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4"/>
  </p:sldMasterIdLst>
  <p:notesMasterIdLst>
    <p:notesMasterId r:id="rId19"/>
  </p:notesMasterIdLst>
  <p:handoutMasterIdLst>
    <p:handoutMasterId r:id="rId20"/>
  </p:handoutMasterIdLst>
  <p:sldIdLst>
    <p:sldId id="256" r:id="rId5"/>
    <p:sldId id="266" r:id="rId6"/>
    <p:sldId id="299" r:id="rId7"/>
    <p:sldId id="271" r:id="rId8"/>
    <p:sldId id="306" r:id="rId9"/>
    <p:sldId id="307" r:id="rId10"/>
    <p:sldId id="274" r:id="rId11"/>
    <p:sldId id="300" r:id="rId12"/>
    <p:sldId id="284" r:id="rId13"/>
    <p:sldId id="302" r:id="rId14"/>
    <p:sldId id="308" r:id="rId15"/>
    <p:sldId id="288" r:id="rId16"/>
    <p:sldId id="295" r:id="rId17"/>
    <p:sldId id="309" r:id="rId1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9FAF496-0A10-4FEE-87AB-75A7B0EC3E1D}" v="1926" dt="2024-12-13T13:50:10.154"/>
  </p1510:revLst>
</p1510:revInfo>
</file>

<file path=ppt/tableStyles.xml><?xml version="1.0" encoding="utf-8"?>
<a:tblStyleLst xmlns:a="http://schemas.openxmlformats.org/drawingml/2006/main" def="{5C22544A-7EE6-4342-B048-85BDC9FD1C3A}">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36938" autoAdjust="0"/>
    <p:restoredTop sz="88732" autoAdjust="0"/>
  </p:normalViewPr>
  <p:slideViewPr>
    <p:cSldViewPr snapToGrid="0">
      <p:cViewPr>
        <p:scale>
          <a:sx n="70" d="100"/>
          <a:sy n="70" d="100"/>
        </p:scale>
        <p:origin x="32" y="-112"/>
      </p:cViewPr>
      <p:guideLst/>
    </p:cSldViewPr>
  </p:slideViewPr>
  <p:outlineViewPr>
    <p:cViewPr>
      <p:scale>
        <a:sx n="33" d="100"/>
        <a:sy n="33" d="100"/>
      </p:scale>
      <p:origin x="0" y="-576"/>
    </p:cViewPr>
  </p:outlineViewPr>
  <p:notesTextViewPr>
    <p:cViewPr>
      <p:scale>
        <a:sx n="1" d="1"/>
        <a:sy n="1" d="1"/>
      </p:scale>
      <p:origin x="0" y="0"/>
    </p:cViewPr>
  </p:notesTextViewPr>
  <p:sorterViewPr>
    <p:cViewPr>
      <p:scale>
        <a:sx n="100" d="100"/>
        <a:sy n="100" d="100"/>
      </p:scale>
      <p:origin x="0" y="0"/>
    </p:cViewPr>
  </p:sorterViewPr>
  <p:notesViewPr>
    <p:cSldViewPr snapToGrid="0">
      <p:cViewPr varScale="1">
        <p:scale>
          <a:sx n="114" d="100"/>
          <a:sy n="114" d="100"/>
        </p:scale>
        <p:origin x="2226" y="84"/>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handoutMaster" Target="handoutMasters/handout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toaneta Andreeva-Metodieva" userId="82d6dc69c7337fca" providerId="LiveId" clId="{C9FAF496-0A10-4FEE-87AB-75A7B0EC3E1D}"/>
    <pc:docChg chg="undo redo custSel addSld delSld modSld sldOrd">
      <pc:chgData name="Antoaneta Andreeva-Metodieva" userId="82d6dc69c7337fca" providerId="LiveId" clId="{C9FAF496-0A10-4FEE-87AB-75A7B0EC3E1D}" dt="2024-12-13T14:03:51.933" v="3849" actId="20577"/>
      <pc:docMkLst>
        <pc:docMk/>
      </pc:docMkLst>
      <pc:sldChg chg="modSp mod">
        <pc:chgData name="Antoaneta Andreeva-Metodieva" userId="82d6dc69c7337fca" providerId="LiveId" clId="{C9FAF496-0A10-4FEE-87AB-75A7B0EC3E1D}" dt="2024-12-13T14:03:51.933" v="3849" actId="20577"/>
        <pc:sldMkLst>
          <pc:docMk/>
          <pc:sldMk cId="3318299500" sldId="266"/>
        </pc:sldMkLst>
        <pc:spChg chg="mod">
          <ac:chgData name="Antoaneta Andreeva-Metodieva" userId="82d6dc69c7337fca" providerId="LiveId" clId="{C9FAF496-0A10-4FEE-87AB-75A7B0EC3E1D}" dt="2024-12-13T14:03:51.933" v="3849" actId="20577"/>
          <ac:spMkLst>
            <pc:docMk/>
            <pc:sldMk cId="3318299500" sldId="266"/>
            <ac:spMk id="5" creationId="{30EB58E2-A9A0-481A-8B5B-381B836CE40B}"/>
          </ac:spMkLst>
        </pc:spChg>
      </pc:sldChg>
      <pc:sldChg chg="modNotesTx">
        <pc:chgData name="Antoaneta Andreeva-Metodieva" userId="82d6dc69c7337fca" providerId="LiveId" clId="{C9FAF496-0A10-4FEE-87AB-75A7B0EC3E1D}" dt="2024-12-13T14:00:24.912" v="3652" actId="20577"/>
        <pc:sldMkLst>
          <pc:docMk/>
          <pc:sldMk cId="2779792646" sldId="271"/>
        </pc:sldMkLst>
      </pc:sldChg>
      <pc:sldChg chg="addSp modSp mod modNotesTx">
        <pc:chgData name="Antoaneta Andreeva-Metodieva" userId="82d6dc69c7337fca" providerId="LiveId" clId="{C9FAF496-0A10-4FEE-87AB-75A7B0EC3E1D}" dt="2024-12-13T14:00:17.247" v="3651" actId="6549"/>
        <pc:sldMkLst>
          <pc:docMk/>
          <pc:sldMk cId="3585081548" sldId="274"/>
        </pc:sldMkLst>
        <pc:picChg chg="add mod modCrop">
          <ac:chgData name="Antoaneta Andreeva-Metodieva" userId="82d6dc69c7337fca" providerId="LiveId" clId="{C9FAF496-0A10-4FEE-87AB-75A7B0EC3E1D}" dt="2024-12-11T17:28:39.920" v="21" actId="1076"/>
          <ac:picMkLst>
            <pc:docMk/>
            <pc:sldMk cId="3585081548" sldId="274"/>
            <ac:picMk id="6" creationId="{9188835C-119F-C98C-8D06-8C71EB17E47F}"/>
          </ac:picMkLst>
        </pc:picChg>
      </pc:sldChg>
      <pc:sldChg chg="addSp delSp modSp mod modClrScheme chgLayout">
        <pc:chgData name="Antoaneta Andreeva-Metodieva" userId="82d6dc69c7337fca" providerId="LiveId" clId="{C9FAF496-0A10-4FEE-87AB-75A7B0EC3E1D}" dt="2024-12-13T12:05:55.358" v="1059" actId="20577"/>
        <pc:sldMkLst>
          <pc:docMk/>
          <pc:sldMk cId="3185117035" sldId="284"/>
        </pc:sldMkLst>
        <pc:spChg chg="add del mod">
          <ac:chgData name="Antoaneta Andreeva-Metodieva" userId="82d6dc69c7337fca" providerId="LiveId" clId="{C9FAF496-0A10-4FEE-87AB-75A7B0EC3E1D}" dt="2024-12-13T11:57:14.391" v="952" actId="26606"/>
          <ac:spMkLst>
            <pc:docMk/>
            <pc:sldMk cId="3185117035" sldId="284"/>
            <ac:spMk id="3" creationId="{AAF280E9-4D6F-B69F-6FC2-8C43622AF2E1}"/>
          </ac:spMkLst>
        </pc:spChg>
        <pc:spChg chg="del">
          <ac:chgData name="Antoaneta Andreeva-Metodieva" userId="82d6dc69c7337fca" providerId="LiveId" clId="{C9FAF496-0A10-4FEE-87AB-75A7B0EC3E1D}" dt="2024-12-13T11:43:40.991" v="945" actId="478"/>
          <ac:spMkLst>
            <pc:docMk/>
            <pc:sldMk cId="3185117035" sldId="284"/>
            <ac:spMk id="22" creationId="{4BF5207B-DCE0-4C8D-BC19-B3B495A8C6FA}"/>
          </ac:spMkLst>
        </pc:spChg>
        <pc:spChg chg="del mod">
          <ac:chgData name="Antoaneta Andreeva-Metodieva" userId="82d6dc69c7337fca" providerId="LiveId" clId="{C9FAF496-0A10-4FEE-87AB-75A7B0EC3E1D}" dt="2024-12-13T11:43:30.473" v="944" actId="478"/>
          <ac:spMkLst>
            <pc:docMk/>
            <pc:sldMk cId="3185117035" sldId="284"/>
            <ac:spMk id="23" creationId="{2D194642-A6DF-44F2-AADD-B91BD7DF2EEB}"/>
          </ac:spMkLst>
        </pc:spChg>
        <pc:spChg chg="mod">
          <ac:chgData name="Antoaneta Andreeva-Metodieva" userId="82d6dc69c7337fca" providerId="LiveId" clId="{C9FAF496-0A10-4FEE-87AB-75A7B0EC3E1D}" dt="2024-12-13T11:57:14.391" v="952" actId="26606"/>
          <ac:spMkLst>
            <pc:docMk/>
            <pc:sldMk cId="3185117035" sldId="284"/>
            <ac:spMk id="24" creationId="{8CCD3357-E9A1-4B6C-ACE7-EBAE9E70BFD0}"/>
          </ac:spMkLst>
        </pc:spChg>
        <pc:spChg chg="mod">
          <ac:chgData name="Antoaneta Andreeva-Metodieva" userId="82d6dc69c7337fca" providerId="LiveId" clId="{C9FAF496-0A10-4FEE-87AB-75A7B0EC3E1D}" dt="2024-12-13T12:05:55.358" v="1059" actId="20577"/>
          <ac:spMkLst>
            <pc:docMk/>
            <pc:sldMk cId="3185117035" sldId="284"/>
            <ac:spMk id="41" creationId="{1B3AD758-B43F-43DC-8A29-B21D2FA57DB1}"/>
          </ac:spMkLst>
        </pc:spChg>
        <pc:spChg chg="mod">
          <ac:chgData name="Antoaneta Andreeva-Metodieva" userId="82d6dc69c7337fca" providerId="LiveId" clId="{C9FAF496-0A10-4FEE-87AB-75A7B0EC3E1D}" dt="2024-12-13T12:05:06.928" v="1056" actId="20577"/>
          <ac:spMkLst>
            <pc:docMk/>
            <pc:sldMk cId="3185117035" sldId="284"/>
            <ac:spMk id="42" creationId="{1D83C2FF-8BF9-4D9A-90A2-5676AC906E6E}"/>
          </ac:spMkLst>
        </pc:spChg>
        <pc:spChg chg="add del">
          <ac:chgData name="Antoaneta Andreeva-Metodieva" userId="82d6dc69c7337fca" providerId="LiveId" clId="{C9FAF496-0A10-4FEE-87AB-75A7B0EC3E1D}" dt="2024-12-13T11:57:14.362" v="951" actId="26606"/>
          <ac:spMkLst>
            <pc:docMk/>
            <pc:sldMk cId="3185117035" sldId="284"/>
            <ac:spMk id="3079" creationId="{45435893-F78D-8142-3753-D0BDF18BE258}"/>
          </ac:spMkLst>
        </pc:spChg>
        <pc:spChg chg="add del">
          <ac:chgData name="Antoaneta Andreeva-Metodieva" userId="82d6dc69c7337fca" providerId="LiveId" clId="{C9FAF496-0A10-4FEE-87AB-75A7B0EC3E1D}" dt="2024-12-13T11:57:14.362" v="951" actId="26606"/>
          <ac:spMkLst>
            <pc:docMk/>
            <pc:sldMk cId="3185117035" sldId="284"/>
            <ac:spMk id="3081" creationId="{4BD7EF43-3A06-1411-44D4-323F96C03035}"/>
          </ac:spMkLst>
        </pc:spChg>
        <pc:spChg chg="add del mod">
          <ac:chgData name="Antoaneta Andreeva-Metodieva" userId="82d6dc69c7337fca" providerId="LiveId" clId="{C9FAF496-0A10-4FEE-87AB-75A7B0EC3E1D}" dt="2024-12-13T12:05:16.697" v="1057" actId="478"/>
          <ac:spMkLst>
            <pc:docMk/>
            <pc:sldMk cId="3185117035" sldId="284"/>
            <ac:spMk id="3083" creationId="{65A7DBC7-C736-2306-9A97-5030B13DDFBB}"/>
          </ac:spMkLst>
        </pc:spChg>
        <pc:spChg chg="add mod">
          <ac:chgData name="Antoaneta Andreeva-Metodieva" userId="82d6dc69c7337fca" providerId="LiveId" clId="{C9FAF496-0A10-4FEE-87AB-75A7B0EC3E1D}" dt="2024-12-13T11:57:14.391" v="952" actId="26606"/>
          <ac:spMkLst>
            <pc:docMk/>
            <pc:sldMk cId="3185117035" sldId="284"/>
            <ac:spMk id="3084" creationId="{9260DDFE-EAE0-8E8A-A8CF-7D0C31303903}"/>
          </ac:spMkLst>
        </pc:spChg>
        <pc:picChg chg="del">
          <ac:chgData name="Antoaneta Andreeva-Metodieva" userId="82d6dc69c7337fca" providerId="LiveId" clId="{C9FAF496-0A10-4FEE-87AB-75A7B0EC3E1D}" dt="2024-12-13T11:56:30.848" v="946" actId="478"/>
          <ac:picMkLst>
            <pc:docMk/>
            <pc:sldMk cId="3185117035" sldId="284"/>
            <ac:picMk id="56" creationId="{8151A96E-A066-4899-8E11-03CDD28C5500}"/>
          </ac:picMkLst>
        </pc:picChg>
        <pc:picChg chg="add mod ord">
          <ac:chgData name="Antoaneta Andreeva-Metodieva" userId="82d6dc69c7337fca" providerId="LiveId" clId="{C9FAF496-0A10-4FEE-87AB-75A7B0EC3E1D}" dt="2024-12-13T11:57:51.129" v="955" actId="732"/>
          <ac:picMkLst>
            <pc:docMk/>
            <pc:sldMk cId="3185117035" sldId="284"/>
            <ac:picMk id="3074" creationId="{4BE94D62-7AF6-005A-8A7B-C9EC2EDA172D}"/>
          </ac:picMkLst>
        </pc:picChg>
      </pc:sldChg>
      <pc:sldChg chg="delSp modSp mod">
        <pc:chgData name="Antoaneta Andreeva-Metodieva" userId="82d6dc69c7337fca" providerId="LiveId" clId="{C9FAF496-0A10-4FEE-87AB-75A7B0EC3E1D}" dt="2024-12-13T13:42:42.193" v="3436" actId="478"/>
        <pc:sldMkLst>
          <pc:docMk/>
          <pc:sldMk cId="1109332271" sldId="288"/>
        </pc:sldMkLst>
        <pc:spChg chg="mod">
          <ac:chgData name="Antoaneta Andreeva-Metodieva" userId="82d6dc69c7337fca" providerId="LiveId" clId="{C9FAF496-0A10-4FEE-87AB-75A7B0EC3E1D}" dt="2024-12-13T13:42:19.192" v="3434"/>
          <ac:spMkLst>
            <pc:docMk/>
            <pc:sldMk cId="1109332271" sldId="288"/>
            <ac:spMk id="9" creationId="{957A8109-BBBF-407C-81F8-08088ED99698}"/>
          </ac:spMkLst>
        </pc:spChg>
        <pc:spChg chg="del">
          <ac:chgData name="Antoaneta Andreeva-Metodieva" userId="82d6dc69c7337fca" providerId="LiveId" clId="{C9FAF496-0A10-4FEE-87AB-75A7B0EC3E1D}" dt="2024-12-13T13:42:36.149" v="3435" actId="478"/>
          <ac:spMkLst>
            <pc:docMk/>
            <pc:sldMk cId="1109332271" sldId="288"/>
            <ac:spMk id="16" creationId="{C7BA43AD-7653-4B85-883B-8DB0DF3D8CF3}"/>
          </ac:spMkLst>
        </pc:spChg>
        <pc:spChg chg="del">
          <ac:chgData name="Antoaneta Andreeva-Metodieva" userId="82d6dc69c7337fca" providerId="LiveId" clId="{C9FAF496-0A10-4FEE-87AB-75A7B0EC3E1D}" dt="2024-12-13T13:42:42.193" v="3436" actId="478"/>
          <ac:spMkLst>
            <pc:docMk/>
            <pc:sldMk cId="1109332271" sldId="288"/>
            <ac:spMk id="17" creationId="{A7A34B0D-1722-4024-BC6E-2A411B0AF724}"/>
          </ac:spMkLst>
        </pc:spChg>
      </pc:sldChg>
      <pc:sldChg chg="addSp delSp modSp mod">
        <pc:chgData name="Antoaneta Andreeva-Metodieva" userId="82d6dc69c7337fca" providerId="LiveId" clId="{C9FAF496-0A10-4FEE-87AB-75A7B0EC3E1D}" dt="2024-12-13T13:49:01.381" v="3523" actId="478"/>
        <pc:sldMkLst>
          <pc:docMk/>
          <pc:sldMk cId="798203993" sldId="295"/>
        </pc:sldMkLst>
        <pc:spChg chg="mod">
          <ac:chgData name="Antoaneta Andreeva-Metodieva" userId="82d6dc69c7337fca" providerId="LiveId" clId="{C9FAF496-0A10-4FEE-87AB-75A7B0EC3E1D}" dt="2024-12-13T13:47:49.903" v="3519" actId="26606"/>
          <ac:spMkLst>
            <pc:docMk/>
            <pc:sldMk cId="798203993" sldId="295"/>
            <ac:spMk id="4" creationId="{664081DB-1923-4878-AB15-AD54F35A1DC7}"/>
          </ac:spMkLst>
        </pc:spChg>
        <pc:spChg chg="del mod">
          <ac:chgData name="Antoaneta Andreeva-Metodieva" userId="82d6dc69c7337fca" providerId="LiveId" clId="{C9FAF496-0A10-4FEE-87AB-75A7B0EC3E1D}" dt="2024-12-13T13:47:37.828" v="3518" actId="931"/>
          <ac:spMkLst>
            <pc:docMk/>
            <pc:sldMk cId="798203993" sldId="295"/>
            <ac:spMk id="5" creationId="{5755816F-F516-477A-8EF2-D8CA20267590}"/>
          </ac:spMkLst>
        </pc:spChg>
        <pc:spChg chg="add del mod">
          <ac:chgData name="Antoaneta Andreeva-Metodieva" userId="82d6dc69c7337fca" providerId="LiveId" clId="{C9FAF496-0A10-4FEE-87AB-75A7B0EC3E1D}" dt="2024-12-13T13:49:01.381" v="3523" actId="478"/>
          <ac:spMkLst>
            <pc:docMk/>
            <pc:sldMk cId="798203993" sldId="295"/>
            <ac:spMk id="7" creationId="{7B64D10A-7BB8-1212-B37C-22AC0364F3DF}"/>
          </ac:spMkLst>
        </pc:spChg>
        <pc:spChg chg="del mod">
          <ac:chgData name="Antoaneta Andreeva-Metodieva" userId="82d6dc69c7337fca" providerId="LiveId" clId="{C9FAF496-0A10-4FEE-87AB-75A7B0EC3E1D}" dt="2024-12-13T13:48:06.687" v="3520" actId="478"/>
          <ac:spMkLst>
            <pc:docMk/>
            <pc:sldMk cId="798203993" sldId="295"/>
            <ac:spMk id="33" creationId="{0D675628-85B5-4093-90F8-769A1F3405CE}"/>
          </ac:spMkLst>
        </pc:spChg>
        <pc:spChg chg="del mod">
          <ac:chgData name="Antoaneta Andreeva-Metodieva" userId="82d6dc69c7337fca" providerId="LiveId" clId="{C9FAF496-0A10-4FEE-87AB-75A7B0EC3E1D}" dt="2024-12-13T13:48:18.070" v="3521" actId="478"/>
          <ac:spMkLst>
            <pc:docMk/>
            <pc:sldMk cId="798203993" sldId="295"/>
            <ac:spMk id="34" creationId="{263FD36A-B869-46D7-A4E1-FAA91F31D1C3}"/>
          </ac:spMkLst>
        </pc:spChg>
        <pc:spChg chg="mod">
          <ac:chgData name="Antoaneta Andreeva-Metodieva" userId="82d6dc69c7337fca" providerId="LiveId" clId="{C9FAF496-0A10-4FEE-87AB-75A7B0EC3E1D}" dt="2024-12-13T13:47:49.903" v="3519" actId="26606"/>
          <ac:spMkLst>
            <pc:docMk/>
            <pc:sldMk cId="798203993" sldId="295"/>
            <ac:spMk id="35" creationId="{6F05ADB0-C4C0-4EB9-ACD6-D5D69C07C06E}"/>
          </ac:spMkLst>
        </pc:spChg>
        <pc:picChg chg="add mod ord">
          <ac:chgData name="Antoaneta Andreeva-Metodieva" userId="82d6dc69c7337fca" providerId="LiveId" clId="{C9FAF496-0A10-4FEE-87AB-75A7B0EC3E1D}" dt="2024-12-13T13:47:49.903" v="3519" actId="26606"/>
          <ac:picMkLst>
            <pc:docMk/>
            <pc:sldMk cId="798203993" sldId="295"/>
            <ac:picMk id="3" creationId="{0FA5FE22-D004-516D-41BE-883E7FCDFF5B}"/>
          </ac:picMkLst>
        </pc:picChg>
        <pc:picChg chg="mod">
          <ac:chgData name="Antoaneta Andreeva-Metodieva" userId="82d6dc69c7337fca" providerId="LiveId" clId="{C9FAF496-0A10-4FEE-87AB-75A7B0EC3E1D}" dt="2024-12-13T13:47:49.903" v="3519" actId="26606"/>
          <ac:picMkLst>
            <pc:docMk/>
            <pc:sldMk cId="798203993" sldId="295"/>
            <ac:picMk id="30" creationId="{C1CA27C7-F47D-4606-AAE8-32BD4D06983A}"/>
          </ac:picMkLst>
        </pc:picChg>
        <pc:picChg chg="add del mod">
          <ac:chgData name="Antoaneta Andreeva-Metodieva" userId="82d6dc69c7337fca" providerId="LiveId" clId="{C9FAF496-0A10-4FEE-87AB-75A7B0EC3E1D}" dt="2024-12-13T13:49:01.381" v="3523" actId="478"/>
          <ac:picMkLst>
            <pc:docMk/>
            <pc:sldMk cId="798203993" sldId="295"/>
            <ac:picMk id="32" creationId="{C4A8B214-180D-446B-9616-62B7371F3DDA}"/>
          </ac:picMkLst>
        </pc:picChg>
      </pc:sldChg>
      <pc:sldChg chg="addSp delSp modSp mod">
        <pc:chgData name="Antoaneta Andreeva-Metodieva" userId="82d6dc69c7337fca" providerId="LiveId" clId="{C9FAF496-0A10-4FEE-87AB-75A7B0EC3E1D}" dt="2024-12-13T13:46:00.406" v="3503" actId="313"/>
        <pc:sldMkLst>
          <pc:docMk/>
          <pc:sldMk cId="3345023337" sldId="300"/>
        </pc:sldMkLst>
        <pc:spChg chg="del">
          <ac:chgData name="Antoaneta Andreeva-Metodieva" userId="82d6dc69c7337fca" providerId="LiveId" clId="{C9FAF496-0A10-4FEE-87AB-75A7B0EC3E1D}" dt="2024-12-13T11:19:13.377" v="182" actId="478"/>
          <ac:spMkLst>
            <pc:docMk/>
            <pc:sldMk cId="3345023337" sldId="300"/>
            <ac:spMk id="3" creationId="{76FB33DA-2432-4BA6-8EC0-7CA2F9A3D07C}"/>
          </ac:spMkLst>
        </pc:spChg>
        <pc:spChg chg="del">
          <ac:chgData name="Antoaneta Andreeva-Metodieva" userId="82d6dc69c7337fca" providerId="LiveId" clId="{C9FAF496-0A10-4FEE-87AB-75A7B0EC3E1D}" dt="2024-12-13T11:19:17.076" v="183" actId="478"/>
          <ac:spMkLst>
            <pc:docMk/>
            <pc:sldMk cId="3345023337" sldId="300"/>
            <ac:spMk id="4" creationId="{A83F8203-3B39-4BFE-8E62-89B62CFF978A}"/>
          </ac:spMkLst>
        </pc:spChg>
        <pc:spChg chg="mod">
          <ac:chgData name="Antoaneta Andreeva-Metodieva" userId="82d6dc69c7337fca" providerId="LiveId" clId="{C9FAF496-0A10-4FEE-87AB-75A7B0EC3E1D}" dt="2024-12-13T13:43:26.950" v="3486" actId="20577"/>
          <ac:spMkLst>
            <pc:docMk/>
            <pc:sldMk cId="3345023337" sldId="300"/>
            <ac:spMk id="6" creationId="{AFE67981-079D-4463-B997-67E6CA039B58}"/>
          </ac:spMkLst>
        </pc:spChg>
        <pc:spChg chg="add mod">
          <ac:chgData name="Antoaneta Andreeva-Metodieva" userId="82d6dc69c7337fca" providerId="LiveId" clId="{C9FAF496-0A10-4FEE-87AB-75A7B0EC3E1D}" dt="2024-12-13T11:42:17.321" v="942" actId="1076"/>
          <ac:spMkLst>
            <pc:docMk/>
            <pc:sldMk cId="3345023337" sldId="300"/>
            <ac:spMk id="7" creationId="{6FFF01A3-6772-0ECC-ED43-C0D26BBE6E3C}"/>
          </ac:spMkLst>
        </pc:spChg>
        <pc:graphicFrameChg chg="add mod modGraphic">
          <ac:chgData name="Antoaneta Andreeva-Metodieva" userId="82d6dc69c7337fca" providerId="LiveId" clId="{C9FAF496-0A10-4FEE-87AB-75A7B0EC3E1D}" dt="2024-12-13T13:46:00.406" v="3503" actId="313"/>
          <ac:graphicFrameMkLst>
            <pc:docMk/>
            <pc:sldMk cId="3345023337" sldId="300"/>
            <ac:graphicFrameMk id="2" creationId="{507AC6F7-35CB-938D-2574-6DA2098C5403}"/>
          </ac:graphicFrameMkLst>
        </pc:graphicFrameChg>
        <pc:graphicFrameChg chg="del modGraphic">
          <ac:chgData name="Antoaneta Andreeva-Metodieva" userId="82d6dc69c7337fca" providerId="LiveId" clId="{C9FAF496-0A10-4FEE-87AB-75A7B0EC3E1D}" dt="2024-12-13T11:14:48.152" v="23" actId="478"/>
          <ac:graphicFrameMkLst>
            <pc:docMk/>
            <pc:sldMk cId="3345023337" sldId="300"/>
            <ac:graphicFrameMk id="8" creationId="{25376B32-E53C-4C93-A211-B8B4B29C299C}"/>
          </ac:graphicFrameMkLst>
        </pc:graphicFrameChg>
      </pc:sldChg>
      <pc:sldChg chg="del">
        <pc:chgData name="Antoaneta Andreeva-Metodieva" userId="82d6dc69c7337fca" providerId="LiveId" clId="{C9FAF496-0A10-4FEE-87AB-75A7B0EC3E1D}" dt="2024-12-13T13:09:19.106" v="2480" actId="47"/>
        <pc:sldMkLst>
          <pc:docMk/>
          <pc:sldMk cId="2069271734" sldId="301"/>
        </pc:sldMkLst>
      </pc:sldChg>
      <pc:sldChg chg="addSp delSp modSp mod modNotesTx">
        <pc:chgData name="Antoaneta Andreeva-Metodieva" userId="82d6dc69c7337fca" providerId="LiveId" clId="{C9FAF496-0A10-4FEE-87AB-75A7B0EC3E1D}" dt="2024-12-13T14:00:32.226" v="3653" actId="6549"/>
        <pc:sldMkLst>
          <pc:docMk/>
          <pc:sldMk cId="2059018563" sldId="302"/>
        </pc:sldMkLst>
        <pc:spChg chg="add mod">
          <ac:chgData name="Antoaneta Andreeva-Metodieva" userId="82d6dc69c7337fca" providerId="LiveId" clId="{C9FAF496-0A10-4FEE-87AB-75A7B0EC3E1D}" dt="2024-12-13T13:04:39.573" v="2370" actId="1076"/>
          <ac:spMkLst>
            <pc:docMk/>
            <pc:sldMk cId="2059018563" sldId="302"/>
            <ac:spMk id="2" creationId="{49A88C44-EEC6-1F08-B65A-B6E5207E6375}"/>
          </ac:spMkLst>
        </pc:spChg>
        <pc:spChg chg="del">
          <ac:chgData name="Antoaneta Andreeva-Metodieva" userId="82d6dc69c7337fca" providerId="LiveId" clId="{C9FAF496-0A10-4FEE-87AB-75A7B0EC3E1D}" dt="2024-12-13T13:09:38.290" v="2483" actId="478"/>
          <ac:spMkLst>
            <pc:docMk/>
            <pc:sldMk cId="2059018563" sldId="302"/>
            <ac:spMk id="3" creationId="{291BF2BA-ADC4-4A71-B4A0-9B3047AA9288}"/>
          </ac:spMkLst>
        </pc:spChg>
        <pc:spChg chg="del">
          <ac:chgData name="Antoaneta Andreeva-Metodieva" userId="82d6dc69c7337fca" providerId="LiveId" clId="{C9FAF496-0A10-4FEE-87AB-75A7B0EC3E1D}" dt="2024-12-13T13:09:42.894" v="2484" actId="478"/>
          <ac:spMkLst>
            <pc:docMk/>
            <pc:sldMk cId="2059018563" sldId="302"/>
            <ac:spMk id="4" creationId="{699A676C-CDB5-49C8-B5BA-20BD3594AD95}"/>
          </ac:spMkLst>
        </pc:spChg>
        <pc:spChg chg="mod">
          <ac:chgData name="Antoaneta Andreeva-Metodieva" userId="82d6dc69c7337fca" providerId="LiveId" clId="{C9FAF496-0A10-4FEE-87AB-75A7B0EC3E1D}" dt="2024-12-13T13:13:12.893" v="2513" actId="313"/>
          <ac:spMkLst>
            <pc:docMk/>
            <pc:sldMk cId="2059018563" sldId="302"/>
            <ac:spMk id="6" creationId="{59EFE67E-60AE-41C6-B6C4-7FC54FE38305}"/>
          </ac:spMkLst>
        </pc:spChg>
        <pc:spChg chg="add mod">
          <ac:chgData name="Antoaneta Andreeva-Metodieva" userId="82d6dc69c7337fca" providerId="LiveId" clId="{C9FAF496-0A10-4FEE-87AB-75A7B0EC3E1D}" dt="2024-12-13T13:04:53.853" v="2372" actId="1076"/>
          <ac:spMkLst>
            <pc:docMk/>
            <pc:sldMk cId="2059018563" sldId="302"/>
            <ac:spMk id="7" creationId="{AFCD1C9F-0607-EB6A-21CD-2B4CAF88367E}"/>
          </ac:spMkLst>
        </pc:spChg>
        <pc:spChg chg="add mod">
          <ac:chgData name="Antoaneta Andreeva-Metodieva" userId="82d6dc69c7337fca" providerId="LiveId" clId="{C9FAF496-0A10-4FEE-87AB-75A7B0EC3E1D}" dt="2024-12-13T13:07:03.136" v="2416" actId="1076"/>
          <ac:spMkLst>
            <pc:docMk/>
            <pc:sldMk cId="2059018563" sldId="302"/>
            <ac:spMk id="8" creationId="{C207CABA-362A-202D-075D-0A05BC77CF15}"/>
          </ac:spMkLst>
        </pc:spChg>
        <pc:spChg chg="add mod">
          <ac:chgData name="Antoaneta Andreeva-Metodieva" userId="82d6dc69c7337fca" providerId="LiveId" clId="{C9FAF496-0A10-4FEE-87AB-75A7B0EC3E1D}" dt="2024-12-13T13:12:12.649" v="2500" actId="255"/>
          <ac:spMkLst>
            <pc:docMk/>
            <pc:sldMk cId="2059018563" sldId="302"/>
            <ac:spMk id="10" creationId="{CDA8E65C-E833-499B-0A51-0345DD2509A7}"/>
          </ac:spMkLst>
        </pc:spChg>
        <pc:graphicFrameChg chg="mod">
          <ac:chgData name="Antoaneta Andreeva-Metodieva" userId="82d6dc69c7337fca" providerId="LiveId" clId="{C9FAF496-0A10-4FEE-87AB-75A7B0EC3E1D}" dt="2024-12-13T13:07:50.699" v="2475" actId="20577"/>
          <ac:graphicFrameMkLst>
            <pc:docMk/>
            <pc:sldMk cId="2059018563" sldId="302"/>
            <ac:graphicFrameMk id="9" creationId="{34466B8E-B3C3-4427-AD0D-6EE575A4212C}"/>
          </ac:graphicFrameMkLst>
        </pc:graphicFrameChg>
      </pc:sldChg>
      <pc:sldChg chg="del">
        <pc:chgData name="Antoaneta Andreeva-Metodieva" userId="82d6dc69c7337fca" providerId="LiveId" clId="{C9FAF496-0A10-4FEE-87AB-75A7B0EC3E1D}" dt="2024-12-13T13:40:57.671" v="3421" actId="47"/>
        <pc:sldMkLst>
          <pc:docMk/>
          <pc:sldMk cId="2960976296" sldId="303"/>
        </pc:sldMkLst>
      </pc:sldChg>
      <pc:sldChg chg="addSp delSp modSp del mod ord">
        <pc:chgData name="Antoaneta Andreeva-Metodieva" userId="82d6dc69c7337fca" providerId="LiveId" clId="{C9FAF496-0A10-4FEE-87AB-75A7B0EC3E1D}" dt="2024-12-13T13:41:00.290" v="3422" actId="47"/>
        <pc:sldMkLst>
          <pc:docMk/>
          <pc:sldMk cId="2810545261" sldId="304"/>
        </pc:sldMkLst>
        <pc:spChg chg="add del mod">
          <ac:chgData name="Antoaneta Andreeva-Metodieva" userId="82d6dc69c7337fca" providerId="LiveId" clId="{C9FAF496-0A10-4FEE-87AB-75A7B0EC3E1D}" dt="2024-12-13T13:37:23.519" v="3382" actId="478"/>
          <ac:spMkLst>
            <pc:docMk/>
            <pc:sldMk cId="2810545261" sldId="304"/>
            <ac:spMk id="3" creationId="{CD44875C-D9E0-C131-FE20-D707D35C0C04}"/>
          </ac:spMkLst>
        </pc:spChg>
        <pc:spChg chg="add del mod">
          <ac:chgData name="Antoaneta Andreeva-Metodieva" userId="82d6dc69c7337fca" providerId="LiveId" clId="{C9FAF496-0A10-4FEE-87AB-75A7B0EC3E1D}" dt="2024-12-13T13:37:35.955" v="3384" actId="478"/>
          <ac:spMkLst>
            <pc:docMk/>
            <pc:sldMk cId="2810545261" sldId="304"/>
            <ac:spMk id="8" creationId="{FD9BEF98-D5BB-0FD5-98B1-FD0BDB241CE9}"/>
          </ac:spMkLst>
        </pc:spChg>
        <pc:spChg chg="mod">
          <ac:chgData name="Antoaneta Andreeva-Metodieva" userId="82d6dc69c7337fca" providerId="LiveId" clId="{C9FAF496-0A10-4FEE-87AB-75A7B0EC3E1D}" dt="2024-12-13T13:36:52.542" v="3380" actId="20577"/>
          <ac:spMkLst>
            <pc:docMk/>
            <pc:sldMk cId="2810545261" sldId="304"/>
            <ac:spMk id="10" creationId="{8D0AE722-3A17-4292-8B0C-015DEE23F973}"/>
          </ac:spMkLst>
        </pc:spChg>
        <pc:spChg chg="del">
          <ac:chgData name="Antoaneta Andreeva-Metodieva" userId="82d6dc69c7337fca" providerId="LiveId" clId="{C9FAF496-0A10-4FEE-87AB-75A7B0EC3E1D}" dt="2024-12-13T13:37:31.766" v="3383" actId="478"/>
          <ac:spMkLst>
            <pc:docMk/>
            <pc:sldMk cId="2810545261" sldId="304"/>
            <ac:spMk id="11" creationId="{0ED48AB2-7B87-4FA9-90BB-0B88AD92D396}"/>
          </ac:spMkLst>
        </pc:spChg>
        <pc:spChg chg="del mod">
          <ac:chgData name="Antoaneta Andreeva-Metodieva" userId="82d6dc69c7337fca" providerId="LiveId" clId="{C9FAF496-0A10-4FEE-87AB-75A7B0EC3E1D}" dt="2024-12-13T13:37:19.392" v="3381" actId="478"/>
          <ac:spMkLst>
            <pc:docMk/>
            <pc:sldMk cId="2810545261" sldId="304"/>
            <ac:spMk id="12" creationId="{DA519990-3C01-4761-BF8E-8A8BC2C56B38}"/>
          </ac:spMkLst>
        </pc:spChg>
        <pc:spChg chg="del">
          <ac:chgData name="Antoaneta Andreeva-Metodieva" userId="82d6dc69c7337fca" providerId="LiveId" clId="{C9FAF496-0A10-4FEE-87AB-75A7B0EC3E1D}" dt="2024-12-13T13:38:03.687" v="3391" actId="478"/>
          <ac:spMkLst>
            <pc:docMk/>
            <pc:sldMk cId="2810545261" sldId="304"/>
            <ac:spMk id="13" creationId="{502A2BB6-FCA5-49F9-97E9-DFA867C27B54}"/>
          </ac:spMkLst>
        </pc:spChg>
        <pc:spChg chg="del">
          <ac:chgData name="Antoaneta Andreeva-Metodieva" userId="82d6dc69c7337fca" providerId="LiveId" clId="{C9FAF496-0A10-4FEE-87AB-75A7B0EC3E1D}" dt="2024-12-13T13:37:55.438" v="3389" actId="478"/>
          <ac:spMkLst>
            <pc:docMk/>
            <pc:sldMk cId="2810545261" sldId="304"/>
            <ac:spMk id="14" creationId="{9E1BABDF-2D81-4200-AB3D-E2AC2AA85192}"/>
          </ac:spMkLst>
        </pc:spChg>
        <pc:spChg chg="del">
          <ac:chgData name="Antoaneta Andreeva-Metodieva" userId="82d6dc69c7337fca" providerId="LiveId" clId="{C9FAF496-0A10-4FEE-87AB-75A7B0EC3E1D}" dt="2024-12-13T13:37:48.834" v="3387" actId="478"/>
          <ac:spMkLst>
            <pc:docMk/>
            <pc:sldMk cId="2810545261" sldId="304"/>
            <ac:spMk id="15" creationId="{E73F035B-87AE-4E99-A92D-75E5EC280DE7}"/>
          </ac:spMkLst>
        </pc:spChg>
        <pc:spChg chg="del">
          <ac:chgData name="Antoaneta Andreeva-Metodieva" userId="82d6dc69c7337fca" providerId="LiveId" clId="{C9FAF496-0A10-4FEE-87AB-75A7B0EC3E1D}" dt="2024-12-13T13:37:40.346" v="3385" actId="478"/>
          <ac:spMkLst>
            <pc:docMk/>
            <pc:sldMk cId="2810545261" sldId="304"/>
            <ac:spMk id="16" creationId="{98A93BCF-7682-4066-8958-65ED5DD2241C}"/>
          </ac:spMkLst>
        </pc:spChg>
        <pc:spChg chg="add del mod">
          <ac:chgData name="Antoaneta Andreeva-Metodieva" userId="82d6dc69c7337fca" providerId="LiveId" clId="{C9FAF496-0A10-4FEE-87AB-75A7B0EC3E1D}" dt="2024-12-13T13:37:43.909" v="3386" actId="478"/>
          <ac:spMkLst>
            <pc:docMk/>
            <pc:sldMk cId="2810545261" sldId="304"/>
            <ac:spMk id="17" creationId="{7F0BEE2A-916B-44C1-97EF-2868C401AA16}"/>
          </ac:spMkLst>
        </pc:spChg>
        <pc:spChg chg="add del mod">
          <ac:chgData name="Antoaneta Andreeva-Metodieva" userId="82d6dc69c7337fca" providerId="LiveId" clId="{C9FAF496-0A10-4FEE-87AB-75A7B0EC3E1D}" dt="2024-12-13T13:37:51.511" v="3388" actId="478"/>
          <ac:spMkLst>
            <pc:docMk/>
            <pc:sldMk cId="2810545261" sldId="304"/>
            <ac:spMk id="19" creationId="{F7D4813A-01FC-1562-19B9-8897E6A7404A}"/>
          </ac:spMkLst>
        </pc:spChg>
        <pc:spChg chg="add del mod">
          <ac:chgData name="Antoaneta Andreeva-Metodieva" userId="82d6dc69c7337fca" providerId="LiveId" clId="{C9FAF496-0A10-4FEE-87AB-75A7B0EC3E1D}" dt="2024-12-13T13:37:59.368" v="3390" actId="478"/>
          <ac:spMkLst>
            <pc:docMk/>
            <pc:sldMk cId="2810545261" sldId="304"/>
            <ac:spMk id="21" creationId="{E356308C-BABB-6B68-D68A-10122F265E30}"/>
          </ac:spMkLst>
        </pc:spChg>
        <pc:spChg chg="add del mod">
          <ac:chgData name="Antoaneta Andreeva-Metodieva" userId="82d6dc69c7337fca" providerId="LiveId" clId="{C9FAF496-0A10-4FEE-87AB-75A7B0EC3E1D}" dt="2024-12-13T13:38:08.461" v="3392" actId="478"/>
          <ac:spMkLst>
            <pc:docMk/>
            <pc:sldMk cId="2810545261" sldId="304"/>
            <ac:spMk id="23" creationId="{5CC6459E-3632-FA33-5105-45AAC93D890B}"/>
          </ac:spMkLst>
        </pc:spChg>
        <pc:spChg chg="add del mod">
          <ac:chgData name="Antoaneta Andreeva-Metodieva" userId="82d6dc69c7337fca" providerId="LiveId" clId="{C9FAF496-0A10-4FEE-87AB-75A7B0EC3E1D}" dt="2024-12-13T13:40:40.983" v="3420" actId="478"/>
          <ac:spMkLst>
            <pc:docMk/>
            <pc:sldMk cId="2810545261" sldId="304"/>
            <ac:spMk id="26" creationId="{B3D58F4B-3F12-8BAB-FD7F-B6EA709375E9}"/>
          </ac:spMkLst>
        </pc:spChg>
        <pc:graphicFrameChg chg="add del mod modGraphic">
          <ac:chgData name="Antoaneta Andreeva-Metodieva" userId="82d6dc69c7337fca" providerId="LiveId" clId="{C9FAF496-0A10-4FEE-87AB-75A7B0EC3E1D}" dt="2024-12-13T13:39:26.041" v="3415" actId="478"/>
          <ac:graphicFrameMkLst>
            <pc:docMk/>
            <pc:sldMk cId="2810545261" sldId="304"/>
            <ac:graphicFrameMk id="24" creationId="{83F05CC0-AF53-9865-03E4-B3EAB2E35098}"/>
          </ac:graphicFrameMkLst>
        </pc:graphicFrameChg>
        <pc:graphicFrameChg chg="add del mod modGraphic">
          <ac:chgData name="Antoaneta Andreeva-Metodieva" userId="82d6dc69c7337fca" providerId="LiveId" clId="{C9FAF496-0A10-4FEE-87AB-75A7B0EC3E1D}" dt="2024-12-13T13:40:35.857" v="3419" actId="478"/>
          <ac:graphicFrameMkLst>
            <pc:docMk/>
            <pc:sldMk cId="2810545261" sldId="304"/>
            <ac:graphicFrameMk id="25" creationId="{E56399E1-38DD-E4D9-E3DD-4503FC159028}"/>
          </ac:graphicFrameMkLst>
        </pc:graphicFrameChg>
      </pc:sldChg>
      <pc:sldChg chg="modSp mod">
        <pc:chgData name="Antoaneta Andreeva-Metodieva" userId="82d6dc69c7337fca" providerId="LiveId" clId="{C9FAF496-0A10-4FEE-87AB-75A7B0EC3E1D}" dt="2024-12-13T13:55:44.495" v="3578" actId="20577"/>
        <pc:sldMkLst>
          <pc:docMk/>
          <pc:sldMk cId="1516135128" sldId="306"/>
        </pc:sldMkLst>
        <pc:spChg chg="mod">
          <ac:chgData name="Antoaneta Andreeva-Metodieva" userId="82d6dc69c7337fca" providerId="LiveId" clId="{C9FAF496-0A10-4FEE-87AB-75A7B0EC3E1D}" dt="2024-12-13T13:55:44.495" v="3578" actId="20577"/>
          <ac:spMkLst>
            <pc:docMk/>
            <pc:sldMk cId="1516135128" sldId="306"/>
            <ac:spMk id="10" creationId="{66F8CD9A-00EA-DD13-31C8-21155A4E3DD8}"/>
          </ac:spMkLst>
        </pc:spChg>
      </pc:sldChg>
      <pc:sldChg chg="addSp modSp mod">
        <pc:chgData name="Antoaneta Andreeva-Metodieva" userId="82d6dc69c7337fca" providerId="LiveId" clId="{C9FAF496-0A10-4FEE-87AB-75A7B0EC3E1D}" dt="2024-12-13T13:56:32.942" v="3585" actId="255"/>
        <pc:sldMkLst>
          <pc:docMk/>
          <pc:sldMk cId="1111161719" sldId="307"/>
        </pc:sldMkLst>
        <pc:spChg chg="mod">
          <ac:chgData name="Antoaneta Andreeva-Metodieva" userId="82d6dc69c7337fca" providerId="LiveId" clId="{C9FAF496-0A10-4FEE-87AB-75A7B0EC3E1D}" dt="2024-12-13T13:56:08.620" v="3582" actId="5793"/>
          <ac:spMkLst>
            <pc:docMk/>
            <pc:sldMk cId="1111161719" sldId="307"/>
            <ac:spMk id="9" creationId="{1FFBE7BB-8B3D-5CAD-A1DE-653213B35774}"/>
          </ac:spMkLst>
        </pc:spChg>
        <pc:spChg chg="add mod">
          <ac:chgData name="Antoaneta Andreeva-Metodieva" userId="82d6dc69c7337fca" providerId="LiveId" clId="{C9FAF496-0A10-4FEE-87AB-75A7B0EC3E1D}" dt="2024-12-13T13:56:32.942" v="3585" actId="255"/>
          <ac:spMkLst>
            <pc:docMk/>
            <pc:sldMk cId="1111161719" sldId="307"/>
            <ac:spMk id="20" creationId="{06310198-2F8B-3EBA-B4F4-B7F8197CC25A}"/>
          </ac:spMkLst>
        </pc:spChg>
      </pc:sldChg>
      <pc:sldChg chg="addSp delSp modSp new mod modNotesTx">
        <pc:chgData name="Antoaneta Andreeva-Metodieva" userId="82d6dc69c7337fca" providerId="LiveId" clId="{C9FAF496-0A10-4FEE-87AB-75A7B0EC3E1D}" dt="2024-12-13T14:00:11.525" v="3650" actId="20577"/>
        <pc:sldMkLst>
          <pc:docMk/>
          <pc:sldMk cId="1036707748" sldId="308"/>
        </pc:sldMkLst>
        <pc:spChg chg="mod">
          <ac:chgData name="Antoaneta Andreeva-Metodieva" userId="82d6dc69c7337fca" providerId="LiveId" clId="{C9FAF496-0A10-4FEE-87AB-75A7B0EC3E1D}" dt="2024-12-13T13:15:55.283" v="2517" actId="122"/>
          <ac:spMkLst>
            <pc:docMk/>
            <pc:sldMk cId="1036707748" sldId="308"/>
            <ac:spMk id="2" creationId="{613BC787-1450-F540-54FF-C974E657E89F}"/>
          </ac:spMkLst>
        </pc:spChg>
        <pc:spChg chg="del mod">
          <ac:chgData name="Antoaneta Andreeva-Metodieva" userId="82d6dc69c7337fca" providerId="LiveId" clId="{C9FAF496-0A10-4FEE-87AB-75A7B0EC3E1D}" dt="2024-12-13T13:34:27.232" v="3370" actId="478"/>
          <ac:spMkLst>
            <pc:docMk/>
            <pc:sldMk cId="1036707748" sldId="308"/>
            <ac:spMk id="3" creationId="{5D179245-E468-0B30-AC65-3731696FD2E0}"/>
          </ac:spMkLst>
        </pc:spChg>
        <pc:spChg chg="del">
          <ac:chgData name="Antoaneta Andreeva-Metodieva" userId="82d6dc69c7337fca" providerId="LiveId" clId="{C9FAF496-0A10-4FEE-87AB-75A7B0EC3E1D}" dt="2024-12-13T13:34:47.608" v="3373" actId="478"/>
          <ac:spMkLst>
            <pc:docMk/>
            <pc:sldMk cId="1036707748" sldId="308"/>
            <ac:spMk id="4" creationId="{F2CFBFA2-B959-FCB7-5EB3-F6599DA53623}"/>
          </ac:spMkLst>
        </pc:spChg>
        <pc:spChg chg="add mod">
          <ac:chgData name="Antoaneta Andreeva-Metodieva" userId="82d6dc69c7337fca" providerId="LiveId" clId="{C9FAF496-0A10-4FEE-87AB-75A7B0EC3E1D}" dt="2024-12-13T14:00:06.537" v="3649" actId="20577"/>
          <ac:spMkLst>
            <pc:docMk/>
            <pc:sldMk cId="1036707748" sldId="308"/>
            <ac:spMk id="8" creationId="{445E83D5-0734-BC39-0725-DBC4EB1D6C97}"/>
          </ac:spMkLst>
        </pc:spChg>
        <pc:graphicFrameChg chg="add del mod modGraphic">
          <ac:chgData name="Antoaneta Andreeva-Metodieva" userId="82d6dc69c7337fca" providerId="LiveId" clId="{C9FAF496-0A10-4FEE-87AB-75A7B0EC3E1D}" dt="2024-12-13T13:27:15.933" v="2965" actId="478"/>
          <ac:graphicFrameMkLst>
            <pc:docMk/>
            <pc:sldMk cId="1036707748" sldId="308"/>
            <ac:graphicFrameMk id="6" creationId="{B3449654-29F1-9230-2977-A5F9F4FF0E61}"/>
          </ac:graphicFrameMkLst>
        </pc:graphicFrameChg>
        <pc:graphicFrameChg chg="add mod modGraphic">
          <ac:chgData name="Antoaneta Andreeva-Metodieva" userId="82d6dc69c7337fca" providerId="LiveId" clId="{C9FAF496-0A10-4FEE-87AB-75A7B0EC3E1D}" dt="2024-12-13T13:33:55.619" v="3368" actId="14100"/>
          <ac:graphicFrameMkLst>
            <pc:docMk/>
            <pc:sldMk cId="1036707748" sldId="308"/>
            <ac:graphicFrameMk id="7" creationId="{CB1550C9-C00D-A45E-C129-6460DC555832}"/>
          </ac:graphicFrameMkLst>
        </pc:graphicFrameChg>
      </pc:sldChg>
      <pc:sldChg chg="addSp delSp modSp add mod">
        <pc:chgData name="Antoaneta Andreeva-Metodieva" userId="82d6dc69c7337fca" providerId="LiveId" clId="{C9FAF496-0A10-4FEE-87AB-75A7B0EC3E1D}" dt="2024-12-13T13:59:28.900" v="3623"/>
        <pc:sldMkLst>
          <pc:docMk/>
          <pc:sldMk cId="143398348" sldId="309"/>
        </pc:sldMkLst>
        <pc:spChg chg="add del mod">
          <ac:chgData name="Antoaneta Andreeva-Metodieva" userId="82d6dc69c7337fca" providerId="LiveId" clId="{C9FAF496-0A10-4FEE-87AB-75A7B0EC3E1D}" dt="2024-12-13T13:59:28.900" v="3623"/>
          <ac:spMkLst>
            <pc:docMk/>
            <pc:sldMk cId="143398348" sldId="309"/>
            <ac:spMk id="3" creationId="{3F467F3E-9A2F-0334-815A-7004ADEEC310}"/>
          </ac:spMkLst>
        </pc:spChg>
        <pc:spChg chg="mod">
          <ac:chgData name="Antoaneta Andreeva-Metodieva" userId="82d6dc69c7337fca" providerId="LiveId" clId="{C9FAF496-0A10-4FEE-87AB-75A7B0EC3E1D}" dt="2024-12-13T13:49:29.989" v="3534" actId="20577"/>
          <ac:spMkLst>
            <pc:docMk/>
            <pc:sldMk cId="143398348" sldId="309"/>
            <ac:spMk id="6" creationId="{269963C3-9066-B608-5F76-A6EBEE42D033}"/>
          </ac:spMkLst>
        </pc:spChg>
        <pc:spChg chg="del">
          <ac:chgData name="Antoaneta Andreeva-Metodieva" userId="82d6dc69c7337fca" providerId="LiveId" clId="{C9FAF496-0A10-4FEE-87AB-75A7B0EC3E1D}" dt="2024-12-13T13:53:22.135" v="3558" actId="478"/>
          <ac:spMkLst>
            <pc:docMk/>
            <pc:sldMk cId="143398348" sldId="309"/>
            <ac:spMk id="7" creationId="{FF0B91B6-4F49-06BF-4B16-600F242A98A0}"/>
          </ac:spMkLst>
        </pc:spChg>
        <pc:graphicFrameChg chg="del">
          <ac:chgData name="Antoaneta Andreeva-Metodieva" userId="82d6dc69c7337fca" providerId="LiveId" clId="{C9FAF496-0A10-4FEE-87AB-75A7B0EC3E1D}" dt="2024-12-13T13:49:36.421" v="3535" actId="478"/>
          <ac:graphicFrameMkLst>
            <pc:docMk/>
            <pc:sldMk cId="143398348" sldId="309"/>
            <ac:graphicFrameMk id="2" creationId="{F9515462-16E3-9699-AB31-1AADD2143D52}"/>
          </ac:graphicFrameMkLst>
        </pc:graphicFrameChg>
      </pc:sldChg>
      <pc:sldChg chg="add del">
        <pc:chgData name="Antoaneta Andreeva-Metodieva" userId="82d6dc69c7337fca" providerId="LiveId" clId="{C9FAF496-0A10-4FEE-87AB-75A7B0EC3E1D}" dt="2024-12-13T13:50:10.140" v="3542"/>
        <pc:sldMkLst>
          <pc:docMk/>
          <pc:sldMk cId="3981306654" sldId="310"/>
        </pc:sldMkLst>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4D67ED0-6EEA-48F6-A9C1-BE754AABC76A}" type="doc">
      <dgm:prSet loTypeId="urn:microsoft.com/office/officeart/2017/3/layout/HorizontalPathTimeline#2" loCatId="other" qsTypeId="urn:microsoft.com/office/officeart/2005/8/quickstyle/simple1" qsCatId="simple" csTypeId="urn:microsoft.com/office/officeart/2005/8/colors/accent1_2" csCatId="accent1" phldr="1"/>
      <dgm:spPr/>
      <dgm:t>
        <a:bodyPr rtlCol="0"/>
        <a:lstStyle/>
        <a:p>
          <a:pPr rtl="0"/>
          <a:endParaRPr lang="en-GB"/>
        </a:p>
      </dgm:t>
    </dgm:pt>
    <dgm:pt modelId="{AE62509E-8FD5-4BC0-8484-49407DA07B2D}">
      <dgm:prSet phldrT="[Text]" custT="1"/>
      <dgm:spPr/>
      <dgm:t>
        <a:bodyPr/>
        <a:lstStyle/>
        <a:p>
          <a:pPr rtl="0"/>
          <a:r>
            <a:rPr lang="en-GB" sz="1400" b="1" dirty="0"/>
            <a:t>Awareness</a:t>
          </a:r>
        </a:p>
      </dgm:t>
    </dgm:pt>
    <dgm:pt modelId="{8F2C679D-77AF-46F9-9ACE-1E1D440B1883}" type="parTrans" cxnId="{B681E0E7-0B3A-4DB8-BF19-F9AE0E1C787B}">
      <dgm:prSet/>
      <dgm:spPr/>
      <dgm:t>
        <a:bodyPr/>
        <a:lstStyle/>
        <a:p>
          <a:pPr rtl="0"/>
          <a:endParaRPr lang="en-GB"/>
        </a:p>
      </dgm:t>
    </dgm:pt>
    <dgm:pt modelId="{5C2CB4AF-F88D-4FBE-A40E-0CC048A23B9E}" type="sibTrans" cxnId="{B681E0E7-0B3A-4DB8-BF19-F9AE0E1C787B}">
      <dgm:prSet/>
      <dgm:spPr/>
      <dgm:t>
        <a:bodyPr/>
        <a:lstStyle/>
        <a:p>
          <a:pPr rtl="0"/>
          <a:endParaRPr lang="en-GB"/>
        </a:p>
      </dgm:t>
    </dgm:pt>
    <dgm:pt modelId="{54A260F9-80FA-4E2A-BE87-2C0670B83857}">
      <dgm:prSet phldrT="[Text]"/>
      <dgm:spPr/>
      <dgm:t>
        <a:bodyPr/>
        <a:lstStyle/>
        <a:p>
          <a:pPr algn="l" rtl="0"/>
          <a:r>
            <a:rPr lang="en-GB" dirty="0"/>
            <a:t>Understanding cultural differences and their impact on communication </a:t>
          </a:r>
        </a:p>
      </dgm:t>
    </dgm:pt>
    <dgm:pt modelId="{3E4E3177-8F1B-40ED-B20A-6A6F0041E180}" type="parTrans" cxnId="{0D49E980-DE7B-46C8-A240-0AF3E38E1055}">
      <dgm:prSet/>
      <dgm:spPr/>
      <dgm:t>
        <a:bodyPr/>
        <a:lstStyle/>
        <a:p>
          <a:pPr rtl="0"/>
          <a:endParaRPr lang="en-GB"/>
        </a:p>
      </dgm:t>
    </dgm:pt>
    <dgm:pt modelId="{BA9E60E0-CF2E-4096-A9F4-556713DB9AE4}" type="sibTrans" cxnId="{0D49E980-DE7B-46C8-A240-0AF3E38E1055}">
      <dgm:prSet/>
      <dgm:spPr/>
      <dgm:t>
        <a:bodyPr/>
        <a:lstStyle/>
        <a:p>
          <a:pPr rtl="0"/>
          <a:endParaRPr lang="en-GB"/>
        </a:p>
      </dgm:t>
    </dgm:pt>
    <dgm:pt modelId="{20928AAA-F457-4A09-8AAC-A82210983FBE}">
      <dgm:prSet phldrT="[Text]"/>
      <dgm:spPr/>
      <dgm:t>
        <a:bodyPr/>
        <a:lstStyle/>
        <a:p>
          <a:pPr rtl="0"/>
          <a:endParaRPr lang="en-GB" dirty="0"/>
        </a:p>
      </dgm:t>
    </dgm:pt>
    <dgm:pt modelId="{915085CE-2C78-4B64-8FF4-E48DB7BD55D2}" type="parTrans" cxnId="{BA476174-221B-4A3D-B4E2-5FCC084B59D3}">
      <dgm:prSet/>
      <dgm:spPr/>
      <dgm:t>
        <a:bodyPr/>
        <a:lstStyle/>
        <a:p>
          <a:pPr rtl="0"/>
          <a:endParaRPr lang="en-GB"/>
        </a:p>
      </dgm:t>
    </dgm:pt>
    <dgm:pt modelId="{EB5D5454-A5E9-4E37-B514-DFC5324A66C0}" type="sibTrans" cxnId="{BA476174-221B-4A3D-B4E2-5FCC084B59D3}">
      <dgm:prSet/>
      <dgm:spPr/>
      <dgm:t>
        <a:bodyPr/>
        <a:lstStyle/>
        <a:p>
          <a:pPr rtl="0"/>
          <a:endParaRPr lang="en-GB"/>
        </a:p>
      </dgm:t>
    </dgm:pt>
    <dgm:pt modelId="{9C6534A9-4C27-4998-80A5-DF23882CAE25}">
      <dgm:prSet phldrT="[Text]"/>
      <dgm:spPr/>
      <dgm:t>
        <a:bodyPr/>
        <a:lstStyle/>
        <a:p>
          <a:pPr rtl="0"/>
          <a:r>
            <a:rPr lang="en-GB" dirty="0"/>
            <a:t>Demonstrating appreciation to diverse cultural norm and values</a:t>
          </a:r>
        </a:p>
      </dgm:t>
    </dgm:pt>
    <dgm:pt modelId="{0AA7231B-9394-4732-A7BE-3EB3CF2F8D70}" type="parTrans" cxnId="{82290D4D-2346-4E6C-B254-B9EAA4D01A23}">
      <dgm:prSet/>
      <dgm:spPr/>
      <dgm:t>
        <a:bodyPr/>
        <a:lstStyle/>
        <a:p>
          <a:pPr rtl="0"/>
          <a:endParaRPr lang="en-GB"/>
        </a:p>
      </dgm:t>
    </dgm:pt>
    <dgm:pt modelId="{83B69D46-737C-4589-B359-6BD9DD58BC91}" type="sibTrans" cxnId="{82290D4D-2346-4E6C-B254-B9EAA4D01A23}">
      <dgm:prSet/>
      <dgm:spPr/>
      <dgm:t>
        <a:bodyPr/>
        <a:lstStyle/>
        <a:p>
          <a:pPr rtl="0"/>
          <a:endParaRPr lang="en-GB"/>
        </a:p>
      </dgm:t>
    </dgm:pt>
    <dgm:pt modelId="{03738E35-4243-4E7D-A93F-C07DA3901E78}">
      <dgm:prSet phldrT="[Text]"/>
      <dgm:spPr/>
      <dgm:t>
        <a:bodyPr/>
        <a:lstStyle/>
        <a:p>
          <a:pPr rtl="0"/>
          <a:endParaRPr lang="en-GB" dirty="0"/>
        </a:p>
      </dgm:t>
    </dgm:pt>
    <dgm:pt modelId="{DABBAF6C-D1C9-42E1-B928-5ACDE3D21AB0}" type="parTrans" cxnId="{E41AD5BE-76F3-4A9E-8059-7FC968661703}">
      <dgm:prSet/>
      <dgm:spPr/>
      <dgm:t>
        <a:bodyPr/>
        <a:lstStyle/>
        <a:p>
          <a:pPr rtl="0"/>
          <a:endParaRPr lang="en-GB"/>
        </a:p>
      </dgm:t>
    </dgm:pt>
    <dgm:pt modelId="{6BF5896A-A334-45B0-B451-09159F55B184}" type="sibTrans" cxnId="{E41AD5BE-76F3-4A9E-8059-7FC968661703}">
      <dgm:prSet/>
      <dgm:spPr/>
      <dgm:t>
        <a:bodyPr/>
        <a:lstStyle/>
        <a:p>
          <a:pPr rtl="0"/>
          <a:endParaRPr lang="en-GB"/>
        </a:p>
      </dgm:t>
    </dgm:pt>
    <dgm:pt modelId="{34C8CD19-04E2-4488-965F-DC841C470D45}">
      <dgm:prSet phldrT="[Text]"/>
      <dgm:spPr/>
      <dgm:t>
        <a:bodyPr/>
        <a:lstStyle/>
        <a:p>
          <a:pPr rtl="0"/>
          <a:r>
            <a:rPr lang="en-GB" dirty="0"/>
            <a:t>Study in advance the cultural background of your audience to anticipate challenges </a:t>
          </a:r>
        </a:p>
      </dgm:t>
    </dgm:pt>
    <dgm:pt modelId="{CD5F7DE2-2AD1-4CE8-AAC7-AD9C8E180CEA}" type="parTrans" cxnId="{07030C4E-4D62-4240-B10F-E41B801C763E}">
      <dgm:prSet/>
      <dgm:spPr/>
      <dgm:t>
        <a:bodyPr/>
        <a:lstStyle/>
        <a:p>
          <a:pPr rtl="0"/>
          <a:endParaRPr lang="en-GB"/>
        </a:p>
      </dgm:t>
    </dgm:pt>
    <dgm:pt modelId="{7CE5955C-EC28-4D1B-9459-0C5458B1797D}" type="sibTrans" cxnId="{07030C4E-4D62-4240-B10F-E41B801C763E}">
      <dgm:prSet/>
      <dgm:spPr/>
      <dgm:t>
        <a:bodyPr/>
        <a:lstStyle/>
        <a:p>
          <a:pPr rtl="0"/>
          <a:endParaRPr lang="en-GB"/>
        </a:p>
      </dgm:t>
    </dgm:pt>
    <dgm:pt modelId="{962BFD33-E216-4331-BBD8-38EEDAB2E2C0}">
      <dgm:prSet phldrT="[Text]" custT="1"/>
      <dgm:spPr/>
      <dgm:t>
        <a:bodyPr/>
        <a:lstStyle/>
        <a:p>
          <a:pPr rtl="0"/>
          <a:r>
            <a:rPr lang="en-GB" sz="1400" b="1" dirty="0"/>
            <a:t>Preparation</a:t>
          </a:r>
        </a:p>
      </dgm:t>
    </dgm:pt>
    <dgm:pt modelId="{AB5F98BE-C987-462F-85E3-90E8BE69A319}" type="parTrans" cxnId="{D77C3B5C-C13D-41B7-AA50-BE60CD5D3FAD}">
      <dgm:prSet/>
      <dgm:spPr/>
      <dgm:t>
        <a:bodyPr/>
        <a:lstStyle/>
        <a:p>
          <a:pPr rtl="0"/>
          <a:endParaRPr lang="en-GB"/>
        </a:p>
      </dgm:t>
    </dgm:pt>
    <dgm:pt modelId="{FF557E39-8331-4155-901F-701688C4CCAD}" type="sibTrans" cxnId="{D77C3B5C-C13D-41B7-AA50-BE60CD5D3FAD}">
      <dgm:prSet/>
      <dgm:spPr/>
      <dgm:t>
        <a:bodyPr/>
        <a:lstStyle/>
        <a:p>
          <a:pPr rtl="0"/>
          <a:endParaRPr lang="en-GB"/>
        </a:p>
      </dgm:t>
    </dgm:pt>
    <dgm:pt modelId="{FA8E17E8-6FE2-4B00-B4D1-909FD02786A9}">
      <dgm:prSet/>
      <dgm:spPr/>
      <dgm:t>
        <a:bodyPr/>
        <a:lstStyle/>
        <a:p>
          <a:endParaRPr lang="en-GB"/>
        </a:p>
      </dgm:t>
    </dgm:pt>
    <dgm:pt modelId="{EC5BFC83-F63F-40C3-B56F-CD150C5C76EE}" type="parTrans" cxnId="{D9E166EF-FA02-4BA1-A3D6-71A5694F66E8}">
      <dgm:prSet/>
      <dgm:spPr/>
      <dgm:t>
        <a:bodyPr/>
        <a:lstStyle/>
        <a:p>
          <a:endParaRPr lang="en-GB"/>
        </a:p>
      </dgm:t>
    </dgm:pt>
    <dgm:pt modelId="{D4B4740C-2CDF-4EAC-8597-8659643F61F4}" type="sibTrans" cxnId="{D9E166EF-FA02-4BA1-A3D6-71A5694F66E8}">
      <dgm:prSet/>
      <dgm:spPr/>
      <dgm:t>
        <a:bodyPr/>
        <a:lstStyle/>
        <a:p>
          <a:endParaRPr lang="en-GB"/>
        </a:p>
      </dgm:t>
    </dgm:pt>
    <dgm:pt modelId="{1E801D59-AFF6-4BEB-BCED-C7031079452F}">
      <dgm:prSet/>
      <dgm:spPr/>
      <dgm:t>
        <a:bodyPr/>
        <a:lstStyle/>
        <a:p>
          <a:r>
            <a:rPr lang="en-GB" dirty="0"/>
            <a:t>Adapting your communication style to fit different cultural contexts</a:t>
          </a:r>
        </a:p>
      </dgm:t>
    </dgm:pt>
    <dgm:pt modelId="{80571CE0-C850-4432-BF35-B764C7B21377}" type="parTrans" cxnId="{E2E01B35-79B2-457C-B780-E7DD6CC7602E}">
      <dgm:prSet/>
      <dgm:spPr/>
      <dgm:t>
        <a:bodyPr/>
        <a:lstStyle/>
        <a:p>
          <a:endParaRPr lang="en-GB"/>
        </a:p>
      </dgm:t>
    </dgm:pt>
    <dgm:pt modelId="{51523353-77D0-403C-99B0-14A8A0A882AE}" type="sibTrans" cxnId="{E2E01B35-79B2-457C-B780-E7DD6CC7602E}">
      <dgm:prSet/>
      <dgm:spPr/>
      <dgm:t>
        <a:bodyPr/>
        <a:lstStyle/>
        <a:p>
          <a:endParaRPr lang="en-GB"/>
        </a:p>
      </dgm:t>
    </dgm:pt>
    <dgm:pt modelId="{EC700542-CEA3-41AC-9A71-616CEDCE2391}">
      <dgm:prSet/>
      <dgm:spPr/>
      <dgm:t>
        <a:bodyPr/>
        <a:lstStyle/>
        <a:p>
          <a:r>
            <a:rPr lang="en-GB" dirty="0"/>
            <a:t>Avoid rushing conversations or expect immediate agreement </a:t>
          </a:r>
        </a:p>
      </dgm:t>
    </dgm:pt>
    <dgm:pt modelId="{616ADF55-1071-456E-A2BF-8BCC9333F35E}" type="parTrans" cxnId="{64FD5F66-CF7A-4123-B86A-820AF06AF73A}">
      <dgm:prSet/>
      <dgm:spPr/>
      <dgm:t>
        <a:bodyPr/>
        <a:lstStyle/>
        <a:p>
          <a:endParaRPr lang="en-GB"/>
        </a:p>
      </dgm:t>
    </dgm:pt>
    <dgm:pt modelId="{DACE5E3D-E5C2-4554-B12A-339DA8F3E259}" type="sibTrans" cxnId="{64FD5F66-CF7A-4123-B86A-820AF06AF73A}">
      <dgm:prSet/>
      <dgm:spPr/>
      <dgm:t>
        <a:bodyPr/>
        <a:lstStyle/>
        <a:p>
          <a:endParaRPr lang="en-GB"/>
        </a:p>
      </dgm:t>
    </dgm:pt>
    <dgm:pt modelId="{93C358AC-5BA0-4CB6-B22F-1B95FA53D0F3}" type="pres">
      <dgm:prSet presAssocID="{44D67ED0-6EEA-48F6-A9C1-BE754AABC76A}" presName="root" presStyleCnt="0">
        <dgm:presLayoutVars>
          <dgm:chMax/>
          <dgm:chPref/>
          <dgm:dir/>
          <dgm:animLvl val="lvl"/>
        </dgm:presLayoutVars>
      </dgm:prSet>
      <dgm:spPr/>
    </dgm:pt>
    <dgm:pt modelId="{9F83E70B-EE6D-407B-8E1F-FE26817B3B1D}" type="pres">
      <dgm:prSet presAssocID="{44D67ED0-6EEA-48F6-A9C1-BE754AABC76A}" presName="divider" presStyleLbl="asst0" presStyleIdx="0" presStyleCnt="1" custLinFactNeighborX="731" custLinFactNeighborY="32428"/>
      <dgm:spPr/>
    </dgm:pt>
    <dgm:pt modelId="{EE6F6E1A-AC88-44BD-8034-0C2734A7943C}" type="pres">
      <dgm:prSet presAssocID="{44D67ED0-6EEA-48F6-A9C1-BE754AABC76A}" presName="nodes" presStyleCnt="0">
        <dgm:presLayoutVars>
          <dgm:chMax/>
          <dgm:chPref/>
          <dgm:animLvl val="lvl"/>
        </dgm:presLayoutVars>
      </dgm:prSet>
      <dgm:spPr/>
    </dgm:pt>
    <dgm:pt modelId="{27CC3FEA-4989-4FE6-A03A-48D0F90DB146}" type="pres">
      <dgm:prSet presAssocID="{AE62509E-8FD5-4BC0-8484-49407DA07B2D}" presName="composite" presStyleCnt="0"/>
      <dgm:spPr/>
    </dgm:pt>
    <dgm:pt modelId="{B3AC6DBE-85B6-4AF3-BADF-7E1E82B735CC}" type="pres">
      <dgm:prSet presAssocID="{AE62509E-8FD5-4BC0-8484-49407DA07B2D}" presName="ConnectorPoint" presStyleLbl="fgAcc1" presStyleIdx="0" presStyleCnt="5"/>
      <dgm:spPr/>
    </dgm:pt>
    <dgm:pt modelId="{EAA550E8-D286-40B4-9B20-40DE0FCA02CE}" type="pres">
      <dgm:prSet presAssocID="{AE62509E-8FD5-4BC0-8484-49407DA07B2D}" presName="ConnectLine" presStyleLbl="alignNode1" presStyleIdx="0"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13B6FF8E-261C-4941-9C10-4D13C6F1D5E7}" type="pres">
      <dgm:prSet presAssocID="{AE62509E-8FD5-4BC0-8484-49407DA07B2D}" presName="FlexibleEmptyPlaceHolder" presStyleCnt="0"/>
      <dgm:spPr/>
    </dgm:pt>
    <dgm:pt modelId="{408DCC00-CC60-4F76-9C61-F00E7DBFC778}" type="pres">
      <dgm:prSet presAssocID="{AE62509E-8FD5-4BC0-8484-49407DA07B2D}" presName="L2TextContainer" presStyleLbl="bgAcc1" presStyleIdx="0" presStyleCnt="5">
        <dgm:presLayoutVars>
          <dgm:chMax val="0"/>
          <dgm:chPref val="0"/>
          <dgm:bulletEnabled val="1"/>
        </dgm:presLayoutVars>
      </dgm:prSet>
      <dgm:spPr/>
    </dgm:pt>
    <dgm:pt modelId="{5C96A5F5-16B2-4AEA-9591-B66C220F4A65}" type="pres">
      <dgm:prSet presAssocID="{AE62509E-8FD5-4BC0-8484-49407DA07B2D}" presName="L1TextContainer" presStyleLbl="revTx" presStyleIdx="0" presStyleCnt="5">
        <dgm:presLayoutVars>
          <dgm:chMax val="1"/>
          <dgm:chPref val="1"/>
          <dgm:bulletEnabled val="1"/>
        </dgm:presLayoutVars>
      </dgm:prSet>
      <dgm:spPr/>
    </dgm:pt>
    <dgm:pt modelId="{22931EBF-FF0E-4476-B965-7C4CFFC57D5D}" type="pres">
      <dgm:prSet presAssocID="{AE62509E-8FD5-4BC0-8484-49407DA07B2D}" presName="EmptyPlaceHolder" presStyleCnt="0"/>
      <dgm:spPr/>
    </dgm:pt>
    <dgm:pt modelId="{E3B24336-549D-49F0-9359-D66050EB5874}" type="pres">
      <dgm:prSet presAssocID="{5C2CB4AF-F88D-4FBE-A40E-0CC048A23B9E}" presName="spaceBetweenRectangles" presStyleCnt="0"/>
      <dgm:spPr/>
    </dgm:pt>
    <dgm:pt modelId="{8CE90CCA-0135-42CD-8361-E9D0563A1804}" type="pres">
      <dgm:prSet presAssocID="{FA8E17E8-6FE2-4B00-B4D1-909FD02786A9}" presName="composite" presStyleCnt="0"/>
      <dgm:spPr/>
    </dgm:pt>
    <dgm:pt modelId="{2173A776-74C0-4767-9B65-C675350DE71E}" type="pres">
      <dgm:prSet presAssocID="{FA8E17E8-6FE2-4B00-B4D1-909FD02786A9}" presName="ConnectorPoint" presStyleLbl="fgAcc1" presStyleIdx="1" presStyleCnt="5"/>
      <dgm:spPr/>
    </dgm:pt>
    <dgm:pt modelId="{B0F94922-DAB6-4DFD-A2AE-A4CE9FFE1FA5}" type="pres">
      <dgm:prSet presAssocID="{FA8E17E8-6FE2-4B00-B4D1-909FD02786A9}" presName="ConnectLine" presStyleLbl="alignNode1" presStyleIdx="1"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D1BA2716-7B3E-4E4C-B69E-246504FB1334}" type="pres">
      <dgm:prSet presAssocID="{FA8E17E8-6FE2-4B00-B4D1-909FD02786A9}" presName="FlexibleEmptyPlaceHolder" presStyleCnt="0"/>
      <dgm:spPr/>
    </dgm:pt>
    <dgm:pt modelId="{B3032F4B-98B5-4BC0-87EB-0FA49195D708}" type="pres">
      <dgm:prSet presAssocID="{FA8E17E8-6FE2-4B00-B4D1-909FD02786A9}" presName="L2TextContainer" presStyleLbl="bgAcc1" presStyleIdx="1" presStyleCnt="5">
        <dgm:presLayoutVars>
          <dgm:chMax val="0"/>
          <dgm:chPref val="0"/>
          <dgm:bulletEnabled val="1"/>
        </dgm:presLayoutVars>
      </dgm:prSet>
      <dgm:spPr/>
    </dgm:pt>
    <dgm:pt modelId="{A857BB46-0DC5-4D57-9182-23675A91CCCA}" type="pres">
      <dgm:prSet presAssocID="{FA8E17E8-6FE2-4B00-B4D1-909FD02786A9}" presName="L1TextContainer" presStyleLbl="revTx" presStyleIdx="1" presStyleCnt="5">
        <dgm:presLayoutVars>
          <dgm:chMax val="1"/>
          <dgm:chPref val="1"/>
          <dgm:bulletEnabled val="1"/>
        </dgm:presLayoutVars>
      </dgm:prSet>
      <dgm:spPr/>
    </dgm:pt>
    <dgm:pt modelId="{55778CAF-B3A1-4D7A-AF6C-6C63339F5CAC}" type="pres">
      <dgm:prSet presAssocID="{FA8E17E8-6FE2-4B00-B4D1-909FD02786A9}" presName="EmptyPlaceHolder" presStyleCnt="0"/>
      <dgm:spPr/>
    </dgm:pt>
    <dgm:pt modelId="{51E182C0-2AC3-45FA-B5D9-6DB0215A39AA}" type="pres">
      <dgm:prSet presAssocID="{D4B4740C-2CDF-4EAC-8597-8659643F61F4}" presName="spaceBetweenRectangles" presStyleCnt="0"/>
      <dgm:spPr/>
    </dgm:pt>
    <dgm:pt modelId="{8BD40F87-7EF8-4BE4-972F-FA3FE5A18736}" type="pres">
      <dgm:prSet presAssocID="{20928AAA-F457-4A09-8AAC-A82210983FBE}" presName="composite" presStyleCnt="0"/>
      <dgm:spPr/>
    </dgm:pt>
    <dgm:pt modelId="{F34C40A7-6131-4EF1-9887-E7EEA86D1562}" type="pres">
      <dgm:prSet presAssocID="{20928AAA-F457-4A09-8AAC-A82210983FBE}" presName="ConnectorPoint" presStyleLbl="fgAcc1" presStyleIdx="2" presStyleCnt="5"/>
      <dgm:spPr/>
    </dgm:pt>
    <dgm:pt modelId="{14186A17-7B9F-4674-AD57-FF0C87A3CB32}" type="pres">
      <dgm:prSet presAssocID="{20928AAA-F457-4A09-8AAC-A82210983FBE}" presName="ConnectLine" presStyleLbl="alignNode1" presStyleIdx="2"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975F3CEC-6BAC-4EFC-B44F-278583CEC78C}" type="pres">
      <dgm:prSet presAssocID="{20928AAA-F457-4A09-8AAC-A82210983FBE}" presName="FlexibleEmptyPlaceHolder" presStyleCnt="0"/>
      <dgm:spPr/>
    </dgm:pt>
    <dgm:pt modelId="{3A73CBFE-397D-467A-A65B-E19FAB2953BB}" type="pres">
      <dgm:prSet presAssocID="{20928AAA-F457-4A09-8AAC-A82210983FBE}" presName="L2TextContainer" presStyleLbl="bgAcc1" presStyleIdx="2" presStyleCnt="5">
        <dgm:presLayoutVars>
          <dgm:chMax val="0"/>
          <dgm:chPref val="0"/>
          <dgm:bulletEnabled val="1"/>
        </dgm:presLayoutVars>
      </dgm:prSet>
      <dgm:spPr/>
    </dgm:pt>
    <dgm:pt modelId="{730471FC-8FAF-49B2-8F42-63D391F759BE}" type="pres">
      <dgm:prSet presAssocID="{20928AAA-F457-4A09-8AAC-A82210983FBE}" presName="L1TextContainer" presStyleLbl="revTx" presStyleIdx="2" presStyleCnt="5">
        <dgm:presLayoutVars>
          <dgm:chMax val="1"/>
          <dgm:chPref val="1"/>
          <dgm:bulletEnabled val="1"/>
        </dgm:presLayoutVars>
      </dgm:prSet>
      <dgm:spPr/>
    </dgm:pt>
    <dgm:pt modelId="{E5B7BEAE-1C65-4A3E-9D69-CA6F92F97FF3}" type="pres">
      <dgm:prSet presAssocID="{20928AAA-F457-4A09-8AAC-A82210983FBE}" presName="EmptyPlaceHolder" presStyleCnt="0"/>
      <dgm:spPr/>
    </dgm:pt>
    <dgm:pt modelId="{1BC83304-6330-4FF6-994A-D02AC933FCB6}" type="pres">
      <dgm:prSet presAssocID="{EB5D5454-A5E9-4E37-B514-DFC5324A66C0}" presName="spaceBetweenRectangles" presStyleCnt="0"/>
      <dgm:spPr/>
    </dgm:pt>
    <dgm:pt modelId="{8D6C0F72-35C7-4FDF-BDAC-4FF565A33A17}" type="pres">
      <dgm:prSet presAssocID="{03738E35-4243-4E7D-A93F-C07DA3901E78}" presName="composite" presStyleCnt="0"/>
      <dgm:spPr/>
    </dgm:pt>
    <dgm:pt modelId="{79B0CEDC-0005-4ACE-AB25-DB9533DC85C2}" type="pres">
      <dgm:prSet presAssocID="{03738E35-4243-4E7D-A93F-C07DA3901E78}" presName="ConnectorPoint" presStyleLbl="fgAcc1" presStyleIdx="3" presStyleCnt="5"/>
      <dgm:spPr/>
    </dgm:pt>
    <dgm:pt modelId="{F1C3FD7B-71E0-4012-B7CE-2C80433ED975}" type="pres">
      <dgm:prSet presAssocID="{03738E35-4243-4E7D-A93F-C07DA3901E78}" presName="ConnectLine" presStyleLbl="alignNode1" presStyleIdx="3"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8D7DE9DA-72BE-42E6-8909-E3D0EB4CA475}" type="pres">
      <dgm:prSet presAssocID="{03738E35-4243-4E7D-A93F-C07DA3901E78}" presName="FlexibleEmptyPlaceHolder" presStyleCnt="0"/>
      <dgm:spPr/>
    </dgm:pt>
    <dgm:pt modelId="{2467EBEC-ACAC-4EF4-B856-39067B4D928B}" type="pres">
      <dgm:prSet presAssocID="{03738E35-4243-4E7D-A93F-C07DA3901E78}" presName="L2TextContainer" presStyleLbl="bgAcc1" presStyleIdx="3" presStyleCnt="5">
        <dgm:presLayoutVars>
          <dgm:chMax val="0"/>
          <dgm:chPref val="0"/>
          <dgm:bulletEnabled val="1"/>
        </dgm:presLayoutVars>
      </dgm:prSet>
      <dgm:spPr/>
    </dgm:pt>
    <dgm:pt modelId="{7605329C-2B32-4CD7-9B69-1B3DAB88562E}" type="pres">
      <dgm:prSet presAssocID="{03738E35-4243-4E7D-A93F-C07DA3901E78}" presName="L1TextContainer" presStyleLbl="revTx" presStyleIdx="3" presStyleCnt="5">
        <dgm:presLayoutVars>
          <dgm:chMax val="1"/>
          <dgm:chPref val="1"/>
          <dgm:bulletEnabled val="1"/>
        </dgm:presLayoutVars>
      </dgm:prSet>
      <dgm:spPr/>
    </dgm:pt>
    <dgm:pt modelId="{E4D18DE3-4D68-4CCA-A662-044FD68AA3B7}" type="pres">
      <dgm:prSet presAssocID="{03738E35-4243-4E7D-A93F-C07DA3901E78}" presName="EmptyPlaceHolder" presStyleCnt="0"/>
      <dgm:spPr/>
    </dgm:pt>
    <dgm:pt modelId="{77D7097C-1EDE-4274-97C6-BE5F0924C39C}" type="pres">
      <dgm:prSet presAssocID="{6BF5896A-A334-45B0-B451-09159F55B184}" presName="spaceBetweenRectangles" presStyleCnt="0"/>
      <dgm:spPr/>
    </dgm:pt>
    <dgm:pt modelId="{DA0D1A8F-1D92-476F-972C-E82839B78B96}" type="pres">
      <dgm:prSet presAssocID="{962BFD33-E216-4331-BBD8-38EEDAB2E2C0}" presName="composite" presStyleCnt="0"/>
      <dgm:spPr/>
    </dgm:pt>
    <dgm:pt modelId="{A72D3A03-5E34-4B13-9747-5EFFE003B8C1}" type="pres">
      <dgm:prSet presAssocID="{962BFD33-E216-4331-BBD8-38EEDAB2E2C0}" presName="ConnectorPoint" presStyleLbl="fgAcc1" presStyleIdx="4" presStyleCnt="5"/>
      <dgm:spPr/>
    </dgm:pt>
    <dgm:pt modelId="{EB9D58D6-E34B-4990-86E2-B1CAE3536A29}" type="pres">
      <dgm:prSet presAssocID="{962BFD33-E216-4331-BBD8-38EEDAB2E2C0}" presName="ConnectLine" presStyleLbl="alignNode1" presStyleIdx="4" presStyleCnt="5"/>
      <dgm:spPr>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gm:spPr>
    </dgm:pt>
    <dgm:pt modelId="{B9FF588F-5F27-4094-9B6D-747FD10A48B7}" type="pres">
      <dgm:prSet presAssocID="{962BFD33-E216-4331-BBD8-38EEDAB2E2C0}" presName="FlexibleEmptyPlaceHolder" presStyleCnt="0"/>
      <dgm:spPr/>
    </dgm:pt>
    <dgm:pt modelId="{160E0A3B-47C8-4C2F-8C45-EC9C3DFA1FFB}" type="pres">
      <dgm:prSet presAssocID="{962BFD33-E216-4331-BBD8-38EEDAB2E2C0}" presName="L2TextContainer" presStyleLbl="bgAcc1" presStyleIdx="4" presStyleCnt="5" custLinFactNeighborX="46429" custLinFactNeighborY="-4886">
        <dgm:presLayoutVars>
          <dgm:chMax val="0"/>
          <dgm:chPref val="0"/>
          <dgm:bulletEnabled val="1"/>
        </dgm:presLayoutVars>
      </dgm:prSet>
      <dgm:spPr/>
    </dgm:pt>
    <dgm:pt modelId="{5646D4EB-C7F1-4D0E-8051-C7D6C1D31ADE}" type="pres">
      <dgm:prSet presAssocID="{962BFD33-E216-4331-BBD8-38EEDAB2E2C0}" presName="L1TextContainer" presStyleLbl="revTx" presStyleIdx="4" presStyleCnt="5" custLinFactY="-60834" custLinFactNeighborX="-61538" custLinFactNeighborY="-100000">
        <dgm:presLayoutVars>
          <dgm:chMax val="1"/>
          <dgm:chPref val="1"/>
          <dgm:bulletEnabled val="1"/>
        </dgm:presLayoutVars>
      </dgm:prSet>
      <dgm:spPr/>
    </dgm:pt>
    <dgm:pt modelId="{937215CC-5D52-40FA-BAD6-30FFF9CDB26A}" type="pres">
      <dgm:prSet presAssocID="{962BFD33-E216-4331-BBD8-38EEDAB2E2C0}" presName="EmptyPlaceHolder" presStyleCnt="0"/>
      <dgm:spPr/>
    </dgm:pt>
  </dgm:ptLst>
  <dgm:cxnLst>
    <dgm:cxn modelId="{1A1A5602-9CFD-454D-B81F-1F25DEBDBB35}" type="presOf" srcId="{34C8CD19-04E2-4488-965F-DC841C470D45}" destId="{2467EBEC-ACAC-4EF4-B856-39067B4D928B}" srcOrd="0" destOrd="0" presId="urn:microsoft.com/office/officeart/2017/3/layout/HorizontalPathTimeline#2"/>
    <dgm:cxn modelId="{ABC35420-2881-483F-B687-1FB2F346360F}" type="presOf" srcId="{44D67ED0-6EEA-48F6-A9C1-BE754AABC76A}" destId="{93C358AC-5BA0-4CB6-B22F-1B95FA53D0F3}" srcOrd="0" destOrd="0" presId="urn:microsoft.com/office/officeart/2017/3/layout/HorizontalPathTimeline#2"/>
    <dgm:cxn modelId="{9CF6692B-4889-4D62-B809-037762B073A3}" type="presOf" srcId="{FA8E17E8-6FE2-4B00-B4D1-909FD02786A9}" destId="{A857BB46-0DC5-4D57-9182-23675A91CCCA}" srcOrd="0" destOrd="0" presId="urn:microsoft.com/office/officeart/2017/3/layout/HorizontalPathTimeline#2"/>
    <dgm:cxn modelId="{E2E01B35-79B2-457C-B780-E7DD6CC7602E}" srcId="{FA8E17E8-6FE2-4B00-B4D1-909FD02786A9}" destId="{1E801D59-AFF6-4BEB-BCED-C7031079452F}" srcOrd="0" destOrd="0" parTransId="{80571CE0-C850-4432-BF35-B764C7B21377}" sibTransId="{51523353-77D0-403C-99B0-14A8A0A882AE}"/>
    <dgm:cxn modelId="{D77C3B5C-C13D-41B7-AA50-BE60CD5D3FAD}" srcId="{44D67ED0-6EEA-48F6-A9C1-BE754AABC76A}" destId="{962BFD33-E216-4331-BBD8-38EEDAB2E2C0}" srcOrd="4" destOrd="0" parTransId="{AB5F98BE-C987-462F-85E3-90E8BE69A319}" sibTransId="{FF557E39-8331-4155-901F-701688C4CCAD}"/>
    <dgm:cxn modelId="{64FD5F66-CF7A-4123-B86A-820AF06AF73A}" srcId="{962BFD33-E216-4331-BBD8-38EEDAB2E2C0}" destId="{EC700542-CEA3-41AC-9A71-616CEDCE2391}" srcOrd="0" destOrd="0" parTransId="{616ADF55-1071-456E-A2BF-8BCC9333F35E}" sibTransId="{DACE5E3D-E5C2-4554-B12A-339DA8F3E259}"/>
    <dgm:cxn modelId="{30E8CF4A-D9A5-4A83-99AA-DFA25F553E24}" type="presOf" srcId="{EC700542-CEA3-41AC-9A71-616CEDCE2391}" destId="{160E0A3B-47C8-4C2F-8C45-EC9C3DFA1FFB}" srcOrd="0" destOrd="0" presId="urn:microsoft.com/office/officeart/2017/3/layout/HorizontalPathTimeline#2"/>
    <dgm:cxn modelId="{82290D4D-2346-4E6C-B254-B9EAA4D01A23}" srcId="{20928AAA-F457-4A09-8AAC-A82210983FBE}" destId="{9C6534A9-4C27-4998-80A5-DF23882CAE25}" srcOrd="0" destOrd="0" parTransId="{0AA7231B-9394-4732-A7BE-3EB3CF2F8D70}" sibTransId="{83B69D46-737C-4589-B359-6BD9DD58BC91}"/>
    <dgm:cxn modelId="{07030C4E-4D62-4240-B10F-E41B801C763E}" srcId="{03738E35-4243-4E7D-A93F-C07DA3901E78}" destId="{34C8CD19-04E2-4488-965F-DC841C470D45}" srcOrd="0" destOrd="0" parTransId="{CD5F7DE2-2AD1-4CE8-AAC7-AD9C8E180CEA}" sibTransId="{7CE5955C-EC28-4D1B-9459-0C5458B1797D}"/>
    <dgm:cxn modelId="{BA476174-221B-4A3D-B4E2-5FCC084B59D3}" srcId="{44D67ED0-6EEA-48F6-A9C1-BE754AABC76A}" destId="{20928AAA-F457-4A09-8AAC-A82210983FBE}" srcOrd="2" destOrd="0" parTransId="{915085CE-2C78-4B64-8FF4-E48DB7BD55D2}" sibTransId="{EB5D5454-A5E9-4E37-B514-DFC5324A66C0}"/>
    <dgm:cxn modelId="{6D78A77D-E8C3-44F7-BA7A-2EB94AAF655C}" type="presOf" srcId="{9C6534A9-4C27-4998-80A5-DF23882CAE25}" destId="{3A73CBFE-397D-467A-A65B-E19FAB2953BB}" srcOrd="0" destOrd="0" presId="urn:microsoft.com/office/officeart/2017/3/layout/HorizontalPathTimeline#2"/>
    <dgm:cxn modelId="{0D49E980-DE7B-46C8-A240-0AF3E38E1055}" srcId="{AE62509E-8FD5-4BC0-8484-49407DA07B2D}" destId="{54A260F9-80FA-4E2A-BE87-2C0670B83857}" srcOrd="0" destOrd="0" parTransId="{3E4E3177-8F1B-40ED-B20A-6A6F0041E180}" sibTransId="{BA9E60E0-CF2E-4096-A9F4-556713DB9AE4}"/>
    <dgm:cxn modelId="{4746DDBA-39D9-4779-AA84-9E67056DD78D}" type="presOf" srcId="{20928AAA-F457-4A09-8AAC-A82210983FBE}" destId="{730471FC-8FAF-49B2-8F42-63D391F759BE}" srcOrd="0" destOrd="0" presId="urn:microsoft.com/office/officeart/2017/3/layout/HorizontalPathTimeline#2"/>
    <dgm:cxn modelId="{E41AD5BE-76F3-4A9E-8059-7FC968661703}" srcId="{44D67ED0-6EEA-48F6-A9C1-BE754AABC76A}" destId="{03738E35-4243-4E7D-A93F-C07DA3901E78}" srcOrd="3" destOrd="0" parTransId="{DABBAF6C-D1C9-42E1-B928-5ACDE3D21AB0}" sibTransId="{6BF5896A-A334-45B0-B451-09159F55B184}"/>
    <dgm:cxn modelId="{8E29C2C0-0274-4EA3-9FF2-BC466EA71A55}" type="presOf" srcId="{54A260F9-80FA-4E2A-BE87-2C0670B83857}" destId="{408DCC00-CC60-4F76-9C61-F00E7DBFC778}" srcOrd="0" destOrd="0" presId="urn:microsoft.com/office/officeart/2017/3/layout/HorizontalPathTimeline#2"/>
    <dgm:cxn modelId="{F02F5BC1-ADCB-49B8-8B9B-A880FE3F3007}" type="presOf" srcId="{03738E35-4243-4E7D-A93F-C07DA3901E78}" destId="{7605329C-2B32-4CD7-9B69-1B3DAB88562E}" srcOrd="0" destOrd="0" presId="urn:microsoft.com/office/officeart/2017/3/layout/HorizontalPathTimeline#2"/>
    <dgm:cxn modelId="{9456A4C4-261D-42E4-ADFE-091E4522588C}" type="presOf" srcId="{1E801D59-AFF6-4BEB-BCED-C7031079452F}" destId="{B3032F4B-98B5-4BC0-87EB-0FA49195D708}" srcOrd="0" destOrd="0" presId="urn:microsoft.com/office/officeart/2017/3/layout/HorizontalPathTimeline#2"/>
    <dgm:cxn modelId="{FB22A1C5-F573-4FC4-BF5E-BFBDF858D131}" type="presOf" srcId="{AE62509E-8FD5-4BC0-8484-49407DA07B2D}" destId="{5C96A5F5-16B2-4AEA-9591-B66C220F4A65}" srcOrd="0" destOrd="0" presId="urn:microsoft.com/office/officeart/2017/3/layout/HorizontalPathTimeline#2"/>
    <dgm:cxn modelId="{B681E0E7-0B3A-4DB8-BF19-F9AE0E1C787B}" srcId="{44D67ED0-6EEA-48F6-A9C1-BE754AABC76A}" destId="{AE62509E-8FD5-4BC0-8484-49407DA07B2D}" srcOrd="0" destOrd="0" parTransId="{8F2C679D-77AF-46F9-9ACE-1E1D440B1883}" sibTransId="{5C2CB4AF-F88D-4FBE-A40E-0CC048A23B9E}"/>
    <dgm:cxn modelId="{D9E166EF-FA02-4BA1-A3D6-71A5694F66E8}" srcId="{44D67ED0-6EEA-48F6-A9C1-BE754AABC76A}" destId="{FA8E17E8-6FE2-4B00-B4D1-909FD02786A9}" srcOrd="1" destOrd="0" parTransId="{EC5BFC83-F63F-40C3-B56F-CD150C5C76EE}" sibTransId="{D4B4740C-2CDF-4EAC-8597-8659643F61F4}"/>
    <dgm:cxn modelId="{69E0CAF8-BA7B-4071-83F2-34B7499AB9BD}" type="presOf" srcId="{962BFD33-E216-4331-BBD8-38EEDAB2E2C0}" destId="{5646D4EB-C7F1-4D0E-8051-C7D6C1D31ADE}" srcOrd="0" destOrd="0" presId="urn:microsoft.com/office/officeart/2017/3/layout/HorizontalPathTimeline#2"/>
    <dgm:cxn modelId="{149B274D-97B1-4D7D-8606-A060E69D9396}" type="presParOf" srcId="{93C358AC-5BA0-4CB6-B22F-1B95FA53D0F3}" destId="{9F83E70B-EE6D-407B-8E1F-FE26817B3B1D}" srcOrd="0" destOrd="0" presId="urn:microsoft.com/office/officeart/2017/3/layout/HorizontalPathTimeline#2"/>
    <dgm:cxn modelId="{9C64AB4C-6C50-4B98-94C3-1FB3A10037C8}" type="presParOf" srcId="{93C358AC-5BA0-4CB6-B22F-1B95FA53D0F3}" destId="{EE6F6E1A-AC88-44BD-8034-0C2734A7943C}" srcOrd="1" destOrd="0" presId="urn:microsoft.com/office/officeart/2017/3/layout/HorizontalPathTimeline#2"/>
    <dgm:cxn modelId="{1FD49278-35FB-4A87-8037-150A03088969}" type="presParOf" srcId="{EE6F6E1A-AC88-44BD-8034-0C2734A7943C}" destId="{27CC3FEA-4989-4FE6-A03A-48D0F90DB146}" srcOrd="0" destOrd="0" presId="urn:microsoft.com/office/officeart/2017/3/layout/HorizontalPathTimeline#2"/>
    <dgm:cxn modelId="{0FDCEE2C-9049-4A7D-A4AD-A3FAB2668504}" type="presParOf" srcId="{27CC3FEA-4989-4FE6-A03A-48D0F90DB146}" destId="{B3AC6DBE-85B6-4AF3-BADF-7E1E82B735CC}" srcOrd="0" destOrd="0" presId="urn:microsoft.com/office/officeart/2017/3/layout/HorizontalPathTimeline#2"/>
    <dgm:cxn modelId="{BD07AC6A-3A2F-47FE-9350-7DA4A29DB905}" type="presParOf" srcId="{27CC3FEA-4989-4FE6-A03A-48D0F90DB146}" destId="{EAA550E8-D286-40B4-9B20-40DE0FCA02CE}" srcOrd="1" destOrd="0" presId="urn:microsoft.com/office/officeart/2017/3/layout/HorizontalPathTimeline#2"/>
    <dgm:cxn modelId="{4EF19140-CE0B-4443-9D3C-912EE4A13BBB}" type="presParOf" srcId="{27CC3FEA-4989-4FE6-A03A-48D0F90DB146}" destId="{13B6FF8E-261C-4941-9C10-4D13C6F1D5E7}" srcOrd="2" destOrd="0" presId="urn:microsoft.com/office/officeart/2017/3/layout/HorizontalPathTimeline#2"/>
    <dgm:cxn modelId="{BF1AB424-047D-439E-A52A-C93F108309A7}" type="presParOf" srcId="{27CC3FEA-4989-4FE6-A03A-48D0F90DB146}" destId="{408DCC00-CC60-4F76-9C61-F00E7DBFC778}" srcOrd="3" destOrd="0" presId="urn:microsoft.com/office/officeart/2017/3/layout/HorizontalPathTimeline#2"/>
    <dgm:cxn modelId="{27C26064-6724-421D-AD07-4F8CD8E80135}" type="presParOf" srcId="{27CC3FEA-4989-4FE6-A03A-48D0F90DB146}" destId="{5C96A5F5-16B2-4AEA-9591-B66C220F4A65}" srcOrd="4" destOrd="0" presId="urn:microsoft.com/office/officeart/2017/3/layout/HorizontalPathTimeline#2"/>
    <dgm:cxn modelId="{292F4599-0304-4E05-BAB2-EE49D095460E}" type="presParOf" srcId="{27CC3FEA-4989-4FE6-A03A-48D0F90DB146}" destId="{22931EBF-FF0E-4476-B965-7C4CFFC57D5D}" srcOrd="5" destOrd="0" presId="urn:microsoft.com/office/officeart/2017/3/layout/HorizontalPathTimeline#2"/>
    <dgm:cxn modelId="{8392B015-2B04-43E7-9510-B7789EEB7846}" type="presParOf" srcId="{EE6F6E1A-AC88-44BD-8034-0C2734A7943C}" destId="{E3B24336-549D-49F0-9359-D66050EB5874}" srcOrd="1" destOrd="0" presId="urn:microsoft.com/office/officeart/2017/3/layout/HorizontalPathTimeline#2"/>
    <dgm:cxn modelId="{F45DDEF3-B34A-4A52-9087-9D4BE3354568}" type="presParOf" srcId="{EE6F6E1A-AC88-44BD-8034-0C2734A7943C}" destId="{8CE90CCA-0135-42CD-8361-E9D0563A1804}" srcOrd="2" destOrd="0" presId="urn:microsoft.com/office/officeart/2017/3/layout/HorizontalPathTimeline#2"/>
    <dgm:cxn modelId="{7A6C3E00-66ED-4F06-8BE3-BAE228A0CE4B}" type="presParOf" srcId="{8CE90CCA-0135-42CD-8361-E9D0563A1804}" destId="{2173A776-74C0-4767-9B65-C675350DE71E}" srcOrd="0" destOrd="0" presId="urn:microsoft.com/office/officeart/2017/3/layout/HorizontalPathTimeline#2"/>
    <dgm:cxn modelId="{4D1ADD6B-ECE4-4A6D-8575-8D23F9CB86FF}" type="presParOf" srcId="{8CE90CCA-0135-42CD-8361-E9D0563A1804}" destId="{B0F94922-DAB6-4DFD-A2AE-A4CE9FFE1FA5}" srcOrd="1" destOrd="0" presId="urn:microsoft.com/office/officeart/2017/3/layout/HorizontalPathTimeline#2"/>
    <dgm:cxn modelId="{B2FB21B1-DE7C-4DD2-8B96-53870D9D75D0}" type="presParOf" srcId="{8CE90CCA-0135-42CD-8361-E9D0563A1804}" destId="{D1BA2716-7B3E-4E4C-B69E-246504FB1334}" srcOrd="2" destOrd="0" presId="urn:microsoft.com/office/officeart/2017/3/layout/HorizontalPathTimeline#2"/>
    <dgm:cxn modelId="{EC9A5363-91D6-4903-A88B-D1AA4067FD09}" type="presParOf" srcId="{8CE90CCA-0135-42CD-8361-E9D0563A1804}" destId="{B3032F4B-98B5-4BC0-87EB-0FA49195D708}" srcOrd="3" destOrd="0" presId="urn:microsoft.com/office/officeart/2017/3/layout/HorizontalPathTimeline#2"/>
    <dgm:cxn modelId="{D2E277E8-CA84-4075-A028-C088F387377C}" type="presParOf" srcId="{8CE90CCA-0135-42CD-8361-E9D0563A1804}" destId="{A857BB46-0DC5-4D57-9182-23675A91CCCA}" srcOrd="4" destOrd="0" presId="urn:microsoft.com/office/officeart/2017/3/layout/HorizontalPathTimeline#2"/>
    <dgm:cxn modelId="{D15286CE-D0CB-4324-AD17-FDC697747CAF}" type="presParOf" srcId="{8CE90CCA-0135-42CD-8361-E9D0563A1804}" destId="{55778CAF-B3A1-4D7A-AF6C-6C63339F5CAC}" srcOrd="5" destOrd="0" presId="urn:microsoft.com/office/officeart/2017/3/layout/HorizontalPathTimeline#2"/>
    <dgm:cxn modelId="{8C70ACB6-0BED-4A7D-B3D2-FACF38F0EC40}" type="presParOf" srcId="{EE6F6E1A-AC88-44BD-8034-0C2734A7943C}" destId="{51E182C0-2AC3-45FA-B5D9-6DB0215A39AA}" srcOrd="3" destOrd="0" presId="urn:microsoft.com/office/officeart/2017/3/layout/HorizontalPathTimeline#2"/>
    <dgm:cxn modelId="{B4F8EBC0-FB8F-4814-B17C-8A8160450CE9}" type="presParOf" srcId="{EE6F6E1A-AC88-44BD-8034-0C2734A7943C}" destId="{8BD40F87-7EF8-4BE4-972F-FA3FE5A18736}" srcOrd="4" destOrd="0" presId="urn:microsoft.com/office/officeart/2017/3/layout/HorizontalPathTimeline#2"/>
    <dgm:cxn modelId="{BDBA57D5-9585-44EE-8137-B662DD0CCB3D}" type="presParOf" srcId="{8BD40F87-7EF8-4BE4-972F-FA3FE5A18736}" destId="{F34C40A7-6131-4EF1-9887-E7EEA86D1562}" srcOrd="0" destOrd="0" presId="urn:microsoft.com/office/officeart/2017/3/layout/HorizontalPathTimeline#2"/>
    <dgm:cxn modelId="{A58D608F-ECC9-4F53-924C-CA1FA9876CB6}" type="presParOf" srcId="{8BD40F87-7EF8-4BE4-972F-FA3FE5A18736}" destId="{14186A17-7B9F-4674-AD57-FF0C87A3CB32}" srcOrd="1" destOrd="0" presId="urn:microsoft.com/office/officeart/2017/3/layout/HorizontalPathTimeline#2"/>
    <dgm:cxn modelId="{35DB642F-8986-4C8A-8727-43F26FC8D8C5}" type="presParOf" srcId="{8BD40F87-7EF8-4BE4-972F-FA3FE5A18736}" destId="{975F3CEC-6BAC-4EFC-B44F-278583CEC78C}" srcOrd="2" destOrd="0" presId="urn:microsoft.com/office/officeart/2017/3/layout/HorizontalPathTimeline#2"/>
    <dgm:cxn modelId="{5F763E16-0EC2-45FD-9E65-98D18623BFAC}" type="presParOf" srcId="{8BD40F87-7EF8-4BE4-972F-FA3FE5A18736}" destId="{3A73CBFE-397D-467A-A65B-E19FAB2953BB}" srcOrd="3" destOrd="0" presId="urn:microsoft.com/office/officeart/2017/3/layout/HorizontalPathTimeline#2"/>
    <dgm:cxn modelId="{756051C9-E47D-483A-A215-FDD1F893B06F}" type="presParOf" srcId="{8BD40F87-7EF8-4BE4-972F-FA3FE5A18736}" destId="{730471FC-8FAF-49B2-8F42-63D391F759BE}" srcOrd="4" destOrd="0" presId="urn:microsoft.com/office/officeart/2017/3/layout/HorizontalPathTimeline#2"/>
    <dgm:cxn modelId="{5BE04A7E-2CB3-4EBF-92EC-859AF2F0516B}" type="presParOf" srcId="{8BD40F87-7EF8-4BE4-972F-FA3FE5A18736}" destId="{E5B7BEAE-1C65-4A3E-9D69-CA6F92F97FF3}" srcOrd="5" destOrd="0" presId="urn:microsoft.com/office/officeart/2017/3/layout/HorizontalPathTimeline#2"/>
    <dgm:cxn modelId="{DA44D99E-95F4-455B-924A-281175A3046A}" type="presParOf" srcId="{EE6F6E1A-AC88-44BD-8034-0C2734A7943C}" destId="{1BC83304-6330-4FF6-994A-D02AC933FCB6}" srcOrd="5" destOrd="0" presId="urn:microsoft.com/office/officeart/2017/3/layout/HorizontalPathTimeline#2"/>
    <dgm:cxn modelId="{DDACE856-1745-4149-B5B3-4C4B7FF09D1D}" type="presParOf" srcId="{EE6F6E1A-AC88-44BD-8034-0C2734A7943C}" destId="{8D6C0F72-35C7-4FDF-BDAC-4FF565A33A17}" srcOrd="6" destOrd="0" presId="urn:microsoft.com/office/officeart/2017/3/layout/HorizontalPathTimeline#2"/>
    <dgm:cxn modelId="{A02D9B70-41D7-496D-956C-A57245DB7C97}" type="presParOf" srcId="{8D6C0F72-35C7-4FDF-BDAC-4FF565A33A17}" destId="{79B0CEDC-0005-4ACE-AB25-DB9533DC85C2}" srcOrd="0" destOrd="0" presId="urn:microsoft.com/office/officeart/2017/3/layout/HorizontalPathTimeline#2"/>
    <dgm:cxn modelId="{A40BF6BD-D76C-49F7-AFD2-3BBED3A0034D}" type="presParOf" srcId="{8D6C0F72-35C7-4FDF-BDAC-4FF565A33A17}" destId="{F1C3FD7B-71E0-4012-B7CE-2C80433ED975}" srcOrd="1" destOrd="0" presId="urn:microsoft.com/office/officeart/2017/3/layout/HorizontalPathTimeline#2"/>
    <dgm:cxn modelId="{FD0F136A-2C48-4E26-B042-74A913D58944}" type="presParOf" srcId="{8D6C0F72-35C7-4FDF-BDAC-4FF565A33A17}" destId="{8D7DE9DA-72BE-42E6-8909-E3D0EB4CA475}" srcOrd="2" destOrd="0" presId="urn:microsoft.com/office/officeart/2017/3/layout/HorizontalPathTimeline#2"/>
    <dgm:cxn modelId="{C87FB66A-D457-4ABE-9A01-18B0288F7603}" type="presParOf" srcId="{8D6C0F72-35C7-4FDF-BDAC-4FF565A33A17}" destId="{2467EBEC-ACAC-4EF4-B856-39067B4D928B}" srcOrd="3" destOrd="0" presId="urn:microsoft.com/office/officeart/2017/3/layout/HorizontalPathTimeline#2"/>
    <dgm:cxn modelId="{FC2E878F-005A-4C2D-BDCB-A15D56AFD437}" type="presParOf" srcId="{8D6C0F72-35C7-4FDF-BDAC-4FF565A33A17}" destId="{7605329C-2B32-4CD7-9B69-1B3DAB88562E}" srcOrd="4" destOrd="0" presId="urn:microsoft.com/office/officeart/2017/3/layout/HorizontalPathTimeline#2"/>
    <dgm:cxn modelId="{91A72D46-162A-44DF-8333-8CF3D7F18806}" type="presParOf" srcId="{8D6C0F72-35C7-4FDF-BDAC-4FF565A33A17}" destId="{E4D18DE3-4D68-4CCA-A662-044FD68AA3B7}" srcOrd="5" destOrd="0" presId="urn:microsoft.com/office/officeart/2017/3/layout/HorizontalPathTimeline#2"/>
    <dgm:cxn modelId="{195E9820-BD28-4383-BB8B-3801C236D4B5}" type="presParOf" srcId="{EE6F6E1A-AC88-44BD-8034-0C2734A7943C}" destId="{77D7097C-1EDE-4274-97C6-BE5F0924C39C}" srcOrd="7" destOrd="0" presId="urn:microsoft.com/office/officeart/2017/3/layout/HorizontalPathTimeline#2"/>
    <dgm:cxn modelId="{29CBD66A-1B9E-4227-A0A6-0A74303F6865}" type="presParOf" srcId="{EE6F6E1A-AC88-44BD-8034-0C2734A7943C}" destId="{DA0D1A8F-1D92-476F-972C-E82839B78B96}" srcOrd="8" destOrd="0" presId="urn:microsoft.com/office/officeart/2017/3/layout/HorizontalPathTimeline#2"/>
    <dgm:cxn modelId="{A350293D-0963-4BB3-858D-81760720AD56}" type="presParOf" srcId="{DA0D1A8F-1D92-476F-972C-E82839B78B96}" destId="{A72D3A03-5E34-4B13-9747-5EFFE003B8C1}" srcOrd="0" destOrd="0" presId="urn:microsoft.com/office/officeart/2017/3/layout/HorizontalPathTimeline#2"/>
    <dgm:cxn modelId="{AD06762D-21EE-4261-AD3E-60C1BFF2A574}" type="presParOf" srcId="{DA0D1A8F-1D92-476F-972C-E82839B78B96}" destId="{EB9D58D6-E34B-4990-86E2-B1CAE3536A29}" srcOrd="1" destOrd="0" presId="urn:microsoft.com/office/officeart/2017/3/layout/HorizontalPathTimeline#2"/>
    <dgm:cxn modelId="{BD022CFF-7A00-46AD-B49E-4FA70BAD24AF}" type="presParOf" srcId="{DA0D1A8F-1D92-476F-972C-E82839B78B96}" destId="{B9FF588F-5F27-4094-9B6D-747FD10A48B7}" srcOrd="2" destOrd="0" presId="urn:microsoft.com/office/officeart/2017/3/layout/HorizontalPathTimeline#2"/>
    <dgm:cxn modelId="{374BA1B3-3DEE-43EA-8E3F-977385263DC1}" type="presParOf" srcId="{DA0D1A8F-1D92-476F-972C-E82839B78B96}" destId="{160E0A3B-47C8-4C2F-8C45-EC9C3DFA1FFB}" srcOrd="3" destOrd="0" presId="urn:microsoft.com/office/officeart/2017/3/layout/HorizontalPathTimeline#2"/>
    <dgm:cxn modelId="{939964A6-04CF-4914-B621-59A261345117}" type="presParOf" srcId="{DA0D1A8F-1D92-476F-972C-E82839B78B96}" destId="{5646D4EB-C7F1-4D0E-8051-C7D6C1D31ADE}" srcOrd="4" destOrd="0" presId="urn:microsoft.com/office/officeart/2017/3/layout/HorizontalPathTimeline#2"/>
    <dgm:cxn modelId="{15513A16-9781-40EE-8F14-298BAFFAC844}" type="presParOf" srcId="{DA0D1A8F-1D92-476F-972C-E82839B78B96}" destId="{937215CC-5D52-40FA-BAD6-30FFF9CDB26A}" srcOrd="5" destOrd="0" presId="urn:microsoft.com/office/officeart/2017/3/layout/HorizontalPathTimelin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79E7B04-620B-43BA-B506-583CA2DF7BCF}" type="doc">
      <dgm:prSet loTypeId="urn:microsoft.com/office/officeart/2005/8/layout/list1" loCatId="list" qsTypeId="urn:microsoft.com/office/officeart/2005/8/quickstyle/simple1" qsCatId="simple" csTypeId="urn:microsoft.com/office/officeart/2005/8/colors/colorful1" csCatId="colorful" phldr="1"/>
      <dgm:spPr/>
      <dgm:t>
        <a:bodyPr/>
        <a:lstStyle/>
        <a:p>
          <a:endParaRPr lang="en-GB"/>
        </a:p>
      </dgm:t>
    </dgm:pt>
    <dgm:pt modelId="{CA586B6C-645E-422D-A745-915BD64684C3}">
      <dgm:prSet phldrT="[Text]"/>
      <dgm:spPr/>
      <dgm:t>
        <a:bodyPr/>
        <a:lstStyle/>
        <a:p>
          <a:r>
            <a:rPr lang="en-GB" dirty="0"/>
            <a:t>Prioritise Relationship Building </a:t>
          </a:r>
        </a:p>
      </dgm:t>
    </dgm:pt>
    <dgm:pt modelId="{6E51B38A-C627-4D42-9B85-619B0E5578E2}" type="parTrans" cxnId="{6E0AFE19-008B-4E5A-84FE-6792AEED877D}">
      <dgm:prSet/>
      <dgm:spPr/>
      <dgm:t>
        <a:bodyPr/>
        <a:lstStyle/>
        <a:p>
          <a:endParaRPr lang="en-GB"/>
        </a:p>
      </dgm:t>
    </dgm:pt>
    <dgm:pt modelId="{222B3D51-57E2-43DC-AC33-9B7E0DA97F54}" type="sibTrans" cxnId="{6E0AFE19-008B-4E5A-84FE-6792AEED877D}">
      <dgm:prSet/>
      <dgm:spPr/>
      <dgm:t>
        <a:bodyPr/>
        <a:lstStyle/>
        <a:p>
          <a:endParaRPr lang="en-GB"/>
        </a:p>
      </dgm:t>
    </dgm:pt>
    <dgm:pt modelId="{21C35494-2FA0-4AEB-A376-C5D4F9857C92}">
      <dgm:prSet phldrT="[Text]"/>
      <dgm:spPr/>
      <dgm:t>
        <a:bodyPr/>
        <a:lstStyle/>
        <a:p>
          <a:r>
            <a:rPr lang="en-GB" dirty="0"/>
            <a:t>Understand And Adapt to Cultural Norms </a:t>
          </a:r>
        </a:p>
      </dgm:t>
    </dgm:pt>
    <dgm:pt modelId="{719ED4EA-DCB4-439E-9DF2-96A1A3BC6E98}" type="parTrans" cxnId="{D8912638-6C11-4415-80E8-1DCF38525F25}">
      <dgm:prSet/>
      <dgm:spPr/>
      <dgm:t>
        <a:bodyPr/>
        <a:lstStyle/>
        <a:p>
          <a:endParaRPr lang="en-GB"/>
        </a:p>
      </dgm:t>
    </dgm:pt>
    <dgm:pt modelId="{ED4299A4-BD30-4895-B287-7519E3BED48E}" type="sibTrans" cxnId="{D8912638-6C11-4415-80E8-1DCF38525F25}">
      <dgm:prSet/>
      <dgm:spPr/>
      <dgm:t>
        <a:bodyPr/>
        <a:lstStyle/>
        <a:p>
          <a:endParaRPr lang="en-GB"/>
        </a:p>
      </dgm:t>
    </dgm:pt>
    <dgm:pt modelId="{7D30844A-00A3-40AD-B9D4-0A9EBA17102F}">
      <dgm:prSet phldrT="[Text]"/>
      <dgm:spPr/>
      <dgm:t>
        <a:bodyPr/>
        <a:lstStyle/>
        <a:p>
          <a:r>
            <a:rPr lang="en-GB" dirty="0"/>
            <a:t>Embrace a Collaborative Mindset</a:t>
          </a:r>
        </a:p>
      </dgm:t>
    </dgm:pt>
    <dgm:pt modelId="{D3D21636-6616-4A24-AEF6-35C9AB6011F0}" type="parTrans" cxnId="{D2B05049-32A9-49BB-9188-BA48832E434F}">
      <dgm:prSet/>
      <dgm:spPr/>
      <dgm:t>
        <a:bodyPr/>
        <a:lstStyle/>
        <a:p>
          <a:endParaRPr lang="en-GB"/>
        </a:p>
      </dgm:t>
    </dgm:pt>
    <dgm:pt modelId="{37346417-569D-4FBA-9A04-87E34D6A67DB}" type="sibTrans" cxnId="{D2B05049-32A9-49BB-9188-BA48832E434F}">
      <dgm:prSet/>
      <dgm:spPr/>
      <dgm:t>
        <a:bodyPr/>
        <a:lstStyle/>
        <a:p>
          <a:endParaRPr lang="en-GB"/>
        </a:p>
      </dgm:t>
    </dgm:pt>
    <dgm:pt modelId="{FAE0D45B-02DB-4D0C-AF25-5F83B48F56C1}">
      <dgm:prSet/>
      <dgm:spPr/>
      <dgm:t>
        <a:bodyPr/>
        <a:lstStyle/>
        <a:p>
          <a:r>
            <a:rPr lang="en-GB" dirty="0"/>
            <a:t>Communicate Clearly and Effectively</a:t>
          </a:r>
        </a:p>
      </dgm:t>
    </dgm:pt>
    <dgm:pt modelId="{53E57225-3FD7-415C-ADEB-26229EB24FBE}" type="parTrans" cxnId="{6484376B-EF5E-48D1-9CAB-8D9EF5E13FEC}">
      <dgm:prSet/>
      <dgm:spPr/>
      <dgm:t>
        <a:bodyPr/>
        <a:lstStyle/>
        <a:p>
          <a:endParaRPr lang="en-GB"/>
        </a:p>
      </dgm:t>
    </dgm:pt>
    <dgm:pt modelId="{6A4943FD-D59D-494D-9780-AA84E613E303}" type="sibTrans" cxnId="{6484376B-EF5E-48D1-9CAB-8D9EF5E13FEC}">
      <dgm:prSet/>
      <dgm:spPr/>
      <dgm:t>
        <a:bodyPr/>
        <a:lstStyle/>
        <a:p>
          <a:endParaRPr lang="en-GB"/>
        </a:p>
      </dgm:t>
    </dgm:pt>
    <dgm:pt modelId="{7B762A1E-592D-49D5-AD95-E4564F0B8F27}">
      <dgm:prSet/>
      <dgm:spPr/>
      <dgm:t>
        <a:bodyPr/>
        <a:lstStyle/>
        <a:p>
          <a:r>
            <a:rPr lang="en-GB" dirty="0"/>
            <a:t>Be Patient and Flexible </a:t>
          </a:r>
        </a:p>
      </dgm:t>
    </dgm:pt>
    <dgm:pt modelId="{A066D38E-D0E8-4FA5-9D84-02214C9D1D19}" type="parTrans" cxnId="{36C014CB-A0A5-43AE-A3BE-369C3EF928DD}">
      <dgm:prSet/>
      <dgm:spPr/>
      <dgm:t>
        <a:bodyPr/>
        <a:lstStyle/>
        <a:p>
          <a:endParaRPr lang="en-GB"/>
        </a:p>
      </dgm:t>
    </dgm:pt>
    <dgm:pt modelId="{BC75519A-4CAA-4624-B2C5-5BB65517EFF5}" type="sibTrans" cxnId="{36C014CB-A0A5-43AE-A3BE-369C3EF928DD}">
      <dgm:prSet/>
      <dgm:spPr/>
      <dgm:t>
        <a:bodyPr/>
        <a:lstStyle/>
        <a:p>
          <a:endParaRPr lang="en-GB"/>
        </a:p>
      </dgm:t>
    </dgm:pt>
    <dgm:pt modelId="{CB28890F-5CD6-4FCB-A10D-0C73EF534EF8}">
      <dgm:prSet/>
      <dgm:spPr/>
      <dgm:t>
        <a:bodyPr/>
        <a:lstStyle/>
        <a:p>
          <a:r>
            <a:rPr lang="en-GB" dirty="0"/>
            <a:t>Use Data and Logic to Support Arguments</a:t>
          </a:r>
        </a:p>
      </dgm:t>
    </dgm:pt>
    <dgm:pt modelId="{A9226452-34A5-45BC-974F-B44D7D63C31D}" type="parTrans" cxnId="{89DC9C28-2662-441D-B21A-36C8F44F0B2E}">
      <dgm:prSet/>
      <dgm:spPr/>
      <dgm:t>
        <a:bodyPr/>
        <a:lstStyle/>
        <a:p>
          <a:endParaRPr lang="en-GB"/>
        </a:p>
      </dgm:t>
    </dgm:pt>
    <dgm:pt modelId="{BDDD5F7B-155E-4E6E-8811-F71D3D3374F2}" type="sibTrans" cxnId="{89DC9C28-2662-441D-B21A-36C8F44F0B2E}">
      <dgm:prSet/>
      <dgm:spPr/>
      <dgm:t>
        <a:bodyPr/>
        <a:lstStyle/>
        <a:p>
          <a:endParaRPr lang="en-GB"/>
        </a:p>
      </dgm:t>
    </dgm:pt>
    <dgm:pt modelId="{9289EC66-25AA-4172-A97D-7CD852FB6696}">
      <dgm:prSet/>
      <dgm:spPr/>
      <dgm:t>
        <a:bodyPr/>
        <a:lstStyle/>
        <a:p>
          <a:r>
            <a:rPr lang="en-GB" dirty="0"/>
            <a:t>Focus On Conflict Management</a:t>
          </a:r>
        </a:p>
      </dgm:t>
    </dgm:pt>
    <dgm:pt modelId="{C10025F7-C4B3-4906-8EC2-FD5CD793ED75}" type="parTrans" cxnId="{EA81C231-D582-4041-8822-DAB272F04DA2}">
      <dgm:prSet/>
      <dgm:spPr/>
      <dgm:t>
        <a:bodyPr/>
        <a:lstStyle/>
        <a:p>
          <a:endParaRPr lang="en-GB"/>
        </a:p>
      </dgm:t>
    </dgm:pt>
    <dgm:pt modelId="{D87A19DE-E271-44DA-B00C-8B712D0B2466}" type="sibTrans" cxnId="{EA81C231-D582-4041-8822-DAB272F04DA2}">
      <dgm:prSet/>
      <dgm:spPr/>
      <dgm:t>
        <a:bodyPr/>
        <a:lstStyle/>
        <a:p>
          <a:endParaRPr lang="en-GB"/>
        </a:p>
      </dgm:t>
    </dgm:pt>
    <dgm:pt modelId="{0BD3DAB6-BB8A-4DFC-AED3-38D90ED45712}">
      <dgm:prSet/>
      <dgm:spPr/>
      <dgm:t>
        <a:bodyPr/>
        <a:lstStyle/>
        <a:p>
          <a:r>
            <a:rPr lang="en-GB" dirty="0"/>
            <a:t>Align Long-Term Objectives</a:t>
          </a:r>
        </a:p>
      </dgm:t>
    </dgm:pt>
    <dgm:pt modelId="{03EE18F3-39D1-450F-A482-C5F4807231E9}" type="parTrans" cxnId="{3BE105BE-FF62-4D03-A438-2B4FD7A82483}">
      <dgm:prSet/>
      <dgm:spPr/>
      <dgm:t>
        <a:bodyPr/>
        <a:lstStyle/>
        <a:p>
          <a:endParaRPr lang="en-GB"/>
        </a:p>
      </dgm:t>
    </dgm:pt>
    <dgm:pt modelId="{3668C894-97DB-4D98-99E8-1FB023378F53}" type="sibTrans" cxnId="{3BE105BE-FF62-4D03-A438-2B4FD7A82483}">
      <dgm:prSet/>
      <dgm:spPr/>
      <dgm:t>
        <a:bodyPr/>
        <a:lstStyle/>
        <a:p>
          <a:endParaRPr lang="en-GB"/>
        </a:p>
      </dgm:t>
    </dgm:pt>
    <dgm:pt modelId="{21F20443-BA70-4723-A80C-B928391A1FC3}">
      <dgm:prSet/>
      <dgm:spPr/>
      <dgm:t>
        <a:bodyPr/>
        <a:lstStyle/>
        <a:p>
          <a:r>
            <a:rPr lang="en-GB" dirty="0"/>
            <a:t>Prepare Thoroughly </a:t>
          </a:r>
        </a:p>
      </dgm:t>
    </dgm:pt>
    <dgm:pt modelId="{EB097812-B7BB-412F-A67D-404D774A227E}" type="parTrans" cxnId="{3E4C167D-1E8C-4F5D-A47A-D6F4663BBFE9}">
      <dgm:prSet/>
      <dgm:spPr/>
      <dgm:t>
        <a:bodyPr/>
        <a:lstStyle/>
        <a:p>
          <a:endParaRPr lang="en-GB"/>
        </a:p>
      </dgm:t>
    </dgm:pt>
    <dgm:pt modelId="{DE678704-AAEB-4BDD-8AA8-D2C8C42C5CAB}" type="sibTrans" cxnId="{3E4C167D-1E8C-4F5D-A47A-D6F4663BBFE9}">
      <dgm:prSet/>
      <dgm:spPr/>
      <dgm:t>
        <a:bodyPr/>
        <a:lstStyle/>
        <a:p>
          <a:endParaRPr lang="en-GB"/>
        </a:p>
      </dgm:t>
    </dgm:pt>
    <dgm:pt modelId="{8B532D48-815B-4EF6-A4D2-E7C7F772244F}">
      <dgm:prSet/>
      <dgm:spPr/>
      <dgm:t>
        <a:bodyPr/>
        <a:lstStyle/>
        <a:p>
          <a:r>
            <a:rPr lang="en-GB" dirty="0"/>
            <a:t>Manage Expectations and Follow-up</a:t>
          </a:r>
        </a:p>
      </dgm:t>
    </dgm:pt>
    <dgm:pt modelId="{6A3BCFC9-04B8-4A27-BB13-B35414940023}" type="parTrans" cxnId="{40871AFD-9769-4DEB-B9FA-18F5E735B244}">
      <dgm:prSet/>
      <dgm:spPr/>
      <dgm:t>
        <a:bodyPr/>
        <a:lstStyle/>
        <a:p>
          <a:endParaRPr lang="en-GB"/>
        </a:p>
      </dgm:t>
    </dgm:pt>
    <dgm:pt modelId="{B0007FC5-1ABB-4E5A-92BB-E2B8AD499987}" type="sibTrans" cxnId="{40871AFD-9769-4DEB-B9FA-18F5E735B244}">
      <dgm:prSet/>
      <dgm:spPr/>
      <dgm:t>
        <a:bodyPr/>
        <a:lstStyle/>
        <a:p>
          <a:endParaRPr lang="en-GB"/>
        </a:p>
      </dgm:t>
    </dgm:pt>
    <dgm:pt modelId="{E210DC01-A3DA-48E8-9237-048A32138485}" type="pres">
      <dgm:prSet presAssocID="{279E7B04-620B-43BA-B506-583CA2DF7BCF}" presName="linear" presStyleCnt="0">
        <dgm:presLayoutVars>
          <dgm:dir/>
          <dgm:animLvl val="lvl"/>
          <dgm:resizeHandles val="exact"/>
        </dgm:presLayoutVars>
      </dgm:prSet>
      <dgm:spPr/>
    </dgm:pt>
    <dgm:pt modelId="{17364C68-4417-4A08-BA40-FA9C3F6B1077}" type="pres">
      <dgm:prSet presAssocID="{CA586B6C-645E-422D-A745-915BD64684C3}" presName="parentLin" presStyleCnt="0"/>
      <dgm:spPr/>
    </dgm:pt>
    <dgm:pt modelId="{39B0BC90-C5F5-4AF7-9C98-4F74D4EF722C}" type="pres">
      <dgm:prSet presAssocID="{CA586B6C-645E-422D-A745-915BD64684C3}" presName="parentLeftMargin" presStyleLbl="node1" presStyleIdx="0" presStyleCnt="10"/>
      <dgm:spPr/>
    </dgm:pt>
    <dgm:pt modelId="{6B504966-D492-4EDF-9A2E-5F25A6C2DD12}" type="pres">
      <dgm:prSet presAssocID="{CA586B6C-645E-422D-A745-915BD64684C3}" presName="parentText" presStyleLbl="node1" presStyleIdx="0" presStyleCnt="10">
        <dgm:presLayoutVars>
          <dgm:chMax val="0"/>
          <dgm:bulletEnabled val="1"/>
        </dgm:presLayoutVars>
      </dgm:prSet>
      <dgm:spPr/>
    </dgm:pt>
    <dgm:pt modelId="{0B23D632-CBDC-4ECC-8F62-7AEB06840617}" type="pres">
      <dgm:prSet presAssocID="{CA586B6C-645E-422D-A745-915BD64684C3}" presName="negativeSpace" presStyleCnt="0"/>
      <dgm:spPr/>
    </dgm:pt>
    <dgm:pt modelId="{15E8325D-FA08-4AF8-BAE4-29EB79DF44DF}" type="pres">
      <dgm:prSet presAssocID="{CA586B6C-645E-422D-A745-915BD64684C3}" presName="childText" presStyleLbl="conFgAcc1" presStyleIdx="0" presStyleCnt="10">
        <dgm:presLayoutVars>
          <dgm:bulletEnabled val="1"/>
        </dgm:presLayoutVars>
      </dgm:prSet>
      <dgm:spPr/>
    </dgm:pt>
    <dgm:pt modelId="{F50D3B26-E3DC-4AFE-AA92-B9EDD406DC65}" type="pres">
      <dgm:prSet presAssocID="{222B3D51-57E2-43DC-AC33-9B7E0DA97F54}" presName="spaceBetweenRectangles" presStyleCnt="0"/>
      <dgm:spPr/>
    </dgm:pt>
    <dgm:pt modelId="{6CF21C0D-EA03-4FC3-A5CF-5CC5F42C04D5}" type="pres">
      <dgm:prSet presAssocID="{21C35494-2FA0-4AEB-A376-C5D4F9857C92}" presName="parentLin" presStyleCnt="0"/>
      <dgm:spPr/>
    </dgm:pt>
    <dgm:pt modelId="{3C61811E-56A2-4216-BB6C-AB4680F897DC}" type="pres">
      <dgm:prSet presAssocID="{21C35494-2FA0-4AEB-A376-C5D4F9857C92}" presName="parentLeftMargin" presStyleLbl="node1" presStyleIdx="0" presStyleCnt="10"/>
      <dgm:spPr/>
    </dgm:pt>
    <dgm:pt modelId="{E188E4BB-B341-43D0-AAFC-BE86F70C1219}" type="pres">
      <dgm:prSet presAssocID="{21C35494-2FA0-4AEB-A376-C5D4F9857C92}" presName="parentText" presStyleLbl="node1" presStyleIdx="1" presStyleCnt="10">
        <dgm:presLayoutVars>
          <dgm:chMax val="0"/>
          <dgm:bulletEnabled val="1"/>
        </dgm:presLayoutVars>
      </dgm:prSet>
      <dgm:spPr/>
    </dgm:pt>
    <dgm:pt modelId="{CBC836DD-5DE2-4E0A-8C64-42380A21AD97}" type="pres">
      <dgm:prSet presAssocID="{21C35494-2FA0-4AEB-A376-C5D4F9857C92}" presName="negativeSpace" presStyleCnt="0"/>
      <dgm:spPr/>
    </dgm:pt>
    <dgm:pt modelId="{C9F9BAB6-BFDC-4301-942E-98F437A6FBBA}" type="pres">
      <dgm:prSet presAssocID="{21C35494-2FA0-4AEB-A376-C5D4F9857C92}" presName="childText" presStyleLbl="conFgAcc1" presStyleIdx="1" presStyleCnt="10">
        <dgm:presLayoutVars>
          <dgm:bulletEnabled val="1"/>
        </dgm:presLayoutVars>
      </dgm:prSet>
      <dgm:spPr/>
    </dgm:pt>
    <dgm:pt modelId="{3BEEAA9E-07CD-4144-BA6A-D8A1F0A4201D}" type="pres">
      <dgm:prSet presAssocID="{ED4299A4-BD30-4895-B287-7519E3BED48E}" presName="spaceBetweenRectangles" presStyleCnt="0"/>
      <dgm:spPr/>
    </dgm:pt>
    <dgm:pt modelId="{C067542B-DB80-4E15-B0C1-E5B241BEF4EA}" type="pres">
      <dgm:prSet presAssocID="{7D30844A-00A3-40AD-B9D4-0A9EBA17102F}" presName="parentLin" presStyleCnt="0"/>
      <dgm:spPr/>
    </dgm:pt>
    <dgm:pt modelId="{D2A8080A-6C13-46E6-8551-E24EDEAF3A5D}" type="pres">
      <dgm:prSet presAssocID="{7D30844A-00A3-40AD-B9D4-0A9EBA17102F}" presName="parentLeftMargin" presStyleLbl="node1" presStyleIdx="1" presStyleCnt="10"/>
      <dgm:spPr/>
    </dgm:pt>
    <dgm:pt modelId="{92ECB926-B307-4593-9043-A6D0F07005AC}" type="pres">
      <dgm:prSet presAssocID="{7D30844A-00A3-40AD-B9D4-0A9EBA17102F}" presName="parentText" presStyleLbl="node1" presStyleIdx="2" presStyleCnt="10">
        <dgm:presLayoutVars>
          <dgm:chMax val="0"/>
          <dgm:bulletEnabled val="1"/>
        </dgm:presLayoutVars>
      </dgm:prSet>
      <dgm:spPr/>
    </dgm:pt>
    <dgm:pt modelId="{629390CE-5270-436D-9848-F15F03906F99}" type="pres">
      <dgm:prSet presAssocID="{7D30844A-00A3-40AD-B9D4-0A9EBA17102F}" presName="negativeSpace" presStyleCnt="0"/>
      <dgm:spPr/>
    </dgm:pt>
    <dgm:pt modelId="{AE957DDB-1EA7-4A98-9717-9E5C83488280}" type="pres">
      <dgm:prSet presAssocID="{7D30844A-00A3-40AD-B9D4-0A9EBA17102F}" presName="childText" presStyleLbl="conFgAcc1" presStyleIdx="2" presStyleCnt="10">
        <dgm:presLayoutVars>
          <dgm:bulletEnabled val="1"/>
        </dgm:presLayoutVars>
      </dgm:prSet>
      <dgm:spPr/>
    </dgm:pt>
    <dgm:pt modelId="{7B99B2FD-BF68-492D-9789-A0EF55664CF1}" type="pres">
      <dgm:prSet presAssocID="{37346417-569D-4FBA-9A04-87E34D6A67DB}" presName="spaceBetweenRectangles" presStyleCnt="0"/>
      <dgm:spPr/>
    </dgm:pt>
    <dgm:pt modelId="{BC6D88D9-BCF5-4B4B-8813-921891E9A918}" type="pres">
      <dgm:prSet presAssocID="{FAE0D45B-02DB-4D0C-AF25-5F83B48F56C1}" presName="parentLin" presStyleCnt="0"/>
      <dgm:spPr/>
    </dgm:pt>
    <dgm:pt modelId="{40C8C916-5CC3-4249-B20E-07878AE5969E}" type="pres">
      <dgm:prSet presAssocID="{FAE0D45B-02DB-4D0C-AF25-5F83B48F56C1}" presName="parentLeftMargin" presStyleLbl="node1" presStyleIdx="2" presStyleCnt="10"/>
      <dgm:spPr/>
    </dgm:pt>
    <dgm:pt modelId="{7359AD0B-6BE8-45C4-86F6-E9DF104AD380}" type="pres">
      <dgm:prSet presAssocID="{FAE0D45B-02DB-4D0C-AF25-5F83B48F56C1}" presName="parentText" presStyleLbl="node1" presStyleIdx="3" presStyleCnt="10">
        <dgm:presLayoutVars>
          <dgm:chMax val="0"/>
          <dgm:bulletEnabled val="1"/>
        </dgm:presLayoutVars>
      </dgm:prSet>
      <dgm:spPr/>
    </dgm:pt>
    <dgm:pt modelId="{B81A436C-E810-48FA-9310-64BE96EF2207}" type="pres">
      <dgm:prSet presAssocID="{FAE0D45B-02DB-4D0C-AF25-5F83B48F56C1}" presName="negativeSpace" presStyleCnt="0"/>
      <dgm:spPr/>
    </dgm:pt>
    <dgm:pt modelId="{46DB3B51-8450-46E7-A598-95F1DBBB7A84}" type="pres">
      <dgm:prSet presAssocID="{FAE0D45B-02DB-4D0C-AF25-5F83B48F56C1}" presName="childText" presStyleLbl="conFgAcc1" presStyleIdx="3" presStyleCnt="10">
        <dgm:presLayoutVars>
          <dgm:bulletEnabled val="1"/>
        </dgm:presLayoutVars>
      </dgm:prSet>
      <dgm:spPr/>
    </dgm:pt>
    <dgm:pt modelId="{36A7FBF7-E85E-4BB9-9A4F-E991E23B251D}" type="pres">
      <dgm:prSet presAssocID="{6A4943FD-D59D-494D-9780-AA84E613E303}" presName="spaceBetweenRectangles" presStyleCnt="0"/>
      <dgm:spPr/>
    </dgm:pt>
    <dgm:pt modelId="{7B546EE3-0E64-4F4B-ABCD-EAE3F7605F38}" type="pres">
      <dgm:prSet presAssocID="{7B762A1E-592D-49D5-AD95-E4564F0B8F27}" presName="parentLin" presStyleCnt="0"/>
      <dgm:spPr/>
    </dgm:pt>
    <dgm:pt modelId="{FAFBF8AC-275B-45A1-8207-03C7E9533DCF}" type="pres">
      <dgm:prSet presAssocID="{7B762A1E-592D-49D5-AD95-E4564F0B8F27}" presName="parentLeftMargin" presStyleLbl="node1" presStyleIdx="3" presStyleCnt="10"/>
      <dgm:spPr/>
    </dgm:pt>
    <dgm:pt modelId="{B481350E-43D9-4B8D-81B3-21D4A32A1BE3}" type="pres">
      <dgm:prSet presAssocID="{7B762A1E-592D-49D5-AD95-E4564F0B8F27}" presName="parentText" presStyleLbl="node1" presStyleIdx="4" presStyleCnt="10">
        <dgm:presLayoutVars>
          <dgm:chMax val="0"/>
          <dgm:bulletEnabled val="1"/>
        </dgm:presLayoutVars>
      </dgm:prSet>
      <dgm:spPr/>
    </dgm:pt>
    <dgm:pt modelId="{1A7D75DD-D182-4266-B780-18A3DF4A37B9}" type="pres">
      <dgm:prSet presAssocID="{7B762A1E-592D-49D5-AD95-E4564F0B8F27}" presName="negativeSpace" presStyleCnt="0"/>
      <dgm:spPr/>
    </dgm:pt>
    <dgm:pt modelId="{DFC4B8E6-FB14-4F7A-A904-06DB4B295BA5}" type="pres">
      <dgm:prSet presAssocID="{7B762A1E-592D-49D5-AD95-E4564F0B8F27}" presName="childText" presStyleLbl="conFgAcc1" presStyleIdx="4" presStyleCnt="10">
        <dgm:presLayoutVars>
          <dgm:bulletEnabled val="1"/>
        </dgm:presLayoutVars>
      </dgm:prSet>
      <dgm:spPr/>
    </dgm:pt>
    <dgm:pt modelId="{23D3549F-FC2E-4C36-BB1A-ABA87C648E69}" type="pres">
      <dgm:prSet presAssocID="{BC75519A-4CAA-4624-B2C5-5BB65517EFF5}" presName="spaceBetweenRectangles" presStyleCnt="0"/>
      <dgm:spPr/>
    </dgm:pt>
    <dgm:pt modelId="{8032ACE7-DB37-422F-8719-E17FE3364325}" type="pres">
      <dgm:prSet presAssocID="{CB28890F-5CD6-4FCB-A10D-0C73EF534EF8}" presName="parentLin" presStyleCnt="0"/>
      <dgm:spPr/>
    </dgm:pt>
    <dgm:pt modelId="{99D4814A-C561-41CD-8633-F905277C8029}" type="pres">
      <dgm:prSet presAssocID="{CB28890F-5CD6-4FCB-A10D-0C73EF534EF8}" presName="parentLeftMargin" presStyleLbl="node1" presStyleIdx="4" presStyleCnt="10"/>
      <dgm:spPr/>
    </dgm:pt>
    <dgm:pt modelId="{58DA09B9-8276-44EF-BE83-599173418859}" type="pres">
      <dgm:prSet presAssocID="{CB28890F-5CD6-4FCB-A10D-0C73EF534EF8}" presName="parentText" presStyleLbl="node1" presStyleIdx="5" presStyleCnt="10">
        <dgm:presLayoutVars>
          <dgm:chMax val="0"/>
          <dgm:bulletEnabled val="1"/>
        </dgm:presLayoutVars>
      </dgm:prSet>
      <dgm:spPr/>
    </dgm:pt>
    <dgm:pt modelId="{7DC86DD4-4F4B-4089-9262-262F006FC47A}" type="pres">
      <dgm:prSet presAssocID="{CB28890F-5CD6-4FCB-A10D-0C73EF534EF8}" presName="negativeSpace" presStyleCnt="0"/>
      <dgm:spPr/>
    </dgm:pt>
    <dgm:pt modelId="{6F7CE8B4-8954-4EEB-A8CA-27A10E27B9CA}" type="pres">
      <dgm:prSet presAssocID="{CB28890F-5CD6-4FCB-A10D-0C73EF534EF8}" presName="childText" presStyleLbl="conFgAcc1" presStyleIdx="5" presStyleCnt="10">
        <dgm:presLayoutVars>
          <dgm:bulletEnabled val="1"/>
        </dgm:presLayoutVars>
      </dgm:prSet>
      <dgm:spPr/>
    </dgm:pt>
    <dgm:pt modelId="{5236AC48-FA89-45F2-B12C-E9947D3639C9}" type="pres">
      <dgm:prSet presAssocID="{BDDD5F7B-155E-4E6E-8811-F71D3D3374F2}" presName="spaceBetweenRectangles" presStyleCnt="0"/>
      <dgm:spPr/>
    </dgm:pt>
    <dgm:pt modelId="{A085765C-863D-4F0D-98C5-9BDEAA99EE96}" type="pres">
      <dgm:prSet presAssocID="{9289EC66-25AA-4172-A97D-7CD852FB6696}" presName="parentLin" presStyleCnt="0"/>
      <dgm:spPr/>
    </dgm:pt>
    <dgm:pt modelId="{9B37ABEF-DA31-45AA-9A11-AFFC03ED2DAD}" type="pres">
      <dgm:prSet presAssocID="{9289EC66-25AA-4172-A97D-7CD852FB6696}" presName="parentLeftMargin" presStyleLbl="node1" presStyleIdx="5" presStyleCnt="10"/>
      <dgm:spPr/>
    </dgm:pt>
    <dgm:pt modelId="{2F26F5E0-867F-4B3E-8BE6-4333EA050BE6}" type="pres">
      <dgm:prSet presAssocID="{9289EC66-25AA-4172-A97D-7CD852FB6696}" presName="parentText" presStyleLbl="node1" presStyleIdx="6" presStyleCnt="10">
        <dgm:presLayoutVars>
          <dgm:chMax val="0"/>
          <dgm:bulletEnabled val="1"/>
        </dgm:presLayoutVars>
      </dgm:prSet>
      <dgm:spPr/>
    </dgm:pt>
    <dgm:pt modelId="{9D3C3082-38E1-4AF6-A414-4CF27D7C9D26}" type="pres">
      <dgm:prSet presAssocID="{9289EC66-25AA-4172-A97D-7CD852FB6696}" presName="negativeSpace" presStyleCnt="0"/>
      <dgm:spPr/>
    </dgm:pt>
    <dgm:pt modelId="{6520C1FE-C96F-43E9-8E72-BBF2369F13E5}" type="pres">
      <dgm:prSet presAssocID="{9289EC66-25AA-4172-A97D-7CD852FB6696}" presName="childText" presStyleLbl="conFgAcc1" presStyleIdx="6" presStyleCnt="10">
        <dgm:presLayoutVars>
          <dgm:bulletEnabled val="1"/>
        </dgm:presLayoutVars>
      </dgm:prSet>
      <dgm:spPr/>
    </dgm:pt>
    <dgm:pt modelId="{EF7A7C13-BF4E-43BE-83FC-BF5FA6E94B08}" type="pres">
      <dgm:prSet presAssocID="{D87A19DE-E271-44DA-B00C-8B712D0B2466}" presName="spaceBetweenRectangles" presStyleCnt="0"/>
      <dgm:spPr/>
    </dgm:pt>
    <dgm:pt modelId="{D65759BA-3B59-4FD9-9C9E-A1E4538BE431}" type="pres">
      <dgm:prSet presAssocID="{0BD3DAB6-BB8A-4DFC-AED3-38D90ED45712}" presName="parentLin" presStyleCnt="0"/>
      <dgm:spPr/>
    </dgm:pt>
    <dgm:pt modelId="{AD0C8319-0007-47D9-AEF0-56B952CBC075}" type="pres">
      <dgm:prSet presAssocID="{0BD3DAB6-BB8A-4DFC-AED3-38D90ED45712}" presName="parentLeftMargin" presStyleLbl="node1" presStyleIdx="6" presStyleCnt="10"/>
      <dgm:spPr/>
    </dgm:pt>
    <dgm:pt modelId="{70717DA8-15F6-4E68-8E8F-8B59792160E0}" type="pres">
      <dgm:prSet presAssocID="{0BD3DAB6-BB8A-4DFC-AED3-38D90ED45712}" presName="parentText" presStyleLbl="node1" presStyleIdx="7" presStyleCnt="10">
        <dgm:presLayoutVars>
          <dgm:chMax val="0"/>
          <dgm:bulletEnabled val="1"/>
        </dgm:presLayoutVars>
      </dgm:prSet>
      <dgm:spPr/>
    </dgm:pt>
    <dgm:pt modelId="{42A49C10-DA64-49E6-A566-8B75B5C9F888}" type="pres">
      <dgm:prSet presAssocID="{0BD3DAB6-BB8A-4DFC-AED3-38D90ED45712}" presName="negativeSpace" presStyleCnt="0"/>
      <dgm:spPr/>
    </dgm:pt>
    <dgm:pt modelId="{5D99B77D-31F7-4D9A-8958-EBEBF038A121}" type="pres">
      <dgm:prSet presAssocID="{0BD3DAB6-BB8A-4DFC-AED3-38D90ED45712}" presName="childText" presStyleLbl="conFgAcc1" presStyleIdx="7" presStyleCnt="10">
        <dgm:presLayoutVars>
          <dgm:bulletEnabled val="1"/>
        </dgm:presLayoutVars>
      </dgm:prSet>
      <dgm:spPr/>
    </dgm:pt>
    <dgm:pt modelId="{E113576D-814D-47F5-8D09-6B1C233A6944}" type="pres">
      <dgm:prSet presAssocID="{3668C894-97DB-4D98-99E8-1FB023378F53}" presName="spaceBetweenRectangles" presStyleCnt="0"/>
      <dgm:spPr/>
    </dgm:pt>
    <dgm:pt modelId="{697515CC-672F-444A-B342-DFBEE056D5E6}" type="pres">
      <dgm:prSet presAssocID="{21F20443-BA70-4723-A80C-B928391A1FC3}" presName="parentLin" presStyleCnt="0"/>
      <dgm:spPr/>
    </dgm:pt>
    <dgm:pt modelId="{509B4B39-302A-4F3D-8B40-883CAEE6BBF2}" type="pres">
      <dgm:prSet presAssocID="{21F20443-BA70-4723-A80C-B928391A1FC3}" presName="parentLeftMargin" presStyleLbl="node1" presStyleIdx="7" presStyleCnt="10"/>
      <dgm:spPr/>
    </dgm:pt>
    <dgm:pt modelId="{016BE9D0-0F5B-4FEF-B723-52B2C6357DFC}" type="pres">
      <dgm:prSet presAssocID="{21F20443-BA70-4723-A80C-B928391A1FC3}" presName="parentText" presStyleLbl="node1" presStyleIdx="8" presStyleCnt="10">
        <dgm:presLayoutVars>
          <dgm:chMax val="0"/>
          <dgm:bulletEnabled val="1"/>
        </dgm:presLayoutVars>
      </dgm:prSet>
      <dgm:spPr/>
    </dgm:pt>
    <dgm:pt modelId="{BCB89659-69B1-4A88-AD28-C0AF73F1983B}" type="pres">
      <dgm:prSet presAssocID="{21F20443-BA70-4723-A80C-B928391A1FC3}" presName="negativeSpace" presStyleCnt="0"/>
      <dgm:spPr/>
    </dgm:pt>
    <dgm:pt modelId="{21CE3839-8CAA-4E80-92D6-555742A9DE22}" type="pres">
      <dgm:prSet presAssocID="{21F20443-BA70-4723-A80C-B928391A1FC3}" presName="childText" presStyleLbl="conFgAcc1" presStyleIdx="8" presStyleCnt="10">
        <dgm:presLayoutVars>
          <dgm:bulletEnabled val="1"/>
        </dgm:presLayoutVars>
      </dgm:prSet>
      <dgm:spPr/>
    </dgm:pt>
    <dgm:pt modelId="{85D71351-A597-46AD-940C-3E8599383718}" type="pres">
      <dgm:prSet presAssocID="{DE678704-AAEB-4BDD-8AA8-D2C8C42C5CAB}" presName="spaceBetweenRectangles" presStyleCnt="0"/>
      <dgm:spPr/>
    </dgm:pt>
    <dgm:pt modelId="{6248512C-1602-4C2A-8557-E56492F974E5}" type="pres">
      <dgm:prSet presAssocID="{8B532D48-815B-4EF6-A4D2-E7C7F772244F}" presName="parentLin" presStyleCnt="0"/>
      <dgm:spPr/>
    </dgm:pt>
    <dgm:pt modelId="{F6501F75-0AF6-44A7-AB14-977A7418A9C4}" type="pres">
      <dgm:prSet presAssocID="{8B532D48-815B-4EF6-A4D2-E7C7F772244F}" presName="parentLeftMargin" presStyleLbl="node1" presStyleIdx="8" presStyleCnt="10"/>
      <dgm:spPr/>
    </dgm:pt>
    <dgm:pt modelId="{13403556-4772-44C8-9E97-D951A429243C}" type="pres">
      <dgm:prSet presAssocID="{8B532D48-815B-4EF6-A4D2-E7C7F772244F}" presName="parentText" presStyleLbl="node1" presStyleIdx="9" presStyleCnt="10">
        <dgm:presLayoutVars>
          <dgm:chMax val="0"/>
          <dgm:bulletEnabled val="1"/>
        </dgm:presLayoutVars>
      </dgm:prSet>
      <dgm:spPr/>
    </dgm:pt>
    <dgm:pt modelId="{6F176BE8-8AAE-458A-96B4-D75F3C689892}" type="pres">
      <dgm:prSet presAssocID="{8B532D48-815B-4EF6-A4D2-E7C7F772244F}" presName="negativeSpace" presStyleCnt="0"/>
      <dgm:spPr/>
    </dgm:pt>
    <dgm:pt modelId="{C3DD36C6-343C-4442-BFDA-2408C1794E39}" type="pres">
      <dgm:prSet presAssocID="{8B532D48-815B-4EF6-A4D2-E7C7F772244F}" presName="childText" presStyleLbl="conFgAcc1" presStyleIdx="9" presStyleCnt="10">
        <dgm:presLayoutVars>
          <dgm:bulletEnabled val="1"/>
        </dgm:presLayoutVars>
      </dgm:prSet>
      <dgm:spPr/>
    </dgm:pt>
  </dgm:ptLst>
  <dgm:cxnLst>
    <dgm:cxn modelId="{9B67EE05-CE2B-4DA2-94A4-6D248267E6D2}" type="presOf" srcId="{21C35494-2FA0-4AEB-A376-C5D4F9857C92}" destId="{E188E4BB-B341-43D0-AAFC-BE86F70C1219}" srcOrd="1" destOrd="0" presId="urn:microsoft.com/office/officeart/2005/8/layout/list1"/>
    <dgm:cxn modelId="{1769030C-A72A-4F08-95AC-B28F3D36DF47}" type="presOf" srcId="{7D30844A-00A3-40AD-B9D4-0A9EBA17102F}" destId="{D2A8080A-6C13-46E6-8551-E24EDEAF3A5D}" srcOrd="0" destOrd="0" presId="urn:microsoft.com/office/officeart/2005/8/layout/list1"/>
    <dgm:cxn modelId="{4DFF3D0D-78BE-4723-BDC3-5E427AEEC866}" type="presOf" srcId="{FAE0D45B-02DB-4D0C-AF25-5F83B48F56C1}" destId="{7359AD0B-6BE8-45C4-86F6-E9DF104AD380}" srcOrd="1" destOrd="0" presId="urn:microsoft.com/office/officeart/2005/8/layout/list1"/>
    <dgm:cxn modelId="{B9318E16-D957-4D59-B494-CAE51C8BBB41}" type="presOf" srcId="{9289EC66-25AA-4172-A97D-7CD852FB6696}" destId="{9B37ABEF-DA31-45AA-9A11-AFFC03ED2DAD}" srcOrd="0" destOrd="0" presId="urn:microsoft.com/office/officeart/2005/8/layout/list1"/>
    <dgm:cxn modelId="{6E0AFE19-008B-4E5A-84FE-6792AEED877D}" srcId="{279E7B04-620B-43BA-B506-583CA2DF7BCF}" destId="{CA586B6C-645E-422D-A745-915BD64684C3}" srcOrd="0" destOrd="0" parTransId="{6E51B38A-C627-4D42-9B85-619B0E5578E2}" sibTransId="{222B3D51-57E2-43DC-AC33-9B7E0DA97F54}"/>
    <dgm:cxn modelId="{4C6E7122-7C72-4D19-8441-C782BF472B2F}" type="presOf" srcId="{21F20443-BA70-4723-A80C-B928391A1FC3}" destId="{016BE9D0-0F5B-4FEF-B723-52B2C6357DFC}" srcOrd="1" destOrd="0" presId="urn:microsoft.com/office/officeart/2005/8/layout/list1"/>
    <dgm:cxn modelId="{CE2CD724-E0FE-4272-9676-C9A4352D64E1}" type="presOf" srcId="{8B532D48-815B-4EF6-A4D2-E7C7F772244F}" destId="{F6501F75-0AF6-44A7-AB14-977A7418A9C4}" srcOrd="0" destOrd="0" presId="urn:microsoft.com/office/officeart/2005/8/layout/list1"/>
    <dgm:cxn modelId="{D0D81525-9E6B-4ECA-9CA4-5B0711691D61}" type="presOf" srcId="{FAE0D45B-02DB-4D0C-AF25-5F83B48F56C1}" destId="{40C8C916-5CC3-4249-B20E-07878AE5969E}" srcOrd="0" destOrd="0" presId="urn:microsoft.com/office/officeart/2005/8/layout/list1"/>
    <dgm:cxn modelId="{80FFBC25-1110-4BB3-8C00-1D54CEE8EDC0}" type="presOf" srcId="{0BD3DAB6-BB8A-4DFC-AED3-38D90ED45712}" destId="{AD0C8319-0007-47D9-AEF0-56B952CBC075}" srcOrd="0" destOrd="0" presId="urn:microsoft.com/office/officeart/2005/8/layout/list1"/>
    <dgm:cxn modelId="{89DC9C28-2662-441D-B21A-36C8F44F0B2E}" srcId="{279E7B04-620B-43BA-B506-583CA2DF7BCF}" destId="{CB28890F-5CD6-4FCB-A10D-0C73EF534EF8}" srcOrd="5" destOrd="0" parTransId="{A9226452-34A5-45BC-974F-B44D7D63C31D}" sibTransId="{BDDD5F7B-155E-4E6E-8811-F71D3D3374F2}"/>
    <dgm:cxn modelId="{EA81C231-D582-4041-8822-DAB272F04DA2}" srcId="{279E7B04-620B-43BA-B506-583CA2DF7BCF}" destId="{9289EC66-25AA-4172-A97D-7CD852FB6696}" srcOrd="6" destOrd="0" parTransId="{C10025F7-C4B3-4906-8EC2-FD5CD793ED75}" sibTransId="{D87A19DE-E271-44DA-B00C-8B712D0B2466}"/>
    <dgm:cxn modelId="{D8912638-6C11-4415-80E8-1DCF38525F25}" srcId="{279E7B04-620B-43BA-B506-583CA2DF7BCF}" destId="{21C35494-2FA0-4AEB-A376-C5D4F9857C92}" srcOrd="1" destOrd="0" parTransId="{719ED4EA-DCB4-439E-9DF2-96A1A3BC6E98}" sibTransId="{ED4299A4-BD30-4895-B287-7519E3BED48E}"/>
    <dgm:cxn modelId="{F658E03A-58DA-4A08-B8FB-A45F820A155A}" type="presOf" srcId="{7B762A1E-592D-49D5-AD95-E4564F0B8F27}" destId="{B481350E-43D9-4B8D-81B3-21D4A32A1BE3}" srcOrd="1" destOrd="0" presId="urn:microsoft.com/office/officeart/2005/8/layout/list1"/>
    <dgm:cxn modelId="{176F3A65-6E43-42B3-A18A-B5867A95ED2D}" type="presOf" srcId="{8B532D48-815B-4EF6-A4D2-E7C7F772244F}" destId="{13403556-4772-44C8-9E97-D951A429243C}" srcOrd="1" destOrd="0" presId="urn:microsoft.com/office/officeart/2005/8/layout/list1"/>
    <dgm:cxn modelId="{D2B05049-32A9-49BB-9188-BA48832E434F}" srcId="{279E7B04-620B-43BA-B506-583CA2DF7BCF}" destId="{7D30844A-00A3-40AD-B9D4-0A9EBA17102F}" srcOrd="2" destOrd="0" parTransId="{D3D21636-6616-4A24-AEF6-35C9AB6011F0}" sibTransId="{37346417-569D-4FBA-9A04-87E34D6A67DB}"/>
    <dgm:cxn modelId="{B65A4D6A-BA3B-4800-BF38-7E1743AC2D52}" type="presOf" srcId="{279E7B04-620B-43BA-B506-583CA2DF7BCF}" destId="{E210DC01-A3DA-48E8-9237-048A32138485}" srcOrd="0" destOrd="0" presId="urn:microsoft.com/office/officeart/2005/8/layout/list1"/>
    <dgm:cxn modelId="{6484376B-EF5E-48D1-9CAB-8D9EF5E13FEC}" srcId="{279E7B04-620B-43BA-B506-583CA2DF7BCF}" destId="{FAE0D45B-02DB-4D0C-AF25-5F83B48F56C1}" srcOrd="3" destOrd="0" parTransId="{53E57225-3FD7-415C-ADEB-26229EB24FBE}" sibTransId="{6A4943FD-D59D-494D-9780-AA84E613E303}"/>
    <dgm:cxn modelId="{3B219550-DE81-4FC8-9E7C-DC8A40CB9EE6}" type="presOf" srcId="{CB28890F-5CD6-4FCB-A10D-0C73EF534EF8}" destId="{58DA09B9-8276-44EF-BE83-599173418859}" srcOrd="1" destOrd="0" presId="urn:microsoft.com/office/officeart/2005/8/layout/list1"/>
    <dgm:cxn modelId="{96FBFE75-1682-4749-AF02-FCF765B7D134}" type="presOf" srcId="{7B762A1E-592D-49D5-AD95-E4564F0B8F27}" destId="{FAFBF8AC-275B-45A1-8207-03C7E9533DCF}" srcOrd="0" destOrd="0" presId="urn:microsoft.com/office/officeart/2005/8/layout/list1"/>
    <dgm:cxn modelId="{6F988558-4C99-46BE-BC90-ACC0201DC1C4}" type="presOf" srcId="{CA586B6C-645E-422D-A745-915BD64684C3}" destId="{39B0BC90-C5F5-4AF7-9C98-4F74D4EF722C}" srcOrd="0" destOrd="0" presId="urn:microsoft.com/office/officeart/2005/8/layout/list1"/>
    <dgm:cxn modelId="{3E4C167D-1E8C-4F5D-A47A-D6F4663BBFE9}" srcId="{279E7B04-620B-43BA-B506-583CA2DF7BCF}" destId="{21F20443-BA70-4723-A80C-B928391A1FC3}" srcOrd="8" destOrd="0" parTransId="{EB097812-B7BB-412F-A67D-404D774A227E}" sibTransId="{DE678704-AAEB-4BDD-8AA8-D2C8C42C5CAB}"/>
    <dgm:cxn modelId="{9B7E9B95-20F9-446C-8A5B-E5F5859F4C98}" type="presOf" srcId="{9289EC66-25AA-4172-A97D-7CD852FB6696}" destId="{2F26F5E0-867F-4B3E-8BE6-4333EA050BE6}" srcOrd="1" destOrd="0" presId="urn:microsoft.com/office/officeart/2005/8/layout/list1"/>
    <dgm:cxn modelId="{045D4D9E-DB25-4796-8E2C-20B39F6C8B55}" type="presOf" srcId="{7D30844A-00A3-40AD-B9D4-0A9EBA17102F}" destId="{92ECB926-B307-4593-9043-A6D0F07005AC}" srcOrd="1" destOrd="0" presId="urn:microsoft.com/office/officeart/2005/8/layout/list1"/>
    <dgm:cxn modelId="{021705A5-278D-46ED-8142-DFBD6F67BA01}" type="presOf" srcId="{0BD3DAB6-BB8A-4DFC-AED3-38D90ED45712}" destId="{70717DA8-15F6-4E68-8E8F-8B59792160E0}" srcOrd="1" destOrd="0" presId="urn:microsoft.com/office/officeart/2005/8/layout/list1"/>
    <dgm:cxn modelId="{85FFC7B4-0001-4A1D-94ED-01691A5E382B}" type="presOf" srcId="{21F20443-BA70-4723-A80C-B928391A1FC3}" destId="{509B4B39-302A-4F3D-8B40-883CAEE6BBF2}" srcOrd="0" destOrd="0" presId="urn:microsoft.com/office/officeart/2005/8/layout/list1"/>
    <dgm:cxn modelId="{A768C9BC-AE4F-477F-8099-D7E6BDB60F95}" type="presOf" srcId="{CB28890F-5CD6-4FCB-A10D-0C73EF534EF8}" destId="{99D4814A-C561-41CD-8633-F905277C8029}" srcOrd="0" destOrd="0" presId="urn:microsoft.com/office/officeart/2005/8/layout/list1"/>
    <dgm:cxn modelId="{3BE105BE-FF62-4D03-A438-2B4FD7A82483}" srcId="{279E7B04-620B-43BA-B506-583CA2DF7BCF}" destId="{0BD3DAB6-BB8A-4DFC-AED3-38D90ED45712}" srcOrd="7" destOrd="0" parTransId="{03EE18F3-39D1-450F-A482-C5F4807231E9}" sibTransId="{3668C894-97DB-4D98-99E8-1FB023378F53}"/>
    <dgm:cxn modelId="{D24ADEC1-3AF9-4F91-879B-0C9B69DF7BF6}" type="presOf" srcId="{CA586B6C-645E-422D-A745-915BD64684C3}" destId="{6B504966-D492-4EDF-9A2E-5F25A6C2DD12}" srcOrd="1" destOrd="0" presId="urn:microsoft.com/office/officeart/2005/8/layout/list1"/>
    <dgm:cxn modelId="{36C014CB-A0A5-43AE-A3BE-369C3EF928DD}" srcId="{279E7B04-620B-43BA-B506-583CA2DF7BCF}" destId="{7B762A1E-592D-49D5-AD95-E4564F0B8F27}" srcOrd="4" destOrd="0" parTransId="{A066D38E-D0E8-4FA5-9D84-02214C9D1D19}" sibTransId="{BC75519A-4CAA-4624-B2C5-5BB65517EFF5}"/>
    <dgm:cxn modelId="{28730ED6-943D-4534-918C-8329869D398F}" type="presOf" srcId="{21C35494-2FA0-4AEB-A376-C5D4F9857C92}" destId="{3C61811E-56A2-4216-BB6C-AB4680F897DC}" srcOrd="0" destOrd="0" presId="urn:microsoft.com/office/officeart/2005/8/layout/list1"/>
    <dgm:cxn modelId="{40871AFD-9769-4DEB-B9FA-18F5E735B244}" srcId="{279E7B04-620B-43BA-B506-583CA2DF7BCF}" destId="{8B532D48-815B-4EF6-A4D2-E7C7F772244F}" srcOrd="9" destOrd="0" parTransId="{6A3BCFC9-04B8-4A27-BB13-B35414940023}" sibTransId="{B0007FC5-1ABB-4E5A-92BB-E2B8AD499987}"/>
    <dgm:cxn modelId="{5A79F4D7-7BD6-44D2-BD90-95F666B1C5E6}" type="presParOf" srcId="{E210DC01-A3DA-48E8-9237-048A32138485}" destId="{17364C68-4417-4A08-BA40-FA9C3F6B1077}" srcOrd="0" destOrd="0" presId="urn:microsoft.com/office/officeart/2005/8/layout/list1"/>
    <dgm:cxn modelId="{0423A5F3-B39F-4C28-870D-94ACEFE36228}" type="presParOf" srcId="{17364C68-4417-4A08-BA40-FA9C3F6B1077}" destId="{39B0BC90-C5F5-4AF7-9C98-4F74D4EF722C}" srcOrd="0" destOrd="0" presId="urn:microsoft.com/office/officeart/2005/8/layout/list1"/>
    <dgm:cxn modelId="{F2427F0E-3C28-4BE7-8C35-4DBD01FBBE6B}" type="presParOf" srcId="{17364C68-4417-4A08-BA40-FA9C3F6B1077}" destId="{6B504966-D492-4EDF-9A2E-5F25A6C2DD12}" srcOrd="1" destOrd="0" presId="urn:microsoft.com/office/officeart/2005/8/layout/list1"/>
    <dgm:cxn modelId="{7C3F80A7-1EE6-4C8C-8EB8-E7AC9E4AA85A}" type="presParOf" srcId="{E210DC01-A3DA-48E8-9237-048A32138485}" destId="{0B23D632-CBDC-4ECC-8F62-7AEB06840617}" srcOrd="1" destOrd="0" presId="urn:microsoft.com/office/officeart/2005/8/layout/list1"/>
    <dgm:cxn modelId="{B2E6326B-D095-4665-B05F-B68200C2B1B2}" type="presParOf" srcId="{E210DC01-A3DA-48E8-9237-048A32138485}" destId="{15E8325D-FA08-4AF8-BAE4-29EB79DF44DF}" srcOrd="2" destOrd="0" presId="urn:microsoft.com/office/officeart/2005/8/layout/list1"/>
    <dgm:cxn modelId="{CE31B089-5611-409F-9196-D658BF1B9C94}" type="presParOf" srcId="{E210DC01-A3DA-48E8-9237-048A32138485}" destId="{F50D3B26-E3DC-4AFE-AA92-B9EDD406DC65}" srcOrd="3" destOrd="0" presId="urn:microsoft.com/office/officeart/2005/8/layout/list1"/>
    <dgm:cxn modelId="{4465E5F0-0532-4850-BE2F-2AB28F133C21}" type="presParOf" srcId="{E210DC01-A3DA-48E8-9237-048A32138485}" destId="{6CF21C0D-EA03-4FC3-A5CF-5CC5F42C04D5}" srcOrd="4" destOrd="0" presId="urn:microsoft.com/office/officeart/2005/8/layout/list1"/>
    <dgm:cxn modelId="{A31EE593-3C4D-452A-AFAF-312E2EE73692}" type="presParOf" srcId="{6CF21C0D-EA03-4FC3-A5CF-5CC5F42C04D5}" destId="{3C61811E-56A2-4216-BB6C-AB4680F897DC}" srcOrd="0" destOrd="0" presId="urn:microsoft.com/office/officeart/2005/8/layout/list1"/>
    <dgm:cxn modelId="{F5A2A1B1-416F-49CB-9E03-743D8C3BD5A5}" type="presParOf" srcId="{6CF21C0D-EA03-4FC3-A5CF-5CC5F42C04D5}" destId="{E188E4BB-B341-43D0-AAFC-BE86F70C1219}" srcOrd="1" destOrd="0" presId="urn:microsoft.com/office/officeart/2005/8/layout/list1"/>
    <dgm:cxn modelId="{18F030EE-A692-4023-8198-408B57C2355C}" type="presParOf" srcId="{E210DC01-A3DA-48E8-9237-048A32138485}" destId="{CBC836DD-5DE2-4E0A-8C64-42380A21AD97}" srcOrd="5" destOrd="0" presId="urn:microsoft.com/office/officeart/2005/8/layout/list1"/>
    <dgm:cxn modelId="{0453A440-80A8-4132-A3B0-CAF98169FE73}" type="presParOf" srcId="{E210DC01-A3DA-48E8-9237-048A32138485}" destId="{C9F9BAB6-BFDC-4301-942E-98F437A6FBBA}" srcOrd="6" destOrd="0" presId="urn:microsoft.com/office/officeart/2005/8/layout/list1"/>
    <dgm:cxn modelId="{81B97603-437F-44A6-9B57-3ECF4A168523}" type="presParOf" srcId="{E210DC01-A3DA-48E8-9237-048A32138485}" destId="{3BEEAA9E-07CD-4144-BA6A-D8A1F0A4201D}" srcOrd="7" destOrd="0" presId="urn:microsoft.com/office/officeart/2005/8/layout/list1"/>
    <dgm:cxn modelId="{70CAC8ED-F072-4160-BCD6-6AD6BB1FE8EC}" type="presParOf" srcId="{E210DC01-A3DA-48E8-9237-048A32138485}" destId="{C067542B-DB80-4E15-B0C1-E5B241BEF4EA}" srcOrd="8" destOrd="0" presId="urn:microsoft.com/office/officeart/2005/8/layout/list1"/>
    <dgm:cxn modelId="{5B4A9DA7-FD29-42BD-A489-16922A541BE1}" type="presParOf" srcId="{C067542B-DB80-4E15-B0C1-E5B241BEF4EA}" destId="{D2A8080A-6C13-46E6-8551-E24EDEAF3A5D}" srcOrd="0" destOrd="0" presId="urn:microsoft.com/office/officeart/2005/8/layout/list1"/>
    <dgm:cxn modelId="{B85F249A-933D-4E03-95D4-68C2AF650D6F}" type="presParOf" srcId="{C067542B-DB80-4E15-B0C1-E5B241BEF4EA}" destId="{92ECB926-B307-4593-9043-A6D0F07005AC}" srcOrd="1" destOrd="0" presId="urn:microsoft.com/office/officeart/2005/8/layout/list1"/>
    <dgm:cxn modelId="{540375E0-E732-4668-BF61-53A216FD5310}" type="presParOf" srcId="{E210DC01-A3DA-48E8-9237-048A32138485}" destId="{629390CE-5270-436D-9848-F15F03906F99}" srcOrd="9" destOrd="0" presId="urn:microsoft.com/office/officeart/2005/8/layout/list1"/>
    <dgm:cxn modelId="{81911C4C-44C8-4EAB-B108-82BD6F22C747}" type="presParOf" srcId="{E210DC01-A3DA-48E8-9237-048A32138485}" destId="{AE957DDB-1EA7-4A98-9717-9E5C83488280}" srcOrd="10" destOrd="0" presId="urn:microsoft.com/office/officeart/2005/8/layout/list1"/>
    <dgm:cxn modelId="{5FA31B9E-EF62-4BB2-8BE4-2891431AD7D8}" type="presParOf" srcId="{E210DC01-A3DA-48E8-9237-048A32138485}" destId="{7B99B2FD-BF68-492D-9789-A0EF55664CF1}" srcOrd="11" destOrd="0" presId="urn:microsoft.com/office/officeart/2005/8/layout/list1"/>
    <dgm:cxn modelId="{16F6F98F-05B1-4E3C-AD01-119B11A9F240}" type="presParOf" srcId="{E210DC01-A3DA-48E8-9237-048A32138485}" destId="{BC6D88D9-BCF5-4B4B-8813-921891E9A918}" srcOrd="12" destOrd="0" presId="urn:microsoft.com/office/officeart/2005/8/layout/list1"/>
    <dgm:cxn modelId="{9210569C-C7C5-4991-ACF1-DA467924AF2F}" type="presParOf" srcId="{BC6D88D9-BCF5-4B4B-8813-921891E9A918}" destId="{40C8C916-5CC3-4249-B20E-07878AE5969E}" srcOrd="0" destOrd="0" presId="urn:microsoft.com/office/officeart/2005/8/layout/list1"/>
    <dgm:cxn modelId="{C0184085-1A15-490F-BFD3-A3D90B80265D}" type="presParOf" srcId="{BC6D88D9-BCF5-4B4B-8813-921891E9A918}" destId="{7359AD0B-6BE8-45C4-86F6-E9DF104AD380}" srcOrd="1" destOrd="0" presId="urn:microsoft.com/office/officeart/2005/8/layout/list1"/>
    <dgm:cxn modelId="{76C5D676-68F8-4B1A-A480-CADC424C57D1}" type="presParOf" srcId="{E210DC01-A3DA-48E8-9237-048A32138485}" destId="{B81A436C-E810-48FA-9310-64BE96EF2207}" srcOrd="13" destOrd="0" presId="urn:microsoft.com/office/officeart/2005/8/layout/list1"/>
    <dgm:cxn modelId="{EC0C172F-A088-4E66-BA26-BDFD4AF9562A}" type="presParOf" srcId="{E210DC01-A3DA-48E8-9237-048A32138485}" destId="{46DB3B51-8450-46E7-A598-95F1DBBB7A84}" srcOrd="14" destOrd="0" presId="urn:microsoft.com/office/officeart/2005/8/layout/list1"/>
    <dgm:cxn modelId="{54053910-6981-49F1-9266-790047638D54}" type="presParOf" srcId="{E210DC01-A3DA-48E8-9237-048A32138485}" destId="{36A7FBF7-E85E-4BB9-9A4F-E991E23B251D}" srcOrd="15" destOrd="0" presId="urn:microsoft.com/office/officeart/2005/8/layout/list1"/>
    <dgm:cxn modelId="{4A953B1E-8011-4242-8338-36C2BF852FBE}" type="presParOf" srcId="{E210DC01-A3DA-48E8-9237-048A32138485}" destId="{7B546EE3-0E64-4F4B-ABCD-EAE3F7605F38}" srcOrd="16" destOrd="0" presId="urn:microsoft.com/office/officeart/2005/8/layout/list1"/>
    <dgm:cxn modelId="{DAE973ED-6C7C-42B7-9290-DAA5910F1202}" type="presParOf" srcId="{7B546EE3-0E64-4F4B-ABCD-EAE3F7605F38}" destId="{FAFBF8AC-275B-45A1-8207-03C7E9533DCF}" srcOrd="0" destOrd="0" presId="urn:microsoft.com/office/officeart/2005/8/layout/list1"/>
    <dgm:cxn modelId="{22349384-AEAE-4A68-8579-A052ED6BA5E0}" type="presParOf" srcId="{7B546EE3-0E64-4F4B-ABCD-EAE3F7605F38}" destId="{B481350E-43D9-4B8D-81B3-21D4A32A1BE3}" srcOrd="1" destOrd="0" presId="urn:microsoft.com/office/officeart/2005/8/layout/list1"/>
    <dgm:cxn modelId="{E9CBBF9B-9DBF-4A86-A712-7B02E28CA0AE}" type="presParOf" srcId="{E210DC01-A3DA-48E8-9237-048A32138485}" destId="{1A7D75DD-D182-4266-B780-18A3DF4A37B9}" srcOrd="17" destOrd="0" presId="urn:microsoft.com/office/officeart/2005/8/layout/list1"/>
    <dgm:cxn modelId="{4EFFA58B-D8FB-44E2-8AC6-6E4F3D7DFCB0}" type="presParOf" srcId="{E210DC01-A3DA-48E8-9237-048A32138485}" destId="{DFC4B8E6-FB14-4F7A-A904-06DB4B295BA5}" srcOrd="18" destOrd="0" presId="urn:microsoft.com/office/officeart/2005/8/layout/list1"/>
    <dgm:cxn modelId="{5E36CF6F-7F56-4D78-9302-74DB1AE1EAF3}" type="presParOf" srcId="{E210DC01-A3DA-48E8-9237-048A32138485}" destId="{23D3549F-FC2E-4C36-BB1A-ABA87C648E69}" srcOrd="19" destOrd="0" presId="urn:microsoft.com/office/officeart/2005/8/layout/list1"/>
    <dgm:cxn modelId="{750D7A5C-458E-4BD4-99A1-D792A6B2BD77}" type="presParOf" srcId="{E210DC01-A3DA-48E8-9237-048A32138485}" destId="{8032ACE7-DB37-422F-8719-E17FE3364325}" srcOrd="20" destOrd="0" presId="urn:microsoft.com/office/officeart/2005/8/layout/list1"/>
    <dgm:cxn modelId="{EAECDDFC-1AF1-4DB0-A4B8-D29ED7C74772}" type="presParOf" srcId="{8032ACE7-DB37-422F-8719-E17FE3364325}" destId="{99D4814A-C561-41CD-8633-F905277C8029}" srcOrd="0" destOrd="0" presId="urn:microsoft.com/office/officeart/2005/8/layout/list1"/>
    <dgm:cxn modelId="{6E7FC1A1-AFAA-4E00-B2C0-246FAC79236E}" type="presParOf" srcId="{8032ACE7-DB37-422F-8719-E17FE3364325}" destId="{58DA09B9-8276-44EF-BE83-599173418859}" srcOrd="1" destOrd="0" presId="urn:microsoft.com/office/officeart/2005/8/layout/list1"/>
    <dgm:cxn modelId="{4B358983-3958-4029-98BF-4ECE58AFAD83}" type="presParOf" srcId="{E210DC01-A3DA-48E8-9237-048A32138485}" destId="{7DC86DD4-4F4B-4089-9262-262F006FC47A}" srcOrd="21" destOrd="0" presId="urn:microsoft.com/office/officeart/2005/8/layout/list1"/>
    <dgm:cxn modelId="{DE3D24A4-BE1B-444F-BBD5-5703A142CA63}" type="presParOf" srcId="{E210DC01-A3DA-48E8-9237-048A32138485}" destId="{6F7CE8B4-8954-4EEB-A8CA-27A10E27B9CA}" srcOrd="22" destOrd="0" presId="urn:microsoft.com/office/officeart/2005/8/layout/list1"/>
    <dgm:cxn modelId="{7982B472-5142-4795-92B2-C7F78206A14A}" type="presParOf" srcId="{E210DC01-A3DA-48E8-9237-048A32138485}" destId="{5236AC48-FA89-45F2-B12C-E9947D3639C9}" srcOrd="23" destOrd="0" presId="urn:microsoft.com/office/officeart/2005/8/layout/list1"/>
    <dgm:cxn modelId="{D09F0E77-051A-4C0F-8BA5-76E383E0D511}" type="presParOf" srcId="{E210DC01-A3DA-48E8-9237-048A32138485}" destId="{A085765C-863D-4F0D-98C5-9BDEAA99EE96}" srcOrd="24" destOrd="0" presId="urn:microsoft.com/office/officeart/2005/8/layout/list1"/>
    <dgm:cxn modelId="{923DBA2B-A071-4765-A63E-C746D093A33A}" type="presParOf" srcId="{A085765C-863D-4F0D-98C5-9BDEAA99EE96}" destId="{9B37ABEF-DA31-45AA-9A11-AFFC03ED2DAD}" srcOrd="0" destOrd="0" presId="urn:microsoft.com/office/officeart/2005/8/layout/list1"/>
    <dgm:cxn modelId="{740FF9F1-3D79-4C14-A904-5B3D7F563B5A}" type="presParOf" srcId="{A085765C-863D-4F0D-98C5-9BDEAA99EE96}" destId="{2F26F5E0-867F-4B3E-8BE6-4333EA050BE6}" srcOrd="1" destOrd="0" presId="urn:microsoft.com/office/officeart/2005/8/layout/list1"/>
    <dgm:cxn modelId="{A02A4A65-82AC-44BD-BE08-EBFE74D1BA8B}" type="presParOf" srcId="{E210DC01-A3DA-48E8-9237-048A32138485}" destId="{9D3C3082-38E1-4AF6-A414-4CF27D7C9D26}" srcOrd="25" destOrd="0" presId="urn:microsoft.com/office/officeart/2005/8/layout/list1"/>
    <dgm:cxn modelId="{BAD7CAD2-8E3A-47B2-8624-97A575284E36}" type="presParOf" srcId="{E210DC01-A3DA-48E8-9237-048A32138485}" destId="{6520C1FE-C96F-43E9-8E72-BBF2369F13E5}" srcOrd="26" destOrd="0" presId="urn:microsoft.com/office/officeart/2005/8/layout/list1"/>
    <dgm:cxn modelId="{4656588B-211D-4BB1-8D23-AE272C241AE5}" type="presParOf" srcId="{E210DC01-A3DA-48E8-9237-048A32138485}" destId="{EF7A7C13-BF4E-43BE-83FC-BF5FA6E94B08}" srcOrd="27" destOrd="0" presId="urn:microsoft.com/office/officeart/2005/8/layout/list1"/>
    <dgm:cxn modelId="{BA6977AB-8A38-4A9A-87EA-7F80F7BB858D}" type="presParOf" srcId="{E210DC01-A3DA-48E8-9237-048A32138485}" destId="{D65759BA-3B59-4FD9-9C9E-A1E4538BE431}" srcOrd="28" destOrd="0" presId="urn:microsoft.com/office/officeart/2005/8/layout/list1"/>
    <dgm:cxn modelId="{99136A8C-A8BF-485C-9F11-B76B3DFD0A37}" type="presParOf" srcId="{D65759BA-3B59-4FD9-9C9E-A1E4538BE431}" destId="{AD0C8319-0007-47D9-AEF0-56B952CBC075}" srcOrd="0" destOrd="0" presId="urn:microsoft.com/office/officeart/2005/8/layout/list1"/>
    <dgm:cxn modelId="{E3C79B1A-DCE5-47B2-A5DE-FB9018A321DC}" type="presParOf" srcId="{D65759BA-3B59-4FD9-9C9E-A1E4538BE431}" destId="{70717DA8-15F6-4E68-8E8F-8B59792160E0}" srcOrd="1" destOrd="0" presId="urn:microsoft.com/office/officeart/2005/8/layout/list1"/>
    <dgm:cxn modelId="{62EC3465-362C-406D-9F6D-F339B0CCB56A}" type="presParOf" srcId="{E210DC01-A3DA-48E8-9237-048A32138485}" destId="{42A49C10-DA64-49E6-A566-8B75B5C9F888}" srcOrd="29" destOrd="0" presId="urn:microsoft.com/office/officeart/2005/8/layout/list1"/>
    <dgm:cxn modelId="{0C61854C-1FC3-4F26-81F9-AA8F9EA79B16}" type="presParOf" srcId="{E210DC01-A3DA-48E8-9237-048A32138485}" destId="{5D99B77D-31F7-4D9A-8958-EBEBF038A121}" srcOrd="30" destOrd="0" presId="urn:microsoft.com/office/officeart/2005/8/layout/list1"/>
    <dgm:cxn modelId="{2064CA8C-382F-49CC-BFED-4B460F56DEDA}" type="presParOf" srcId="{E210DC01-A3DA-48E8-9237-048A32138485}" destId="{E113576D-814D-47F5-8D09-6B1C233A6944}" srcOrd="31" destOrd="0" presId="urn:microsoft.com/office/officeart/2005/8/layout/list1"/>
    <dgm:cxn modelId="{0AE72B78-BC61-4201-BBBB-024F69CF6FEE}" type="presParOf" srcId="{E210DC01-A3DA-48E8-9237-048A32138485}" destId="{697515CC-672F-444A-B342-DFBEE056D5E6}" srcOrd="32" destOrd="0" presId="urn:microsoft.com/office/officeart/2005/8/layout/list1"/>
    <dgm:cxn modelId="{EA04432C-6F3E-420C-AAAC-55695776A85C}" type="presParOf" srcId="{697515CC-672F-444A-B342-DFBEE056D5E6}" destId="{509B4B39-302A-4F3D-8B40-883CAEE6BBF2}" srcOrd="0" destOrd="0" presId="urn:microsoft.com/office/officeart/2005/8/layout/list1"/>
    <dgm:cxn modelId="{D4EA45EE-9F73-4B6D-874B-E0AE3065E414}" type="presParOf" srcId="{697515CC-672F-444A-B342-DFBEE056D5E6}" destId="{016BE9D0-0F5B-4FEF-B723-52B2C6357DFC}" srcOrd="1" destOrd="0" presId="urn:microsoft.com/office/officeart/2005/8/layout/list1"/>
    <dgm:cxn modelId="{BD53CA77-AE13-4780-8C2B-93EB72896833}" type="presParOf" srcId="{E210DC01-A3DA-48E8-9237-048A32138485}" destId="{BCB89659-69B1-4A88-AD28-C0AF73F1983B}" srcOrd="33" destOrd="0" presId="urn:microsoft.com/office/officeart/2005/8/layout/list1"/>
    <dgm:cxn modelId="{E1965651-0D47-44D4-ACEF-C071A2830E90}" type="presParOf" srcId="{E210DC01-A3DA-48E8-9237-048A32138485}" destId="{21CE3839-8CAA-4E80-92D6-555742A9DE22}" srcOrd="34" destOrd="0" presId="urn:microsoft.com/office/officeart/2005/8/layout/list1"/>
    <dgm:cxn modelId="{2E41F93B-AC4D-4A83-B628-8CBD767A9C22}" type="presParOf" srcId="{E210DC01-A3DA-48E8-9237-048A32138485}" destId="{85D71351-A597-46AD-940C-3E8599383718}" srcOrd="35" destOrd="0" presId="urn:microsoft.com/office/officeart/2005/8/layout/list1"/>
    <dgm:cxn modelId="{A0D44F9B-1653-4754-A5F9-FE1DE531A549}" type="presParOf" srcId="{E210DC01-A3DA-48E8-9237-048A32138485}" destId="{6248512C-1602-4C2A-8557-E56492F974E5}" srcOrd="36" destOrd="0" presId="urn:microsoft.com/office/officeart/2005/8/layout/list1"/>
    <dgm:cxn modelId="{DA6540E8-D9F0-4627-96DC-B83C6B48B110}" type="presParOf" srcId="{6248512C-1602-4C2A-8557-E56492F974E5}" destId="{F6501F75-0AF6-44A7-AB14-977A7418A9C4}" srcOrd="0" destOrd="0" presId="urn:microsoft.com/office/officeart/2005/8/layout/list1"/>
    <dgm:cxn modelId="{D27646DE-F8EA-46A1-AF16-57591B215065}" type="presParOf" srcId="{6248512C-1602-4C2A-8557-E56492F974E5}" destId="{13403556-4772-44C8-9E97-D951A429243C}" srcOrd="1" destOrd="0" presId="urn:microsoft.com/office/officeart/2005/8/layout/list1"/>
    <dgm:cxn modelId="{6DCC606C-8390-40A9-8863-0F7E2E4F1149}" type="presParOf" srcId="{E210DC01-A3DA-48E8-9237-048A32138485}" destId="{6F176BE8-8AAE-458A-96B4-D75F3C689892}" srcOrd="37" destOrd="0" presId="urn:microsoft.com/office/officeart/2005/8/layout/list1"/>
    <dgm:cxn modelId="{3DDA57CC-E61B-4632-BA10-B2206BBFF465}" type="presParOf" srcId="{E210DC01-A3DA-48E8-9237-048A32138485}" destId="{C3DD36C6-343C-4442-BFDA-2408C1794E39}" srcOrd="38" destOrd="0" presId="urn:microsoft.com/office/officeart/2005/8/layout/list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83E70B-EE6D-407B-8E1F-FE26817B3B1D}">
      <dsp:nvSpPr>
        <dsp:cNvPr id="0" name=""/>
        <dsp:cNvSpPr/>
      </dsp:nvSpPr>
      <dsp:spPr>
        <a:xfrm>
          <a:off x="0" y="2042703"/>
          <a:ext cx="10013709" cy="165746"/>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AA550E8-D286-40B4-9B20-40DE0FCA02CE}">
      <dsp:nvSpPr>
        <dsp:cNvPr id="0" name=""/>
        <dsp:cNvSpPr/>
      </dsp:nvSpPr>
      <dsp:spPr>
        <a:xfrm>
          <a:off x="1672211"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408DCC00-CC60-4F76-9C61-F00E7DBFC778}">
      <dsp:nvSpPr>
        <dsp:cNvPr id="0" name=""/>
        <dsp:cNvSpPr/>
      </dsp:nvSpPr>
      <dsp:spPr>
        <a:xfrm>
          <a:off x="204968" y="662984"/>
          <a:ext cx="2934486"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533400" rtl="0">
            <a:lnSpc>
              <a:spcPct val="90000"/>
            </a:lnSpc>
            <a:spcBef>
              <a:spcPct val="0"/>
            </a:spcBef>
            <a:spcAft>
              <a:spcPct val="35000"/>
            </a:spcAft>
            <a:buNone/>
          </a:pPr>
          <a:r>
            <a:rPr lang="en-GB" sz="1200" kern="1200" dirty="0"/>
            <a:t>Understanding cultural differences and their impact on communication </a:t>
          </a:r>
        </a:p>
      </dsp:txBody>
      <dsp:txXfrm>
        <a:off x="204968" y="662984"/>
        <a:ext cx="2934486" cy="621548"/>
      </dsp:txXfrm>
    </dsp:sp>
    <dsp:sp modelId="{5C96A5F5-16B2-4AEA-9591-B66C220F4A65}">
      <dsp:nvSpPr>
        <dsp:cNvPr id="0" name=""/>
        <dsp:cNvSpPr/>
      </dsp:nvSpPr>
      <dsp:spPr>
        <a:xfrm>
          <a:off x="338353"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622300" rtl="0">
            <a:lnSpc>
              <a:spcPct val="90000"/>
            </a:lnSpc>
            <a:spcBef>
              <a:spcPct val="0"/>
            </a:spcBef>
            <a:spcAft>
              <a:spcPct val="35000"/>
            </a:spcAft>
            <a:buNone/>
          </a:pPr>
          <a:r>
            <a:rPr lang="en-GB" sz="1400" b="1" kern="1200" dirty="0"/>
            <a:t>Awareness</a:t>
          </a:r>
        </a:p>
      </dsp:txBody>
      <dsp:txXfrm>
        <a:off x="338353" y="2225143"/>
        <a:ext cx="2667714" cy="468233"/>
      </dsp:txXfrm>
    </dsp:sp>
    <dsp:sp modelId="{B3AC6DBE-85B6-4AF3-BADF-7E1E82B735CC}">
      <dsp:nvSpPr>
        <dsp:cNvPr id="0" name=""/>
        <dsp:cNvSpPr/>
      </dsp:nvSpPr>
      <dsp:spPr>
        <a:xfrm>
          <a:off x="1620415" y="2020032"/>
          <a:ext cx="103591" cy="10359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F94922-DAB6-4DFD-A2AE-A4CE9FFE1FA5}">
      <dsp:nvSpPr>
        <dsp:cNvPr id="0" name=""/>
        <dsp:cNvSpPr/>
      </dsp:nvSpPr>
      <dsp:spPr>
        <a:xfrm>
          <a:off x="3339532" y="2071828"/>
          <a:ext cx="0" cy="491909"/>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B3032F4B-98B5-4BC0-87EB-0FA49195D708}">
      <dsp:nvSpPr>
        <dsp:cNvPr id="0" name=""/>
        <dsp:cNvSpPr/>
      </dsp:nvSpPr>
      <dsp:spPr>
        <a:xfrm>
          <a:off x="1872289" y="2859122"/>
          <a:ext cx="2934486"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533400">
            <a:lnSpc>
              <a:spcPct val="90000"/>
            </a:lnSpc>
            <a:spcBef>
              <a:spcPct val="0"/>
            </a:spcBef>
            <a:spcAft>
              <a:spcPct val="35000"/>
            </a:spcAft>
            <a:buNone/>
          </a:pPr>
          <a:r>
            <a:rPr lang="en-GB" sz="1200" kern="1200" dirty="0"/>
            <a:t>Adapting your communication style to fit different cultural contexts</a:t>
          </a:r>
        </a:p>
      </dsp:txBody>
      <dsp:txXfrm>
        <a:off x="1872289" y="2859122"/>
        <a:ext cx="2934486" cy="621548"/>
      </dsp:txXfrm>
    </dsp:sp>
    <dsp:sp modelId="{A857BB46-0DC5-4D57-9182-23675A91CCCA}">
      <dsp:nvSpPr>
        <dsp:cNvPr id="0" name=""/>
        <dsp:cNvSpPr/>
      </dsp:nvSpPr>
      <dsp:spPr>
        <a:xfrm>
          <a:off x="2005675" y="1450279"/>
          <a:ext cx="2667714" cy="29255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622300">
            <a:lnSpc>
              <a:spcPct val="90000"/>
            </a:lnSpc>
            <a:spcBef>
              <a:spcPct val="0"/>
            </a:spcBef>
            <a:spcAft>
              <a:spcPct val="35000"/>
            </a:spcAft>
            <a:buNone/>
          </a:pPr>
          <a:endParaRPr lang="en-GB" sz="1400" kern="1200"/>
        </a:p>
      </dsp:txBody>
      <dsp:txXfrm>
        <a:off x="2005675" y="1450279"/>
        <a:ext cx="2667714" cy="292556"/>
      </dsp:txXfrm>
    </dsp:sp>
    <dsp:sp modelId="{2173A776-74C0-4767-9B65-C675350DE71E}">
      <dsp:nvSpPr>
        <dsp:cNvPr id="0" name=""/>
        <dsp:cNvSpPr/>
      </dsp:nvSpPr>
      <dsp:spPr>
        <a:xfrm>
          <a:off x="3287737" y="2039465"/>
          <a:ext cx="103591" cy="64724"/>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4186A17-7B9F-4674-AD57-FF0C87A3CB32}">
      <dsp:nvSpPr>
        <dsp:cNvPr id="0" name=""/>
        <dsp:cNvSpPr/>
      </dsp:nvSpPr>
      <dsp:spPr>
        <a:xfrm>
          <a:off x="5006854" y="1284533"/>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3A73CBFE-397D-467A-A65B-E19FAB2953BB}">
      <dsp:nvSpPr>
        <dsp:cNvPr id="0" name=""/>
        <dsp:cNvSpPr/>
      </dsp:nvSpPr>
      <dsp:spPr>
        <a:xfrm>
          <a:off x="3539611" y="662984"/>
          <a:ext cx="2934486"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rtlCol="0" anchor="ctr" anchorCtr="0">
          <a:noAutofit/>
        </a:bodyPr>
        <a:lstStyle/>
        <a:p>
          <a:pPr marL="0" lvl="0" indent="0" algn="l" defTabSz="533400" rtl="0">
            <a:lnSpc>
              <a:spcPct val="90000"/>
            </a:lnSpc>
            <a:spcBef>
              <a:spcPct val="0"/>
            </a:spcBef>
            <a:spcAft>
              <a:spcPct val="35000"/>
            </a:spcAft>
            <a:buNone/>
          </a:pPr>
          <a:r>
            <a:rPr lang="en-GB" sz="1200" kern="1200" dirty="0"/>
            <a:t>Demonstrating appreciation to diverse cultural norm and values</a:t>
          </a:r>
        </a:p>
      </dsp:txBody>
      <dsp:txXfrm>
        <a:off x="3539611" y="662984"/>
        <a:ext cx="2934486" cy="621548"/>
      </dsp:txXfrm>
    </dsp:sp>
    <dsp:sp modelId="{730471FC-8FAF-49B2-8F42-63D391F759BE}">
      <dsp:nvSpPr>
        <dsp:cNvPr id="0" name=""/>
        <dsp:cNvSpPr/>
      </dsp:nvSpPr>
      <dsp:spPr>
        <a:xfrm>
          <a:off x="3672997" y="2225143"/>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711200" rtl="0">
            <a:lnSpc>
              <a:spcPct val="90000"/>
            </a:lnSpc>
            <a:spcBef>
              <a:spcPct val="0"/>
            </a:spcBef>
            <a:spcAft>
              <a:spcPct val="35000"/>
            </a:spcAft>
            <a:buNone/>
          </a:pPr>
          <a:endParaRPr lang="en-GB" sz="1600" kern="1200" dirty="0"/>
        </a:p>
      </dsp:txBody>
      <dsp:txXfrm>
        <a:off x="3672997" y="2225143"/>
        <a:ext cx="2667714" cy="468233"/>
      </dsp:txXfrm>
    </dsp:sp>
    <dsp:sp modelId="{F34C40A7-6131-4EF1-9887-E7EEA86D1562}">
      <dsp:nvSpPr>
        <dsp:cNvPr id="0" name=""/>
        <dsp:cNvSpPr/>
      </dsp:nvSpPr>
      <dsp:spPr>
        <a:xfrm>
          <a:off x="4955058" y="2020032"/>
          <a:ext cx="103591" cy="10359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1C3FD7B-71E0-4012-B7CE-2C80433ED975}">
      <dsp:nvSpPr>
        <dsp:cNvPr id="0" name=""/>
        <dsp:cNvSpPr/>
      </dsp:nvSpPr>
      <dsp:spPr>
        <a:xfrm>
          <a:off x="6674176" y="2071828"/>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2467EBEC-ACAC-4EF4-B856-39067B4D928B}">
      <dsp:nvSpPr>
        <dsp:cNvPr id="0" name=""/>
        <dsp:cNvSpPr/>
      </dsp:nvSpPr>
      <dsp:spPr>
        <a:xfrm>
          <a:off x="5206933" y="2859122"/>
          <a:ext cx="2934486" cy="932322"/>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55913" rIns="144931" bIns="55913" numCol="1" spcCol="1270" rtlCol="0" anchor="ctr" anchorCtr="0">
          <a:noAutofit/>
        </a:bodyPr>
        <a:lstStyle/>
        <a:p>
          <a:pPr marL="0" lvl="0" indent="0" algn="l" defTabSz="533400" rtl="0">
            <a:lnSpc>
              <a:spcPct val="90000"/>
            </a:lnSpc>
            <a:spcBef>
              <a:spcPct val="0"/>
            </a:spcBef>
            <a:spcAft>
              <a:spcPct val="35000"/>
            </a:spcAft>
            <a:buNone/>
          </a:pPr>
          <a:r>
            <a:rPr lang="en-GB" sz="1200" kern="1200" dirty="0"/>
            <a:t>Study in advance the cultural background of your audience to anticipate challenges </a:t>
          </a:r>
        </a:p>
      </dsp:txBody>
      <dsp:txXfrm>
        <a:off x="5206933" y="2859122"/>
        <a:ext cx="2934486" cy="932322"/>
      </dsp:txXfrm>
    </dsp:sp>
    <dsp:sp modelId="{7605329C-2B32-4CD7-9B69-1B3DAB88562E}">
      <dsp:nvSpPr>
        <dsp:cNvPr id="0" name=""/>
        <dsp:cNvSpPr/>
      </dsp:nvSpPr>
      <dsp:spPr>
        <a:xfrm>
          <a:off x="5340318" y="1450279"/>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b" anchorCtr="1">
          <a:noAutofit/>
        </a:bodyPr>
        <a:lstStyle/>
        <a:p>
          <a:pPr marL="0" lvl="0" indent="0" algn="ctr" defTabSz="711200" rtl="0">
            <a:lnSpc>
              <a:spcPct val="90000"/>
            </a:lnSpc>
            <a:spcBef>
              <a:spcPct val="0"/>
            </a:spcBef>
            <a:spcAft>
              <a:spcPct val="35000"/>
            </a:spcAft>
            <a:buNone/>
          </a:pPr>
          <a:endParaRPr lang="en-GB" sz="1600" kern="1200" dirty="0"/>
        </a:p>
      </dsp:txBody>
      <dsp:txXfrm>
        <a:off x="5340318" y="1450279"/>
        <a:ext cx="2667714" cy="468233"/>
      </dsp:txXfrm>
    </dsp:sp>
    <dsp:sp modelId="{79B0CEDC-0005-4ACE-AB25-DB9533DC85C2}">
      <dsp:nvSpPr>
        <dsp:cNvPr id="0" name=""/>
        <dsp:cNvSpPr/>
      </dsp:nvSpPr>
      <dsp:spPr>
        <a:xfrm>
          <a:off x="6622380" y="2020032"/>
          <a:ext cx="103591" cy="10359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B9D58D6-E34B-4990-86E2-B1CAE3536A29}">
      <dsp:nvSpPr>
        <dsp:cNvPr id="0" name=""/>
        <dsp:cNvSpPr/>
      </dsp:nvSpPr>
      <dsp:spPr>
        <a:xfrm>
          <a:off x="8546465" y="1254164"/>
          <a:ext cx="0" cy="787294"/>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dash"/>
        </a:ln>
        <a:effectLst/>
      </dsp:spPr>
      <dsp:style>
        <a:lnRef idx="2">
          <a:scrgbClr r="0" g="0" b="0"/>
        </a:lnRef>
        <a:fillRef idx="1">
          <a:scrgbClr r="0" g="0" b="0"/>
        </a:fillRef>
        <a:effectRef idx="0">
          <a:scrgbClr r="0" g="0" b="0"/>
        </a:effectRef>
        <a:fontRef idx="minor">
          <a:schemeClr val="lt1"/>
        </a:fontRef>
      </dsp:style>
    </dsp:sp>
    <dsp:sp modelId="{160E0A3B-47C8-4C2F-8C45-EC9C3DFA1FFB}">
      <dsp:nvSpPr>
        <dsp:cNvPr id="0" name=""/>
        <dsp:cNvSpPr/>
      </dsp:nvSpPr>
      <dsp:spPr>
        <a:xfrm>
          <a:off x="7079222" y="632616"/>
          <a:ext cx="2934486" cy="621548"/>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44931" tIns="37276" rIns="144931" bIns="37276" numCol="1" spcCol="1270" anchor="ctr" anchorCtr="0">
          <a:noAutofit/>
        </a:bodyPr>
        <a:lstStyle/>
        <a:p>
          <a:pPr marL="0" lvl="0" indent="0" algn="l" defTabSz="533400">
            <a:lnSpc>
              <a:spcPct val="90000"/>
            </a:lnSpc>
            <a:spcBef>
              <a:spcPct val="0"/>
            </a:spcBef>
            <a:spcAft>
              <a:spcPct val="35000"/>
            </a:spcAft>
            <a:buNone/>
          </a:pPr>
          <a:r>
            <a:rPr lang="en-GB" sz="1200" kern="1200" dirty="0"/>
            <a:t>Avoid rushing conversations or expect immediate agreement </a:t>
          </a:r>
        </a:p>
      </dsp:txBody>
      <dsp:txXfrm>
        <a:off x="7079222" y="632616"/>
        <a:ext cx="2934486" cy="621548"/>
      </dsp:txXfrm>
    </dsp:sp>
    <dsp:sp modelId="{5646D4EB-C7F1-4D0E-8051-C7D6C1D31ADE}">
      <dsp:nvSpPr>
        <dsp:cNvPr id="0" name=""/>
        <dsp:cNvSpPr/>
      </dsp:nvSpPr>
      <dsp:spPr>
        <a:xfrm>
          <a:off x="5365982" y="1472065"/>
          <a:ext cx="2667714" cy="46823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rtlCol="0" anchor="t" anchorCtr="1">
          <a:noAutofit/>
        </a:bodyPr>
        <a:lstStyle/>
        <a:p>
          <a:pPr marL="0" lvl="0" indent="0" algn="ctr" defTabSz="622300" rtl="0">
            <a:lnSpc>
              <a:spcPct val="90000"/>
            </a:lnSpc>
            <a:spcBef>
              <a:spcPct val="0"/>
            </a:spcBef>
            <a:spcAft>
              <a:spcPct val="35000"/>
            </a:spcAft>
            <a:buNone/>
          </a:pPr>
          <a:r>
            <a:rPr lang="en-GB" sz="1400" b="1" kern="1200" dirty="0"/>
            <a:t>Preparation</a:t>
          </a:r>
        </a:p>
      </dsp:txBody>
      <dsp:txXfrm>
        <a:off x="5365982" y="1472065"/>
        <a:ext cx="2667714" cy="468233"/>
      </dsp:txXfrm>
    </dsp:sp>
    <dsp:sp modelId="{A72D3A03-5E34-4B13-9747-5EFFE003B8C1}">
      <dsp:nvSpPr>
        <dsp:cNvPr id="0" name=""/>
        <dsp:cNvSpPr/>
      </dsp:nvSpPr>
      <dsp:spPr>
        <a:xfrm>
          <a:off x="8494670" y="1989663"/>
          <a:ext cx="103591" cy="103591"/>
        </a:xfrm>
        <a:prstGeom prst="ellipse">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5E8325D-FA08-4AF8-BAE4-29EB79DF44DF}">
      <dsp:nvSpPr>
        <dsp:cNvPr id="0" name=""/>
        <dsp:cNvSpPr/>
      </dsp:nvSpPr>
      <dsp:spPr>
        <a:xfrm>
          <a:off x="0" y="169739"/>
          <a:ext cx="9407144" cy="252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6B504966-D492-4EDF-9A2E-5F25A6C2DD12}">
      <dsp:nvSpPr>
        <dsp:cNvPr id="0" name=""/>
        <dsp:cNvSpPr/>
      </dsp:nvSpPr>
      <dsp:spPr>
        <a:xfrm>
          <a:off x="470357" y="22139"/>
          <a:ext cx="6585000" cy="29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Prioritise Relationship Building </a:t>
          </a:r>
        </a:p>
      </dsp:txBody>
      <dsp:txXfrm>
        <a:off x="484767" y="36549"/>
        <a:ext cx="6556180" cy="266380"/>
      </dsp:txXfrm>
    </dsp:sp>
    <dsp:sp modelId="{C9F9BAB6-BFDC-4301-942E-98F437A6FBBA}">
      <dsp:nvSpPr>
        <dsp:cNvPr id="0" name=""/>
        <dsp:cNvSpPr/>
      </dsp:nvSpPr>
      <dsp:spPr>
        <a:xfrm>
          <a:off x="0" y="623339"/>
          <a:ext cx="9407144"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E188E4BB-B341-43D0-AAFC-BE86F70C1219}">
      <dsp:nvSpPr>
        <dsp:cNvPr id="0" name=""/>
        <dsp:cNvSpPr/>
      </dsp:nvSpPr>
      <dsp:spPr>
        <a:xfrm>
          <a:off x="470357" y="475739"/>
          <a:ext cx="658500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Understand And Adapt to Cultural Norms </a:t>
          </a:r>
        </a:p>
      </dsp:txBody>
      <dsp:txXfrm>
        <a:off x="484767" y="490149"/>
        <a:ext cx="6556180" cy="266380"/>
      </dsp:txXfrm>
    </dsp:sp>
    <dsp:sp modelId="{AE957DDB-1EA7-4A98-9717-9E5C83488280}">
      <dsp:nvSpPr>
        <dsp:cNvPr id="0" name=""/>
        <dsp:cNvSpPr/>
      </dsp:nvSpPr>
      <dsp:spPr>
        <a:xfrm>
          <a:off x="0" y="1076939"/>
          <a:ext cx="9407144" cy="252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92ECB926-B307-4593-9043-A6D0F07005AC}">
      <dsp:nvSpPr>
        <dsp:cNvPr id="0" name=""/>
        <dsp:cNvSpPr/>
      </dsp:nvSpPr>
      <dsp:spPr>
        <a:xfrm>
          <a:off x="470357" y="929339"/>
          <a:ext cx="6585000" cy="2952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Embrace a Collaborative Mindset</a:t>
          </a:r>
        </a:p>
      </dsp:txBody>
      <dsp:txXfrm>
        <a:off x="484767" y="943749"/>
        <a:ext cx="6556180" cy="266380"/>
      </dsp:txXfrm>
    </dsp:sp>
    <dsp:sp modelId="{46DB3B51-8450-46E7-A598-95F1DBBB7A84}">
      <dsp:nvSpPr>
        <dsp:cNvPr id="0" name=""/>
        <dsp:cNvSpPr/>
      </dsp:nvSpPr>
      <dsp:spPr>
        <a:xfrm>
          <a:off x="0" y="1530539"/>
          <a:ext cx="9407144" cy="252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359AD0B-6BE8-45C4-86F6-E9DF104AD380}">
      <dsp:nvSpPr>
        <dsp:cNvPr id="0" name=""/>
        <dsp:cNvSpPr/>
      </dsp:nvSpPr>
      <dsp:spPr>
        <a:xfrm>
          <a:off x="470357" y="1382939"/>
          <a:ext cx="6585000" cy="295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Communicate Clearly and Effectively</a:t>
          </a:r>
        </a:p>
      </dsp:txBody>
      <dsp:txXfrm>
        <a:off x="484767" y="1397349"/>
        <a:ext cx="6556180" cy="266380"/>
      </dsp:txXfrm>
    </dsp:sp>
    <dsp:sp modelId="{DFC4B8E6-FB14-4F7A-A904-06DB4B295BA5}">
      <dsp:nvSpPr>
        <dsp:cNvPr id="0" name=""/>
        <dsp:cNvSpPr/>
      </dsp:nvSpPr>
      <dsp:spPr>
        <a:xfrm>
          <a:off x="0" y="1984139"/>
          <a:ext cx="9407144" cy="252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481350E-43D9-4B8D-81B3-21D4A32A1BE3}">
      <dsp:nvSpPr>
        <dsp:cNvPr id="0" name=""/>
        <dsp:cNvSpPr/>
      </dsp:nvSpPr>
      <dsp:spPr>
        <a:xfrm>
          <a:off x="470357" y="1836539"/>
          <a:ext cx="6585000" cy="2952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Be Patient and Flexible </a:t>
          </a:r>
        </a:p>
      </dsp:txBody>
      <dsp:txXfrm>
        <a:off x="484767" y="1850949"/>
        <a:ext cx="6556180" cy="266380"/>
      </dsp:txXfrm>
    </dsp:sp>
    <dsp:sp modelId="{6F7CE8B4-8954-4EEB-A8CA-27A10E27B9CA}">
      <dsp:nvSpPr>
        <dsp:cNvPr id="0" name=""/>
        <dsp:cNvSpPr/>
      </dsp:nvSpPr>
      <dsp:spPr>
        <a:xfrm>
          <a:off x="0" y="2437739"/>
          <a:ext cx="9407144" cy="252000"/>
        </a:xfrm>
        <a:prstGeom prst="rect">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8DA09B9-8276-44EF-BE83-599173418859}">
      <dsp:nvSpPr>
        <dsp:cNvPr id="0" name=""/>
        <dsp:cNvSpPr/>
      </dsp:nvSpPr>
      <dsp:spPr>
        <a:xfrm>
          <a:off x="470357" y="2290139"/>
          <a:ext cx="6585000" cy="29520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Use Data and Logic to Support Arguments</a:t>
          </a:r>
        </a:p>
      </dsp:txBody>
      <dsp:txXfrm>
        <a:off x="484767" y="2304549"/>
        <a:ext cx="6556180" cy="266380"/>
      </dsp:txXfrm>
    </dsp:sp>
    <dsp:sp modelId="{6520C1FE-C96F-43E9-8E72-BBF2369F13E5}">
      <dsp:nvSpPr>
        <dsp:cNvPr id="0" name=""/>
        <dsp:cNvSpPr/>
      </dsp:nvSpPr>
      <dsp:spPr>
        <a:xfrm>
          <a:off x="0" y="2891340"/>
          <a:ext cx="9407144"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2F26F5E0-867F-4B3E-8BE6-4333EA050BE6}">
      <dsp:nvSpPr>
        <dsp:cNvPr id="0" name=""/>
        <dsp:cNvSpPr/>
      </dsp:nvSpPr>
      <dsp:spPr>
        <a:xfrm>
          <a:off x="470357" y="2743739"/>
          <a:ext cx="658500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Focus On Conflict Management</a:t>
          </a:r>
        </a:p>
      </dsp:txBody>
      <dsp:txXfrm>
        <a:off x="484767" y="2758149"/>
        <a:ext cx="6556180" cy="266380"/>
      </dsp:txXfrm>
    </dsp:sp>
    <dsp:sp modelId="{5D99B77D-31F7-4D9A-8958-EBEBF038A121}">
      <dsp:nvSpPr>
        <dsp:cNvPr id="0" name=""/>
        <dsp:cNvSpPr/>
      </dsp:nvSpPr>
      <dsp:spPr>
        <a:xfrm>
          <a:off x="0" y="3344940"/>
          <a:ext cx="9407144" cy="252000"/>
        </a:xfrm>
        <a:prstGeom prst="rect">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70717DA8-15F6-4E68-8E8F-8B59792160E0}">
      <dsp:nvSpPr>
        <dsp:cNvPr id="0" name=""/>
        <dsp:cNvSpPr/>
      </dsp:nvSpPr>
      <dsp:spPr>
        <a:xfrm>
          <a:off x="470357" y="3197340"/>
          <a:ext cx="6585000" cy="295200"/>
        </a:xfrm>
        <a:prstGeom prst="round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Align Long-Term Objectives</a:t>
          </a:r>
        </a:p>
      </dsp:txBody>
      <dsp:txXfrm>
        <a:off x="484767" y="3211750"/>
        <a:ext cx="6556180" cy="266380"/>
      </dsp:txXfrm>
    </dsp:sp>
    <dsp:sp modelId="{21CE3839-8CAA-4E80-92D6-555742A9DE22}">
      <dsp:nvSpPr>
        <dsp:cNvPr id="0" name=""/>
        <dsp:cNvSpPr/>
      </dsp:nvSpPr>
      <dsp:spPr>
        <a:xfrm>
          <a:off x="0" y="3798540"/>
          <a:ext cx="9407144" cy="2520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016BE9D0-0F5B-4FEF-B723-52B2C6357DFC}">
      <dsp:nvSpPr>
        <dsp:cNvPr id="0" name=""/>
        <dsp:cNvSpPr/>
      </dsp:nvSpPr>
      <dsp:spPr>
        <a:xfrm>
          <a:off x="470357" y="3650940"/>
          <a:ext cx="6585000" cy="29520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Prepare Thoroughly </a:t>
          </a:r>
        </a:p>
      </dsp:txBody>
      <dsp:txXfrm>
        <a:off x="484767" y="3665350"/>
        <a:ext cx="6556180" cy="266380"/>
      </dsp:txXfrm>
    </dsp:sp>
    <dsp:sp modelId="{C3DD36C6-343C-4442-BFDA-2408C1794E39}">
      <dsp:nvSpPr>
        <dsp:cNvPr id="0" name=""/>
        <dsp:cNvSpPr/>
      </dsp:nvSpPr>
      <dsp:spPr>
        <a:xfrm>
          <a:off x="0" y="4252140"/>
          <a:ext cx="9407144" cy="252000"/>
        </a:xfrm>
        <a:prstGeom prst="rect">
          <a:avLst/>
        </a:prstGeom>
        <a:solidFill>
          <a:schemeClr val="lt1">
            <a:alpha val="90000"/>
            <a:hueOff val="0"/>
            <a:satOff val="0"/>
            <a:lumOff val="0"/>
            <a:alphaOff val="0"/>
          </a:schemeClr>
        </a:solidFill>
        <a:ln w="12700" cap="flat" cmpd="sng" algn="ctr">
          <a:solidFill>
            <a:schemeClr val="accent6">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13403556-4772-44C8-9E97-D951A429243C}">
      <dsp:nvSpPr>
        <dsp:cNvPr id="0" name=""/>
        <dsp:cNvSpPr/>
      </dsp:nvSpPr>
      <dsp:spPr>
        <a:xfrm>
          <a:off x="470357" y="4104540"/>
          <a:ext cx="6585000" cy="295200"/>
        </a:xfrm>
        <a:prstGeom prst="round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48897" tIns="0" rIns="248897" bIns="0" numCol="1" spcCol="1270" anchor="ctr" anchorCtr="0">
          <a:noAutofit/>
        </a:bodyPr>
        <a:lstStyle/>
        <a:p>
          <a:pPr marL="0" lvl="0" indent="0" algn="l" defTabSz="444500">
            <a:lnSpc>
              <a:spcPct val="90000"/>
            </a:lnSpc>
            <a:spcBef>
              <a:spcPct val="0"/>
            </a:spcBef>
            <a:spcAft>
              <a:spcPct val="35000"/>
            </a:spcAft>
            <a:buNone/>
          </a:pPr>
          <a:r>
            <a:rPr lang="en-GB" sz="1000" kern="1200" dirty="0"/>
            <a:t>Manage Expectations and Follow-up</a:t>
          </a:r>
        </a:p>
      </dsp:txBody>
      <dsp:txXfrm>
        <a:off x="484767" y="4118950"/>
        <a:ext cx="6556180" cy="266380"/>
      </dsp:txXfrm>
    </dsp:sp>
  </dsp:spTree>
</dsp:drawing>
</file>

<file path=ppt/diagrams/layout1.xml><?xml version="1.0" encoding="utf-8"?>
<dgm:layoutDef xmlns:dgm="http://schemas.openxmlformats.org/drawingml/2006/diagram" xmlns:a="http://schemas.openxmlformats.org/drawingml/2006/main" uniqueId="urn:microsoft.com/office/officeart/2017/3/layout/HorizontalPathTimeline#2">
  <dgm:title val="Horizontal Path Timeline"/>
  <dgm:desc val="Use to show a list of events in chronological order. The rectangular shape contains the description while the date is shown near the circular dot. It’s the perfect SmartArt for displaying large amount of text with a short date format."/>
  <dgm:catLst>
    <dgm:cat type="timeline" pri="500"/>
  </dgm:catLst>
  <dgm:sampData>
    <dgm:dataModel>
      <dgm:ptLst>
        <dgm:pt modelId="0" type="doc"/>
        <dgm:pt modelId="10">
          <dgm:prSet phldr="1"/>
        </dgm:pt>
        <dgm:pt modelId="11">
          <dgm:prSet phldr="1"/>
        </dgm:pt>
        <dgm:pt modelId="20">
          <dgm:prSet phldr="1"/>
        </dgm:pt>
        <dgm:pt modelId="21">
          <dgm:prSet phldr="1"/>
        </dgm:pt>
        <dgm:pt modelId="30">
          <dgm:prSet phldr="1"/>
        </dgm:pt>
        <dgm:pt modelId="31">
          <dgm:prSet phldr="1"/>
        </dgm:pt>
      </dgm:ptLst>
      <dgm:cxnLst>
        <dgm:cxn modelId="40" srcId="0" destId="10" srcOrd="0" destOrd="0"/>
        <dgm:cxn modelId="12" srcId="10" destId="11" srcOrd="0" destOrd="0"/>
        <dgm:cxn modelId="50" srcId="0" destId="20" srcOrd="1" destOrd="0"/>
        <dgm:cxn modelId="22" srcId="20" destId="21" srcOrd="0" destOrd="0"/>
        <dgm:cxn modelId="60" srcId="0" destId="30" srcOrd="1" destOrd="0"/>
        <dgm:cxn modelId="32" srcId="30" destId="3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chMax/>
      <dgm:chPref/>
      <dgm:dir/>
      <dgm:animLvl val="lvl"/>
    </dgm:varLst>
    <dgm:alg type="composite"/>
    <dgm:shape xmlns:r="http://schemas.openxmlformats.org/officeDocument/2006/relationships" r:blip="">
      <dgm:adjLst/>
    </dgm:shape>
    <dgm:constrLst>
      <dgm:constr type="w" for="ch" forName="divider" refType="w"/>
      <dgm:constr type="h" for="ch" forName="divider" refType="h" fact="0.04"/>
      <dgm:constr type="ctrY" for="ch" forName="divider" refType="h" fact="0.5"/>
      <dgm:constr type="l" for="ch" forName="divider"/>
      <dgm:constr type="w" for="ch" forName="nodes" refType="w"/>
      <dgm:constr type="h" for="ch" forName="nodes" refType="h"/>
    </dgm:constrLst>
    <dgm:layoutNode name="divider" styleLbl="asst0">
      <dgm:alg type="sp"/>
      <dgm:shape xmlns:r="http://schemas.openxmlformats.org/officeDocument/2006/relationships" type="rect" r:blip="">
        <dgm:adjLst/>
      </dgm:shape>
      <dgm:presOf/>
      <dgm:constrLst/>
      <dgm:ruleLst/>
    </dgm:layoutNode>
    <dgm:layoutNode name="nodes">
      <dgm:varLst>
        <dgm:chMax/>
        <dgm:chPref/>
        <dgm:animLvl val="lvl"/>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constrLst>
        <dgm:constr type="primFontSz" for="des" forName="L1TextContainer" val="26"/>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Lst>
      <dgm:forEach name="nodesForEach" axis="ch" ptType="node">
        <dgm:layoutNode name="composite">
          <dgm:alg type="composite"/>
          <dgm:shape xmlns:r="http://schemas.openxmlformats.org/officeDocument/2006/relationships" r:blip="">
            <dgm:adjLst/>
          </dgm:shape>
          <dgm:choose name="CaseForPlacingNodesAboveAndBelowDivider">
            <dgm:if name="CaseForPlacingNodeAboveDivider" axis="self" ptType="node" func="posOdd" op="equ" val="1">
              <dgm:constrLst>
                <dgm:constr type="w" for="ch" forName="L2TextContainer" refType="w" fact="0.88"/>
                <dgm:constr type="h" for="ch" forName="L2TextContainer" refType="h" fact="0.15"/>
                <dgm:constr type="h" for="ch" forName="L2TextContainer" refType="h" op="lte" fact="0.31"/>
                <dgm:constr type="b" for="ch" forName="L2TextContainer" refType="h" fact="0.31"/>
                <dgm:constr type="l" for="ch" forName="L2TextContainer" refType="w" fact="0.06"/>
                <dgm:constr type="w" for="ch" forName="ConnectLine"/>
                <dgm:constr type="l" for="ch" forName="ConnectLine" refType="w" fact="0.5"/>
                <dgm:constr type="h" for="ch" forName="ConnectLine" refType="h" fact="0.19"/>
                <dgm:constr type="t" for="ch" forName="ConnectLine" refType="h" fact="0.31"/>
                <dgm:constr type="w" for="ch" forName="FlexibleEmptyPlaceHolder" refType="w"/>
                <dgm:constr type="h" for="ch" forName="FlexibleEmptyPlaceHolder" refType="h" fact="0.16"/>
                <dgm:constr type="h" for="ch" forName="FlexibleEmptyPlaceHolder" refType="h" op="gte" fact="0.005"/>
                <dgm:constr type="t" for="ch" forName="FlexibleEmptyPlaceHolder" refType="h" fact="0"/>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L1TextContainer" refType="w" fact="0.8"/>
                <dgm:constr type="l" for="ch" forName="L1TextContainer" refType="w" fact="0.1"/>
                <dgm:constr type="t" for="ch" forName="L1TextContainer" refType="h" fact="0.537"/>
                <dgm:constr type="h" for="ch" forName="L1TextContainer" refType="h" fact="0.113"/>
                <dgm:constr type="w" for="ch" forName="EmptyPlaceHolder" refType="w"/>
                <dgm:constr type="t" for="ch" forName="EmptyPlaceHolder" refType="h" fact="0.65"/>
                <dgm:constr type="h" for="ch" forName="EmptyPlaceHolder" refType="h" fact="0.35"/>
              </dgm:constrLst>
            </dgm:if>
            <dgm:else name="CaseForPlacingNodeBelowDivider">
              <dgm:constrLst>
                <dgm:constr type="w" for="ch" forName="EmptyPlaceHolder" refType="w"/>
                <dgm:constr type="h" for="ch" forName="EmptyPlaceHolder" refType="h" fact="0.35"/>
                <dgm:constr type="t" for="ch" forName="EmptyPlaceHolder" refType="h" fact="0"/>
                <dgm:constr type="w" for="ch" forName="FlexibleEmptyPlaceHolder" refType="w"/>
                <dgm:constr type="h" for="ch" forName="FlexibleEmptyPlaceHolder" refType="h" fact="0.16"/>
                <dgm:constr type="h" for="ch" forName="FlexibleEmptyPlaceHolder" refType="h" op="gte" fact="0.005"/>
                <dgm:constr type="b" for="ch" forName="FlexibleEmptyPlaceHolder" refType="h"/>
                <dgm:constr type="w" for="ch" forName="L1TextContainer" refType="w" fact="0.8"/>
                <dgm:constr type="l" for="ch" forName="L1TextContainer" refType="w" fact="0.1"/>
                <dgm:constr type="t" for="ch" forName="L1TextContainer" refType="h" fact="0.35"/>
                <dgm:constr type="h" for="ch" forName="L1TextContainer" refType="h" fact="0.113"/>
                <dgm:constr type="w" for="ch" forName="ConnectorPoint" refType="h" fact="0.025"/>
                <dgm:constr type="h" for="ch" forName="ConnectorPoint" refType="h" fact="0.025"/>
                <dgm:constr type="ctrX" for="ch" forName="ConnectorPoint" refType="w" fact="0.5"/>
                <dgm:constr type="ctrY" for="ch" forName="ConnectorPoint" refType="h" fact="0.5"/>
                <dgm:constr type="w" for="ch" forName="ConnectLine"/>
                <dgm:constr type="l" for="ch" forName="ConnectLine" refType="w" fact="0.5"/>
                <dgm:constr type="h" for="ch" forName="ConnectLine" refType="h" fact="0.19"/>
                <dgm:constr type="t" for="ch" forName="ConnectLine" refType="h" fact="0.5"/>
                <dgm:constr type="w" for="ch" forName="L2TextContainer" refType="w" fact="0.88"/>
                <dgm:constr type="h" for="ch" forName="L2TextContainer" refType="h" fact="0.15"/>
                <dgm:constr type="h" for="ch" forName="L2TextContainer" refType="h" op="lte" fact="0.31"/>
                <dgm:constr type="t" for="ch" forName="L2TextContainer" refType="h" fact="0.69"/>
                <dgm:constr type="l" for="ch" forName="L2TextContainer" refType="w" fact="0.06"/>
              </dgm:constrLst>
            </dgm:else>
          </dgm:choose>
          <dgm:layoutNode name="ConnectorPoint" styleLbl="fgAcc1" moveWith="L2TextContainer">
            <dgm:alg type="sp"/>
            <dgm:shape xmlns:r="http://schemas.openxmlformats.org/officeDocument/2006/relationships" type="ellipse" r:blip="" zOrderOff="10">
              <dgm:adjLst/>
            </dgm:shape>
            <dgm:presOf/>
            <dgm:constrLst/>
          </dgm:layoutNode>
          <dgm:layoutNode name="ConnectLine" styleLbl="alignNode1" moveWith="L2TextContainer">
            <dgm:alg type="sp"/>
            <dgm:shape xmlns:r="http://schemas.openxmlformats.org/officeDocument/2006/relationships" type="line" r:blip="">
              <dgm:adjLst/>
              <dgm:extLst>
                <a:ext uri="{B698B0E9-8C71-41B9-8309-B3DCBF30829C}">
                  <dgm1612:spPr xmlns:dgm1612="http://schemas.microsoft.com/office/drawing/2016/12/diagram">
                    <a:ln>
                      <a:prstDash val="dash"/>
                    </a:ln>
                  </dgm1612:spPr>
                </a:ext>
              </dgm:extLst>
            </dgm:shape>
            <dgm:presOf/>
            <dgm:constrLst/>
          </dgm:layoutNode>
          <dgm:layoutNode name="FlexibleEmptyPlaceHolder">
            <dgm:alg type="sp"/>
            <dgm:shape xmlns:r="http://schemas.openxmlformats.org/officeDocument/2006/relationships" r:blip="">
              <dgm:adjLst/>
            </dgm:shape>
            <dgm:presOf/>
            <dgm:constrLst/>
          </dgm:layoutNode>
          <dgm:layoutNode name="L2TextContainer" styleLbl="bgAcc1">
            <dgm:varLst>
              <dgm:chMax val="0"/>
              <dgm:chPref val="0"/>
              <dgm:bulletEnabled val="1"/>
            </dgm:varLst>
            <dgm:choose name="L2TextContainerAlgo">
              <dgm:if name="L2TextContainerAlgoLTR" func="var" arg="dir" op="equ" val="norm">
                <dgm:alg type="tx">
                  <dgm:param type="txAnchorVert" val="mid"/>
                  <dgm:param type="parTxRTLAlign" val="l"/>
                  <dgm:param type="parTxLTRAlign" val="l"/>
                  <dgm:param type="txAnchorVertCh" val="mid"/>
                  <dgm:param type="shpTxRTLAlignCh" val="l"/>
                  <dgm:param type="shpTxLTRAlignCh" val="l"/>
                </dgm:alg>
              </dgm:if>
              <dgm:else name="L2TextContainerAlgoRTL">
                <dgm:alg type="tx">
                  <dgm:param type="txAnchorVert" val="mid"/>
                  <dgm:param type="parTxRTLAlign" val="r"/>
                  <dgm:param type="parTxLTRAlign" val="r"/>
                  <dgm:param type="txAnchorVertCh" val="mid"/>
                  <dgm:param type="shpTxRTLAlignCh" val="r"/>
                  <dgm:param type="shpTxLTRAlignCh" val="r"/>
                </dgm:alg>
              </dgm:else>
            </dgm:choose>
            <dgm:shape xmlns:r="http://schemas.openxmlformats.org/officeDocument/2006/relationships" type="rect" r:blip="">
              <dgm:adjLst/>
            </dgm:shape>
            <dgm:presOf axis="des" ptType="node"/>
            <dgm:constrLst>
              <dgm:constr type="lMarg" refType="w" fact="0.14"/>
              <dgm:constr type="rMarg" refType="w" fact="0.14"/>
              <dgm:constr type="tMarg" refType="h" fact="0.17"/>
              <dgm:constr type="bMarg" refType="h" fact="0.17"/>
            </dgm:constrLst>
            <dgm:ruleLst>
              <dgm:rule type="h" val="INF" fact="NaN" max="NaN"/>
              <dgm:rule type="primFontSz" val="11" fact="NaN" max="NaN"/>
            </dgm:ruleLst>
          </dgm:layoutNode>
          <dgm:layoutNode name="L1TextContainer" styleLbl="revTx">
            <dgm:varLst>
              <dgm:chMax val="1"/>
              <dgm:chPref val="1"/>
              <dgm:bulletEnabled val="1"/>
            </dgm:varLst>
            <dgm:choose name="casesForTxtDirLogic">
              <dgm:if name="Name78" axis="self" ptType="node" func="posOdd" op="equ" val="1">
                <dgm:alg type="tx">
                  <dgm:param type="txAnchorHorz" val="ctr"/>
                  <dgm:param type="txAnchorVert" val="t"/>
                  <dgm:param type="parTxRTLAlign" val="ctr"/>
                  <dgm:param type="parTxRTLAlign" val="ctr"/>
                </dgm:alg>
              </dgm:if>
              <dgm:else name="Name89">
                <dgm:alg type="tx">
                  <dgm:param type="txAnchorHorz" val="ctr"/>
                  <dgm:param type="txAnchorVert" val="b"/>
                  <dgm:param type="parTxRTLAlign" val="ctr"/>
                  <dgm:param type="parTxRTLAlign" val="ctr"/>
                </dgm:alg>
              </dgm:else>
            </dgm:choose>
            <dgm:shape xmlns:r="http://schemas.openxmlformats.org/officeDocument/2006/relationships" type="rect" r:blip="">
              <dgm:adjLst/>
            </dgm:shape>
            <dgm:presOf axis="self"/>
            <dgm:constrLst>
              <dgm:constr type="lMarg"/>
              <dgm:constr type="rMarg"/>
              <dgm:constr type="tMarg"/>
              <dgm:constr type="bMarg"/>
            </dgm:constrLst>
            <dgm:ruleLst>
              <dgm:rule type="primFontSz" val="14" fact="NaN" max="NaN"/>
            </dgm:ruleLst>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Node>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589D207-BE08-4B33-B5B0-5A5A94C95126}"/>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a:extLst>
              <a:ext uri="{FF2B5EF4-FFF2-40B4-BE49-F238E27FC236}">
                <a16:creationId xmlns:a16="http://schemas.microsoft.com/office/drawing/2014/main" id="{C5E58DB9-49DC-495B-A68F-33D105C9065A}"/>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3A65D721-3F0A-41A3-B555-1F61C07BF1BE}" type="datetime1">
              <a:rPr lang="en-GB" smtClean="0"/>
              <a:t>11/12/2024</a:t>
            </a:fld>
            <a:endParaRPr lang="en-GB" dirty="0"/>
          </a:p>
        </p:txBody>
      </p:sp>
      <p:sp>
        <p:nvSpPr>
          <p:cNvPr id="4" name="Footer Placeholder 3">
            <a:extLst>
              <a:ext uri="{FF2B5EF4-FFF2-40B4-BE49-F238E27FC236}">
                <a16:creationId xmlns:a16="http://schemas.microsoft.com/office/drawing/2014/main" id="{7F66337E-DAD5-442C-9B8F-E10EB7D972CB}"/>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a:extLst>
              <a:ext uri="{FF2B5EF4-FFF2-40B4-BE49-F238E27FC236}">
                <a16:creationId xmlns:a16="http://schemas.microsoft.com/office/drawing/2014/main" id="{7EE3BDF2-02BD-4181-AC28-FD56172CC622}"/>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7AF8A362-CAFC-4987-9A50-47570528395E}" type="slidenum">
              <a:rPr lang="en-GB" smtClean="0"/>
              <a:t>‹#›</a:t>
            </a:fld>
            <a:endParaRPr lang="en-GB" dirty="0"/>
          </a:p>
        </p:txBody>
      </p:sp>
    </p:spTree>
    <p:extLst>
      <p:ext uri="{BB962C8B-B14F-4D97-AF65-F5344CB8AC3E}">
        <p14:creationId xmlns:p14="http://schemas.microsoft.com/office/powerpoint/2010/main" val="452374917"/>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pPr rtl="0"/>
            <a:fld id="{0543ED9D-E132-4572-9D4D-99356D8DF6B4}" type="datetime1">
              <a:rPr lang="en-GB" smtClean="0"/>
              <a:t>11/12/2024</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a:t>Click to edit Master text styles</a:t>
            </a:r>
          </a:p>
          <a:p>
            <a:pPr lvl="1" rtl="0"/>
            <a:r>
              <a:rPr lang="en-GB"/>
              <a:t>Second level</a:t>
            </a:r>
          </a:p>
          <a:p>
            <a:pPr lvl="2" rtl="0"/>
            <a:r>
              <a:rPr lang="en-GB"/>
              <a:t>Third level</a:t>
            </a:r>
          </a:p>
          <a:p>
            <a:pPr lvl="3" rtl="0"/>
            <a:r>
              <a:rPr lang="en-GB"/>
              <a:t>Fourth level</a:t>
            </a:r>
          </a:p>
          <a:p>
            <a:pPr lvl="4" rtl="0"/>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54EEB602-95FC-483A-B12D-216A7AD7EA24}" type="slidenum">
              <a:rPr lang="en-GB" smtClean="0"/>
              <a:t>‹#›</a:t>
            </a:fld>
            <a:endParaRPr lang="en-GB" dirty="0"/>
          </a:p>
        </p:txBody>
      </p:sp>
    </p:spTree>
    <p:extLst>
      <p:ext uri="{BB962C8B-B14F-4D97-AF65-F5344CB8AC3E}">
        <p14:creationId xmlns:p14="http://schemas.microsoft.com/office/powerpoint/2010/main" val="1325843093"/>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2</a:t>
            </a:fld>
            <a:endParaRPr lang="en-GB" dirty="0"/>
          </a:p>
        </p:txBody>
      </p:sp>
      <p:sp>
        <p:nvSpPr>
          <p:cNvPr id="5" name="Date Placeholder 4">
            <a:extLst>
              <a:ext uri="{FF2B5EF4-FFF2-40B4-BE49-F238E27FC236}">
                <a16:creationId xmlns:a16="http://schemas.microsoft.com/office/drawing/2014/main" id="{63C3856A-F3CD-4032-ADA9-B0D70F59EF3B}"/>
              </a:ext>
            </a:extLst>
          </p:cNvPr>
          <p:cNvSpPr>
            <a:spLocks noGrp="1"/>
          </p:cNvSpPr>
          <p:nvPr>
            <p:ph type="dt" idx="1"/>
          </p:nvPr>
        </p:nvSpPr>
        <p:spPr/>
        <p:txBody>
          <a:bodyPr/>
          <a:lstStyle/>
          <a:p>
            <a:pPr rtl="0"/>
            <a:fld id="{A64ED303-13BD-42F6-8013-753048B08EED}" type="datetime1">
              <a:rPr lang="en-GB" smtClean="0"/>
              <a:t>11/12/2024</a:t>
            </a:fld>
            <a:endParaRPr lang="en-GB" dirty="0"/>
          </a:p>
        </p:txBody>
      </p:sp>
    </p:spTree>
    <p:extLst>
      <p:ext uri="{BB962C8B-B14F-4D97-AF65-F5344CB8AC3E}">
        <p14:creationId xmlns:p14="http://schemas.microsoft.com/office/powerpoint/2010/main" val="17274510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3</a:t>
            </a:fld>
            <a:endParaRPr lang="en-GB" dirty="0"/>
          </a:p>
        </p:txBody>
      </p:sp>
      <p:sp>
        <p:nvSpPr>
          <p:cNvPr id="5" name="Date Placeholder 4">
            <a:extLst>
              <a:ext uri="{FF2B5EF4-FFF2-40B4-BE49-F238E27FC236}">
                <a16:creationId xmlns:a16="http://schemas.microsoft.com/office/drawing/2014/main" id="{F203C600-653A-4731-9E20-ECBE3EF095BA}"/>
              </a:ext>
            </a:extLst>
          </p:cNvPr>
          <p:cNvSpPr>
            <a:spLocks noGrp="1"/>
          </p:cNvSpPr>
          <p:nvPr>
            <p:ph type="dt" idx="1"/>
          </p:nvPr>
        </p:nvSpPr>
        <p:spPr/>
        <p:txBody>
          <a:bodyPr/>
          <a:lstStyle/>
          <a:p>
            <a:pPr rtl="0"/>
            <a:fld id="{EF718374-C3F0-40E9-8526-A7F04F576EBA}" type="datetime1">
              <a:rPr lang="en-GB" smtClean="0"/>
              <a:t>11/12/2024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4</a:t>
            </a:fld>
            <a:endParaRPr lang="en-GB" dirty="0"/>
          </a:p>
        </p:txBody>
      </p:sp>
      <p:sp>
        <p:nvSpPr>
          <p:cNvPr id="5" name="Date Placeholder 4">
            <a:extLst>
              <a:ext uri="{FF2B5EF4-FFF2-40B4-BE49-F238E27FC236}">
                <a16:creationId xmlns:a16="http://schemas.microsoft.com/office/drawing/2014/main" id="{EA7B8A35-2C7E-4C15-AFCF-AC72CA638DE1}"/>
              </a:ext>
            </a:extLst>
          </p:cNvPr>
          <p:cNvSpPr>
            <a:spLocks noGrp="1"/>
          </p:cNvSpPr>
          <p:nvPr>
            <p:ph type="dt" idx="1"/>
          </p:nvPr>
        </p:nvSpPr>
        <p:spPr/>
        <p:txBody>
          <a:bodyPr/>
          <a:lstStyle/>
          <a:p>
            <a:pPr rtl="0"/>
            <a:fld id="{258482EF-6F36-477D-BAEE-4C6EAD738A78}" type="datetime1">
              <a:rPr lang="en-GB" smtClean="0"/>
              <a:t>11/12/2024</a:t>
            </a:fld>
            <a:endParaRPr lang="en-GB" dirty="0"/>
          </a:p>
        </p:txBody>
      </p:sp>
    </p:spTree>
    <p:extLst>
      <p:ext uri="{BB962C8B-B14F-4D97-AF65-F5344CB8AC3E}">
        <p14:creationId xmlns:p14="http://schemas.microsoft.com/office/powerpoint/2010/main" val="42002838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99A48C-8870-3210-41D7-94AD26E5A8C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9A5EE55-2C48-5179-98A1-6F3551B3C80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9A27A176-656A-A90C-1AE2-FB347ECD91E9}"/>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94BDB19F-7153-5E59-209D-EE07E1618257}"/>
              </a:ext>
            </a:extLst>
          </p:cNvPr>
          <p:cNvSpPr>
            <a:spLocks noGrp="1"/>
          </p:cNvSpPr>
          <p:nvPr>
            <p:ph type="sldNum" sz="quarter" idx="5"/>
          </p:nvPr>
        </p:nvSpPr>
        <p:spPr/>
        <p:txBody>
          <a:bodyPr rtlCol="0"/>
          <a:lstStyle/>
          <a:p>
            <a:pPr rtl="0"/>
            <a:fld id="{F07F282E-55F5-4803-B60F-09BA4600E538}" type="slidenum">
              <a:rPr lang="en-GB" smtClean="0"/>
              <a:t>5</a:t>
            </a:fld>
            <a:endParaRPr lang="en-GB" dirty="0"/>
          </a:p>
        </p:txBody>
      </p:sp>
      <p:sp>
        <p:nvSpPr>
          <p:cNvPr id="5" name="Date Placeholder 4">
            <a:extLst>
              <a:ext uri="{FF2B5EF4-FFF2-40B4-BE49-F238E27FC236}">
                <a16:creationId xmlns:a16="http://schemas.microsoft.com/office/drawing/2014/main" id="{CA5643E0-F055-7F99-6ACE-1266DA9A6441}"/>
              </a:ext>
            </a:extLst>
          </p:cNvPr>
          <p:cNvSpPr>
            <a:spLocks noGrp="1"/>
          </p:cNvSpPr>
          <p:nvPr>
            <p:ph type="dt" idx="1"/>
          </p:nvPr>
        </p:nvSpPr>
        <p:spPr/>
        <p:txBody>
          <a:bodyPr/>
          <a:lstStyle/>
          <a:p>
            <a:pPr rtl="0"/>
            <a:fld id="{3BC69346-1E7C-43ED-9076-C3263E05BA49}" type="datetime1">
              <a:rPr lang="en-GB" smtClean="0"/>
              <a:t>11/12/2024</a:t>
            </a:fld>
            <a:endParaRPr lang="en-GB" dirty="0"/>
          </a:p>
        </p:txBody>
      </p:sp>
    </p:spTree>
    <p:extLst>
      <p:ext uri="{BB962C8B-B14F-4D97-AF65-F5344CB8AC3E}">
        <p14:creationId xmlns:p14="http://schemas.microsoft.com/office/powerpoint/2010/main" val="17412930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E33A470-431B-CC07-AE46-2F98D5A92FEB}"/>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F29B219-964D-E79E-F5B7-8F298D8CD8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D12057A-71AE-ED38-BFDA-3A556E49EAC3}"/>
              </a:ext>
            </a:extLst>
          </p:cNvPr>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a:extLst>
              <a:ext uri="{FF2B5EF4-FFF2-40B4-BE49-F238E27FC236}">
                <a16:creationId xmlns:a16="http://schemas.microsoft.com/office/drawing/2014/main" id="{74384C44-84C4-BED8-ADA9-F874EB529DA9}"/>
              </a:ext>
            </a:extLst>
          </p:cNvPr>
          <p:cNvSpPr>
            <a:spLocks noGrp="1"/>
          </p:cNvSpPr>
          <p:nvPr>
            <p:ph type="sldNum" sz="quarter" idx="5"/>
          </p:nvPr>
        </p:nvSpPr>
        <p:spPr/>
        <p:txBody>
          <a:bodyPr rtlCol="0"/>
          <a:lstStyle/>
          <a:p>
            <a:pPr rtl="0"/>
            <a:fld id="{F07F282E-55F5-4803-B60F-09BA4600E538}" type="slidenum">
              <a:rPr lang="en-GB" smtClean="0"/>
              <a:t>6</a:t>
            </a:fld>
            <a:endParaRPr lang="en-GB" dirty="0"/>
          </a:p>
        </p:txBody>
      </p:sp>
      <p:sp>
        <p:nvSpPr>
          <p:cNvPr id="5" name="Date Placeholder 4">
            <a:extLst>
              <a:ext uri="{FF2B5EF4-FFF2-40B4-BE49-F238E27FC236}">
                <a16:creationId xmlns:a16="http://schemas.microsoft.com/office/drawing/2014/main" id="{9D5FED28-03A1-DE75-4D8D-B417D410467D}"/>
              </a:ext>
            </a:extLst>
          </p:cNvPr>
          <p:cNvSpPr>
            <a:spLocks noGrp="1"/>
          </p:cNvSpPr>
          <p:nvPr>
            <p:ph type="dt" idx="1"/>
          </p:nvPr>
        </p:nvSpPr>
        <p:spPr/>
        <p:txBody>
          <a:bodyPr/>
          <a:lstStyle/>
          <a:p>
            <a:pPr rtl="0"/>
            <a:fld id="{3BC69346-1E7C-43ED-9076-C3263E05BA49}" type="datetime1">
              <a:rPr lang="en-GB" smtClean="0"/>
              <a:t>11/12/2024</a:t>
            </a:fld>
            <a:endParaRPr lang="en-GB" dirty="0"/>
          </a:p>
        </p:txBody>
      </p:sp>
    </p:spTree>
    <p:extLst>
      <p:ext uri="{BB962C8B-B14F-4D97-AF65-F5344CB8AC3E}">
        <p14:creationId xmlns:p14="http://schemas.microsoft.com/office/powerpoint/2010/main" val="147883346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7</a:t>
            </a:fld>
            <a:endParaRPr lang="en-GB" dirty="0"/>
          </a:p>
        </p:txBody>
      </p:sp>
      <p:sp>
        <p:nvSpPr>
          <p:cNvPr id="5" name="Date Placeholder 4">
            <a:extLst>
              <a:ext uri="{FF2B5EF4-FFF2-40B4-BE49-F238E27FC236}">
                <a16:creationId xmlns:a16="http://schemas.microsoft.com/office/drawing/2014/main" id="{59C23911-B17C-479F-A6E2-08385D1EFEFA}"/>
              </a:ext>
            </a:extLst>
          </p:cNvPr>
          <p:cNvSpPr>
            <a:spLocks noGrp="1"/>
          </p:cNvSpPr>
          <p:nvPr>
            <p:ph type="dt" idx="1"/>
          </p:nvPr>
        </p:nvSpPr>
        <p:spPr/>
        <p:txBody>
          <a:bodyPr/>
          <a:lstStyle/>
          <a:p>
            <a:pPr rtl="0"/>
            <a:fld id="{1486EC6D-77F5-4C7F-A7AE-2BD2E2EEB0ED}" type="datetime1">
              <a:rPr lang="en-GB" smtClean="0"/>
              <a:t>11/12/2024</a:t>
            </a:fld>
            <a:endParaRPr lang="en-GB" dirty="0"/>
          </a:p>
        </p:txBody>
      </p:sp>
    </p:spTree>
    <p:extLst>
      <p:ext uri="{BB962C8B-B14F-4D97-AF65-F5344CB8AC3E}">
        <p14:creationId xmlns:p14="http://schemas.microsoft.com/office/powerpoint/2010/main" val="40635884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9</a:t>
            </a:fld>
            <a:endParaRPr lang="en-GB" dirty="0"/>
          </a:p>
        </p:txBody>
      </p:sp>
      <p:sp>
        <p:nvSpPr>
          <p:cNvPr id="5" name="Date Placeholder 4">
            <a:extLst>
              <a:ext uri="{FF2B5EF4-FFF2-40B4-BE49-F238E27FC236}">
                <a16:creationId xmlns:a16="http://schemas.microsoft.com/office/drawing/2014/main" id="{D2D545E0-5463-4627-BDA2-D2CEE06E0B9B}"/>
              </a:ext>
            </a:extLst>
          </p:cNvPr>
          <p:cNvSpPr>
            <a:spLocks noGrp="1"/>
          </p:cNvSpPr>
          <p:nvPr>
            <p:ph type="dt" idx="1"/>
          </p:nvPr>
        </p:nvSpPr>
        <p:spPr/>
        <p:txBody>
          <a:bodyPr/>
          <a:lstStyle/>
          <a:p>
            <a:pPr rtl="0"/>
            <a:fld id="{127C5A01-94D3-43E1-9CA2-D1881CA49B46}" type="datetime1">
              <a:rPr lang="en-GB" smtClean="0"/>
              <a:t>11/12/2024</a:t>
            </a:fld>
            <a:endParaRPr lang="en-GB" dirty="0"/>
          </a:p>
        </p:txBody>
      </p:sp>
    </p:spTree>
    <p:extLst>
      <p:ext uri="{BB962C8B-B14F-4D97-AF65-F5344CB8AC3E}">
        <p14:creationId xmlns:p14="http://schemas.microsoft.com/office/powerpoint/2010/main" val="166688599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13/12/2024</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10</a:t>
            </a:fld>
            <a:endParaRPr lang="en-GB" dirty="0"/>
          </a:p>
        </p:txBody>
      </p:sp>
    </p:spTree>
    <p:extLst>
      <p:ext uri="{BB962C8B-B14F-4D97-AF65-F5344CB8AC3E}">
        <p14:creationId xmlns:p14="http://schemas.microsoft.com/office/powerpoint/2010/main" val="9378098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pPr rtl="0"/>
            <a:fld id="{0543ED9D-E132-4572-9D4D-99356D8DF6B4}" type="datetime1">
              <a:rPr lang="en-GB" smtClean="0"/>
              <a:t>13/12/2024</a:t>
            </a:fld>
            <a:endParaRPr lang="en-GB" dirty="0"/>
          </a:p>
        </p:txBody>
      </p:sp>
      <p:sp>
        <p:nvSpPr>
          <p:cNvPr id="5" name="Slide Number Placeholder 4"/>
          <p:cNvSpPr>
            <a:spLocks noGrp="1"/>
          </p:cNvSpPr>
          <p:nvPr>
            <p:ph type="sldNum" sz="quarter" idx="5"/>
          </p:nvPr>
        </p:nvSpPr>
        <p:spPr/>
        <p:txBody>
          <a:bodyPr/>
          <a:lstStyle/>
          <a:p>
            <a:pPr rtl="0"/>
            <a:fld id="{54EEB602-95FC-483A-B12D-216A7AD7EA24}" type="slidenum">
              <a:rPr lang="en-GB" smtClean="0"/>
              <a:t>11</a:t>
            </a:fld>
            <a:endParaRPr lang="en-GB" dirty="0"/>
          </a:p>
        </p:txBody>
      </p:sp>
    </p:spTree>
    <p:extLst>
      <p:ext uri="{BB962C8B-B14F-4D97-AF65-F5344CB8AC3E}">
        <p14:creationId xmlns:p14="http://schemas.microsoft.com/office/powerpoint/2010/main" val="30253485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12</a:t>
            </a:fld>
            <a:endParaRPr lang="en-GB" dirty="0"/>
          </a:p>
        </p:txBody>
      </p:sp>
      <p:sp>
        <p:nvSpPr>
          <p:cNvPr id="5" name="Date Placeholder 4">
            <a:extLst>
              <a:ext uri="{FF2B5EF4-FFF2-40B4-BE49-F238E27FC236}">
                <a16:creationId xmlns:a16="http://schemas.microsoft.com/office/drawing/2014/main" id="{58AA1D1D-F164-425A-94F8-80B47262A571}"/>
              </a:ext>
            </a:extLst>
          </p:cNvPr>
          <p:cNvSpPr>
            <a:spLocks noGrp="1"/>
          </p:cNvSpPr>
          <p:nvPr>
            <p:ph type="dt" idx="1"/>
          </p:nvPr>
        </p:nvSpPr>
        <p:spPr/>
        <p:txBody>
          <a:bodyPr/>
          <a:lstStyle/>
          <a:p>
            <a:pPr rtl="0"/>
            <a:fld id="{3BC69346-1E7C-43ED-9076-C3263E05BA49}" type="datetime1">
              <a:rPr lang="en-GB" smtClean="0"/>
              <a:t>11/12/2024</a:t>
            </a:fld>
            <a:endParaRPr lang="en-GB" dirty="0"/>
          </a:p>
        </p:txBody>
      </p:sp>
    </p:spTree>
    <p:extLst>
      <p:ext uri="{BB962C8B-B14F-4D97-AF65-F5344CB8AC3E}">
        <p14:creationId xmlns:p14="http://schemas.microsoft.com/office/powerpoint/2010/main" val="230406517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p:txBody>
      </p:sp>
      <p:sp>
        <p:nvSpPr>
          <p:cNvPr id="4" name="Slide Number Placeholder 3"/>
          <p:cNvSpPr>
            <a:spLocks noGrp="1"/>
          </p:cNvSpPr>
          <p:nvPr>
            <p:ph type="sldNum" sz="quarter" idx="5"/>
          </p:nvPr>
        </p:nvSpPr>
        <p:spPr/>
        <p:txBody>
          <a:bodyPr rtlCol="0"/>
          <a:lstStyle/>
          <a:p>
            <a:pPr rtl="0"/>
            <a:fld id="{F07F282E-55F5-4803-B60F-09BA4600E538}" type="slidenum">
              <a:rPr lang="en-GB" smtClean="0"/>
              <a:t>13</a:t>
            </a:fld>
            <a:endParaRPr lang="en-GB" dirty="0"/>
          </a:p>
        </p:txBody>
      </p:sp>
      <p:sp>
        <p:nvSpPr>
          <p:cNvPr id="5" name="Date Placeholder 4">
            <a:extLst>
              <a:ext uri="{FF2B5EF4-FFF2-40B4-BE49-F238E27FC236}">
                <a16:creationId xmlns:a16="http://schemas.microsoft.com/office/drawing/2014/main" id="{BDC891E3-7F3E-4451-9B19-85FB31D4074E}"/>
              </a:ext>
            </a:extLst>
          </p:cNvPr>
          <p:cNvSpPr>
            <a:spLocks noGrp="1"/>
          </p:cNvSpPr>
          <p:nvPr>
            <p:ph type="dt" idx="1"/>
          </p:nvPr>
        </p:nvSpPr>
        <p:spPr/>
        <p:txBody>
          <a:bodyPr/>
          <a:lstStyle/>
          <a:p>
            <a:pPr rtl="0"/>
            <a:fld id="{A43B72EA-2196-4DF0-8D72-CB23794D7802}" type="datetime1">
              <a:rPr lang="en-GB" smtClean="0"/>
              <a:t>11/12/2024</a:t>
            </a:fld>
            <a:endParaRPr lang="en-GB" dirty="0"/>
          </a:p>
        </p:txBody>
      </p:sp>
    </p:spTree>
    <p:extLst>
      <p:ext uri="{BB962C8B-B14F-4D97-AF65-F5344CB8AC3E}">
        <p14:creationId xmlns:p14="http://schemas.microsoft.com/office/powerpoint/2010/main" val="5806978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preserve="1" userDrawn="1">
  <p:cSld name="Title">
    <p:spTree>
      <p:nvGrpSpPr>
        <p:cNvPr id="1" name=""/>
        <p:cNvGrpSpPr/>
        <p:nvPr/>
      </p:nvGrpSpPr>
      <p:grpSpPr>
        <a:xfrm>
          <a:off x="0" y="0"/>
          <a:ext cx="0" cy="0"/>
          <a:chOff x="0" y="0"/>
          <a:chExt cx="0" cy="0"/>
        </a:xfrm>
      </p:grpSpPr>
      <p:sp useBgFill="1">
        <p:nvSpPr>
          <p:cNvPr id="52" name="Rectangle 51">
            <a:extLst>
              <a:ext uri="{FF2B5EF4-FFF2-40B4-BE49-F238E27FC236}">
                <a16:creationId xmlns:a16="http://schemas.microsoft.com/office/drawing/2014/main" id="{EA8D8870-8337-4ABD-9EA6-3D5AAB7E42D9}"/>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3" name="Rectangle 52">
            <a:extLst>
              <a:ext uri="{FF2B5EF4-FFF2-40B4-BE49-F238E27FC236}">
                <a16:creationId xmlns:a16="http://schemas.microsoft.com/office/drawing/2014/main" id="{BAC3B2DB-2CCA-4BD4-8D63-98257049E273}"/>
              </a:ext>
            </a:extLst>
          </p:cNvPr>
          <p:cNvSpPr/>
          <p:nvPr userDrawn="1"/>
        </p:nvSpPr>
        <p:spPr>
          <a:xfrm>
            <a:off x="1" y="825689"/>
            <a:ext cx="6795928"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4" name="Title 1">
            <a:extLst>
              <a:ext uri="{FF2B5EF4-FFF2-40B4-BE49-F238E27FC236}">
                <a16:creationId xmlns:a16="http://schemas.microsoft.com/office/drawing/2014/main" id="{324DAAC3-FA37-4838-A298-327679F99F8A}"/>
              </a:ext>
            </a:extLst>
          </p:cNvPr>
          <p:cNvSpPr>
            <a:spLocks noGrp="1"/>
          </p:cNvSpPr>
          <p:nvPr>
            <p:ph type="ctrTitle" hasCustomPrompt="1"/>
          </p:nvPr>
        </p:nvSpPr>
        <p:spPr>
          <a:xfrm>
            <a:off x="1628168" y="1057522"/>
            <a:ext cx="5003540" cy="2173433"/>
          </a:xfrm>
        </p:spPr>
        <p:txBody>
          <a:bodyPr rtlCol="0">
            <a:noAutofit/>
          </a:bodyPr>
          <a:lstStyle>
            <a:lvl1pPr>
              <a:lnSpc>
                <a:spcPct val="100000"/>
              </a:lnSpc>
              <a:defRPr sz="4400" cap="all" baseline="0">
                <a:solidFill>
                  <a:schemeClr val="bg1"/>
                </a:solidFill>
              </a:defRPr>
            </a:lvl1pPr>
          </a:lstStyle>
          <a:p>
            <a:pPr rtl="0"/>
            <a:r>
              <a:rPr lang="en-GB" sz="4400">
                <a:solidFill>
                  <a:schemeClr val="bg1"/>
                </a:solidFill>
              </a:rPr>
              <a:t>CLICK TO ADD TITLE</a:t>
            </a:r>
          </a:p>
        </p:txBody>
      </p:sp>
      <p:sp>
        <p:nvSpPr>
          <p:cNvPr id="55" name="Subtitle 2">
            <a:extLst>
              <a:ext uri="{FF2B5EF4-FFF2-40B4-BE49-F238E27FC236}">
                <a16:creationId xmlns:a16="http://schemas.microsoft.com/office/drawing/2014/main" id="{50BC9D78-FF13-4CEB-8ECB-E64E85C5D0B4}"/>
              </a:ext>
            </a:extLst>
          </p:cNvPr>
          <p:cNvSpPr>
            <a:spLocks noGrp="1"/>
          </p:cNvSpPr>
          <p:nvPr>
            <p:ph type="subTitle" idx="1" hasCustomPrompt="1"/>
          </p:nvPr>
        </p:nvSpPr>
        <p:spPr>
          <a:xfrm>
            <a:off x="1646643" y="3751119"/>
            <a:ext cx="4985065" cy="1606163"/>
          </a:xfrm>
        </p:spPr>
        <p:txBody>
          <a:bodyPr rtlCol="0" anchor="t">
            <a:noAutofit/>
          </a:bodyPr>
          <a:lstStyle>
            <a:lvl1pPr>
              <a:defRPr sz="2400" b="0"/>
            </a:lvl1pPr>
          </a:lstStyle>
          <a:p>
            <a:pPr rtl="0"/>
            <a:r>
              <a:rPr lang="en-GB">
                <a:solidFill>
                  <a:schemeClr val="tx1">
                    <a:lumMod val="75000"/>
                    <a:lumOff val="25000"/>
                  </a:schemeClr>
                </a:solidFill>
              </a:rPr>
              <a:t>Click to add subtitle</a:t>
            </a:r>
          </a:p>
        </p:txBody>
      </p:sp>
      <p:sp>
        <p:nvSpPr>
          <p:cNvPr id="56" name="Rectangle 55">
            <a:extLst>
              <a:ext uri="{FF2B5EF4-FFF2-40B4-BE49-F238E27FC236}">
                <a16:creationId xmlns:a16="http://schemas.microsoft.com/office/drawing/2014/main" id="{FB792E4C-AD3B-4E88-8540-E75759746368}"/>
              </a:ext>
            </a:extLst>
          </p:cNvPr>
          <p:cNvSpPr/>
          <p:nvPr userDrawn="1"/>
        </p:nvSpPr>
        <p:spPr>
          <a:xfrm>
            <a:off x="-1" y="889697"/>
            <a:ext cx="1070775" cy="24661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7" name="Rectangle 56">
            <a:extLst>
              <a:ext uri="{FF2B5EF4-FFF2-40B4-BE49-F238E27FC236}">
                <a16:creationId xmlns:a16="http://schemas.microsoft.com/office/drawing/2014/main" id="{6A32632F-9ED1-4328-BBE3-B4E014156A29}"/>
              </a:ext>
            </a:extLst>
          </p:cNvPr>
          <p:cNvSpPr/>
          <p:nvPr userDrawn="1"/>
        </p:nvSpPr>
        <p:spPr>
          <a:xfrm rot="5400000">
            <a:off x="-2365125"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8" name="Footer Placeholder 4">
            <a:extLst>
              <a:ext uri="{FF2B5EF4-FFF2-40B4-BE49-F238E27FC236}">
                <a16:creationId xmlns:a16="http://schemas.microsoft.com/office/drawing/2014/main" id="{15A37EDE-F10B-4C4B-9572-8778C2D6A686}"/>
              </a:ext>
            </a:extLst>
          </p:cNvPr>
          <p:cNvSpPr>
            <a:spLocks noGrp="1"/>
          </p:cNvSpPr>
          <p:nvPr>
            <p:ph type="ftr" sz="quarter" idx="11"/>
          </p:nvPr>
        </p:nvSpPr>
        <p:spPr>
          <a:xfrm>
            <a:off x="1635103" y="6309360"/>
            <a:ext cx="4797504" cy="457200"/>
          </a:xfrm>
        </p:spPr>
        <p:txBody>
          <a:bodyPr rtlCol="0"/>
          <a:lstStyle/>
          <a:p>
            <a:pPr algn="l" rtl="0"/>
            <a:r>
              <a:rPr lang="en-GB"/>
              <a:t>Presentation Title</a:t>
            </a:r>
          </a:p>
        </p:txBody>
      </p:sp>
      <p:sp>
        <p:nvSpPr>
          <p:cNvPr id="59" name="Rectangle 58">
            <a:extLst>
              <a:ext uri="{FF2B5EF4-FFF2-40B4-BE49-F238E27FC236}">
                <a16:creationId xmlns:a16="http://schemas.microsoft.com/office/drawing/2014/main" id="{EA124D3C-01E3-4B96-BDF0-54851D1739D0}"/>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1" name="Date Placeholder 35">
            <a:extLst>
              <a:ext uri="{FF2B5EF4-FFF2-40B4-BE49-F238E27FC236}">
                <a16:creationId xmlns:a16="http://schemas.microsoft.com/office/drawing/2014/main" id="{D6890A67-3C66-4F8A-B1A6-05469F40F879}"/>
              </a:ext>
            </a:extLst>
          </p:cNvPr>
          <p:cNvSpPr>
            <a:spLocks noGrp="1"/>
          </p:cNvSpPr>
          <p:nvPr>
            <p:ph type="dt" sz="half" idx="10"/>
          </p:nvPr>
        </p:nvSpPr>
        <p:spPr>
          <a:xfrm>
            <a:off x="8197353" y="6309360"/>
            <a:ext cx="2151134" cy="457200"/>
          </a:xfrm>
        </p:spPr>
        <p:txBody>
          <a:bodyPr rtlCol="0"/>
          <a:lstStyle/>
          <a:p>
            <a:pPr algn="l" rtl="0"/>
            <a:r>
              <a:rPr lang="en-GB">
                <a:solidFill>
                  <a:srgbClr val="FFFFFF"/>
                </a:solidFill>
                <a:effectLst>
                  <a:outerShdw blurRad="50800" dist="38100" dir="2700000" algn="tl" rotWithShape="0">
                    <a:prstClr val="black">
                      <a:alpha val="43000"/>
                    </a:prstClr>
                  </a:outerShdw>
                </a:effectLst>
              </a:rPr>
              <a:t>2/1/20XX</a:t>
            </a:r>
            <a:endParaRPr lang="en-GB" dirty="0">
              <a:solidFill>
                <a:srgbClr val="FFFFFF"/>
              </a:solidFill>
              <a:effectLst>
                <a:outerShdw blurRad="50800" dist="38100" dir="2700000" algn="tl" rotWithShape="0">
                  <a:prstClr val="black">
                    <a:alpha val="43000"/>
                  </a:prstClr>
                </a:outerShdw>
              </a:effectLst>
            </a:endParaRPr>
          </a:p>
        </p:txBody>
      </p:sp>
      <p:sp>
        <p:nvSpPr>
          <p:cNvPr id="62" name="Slide Number Placeholder 36">
            <a:extLst>
              <a:ext uri="{FF2B5EF4-FFF2-40B4-BE49-F238E27FC236}">
                <a16:creationId xmlns:a16="http://schemas.microsoft.com/office/drawing/2014/main" id="{46849723-0CBF-47CA-9477-4D42CAC71FC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a:t>‹#›</a:t>
            </a:fld>
            <a:endParaRPr lang="en-GB" dirty="0">
              <a:solidFill>
                <a:srgbClr val="FFFFFF"/>
              </a:solidFill>
              <a:effectLst>
                <a:outerShdw blurRad="50800" dist="38100" dir="2700000" algn="tl" rotWithShape="0">
                  <a:prstClr val="black">
                    <a:alpha val="43000"/>
                  </a:prstClr>
                </a:outerShdw>
              </a:effectLst>
            </a:endParaRPr>
          </a:p>
        </p:txBody>
      </p:sp>
      <p:sp>
        <p:nvSpPr>
          <p:cNvPr id="65" name="Picture Placeholder 64">
            <a:extLst>
              <a:ext uri="{FF2B5EF4-FFF2-40B4-BE49-F238E27FC236}">
                <a16:creationId xmlns:a16="http://schemas.microsoft.com/office/drawing/2014/main" id="{D60E3C33-714C-4528-93A6-4470C3E89AE4}"/>
              </a:ext>
            </a:extLst>
          </p:cNvPr>
          <p:cNvSpPr>
            <a:spLocks noGrp="1"/>
          </p:cNvSpPr>
          <p:nvPr>
            <p:ph type="pic" sz="quarter" idx="13" hasCustomPrompt="1"/>
          </p:nvPr>
        </p:nvSpPr>
        <p:spPr>
          <a:xfrm>
            <a:off x="6859936" y="-2"/>
            <a:ext cx="5332064"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p:spPr>
        <p:txBody>
          <a:bodyPr wrap="square" rtlCol="0" anchor="t">
            <a:noAutofit/>
          </a:bodyPr>
          <a:lstStyle>
            <a:lvl1pPr algn="ctr">
              <a:defRPr/>
            </a:lvl1pPr>
          </a:lstStyle>
          <a:p>
            <a:pPr rtl="0"/>
            <a:r>
              <a:rPr lang="en-GB"/>
              <a:t>Click to add photo</a:t>
            </a:r>
          </a:p>
        </p:txBody>
      </p:sp>
    </p:spTree>
    <p:extLst>
      <p:ext uri="{BB962C8B-B14F-4D97-AF65-F5344CB8AC3E}">
        <p14:creationId xmlns:p14="http://schemas.microsoft.com/office/powerpoint/2010/main" val="4258252642"/>
      </p:ext>
    </p:extLst>
  </p:cSld>
  <p:clrMapOvr>
    <a:masterClrMapping/>
  </p:clrMapOvr>
  <p:extLst>
    <p:ext uri="{DCECCB84-F9BA-43D5-87BE-67443E8EF086}">
      <p15:sldGuideLst xmlns:p15="http://schemas.microsoft.com/office/powerpoint/2012/main">
        <p15:guide id="1" orient="horz" pos="4056">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Agenda">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BF5F5DFA-1BC3-4062-9356-6145C9F7CD56}"/>
              </a:ext>
              <a:ext uri="{C183D7F6-B498-43B3-948B-1728B52AA6E4}">
                <adec:decorative xmlns:adec="http://schemas.microsoft.com/office/drawing/2017/decorative" val="1"/>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E6B5D461-AEC0-477F-A77A-6227F95A8374}"/>
              </a:ext>
              <a:ext uri="{C183D7F6-B498-43B3-948B-1728B52AA6E4}">
                <adec:decorative xmlns:adec="http://schemas.microsoft.com/office/drawing/2017/decorative" val="1"/>
              </a:ext>
            </a:extLst>
          </p:cNvPr>
          <p:cNvSpPr/>
          <p:nvPr userDrawn="1"/>
        </p:nvSpPr>
        <p:spPr>
          <a:xfrm>
            <a:off x="8175813" y="0"/>
            <a:ext cx="4016188"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DE1A041D-DE47-45FA-AC78-CC7FD02571F2}"/>
              </a:ext>
              <a:ext uri="{C183D7F6-B498-43B3-948B-1728B52AA6E4}">
                <adec:decorative xmlns:adec="http://schemas.microsoft.com/office/drawing/2017/decorative" val="1"/>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11614254-52EF-4F58-99B1-CDA7C39223C1}"/>
              </a:ext>
              <a:ext uri="{C183D7F6-B498-43B3-948B-1728B52AA6E4}">
                <adec:decorative xmlns:adec="http://schemas.microsoft.com/office/drawing/2017/decorative" val="1"/>
              </a:ext>
            </a:extLst>
          </p:cNvPr>
          <p:cNvSpPr/>
          <p:nvPr userDrawn="1"/>
        </p:nvSpPr>
        <p:spPr>
          <a:xfrm>
            <a:off x="3049" y="1095508"/>
            <a:ext cx="82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BD3B3ABA-0408-41EA-935D-D4F4586AA840}"/>
              </a:ext>
            </a:extLst>
          </p:cNvPr>
          <p:cNvSpPr>
            <a:spLocks noGrp="1"/>
          </p:cNvSpPr>
          <p:nvPr>
            <p:ph type="title" hasCustomPrompt="1"/>
          </p:nvPr>
        </p:nvSpPr>
        <p:spPr>
          <a:xfrm>
            <a:off x="787178" y="1475399"/>
            <a:ext cx="6623040" cy="791861"/>
          </a:xfrm>
        </p:spPr>
        <p:txBody>
          <a:bodyPr rtlCol="0">
            <a:normAutofit/>
          </a:bodyPr>
          <a:lstStyle>
            <a:lvl1pPr>
              <a:defRPr/>
            </a:lvl1pPr>
          </a:lstStyle>
          <a:p>
            <a:pPr rtl="0"/>
            <a:r>
              <a:rPr lang="en-GB"/>
              <a:t>Click to add title</a:t>
            </a:r>
          </a:p>
        </p:txBody>
      </p:sp>
      <p:sp>
        <p:nvSpPr>
          <p:cNvPr id="13" name="Content Placeholder 2">
            <a:extLst>
              <a:ext uri="{FF2B5EF4-FFF2-40B4-BE49-F238E27FC236}">
                <a16:creationId xmlns:a16="http://schemas.microsoft.com/office/drawing/2014/main" id="{40D7EF23-28EE-4115-879A-D95BBAC66241}"/>
              </a:ext>
            </a:extLst>
          </p:cNvPr>
          <p:cNvSpPr>
            <a:spLocks noGrp="1"/>
          </p:cNvSpPr>
          <p:nvPr>
            <p:ph idx="1" hasCustomPrompt="1"/>
          </p:nvPr>
        </p:nvSpPr>
        <p:spPr>
          <a:xfrm>
            <a:off x="787179" y="2502047"/>
            <a:ext cx="6623039" cy="3030599"/>
          </a:xfrm>
        </p:spPr>
        <p:txBody>
          <a:bodyPr rtlCol="0" anchor="t">
            <a:normAutofit/>
          </a:bodyPr>
          <a:lstStyle>
            <a:lvl1pPr>
              <a:defRPr sz="2000" b="0"/>
            </a:lvl1pPr>
          </a:lstStyle>
          <a:p>
            <a:pPr rtl="0"/>
            <a:r>
              <a:rPr lang="en-GB"/>
              <a:t>Click to add text</a:t>
            </a:r>
          </a:p>
        </p:txBody>
      </p:sp>
      <p:sp>
        <p:nvSpPr>
          <p:cNvPr id="23" name="Picture Placeholder 22">
            <a:extLst>
              <a:ext uri="{FF2B5EF4-FFF2-40B4-BE49-F238E27FC236}">
                <a16:creationId xmlns:a16="http://schemas.microsoft.com/office/drawing/2014/main" id="{E4B41004-DE9E-4B19-B7DE-91782B37C841}"/>
              </a:ext>
            </a:extLst>
          </p:cNvPr>
          <p:cNvSpPr>
            <a:spLocks noGrp="1"/>
          </p:cNvSpPr>
          <p:nvPr>
            <p:ph type="pic" sz="quarter" idx="13" hasCustomPrompt="1"/>
          </p:nvPr>
        </p:nvSpPr>
        <p:spPr>
          <a:xfrm>
            <a:off x="8194348" y="1085431"/>
            <a:ext cx="3997652" cy="5037857"/>
          </a:xfrm>
          <a:custGeom>
            <a:avLst/>
            <a:gdLst>
              <a:gd name="connsiteX0" fmla="*/ 0 w 3997652"/>
              <a:gd name="connsiteY0" fmla="*/ 0 h 5037857"/>
              <a:gd name="connsiteX1" fmla="*/ 3997652 w 3997652"/>
              <a:gd name="connsiteY1" fmla="*/ 0 h 5037857"/>
              <a:gd name="connsiteX2" fmla="*/ 3997652 w 3997652"/>
              <a:gd name="connsiteY2" fmla="*/ 5037857 h 5037857"/>
              <a:gd name="connsiteX3" fmla="*/ 0 w 3997652"/>
              <a:gd name="connsiteY3" fmla="*/ 5037857 h 5037857"/>
            </a:gdLst>
            <a:ahLst/>
            <a:cxnLst>
              <a:cxn ang="0">
                <a:pos x="connsiteX0" y="connsiteY0"/>
              </a:cxn>
              <a:cxn ang="0">
                <a:pos x="connsiteX1" y="connsiteY1"/>
              </a:cxn>
              <a:cxn ang="0">
                <a:pos x="connsiteX2" y="connsiteY2"/>
              </a:cxn>
              <a:cxn ang="0">
                <a:pos x="connsiteX3" y="connsiteY3"/>
              </a:cxn>
            </a:cxnLst>
            <a:rect l="l" t="t" r="r" b="b"/>
            <a:pathLst>
              <a:path w="3997652" h="5037857">
                <a:moveTo>
                  <a:pt x="0" y="0"/>
                </a:moveTo>
                <a:lnTo>
                  <a:pt x="3997652" y="0"/>
                </a:lnTo>
                <a:lnTo>
                  <a:pt x="3997652" y="5037857"/>
                </a:lnTo>
                <a:lnTo>
                  <a:pt x="0" y="5037857"/>
                </a:lnTo>
                <a:close/>
              </a:path>
            </a:pathLst>
          </a:custGeom>
        </p:spPr>
        <p:txBody>
          <a:bodyPr wrap="square" rtlCol="0" anchor="t">
            <a:noAutofit/>
          </a:bodyPr>
          <a:lstStyle>
            <a:lvl1pPr algn="ctr">
              <a:defRPr/>
            </a:lvl1pPr>
          </a:lstStyle>
          <a:p>
            <a:pPr rtl="0"/>
            <a:r>
              <a:rPr lang="en-GB"/>
              <a:t>Click to add photo</a:t>
            </a:r>
          </a:p>
        </p:txBody>
      </p:sp>
      <p:sp>
        <p:nvSpPr>
          <p:cNvPr id="14" name="Rectangle 13">
            <a:extLst>
              <a:ext uri="{FF2B5EF4-FFF2-40B4-BE49-F238E27FC236}">
                <a16:creationId xmlns:a16="http://schemas.microsoft.com/office/drawing/2014/main" id="{1837301C-2B9B-4119-9002-BD6DB2AB87FB}"/>
              </a:ext>
              <a:ext uri="{C183D7F6-B498-43B3-948B-1728B52AA6E4}">
                <adec:decorative xmlns:adec="http://schemas.microsoft.com/office/drawing/2017/decorative" val="1"/>
              </a:ext>
            </a:extLst>
          </p:cNvPr>
          <p:cNvSpPr/>
          <p:nvPr userDrawn="1"/>
        </p:nvSpPr>
        <p:spPr>
          <a:xfrm>
            <a:off x="-1" y="6144405"/>
            <a:ext cx="8150087"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BD12738D-D0ED-4899-A01C-42439B5B3E64}"/>
              </a:ext>
              <a:ext uri="{C183D7F6-B498-43B3-948B-1728B52AA6E4}">
                <adec:decorative xmlns:adec="http://schemas.microsoft.com/office/drawing/2017/decorative" val="1"/>
              </a:ext>
            </a:extLst>
          </p:cNvPr>
          <p:cNvSpPr/>
          <p:nvPr userDrawn="1"/>
        </p:nvSpPr>
        <p:spPr>
          <a:xfrm>
            <a:off x="8206532" y="6167615"/>
            <a:ext cx="3982418"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Rectangle 15">
            <a:extLst>
              <a:ext uri="{FF2B5EF4-FFF2-40B4-BE49-F238E27FC236}">
                <a16:creationId xmlns:a16="http://schemas.microsoft.com/office/drawing/2014/main" id="{5EED261D-45B9-40C1-8341-8B8B796E8AE2}"/>
              </a:ext>
              <a:ext uri="{C183D7F6-B498-43B3-948B-1728B52AA6E4}">
                <adec:decorative xmlns:adec="http://schemas.microsoft.com/office/drawing/2017/decorative" val="1"/>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Footer Placeholder 7">
            <a:extLst>
              <a:ext uri="{FF2B5EF4-FFF2-40B4-BE49-F238E27FC236}">
                <a16:creationId xmlns:a16="http://schemas.microsoft.com/office/drawing/2014/main" id="{182CF530-D736-4104-8678-850EEDF997E6}"/>
              </a:ext>
            </a:extLst>
          </p:cNvPr>
          <p:cNvSpPr>
            <a:spLocks noGrp="1"/>
          </p:cNvSpPr>
          <p:nvPr>
            <p:ph type="ftr" sz="quarter" idx="11"/>
          </p:nvPr>
        </p:nvSpPr>
        <p:spPr>
          <a:xfrm>
            <a:off x="787178" y="6309360"/>
            <a:ext cx="6623040" cy="457200"/>
          </a:xfrm>
        </p:spPr>
        <p:txBody>
          <a:bodyPr rtlCol="0"/>
          <a:lstStyle>
            <a:lvl1pPr>
              <a:defRPr>
                <a:solidFill>
                  <a:schemeClr val="bg1"/>
                </a:solidFill>
              </a:defRPr>
            </a:lvl1pPr>
          </a:lstStyle>
          <a:p>
            <a:pPr rtl="0"/>
            <a:r>
              <a:rPr lang="en-GB"/>
              <a:t>Presentation Title</a:t>
            </a:r>
          </a:p>
        </p:txBody>
      </p:sp>
      <p:sp>
        <p:nvSpPr>
          <p:cNvPr id="18" name="Rectangle 17">
            <a:extLst>
              <a:ext uri="{FF2B5EF4-FFF2-40B4-BE49-F238E27FC236}">
                <a16:creationId xmlns:a16="http://schemas.microsoft.com/office/drawing/2014/main" id="{3E23953F-BF80-48E0-8282-62907D6C29C6}"/>
              </a:ext>
              <a:ext uri="{C183D7F6-B498-43B3-948B-1728B52AA6E4}">
                <adec:decorative xmlns:adec="http://schemas.microsoft.com/office/drawing/2017/decorative" val="1"/>
              </a:ext>
            </a:extLst>
          </p:cNvPr>
          <p:cNvSpPr/>
          <p:nvPr userDrawn="1"/>
        </p:nvSpPr>
        <p:spPr>
          <a:xfrm>
            <a:off x="8142523"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5">
            <a:extLst>
              <a:ext uri="{FF2B5EF4-FFF2-40B4-BE49-F238E27FC236}">
                <a16:creationId xmlns:a16="http://schemas.microsoft.com/office/drawing/2014/main" id="{8DEDB7CE-711E-4E43-9450-4C7BECE2FCFC}"/>
              </a:ext>
            </a:extLst>
          </p:cNvPr>
          <p:cNvSpPr>
            <a:spLocks noGrp="1"/>
          </p:cNvSpPr>
          <p:nvPr>
            <p:ph type="dt" sz="half" idx="10"/>
          </p:nvPr>
        </p:nvSpPr>
        <p:spPr>
          <a:xfrm>
            <a:off x="8379537" y="6309360"/>
            <a:ext cx="1885598" cy="457200"/>
          </a:xfrm>
        </p:spPr>
        <p:txBody>
          <a:bodyPr rtlCol="0"/>
          <a:lstStyle/>
          <a:p>
            <a:pPr rtl="0"/>
            <a:r>
              <a:rPr lang="en-GB"/>
              <a:t>2/1/20XX</a:t>
            </a:r>
            <a:endParaRPr lang="en-GB" dirty="0"/>
          </a:p>
        </p:txBody>
      </p:sp>
      <p:sp>
        <p:nvSpPr>
          <p:cNvPr id="20" name="Slide Number Placeholder 9">
            <a:extLst>
              <a:ext uri="{FF2B5EF4-FFF2-40B4-BE49-F238E27FC236}">
                <a16:creationId xmlns:a16="http://schemas.microsoft.com/office/drawing/2014/main" id="{F5D9588C-9E6B-42F6-8B42-D18388626AC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2573483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userDrawn="1">
  <p:cSld name="Introduction">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5C341663-7159-49AD-AAF3-4B3C490D812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96DEFA91-CCB3-4B9E-9CFC-AA9D92073BB2}"/>
              </a:ext>
              <a:ext uri="{C183D7F6-B498-43B3-948B-1728B52AA6E4}">
                <adec:decorative xmlns:adec="http://schemas.microsoft.com/office/drawing/2017/decorative" val="1"/>
              </a:ext>
            </a:extLst>
          </p:cNvPr>
          <p:cNvSpPr/>
          <p:nvPr userDrawn="1"/>
        </p:nvSpPr>
        <p:spPr>
          <a:xfrm>
            <a:off x="0" y="3396996"/>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4" name="Rectangle 23">
            <a:extLst>
              <a:ext uri="{FF2B5EF4-FFF2-40B4-BE49-F238E27FC236}">
                <a16:creationId xmlns:a16="http://schemas.microsoft.com/office/drawing/2014/main" id="{D83D2425-8E71-4C9D-8737-018CE44525D0}"/>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20F2EB12-394C-40E4-9186-CBD6635B5DA9}"/>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Title 1">
            <a:extLst>
              <a:ext uri="{FF2B5EF4-FFF2-40B4-BE49-F238E27FC236}">
                <a16:creationId xmlns:a16="http://schemas.microsoft.com/office/drawing/2014/main" id="{53F9468C-8821-4670-9C7C-78E7D75861AD}"/>
              </a:ext>
            </a:extLst>
          </p:cNvPr>
          <p:cNvSpPr>
            <a:spLocks noGrp="1"/>
          </p:cNvSpPr>
          <p:nvPr>
            <p:ph type="title" hasCustomPrompt="1"/>
          </p:nvPr>
        </p:nvSpPr>
        <p:spPr>
          <a:xfrm>
            <a:off x="5205915" y="673308"/>
            <a:ext cx="6457717" cy="1580890"/>
          </a:xfrm>
        </p:spPr>
        <p:txBody>
          <a:bodyPr rtlCol="0"/>
          <a:lstStyle>
            <a:lvl1pPr>
              <a:defRPr/>
            </a:lvl1pPr>
          </a:lstStyle>
          <a:p>
            <a:pPr rtl="0"/>
            <a:r>
              <a:rPr lang="en-GB"/>
              <a:t>Click to add title</a:t>
            </a:r>
          </a:p>
        </p:txBody>
      </p:sp>
      <p:sp>
        <p:nvSpPr>
          <p:cNvPr id="35" name="Picture Placeholder 5">
            <a:extLst>
              <a:ext uri="{FF2B5EF4-FFF2-40B4-BE49-F238E27FC236}">
                <a16:creationId xmlns:a16="http://schemas.microsoft.com/office/drawing/2014/main" id="{6198A97B-719D-4F79-A04B-46EE272A1D90}"/>
              </a:ext>
            </a:extLst>
          </p:cNvPr>
          <p:cNvSpPr>
            <a:spLocks noGrp="1"/>
          </p:cNvSpPr>
          <p:nvPr>
            <p:ph type="pic" sz="quarter" idx="14" hasCustomPrompt="1"/>
          </p:nvPr>
        </p:nvSpPr>
        <p:spPr>
          <a:xfrm>
            <a:off x="0" y="3461004"/>
            <a:ext cx="4613547" cy="3396996"/>
          </a:xfrm>
        </p:spPr>
        <p:txBody>
          <a:bodyPr rtlCol="0" anchor="t"/>
          <a:lstStyle>
            <a:lvl1pPr algn="ctr">
              <a:defRPr/>
            </a:lvl1pPr>
          </a:lstStyle>
          <a:p>
            <a:pPr rtl="0"/>
            <a:r>
              <a:rPr lang="en-GB"/>
              <a:t>Click to add photo</a:t>
            </a:r>
          </a:p>
        </p:txBody>
      </p:sp>
      <p:sp>
        <p:nvSpPr>
          <p:cNvPr id="34" name="Picture Placeholder 5">
            <a:extLst>
              <a:ext uri="{FF2B5EF4-FFF2-40B4-BE49-F238E27FC236}">
                <a16:creationId xmlns:a16="http://schemas.microsoft.com/office/drawing/2014/main" id="{79E62157-5D84-47E4-9718-5408E1C7E769}"/>
              </a:ext>
            </a:extLst>
          </p:cNvPr>
          <p:cNvSpPr>
            <a:spLocks noGrp="1"/>
          </p:cNvSpPr>
          <p:nvPr>
            <p:ph type="pic" sz="quarter" idx="13" hasCustomPrompt="1"/>
          </p:nvPr>
        </p:nvSpPr>
        <p:spPr>
          <a:xfrm>
            <a:off x="0" y="0"/>
            <a:ext cx="4613548" cy="3396994"/>
          </a:xfrm>
        </p:spPr>
        <p:txBody>
          <a:bodyPr rtlCol="0" anchor="t"/>
          <a:lstStyle>
            <a:lvl1pPr algn="ctr">
              <a:defRPr/>
            </a:lvl1pPr>
          </a:lstStyle>
          <a:p>
            <a:pPr rtl="0"/>
            <a:r>
              <a:rPr lang="en-GB"/>
              <a:t>Click to add photo</a:t>
            </a:r>
          </a:p>
        </p:txBody>
      </p:sp>
      <p:sp>
        <p:nvSpPr>
          <p:cNvPr id="29" name="Content Placeholder 2">
            <a:extLst>
              <a:ext uri="{FF2B5EF4-FFF2-40B4-BE49-F238E27FC236}">
                <a16:creationId xmlns:a16="http://schemas.microsoft.com/office/drawing/2014/main" id="{551E6FEF-934C-427E-A65F-F501B04FC71D}"/>
              </a:ext>
            </a:extLst>
          </p:cNvPr>
          <p:cNvSpPr>
            <a:spLocks noGrp="1"/>
          </p:cNvSpPr>
          <p:nvPr>
            <p:ph idx="1" hasCustomPrompt="1"/>
          </p:nvPr>
        </p:nvSpPr>
        <p:spPr>
          <a:xfrm>
            <a:off x="5205918" y="2353586"/>
            <a:ext cx="6457717" cy="3767496"/>
          </a:xfrm>
        </p:spPr>
        <p:txBody>
          <a:bodyPr rtlCol="0" anchor="t">
            <a:normAutofit/>
          </a:bodyPr>
          <a:lstStyle>
            <a:lvl1pPr>
              <a:defRPr sz="1600" b="0" baseline="0"/>
            </a:lvl1pPr>
          </a:lstStyle>
          <a:p>
            <a:pPr rtl="0"/>
            <a:r>
              <a:rPr lang="en-GB"/>
              <a:t>Click to add text</a:t>
            </a:r>
          </a:p>
        </p:txBody>
      </p:sp>
      <p:sp>
        <p:nvSpPr>
          <p:cNvPr id="31" name="Footer Placeholder 4">
            <a:extLst>
              <a:ext uri="{FF2B5EF4-FFF2-40B4-BE49-F238E27FC236}">
                <a16:creationId xmlns:a16="http://schemas.microsoft.com/office/drawing/2014/main" id="{CA12CF76-B207-465C-A494-3C57818ACCE6}"/>
              </a:ext>
            </a:extLst>
          </p:cNvPr>
          <p:cNvSpPr>
            <a:spLocks noGrp="1"/>
          </p:cNvSpPr>
          <p:nvPr>
            <p:ph type="ftr" sz="quarter" idx="11"/>
          </p:nvPr>
        </p:nvSpPr>
        <p:spPr>
          <a:xfrm>
            <a:off x="261906" y="6309360"/>
            <a:ext cx="4097030" cy="457200"/>
          </a:xfrm>
        </p:spPr>
        <p:txBody>
          <a:bodyPr rtlCol="0"/>
          <a:lstStyle>
            <a:lvl1pPr>
              <a:defRPr>
                <a:effectLst>
                  <a:outerShdw blurRad="50800" dist="38100" dir="240000" algn="ctr" rotWithShape="0">
                    <a:schemeClr val="tx1">
                      <a:alpha val="43000"/>
                    </a:schemeClr>
                  </a:outerShdw>
                </a:effectLst>
              </a:defRPr>
            </a:lvl1pPr>
          </a:lstStyle>
          <a:p>
            <a:pPr rtl="0"/>
            <a:r>
              <a:rPr lang="en-GB"/>
              <a:t>Presentation Title</a:t>
            </a:r>
          </a:p>
        </p:txBody>
      </p:sp>
      <p:sp>
        <p:nvSpPr>
          <p:cNvPr id="30" name="Date Placeholder 3">
            <a:extLst>
              <a:ext uri="{FF2B5EF4-FFF2-40B4-BE49-F238E27FC236}">
                <a16:creationId xmlns:a16="http://schemas.microsoft.com/office/drawing/2014/main" id="{9F682261-0FB4-4600-86B5-DDF27881F743}"/>
              </a:ext>
            </a:extLst>
          </p:cNvPr>
          <p:cNvSpPr>
            <a:spLocks noGrp="1"/>
          </p:cNvSpPr>
          <p:nvPr>
            <p:ph type="dt" sz="half" idx="10"/>
          </p:nvPr>
        </p:nvSpPr>
        <p:spPr>
          <a:xfrm>
            <a:off x="5205303" y="6309360"/>
            <a:ext cx="3411973" cy="457200"/>
          </a:xfrm>
        </p:spPr>
        <p:txBody>
          <a:bodyPr rtlCol="0"/>
          <a:lstStyle>
            <a:lvl1pPr>
              <a:defRPr>
                <a:effectLst/>
              </a:defRPr>
            </a:lvl1pPr>
          </a:lstStyle>
          <a:p>
            <a:pPr rtl="0"/>
            <a:r>
              <a:rPr lang="en-GB">
                <a:solidFill>
                  <a:schemeClr val="tx2"/>
                </a:solidFill>
              </a:rPr>
              <a:t>2/1/20XX</a:t>
            </a:r>
            <a:endParaRPr lang="en-GB" dirty="0"/>
          </a:p>
        </p:txBody>
      </p:sp>
      <p:sp>
        <p:nvSpPr>
          <p:cNvPr id="32" name="Slide Number Placeholder 5">
            <a:extLst>
              <a:ext uri="{FF2B5EF4-FFF2-40B4-BE49-F238E27FC236}">
                <a16:creationId xmlns:a16="http://schemas.microsoft.com/office/drawing/2014/main" id="{632EB37A-06D5-4BC7-BC11-75B1719B0EA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3485229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Section Break">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E7E77A60-3019-43AE-AA38-E130C04CFD8D}"/>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5" name="Rectangle 24">
            <a:extLst>
              <a:ext uri="{FF2B5EF4-FFF2-40B4-BE49-F238E27FC236}">
                <a16:creationId xmlns:a16="http://schemas.microsoft.com/office/drawing/2014/main" id="{3FDBF0FB-88D2-4271-BFAF-D129CF8C2F68}"/>
              </a:ext>
            </a:extLst>
          </p:cNvPr>
          <p:cNvSpPr/>
          <p:nvPr userDrawn="1"/>
        </p:nvSpPr>
        <p:spPr>
          <a:xfrm>
            <a:off x="7547855" y="-4078"/>
            <a:ext cx="4641096" cy="1056542"/>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862B807B-6DFA-471C-B675-016416207F0E}"/>
              </a:ext>
            </a:extLst>
          </p:cNvPr>
          <p:cNvSpPr/>
          <p:nvPr userDrawn="1"/>
        </p:nvSpPr>
        <p:spPr>
          <a:xfrm>
            <a:off x="1525" y="1031500"/>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0555D4C0-9882-489D-AD77-A9F38B3784A6}"/>
              </a:ext>
            </a:extLst>
          </p:cNvPr>
          <p:cNvSpPr/>
          <p:nvPr userDrawn="1"/>
        </p:nvSpPr>
        <p:spPr>
          <a:xfrm>
            <a:off x="7585468" y="1095508"/>
            <a:ext cx="4603482" cy="5016893"/>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63F61843-5C9C-49E0-8A90-64085BC79F79}"/>
              </a:ext>
            </a:extLst>
          </p:cNvPr>
          <p:cNvSpPr>
            <a:spLocks noGrp="1"/>
          </p:cNvSpPr>
          <p:nvPr>
            <p:ph type="ctrTitle" hasCustomPrompt="1"/>
          </p:nvPr>
        </p:nvSpPr>
        <p:spPr>
          <a:xfrm>
            <a:off x="7973503" y="1709530"/>
            <a:ext cx="3754671" cy="2528515"/>
          </a:xfrm>
        </p:spPr>
        <p:txBody>
          <a:bodyPr rtlCol="0" anchor="b"/>
          <a:lstStyle>
            <a:lvl1pPr>
              <a:lnSpc>
                <a:spcPct val="100000"/>
              </a:lnSpc>
              <a:defRPr/>
            </a:lvl1pPr>
          </a:lstStyle>
          <a:p>
            <a:pPr rtl="0"/>
            <a:r>
              <a:rPr lang="en-GB" sz="3600" b="1" cap="none">
                <a:solidFill>
                  <a:schemeClr val="tx2"/>
                </a:solidFill>
              </a:rPr>
              <a:t>Click to add title</a:t>
            </a:r>
          </a:p>
        </p:txBody>
      </p:sp>
      <p:sp>
        <p:nvSpPr>
          <p:cNvPr id="30" name="Subtitle 2">
            <a:extLst>
              <a:ext uri="{FF2B5EF4-FFF2-40B4-BE49-F238E27FC236}">
                <a16:creationId xmlns:a16="http://schemas.microsoft.com/office/drawing/2014/main" id="{15C8BDC7-F09C-40A3-B14E-9A49781EE6CE}"/>
              </a:ext>
            </a:extLst>
          </p:cNvPr>
          <p:cNvSpPr>
            <a:spLocks noGrp="1"/>
          </p:cNvSpPr>
          <p:nvPr>
            <p:ph type="subTitle" idx="1" hasCustomPrompt="1"/>
          </p:nvPr>
        </p:nvSpPr>
        <p:spPr>
          <a:xfrm>
            <a:off x="7976914" y="4238046"/>
            <a:ext cx="3806919" cy="1741404"/>
          </a:xfrm>
        </p:spPr>
        <p:txBody>
          <a:bodyPr rtlCol="0" anchor="t">
            <a:normAutofit/>
          </a:bodyPr>
          <a:lstStyle>
            <a:lvl1pPr>
              <a:defRPr sz="1600" b="0"/>
            </a:lvl1pPr>
          </a:lstStyle>
          <a:p>
            <a:pPr rtl="0"/>
            <a:r>
              <a:rPr lang="en-GB" sz="2000">
                <a:solidFill>
                  <a:schemeClr val="tx2"/>
                </a:solidFill>
              </a:rPr>
              <a:t>Click to add subtitle</a:t>
            </a:r>
          </a:p>
        </p:txBody>
      </p:sp>
      <p:sp>
        <p:nvSpPr>
          <p:cNvPr id="32" name="Rectangle 31">
            <a:extLst>
              <a:ext uri="{FF2B5EF4-FFF2-40B4-BE49-F238E27FC236}">
                <a16:creationId xmlns:a16="http://schemas.microsoft.com/office/drawing/2014/main" id="{247A5DB4-1ED7-4630-89AF-F1802E44EF89}"/>
              </a:ext>
            </a:extLst>
          </p:cNvPr>
          <p:cNvSpPr/>
          <p:nvPr userDrawn="1"/>
        </p:nvSpPr>
        <p:spPr>
          <a:xfrm>
            <a:off x="0" y="6144405"/>
            <a:ext cx="7534656" cy="71359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Rectangle 32">
            <a:extLst>
              <a:ext uri="{FF2B5EF4-FFF2-40B4-BE49-F238E27FC236}">
                <a16:creationId xmlns:a16="http://schemas.microsoft.com/office/drawing/2014/main" id="{6E5D4012-4107-490F-A369-EA7063242A98}"/>
              </a:ext>
            </a:extLst>
          </p:cNvPr>
          <p:cNvSpPr/>
          <p:nvPr userDrawn="1"/>
        </p:nvSpPr>
        <p:spPr>
          <a:xfrm>
            <a:off x="7585468" y="6167615"/>
            <a:ext cx="4603482" cy="690385"/>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4" name="Rectangle 33">
            <a:extLst>
              <a:ext uri="{FF2B5EF4-FFF2-40B4-BE49-F238E27FC236}">
                <a16:creationId xmlns:a16="http://schemas.microsoft.com/office/drawing/2014/main" id="{795C79E2-9EA5-4713-B4AF-0E4572CFFA2F}"/>
              </a:ext>
            </a:extLst>
          </p:cNvPr>
          <p:cNvSpPr/>
          <p:nvPr userDrawn="1"/>
        </p:nvSpPr>
        <p:spPr>
          <a:xfrm>
            <a:off x="1525" y="6112401"/>
            <a:ext cx="1218895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6" name="Rectangle 35">
            <a:extLst>
              <a:ext uri="{FF2B5EF4-FFF2-40B4-BE49-F238E27FC236}">
                <a16:creationId xmlns:a16="http://schemas.microsoft.com/office/drawing/2014/main" id="{274C09E2-06F0-4230-8DAD-A0DBF01F8603}"/>
              </a:ext>
            </a:extLst>
          </p:cNvPr>
          <p:cNvSpPr/>
          <p:nvPr userDrawn="1"/>
        </p:nvSpPr>
        <p:spPr>
          <a:xfrm>
            <a:off x="7521459"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0" name="Picture Placeholder 38">
            <a:extLst>
              <a:ext uri="{FF2B5EF4-FFF2-40B4-BE49-F238E27FC236}">
                <a16:creationId xmlns:a16="http://schemas.microsoft.com/office/drawing/2014/main" id="{AB2070F4-085F-4F8D-A1E8-A58E5F8F0687}"/>
              </a:ext>
            </a:extLst>
          </p:cNvPr>
          <p:cNvSpPr>
            <a:spLocks noGrp="1"/>
          </p:cNvSpPr>
          <p:nvPr>
            <p:ph type="pic" sz="quarter" idx="13" hasCustomPrompt="1"/>
          </p:nvPr>
        </p:nvSpPr>
        <p:spPr>
          <a:xfrm>
            <a:off x="1" y="1095509"/>
            <a:ext cx="7519932" cy="5016892"/>
          </a:xfrm>
        </p:spPr>
        <p:txBody>
          <a:bodyPr rtlCol="0" anchor="t"/>
          <a:lstStyle>
            <a:lvl1pPr algn="ctr">
              <a:defRPr/>
            </a:lvl1pPr>
          </a:lstStyle>
          <a:p>
            <a:pPr rtl="0"/>
            <a:r>
              <a:rPr lang="en-GB"/>
              <a:t>Click to add photo</a:t>
            </a:r>
          </a:p>
        </p:txBody>
      </p:sp>
    </p:spTree>
    <p:extLst>
      <p:ext uri="{BB962C8B-B14F-4D97-AF65-F5344CB8AC3E}">
        <p14:creationId xmlns:p14="http://schemas.microsoft.com/office/powerpoint/2010/main" val="36404905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hart">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EDEBA854-A26D-41C5-9D40-DF6B49ACB136}"/>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0995BFA7-EB65-4E20-A693-324FEF74D3A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6A9E9218-0397-4231-81F4-03972AB6A3DD}"/>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Title 1">
            <a:extLst>
              <a:ext uri="{FF2B5EF4-FFF2-40B4-BE49-F238E27FC236}">
                <a16:creationId xmlns:a16="http://schemas.microsoft.com/office/drawing/2014/main" id="{81905177-1789-44BB-950A-7018653E6466}"/>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6" name="Rectangle 15">
            <a:extLst>
              <a:ext uri="{FF2B5EF4-FFF2-40B4-BE49-F238E27FC236}">
                <a16:creationId xmlns:a16="http://schemas.microsoft.com/office/drawing/2014/main" id="{AF2F4B8C-C655-4441-A7FF-616EF634E6E1}"/>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7" name="Rectangle 16">
            <a:extLst>
              <a:ext uri="{FF2B5EF4-FFF2-40B4-BE49-F238E27FC236}">
                <a16:creationId xmlns:a16="http://schemas.microsoft.com/office/drawing/2014/main" id="{F89301A4-3CA9-4D0E-944E-1BE5921FA0B3}"/>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Footer Placeholder 4">
            <a:extLst>
              <a:ext uri="{FF2B5EF4-FFF2-40B4-BE49-F238E27FC236}">
                <a16:creationId xmlns:a16="http://schemas.microsoft.com/office/drawing/2014/main" id="{A9C29C55-D1EC-4DD4-BA5B-11E4AB1578D7}"/>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20" name="Date Placeholder 3">
            <a:extLst>
              <a:ext uri="{FF2B5EF4-FFF2-40B4-BE49-F238E27FC236}">
                <a16:creationId xmlns:a16="http://schemas.microsoft.com/office/drawing/2014/main" id="{C31C8C6B-3212-41F0-A8A1-4A6A700AFB9D}"/>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21" name="Slide Number Placeholder 5">
            <a:extLst>
              <a:ext uri="{FF2B5EF4-FFF2-40B4-BE49-F238E27FC236}">
                <a16:creationId xmlns:a16="http://schemas.microsoft.com/office/drawing/2014/main" id="{67357410-255F-470C-AD92-44B15997A77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2604351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Table">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DF88512-9E62-4695-B350-39488566A1F7}"/>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18CD596D-95F4-4C5C-A0E7-86D747FE70BE}"/>
              </a:ext>
            </a:extLst>
          </p:cNvPr>
          <p:cNvSpPr/>
          <p:nvPr userDrawn="1"/>
        </p:nvSpPr>
        <p:spPr>
          <a:xfrm>
            <a:off x="1038768" y="2130218"/>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Rectangle 7">
            <a:extLst>
              <a:ext uri="{FF2B5EF4-FFF2-40B4-BE49-F238E27FC236}">
                <a16:creationId xmlns:a16="http://schemas.microsoft.com/office/drawing/2014/main" id="{67553E9F-DCBF-4BEE-A261-5AA97361A0E0}"/>
              </a:ext>
            </a:extLst>
          </p:cNvPr>
          <p:cNvSpPr/>
          <p:nvPr userDrawn="1"/>
        </p:nvSpPr>
        <p:spPr>
          <a:xfrm>
            <a:off x="0" y="896641"/>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Title 1">
            <a:extLst>
              <a:ext uri="{FF2B5EF4-FFF2-40B4-BE49-F238E27FC236}">
                <a16:creationId xmlns:a16="http://schemas.microsoft.com/office/drawing/2014/main" id="{949B0EB0-AEBA-44ED-BC77-4188C7486144}"/>
              </a:ext>
            </a:extLst>
          </p:cNvPr>
          <p:cNvSpPr>
            <a:spLocks noGrp="1"/>
          </p:cNvSpPr>
          <p:nvPr>
            <p:ph type="title" hasCustomPrompt="1"/>
          </p:nvPr>
        </p:nvSpPr>
        <p:spPr>
          <a:xfrm>
            <a:off x="1535371" y="1044054"/>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10" name="Rectangle 9">
            <a:extLst>
              <a:ext uri="{FF2B5EF4-FFF2-40B4-BE49-F238E27FC236}">
                <a16:creationId xmlns:a16="http://schemas.microsoft.com/office/drawing/2014/main" id="{7278DD10-67BC-4E87-A788-A45C6093F5F8}"/>
              </a:ext>
            </a:extLst>
          </p:cNvPr>
          <p:cNvSpPr/>
          <p:nvPr userDrawn="1"/>
        </p:nvSpPr>
        <p:spPr>
          <a:xfrm>
            <a:off x="-1" y="962423"/>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916769F5-486B-4B48-A543-2C70359DF66E}"/>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Footer Placeholder 4">
            <a:extLst>
              <a:ext uri="{FF2B5EF4-FFF2-40B4-BE49-F238E27FC236}">
                <a16:creationId xmlns:a16="http://schemas.microsoft.com/office/drawing/2014/main" id="{B47BB165-F380-48C4-B95B-C09C91893B2D}"/>
              </a:ext>
            </a:extLst>
          </p:cNvPr>
          <p:cNvSpPr>
            <a:spLocks noGrp="1"/>
          </p:cNvSpPr>
          <p:nvPr>
            <p:ph type="ftr" sz="quarter" idx="11"/>
          </p:nvPr>
        </p:nvSpPr>
        <p:spPr>
          <a:xfrm>
            <a:off x="1535371" y="6309360"/>
            <a:ext cx="5732061" cy="457200"/>
          </a:xfrm>
        </p:spPr>
        <p:txBody>
          <a:bodyPr rtlCol="0"/>
          <a:lstStyle/>
          <a:p>
            <a:pPr rtl="0"/>
            <a:r>
              <a:rPr lang="en-GB"/>
              <a:t>Presentation Title</a:t>
            </a:r>
          </a:p>
        </p:txBody>
      </p:sp>
      <p:sp>
        <p:nvSpPr>
          <p:cNvPr id="13" name="Date Placeholder 3">
            <a:extLst>
              <a:ext uri="{FF2B5EF4-FFF2-40B4-BE49-F238E27FC236}">
                <a16:creationId xmlns:a16="http://schemas.microsoft.com/office/drawing/2014/main" id="{49ADD171-0134-4347-A2D8-0B9D7634F1B2}"/>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4" name="Slide Number Placeholder 5">
            <a:extLst>
              <a:ext uri="{FF2B5EF4-FFF2-40B4-BE49-F238E27FC236}">
                <a16:creationId xmlns:a16="http://schemas.microsoft.com/office/drawing/2014/main" id="{F0805E9B-6657-4167-BD79-CAC59C0D841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845614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preserve="1" userDrawn="1">
  <p:cSld name="Quote">
    <p:bg>
      <p:bgPr>
        <a:solidFill>
          <a:schemeClr val="bg2"/>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7A8A107B-E23F-4793-95B4-335240DB97AF}"/>
              </a:ext>
              <a:ext uri="{C183D7F6-B498-43B3-948B-1728B52AA6E4}">
                <adec:decorative xmlns:adec="http://schemas.microsoft.com/office/drawing/2017/decorative" val="1"/>
              </a:ext>
            </a:extLst>
          </p:cNvPr>
          <p:cNvSpPr/>
          <p:nvPr userDrawn="1"/>
        </p:nvSpPr>
        <p:spPr>
          <a:xfrm>
            <a:off x="4551118" y="0"/>
            <a:ext cx="64008"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9" name="Picture Placeholder 8">
            <a:extLst>
              <a:ext uri="{FF2B5EF4-FFF2-40B4-BE49-F238E27FC236}">
                <a16:creationId xmlns:a16="http://schemas.microsoft.com/office/drawing/2014/main" id="{B7568F3C-8CA8-489A-9870-E2C458355CCA}"/>
              </a:ext>
            </a:extLst>
          </p:cNvPr>
          <p:cNvSpPr>
            <a:spLocks noGrp="1"/>
          </p:cNvSpPr>
          <p:nvPr>
            <p:ph type="pic" sz="quarter" idx="13" hasCustomPrompt="1"/>
          </p:nvPr>
        </p:nvSpPr>
        <p:spPr>
          <a:xfrm>
            <a:off x="0" y="0"/>
            <a:ext cx="12192000" cy="6858000"/>
          </a:xfrm>
          <a:custGeom>
            <a:avLst/>
            <a:gdLst>
              <a:gd name="connsiteX0" fmla="*/ 4615126 w 12192000"/>
              <a:gd name="connsiteY0" fmla="*/ 0 h 6858000"/>
              <a:gd name="connsiteX1" fmla="*/ 12192000 w 12192000"/>
              <a:gd name="connsiteY1" fmla="*/ 0 h 6858000"/>
              <a:gd name="connsiteX2" fmla="*/ 12192000 w 12192000"/>
              <a:gd name="connsiteY2" fmla="*/ 6858000 h 6858000"/>
              <a:gd name="connsiteX3" fmla="*/ 4615126 w 12192000"/>
              <a:gd name="connsiteY3" fmla="*/ 6858000 h 6858000"/>
              <a:gd name="connsiteX4" fmla="*/ 0 w 12192000"/>
              <a:gd name="connsiteY4" fmla="*/ 0 h 6858000"/>
              <a:gd name="connsiteX5" fmla="*/ 4551118 w 12192000"/>
              <a:gd name="connsiteY5" fmla="*/ 0 h 6858000"/>
              <a:gd name="connsiteX6" fmla="*/ 4551118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4615126" y="0"/>
                </a:moveTo>
                <a:lnTo>
                  <a:pt x="12192000" y="0"/>
                </a:lnTo>
                <a:lnTo>
                  <a:pt x="12192000" y="6858000"/>
                </a:lnTo>
                <a:lnTo>
                  <a:pt x="4615126" y="6858000"/>
                </a:lnTo>
                <a:close/>
                <a:moveTo>
                  <a:pt x="0" y="0"/>
                </a:moveTo>
                <a:lnTo>
                  <a:pt x="4551118" y="0"/>
                </a:lnTo>
                <a:lnTo>
                  <a:pt x="4551118" y="6858000"/>
                </a:lnTo>
                <a:lnTo>
                  <a:pt x="0" y="6858000"/>
                </a:lnTo>
                <a:close/>
              </a:path>
            </a:pathLst>
          </a:custGeom>
        </p:spPr>
        <p:txBody>
          <a:bodyPr wrap="square" rtlCol="0" anchor="t">
            <a:noAutofit/>
          </a:bodyPr>
          <a:lstStyle>
            <a:lvl1pPr algn="ctr">
              <a:defRPr/>
            </a:lvl1pPr>
          </a:lstStyle>
          <a:p>
            <a:pPr rtl="0"/>
            <a:r>
              <a:rPr lang="en-GB"/>
              <a:t>Click to add photo</a:t>
            </a:r>
          </a:p>
        </p:txBody>
      </p:sp>
      <p:sp>
        <p:nvSpPr>
          <p:cNvPr id="2" name="Title 1">
            <a:extLst>
              <a:ext uri="{FF2B5EF4-FFF2-40B4-BE49-F238E27FC236}">
                <a16:creationId xmlns:a16="http://schemas.microsoft.com/office/drawing/2014/main" id="{CE2C14E8-F37D-4BEA-9D62-5E707EDF0D44}"/>
              </a:ext>
            </a:extLst>
          </p:cNvPr>
          <p:cNvSpPr>
            <a:spLocks noGrp="1"/>
          </p:cNvSpPr>
          <p:nvPr>
            <p:ph type="title" hasCustomPrompt="1"/>
          </p:nvPr>
        </p:nvSpPr>
        <p:spPr>
          <a:xfrm>
            <a:off x="-1725" y="1095508"/>
            <a:ext cx="4606535" cy="3936931"/>
          </a:xfrm>
          <a:solidFill>
            <a:schemeClr val="tx2"/>
          </a:solidFill>
        </p:spPr>
        <p:txBody>
          <a:bodyPr rIns="365760" rtlCol="0" anchor="b"/>
          <a:lstStyle>
            <a:lvl1pPr marL="365760">
              <a:lnSpc>
                <a:spcPct val="100000"/>
              </a:lnSpc>
              <a:spcBef>
                <a:spcPts val="1000"/>
              </a:spcBef>
              <a:defRPr sz="3600">
                <a:solidFill>
                  <a:schemeClr val="bg1"/>
                </a:solidFill>
              </a:defRPr>
            </a:lvl1pPr>
          </a:lstStyle>
          <a:p>
            <a:pPr rtl="0"/>
            <a:r>
              <a:rPr lang="en-GB"/>
              <a:t>CLICK TO EDIT MASTER TITLE STYLE</a:t>
            </a:r>
          </a:p>
        </p:txBody>
      </p:sp>
      <p:sp>
        <p:nvSpPr>
          <p:cNvPr id="5" name="Text Placeholder 4">
            <a:extLst>
              <a:ext uri="{FF2B5EF4-FFF2-40B4-BE49-F238E27FC236}">
                <a16:creationId xmlns:a16="http://schemas.microsoft.com/office/drawing/2014/main" id="{D1784D33-9C88-49E6-8F90-05148C5496F5}"/>
              </a:ext>
            </a:extLst>
          </p:cNvPr>
          <p:cNvSpPr>
            <a:spLocks noGrp="1"/>
          </p:cNvSpPr>
          <p:nvPr>
            <p:ph type="body" sz="quarter" idx="14"/>
          </p:nvPr>
        </p:nvSpPr>
        <p:spPr>
          <a:xfrm>
            <a:off x="-1726" y="5032439"/>
            <a:ext cx="4606535" cy="1079962"/>
          </a:xfrm>
          <a:solidFill>
            <a:schemeClr val="tx2"/>
          </a:solidFill>
        </p:spPr>
        <p:txBody>
          <a:bodyPr rtlCol="0" anchor="ctr"/>
          <a:lstStyle>
            <a:lvl1pPr marL="365760">
              <a:spcBef>
                <a:spcPts val="1000"/>
              </a:spcBef>
              <a:defRPr sz="1800">
                <a:solidFill>
                  <a:schemeClr val="bg1"/>
                </a:solidFill>
              </a:defRPr>
            </a:lvl1pPr>
            <a:lvl2pPr>
              <a:defRPr>
                <a:solidFill>
                  <a:schemeClr val="bg1"/>
                </a:solidFill>
              </a:defRPr>
            </a:lvl2pPr>
            <a:lvl3pPr>
              <a:defRPr>
                <a:solidFill>
                  <a:schemeClr val="bg1"/>
                </a:solidFill>
              </a:defRPr>
            </a:lvl3pPr>
            <a:lvl4pPr>
              <a:defRPr>
                <a:solidFill>
                  <a:schemeClr val="bg1"/>
                </a:solidFill>
              </a:defRPr>
            </a:lvl4pPr>
            <a:lvl5pPr>
              <a:defRPr>
                <a:solidFill>
                  <a:schemeClr val="bg1"/>
                </a:solidFill>
              </a:defRPr>
            </a:lvl5pPr>
          </a:lstStyle>
          <a:p>
            <a:pPr lvl="0" rtl="0"/>
            <a:r>
              <a:rPr lang="en-US"/>
              <a:t>Click to edit Master text styles</a:t>
            </a:r>
          </a:p>
        </p:txBody>
      </p:sp>
      <p:sp>
        <p:nvSpPr>
          <p:cNvPr id="24" name="Footer Placeholder 4">
            <a:extLst>
              <a:ext uri="{FF2B5EF4-FFF2-40B4-BE49-F238E27FC236}">
                <a16:creationId xmlns:a16="http://schemas.microsoft.com/office/drawing/2014/main" id="{5CD820E0-0083-439B-A9DE-C3DEA1DEA851}"/>
              </a:ext>
            </a:extLst>
          </p:cNvPr>
          <p:cNvSpPr>
            <a:spLocks noGrp="1"/>
          </p:cNvSpPr>
          <p:nvPr>
            <p:ph type="ftr" sz="quarter" idx="11"/>
          </p:nvPr>
        </p:nvSpPr>
        <p:spPr>
          <a:xfrm>
            <a:off x="855388" y="6309360"/>
            <a:ext cx="6007691"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26" name="Date Placeholder 3">
            <a:extLst>
              <a:ext uri="{FF2B5EF4-FFF2-40B4-BE49-F238E27FC236}">
                <a16:creationId xmlns:a16="http://schemas.microsoft.com/office/drawing/2014/main" id="{D8A8D931-E01B-43C0-806F-2413BF5938FC}"/>
              </a:ext>
            </a:extLst>
          </p:cNvPr>
          <p:cNvSpPr>
            <a:spLocks noGrp="1"/>
          </p:cNvSpPr>
          <p:nvPr>
            <p:ph type="dt" sz="half" idx="10"/>
          </p:nvPr>
        </p:nvSpPr>
        <p:spPr>
          <a:xfrm>
            <a:off x="8197353" y="6309360"/>
            <a:ext cx="2151134"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2/1/20XX</a:t>
            </a:r>
            <a:endParaRPr lang="en-GB" dirty="0"/>
          </a:p>
        </p:txBody>
      </p:sp>
      <p:sp>
        <p:nvSpPr>
          <p:cNvPr id="27" name="Slide Number Placeholder 6">
            <a:extLst>
              <a:ext uri="{FF2B5EF4-FFF2-40B4-BE49-F238E27FC236}">
                <a16:creationId xmlns:a16="http://schemas.microsoft.com/office/drawing/2014/main" id="{0F3F4E6D-F4D2-430F-A2C3-3C037D778F4B}"/>
              </a:ext>
            </a:extLst>
          </p:cNvPr>
          <p:cNvSpPr>
            <a:spLocks noGrp="1"/>
          </p:cNvSpPr>
          <p:nvPr>
            <p:ph type="sldNum" sz="quarter" idx="12"/>
          </p:nvPr>
        </p:nvSpPr>
        <p:spPr>
          <a:xfrm>
            <a:off x="10569202" y="6309360"/>
            <a:ext cx="979879"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fld id="{FAEF9944-A4F6-4C59-AEBD-678D6480B8EA}" type="slidenum">
              <a:rPr lang="en-GB" smtClean="0"/>
              <a:pPr/>
              <a:t>‹#›</a:t>
            </a:fld>
            <a:endParaRPr lang="en-GB" dirty="0"/>
          </a:p>
        </p:txBody>
      </p:sp>
    </p:spTree>
    <p:extLst>
      <p:ext uri="{BB962C8B-B14F-4D97-AF65-F5344CB8AC3E}">
        <p14:creationId xmlns:p14="http://schemas.microsoft.com/office/powerpoint/2010/main" val="1747931588"/>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preserve="1" userDrawn="1">
  <p:cSld name="Team">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29F91A3C-7ABB-4E5E-B04F-29DB072AE13C}"/>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7" name="Rectangle 26">
            <a:extLst>
              <a:ext uri="{FF2B5EF4-FFF2-40B4-BE49-F238E27FC236}">
                <a16:creationId xmlns:a16="http://schemas.microsoft.com/office/drawing/2014/main" id="{9EB9AABE-3FBC-4E64-8672-D073D4A3F41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8" name="Rectangle 27">
            <a:extLst>
              <a:ext uri="{FF2B5EF4-FFF2-40B4-BE49-F238E27FC236}">
                <a16:creationId xmlns:a16="http://schemas.microsoft.com/office/drawing/2014/main" id="{38FF13AE-FEBF-40A1-A799-6EB275CBBCB5}"/>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9" name="Title 1">
            <a:extLst>
              <a:ext uri="{FF2B5EF4-FFF2-40B4-BE49-F238E27FC236}">
                <a16:creationId xmlns:a16="http://schemas.microsoft.com/office/drawing/2014/main" id="{EACBDB11-07EC-4982-BBFA-8EECF50C7B93}"/>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30" name="Rectangle 29">
            <a:extLst>
              <a:ext uri="{FF2B5EF4-FFF2-40B4-BE49-F238E27FC236}">
                <a16:creationId xmlns:a16="http://schemas.microsoft.com/office/drawing/2014/main" id="{67B21770-EBB9-4C73-BE13-26901F3CC9F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1" name="Rectangle 30">
            <a:extLst>
              <a:ext uri="{FF2B5EF4-FFF2-40B4-BE49-F238E27FC236}">
                <a16:creationId xmlns:a16="http://schemas.microsoft.com/office/drawing/2014/main" id="{4172AFA4-5141-4F0F-B9F6-0BE3ADBED218}"/>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3" name="Footer Placeholder 4">
            <a:extLst>
              <a:ext uri="{FF2B5EF4-FFF2-40B4-BE49-F238E27FC236}">
                <a16:creationId xmlns:a16="http://schemas.microsoft.com/office/drawing/2014/main" id="{41DE758B-03CF-48F8-BCBE-AD97B70428DF}"/>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34" name="Date Placeholder 3">
            <a:extLst>
              <a:ext uri="{FF2B5EF4-FFF2-40B4-BE49-F238E27FC236}">
                <a16:creationId xmlns:a16="http://schemas.microsoft.com/office/drawing/2014/main" id="{1640606E-041A-4385-96D7-3C6E775E3FA4}"/>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35" name="Slide Number Placeholder 5">
            <a:extLst>
              <a:ext uri="{FF2B5EF4-FFF2-40B4-BE49-F238E27FC236}">
                <a16:creationId xmlns:a16="http://schemas.microsoft.com/office/drawing/2014/main" id="{35844B60-1EF6-4A90-9030-B5043BCD058B}"/>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672599757"/>
      </p:ext>
    </p:extLst>
  </p:cSld>
  <p:clrMapOvr>
    <a:masterClrMapping/>
  </p:clrMapOvr>
  <p:extLst>
    <p:ext uri="{DCECCB84-F9BA-43D5-87BE-67443E8EF086}">
      <p15:sldGuideLst xmlns:p15="http://schemas.microsoft.com/office/powerpoint/2012/main">
        <p15:guide id="1" pos="5400">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preserve="1" userDrawn="1">
  <p:cSld name="Timeline">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30FB3D5A-25E2-453F-A78E-0A20BDCE80A2}"/>
              </a:ext>
            </a:extLst>
          </p:cNvPr>
          <p:cNvSpPr/>
          <p:nvPr userDrawn="1"/>
        </p:nvSpPr>
        <p:spPr>
          <a:xfrm>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3" name="Rectangle 2">
            <a:extLst>
              <a:ext uri="{FF2B5EF4-FFF2-40B4-BE49-F238E27FC236}">
                <a16:creationId xmlns:a16="http://schemas.microsoft.com/office/drawing/2014/main" id="{28796342-0E80-4F8E-9563-9F5EDFC0DDF2}"/>
              </a:ext>
            </a:extLst>
          </p:cNvPr>
          <p:cNvSpPr/>
          <p:nvPr userDrawn="1"/>
        </p:nvSpPr>
        <p:spPr>
          <a:xfrm>
            <a:off x="1038768" y="-2946"/>
            <a:ext cx="11153231" cy="4727782"/>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Rectangle 3">
            <a:extLst>
              <a:ext uri="{FF2B5EF4-FFF2-40B4-BE49-F238E27FC236}">
                <a16:creationId xmlns:a16="http://schemas.microsoft.com/office/drawing/2014/main" id="{C39B2F5D-C3BA-453E-8F4D-97074F48C7AE}"/>
              </a:ext>
            </a:extLst>
          </p:cNvPr>
          <p:cNvSpPr/>
          <p:nvPr userDrawn="1"/>
        </p:nvSpPr>
        <p:spPr>
          <a:xfrm>
            <a:off x="0" y="4724838"/>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5" name="Title 1">
            <a:extLst>
              <a:ext uri="{FF2B5EF4-FFF2-40B4-BE49-F238E27FC236}">
                <a16:creationId xmlns:a16="http://schemas.microsoft.com/office/drawing/2014/main" id="{452D50E3-A27A-4AF6-928B-286E7BDB4BD9}"/>
              </a:ext>
            </a:extLst>
          </p:cNvPr>
          <p:cNvSpPr>
            <a:spLocks noGrp="1"/>
          </p:cNvSpPr>
          <p:nvPr>
            <p:ph type="title" hasCustomPrompt="1"/>
          </p:nvPr>
        </p:nvSpPr>
        <p:spPr>
          <a:xfrm>
            <a:off x="1535372" y="4872251"/>
            <a:ext cx="10013709" cy="1030360"/>
          </a:xfrm>
        </p:spPr>
        <p:txBody>
          <a:bodyPr rtlCol="0"/>
          <a:lstStyle>
            <a:lvl1pPr>
              <a:defRPr>
                <a:solidFill>
                  <a:schemeClr val="bg1"/>
                </a:solidFill>
              </a:defRPr>
            </a:lvl1pPr>
          </a:lstStyle>
          <a:p>
            <a:pPr rtl="0"/>
            <a:r>
              <a:rPr lang="en-GB">
                <a:solidFill>
                  <a:schemeClr val="bg1"/>
                </a:solidFill>
              </a:rPr>
              <a:t>Click to add title</a:t>
            </a:r>
          </a:p>
        </p:txBody>
      </p:sp>
      <p:sp>
        <p:nvSpPr>
          <p:cNvPr id="6" name="Rectangle 5">
            <a:extLst>
              <a:ext uri="{FF2B5EF4-FFF2-40B4-BE49-F238E27FC236}">
                <a16:creationId xmlns:a16="http://schemas.microsoft.com/office/drawing/2014/main" id="{D874FDF0-F4BE-433D-86EE-9E1832D4388B}"/>
              </a:ext>
            </a:extLst>
          </p:cNvPr>
          <p:cNvSpPr/>
          <p:nvPr userDrawn="1"/>
        </p:nvSpPr>
        <p:spPr>
          <a:xfrm>
            <a:off x="-1" y="4790620"/>
            <a:ext cx="1006766" cy="12161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25DFCD07-1301-45ED-B326-449ECFADE70D}"/>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Footer Placeholder 4">
            <a:extLst>
              <a:ext uri="{FF2B5EF4-FFF2-40B4-BE49-F238E27FC236}">
                <a16:creationId xmlns:a16="http://schemas.microsoft.com/office/drawing/2014/main" id="{BD5DA270-E83F-4CC8-9DA6-27CA3AEC0745}"/>
              </a:ext>
            </a:extLst>
          </p:cNvPr>
          <p:cNvSpPr>
            <a:spLocks noGrp="1"/>
          </p:cNvSpPr>
          <p:nvPr>
            <p:ph type="ftr" sz="quarter" idx="11"/>
          </p:nvPr>
        </p:nvSpPr>
        <p:spPr>
          <a:xfrm>
            <a:off x="1535372" y="6309360"/>
            <a:ext cx="4946592" cy="457200"/>
          </a:xfrm>
        </p:spPr>
        <p:txBody>
          <a:bodyPr rtlCol="0"/>
          <a:lstStyle/>
          <a:p>
            <a:pPr rtl="0"/>
            <a:r>
              <a:rPr lang="en-GB"/>
              <a:t>Presentation Title</a:t>
            </a:r>
          </a:p>
        </p:txBody>
      </p:sp>
      <p:sp>
        <p:nvSpPr>
          <p:cNvPr id="9" name="Date Placeholder 3">
            <a:extLst>
              <a:ext uri="{FF2B5EF4-FFF2-40B4-BE49-F238E27FC236}">
                <a16:creationId xmlns:a16="http://schemas.microsoft.com/office/drawing/2014/main" id="{57804587-2E59-4D83-B86E-83ADAE4FDC13}"/>
              </a:ext>
            </a:extLst>
          </p:cNvPr>
          <p:cNvSpPr>
            <a:spLocks noGrp="1"/>
          </p:cNvSpPr>
          <p:nvPr>
            <p:ph type="dt" sz="half" idx="10"/>
          </p:nvPr>
        </p:nvSpPr>
        <p:spPr>
          <a:xfrm>
            <a:off x="8202168" y="6309360"/>
            <a:ext cx="2148840" cy="457200"/>
          </a:xfrm>
        </p:spPr>
        <p:txBody>
          <a:bodyPr rtlCol="0"/>
          <a:lstStyle/>
          <a:p>
            <a:pPr rtl="0"/>
            <a:r>
              <a:rPr lang="en-GB"/>
              <a:t>2/1/20XX</a:t>
            </a:r>
            <a:endParaRPr lang="en-GB" dirty="0"/>
          </a:p>
        </p:txBody>
      </p:sp>
      <p:sp>
        <p:nvSpPr>
          <p:cNvPr id="10" name="Slide Number Placeholder 5">
            <a:extLst>
              <a:ext uri="{FF2B5EF4-FFF2-40B4-BE49-F238E27FC236}">
                <a16:creationId xmlns:a16="http://schemas.microsoft.com/office/drawing/2014/main" id="{5339F117-3072-4F0C-8D1D-E5DC918CE4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066893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ontent 2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2A19A957-1FB5-43F8-B325-BBD9FEF23E88}"/>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20" name="Rectangle 19">
            <a:extLst>
              <a:ext uri="{FF2B5EF4-FFF2-40B4-BE49-F238E27FC236}">
                <a16:creationId xmlns:a16="http://schemas.microsoft.com/office/drawing/2014/main" id="{3FA5410A-92A6-4C0B-9D89-186B7DDB20BD}"/>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CD8F3F22-19C9-4C61-8202-3220217D2938}"/>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21A26073-23A2-4B91-A128-79AA1BE93523}"/>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C14D5DFA-0CEA-43F0-98EE-6C9F741F7C96}"/>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Content Placeholder 2">
            <a:extLst>
              <a:ext uri="{FF2B5EF4-FFF2-40B4-BE49-F238E27FC236}">
                <a16:creationId xmlns:a16="http://schemas.microsoft.com/office/drawing/2014/main" id="{0F94B471-6707-4251-8230-A51AED0767C9}"/>
              </a:ext>
            </a:extLst>
          </p:cNvPr>
          <p:cNvSpPr>
            <a:spLocks noGrp="1"/>
          </p:cNvSpPr>
          <p:nvPr>
            <p:ph idx="14" hasCustomPrompt="1"/>
          </p:nvPr>
        </p:nvSpPr>
        <p:spPr>
          <a:xfrm>
            <a:off x="648934" y="1834005"/>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8" name="Content Placeholder 2">
            <a:extLst>
              <a:ext uri="{FF2B5EF4-FFF2-40B4-BE49-F238E27FC236}">
                <a16:creationId xmlns:a16="http://schemas.microsoft.com/office/drawing/2014/main" id="{ED986D97-E6F1-49E8-977A-C802B4E41B73}"/>
              </a:ext>
            </a:extLst>
          </p:cNvPr>
          <p:cNvSpPr>
            <a:spLocks noGrp="1"/>
          </p:cNvSpPr>
          <p:nvPr>
            <p:ph idx="1" hasCustomPrompt="1"/>
          </p:nvPr>
        </p:nvSpPr>
        <p:spPr>
          <a:xfrm>
            <a:off x="648934"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6" name="Content Placeholder 2">
            <a:extLst>
              <a:ext uri="{FF2B5EF4-FFF2-40B4-BE49-F238E27FC236}">
                <a16:creationId xmlns:a16="http://schemas.microsoft.com/office/drawing/2014/main" id="{762163C0-B07F-43E4-B17C-2E6A96553B98}"/>
              </a:ext>
            </a:extLst>
          </p:cNvPr>
          <p:cNvSpPr>
            <a:spLocks noGrp="1"/>
          </p:cNvSpPr>
          <p:nvPr>
            <p:ph idx="15" hasCustomPrompt="1"/>
          </p:nvPr>
        </p:nvSpPr>
        <p:spPr>
          <a:xfrm>
            <a:off x="6095999" y="1834004"/>
            <a:ext cx="4727735"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4" name="Content Placeholder 2">
            <a:extLst>
              <a:ext uri="{FF2B5EF4-FFF2-40B4-BE49-F238E27FC236}">
                <a16:creationId xmlns:a16="http://schemas.microsoft.com/office/drawing/2014/main" id="{9098FA6D-3C80-4FE1-B248-1CA2B6862F6D}"/>
              </a:ext>
            </a:extLst>
          </p:cNvPr>
          <p:cNvSpPr>
            <a:spLocks noGrp="1"/>
          </p:cNvSpPr>
          <p:nvPr>
            <p:ph idx="13" hasCustomPrompt="1"/>
          </p:nvPr>
        </p:nvSpPr>
        <p:spPr>
          <a:xfrm>
            <a:off x="6095999" y="2422380"/>
            <a:ext cx="4727735" cy="3029446"/>
          </a:xfrm>
        </p:spPr>
        <p:txBody>
          <a:bodyPr rtlCol="0" anchor="t">
            <a:no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9" name="Rectangle 8">
            <a:extLst>
              <a:ext uri="{FF2B5EF4-FFF2-40B4-BE49-F238E27FC236}">
                <a16:creationId xmlns:a16="http://schemas.microsoft.com/office/drawing/2014/main" id="{8352712D-F957-4B22-8B50-BE10410FF895}"/>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Footer Placeholder 29">
            <a:extLst>
              <a:ext uri="{FF2B5EF4-FFF2-40B4-BE49-F238E27FC236}">
                <a16:creationId xmlns:a16="http://schemas.microsoft.com/office/drawing/2014/main" id="{26FD74F8-42BB-4CB4-ABF1-5F149743B464}"/>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10" name="Date Placeholder 28">
            <a:extLst>
              <a:ext uri="{FF2B5EF4-FFF2-40B4-BE49-F238E27FC236}">
                <a16:creationId xmlns:a16="http://schemas.microsoft.com/office/drawing/2014/main" id="{5B031752-6400-4BFB-979F-E2EE795E4B90}"/>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2" name="Slide Number Placeholder 30">
            <a:extLst>
              <a:ext uri="{FF2B5EF4-FFF2-40B4-BE49-F238E27FC236}">
                <a16:creationId xmlns:a16="http://schemas.microsoft.com/office/drawing/2014/main" id="{6A5CAEAF-7DEC-4B20-8B1E-301A9D0E684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
        <p:nvSpPr>
          <p:cNvPr id="13" name="Rectangle 12">
            <a:extLst>
              <a:ext uri="{FF2B5EF4-FFF2-40B4-BE49-F238E27FC236}">
                <a16:creationId xmlns:a16="http://schemas.microsoft.com/office/drawing/2014/main" id="{70B696A3-EA34-4924-9037-E330B1CB890E}"/>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36291036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userDrawn="1">
  <p:cSld name="Content 3 Column">
    <p:spTree>
      <p:nvGrpSpPr>
        <p:cNvPr id="1" name=""/>
        <p:cNvGrpSpPr/>
        <p:nvPr/>
      </p:nvGrpSpPr>
      <p:grpSpPr>
        <a:xfrm>
          <a:off x="0" y="0"/>
          <a:ext cx="0" cy="0"/>
          <a:chOff x="0" y="0"/>
          <a:chExt cx="0" cy="0"/>
        </a:xfrm>
      </p:grpSpPr>
      <p:sp useBgFill="1">
        <p:nvSpPr>
          <p:cNvPr id="2" name="Rectangle 1">
            <a:extLst>
              <a:ext uri="{FF2B5EF4-FFF2-40B4-BE49-F238E27FC236}">
                <a16:creationId xmlns:a16="http://schemas.microsoft.com/office/drawing/2014/main" id="{725A2F16-8CE0-4F2E-933C-EFDFB1E196A3}"/>
              </a:ext>
              <a:ext uri="{C183D7F6-B498-43B3-948B-1728B52AA6E4}">
                <adec:decorative xmlns:adec="http://schemas.microsoft.com/office/drawing/2017/decorative" val="1"/>
              </a:ext>
            </a:extLst>
          </p:cNvPr>
          <p:cNvSpPr/>
          <p:nvPr userDrawn="1"/>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white"/>
              </a:solidFill>
              <a:effectLst/>
              <a:uLnTx/>
              <a:uFillTx/>
              <a:latin typeface="Meiryo"/>
              <a:ea typeface="+mn-ea"/>
              <a:cs typeface="+mn-cs"/>
            </a:endParaRPr>
          </a:p>
        </p:txBody>
      </p:sp>
      <p:sp>
        <p:nvSpPr>
          <p:cNvPr id="3" name="Rectangle 2">
            <a:extLst>
              <a:ext uri="{FF2B5EF4-FFF2-40B4-BE49-F238E27FC236}">
                <a16:creationId xmlns:a16="http://schemas.microsoft.com/office/drawing/2014/main" id="{18C70705-E2EE-4992-AE78-FDBE1285C809}"/>
              </a:ext>
              <a:ext uri="{C183D7F6-B498-43B3-948B-1728B52AA6E4}">
                <adec:decorative xmlns:adec="http://schemas.microsoft.com/office/drawing/2017/decorative" val="1"/>
              </a:ext>
            </a:extLst>
          </p:cNvPr>
          <p:cNvSpPr/>
          <p:nvPr userDrawn="1"/>
        </p:nvSpPr>
        <p:spPr>
          <a:xfrm>
            <a:off x="0" y="3903"/>
            <a:ext cx="12192000" cy="134771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4" name="Title 1">
            <a:extLst>
              <a:ext uri="{FF2B5EF4-FFF2-40B4-BE49-F238E27FC236}">
                <a16:creationId xmlns:a16="http://schemas.microsoft.com/office/drawing/2014/main" id="{21C428A7-7771-4474-8BB4-8A6F0FEF8766}"/>
              </a:ext>
            </a:extLst>
          </p:cNvPr>
          <p:cNvSpPr>
            <a:spLocks noGrp="1"/>
          </p:cNvSpPr>
          <p:nvPr>
            <p:ph type="title" hasCustomPrompt="1"/>
          </p:nvPr>
        </p:nvSpPr>
        <p:spPr>
          <a:xfrm>
            <a:off x="648935" y="180644"/>
            <a:ext cx="10900146" cy="935776"/>
          </a:xfrm>
        </p:spPr>
        <p:txBody>
          <a:bodyPr rtlCol="0">
            <a:noAutofit/>
          </a:bodyPr>
          <a:lstStyle>
            <a:lvl1pPr>
              <a:defRPr sz="3600">
                <a:solidFill>
                  <a:schemeClr val="bg1"/>
                </a:solidFill>
              </a:defRPr>
            </a:lvl1pPr>
          </a:lstStyle>
          <a:p>
            <a:pPr rtl="0"/>
            <a:r>
              <a:rPr lang="en-GB">
                <a:solidFill>
                  <a:schemeClr val="bg1"/>
                </a:solidFill>
              </a:rPr>
              <a:t>Click to add title</a:t>
            </a:r>
          </a:p>
        </p:txBody>
      </p:sp>
      <p:sp>
        <p:nvSpPr>
          <p:cNvPr id="5" name="Rectangle 4">
            <a:extLst>
              <a:ext uri="{FF2B5EF4-FFF2-40B4-BE49-F238E27FC236}">
                <a16:creationId xmlns:a16="http://schemas.microsoft.com/office/drawing/2014/main" id="{B98730F6-0DF6-48BC-86CC-00BE18350199}"/>
              </a:ext>
              <a:ext uri="{C183D7F6-B498-43B3-948B-1728B52AA6E4}">
                <adec:decorative xmlns:adec="http://schemas.microsoft.com/office/drawing/2017/decorative" val="1"/>
              </a:ext>
            </a:extLst>
          </p:cNvPr>
          <p:cNvSpPr/>
          <p:nvPr userDrawn="1"/>
        </p:nvSpPr>
        <p:spPr>
          <a:xfrm>
            <a:off x="1" y="1351619"/>
            <a:ext cx="12192000" cy="4749487"/>
          </a:xfrm>
          <a:prstGeom prst="rect">
            <a:avLst/>
          </a:pr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6" name="Rectangle 5">
            <a:extLst>
              <a:ext uri="{FF2B5EF4-FFF2-40B4-BE49-F238E27FC236}">
                <a16:creationId xmlns:a16="http://schemas.microsoft.com/office/drawing/2014/main" id="{12D31104-1E19-4E17-A3FE-2B2C551344DF}"/>
              </a:ext>
              <a:ext uri="{C183D7F6-B498-43B3-948B-1728B52AA6E4}">
                <adec:decorative xmlns:adec="http://schemas.microsoft.com/office/drawing/2017/decorative" val="1"/>
              </a:ext>
            </a:extLst>
          </p:cNvPr>
          <p:cNvSpPr/>
          <p:nvPr userDrawn="1"/>
        </p:nvSpPr>
        <p:spPr>
          <a:xfrm>
            <a:off x="1" y="6107836"/>
            <a:ext cx="4651248" cy="750163"/>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Content Placeholder 2">
            <a:extLst>
              <a:ext uri="{FF2B5EF4-FFF2-40B4-BE49-F238E27FC236}">
                <a16:creationId xmlns:a16="http://schemas.microsoft.com/office/drawing/2014/main" id="{02CEB59E-1776-4FF1-BF4D-A33B618FD59F}"/>
              </a:ext>
            </a:extLst>
          </p:cNvPr>
          <p:cNvSpPr>
            <a:spLocks noGrp="1"/>
          </p:cNvSpPr>
          <p:nvPr>
            <p:ph idx="14" hasCustomPrompt="1"/>
          </p:nvPr>
        </p:nvSpPr>
        <p:spPr>
          <a:xfrm>
            <a:off x="648935"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7" name="Content Placeholder 2">
            <a:extLst>
              <a:ext uri="{FF2B5EF4-FFF2-40B4-BE49-F238E27FC236}">
                <a16:creationId xmlns:a16="http://schemas.microsoft.com/office/drawing/2014/main" id="{26B55E76-BA79-44AC-B206-DA13D60FDA2E}"/>
              </a:ext>
            </a:extLst>
          </p:cNvPr>
          <p:cNvSpPr>
            <a:spLocks noGrp="1"/>
          </p:cNvSpPr>
          <p:nvPr>
            <p:ph idx="1" hasCustomPrompt="1"/>
          </p:nvPr>
        </p:nvSpPr>
        <p:spPr>
          <a:xfrm>
            <a:off x="648935"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21" name="Content Placeholder 2">
            <a:extLst>
              <a:ext uri="{FF2B5EF4-FFF2-40B4-BE49-F238E27FC236}">
                <a16:creationId xmlns:a16="http://schemas.microsoft.com/office/drawing/2014/main" id="{60518C4D-71E5-4211-A191-A8ED7185DED2}"/>
              </a:ext>
            </a:extLst>
          </p:cNvPr>
          <p:cNvSpPr>
            <a:spLocks noGrp="1"/>
          </p:cNvSpPr>
          <p:nvPr>
            <p:ph idx="18" hasCustomPrompt="1"/>
          </p:nvPr>
        </p:nvSpPr>
        <p:spPr>
          <a:xfrm>
            <a:off x="4336486" y="1828356"/>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20" name="Content Placeholder 2">
            <a:extLst>
              <a:ext uri="{FF2B5EF4-FFF2-40B4-BE49-F238E27FC236}">
                <a16:creationId xmlns:a16="http://schemas.microsoft.com/office/drawing/2014/main" id="{D7EF9B63-4443-4EE5-A88B-2F1FA4CC4043}"/>
              </a:ext>
            </a:extLst>
          </p:cNvPr>
          <p:cNvSpPr>
            <a:spLocks noGrp="1"/>
          </p:cNvSpPr>
          <p:nvPr>
            <p:ph idx="17" hasCustomPrompt="1"/>
          </p:nvPr>
        </p:nvSpPr>
        <p:spPr>
          <a:xfrm>
            <a:off x="4336486"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19" name="Content Placeholder 2">
            <a:extLst>
              <a:ext uri="{FF2B5EF4-FFF2-40B4-BE49-F238E27FC236}">
                <a16:creationId xmlns:a16="http://schemas.microsoft.com/office/drawing/2014/main" id="{E54FF8D9-50D3-4515-B896-B127F664C1E1}"/>
              </a:ext>
            </a:extLst>
          </p:cNvPr>
          <p:cNvSpPr>
            <a:spLocks noGrp="1"/>
          </p:cNvSpPr>
          <p:nvPr>
            <p:ph idx="16" hasCustomPrompt="1"/>
          </p:nvPr>
        </p:nvSpPr>
        <p:spPr>
          <a:xfrm>
            <a:off x="8024037" y="1834005"/>
            <a:ext cx="3519028" cy="465155"/>
          </a:xfrm>
        </p:spPr>
        <p:txBody>
          <a:bodyPr rtlCol="0" anchor="t">
            <a:noAutofit/>
          </a:bodyPr>
          <a:lstStyle>
            <a:lvl1pPr>
              <a:buFont typeface="Arial" panose="020B0604020202020204" pitchFamily="34" charset="0"/>
              <a:buNone/>
              <a:defRPr sz="2000" b="1"/>
            </a:lvl1pPr>
          </a:lstStyle>
          <a:p>
            <a:pPr rtl="0"/>
            <a:r>
              <a:rPr lang="en-GB"/>
              <a:t>Click to add subtitle</a:t>
            </a:r>
          </a:p>
        </p:txBody>
      </p:sp>
      <p:sp>
        <p:nvSpPr>
          <p:cNvPr id="18" name="Content Placeholder 2">
            <a:extLst>
              <a:ext uri="{FF2B5EF4-FFF2-40B4-BE49-F238E27FC236}">
                <a16:creationId xmlns:a16="http://schemas.microsoft.com/office/drawing/2014/main" id="{E95B62E8-2D9A-443A-8560-D347C4703894}"/>
              </a:ext>
            </a:extLst>
          </p:cNvPr>
          <p:cNvSpPr>
            <a:spLocks noGrp="1"/>
          </p:cNvSpPr>
          <p:nvPr>
            <p:ph idx="15" hasCustomPrompt="1"/>
          </p:nvPr>
        </p:nvSpPr>
        <p:spPr>
          <a:xfrm>
            <a:off x="8024037" y="2419555"/>
            <a:ext cx="3519028" cy="3197260"/>
          </a:xfrm>
        </p:spPr>
        <p:txBody>
          <a:bodyPr rtlCol="0" anchor="t">
            <a:normAutofit/>
          </a:bodyPr>
          <a:lstStyle>
            <a:lvl1pPr marL="283464" indent="-283464">
              <a:buFont typeface="Arial" panose="020B0604020202020204" pitchFamily="34" charset="0"/>
              <a:buChar char="•"/>
              <a:defRPr sz="1600" b="0" baseline="0"/>
            </a:lvl1pPr>
          </a:lstStyle>
          <a:p>
            <a:pPr rtl="0"/>
            <a:r>
              <a:rPr lang="en-GB"/>
              <a:t> Click to add text</a:t>
            </a:r>
          </a:p>
        </p:txBody>
      </p:sp>
      <p:sp>
        <p:nvSpPr>
          <p:cNvPr id="8" name="Rectangle 7">
            <a:extLst>
              <a:ext uri="{FF2B5EF4-FFF2-40B4-BE49-F238E27FC236}">
                <a16:creationId xmlns:a16="http://schemas.microsoft.com/office/drawing/2014/main" id="{2DA7A17E-1562-4B10-9BC8-AB6B45E6BD6C}"/>
              </a:ext>
              <a:ext uri="{C183D7F6-B498-43B3-948B-1728B52AA6E4}">
                <adec:decorative xmlns:adec="http://schemas.microsoft.com/office/drawing/2017/decorative" val="1"/>
              </a:ext>
            </a:extLst>
          </p:cNvPr>
          <p:cNvSpPr/>
          <p:nvPr userDrawn="1"/>
        </p:nvSpPr>
        <p:spPr>
          <a:xfrm>
            <a:off x="1524" y="6101107"/>
            <a:ext cx="1218895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Rectangle 11">
            <a:extLst>
              <a:ext uri="{FF2B5EF4-FFF2-40B4-BE49-F238E27FC236}">
                <a16:creationId xmlns:a16="http://schemas.microsoft.com/office/drawing/2014/main" id="{CD37258C-9B58-4DC0-BC98-826A38D4B6B1}"/>
              </a:ext>
              <a:ext uri="{C183D7F6-B498-43B3-948B-1728B52AA6E4}">
                <adec:decorative xmlns:adec="http://schemas.microsoft.com/office/drawing/2017/decorative" val="1"/>
              </a:ext>
            </a:extLst>
          </p:cNvPr>
          <p:cNvSpPr/>
          <p:nvPr userDrawn="1"/>
        </p:nvSpPr>
        <p:spPr>
          <a:xfrm>
            <a:off x="4633798" y="6117631"/>
            <a:ext cx="64008" cy="74036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Footer Placeholder 29">
            <a:extLst>
              <a:ext uri="{FF2B5EF4-FFF2-40B4-BE49-F238E27FC236}">
                <a16:creationId xmlns:a16="http://schemas.microsoft.com/office/drawing/2014/main" id="{2F8E2987-7F65-44D5-B3AD-776ECF8D85CC}"/>
              </a:ext>
            </a:extLst>
          </p:cNvPr>
          <p:cNvSpPr>
            <a:spLocks noGrp="1"/>
          </p:cNvSpPr>
          <p:nvPr>
            <p:ph type="ftr" sz="quarter" idx="11"/>
          </p:nvPr>
        </p:nvSpPr>
        <p:spPr>
          <a:xfrm>
            <a:off x="642917" y="6309360"/>
            <a:ext cx="3423986" cy="457200"/>
          </a:xfrm>
        </p:spPr>
        <p:txBody>
          <a:bodyPr rtlCol="0"/>
          <a:lstStyle>
            <a:lvl1pPr>
              <a:defRPr>
                <a:solidFill>
                  <a:schemeClr val="bg1"/>
                </a:solidFill>
              </a:defRPr>
            </a:lvl1pPr>
          </a:lstStyle>
          <a:p>
            <a:pPr rtl="0"/>
            <a:r>
              <a:rPr lang="en-GB"/>
              <a:t>Presentation Title</a:t>
            </a:r>
            <a:endParaRPr lang="en-GB" dirty="0">
              <a:solidFill>
                <a:schemeClr val="bg1"/>
              </a:solidFill>
            </a:endParaRPr>
          </a:p>
        </p:txBody>
      </p:sp>
      <p:sp>
        <p:nvSpPr>
          <p:cNvPr id="22" name="Date Placeholder 28">
            <a:extLst>
              <a:ext uri="{FF2B5EF4-FFF2-40B4-BE49-F238E27FC236}">
                <a16:creationId xmlns:a16="http://schemas.microsoft.com/office/drawing/2014/main" id="{08BD4E48-A35B-4475-BC85-E58DA2920FE4}"/>
              </a:ext>
            </a:extLst>
          </p:cNvPr>
          <p:cNvSpPr>
            <a:spLocks noGrp="1"/>
          </p:cNvSpPr>
          <p:nvPr>
            <p:ph type="dt" sz="half" idx="10"/>
          </p:nvPr>
        </p:nvSpPr>
        <p:spPr>
          <a:xfrm>
            <a:off x="5373620" y="6309360"/>
            <a:ext cx="3411973" cy="457200"/>
          </a:xfrm>
        </p:spPr>
        <p:txBody>
          <a:bodyPr rtlCol="0"/>
          <a:lstStyle>
            <a:lvl1pPr>
              <a:defRPr>
                <a:solidFill>
                  <a:schemeClr val="tx2"/>
                </a:solidFill>
              </a:defRPr>
            </a:lvl1pPr>
          </a:lstStyle>
          <a:p>
            <a:pPr rtl="0"/>
            <a:r>
              <a:rPr lang="en-GB"/>
              <a:t>2/1/20XX</a:t>
            </a:r>
            <a:endParaRPr lang="en-GB" dirty="0"/>
          </a:p>
        </p:txBody>
      </p:sp>
      <p:sp>
        <p:nvSpPr>
          <p:cNvPr id="11" name="Slide Number Placeholder 30">
            <a:extLst>
              <a:ext uri="{FF2B5EF4-FFF2-40B4-BE49-F238E27FC236}">
                <a16:creationId xmlns:a16="http://schemas.microsoft.com/office/drawing/2014/main" id="{FBDAEBAB-F3AA-4DB3-96B7-6387085C1E0E}"/>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156375551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ummary">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53C66564-535A-4715-9B27-B8AB14F77E42}"/>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E3821E99-F411-4BAB-8211-C344272A2A1A}"/>
              </a:ext>
              <a:ext uri="{C183D7F6-B498-43B3-948B-1728B52AA6E4}">
                <adec:decorative xmlns:adec="http://schemas.microsoft.com/office/drawing/2017/decorative" val="1"/>
              </a:ext>
            </a:extLst>
          </p:cNvPr>
          <p:cNvSpPr/>
          <p:nvPr userDrawn="1"/>
        </p:nvSpPr>
        <p:spPr>
          <a:xfrm>
            <a:off x="4677552" y="0"/>
            <a:ext cx="751444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2" name="Title 1">
            <a:extLst>
              <a:ext uri="{FF2B5EF4-FFF2-40B4-BE49-F238E27FC236}">
                <a16:creationId xmlns:a16="http://schemas.microsoft.com/office/drawing/2014/main" id="{029B7F2A-CF10-474B-91F1-7C50A7DAF83C}"/>
              </a:ext>
            </a:extLst>
          </p:cNvPr>
          <p:cNvSpPr>
            <a:spLocks noGrp="1"/>
          </p:cNvSpPr>
          <p:nvPr>
            <p:ph type="title" hasCustomPrompt="1"/>
          </p:nvPr>
        </p:nvSpPr>
        <p:spPr>
          <a:xfrm>
            <a:off x="5376668" y="537381"/>
            <a:ext cx="6172412" cy="1031927"/>
          </a:xfrm>
        </p:spPr>
        <p:txBody>
          <a:bodyPr rtlCol="0"/>
          <a:lstStyle>
            <a:lvl1pPr>
              <a:defRPr/>
            </a:lvl1pPr>
          </a:lstStyle>
          <a:p>
            <a:pPr rtl="0"/>
            <a:r>
              <a:rPr lang="en-GB"/>
              <a:t>Click to add title</a:t>
            </a:r>
          </a:p>
        </p:txBody>
      </p:sp>
      <p:sp>
        <p:nvSpPr>
          <p:cNvPr id="10" name="Rectangle 9">
            <a:extLst>
              <a:ext uri="{FF2B5EF4-FFF2-40B4-BE49-F238E27FC236}">
                <a16:creationId xmlns:a16="http://schemas.microsoft.com/office/drawing/2014/main" id="{58F0D6D9-A64A-415F-BA44-494062CA6983}"/>
              </a:ext>
              <a:ext uri="{C183D7F6-B498-43B3-948B-1728B52AA6E4}">
                <adec:decorative xmlns:adec="http://schemas.microsoft.com/office/drawing/2017/decorative" val="1"/>
              </a:ext>
            </a:extLst>
          </p:cNvPr>
          <p:cNvSpPr/>
          <p:nvPr userDrawn="1"/>
        </p:nvSpPr>
        <p:spPr>
          <a:xfrm rot="5400000">
            <a:off x="121655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3" name="Rectangle 12">
            <a:extLst>
              <a:ext uri="{FF2B5EF4-FFF2-40B4-BE49-F238E27FC236}">
                <a16:creationId xmlns:a16="http://schemas.microsoft.com/office/drawing/2014/main" id="{3777B49C-9749-4042-A729-C27F583654CC}"/>
              </a:ext>
              <a:ext uri="{C183D7F6-B498-43B3-948B-1728B52AA6E4}">
                <adec:decorative xmlns:adec="http://schemas.microsoft.com/office/drawing/2017/decorative" val="1"/>
              </a:ext>
            </a:extLst>
          </p:cNvPr>
          <p:cNvSpPr/>
          <p:nvPr userDrawn="1"/>
        </p:nvSpPr>
        <p:spPr>
          <a:xfrm>
            <a:off x="0" y="2249324"/>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11B79F49-5021-4A8F-A90A-5E08F7FB5196}"/>
              </a:ext>
              <a:ext uri="{C183D7F6-B498-43B3-948B-1728B52AA6E4}">
                <adec:decorative xmlns:adec="http://schemas.microsoft.com/office/drawing/2017/decorative" val="1"/>
              </a:ext>
            </a:extLst>
          </p:cNvPr>
          <p:cNvSpPr/>
          <p:nvPr userDrawn="1"/>
        </p:nvSpPr>
        <p:spPr>
          <a:xfrm>
            <a:off x="0" y="4546655"/>
            <a:ext cx="4617720"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3" name="Picture Placeholder 19">
            <a:extLst>
              <a:ext uri="{FF2B5EF4-FFF2-40B4-BE49-F238E27FC236}">
                <a16:creationId xmlns:a16="http://schemas.microsoft.com/office/drawing/2014/main" id="{B6E270BA-010E-406C-8FBF-0ED0DA28D071}"/>
              </a:ext>
            </a:extLst>
          </p:cNvPr>
          <p:cNvSpPr>
            <a:spLocks noGrp="1"/>
          </p:cNvSpPr>
          <p:nvPr>
            <p:ph type="pic" sz="quarter" idx="13" hasCustomPrompt="1"/>
          </p:nvPr>
        </p:nvSpPr>
        <p:spPr>
          <a:xfrm>
            <a:off x="-1" y="-3"/>
            <a:ext cx="4613544" cy="2249321"/>
          </a:xfrm>
        </p:spPr>
        <p:txBody>
          <a:bodyPr rtlCol="0" anchor="t"/>
          <a:lstStyle>
            <a:lvl1pPr algn="ctr">
              <a:defRPr/>
            </a:lvl1pPr>
          </a:lstStyle>
          <a:p>
            <a:pPr rtl="0"/>
            <a:r>
              <a:rPr lang="en-GB"/>
              <a:t>Click to add picture</a:t>
            </a:r>
          </a:p>
        </p:txBody>
      </p:sp>
      <p:sp>
        <p:nvSpPr>
          <p:cNvPr id="24" name="Picture Placeholder 19">
            <a:extLst>
              <a:ext uri="{FF2B5EF4-FFF2-40B4-BE49-F238E27FC236}">
                <a16:creationId xmlns:a16="http://schemas.microsoft.com/office/drawing/2014/main" id="{6E15371C-3F24-44D7-97EB-74C12D53CBBC}"/>
              </a:ext>
            </a:extLst>
          </p:cNvPr>
          <p:cNvSpPr>
            <a:spLocks noGrp="1"/>
          </p:cNvSpPr>
          <p:nvPr>
            <p:ph type="pic" sz="quarter" idx="14" hasCustomPrompt="1"/>
          </p:nvPr>
        </p:nvSpPr>
        <p:spPr>
          <a:xfrm>
            <a:off x="-1" y="2311339"/>
            <a:ext cx="4613544" cy="2241520"/>
          </a:xfrm>
        </p:spPr>
        <p:txBody>
          <a:bodyPr rtlCol="0" anchor="t"/>
          <a:lstStyle>
            <a:lvl1pPr algn="ctr">
              <a:defRPr/>
            </a:lvl1pPr>
          </a:lstStyle>
          <a:p>
            <a:pPr rtl="0"/>
            <a:r>
              <a:rPr lang="en-GB"/>
              <a:t>Click to add picture</a:t>
            </a:r>
          </a:p>
        </p:txBody>
      </p:sp>
      <p:sp>
        <p:nvSpPr>
          <p:cNvPr id="25" name="Picture Placeholder 19">
            <a:extLst>
              <a:ext uri="{FF2B5EF4-FFF2-40B4-BE49-F238E27FC236}">
                <a16:creationId xmlns:a16="http://schemas.microsoft.com/office/drawing/2014/main" id="{E39E0BDE-5895-4B94-90AC-7045292B0B34}"/>
              </a:ext>
            </a:extLst>
          </p:cNvPr>
          <p:cNvSpPr>
            <a:spLocks noGrp="1"/>
          </p:cNvSpPr>
          <p:nvPr>
            <p:ph type="pic" sz="quarter" idx="15" hasCustomPrompt="1"/>
          </p:nvPr>
        </p:nvSpPr>
        <p:spPr>
          <a:xfrm>
            <a:off x="-1" y="4613572"/>
            <a:ext cx="4613544" cy="2241520"/>
          </a:xfrm>
        </p:spPr>
        <p:txBody>
          <a:bodyPr rtlCol="0" anchor="t"/>
          <a:lstStyle>
            <a:lvl1pPr algn="ctr">
              <a:defRPr/>
            </a:lvl1pPr>
          </a:lstStyle>
          <a:p>
            <a:pPr rtl="0"/>
            <a:r>
              <a:rPr lang="en-GB"/>
              <a:t>Click to add picture</a:t>
            </a:r>
          </a:p>
        </p:txBody>
      </p:sp>
      <p:sp>
        <p:nvSpPr>
          <p:cNvPr id="15" name="Content Placeholder 2">
            <a:extLst>
              <a:ext uri="{FF2B5EF4-FFF2-40B4-BE49-F238E27FC236}">
                <a16:creationId xmlns:a16="http://schemas.microsoft.com/office/drawing/2014/main" id="{E8823570-AC4F-4679-98CA-DC7F7B2CC109}"/>
              </a:ext>
            </a:extLst>
          </p:cNvPr>
          <p:cNvSpPr>
            <a:spLocks noGrp="1"/>
          </p:cNvSpPr>
          <p:nvPr>
            <p:ph idx="1" hasCustomPrompt="1"/>
          </p:nvPr>
        </p:nvSpPr>
        <p:spPr>
          <a:xfrm>
            <a:off x="5376671" y="1735745"/>
            <a:ext cx="6172412" cy="3767496"/>
          </a:xfrm>
        </p:spPr>
        <p:txBody>
          <a:bodyPr rtlCol="0" anchor="t">
            <a:normAutofit/>
          </a:bodyPr>
          <a:lstStyle>
            <a:lvl1pPr>
              <a:buFont typeface="Arial" panose="020B0604020202020204" pitchFamily="34" charset="0"/>
              <a:buNone/>
              <a:defRPr sz="1600" b="0"/>
            </a:lvl1pPr>
          </a:lstStyle>
          <a:p>
            <a:pPr rtl="0"/>
            <a:r>
              <a:rPr lang="en-GB"/>
              <a:t> Click to add text</a:t>
            </a:r>
          </a:p>
        </p:txBody>
      </p:sp>
      <p:sp>
        <p:nvSpPr>
          <p:cNvPr id="17" name="Footer Placeholder 4">
            <a:extLst>
              <a:ext uri="{FF2B5EF4-FFF2-40B4-BE49-F238E27FC236}">
                <a16:creationId xmlns:a16="http://schemas.microsoft.com/office/drawing/2014/main" id="{BB6B62FA-FEDE-42B0-8B7B-24AE138EB6CE}"/>
              </a:ext>
            </a:extLst>
          </p:cNvPr>
          <p:cNvSpPr>
            <a:spLocks noGrp="1"/>
          </p:cNvSpPr>
          <p:nvPr>
            <p:ph type="ftr" sz="quarter" idx="11"/>
          </p:nvPr>
        </p:nvSpPr>
        <p:spPr>
          <a:xfrm>
            <a:off x="642917" y="6309360"/>
            <a:ext cx="3271516" cy="457200"/>
          </a:xfrm>
        </p:spPr>
        <p:txBody>
          <a:bodyPr rtlCol="0"/>
          <a:lstStyle>
            <a:lvl1pPr>
              <a:defRPr>
                <a:solidFill>
                  <a:schemeClr val="bg1"/>
                </a:solidFill>
                <a:effectLst>
                  <a:outerShdw blurRad="50800" dist="38100" dir="2700000" algn="tl" rotWithShape="0">
                    <a:prstClr val="black">
                      <a:alpha val="43000"/>
                    </a:prstClr>
                  </a:outerShdw>
                </a:effectLst>
              </a:defRPr>
            </a:lvl1pPr>
          </a:lstStyle>
          <a:p>
            <a:pPr rtl="0"/>
            <a:r>
              <a:rPr lang="en-GB"/>
              <a:t>Presentation Title</a:t>
            </a:r>
          </a:p>
        </p:txBody>
      </p:sp>
      <p:sp>
        <p:nvSpPr>
          <p:cNvPr id="16" name="Date Placeholder 3">
            <a:extLst>
              <a:ext uri="{FF2B5EF4-FFF2-40B4-BE49-F238E27FC236}">
                <a16:creationId xmlns:a16="http://schemas.microsoft.com/office/drawing/2014/main" id="{9E8578BE-8DB2-4FE6-B45A-2B3415CEE1C4}"/>
              </a:ext>
            </a:extLst>
          </p:cNvPr>
          <p:cNvSpPr>
            <a:spLocks noGrp="1"/>
          </p:cNvSpPr>
          <p:nvPr>
            <p:ph type="dt" sz="half" idx="10"/>
          </p:nvPr>
        </p:nvSpPr>
        <p:spPr>
          <a:xfrm>
            <a:off x="5376668" y="6309360"/>
            <a:ext cx="3411973" cy="457200"/>
          </a:xfrm>
        </p:spPr>
        <p:txBody>
          <a:bodyPr rtlCol="0"/>
          <a:lstStyle>
            <a:lvl1pPr>
              <a:defRPr>
                <a:solidFill>
                  <a:schemeClr val="tx2"/>
                </a:solidFill>
                <a:effectLst/>
              </a:defRPr>
            </a:lvl1pPr>
          </a:lstStyle>
          <a:p>
            <a:pPr rtl="0"/>
            <a:r>
              <a:rPr lang="en-GB"/>
              <a:t>2/1/20XX</a:t>
            </a:r>
            <a:endParaRPr lang="en-GB" dirty="0"/>
          </a:p>
        </p:txBody>
      </p:sp>
      <p:sp>
        <p:nvSpPr>
          <p:cNvPr id="18" name="Slide Number Placeholder 5">
            <a:extLst>
              <a:ext uri="{FF2B5EF4-FFF2-40B4-BE49-F238E27FC236}">
                <a16:creationId xmlns:a16="http://schemas.microsoft.com/office/drawing/2014/main" id="{6AF7C96F-C1E5-45F5-B070-2D025E7BD35C}"/>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395845778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losin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23DC2F0A-1748-49AE-AF72-D6BBB4F8FEC3}"/>
              </a:ext>
              <a:ext uri="{C183D7F6-B498-43B3-948B-1728B52AA6E4}">
                <adec:decorative xmlns:adec="http://schemas.microsoft.com/office/drawing/2017/decorative" val="1"/>
              </a:ext>
            </a:extLst>
          </p:cNvPr>
          <p:cNvSpPr/>
          <p:nvPr userDrawn="1"/>
        </p:nvSpPr>
        <p:spPr>
          <a:xfrm flipH="1">
            <a:off x="0" y="0"/>
            <a:ext cx="12192001"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7" name="Rectangle 6">
            <a:extLst>
              <a:ext uri="{FF2B5EF4-FFF2-40B4-BE49-F238E27FC236}">
                <a16:creationId xmlns:a16="http://schemas.microsoft.com/office/drawing/2014/main" id="{683DF7B1-E0C5-4E09-BB5C-F11EA14D7C95}"/>
              </a:ext>
              <a:ext uri="{C183D7F6-B498-43B3-948B-1728B52AA6E4}">
                <adec:decorative xmlns:adec="http://schemas.microsoft.com/office/drawing/2017/decorative" val="1"/>
              </a:ext>
            </a:extLst>
          </p:cNvPr>
          <p:cNvSpPr/>
          <p:nvPr userDrawn="1"/>
        </p:nvSpPr>
        <p:spPr>
          <a:xfrm>
            <a:off x="0" y="866789"/>
            <a:ext cx="6833381" cy="2594215"/>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8" name="Title 1">
            <a:extLst>
              <a:ext uri="{FF2B5EF4-FFF2-40B4-BE49-F238E27FC236}">
                <a16:creationId xmlns:a16="http://schemas.microsoft.com/office/drawing/2014/main" id="{BBC678EC-E47C-4AC2-A75A-7022CECD0031}"/>
              </a:ext>
            </a:extLst>
          </p:cNvPr>
          <p:cNvSpPr>
            <a:spLocks noGrp="1"/>
          </p:cNvSpPr>
          <p:nvPr>
            <p:ph type="title" hasCustomPrompt="1"/>
          </p:nvPr>
        </p:nvSpPr>
        <p:spPr>
          <a:xfrm>
            <a:off x="1434622" y="1138041"/>
            <a:ext cx="4862811" cy="2019488"/>
          </a:xfrm>
        </p:spPr>
        <p:txBody>
          <a:bodyPr rtlCol="0"/>
          <a:lstStyle>
            <a:lvl1pPr>
              <a:lnSpc>
                <a:spcPct val="100000"/>
              </a:lnSpc>
              <a:defRPr>
                <a:solidFill>
                  <a:schemeClr val="bg1"/>
                </a:solidFill>
              </a:defRPr>
            </a:lvl1pPr>
          </a:lstStyle>
          <a:p>
            <a:pPr rtl="0"/>
            <a:r>
              <a:rPr lang="en-GB">
                <a:solidFill>
                  <a:schemeClr val="bg1"/>
                </a:solidFill>
              </a:rPr>
              <a:t>CLICK TO ADD TITLE</a:t>
            </a:r>
          </a:p>
        </p:txBody>
      </p:sp>
      <p:sp>
        <p:nvSpPr>
          <p:cNvPr id="25" name="Picture Placeholder 21">
            <a:extLst>
              <a:ext uri="{FF2B5EF4-FFF2-40B4-BE49-F238E27FC236}">
                <a16:creationId xmlns:a16="http://schemas.microsoft.com/office/drawing/2014/main" id="{8B745891-A8DA-4640-BB3F-1693FC5AC4AB}"/>
              </a:ext>
            </a:extLst>
          </p:cNvPr>
          <p:cNvSpPr>
            <a:spLocks noGrp="1"/>
          </p:cNvSpPr>
          <p:nvPr>
            <p:ph type="pic" sz="quarter" idx="14" hasCustomPrompt="1"/>
          </p:nvPr>
        </p:nvSpPr>
        <p:spPr>
          <a:xfrm>
            <a:off x="6858023" y="4941"/>
            <a:ext cx="5333977" cy="3392053"/>
          </a:xfrm>
        </p:spPr>
        <p:txBody>
          <a:bodyPr rtlCol="0" anchor="t"/>
          <a:lstStyle>
            <a:lvl1pPr algn="ctr">
              <a:defRPr/>
            </a:lvl1pPr>
          </a:lstStyle>
          <a:p>
            <a:pPr rtl="0"/>
            <a:r>
              <a:rPr lang="en-GB"/>
              <a:t>Click to add photo</a:t>
            </a:r>
          </a:p>
        </p:txBody>
      </p:sp>
      <p:sp>
        <p:nvSpPr>
          <p:cNvPr id="24" name="Picture Placeholder 21">
            <a:extLst>
              <a:ext uri="{FF2B5EF4-FFF2-40B4-BE49-F238E27FC236}">
                <a16:creationId xmlns:a16="http://schemas.microsoft.com/office/drawing/2014/main" id="{BC2DF568-4EA5-4F79-980F-47FC90AEA129}"/>
              </a:ext>
            </a:extLst>
          </p:cNvPr>
          <p:cNvSpPr>
            <a:spLocks noGrp="1"/>
          </p:cNvSpPr>
          <p:nvPr>
            <p:ph type="pic" sz="quarter" idx="13" hasCustomPrompt="1"/>
          </p:nvPr>
        </p:nvSpPr>
        <p:spPr>
          <a:xfrm>
            <a:off x="1067712" y="3461002"/>
            <a:ext cx="5728215" cy="3396997"/>
          </a:xfrm>
        </p:spPr>
        <p:txBody>
          <a:bodyPr rtlCol="0" anchor="t"/>
          <a:lstStyle>
            <a:lvl1pPr algn="ctr">
              <a:defRPr/>
            </a:lvl1pPr>
          </a:lstStyle>
          <a:p>
            <a:pPr rtl="0"/>
            <a:r>
              <a:rPr lang="en-GB"/>
              <a:t>Click to add photo</a:t>
            </a:r>
          </a:p>
        </p:txBody>
      </p:sp>
      <p:sp>
        <p:nvSpPr>
          <p:cNvPr id="9" name="Rectangle 8">
            <a:extLst>
              <a:ext uri="{FF2B5EF4-FFF2-40B4-BE49-F238E27FC236}">
                <a16:creationId xmlns:a16="http://schemas.microsoft.com/office/drawing/2014/main" id="{5E74E69A-5ABD-42DF-A2B0-997A626257D4}"/>
              </a:ext>
              <a:ext uri="{C183D7F6-B498-43B3-948B-1728B52AA6E4}">
                <adec:decorative xmlns:adec="http://schemas.microsoft.com/office/drawing/2017/decorative" val="1"/>
              </a:ext>
            </a:extLst>
          </p:cNvPr>
          <p:cNvSpPr/>
          <p:nvPr userDrawn="1"/>
        </p:nvSpPr>
        <p:spPr>
          <a:xfrm>
            <a:off x="-3063" y="920164"/>
            <a:ext cx="1070775" cy="246619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0" name="Rectangle 9">
            <a:extLst>
              <a:ext uri="{FF2B5EF4-FFF2-40B4-BE49-F238E27FC236}">
                <a16:creationId xmlns:a16="http://schemas.microsoft.com/office/drawing/2014/main" id="{EC2B6D0A-4A1F-4B59-B429-AD3FABC74F33}"/>
              </a:ext>
              <a:ext uri="{C183D7F6-B498-43B3-948B-1728B52AA6E4}">
                <adec:decorative xmlns:adec="http://schemas.microsoft.com/office/drawing/2017/decorative" val="1"/>
              </a:ext>
            </a:extLst>
          </p:cNvPr>
          <p:cNvSpPr/>
          <p:nvPr userDrawn="1"/>
        </p:nvSpPr>
        <p:spPr>
          <a:xfrm rot="5400000">
            <a:off x="-2390232"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1" name="Rectangle 10">
            <a:extLst>
              <a:ext uri="{FF2B5EF4-FFF2-40B4-BE49-F238E27FC236}">
                <a16:creationId xmlns:a16="http://schemas.microsoft.com/office/drawing/2014/main" id="{32B66529-F6B7-4C1C-8291-8139628DF6C0}"/>
              </a:ext>
              <a:ext uri="{C183D7F6-B498-43B3-948B-1728B52AA6E4}">
                <adec:decorative xmlns:adec="http://schemas.microsoft.com/office/drawing/2017/decorative" val="1"/>
              </a:ext>
            </a:extLst>
          </p:cNvPr>
          <p:cNvSpPr/>
          <p:nvPr userDrawn="1"/>
        </p:nvSpPr>
        <p:spPr>
          <a:xfrm>
            <a:off x="0" y="848456"/>
            <a:ext cx="6833382" cy="71706"/>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4" name="Rectangle 13">
            <a:extLst>
              <a:ext uri="{FF2B5EF4-FFF2-40B4-BE49-F238E27FC236}">
                <a16:creationId xmlns:a16="http://schemas.microsoft.com/office/drawing/2014/main" id="{872245B9-34B5-4F89-8EA6-C018B9D4FA46}"/>
              </a:ext>
              <a:ext uri="{C183D7F6-B498-43B3-948B-1728B52AA6E4}">
                <adec:decorative xmlns:adec="http://schemas.microsoft.com/office/drawing/2017/decorative" val="1"/>
              </a:ext>
            </a:extLst>
          </p:cNvPr>
          <p:cNvSpPr/>
          <p:nvPr userDrawn="1"/>
        </p:nvSpPr>
        <p:spPr>
          <a:xfrm>
            <a:off x="6858023" y="3442673"/>
            <a:ext cx="5333977" cy="3415328"/>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5" name="Rectangle 14">
            <a:extLst>
              <a:ext uri="{FF2B5EF4-FFF2-40B4-BE49-F238E27FC236}">
                <a16:creationId xmlns:a16="http://schemas.microsoft.com/office/drawing/2014/main" id="{690814BE-76E8-43EC-9616-A1F02F053AD5}"/>
              </a:ext>
              <a:ext uri="{C183D7F6-B498-43B3-948B-1728B52AA6E4}">
                <adec:decorative xmlns:adec="http://schemas.microsoft.com/office/drawing/2017/decorative" val="1"/>
              </a:ext>
            </a:extLst>
          </p:cNvPr>
          <p:cNvSpPr/>
          <p:nvPr userDrawn="1"/>
        </p:nvSpPr>
        <p:spPr>
          <a:xfrm>
            <a:off x="0" y="3396996"/>
            <a:ext cx="12192001"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6" name="Content Placeholder 2">
            <a:extLst>
              <a:ext uri="{FF2B5EF4-FFF2-40B4-BE49-F238E27FC236}">
                <a16:creationId xmlns:a16="http://schemas.microsoft.com/office/drawing/2014/main" id="{F8AAA0A6-9D4B-4AA2-82F0-77E5ECF4B647}"/>
              </a:ext>
            </a:extLst>
          </p:cNvPr>
          <p:cNvSpPr>
            <a:spLocks noGrp="1"/>
          </p:cNvSpPr>
          <p:nvPr>
            <p:ph idx="1" hasCustomPrompt="1"/>
          </p:nvPr>
        </p:nvSpPr>
        <p:spPr>
          <a:xfrm>
            <a:off x="7386762" y="3928342"/>
            <a:ext cx="4162319" cy="2285000"/>
          </a:xfrm>
        </p:spPr>
        <p:txBody>
          <a:bodyPr rtlCol="0" anchor="t">
            <a:normAutofit/>
          </a:bodyPr>
          <a:lstStyle>
            <a:lvl1pPr>
              <a:lnSpc>
                <a:spcPct val="100000"/>
              </a:lnSpc>
              <a:defRPr sz="2400" b="0"/>
            </a:lvl1pPr>
          </a:lstStyle>
          <a:p>
            <a:pPr rtl="0"/>
            <a:r>
              <a:rPr lang="en-GB"/>
              <a:t>Click to add text</a:t>
            </a:r>
          </a:p>
        </p:txBody>
      </p:sp>
      <p:sp>
        <p:nvSpPr>
          <p:cNvPr id="17" name="Footer Placeholder 12">
            <a:extLst>
              <a:ext uri="{FF2B5EF4-FFF2-40B4-BE49-F238E27FC236}">
                <a16:creationId xmlns:a16="http://schemas.microsoft.com/office/drawing/2014/main" id="{8E3FFD99-95F0-47A4-8642-FB9FECEC4F37}"/>
              </a:ext>
            </a:extLst>
          </p:cNvPr>
          <p:cNvSpPr>
            <a:spLocks noGrp="1"/>
          </p:cNvSpPr>
          <p:nvPr>
            <p:ph type="ftr" sz="quarter" idx="11"/>
          </p:nvPr>
        </p:nvSpPr>
        <p:spPr>
          <a:xfrm>
            <a:off x="1525917" y="6309360"/>
            <a:ext cx="4946592" cy="457200"/>
          </a:xfrm>
        </p:spPr>
        <p:txBody>
          <a:bodyPr rtlCol="0"/>
          <a:lstStyle>
            <a:lvl1pPr>
              <a:defRPr>
                <a:solidFill>
                  <a:schemeClr val="bg1"/>
                </a:solidFill>
                <a:effectLst>
                  <a:outerShdw blurRad="38100" dist="38100" dir="2700000" algn="tl">
                    <a:srgbClr val="000000">
                      <a:alpha val="43137"/>
                    </a:srgbClr>
                  </a:outerShdw>
                </a:effectLst>
              </a:defRPr>
            </a:lvl1pPr>
          </a:lstStyle>
          <a:p>
            <a:pPr rtl="0"/>
            <a:r>
              <a:rPr lang="en-GB"/>
              <a:t>Presentation Title</a:t>
            </a:r>
          </a:p>
        </p:txBody>
      </p:sp>
      <p:sp>
        <p:nvSpPr>
          <p:cNvPr id="18" name="Rectangle 17">
            <a:extLst>
              <a:ext uri="{FF2B5EF4-FFF2-40B4-BE49-F238E27FC236}">
                <a16:creationId xmlns:a16="http://schemas.microsoft.com/office/drawing/2014/main" id="{94727536-E532-4015-A178-0ABB6B09C661}"/>
              </a:ext>
              <a:ext uri="{C183D7F6-B498-43B3-948B-1728B52AA6E4}">
                <adec:decorative xmlns:adec="http://schemas.microsoft.com/office/drawing/2017/decorative" val="1"/>
              </a:ext>
            </a:extLst>
          </p:cNvPr>
          <p:cNvSpPr/>
          <p:nvPr userDrawn="1"/>
        </p:nvSpPr>
        <p:spPr>
          <a:xfrm rot="5400000">
            <a:off x="3398931"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19" name="Date Placeholder 11">
            <a:extLst>
              <a:ext uri="{FF2B5EF4-FFF2-40B4-BE49-F238E27FC236}">
                <a16:creationId xmlns:a16="http://schemas.microsoft.com/office/drawing/2014/main" id="{22977876-C29D-4D32-9948-303465AEC312}"/>
              </a:ext>
            </a:extLst>
          </p:cNvPr>
          <p:cNvSpPr>
            <a:spLocks noGrp="1"/>
          </p:cNvSpPr>
          <p:nvPr>
            <p:ph type="dt" sz="half" idx="10"/>
          </p:nvPr>
        </p:nvSpPr>
        <p:spPr>
          <a:xfrm>
            <a:off x="7377730" y="6309360"/>
            <a:ext cx="2736329" cy="457200"/>
          </a:xfrm>
        </p:spPr>
        <p:txBody>
          <a:bodyPr rtlCol="0"/>
          <a:lstStyle/>
          <a:p>
            <a:pPr rtl="0"/>
            <a:r>
              <a:rPr lang="en-GB"/>
              <a:t>2/1/20XX</a:t>
            </a:r>
            <a:endParaRPr lang="en-GB" dirty="0"/>
          </a:p>
        </p:txBody>
      </p:sp>
      <p:sp>
        <p:nvSpPr>
          <p:cNvPr id="20" name="Slide Number Placeholder 15">
            <a:extLst>
              <a:ext uri="{FF2B5EF4-FFF2-40B4-BE49-F238E27FC236}">
                <a16:creationId xmlns:a16="http://schemas.microsoft.com/office/drawing/2014/main" id="{6A7BC11E-2EF0-4989-9A7E-7AB377DB8534}"/>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t>‹#›</a:t>
            </a:fld>
            <a:endParaRPr lang="en-GB" dirty="0"/>
          </a:p>
        </p:txBody>
      </p:sp>
    </p:spTree>
    <p:extLst>
      <p:ext uri="{BB962C8B-B14F-4D97-AF65-F5344CB8AC3E}">
        <p14:creationId xmlns:p14="http://schemas.microsoft.com/office/powerpoint/2010/main" val="42197670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0786F82F-1B47-46ED-8EAE-53EF71E59E9A}"/>
              </a:ext>
            </a:extLst>
          </p:cNvPr>
          <p:cNvSpPr/>
          <p:nvPr/>
        </p:nvSpPr>
        <p:spPr>
          <a:xfrm>
            <a:off x="4718302" y="0"/>
            <a:ext cx="7473698" cy="6858000"/>
          </a:xfrm>
          <a:prstGeom prst="rect">
            <a:avLst/>
          </a:prstGeom>
          <a:solidFill>
            <a:schemeClr val="bg1">
              <a:alpha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
        <p:nvSpPr>
          <p:cNvPr id="2" name="Title Placeholder 1"/>
          <p:cNvSpPr>
            <a:spLocks noGrp="1"/>
          </p:cNvSpPr>
          <p:nvPr>
            <p:ph type="title"/>
          </p:nvPr>
        </p:nvSpPr>
        <p:spPr>
          <a:xfrm>
            <a:off x="642918" y="705113"/>
            <a:ext cx="3411973" cy="5197498"/>
          </a:xfrm>
          <a:prstGeom prst="rect">
            <a:avLst/>
          </a:prstGeom>
        </p:spPr>
        <p:txBody>
          <a:bodyPr vert="horz" lIns="109728" tIns="109728" rIns="109728" bIns="91440" rtlCol="0" anchor="ctr">
            <a:normAutofit/>
          </a:bodyPr>
          <a:lstStyle/>
          <a:p>
            <a:pPr rtl="0"/>
            <a:r>
              <a:rPr lang="en-US"/>
              <a:t>Click to edit Master title style</a:t>
            </a:r>
            <a:endParaRPr lang="en-GB" dirty="0"/>
          </a:p>
        </p:txBody>
      </p:sp>
      <p:sp>
        <p:nvSpPr>
          <p:cNvPr id="3" name="Text Placeholder 2"/>
          <p:cNvSpPr>
            <a:spLocks noGrp="1"/>
          </p:cNvSpPr>
          <p:nvPr>
            <p:ph type="body" idx="1"/>
          </p:nvPr>
        </p:nvSpPr>
        <p:spPr>
          <a:xfrm>
            <a:off x="5376671" y="705113"/>
            <a:ext cx="6172412" cy="5197497"/>
          </a:xfrm>
          <a:prstGeom prst="rect">
            <a:avLst/>
          </a:prstGeom>
        </p:spPr>
        <p:txBody>
          <a:bodyPr vert="horz" lIns="109728" tIns="109728" rIns="109728" bIns="91440" rtlCol="0" anchor="ctr">
            <a:normAutofit/>
          </a:bodyPr>
          <a:lstStyle/>
          <a:p>
            <a:pPr lvl="0" rtl="0"/>
            <a:r>
              <a:rPr lang="en-US"/>
              <a:t>Click to edit Master text styles</a:t>
            </a:r>
          </a:p>
          <a:p>
            <a:pPr lvl="1" rtl="0"/>
            <a:r>
              <a:rPr lang="en-US"/>
              <a:t>Second level</a:t>
            </a:r>
          </a:p>
          <a:p>
            <a:pPr lvl="2" rtl="0"/>
            <a:r>
              <a:rPr lang="en-US"/>
              <a:t>Third level</a:t>
            </a:r>
          </a:p>
          <a:p>
            <a:pPr lvl="3" rtl="0"/>
            <a:r>
              <a:rPr lang="en-US"/>
              <a:t>Fourth level</a:t>
            </a:r>
          </a:p>
          <a:p>
            <a:pPr lvl="4" rtl="0"/>
            <a:r>
              <a:rPr lang="en-US"/>
              <a:t>Fifth level</a:t>
            </a:r>
            <a:endParaRPr lang="en-GB" dirty="0"/>
          </a:p>
        </p:txBody>
      </p:sp>
      <p:sp>
        <p:nvSpPr>
          <p:cNvPr id="4" name="Date Placeholder 3"/>
          <p:cNvSpPr>
            <a:spLocks noGrp="1"/>
          </p:cNvSpPr>
          <p:nvPr>
            <p:ph type="dt" sz="half" idx="2"/>
          </p:nvPr>
        </p:nvSpPr>
        <p:spPr>
          <a:xfrm>
            <a:off x="5376671" y="6309360"/>
            <a:ext cx="4549612"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2/1/20XX</a:t>
            </a:r>
            <a:endParaRPr lang="en-GB" dirty="0"/>
          </a:p>
        </p:txBody>
      </p:sp>
      <p:sp>
        <p:nvSpPr>
          <p:cNvPr id="5" name="Footer Placeholder 4"/>
          <p:cNvSpPr>
            <a:spLocks noGrp="1"/>
          </p:cNvSpPr>
          <p:nvPr>
            <p:ph type="ftr" sz="quarter" idx="3"/>
          </p:nvPr>
        </p:nvSpPr>
        <p:spPr>
          <a:xfrm>
            <a:off x="642918" y="6309360"/>
            <a:ext cx="3411973" cy="457200"/>
          </a:xfrm>
          <a:prstGeom prst="rect">
            <a:avLst/>
          </a:prstGeom>
        </p:spPr>
        <p:txBody>
          <a:bodyPr vert="horz" lIns="109728" tIns="109728" rIns="109728" bIns="91440" rtlCol="0" anchor="ctr"/>
          <a:lstStyle>
            <a:lvl1pPr algn="l">
              <a:defRPr sz="1200" spc="150" baseline="0">
                <a:solidFill>
                  <a:schemeClr val="tx1">
                    <a:lumMod val="75000"/>
                    <a:lumOff val="25000"/>
                  </a:schemeClr>
                </a:solidFill>
                <a:latin typeface="+mj-lt"/>
              </a:defRPr>
            </a:lvl1pPr>
          </a:lstStyle>
          <a:p>
            <a:pPr rtl="0"/>
            <a:r>
              <a:rPr lang="en-GB"/>
              <a:t>Presentation Title</a:t>
            </a:r>
          </a:p>
        </p:txBody>
      </p:sp>
      <p:sp>
        <p:nvSpPr>
          <p:cNvPr id="6" name="Slide Number Placeholder 5"/>
          <p:cNvSpPr>
            <a:spLocks noGrp="1"/>
          </p:cNvSpPr>
          <p:nvPr>
            <p:ph type="sldNum" sz="quarter" idx="4"/>
          </p:nvPr>
        </p:nvSpPr>
        <p:spPr>
          <a:xfrm>
            <a:off x="10569202" y="6309360"/>
            <a:ext cx="979879" cy="457200"/>
          </a:xfrm>
          <a:prstGeom prst="rect">
            <a:avLst/>
          </a:prstGeom>
        </p:spPr>
        <p:txBody>
          <a:bodyPr vert="horz" lIns="109728" tIns="109728" rIns="109728" bIns="91440" rtlCol="0" anchor="b"/>
          <a:lstStyle>
            <a:lvl1pPr algn="r">
              <a:defRPr sz="1600" b="1" spc="150" baseline="0">
                <a:solidFill>
                  <a:schemeClr val="tx1">
                    <a:lumMod val="75000"/>
                    <a:lumOff val="25000"/>
                  </a:schemeClr>
                </a:solidFill>
                <a:latin typeface="+mj-lt"/>
              </a:defRPr>
            </a:lvl1pPr>
          </a:lstStyle>
          <a:p>
            <a:pPr rtl="0"/>
            <a:fld id="{FAEF9944-A4F6-4C59-AEBD-678D6480B8EA}" type="slidenum">
              <a:rPr lang="en-GB" smtClean="0"/>
              <a:pPr/>
              <a:t>‹#›</a:t>
            </a:fld>
            <a:endParaRPr lang="en-GB" dirty="0"/>
          </a:p>
        </p:txBody>
      </p:sp>
      <p:sp>
        <p:nvSpPr>
          <p:cNvPr id="21" name="Rectangle 20">
            <a:extLst>
              <a:ext uri="{FF2B5EF4-FFF2-40B4-BE49-F238E27FC236}">
                <a16:creationId xmlns:a16="http://schemas.microsoft.com/office/drawing/2014/main" id="{EF1BAF6F-6275-4646-9C59-331B29B9550F}"/>
              </a:ext>
            </a:extLst>
          </p:cNvPr>
          <p:cNvSpPr/>
          <p:nvPr/>
        </p:nvSpPr>
        <p:spPr>
          <a:xfrm rot="5400000">
            <a:off x="1257298" y="3396997"/>
            <a:ext cx="6858002" cy="64008"/>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dirty="0"/>
          </a:p>
        </p:txBody>
      </p:sp>
    </p:spTree>
    <p:extLst>
      <p:ext uri="{BB962C8B-B14F-4D97-AF65-F5344CB8AC3E}">
        <p14:creationId xmlns:p14="http://schemas.microsoft.com/office/powerpoint/2010/main" val="220129327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3" r:id="rId12"/>
    <p:sldLayoutId id="2147483674" r:id="rId13"/>
  </p:sldLayoutIdLst>
  <p:hf hdr="0"/>
  <p:txStyles>
    <p:titleStyle>
      <a:lvl1pPr algn="l" defTabSz="914400" rtl="0" eaLnBrk="1" latinLnBrk="0" hangingPunct="1">
        <a:lnSpc>
          <a:spcPct val="150000"/>
        </a:lnSpc>
        <a:spcBef>
          <a:spcPct val="0"/>
        </a:spcBef>
        <a:buNone/>
        <a:defRPr sz="3600" b="1" kern="1200" spc="150" baseline="0">
          <a:solidFill>
            <a:schemeClr val="tx1">
              <a:lumMod val="75000"/>
              <a:lumOff val="25000"/>
            </a:schemeClr>
          </a:solidFill>
          <a:latin typeface="+mj-lt"/>
          <a:ea typeface="+mj-ea"/>
          <a:cs typeface="+mj-cs"/>
        </a:defRPr>
      </a:lvl1pPr>
    </p:titleStyle>
    <p:bodyStyle>
      <a:lvl1pPr marL="0" indent="0" algn="l" defTabSz="914400" rtl="0" eaLnBrk="1" latinLnBrk="0" hangingPunct="1">
        <a:lnSpc>
          <a:spcPct val="140000"/>
        </a:lnSpc>
        <a:spcBef>
          <a:spcPts val="930"/>
        </a:spcBef>
        <a:buFont typeface="Corbel" panose="020B0503020204020204" pitchFamily="34" charset="0"/>
        <a:buNone/>
        <a:defRPr sz="1800" b="1" kern="1200" spc="150" baseline="0">
          <a:solidFill>
            <a:schemeClr val="tx1">
              <a:lumMod val="75000"/>
              <a:lumOff val="25000"/>
            </a:schemeClr>
          </a:solidFill>
          <a:latin typeface="+mn-lt"/>
          <a:ea typeface="+mn-ea"/>
          <a:cs typeface="+mn-cs"/>
        </a:defRPr>
      </a:lvl1pPr>
      <a:lvl2pPr marL="0" indent="0" algn="l" defTabSz="914400" rtl="0" eaLnBrk="1" latinLnBrk="0" hangingPunct="1">
        <a:lnSpc>
          <a:spcPct val="140000"/>
        </a:lnSpc>
        <a:spcBef>
          <a:spcPts val="930"/>
        </a:spcBef>
        <a:buFont typeface="Corbel" panose="020B0503020204020204" pitchFamily="34" charset="0"/>
        <a:buNone/>
        <a:defRPr sz="1600" kern="1200" spc="150" baseline="0">
          <a:solidFill>
            <a:schemeClr val="tx1">
              <a:lumMod val="75000"/>
              <a:lumOff val="25000"/>
            </a:schemeClr>
          </a:solidFill>
          <a:latin typeface="+mn-lt"/>
          <a:ea typeface="+mn-ea"/>
          <a:cs typeface="+mn-cs"/>
        </a:defRPr>
      </a:lvl2pPr>
      <a:lvl3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3pPr>
      <a:lvl4pPr marL="0" indent="-320040" algn="l" defTabSz="914400" rtl="0" eaLnBrk="1" latinLnBrk="0" hangingPunct="1">
        <a:lnSpc>
          <a:spcPct val="140000"/>
        </a:lnSpc>
        <a:spcBef>
          <a:spcPts val="930"/>
        </a:spcBef>
        <a:buFont typeface="Corbel" panose="020B0503020204020204" pitchFamily="34" charset="0"/>
        <a:buChar char="–"/>
        <a:defRPr sz="1400" kern="1200" spc="150" baseline="0">
          <a:solidFill>
            <a:schemeClr val="tx1">
              <a:lumMod val="75000"/>
              <a:lumOff val="25000"/>
            </a:schemeClr>
          </a:solidFill>
          <a:latin typeface="+mn-lt"/>
          <a:ea typeface="+mn-ea"/>
          <a:cs typeface="+mn-cs"/>
        </a:defRPr>
      </a:lvl4pPr>
      <a:lvl5pPr marL="0" indent="-320040" algn="l" defTabSz="914400" rtl="0" eaLnBrk="1" latinLnBrk="0" hangingPunct="1">
        <a:lnSpc>
          <a:spcPct val="140000"/>
        </a:lnSpc>
        <a:spcBef>
          <a:spcPts val="930"/>
        </a:spcBef>
        <a:buFont typeface="Corbel" panose="020B0503020204020204" pitchFamily="34" charset="0"/>
        <a:buChar char="–"/>
        <a:defRPr sz="1400" i="1" kern="1200" spc="150" baseline="0">
          <a:solidFill>
            <a:schemeClr val="tx1">
              <a:lumMod val="75000"/>
              <a:lumOff val="25000"/>
            </a:schemeClr>
          </a:solidFill>
          <a:latin typeface="+mn-lt"/>
          <a:ea typeface="+mn-ea"/>
          <a:cs typeface="+mn-cs"/>
        </a:defRPr>
      </a:lvl5pPr>
      <a:lvl6pPr marL="192024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6pPr>
      <a:lvl7pPr marL="224028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7pPr>
      <a:lvl8pPr marL="2560320" indent="-320040" algn="l" defTabSz="914400" rtl="0" eaLnBrk="1" latinLnBrk="0" hangingPunct="1">
        <a:lnSpc>
          <a:spcPct val="111000"/>
        </a:lnSpc>
        <a:spcBef>
          <a:spcPts val="930"/>
        </a:spcBef>
        <a:buFont typeface="Corbel" panose="020B0503020204020204" pitchFamily="34" charset="0"/>
        <a:buChar char="–"/>
        <a:defRPr sz="1400" kern="1200">
          <a:solidFill>
            <a:schemeClr val="accent1">
              <a:lumMod val="75000"/>
            </a:schemeClr>
          </a:solidFill>
          <a:latin typeface="+mn-lt"/>
          <a:ea typeface="+mn-ea"/>
          <a:cs typeface="+mn-cs"/>
        </a:defRPr>
      </a:lvl8pPr>
      <a:lvl9pPr marL="2880360" indent="-320040" algn="l" defTabSz="914400" rtl="0" eaLnBrk="1" latinLnBrk="0" hangingPunct="1">
        <a:lnSpc>
          <a:spcPct val="111000"/>
        </a:lnSpc>
        <a:spcBef>
          <a:spcPts val="930"/>
        </a:spcBef>
        <a:buFont typeface="Corbel" panose="020B0503020204020204" pitchFamily="34" charset="0"/>
        <a:buChar char="–"/>
        <a:defRPr sz="1400" i="1" kern="1200">
          <a:solidFill>
            <a:schemeClr val="accent1">
              <a:lumMod val="75000"/>
            </a:schemeClr>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1848">
          <p15:clr>
            <a:srgbClr val="F26B43"/>
          </p15:clr>
        </p15:guide>
        <p15:guide id="2" orient="horz" pos="3960">
          <p15:clr>
            <a:srgbClr val="F26B43"/>
          </p15:clr>
        </p15:guide>
        <p15:guide id="3" orient="horz" pos="1536">
          <p15:clr>
            <a:srgbClr val="F26B43"/>
          </p15:clr>
        </p15:guide>
        <p15:guide id="4" orient="horz" pos="3840">
          <p15:clr>
            <a:srgbClr val="F26B43"/>
          </p15:clr>
        </p15:guide>
        <p15:guide id="5" pos="4416">
          <p15:clr>
            <a:srgbClr val="F26B43"/>
          </p15:clr>
        </p15:guide>
        <p15:guide id="6" pos="4800">
          <p15:clr>
            <a:srgbClr val="F26B43"/>
          </p15:clr>
        </p15:guide>
        <p15:guide id="7" orient="horz" pos="360">
          <p15:clr>
            <a:srgbClr val="F26B43"/>
          </p15:clr>
        </p15:guide>
        <p15:guide id="8" pos="7368">
          <p15:clr>
            <a:srgbClr val="F26B43"/>
          </p15:clr>
        </p15:guide>
        <p15:guide id="9"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3.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3.xml"/><Relationship Id="rId4" Type="http://schemas.openxmlformats.org/officeDocument/2006/relationships/image" Target="../media/image9.jpeg"/></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13.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9.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notesSlide" Target="../notesSlides/notesSlide10.xml"/><Relationship Id="rId1" Type="http://schemas.openxmlformats.org/officeDocument/2006/relationships/slideLayout" Target="../slideLayouts/slideLayout12.xml"/><Relationship Id="rId5" Type="http://schemas.openxmlformats.org/officeDocument/2006/relationships/image" Target="../media/image17.jpeg"/><Relationship Id="rId4" Type="http://schemas.openxmlformats.org/officeDocument/2006/relationships/image" Target="../media/image16.jpeg"/></Relationships>
</file>

<file path=ppt/slides/_rels/slide13.xml.rels><?xml version="1.0" encoding="UTF-8" standalone="yes"?>
<Relationships xmlns="http://schemas.openxmlformats.org/package/2006/relationships"><Relationship Id="rId3" Type="http://schemas.openxmlformats.org/officeDocument/2006/relationships/image" Target="../media/image18.jpg"/><Relationship Id="rId2" Type="http://schemas.openxmlformats.org/officeDocument/2006/relationships/notesSlide" Target="../notesSlides/notesSlide11.xml"/><Relationship Id="rId1" Type="http://schemas.openxmlformats.org/officeDocument/2006/relationships/slideLayout" Target="../slideLayouts/slideLayout13.xml"/><Relationship Id="rId5" Type="http://schemas.openxmlformats.org/officeDocument/2006/relationships/image" Target="../media/image20.jpeg"/><Relationship Id="rId4" Type="http://schemas.openxmlformats.org/officeDocument/2006/relationships/image" Target="../media/image19.jpe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814B6A3-5F3E-4909-8ED5-87FE82492264}"/>
              </a:ext>
            </a:extLst>
          </p:cNvPr>
          <p:cNvSpPr>
            <a:spLocks noGrp="1"/>
          </p:cNvSpPr>
          <p:nvPr>
            <p:ph type="ctrTitle"/>
          </p:nvPr>
        </p:nvSpPr>
        <p:spPr>
          <a:xfrm>
            <a:off x="1628775" y="1057275"/>
            <a:ext cx="5122545" cy="2173288"/>
          </a:xfrm>
        </p:spPr>
        <p:txBody>
          <a:bodyPr vert="horz" lIns="109728" tIns="109728" rIns="109728" bIns="91440" rtlCol="0" anchor="ctr">
            <a:normAutofit/>
          </a:bodyPr>
          <a:lstStyle/>
          <a:p>
            <a:pPr rtl="0"/>
            <a:r>
              <a:rPr lang="en-US" sz="2800" dirty="0"/>
              <a:t>Cross-Cultural Negotiations: Achieving Success with a Chinese Firm</a:t>
            </a:r>
            <a:endParaRPr lang="en-GB" sz="2800" dirty="0"/>
          </a:p>
        </p:txBody>
      </p:sp>
      <p:sp>
        <p:nvSpPr>
          <p:cNvPr id="8" name="Subtitle 7">
            <a:extLst>
              <a:ext uri="{FF2B5EF4-FFF2-40B4-BE49-F238E27FC236}">
                <a16:creationId xmlns:a16="http://schemas.microsoft.com/office/drawing/2014/main" id="{4B0552E2-3F84-4A73-A16B-C54043C663D5}"/>
              </a:ext>
            </a:extLst>
          </p:cNvPr>
          <p:cNvSpPr>
            <a:spLocks noGrp="1"/>
          </p:cNvSpPr>
          <p:nvPr>
            <p:ph type="subTitle" idx="1"/>
          </p:nvPr>
        </p:nvSpPr>
        <p:spPr>
          <a:xfrm>
            <a:off x="1646643" y="3751119"/>
            <a:ext cx="4985065" cy="2558241"/>
          </a:xfrm>
        </p:spPr>
        <p:txBody>
          <a:bodyPr vert="horz" lIns="109728" tIns="109728" rIns="109728" bIns="91440" rtlCol="0" anchor="t">
            <a:normAutofit fontScale="92500"/>
          </a:bodyPr>
          <a:lstStyle/>
          <a:p>
            <a:pPr rtl="0"/>
            <a:r>
              <a:rPr lang="en-GB" dirty="0"/>
              <a:t>Module: IBC LCBB6001</a:t>
            </a:r>
          </a:p>
          <a:p>
            <a:pPr rtl="0"/>
            <a:r>
              <a:rPr lang="en-GB" dirty="0"/>
              <a:t>Lecturer: Afzal Munna</a:t>
            </a:r>
          </a:p>
          <a:p>
            <a:pPr rtl="0"/>
            <a:r>
              <a:rPr lang="en-GB" dirty="0"/>
              <a:t>Presenter Antoaneta Andreeva-Metodieva 2215257</a:t>
            </a:r>
          </a:p>
        </p:txBody>
      </p:sp>
      <p:pic>
        <p:nvPicPr>
          <p:cNvPr id="41" name="Picture Placeholder 40" descr="A large room with glass walls&#10;">
            <a:extLst>
              <a:ext uri="{FF2B5EF4-FFF2-40B4-BE49-F238E27FC236}">
                <a16:creationId xmlns:a16="http://schemas.microsoft.com/office/drawing/2014/main" id="{9FB4A3D7-302B-4FAB-B9BD-5F75A796AC7C}"/>
              </a:ext>
            </a:extLst>
          </p:cNvPr>
          <p:cNvPicPr>
            <a:picLocks noGrp="1" noChangeAspect="1"/>
          </p:cNvPicPr>
          <p:nvPr>
            <p:ph type="pic" sz="quarter" idx="13"/>
          </p:nvPr>
        </p:nvPicPr>
        <p:blipFill rotWithShape="1">
          <a:blip r:embed="rId2" cstate="screen">
            <a:extLst>
              <a:ext uri="{28A0092B-C50C-407E-A947-70E740481C1C}">
                <a14:useLocalDpi xmlns:a14="http://schemas.microsoft.com/office/drawing/2010/main" val="0"/>
              </a:ext>
            </a:extLst>
          </a:blip>
          <a:srcRect/>
          <a:stretch/>
        </p:blipFill>
        <p:spPr>
          <a:xfrm>
            <a:off x="6859936" y="-2"/>
            <a:ext cx="5332064" cy="6858002"/>
          </a:xfrm>
        </p:spPr>
      </p:pic>
      <p:sp>
        <p:nvSpPr>
          <p:cNvPr id="9" name="Slide Number Placeholder 8">
            <a:extLst>
              <a:ext uri="{FF2B5EF4-FFF2-40B4-BE49-F238E27FC236}">
                <a16:creationId xmlns:a16="http://schemas.microsoft.com/office/drawing/2014/main" id="{8933138F-06C1-46B9-8F23-C4B5783F6C5F}"/>
              </a:ext>
            </a:extLst>
          </p:cNvPr>
          <p:cNvSpPr>
            <a:spLocks noGrp="1"/>
          </p:cNvSpPr>
          <p:nvPr>
            <p:ph type="sldNum" sz="quarter" idx="12"/>
          </p:nvPr>
        </p:nvSpPr>
        <p:spPr/>
        <p:txBody>
          <a:bodyPr rtlCol="0"/>
          <a:lstStyle/>
          <a:p>
            <a:pPr rtl="0"/>
            <a:fld id="{FAEF9944-A4F6-4C59-AEBD-678D6480B8EA}" type="slidenum">
              <a:rPr lang="en-GB" smtClean="0">
                <a:solidFill>
                  <a:srgbClr val="FFFFFF"/>
                </a:solidFill>
                <a:effectLst>
                  <a:outerShdw blurRad="50800" dist="38100" dir="2700000" algn="tl" rotWithShape="0">
                    <a:prstClr val="black">
                      <a:alpha val="43000"/>
                    </a:prstClr>
                  </a:outerShdw>
                </a:effectLst>
              </a:rPr>
              <a:pPr rtl="0"/>
              <a:t>1</a:t>
            </a:fld>
            <a:endParaRPr lang="en-GB" dirty="0">
              <a:solidFill>
                <a:srgbClr val="FFFFFF"/>
              </a:solidFill>
              <a:effectLst>
                <a:outerShdw blurRad="50800" dist="38100" dir="2700000" algn="tl" rotWithShape="0">
                  <a:prstClr val="black">
                    <a:alpha val="43000"/>
                  </a:prstClr>
                </a:outerShdw>
              </a:effectLst>
            </a:endParaRPr>
          </a:p>
        </p:txBody>
      </p:sp>
    </p:spTree>
    <p:extLst>
      <p:ext uri="{BB962C8B-B14F-4D97-AF65-F5344CB8AC3E}">
        <p14:creationId xmlns:p14="http://schemas.microsoft.com/office/powerpoint/2010/main" val="31115493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FDE6B89-9484-4E50-8387-C55E031D8549}"/>
              </a:ext>
            </a:extLst>
          </p:cNvPr>
          <p:cNvSpPr>
            <a:spLocks noGrp="1"/>
          </p:cNvSpPr>
          <p:nvPr>
            <p:ph type="title"/>
          </p:nvPr>
        </p:nvSpPr>
        <p:spPr>
          <a:xfrm>
            <a:off x="787178" y="1475399"/>
            <a:ext cx="6623040" cy="791861"/>
          </a:xfrm>
        </p:spPr>
        <p:txBody>
          <a:bodyPr rtlCol="0">
            <a:normAutofit fontScale="90000"/>
          </a:bodyPr>
          <a:lstStyle/>
          <a:p>
            <a:pPr rtl="0"/>
            <a:r>
              <a:rPr lang="en-GB"/>
              <a:t>Agenda</a:t>
            </a:r>
          </a:p>
        </p:txBody>
      </p:sp>
      <p:sp>
        <p:nvSpPr>
          <p:cNvPr id="5" name="Content Placeholder 4">
            <a:extLst>
              <a:ext uri="{FF2B5EF4-FFF2-40B4-BE49-F238E27FC236}">
                <a16:creationId xmlns:a16="http://schemas.microsoft.com/office/drawing/2014/main" id="{30EB58E2-A9A0-481A-8B5B-381B836CE40B}"/>
              </a:ext>
            </a:extLst>
          </p:cNvPr>
          <p:cNvSpPr>
            <a:spLocks noGrp="1"/>
          </p:cNvSpPr>
          <p:nvPr>
            <p:ph idx="1"/>
          </p:nvPr>
        </p:nvSpPr>
        <p:spPr>
          <a:xfrm>
            <a:off x="787179" y="2502047"/>
            <a:ext cx="6623039" cy="3030599"/>
          </a:xfrm>
        </p:spPr>
        <p:txBody>
          <a:bodyPr rtlCol="0">
            <a:normAutofit fontScale="70000" lnSpcReduction="20000"/>
          </a:bodyPr>
          <a:lstStyle/>
          <a:p>
            <a:pPr rtl="0"/>
            <a:r>
              <a:rPr lang="en-GB" dirty="0"/>
              <a:t>Introduction</a:t>
            </a:r>
          </a:p>
          <a:p>
            <a:pPr rtl="0"/>
            <a:r>
              <a:rPr lang="en-GB" dirty="0"/>
              <a:t>Definition of Culture</a:t>
            </a:r>
          </a:p>
          <a:p>
            <a:pPr rtl="0"/>
            <a:r>
              <a:rPr lang="en-GB" dirty="0"/>
              <a:t>Elements of Culture</a:t>
            </a:r>
          </a:p>
          <a:p>
            <a:pPr rtl="0"/>
            <a:r>
              <a:rPr lang="en-GB" dirty="0"/>
              <a:t>Hofstede’s Cultural Dimensions Theory</a:t>
            </a:r>
          </a:p>
          <a:p>
            <a:pPr rtl="0"/>
            <a:r>
              <a:rPr lang="en-GB" dirty="0"/>
              <a:t>China vs. United Kingdom (Cultural Comparison)</a:t>
            </a:r>
          </a:p>
          <a:p>
            <a:pPr rtl="0"/>
            <a:r>
              <a:rPr lang="en-GB" dirty="0"/>
              <a:t>Strategies for Successful Multicultural Communication</a:t>
            </a:r>
          </a:p>
          <a:p>
            <a:pPr rtl="0"/>
            <a:r>
              <a:rPr lang="en-US" dirty="0"/>
              <a:t>Negotiation Strategies for a Successful Cross-Cultural Deal</a:t>
            </a:r>
          </a:p>
          <a:p>
            <a:pPr rtl="0"/>
            <a:endParaRPr lang="en-GB" dirty="0"/>
          </a:p>
          <a:p>
            <a:pPr rtl="0"/>
            <a:endParaRPr lang="en-GB" dirty="0"/>
          </a:p>
        </p:txBody>
      </p:sp>
      <p:pic>
        <p:nvPicPr>
          <p:cNvPr id="29" name="Picture Placeholder 28" descr="Dashboard Digital Finance">
            <a:extLst>
              <a:ext uri="{FF2B5EF4-FFF2-40B4-BE49-F238E27FC236}">
                <a16:creationId xmlns:a16="http://schemas.microsoft.com/office/drawing/2014/main" id="{5924239E-C490-438F-B9C9-111D931D0846}"/>
              </a:ext>
            </a:extLst>
          </p:cNvPr>
          <p:cNvPicPr>
            <a:picLocks noGrp="1" noChangeAspect="1"/>
          </p:cNvPicPr>
          <p:nvPr>
            <p:ph type="pic" sz="quarter" idx="13"/>
          </p:nvPr>
        </p:nvPicPr>
        <p:blipFill rotWithShape="1">
          <a:blip r:embed="rId3">
            <a:extLst>
              <a:ext uri="{28A0092B-C50C-407E-A947-70E740481C1C}">
                <a14:useLocalDpi xmlns:a14="http://schemas.microsoft.com/office/drawing/2010/main" val="0"/>
              </a:ext>
            </a:extLst>
          </a:blip>
          <a:srcRect/>
          <a:stretch/>
        </p:blipFill>
        <p:spPr>
          <a:xfrm>
            <a:off x="8194348" y="1085431"/>
            <a:ext cx="3997652" cy="5037857"/>
          </a:xfrm>
        </p:spPr>
      </p:pic>
      <p:sp>
        <p:nvSpPr>
          <p:cNvPr id="24" name="Slide Number Placeholder 23">
            <a:extLst>
              <a:ext uri="{FF2B5EF4-FFF2-40B4-BE49-F238E27FC236}">
                <a16:creationId xmlns:a16="http://schemas.microsoft.com/office/drawing/2014/main" id="{29B547D4-09F9-49AB-B5C7-2EDDB233C78D}"/>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2</a:t>
            </a:fld>
            <a:endParaRPr lang="en-GB" dirty="0"/>
          </a:p>
        </p:txBody>
      </p:sp>
    </p:spTree>
    <p:extLst>
      <p:ext uri="{BB962C8B-B14F-4D97-AF65-F5344CB8AC3E}">
        <p14:creationId xmlns:p14="http://schemas.microsoft.com/office/powerpoint/2010/main" val="33182995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DB7E63-0AD5-451A-9802-48AB1D44E6A8}"/>
              </a:ext>
            </a:extLst>
          </p:cNvPr>
          <p:cNvSpPr>
            <a:spLocks noGrp="1"/>
          </p:cNvSpPr>
          <p:nvPr>
            <p:ph type="title"/>
          </p:nvPr>
        </p:nvSpPr>
        <p:spPr>
          <a:xfrm>
            <a:off x="5205915" y="673308"/>
            <a:ext cx="6457717" cy="1580890"/>
          </a:xfrm>
        </p:spPr>
        <p:txBody>
          <a:bodyPr rtlCol="0"/>
          <a:lstStyle/>
          <a:p>
            <a:pPr rtl="0"/>
            <a:r>
              <a:rPr lang="en-GB" dirty="0"/>
              <a:t>Introduction</a:t>
            </a:r>
          </a:p>
        </p:txBody>
      </p:sp>
      <p:sp>
        <p:nvSpPr>
          <p:cNvPr id="9" name="Content Placeholder 8">
            <a:extLst>
              <a:ext uri="{FF2B5EF4-FFF2-40B4-BE49-F238E27FC236}">
                <a16:creationId xmlns:a16="http://schemas.microsoft.com/office/drawing/2014/main" id="{469D770A-D8B9-4D5E-BB61-CD763E29DC55}"/>
              </a:ext>
            </a:extLst>
          </p:cNvPr>
          <p:cNvSpPr>
            <a:spLocks noGrp="1"/>
          </p:cNvSpPr>
          <p:nvPr>
            <p:ph idx="1"/>
          </p:nvPr>
        </p:nvSpPr>
        <p:spPr>
          <a:xfrm>
            <a:off x="5205918" y="2353586"/>
            <a:ext cx="6457717" cy="3767496"/>
          </a:xfrm>
        </p:spPr>
        <p:txBody>
          <a:bodyPr rtlCol="0"/>
          <a:lstStyle/>
          <a:p>
            <a:pPr rtl="0"/>
            <a:r>
              <a:rPr lang="en-GB" dirty="0"/>
              <a:t>This presentation will look into cross-cultural negotiation in the aspect of collaboration between British and Chinese garment manufacturing companies. </a:t>
            </a:r>
          </a:p>
          <a:p>
            <a:pPr rtl="0"/>
            <a:r>
              <a:rPr lang="en-GB" dirty="0"/>
              <a:t>We will delve into the cultural differences between the two countries, identify each culture’s specifics, and suggest strategies for overcoming communication barriers to successful collaboration. </a:t>
            </a:r>
          </a:p>
        </p:txBody>
      </p:sp>
      <p:sp>
        <p:nvSpPr>
          <p:cNvPr id="22" name="Footer Placeholder 21">
            <a:extLst>
              <a:ext uri="{FF2B5EF4-FFF2-40B4-BE49-F238E27FC236}">
                <a16:creationId xmlns:a16="http://schemas.microsoft.com/office/drawing/2014/main" id="{A0C89215-7880-40F7-A389-2C9A09EE3692}"/>
              </a:ext>
            </a:extLst>
          </p:cNvPr>
          <p:cNvSpPr>
            <a:spLocks noGrp="1"/>
          </p:cNvSpPr>
          <p:nvPr>
            <p:ph type="ftr" sz="quarter" idx="11"/>
          </p:nvPr>
        </p:nvSpPr>
        <p:spPr>
          <a:xfrm>
            <a:off x="261906" y="6309360"/>
            <a:ext cx="4097030" cy="457200"/>
          </a:xfrm>
        </p:spPr>
        <p:txBody>
          <a:bodyPr rtlCol="0"/>
          <a:lstStyle/>
          <a:p>
            <a:pPr rtl="0"/>
            <a:r>
              <a:rPr lang="en-GB"/>
              <a:t>Presentation Title</a:t>
            </a:r>
          </a:p>
        </p:txBody>
      </p:sp>
      <p:sp>
        <p:nvSpPr>
          <p:cNvPr id="23" name="Slide Number Placeholder 22">
            <a:extLst>
              <a:ext uri="{FF2B5EF4-FFF2-40B4-BE49-F238E27FC236}">
                <a16:creationId xmlns:a16="http://schemas.microsoft.com/office/drawing/2014/main" id="{1CFAACA4-65B8-42F6-BCD5-C3D1E8D95F2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3</a:t>
            </a:fld>
            <a:endParaRPr lang="en-GB" dirty="0"/>
          </a:p>
        </p:txBody>
      </p:sp>
      <p:pic>
        <p:nvPicPr>
          <p:cNvPr id="10" name="Picture Placeholder 9">
            <a:extLst>
              <a:ext uri="{FF2B5EF4-FFF2-40B4-BE49-F238E27FC236}">
                <a16:creationId xmlns:a16="http://schemas.microsoft.com/office/drawing/2014/main" id="{060B1A18-B4FB-B673-0881-733E4F9189B5}"/>
              </a:ext>
            </a:extLst>
          </p:cNvPr>
          <p:cNvPicPr>
            <a:picLocks noGrp="1" noChangeAspect="1"/>
          </p:cNvPicPr>
          <p:nvPr>
            <p:ph type="pic" sz="quarter" idx="13"/>
          </p:nvPr>
        </p:nvPicPr>
        <p:blipFill>
          <a:blip r:embed="rId3"/>
          <a:srcRect l="1244" r="1244"/>
          <a:stretch/>
        </p:blipFill>
        <p:spPr/>
      </p:pic>
      <p:pic>
        <p:nvPicPr>
          <p:cNvPr id="4" name="Picture 3">
            <a:extLst>
              <a:ext uri="{FF2B5EF4-FFF2-40B4-BE49-F238E27FC236}">
                <a16:creationId xmlns:a16="http://schemas.microsoft.com/office/drawing/2014/main" id="{0CF83C8F-0902-A4A9-573B-4CFB1399BF13}"/>
              </a:ext>
            </a:extLst>
          </p:cNvPr>
          <p:cNvPicPr>
            <a:picLocks noChangeAspect="1"/>
          </p:cNvPicPr>
          <p:nvPr/>
        </p:nvPicPr>
        <p:blipFill>
          <a:blip r:embed="rId4">
            <a:alphaModFix amt="35000"/>
          </a:blip>
          <a:stretch>
            <a:fillRect/>
          </a:stretch>
        </p:blipFill>
        <p:spPr>
          <a:xfrm>
            <a:off x="0" y="0"/>
            <a:ext cx="4667203" cy="1605280"/>
          </a:xfrm>
          <a:prstGeom prst="rect">
            <a:avLst/>
          </a:prstGeom>
        </p:spPr>
      </p:pic>
      <p:sp>
        <p:nvSpPr>
          <p:cNvPr id="12" name="Picture Placeholder 11">
            <a:extLst>
              <a:ext uri="{FF2B5EF4-FFF2-40B4-BE49-F238E27FC236}">
                <a16:creationId xmlns:a16="http://schemas.microsoft.com/office/drawing/2014/main" id="{DCDBD771-D9B4-3D41-DAB9-4D7A57FD9D47}"/>
              </a:ext>
            </a:extLst>
          </p:cNvPr>
          <p:cNvSpPr>
            <a:spLocks noGrp="1"/>
          </p:cNvSpPr>
          <p:nvPr>
            <p:ph type="pic" sz="quarter" idx="14"/>
          </p:nvPr>
        </p:nvSpPr>
        <p:spPr/>
        <p:txBody>
          <a:bodyPr/>
          <a:lstStyle/>
          <a:p>
            <a:endParaRPr lang="en-GB"/>
          </a:p>
        </p:txBody>
      </p:sp>
      <p:pic>
        <p:nvPicPr>
          <p:cNvPr id="19" name="Picture 18">
            <a:extLst>
              <a:ext uri="{FF2B5EF4-FFF2-40B4-BE49-F238E27FC236}">
                <a16:creationId xmlns:a16="http://schemas.microsoft.com/office/drawing/2014/main" id="{92A0069B-B034-7729-3FA4-74980940957F}"/>
              </a:ext>
            </a:extLst>
          </p:cNvPr>
          <p:cNvPicPr>
            <a:picLocks noChangeAspect="1"/>
          </p:cNvPicPr>
          <p:nvPr/>
        </p:nvPicPr>
        <p:blipFill>
          <a:blip r:embed="rId5"/>
          <a:srcRect b="4375"/>
          <a:stretch/>
        </p:blipFill>
        <p:spPr>
          <a:xfrm>
            <a:off x="0" y="3429001"/>
            <a:ext cx="4613547" cy="3429000"/>
          </a:xfrm>
          <a:prstGeom prst="rect">
            <a:avLst/>
          </a:prstGeom>
        </p:spPr>
      </p:pic>
      <p:pic>
        <p:nvPicPr>
          <p:cNvPr id="21" name="Picture 20">
            <a:extLst>
              <a:ext uri="{FF2B5EF4-FFF2-40B4-BE49-F238E27FC236}">
                <a16:creationId xmlns:a16="http://schemas.microsoft.com/office/drawing/2014/main" id="{559885D3-9283-69F9-7292-20D7F216F6DA}"/>
              </a:ext>
            </a:extLst>
          </p:cNvPr>
          <p:cNvPicPr>
            <a:picLocks noChangeAspect="1"/>
          </p:cNvPicPr>
          <p:nvPr/>
        </p:nvPicPr>
        <p:blipFill>
          <a:blip r:embed="rId6">
            <a:alphaModFix amt="20000"/>
          </a:blip>
          <a:stretch>
            <a:fillRect/>
          </a:stretch>
        </p:blipFill>
        <p:spPr>
          <a:xfrm>
            <a:off x="0" y="5692142"/>
            <a:ext cx="4613547" cy="1126312"/>
          </a:xfrm>
          <a:prstGeom prst="rect">
            <a:avLst/>
          </a:prstGeom>
        </p:spPr>
      </p:pic>
    </p:spTree>
    <p:extLst>
      <p:ext uri="{BB962C8B-B14F-4D97-AF65-F5344CB8AC3E}">
        <p14:creationId xmlns:p14="http://schemas.microsoft.com/office/powerpoint/2010/main" val="110933227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Title 13">
            <a:extLst>
              <a:ext uri="{FF2B5EF4-FFF2-40B4-BE49-F238E27FC236}">
                <a16:creationId xmlns:a16="http://schemas.microsoft.com/office/drawing/2014/main" id="{331CEB84-49DC-40A9-B2F0-D573658AE999}"/>
              </a:ext>
            </a:extLst>
          </p:cNvPr>
          <p:cNvSpPr>
            <a:spLocks noGrp="1"/>
          </p:cNvSpPr>
          <p:nvPr>
            <p:ph type="ctrTitle"/>
          </p:nvPr>
        </p:nvSpPr>
        <p:spPr>
          <a:xfrm>
            <a:off x="5296" y="0"/>
            <a:ext cx="7370864" cy="910424"/>
          </a:xfrm>
        </p:spPr>
        <p:txBody>
          <a:bodyPr rtlCol="0"/>
          <a:lstStyle/>
          <a:p>
            <a:pPr rtl="0"/>
            <a:r>
              <a:rPr lang="en-GB" dirty="0"/>
              <a:t>Introduction (continued)</a:t>
            </a:r>
          </a:p>
        </p:txBody>
      </p:sp>
      <p:sp>
        <p:nvSpPr>
          <p:cNvPr id="15" name="Subtitle 14">
            <a:extLst>
              <a:ext uri="{FF2B5EF4-FFF2-40B4-BE49-F238E27FC236}">
                <a16:creationId xmlns:a16="http://schemas.microsoft.com/office/drawing/2014/main" id="{B7886DF7-FA3D-4AD1-AEC1-578EA3AC8C7D}"/>
              </a:ext>
            </a:extLst>
          </p:cNvPr>
          <p:cNvSpPr>
            <a:spLocks noGrp="1"/>
          </p:cNvSpPr>
          <p:nvPr>
            <p:ph type="subTitle" idx="1"/>
          </p:nvPr>
        </p:nvSpPr>
        <p:spPr>
          <a:xfrm>
            <a:off x="7976914" y="2619955"/>
            <a:ext cx="3806919" cy="3359495"/>
          </a:xfrm>
        </p:spPr>
        <p:txBody>
          <a:bodyPr rtlCol="0">
            <a:normAutofit fontScale="92500" lnSpcReduction="10000"/>
          </a:bodyPr>
          <a:lstStyle/>
          <a:p>
            <a:pPr rtl="0"/>
            <a:r>
              <a:rPr lang="en-US" dirty="0"/>
              <a:t>Culture is described as the </a:t>
            </a:r>
            <a:r>
              <a:rPr lang="en-US" i="1" dirty="0"/>
              <a:t>"learned, shared, and enduring orientation patterns in a society</a:t>
            </a:r>
            <a:r>
              <a:rPr lang="en-US" dirty="0"/>
              <a:t>“ (</a:t>
            </a:r>
            <a:r>
              <a:rPr lang="en-US" dirty="0" err="1"/>
              <a:t>Deresky</a:t>
            </a:r>
            <a:r>
              <a:rPr lang="en-US" dirty="0"/>
              <a:t>, 2017) that are expressed through values, ideas, attitudes, </a:t>
            </a:r>
            <a:r>
              <a:rPr lang="en-US" dirty="0" err="1"/>
              <a:t>behaviours</a:t>
            </a:r>
            <a:r>
              <a:rPr lang="en-US" dirty="0"/>
              <a:t>, and symbols. It governs how individuals within a group behave, make decisions, and interact with their environment.</a:t>
            </a:r>
            <a:endParaRPr lang="en-GB" dirty="0"/>
          </a:p>
        </p:txBody>
      </p:sp>
      <p:pic>
        <p:nvPicPr>
          <p:cNvPr id="5" name="Picture Placeholder 4" descr="People in the middle of a circular room ">
            <a:extLst>
              <a:ext uri="{FF2B5EF4-FFF2-40B4-BE49-F238E27FC236}">
                <a16:creationId xmlns:a16="http://schemas.microsoft.com/office/drawing/2014/main" id="{0CEB905B-7FDD-4B1A-96BF-B5A081A25FC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1095509"/>
            <a:ext cx="7519932" cy="5016892"/>
          </a:xfrm>
        </p:spPr>
      </p:pic>
      <p:sp>
        <p:nvSpPr>
          <p:cNvPr id="3" name="Title 13">
            <a:extLst>
              <a:ext uri="{FF2B5EF4-FFF2-40B4-BE49-F238E27FC236}">
                <a16:creationId xmlns:a16="http://schemas.microsoft.com/office/drawing/2014/main" id="{85806FDA-5B35-9BCC-D5E6-3531BA6813F2}"/>
              </a:ext>
            </a:extLst>
          </p:cNvPr>
          <p:cNvSpPr txBox="1">
            <a:spLocks/>
          </p:cNvSpPr>
          <p:nvPr/>
        </p:nvSpPr>
        <p:spPr>
          <a:xfrm>
            <a:off x="7884490" y="1197109"/>
            <a:ext cx="3991765" cy="1229360"/>
          </a:xfrm>
          <a:prstGeom prst="rect">
            <a:avLst/>
          </a:prstGeom>
        </p:spPr>
        <p:txBody>
          <a:bodyPr vert="horz" lIns="109728" tIns="109728" rIns="109728" bIns="91440" rtlCol="0" anchor="b">
            <a:normAutofit lnSpcReduction="10000"/>
          </a:bodyPr>
          <a:lstStyle>
            <a:lvl1pPr algn="l" defTabSz="914400" rtl="0" eaLnBrk="1" latinLnBrk="0" hangingPunct="1">
              <a:lnSpc>
                <a:spcPct val="100000"/>
              </a:lnSpc>
              <a:spcBef>
                <a:spcPct val="0"/>
              </a:spcBef>
              <a:buNone/>
              <a:defRPr sz="3600" b="1" kern="1200" spc="150" baseline="0">
                <a:solidFill>
                  <a:schemeClr val="tx1">
                    <a:lumMod val="75000"/>
                    <a:lumOff val="25000"/>
                  </a:schemeClr>
                </a:solidFill>
                <a:latin typeface="+mj-lt"/>
                <a:ea typeface="+mj-ea"/>
                <a:cs typeface="+mj-cs"/>
              </a:defRPr>
            </a:lvl1pPr>
          </a:lstStyle>
          <a:p>
            <a:pPr algn="ctr"/>
            <a:r>
              <a:rPr lang="en-GB" dirty="0"/>
              <a:t>Definition of culture</a:t>
            </a:r>
          </a:p>
        </p:txBody>
      </p:sp>
    </p:spTree>
    <p:extLst>
      <p:ext uri="{BB962C8B-B14F-4D97-AF65-F5344CB8AC3E}">
        <p14:creationId xmlns:p14="http://schemas.microsoft.com/office/powerpoint/2010/main" val="277979264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4A148F4-58F6-1977-CA69-10B95C61EE73}"/>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D0344AE0-BD5B-0456-5A1F-456E2071F610}"/>
              </a:ext>
            </a:extLst>
          </p:cNvPr>
          <p:cNvSpPr>
            <a:spLocks noGrp="1"/>
          </p:cNvSpPr>
          <p:nvPr>
            <p:ph type="title"/>
          </p:nvPr>
        </p:nvSpPr>
        <p:spPr>
          <a:xfrm>
            <a:off x="5205303" y="333374"/>
            <a:ext cx="5676057" cy="1009188"/>
          </a:xfrm>
        </p:spPr>
        <p:txBody>
          <a:bodyPr rtlCol="0" anchor="ctr">
            <a:noAutofit/>
          </a:bodyPr>
          <a:lstStyle/>
          <a:p>
            <a:pPr rtl="0"/>
            <a:r>
              <a:rPr lang="en-GB" dirty="0"/>
              <a:t>Elements Of Culture</a:t>
            </a:r>
          </a:p>
        </p:txBody>
      </p:sp>
      <p:pic>
        <p:nvPicPr>
          <p:cNvPr id="1030" name="Picture 6" descr="Free Phone Booth Phone photo and picture">
            <a:extLst>
              <a:ext uri="{FF2B5EF4-FFF2-40B4-BE49-F238E27FC236}">
                <a16:creationId xmlns:a16="http://schemas.microsoft.com/office/drawing/2014/main" id="{C272D17F-FD26-99CE-8A04-A6B780A7479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44385" r="2" b="6283"/>
          <a:stretch/>
        </p:blipFill>
        <p:spPr bwMode="auto">
          <a:xfrm>
            <a:off x="20" y="3461004"/>
            <a:ext cx="4613527" cy="3396996"/>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pic>
        <p:nvPicPr>
          <p:cNvPr id="1028" name="Picture 4" descr="Free China Street photo and picture">
            <a:extLst>
              <a:ext uri="{FF2B5EF4-FFF2-40B4-BE49-F238E27FC236}">
                <a16:creationId xmlns:a16="http://schemas.microsoft.com/office/drawing/2014/main" id="{6F071D1B-8D46-1271-5446-C0037816927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l="4869" r="4478" b="2"/>
          <a:stretch/>
        </p:blipFill>
        <p:spPr bwMode="auto">
          <a:xfrm>
            <a:off x="20" y="10"/>
            <a:ext cx="4613528" cy="3396984"/>
          </a:xfrm>
          <a:prstGeom prst="rect">
            <a:avLst/>
          </a:prstGeom>
          <a:solidFill>
            <a:srgbClr val="FFFFFF"/>
          </a:solidFill>
          <a:extLst>
            <a:ext uri="{909E8E84-426E-40DD-AFC4-6F175D3DCCD1}">
              <a14:hiddenFill xmlns:a14="http://schemas.microsoft.com/office/drawing/2010/main">
                <a:solidFill>
                  <a:srgbClr val="FFFFFF"/>
                </a:solidFill>
              </a14:hiddenFill>
            </a:ext>
          </a:extLst>
        </p:spPr>
      </p:pic>
      <p:sp>
        <p:nvSpPr>
          <p:cNvPr id="9" name="Content Placeholder 8">
            <a:extLst>
              <a:ext uri="{FF2B5EF4-FFF2-40B4-BE49-F238E27FC236}">
                <a16:creationId xmlns:a16="http://schemas.microsoft.com/office/drawing/2014/main" id="{C3AB68D4-8FF6-6271-C75B-A63918563AF0}"/>
              </a:ext>
            </a:extLst>
          </p:cNvPr>
          <p:cNvSpPr>
            <a:spLocks noGrp="1"/>
          </p:cNvSpPr>
          <p:nvPr>
            <p:ph idx="1"/>
          </p:nvPr>
        </p:nvSpPr>
        <p:spPr>
          <a:xfrm>
            <a:off x="5205303" y="1698502"/>
            <a:ext cx="6457717" cy="4363970"/>
          </a:xfrm>
        </p:spPr>
        <p:txBody>
          <a:bodyPr rtlCol="0" anchor="t">
            <a:normAutofit/>
          </a:bodyPr>
          <a:lstStyle/>
          <a:p>
            <a:pPr marL="285750" indent="-285750" rtl="0">
              <a:lnSpc>
                <a:spcPct val="150000"/>
              </a:lnSpc>
              <a:buFont typeface="Wingdings" panose="05000000000000000000" pitchFamily="2" charset="2"/>
              <a:buChar char="Ø"/>
            </a:pPr>
            <a:r>
              <a:rPr lang="en-GB" dirty="0"/>
              <a:t>Values and Attitudes</a:t>
            </a:r>
          </a:p>
          <a:p>
            <a:pPr marL="285750" indent="-285750" rtl="0">
              <a:lnSpc>
                <a:spcPct val="150000"/>
              </a:lnSpc>
              <a:buFont typeface="Wingdings" panose="05000000000000000000" pitchFamily="2" charset="2"/>
              <a:buChar char="Ø"/>
            </a:pPr>
            <a:r>
              <a:rPr lang="en-GB" dirty="0"/>
              <a:t>Social Structure</a:t>
            </a:r>
          </a:p>
          <a:p>
            <a:pPr marL="285750" indent="-285750" rtl="0">
              <a:lnSpc>
                <a:spcPct val="150000"/>
              </a:lnSpc>
              <a:buFont typeface="Wingdings" panose="05000000000000000000" pitchFamily="2" charset="2"/>
              <a:buChar char="Ø"/>
            </a:pPr>
            <a:r>
              <a:rPr lang="en-GB" dirty="0"/>
              <a:t>Language and Communication</a:t>
            </a:r>
          </a:p>
          <a:p>
            <a:pPr marL="285750" indent="-285750" rtl="0">
              <a:lnSpc>
                <a:spcPct val="150000"/>
              </a:lnSpc>
              <a:buFont typeface="Wingdings" panose="05000000000000000000" pitchFamily="2" charset="2"/>
              <a:buChar char="Ø"/>
            </a:pPr>
            <a:r>
              <a:rPr lang="en-GB" dirty="0"/>
              <a:t>Religion</a:t>
            </a:r>
          </a:p>
          <a:p>
            <a:pPr marL="285750" indent="-285750" rtl="0">
              <a:lnSpc>
                <a:spcPct val="150000"/>
              </a:lnSpc>
              <a:buFont typeface="Wingdings" panose="05000000000000000000" pitchFamily="2" charset="2"/>
              <a:buChar char="Ø"/>
            </a:pPr>
            <a:r>
              <a:rPr lang="en-GB" dirty="0"/>
              <a:t>Education</a:t>
            </a:r>
          </a:p>
          <a:p>
            <a:pPr marL="285750" indent="-285750" rtl="0">
              <a:lnSpc>
                <a:spcPct val="150000"/>
              </a:lnSpc>
              <a:buFont typeface="Wingdings" panose="05000000000000000000" pitchFamily="2" charset="2"/>
              <a:buChar char="Ø"/>
            </a:pPr>
            <a:r>
              <a:rPr lang="en-GB" dirty="0"/>
              <a:t>Political and Legal Environment </a:t>
            </a:r>
          </a:p>
          <a:p>
            <a:pPr marL="285750" indent="-285750" rtl="0">
              <a:lnSpc>
                <a:spcPct val="150000"/>
              </a:lnSpc>
              <a:buFont typeface="Wingdings" panose="05000000000000000000" pitchFamily="2" charset="2"/>
              <a:buChar char="Ø"/>
            </a:pPr>
            <a:r>
              <a:rPr lang="en-GB" dirty="0"/>
              <a:t>Aesthetics</a:t>
            </a:r>
          </a:p>
          <a:p>
            <a:pPr marL="285750" indent="-285750" rtl="0">
              <a:lnSpc>
                <a:spcPct val="150000"/>
              </a:lnSpc>
              <a:buFont typeface="Wingdings" panose="05000000000000000000" pitchFamily="2" charset="2"/>
              <a:buChar char="Ø"/>
            </a:pPr>
            <a:r>
              <a:rPr lang="en-GB" dirty="0"/>
              <a:t>Material Culture and Technology</a:t>
            </a:r>
          </a:p>
        </p:txBody>
      </p:sp>
      <p:sp>
        <p:nvSpPr>
          <p:cNvPr id="1037" name="Footer Placeholder 5">
            <a:extLst>
              <a:ext uri="{FF2B5EF4-FFF2-40B4-BE49-F238E27FC236}">
                <a16:creationId xmlns:a16="http://schemas.microsoft.com/office/drawing/2014/main" id="{DCCDA5FC-5AD5-91A3-3773-F6D90487F8BA}"/>
              </a:ext>
            </a:extLst>
          </p:cNvPr>
          <p:cNvSpPr>
            <a:spLocks noGrp="1"/>
          </p:cNvSpPr>
          <p:nvPr>
            <p:ph type="ftr" sz="quarter" idx="11"/>
          </p:nvPr>
        </p:nvSpPr>
        <p:spPr>
          <a:xfrm>
            <a:off x="261906" y="6309360"/>
            <a:ext cx="4097030" cy="457200"/>
          </a:xfrm>
        </p:spPr>
        <p:txBody>
          <a:bodyPr/>
          <a:lstStyle/>
          <a:p>
            <a:pPr rtl="0">
              <a:spcAft>
                <a:spcPts val="600"/>
              </a:spcAft>
            </a:pPr>
            <a:r>
              <a:rPr lang="en-GB"/>
              <a:t>Presentation Title</a:t>
            </a:r>
          </a:p>
        </p:txBody>
      </p:sp>
      <p:sp>
        <p:nvSpPr>
          <p:cNvPr id="18" name="Slide Number Placeholder 17">
            <a:extLst>
              <a:ext uri="{FF2B5EF4-FFF2-40B4-BE49-F238E27FC236}">
                <a16:creationId xmlns:a16="http://schemas.microsoft.com/office/drawing/2014/main" id="{9F7A2BD4-0E1F-B4CA-35DC-B0CEDC75C4CA}"/>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pPr rtl="0">
                <a:spcAft>
                  <a:spcPts val="600"/>
                </a:spcAft>
              </a:pPr>
              <a:t>5</a:t>
            </a:fld>
            <a:endParaRPr lang="en-GB"/>
          </a:p>
        </p:txBody>
      </p:sp>
      <p:sp>
        <p:nvSpPr>
          <p:cNvPr id="10" name="TextBox 9">
            <a:extLst>
              <a:ext uri="{FF2B5EF4-FFF2-40B4-BE49-F238E27FC236}">
                <a16:creationId xmlns:a16="http://schemas.microsoft.com/office/drawing/2014/main" id="{66F8CD9A-00EA-DD13-31C8-21155A4E3DD8}"/>
              </a:ext>
            </a:extLst>
          </p:cNvPr>
          <p:cNvSpPr txBox="1"/>
          <p:nvPr/>
        </p:nvSpPr>
        <p:spPr>
          <a:xfrm>
            <a:off x="5205303" y="6353294"/>
            <a:ext cx="3349752" cy="246221"/>
          </a:xfrm>
          <a:prstGeom prst="rect">
            <a:avLst/>
          </a:prstGeom>
          <a:noFill/>
        </p:spPr>
        <p:txBody>
          <a:bodyPr wrap="square" rtlCol="0">
            <a:spAutoFit/>
          </a:bodyPr>
          <a:lstStyle/>
          <a:p>
            <a:r>
              <a:rPr lang="en-GB" sz="1000" dirty="0"/>
              <a:t>(Hofstede, 2010)</a:t>
            </a:r>
          </a:p>
        </p:txBody>
      </p:sp>
    </p:spTree>
    <p:extLst>
      <p:ext uri="{BB962C8B-B14F-4D97-AF65-F5344CB8AC3E}">
        <p14:creationId xmlns:p14="http://schemas.microsoft.com/office/powerpoint/2010/main" val="15161351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6F2C639-3B6D-C78F-A8E8-4CF1E7543E71}"/>
            </a:ext>
          </a:extLst>
        </p:cNvPr>
        <p:cNvGrpSpPr/>
        <p:nvPr/>
      </p:nvGrpSpPr>
      <p:grpSpPr>
        <a:xfrm>
          <a:off x="0" y="0"/>
          <a:ext cx="0" cy="0"/>
          <a:chOff x="0" y="0"/>
          <a:chExt cx="0" cy="0"/>
        </a:xfrm>
      </p:grpSpPr>
      <p:sp>
        <p:nvSpPr>
          <p:cNvPr id="7" name="Title 6">
            <a:extLst>
              <a:ext uri="{FF2B5EF4-FFF2-40B4-BE49-F238E27FC236}">
                <a16:creationId xmlns:a16="http://schemas.microsoft.com/office/drawing/2014/main" id="{CC240629-E90C-3EE4-7C63-5A75B85362EF}"/>
              </a:ext>
            </a:extLst>
          </p:cNvPr>
          <p:cNvSpPr>
            <a:spLocks noGrp="1"/>
          </p:cNvSpPr>
          <p:nvPr>
            <p:ph type="title"/>
          </p:nvPr>
        </p:nvSpPr>
        <p:spPr>
          <a:xfrm>
            <a:off x="1434622" y="1138041"/>
            <a:ext cx="4862811" cy="2019488"/>
          </a:xfrm>
        </p:spPr>
        <p:txBody>
          <a:bodyPr rtlCol="0" anchor="ctr">
            <a:normAutofit/>
          </a:bodyPr>
          <a:lstStyle/>
          <a:p>
            <a:pPr rtl="0"/>
            <a:r>
              <a:rPr lang="en-GB" sz="3300" dirty="0"/>
              <a:t>Hofstede’s Cultural Dimensions Theory</a:t>
            </a:r>
          </a:p>
        </p:txBody>
      </p:sp>
      <p:sp>
        <p:nvSpPr>
          <p:cNvPr id="9" name="Content Placeholder 8">
            <a:extLst>
              <a:ext uri="{FF2B5EF4-FFF2-40B4-BE49-F238E27FC236}">
                <a16:creationId xmlns:a16="http://schemas.microsoft.com/office/drawing/2014/main" id="{1FFBE7BB-8B3D-5CAD-A1DE-653213B35774}"/>
              </a:ext>
            </a:extLst>
          </p:cNvPr>
          <p:cNvSpPr>
            <a:spLocks noGrp="1"/>
          </p:cNvSpPr>
          <p:nvPr>
            <p:ph idx="1"/>
          </p:nvPr>
        </p:nvSpPr>
        <p:spPr>
          <a:xfrm>
            <a:off x="7453035" y="3685032"/>
            <a:ext cx="4162319" cy="2852928"/>
          </a:xfrm>
        </p:spPr>
        <p:txBody>
          <a:bodyPr rtlCol="0" anchor="t">
            <a:normAutofit fontScale="92500" lnSpcReduction="20000"/>
          </a:bodyPr>
          <a:lstStyle/>
          <a:p>
            <a:pPr marL="540000" indent="-285750" rtl="0">
              <a:lnSpc>
                <a:spcPct val="150000"/>
              </a:lnSpc>
              <a:buFont typeface="Wingdings" panose="05000000000000000000" pitchFamily="2" charset="2"/>
              <a:buChar char="Ø"/>
            </a:pPr>
            <a:r>
              <a:rPr lang="en-GB" sz="1500" dirty="0"/>
              <a:t>Power Distance</a:t>
            </a:r>
          </a:p>
          <a:p>
            <a:pPr marL="540000" indent="-285750" rtl="0">
              <a:lnSpc>
                <a:spcPct val="150000"/>
              </a:lnSpc>
              <a:buFont typeface="Wingdings" panose="05000000000000000000" pitchFamily="2" charset="2"/>
              <a:buChar char="Ø"/>
            </a:pPr>
            <a:r>
              <a:rPr lang="en-GB" sz="1500" dirty="0"/>
              <a:t>Individualism vs. Collectivism</a:t>
            </a:r>
          </a:p>
          <a:p>
            <a:pPr marL="540000" indent="-285750" rtl="0">
              <a:lnSpc>
                <a:spcPct val="150000"/>
              </a:lnSpc>
              <a:buFont typeface="Wingdings" panose="05000000000000000000" pitchFamily="2" charset="2"/>
              <a:buChar char="Ø"/>
            </a:pPr>
            <a:r>
              <a:rPr lang="en-GB" sz="1500" dirty="0"/>
              <a:t>Masculinity vs. Femininity</a:t>
            </a:r>
          </a:p>
          <a:p>
            <a:pPr marL="540000" indent="-285750" rtl="0">
              <a:lnSpc>
                <a:spcPct val="150000"/>
              </a:lnSpc>
              <a:buFont typeface="Wingdings" panose="05000000000000000000" pitchFamily="2" charset="2"/>
              <a:buChar char="Ø"/>
            </a:pPr>
            <a:r>
              <a:rPr lang="en-GB" sz="1500" dirty="0"/>
              <a:t>Uncertainty Avoidance </a:t>
            </a:r>
          </a:p>
          <a:p>
            <a:pPr marL="540000" indent="-285750" rtl="0">
              <a:lnSpc>
                <a:spcPct val="150000"/>
              </a:lnSpc>
              <a:buFont typeface="Wingdings" panose="05000000000000000000" pitchFamily="2" charset="2"/>
              <a:buChar char="Ø"/>
            </a:pPr>
            <a:r>
              <a:rPr lang="en-GB" sz="1500" dirty="0"/>
              <a:t> Long-term vs. Short-Term Orientation</a:t>
            </a:r>
          </a:p>
          <a:p>
            <a:pPr marL="540000" indent="-285750" rtl="0">
              <a:lnSpc>
                <a:spcPct val="150000"/>
              </a:lnSpc>
              <a:buFont typeface="Wingdings" panose="05000000000000000000" pitchFamily="2" charset="2"/>
              <a:buChar char="Ø"/>
            </a:pPr>
            <a:r>
              <a:rPr lang="en-GB" sz="1500" dirty="0"/>
              <a:t>Indulgence vs. Restraint</a:t>
            </a:r>
          </a:p>
          <a:p>
            <a:pPr marL="254250" rtl="0">
              <a:lnSpc>
                <a:spcPct val="150000"/>
              </a:lnSpc>
            </a:pPr>
            <a:endParaRPr lang="en-GB" sz="1500" dirty="0"/>
          </a:p>
        </p:txBody>
      </p:sp>
      <p:sp>
        <p:nvSpPr>
          <p:cNvPr id="18" name="Slide Number Placeholder 17">
            <a:extLst>
              <a:ext uri="{FF2B5EF4-FFF2-40B4-BE49-F238E27FC236}">
                <a16:creationId xmlns:a16="http://schemas.microsoft.com/office/drawing/2014/main" id="{F547451E-9F94-0AB4-79B6-E8EC487FD70F}"/>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pPr rtl="0">
                <a:spcAft>
                  <a:spcPts val="600"/>
                </a:spcAft>
              </a:pPr>
              <a:t>6</a:t>
            </a:fld>
            <a:endParaRPr lang="en-GB"/>
          </a:p>
        </p:txBody>
      </p:sp>
      <p:pic>
        <p:nvPicPr>
          <p:cNvPr id="2064" name="Picture 16" descr="Hofstede's Cultural Dimensions PowerPoint and Google Slides Template - PPT  Slides">
            <a:extLst>
              <a:ext uri="{FF2B5EF4-FFF2-40B4-BE49-F238E27FC236}">
                <a16:creationId xmlns:a16="http://schemas.microsoft.com/office/drawing/2014/main" id="{785DE835-8FED-D0AA-7F77-699A506F5A55}"/>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5378" b="5626"/>
          <a:stretch/>
        </p:blipFill>
        <p:spPr bwMode="auto">
          <a:xfrm>
            <a:off x="1097280" y="3506305"/>
            <a:ext cx="5660136" cy="3351696"/>
          </a:xfrm>
          <a:prstGeom prst="rect">
            <a:avLst/>
          </a:prstGeom>
          <a:noFill/>
          <a:extLst>
            <a:ext uri="{909E8E84-426E-40DD-AFC4-6F175D3DCCD1}">
              <a14:hiddenFill xmlns:a14="http://schemas.microsoft.com/office/drawing/2010/main">
                <a:solidFill>
                  <a:srgbClr val="FFFFFF"/>
                </a:solidFill>
              </a14:hiddenFill>
            </a:ext>
          </a:extLst>
        </p:spPr>
      </p:pic>
      <p:pic>
        <p:nvPicPr>
          <p:cNvPr id="15" name="Picture 14">
            <a:extLst>
              <a:ext uri="{FF2B5EF4-FFF2-40B4-BE49-F238E27FC236}">
                <a16:creationId xmlns:a16="http://schemas.microsoft.com/office/drawing/2014/main" id="{FE7EE578-DC7E-B0CF-9C37-7E559D98040D}"/>
              </a:ext>
            </a:extLst>
          </p:cNvPr>
          <p:cNvPicPr>
            <a:picLocks noChangeAspect="1"/>
          </p:cNvPicPr>
          <p:nvPr/>
        </p:nvPicPr>
        <p:blipFill>
          <a:blip r:embed="rId4"/>
          <a:srcRect b="27828"/>
          <a:stretch/>
        </p:blipFill>
        <p:spPr>
          <a:xfrm>
            <a:off x="6876390" y="0"/>
            <a:ext cx="5315610" cy="3364992"/>
          </a:xfrm>
          <a:prstGeom prst="rect">
            <a:avLst/>
          </a:prstGeom>
        </p:spPr>
      </p:pic>
      <p:sp>
        <p:nvSpPr>
          <p:cNvPr id="20" name="TextBox 19">
            <a:extLst>
              <a:ext uri="{FF2B5EF4-FFF2-40B4-BE49-F238E27FC236}">
                <a16:creationId xmlns:a16="http://schemas.microsoft.com/office/drawing/2014/main" id="{06310198-2F8B-3EBA-B4F4-B7F8197CC25A}"/>
              </a:ext>
            </a:extLst>
          </p:cNvPr>
          <p:cNvSpPr txBox="1"/>
          <p:nvPr/>
        </p:nvSpPr>
        <p:spPr>
          <a:xfrm>
            <a:off x="6906769" y="6472585"/>
            <a:ext cx="6094476" cy="246221"/>
          </a:xfrm>
          <a:prstGeom prst="rect">
            <a:avLst/>
          </a:prstGeom>
          <a:noFill/>
        </p:spPr>
        <p:txBody>
          <a:bodyPr wrap="square">
            <a:spAutoFit/>
          </a:bodyPr>
          <a:lstStyle/>
          <a:p>
            <a:r>
              <a:rPr lang="en-GB" sz="1000" dirty="0"/>
              <a:t>(Hofstede, 2010)</a:t>
            </a:r>
          </a:p>
        </p:txBody>
      </p:sp>
    </p:spTree>
    <p:extLst>
      <p:ext uri="{BB962C8B-B14F-4D97-AF65-F5344CB8AC3E}">
        <p14:creationId xmlns:p14="http://schemas.microsoft.com/office/powerpoint/2010/main" val="111116171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a:extLst>
              <a:ext uri="{FF2B5EF4-FFF2-40B4-BE49-F238E27FC236}">
                <a16:creationId xmlns:a16="http://schemas.microsoft.com/office/drawing/2014/main" id="{B48C0F62-9551-4822-9F73-B10AB6719B49}"/>
              </a:ext>
            </a:extLst>
          </p:cNvPr>
          <p:cNvSpPr>
            <a:spLocks noGrp="1"/>
          </p:cNvSpPr>
          <p:nvPr>
            <p:ph type="title"/>
          </p:nvPr>
        </p:nvSpPr>
        <p:spPr>
          <a:xfrm>
            <a:off x="1535371" y="1044054"/>
            <a:ext cx="10013709" cy="1030360"/>
          </a:xfrm>
        </p:spPr>
        <p:txBody>
          <a:bodyPr rtlCol="0"/>
          <a:lstStyle/>
          <a:p>
            <a:pPr rtl="0"/>
            <a:r>
              <a:rPr lang="en-GB" dirty="0">
                <a:solidFill>
                  <a:srgbClr val="FFC000"/>
                </a:solidFill>
              </a:rPr>
              <a:t>China</a:t>
            </a:r>
            <a:r>
              <a:rPr lang="en-GB" dirty="0"/>
              <a:t> vs. </a:t>
            </a:r>
            <a:r>
              <a:rPr lang="en-GB" dirty="0">
                <a:solidFill>
                  <a:schemeClr val="tx2">
                    <a:lumMod val="40000"/>
                    <a:lumOff val="60000"/>
                  </a:schemeClr>
                </a:solidFill>
              </a:rPr>
              <a:t>United Kingdom</a:t>
            </a:r>
          </a:p>
        </p:txBody>
      </p:sp>
      <p:sp>
        <p:nvSpPr>
          <p:cNvPr id="19" name="Slide Number Placeholder 18">
            <a:extLst>
              <a:ext uri="{FF2B5EF4-FFF2-40B4-BE49-F238E27FC236}">
                <a16:creationId xmlns:a16="http://schemas.microsoft.com/office/drawing/2014/main" id="{9DD3195E-7B1B-4AC6-8706-3E0DE49FE96A}"/>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7</a:t>
            </a:fld>
            <a:endParaRPr lang="en-GB" dirty="0"/>
          </a:p>
        </p:txBody>
      </p:sp>
      <p:pic>
        <p:nvPicPr>
          <p:cNvPr id="3" name="Picture 2">
            <a:extLst>
              <a:ext uri="{FF2B5EF4-FFF2-40B4-BE49-F238E27FC236}">
                <a16:creationId xmlns:a16="http://schemas.microsoft.com/office/drawing/2014/main" id="{774CF814-1166-F9FB-3E8E-155AEE51D3BB}"/>
              </a:ext>
            </a:extLst>
          </p:cNvPr>
          <p:cNvPicPr>
            <a:picLocks noChangeAspect="1"/>
          </p:cNvPicPr>
          <p:nvPr/>
        </p:nvPicPr>
        <p:blipFill>
          <a:blip r:embed="rId3"/>
          <a:stretch>
            <a:fillRect/>
          </a:stretch>
        </p:blipFill>
        <p:spPr>
          <a:xfrm>
            <a:off x="1115568" y="2255578"/>
            <a:ext cx="11076432" cy="4105695"/>
          </a:xfrm>
          <a:prstGeom prst="rect">
            <a:avLst/>
          </a:prstGeom>
        </p:spPr>
      </p:pic>
      <p:sp>
        <p:nvSpPr>
          <p:cNvPr id="4" name="TextBox 3">
            <a:extLst>
              <a:ext uri="{FF2B5EF4-FFF2-40B4-BE49-F238E27FC236}">
                <a16:creationId xmlns:a16="http://schemas.microsoft.com/office/drawing/2014/main" id="{8245803C-E440-4498-8083-F7CAC8CA41AD}"/>
              </a:ext>
            </a:extLst>
          </p:cNvPr>
          <p:cNvSpPr txBox="1"/>
          <p:nvPr/>
        </p:nvSpPr>
        <p:spPr>
          <a:xfrm>
            <a:off x="1307592" y="6519672"/>
            <a:ext cx="3639312" cy="246221"/>
          </a:xfrm>
          <a:prstGeom prst="rect">
            <a:avLst/>
          </a:prstGeom>
          <a:noFill/>
        </p:spPr>
        <p:txBody>
          <a:bodyPr wrap="square" rtlCol="0">
            <a:spAutoFit/>
          </a:bodyPr>
          <a:lstStyle/>
          <a:p>
            <a:r>
              <a:rPr lang="en-GB" sz="1000" dirty="0"/>
              <a:t>(The Culture Factor, 2023)</a:t>
            </a:r>
          </a:p>
        </p:txBody>
      </p:sp>
      <p:pic>
        <p:nvPicPr>
          <p:cNvPr id="6" name="Picture 5">
            <a:extLst>
              <a:ext uri="{FF2B5EF4-FFF2-40B4-BE49-F238E27FC236}">
                <a16:creationId xmlns:a16="http://schemas.microsoft.com/office/drawing/2014/main" id="{9188835C-119F-C98C-8D06-8C71EB17E47F}"/>
              </a:ext>
            </a:extLst>
          </p:cNvPr>
          <p:cNvPicPr>
            <a:picLocks noChangeAspect="1"/>
          </p:cNvPicPr>
          <p:nvPr/>
        </p:nvPicPr>
        <p:blipFill>
          <a:blip r:embed="rId4"/>
          <a:srcRect l="7364" r="-1"/>
          <a:stretch/>
        </p:blipFill>
        <p:spPr>
          <a:xfrm>
            <a:off x="5404693" y="6327710"/>
            <a:ext cx="614518" cy="246971"/>
          </a:xfrm>
          <a:prstGeom prst="rect">
            <a:avLst/>
          </a:prstGeom>
        </p:spPr>
      </p:pic>
    </p:spTree>
    <p:extLst>
      <p:ext uri="{BB962C8B-B14F-4D97-AF65-F5344CB8AC3E}">
        <p14:creationId xmlns:p14="http://schemas.microsoft.com/office/powerpoint/2010/main" val="358508154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AFE67981-079D-4463-B997-67E6CA039B58}"/>
              </a:ext>
            </a:extLst>
          </p:cNvPr>
          <p:cNvSpPr>
            <a:spLocks noGrp="1"/>
          </p:cNvSpPr>
          <p:nvPr>
            <p:ph type="title"/>
          </p:nvPr>
        </p:nvSpPr>
        <p:spPr>
          <a:xfrm>
            <a:off x="1535371" y="1044054"/>
            <a:ext cx="10013709" cy="1030360"/>
          </a:xfrm>
        </p:spPr>
        <p:txBody>
          <a:bodyPr rtlCol="0"/>
          <a:lstStyle/>
          <a:p>
            <a:pPr rtl="0"/>
            <a:r>
              <a:rPr lang="en-GB" dirty="0"/>
              <a:t>Cultural comparison China vs. UK</a:t>
            </a:r>
          </a:p>
        </p:txBody>
      </p:sp>
      <p:sp>
        <p:nvSpPr>
          <p:cNvPr id="5" name="Slide Number Placeholder 4">
            <a:extLst>
              <a:ext uri="{FF2B5EF4-FFF2-40B4-BE49-F238E27FC236}">
                <a16:creationId xmlns:a16="http://schemas.microsoft.com/office/drawing/2014/main" id="{EF3BF995-3A96-4426-B458-AE23D8310BF0}"/>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8</a:t>
            </a:fld>
            <a:endParaRPr lang="en-GB" dirty="0"/>
          </a:p>
        </p:txBody>
      </p:sp>
      <p:graphicFrame>
        <p:nvGraphicFramePr>
          <p:cNvPr id="2" name="Table 1">
            <a:extLst>
              <a:ext uri="{FF2B5EF4-FFF2-40B4-BE49-F238E27FC236}">
                <a16:creationId xmlns:a16="http://schemas.microsoft.com/office/drawing/2014/main" id="{507AC6F7-35CB-938D-2574-6DA2098C5403}"/>
              </a:ext>
            </a:extLst>
          </p:cNvPr>
          <p:cNvGraphicFramePr>
            <a:graphicFrameLocks noGrp="1"/>
          </p:cNvGraphicFramePr>
          <p:nvPr>
            <p:extLst>
              <p:ext uri="{D42A27DB-BD31-4B8C-83A1-F6EECF244321}">
                <p14:modId xmlns:p14="http://schemas.microsoft.com/office/powerpoint/2010/main" val="2191047278"/>
              </p:ext>
            </p:extLst>
          </p:nvPr>
        </p:nvGraphicFramePr>
        <p:xfrm>
          <a:off x="1148588" y="2292434"/>
          <a:ext cx="10171683" cy="4123420"/>
        </p:xfrm>
        <a:graphic>
          <a:graphicData uri="http://schemas.openxmlformats.org/drawingml/2006/table">
            <a:tbl>
              <a:tblPr firstRow="1" bandRow="1">
                <a:tableStyleId>{5C22544A-7EE6-4342-B048-85BDC9FD1C3A}</a:tableStyleId>
              </a:tblPr>
              <a:tblGrid>
                <a:gridCol w="2217781">
                  <a:extLst>
                    <a:ext uri="{9D8B030D-6E8A-4147-A177-3AD203B41FA5}">
                      <a16:colId xmlns:a16="http://schemas.microsoft.com/office/drawing/2014/main" val="1710611242"/>
                    </a:ext>
                  </a:extLst>
                </a:gridCol>
                <a:gridCol w="3906092">
                  <a:extLst>
                    <a:ext uri="{9D8B030D-6E8A-4147-A177-3AD203B41FA5}">
                      <a16:colId xmlns:a16="http://schemas.microsoft.com/office/drawing/2014/main" val="2720692563"/>
                    </a:ext>
                  </a:extLst>
                </a:gridCol>
                <a:gridCol w="4047810">
                  <a:extLst>
                    <a:ext uri="{9D8B030D-6E8A-4147-A177-3AD203B41FA5}">
                      <a16:colId xmlns:a16="http://schemas.microsoft.com/office/drawing/2014/main" val="3394924290"/>
                    </a:ext>
                  </a:extLst>
                </a:gridCol>
              </a:tblGrid>
              <a:tr h="532076">
                <a:tc>
                  <a:txBody>
                    <a:bodyPr/>
                    <a:lstStyle/>
                    <a:p>
                      <a:r>
                        <a:rPr lang="en-GB" dirty="0"/>
                        <a:t>Dimension</a:t>
                      </a:r>
                    </a:p>
                  </a:txBody>
                  <a:tcPr/>
                </a:tc>
                <a:tc>
                  <a:txBody>
                    <a:bodyPr/>
                    <a:lstStyle/>
                    <a:p>
                      <a:r>
                        <a:rPr lang="en-GB" dirty="0"/>
                        <a:t>China </a:t>
                      </a:r>
                    </a:p>
                  </a:txBody>
                  <a:tcPr/>
                </a:tc>
                <a:tc>
                  <a:txBody>
                    <a:bodyPr/>
                    <a:lstStyle/>
                    <a:p>
                      <a:r>
                        <a:rPr lang="en-GB" dirty="0"/>
                        <a:t>United Kingdom</a:t>
                      </a:r>
                    </a:p>
                  </a:txBody>
                  <a:tcPr/>
                </a:tc>
                <a:extLst>
                  <a:ext uri="{0D108BD9-81ED-4DB2-BD59-A6C34878D82A}">
                    <a16:rowId xmlns:a16="http://schemas.microsoft.com/office/drawing/2014/main" val="297045342"/>
                  </a:ext>
                </a:extLst>
              </a:tr>
              <a:tr h="532076">
                <a:tc>
                  <a:txBody>
                    <a:bodyPr/>
                    <a:lstStyle/>
                    <a:p>
                      <a:r>
                        <a:rPr lang="en-GB" sz="1400" b="1" dirty="0"/>
                        <a:t>Power Distance</a:t>
                      </a:r>
                    </a:p>
                  </a:txBody>
                  <a:tcPr/>
                </a:tc>
                <a:tc>
                  <a:txBody>
                    <a:bodyPr/>
                    <a:lstStyle/>
                    <a:p>
                      <a:r>
                        <a:rPr lang="en-GB" sz="1400" dirty="0"/>
                        <a:t>Greater acceptance of hierarchical structure and centralised decision making </a:t>
                      </a:r>
                    </a:p>
                  </a:txBody>
                  <a:tcPr/>
                </a:tc>
                <a:tc>
                  <a:txBody>
                    <a:bodyPr/>
                    <a:lstStyle/>
                    <a:p>
                      <a:r>
                        <a:rPr lang="en-GB" sz="1400" dirty="0"/>
                        <a:t>Egalitarian structure and collective decision making</a:t>
                      </a:r>
                    </a:p>
                  </a:txBody>
                  <a:tcPr/>
                </a:tc>
                <a:extLst>
                  <a:ext uri="{0D108BD9-81ED-4DB2-BD59-A6C34878D82A}">
                    <a16:rowId xmlns:a16="http://schemas.microsoft.com/office/drawing/2014/main" val="1403023639"/>
                  </a:ext>
                </a:extLst>
              </a:tr>
              <a:tr h="532076">
                <a:tc>
                  <a:txBody>
                    <a:bodyPr/>
                    <a:lstStyle/>
                    <a:p>
                      <a:r>
                        <a:rPr lang="en-GB" sz="1400" b="1" dirty="0"/>
                        <a:t>Individualism</a:t>
                      </a:r>
                    </a:p>
                  </a:txBody>
                  <a:tcPr/>
                </a:tc>
                <a:tc>
                  <a:txBody>
                    <a:bodyPr/>
                    <a:lstStyle/>
                    <a:p>
                      <a:r>
                        <a:rPr lang="en-GB" sz="1400" dirty="0"/>
                        <a:t>Prioritises group harmony, loyalty and team responsibility</a:t>
                      </a:r>
                    </a:p>
                  </a:txBody>
                  <a:tcPr/>
                </a:tc>
                <a:tc>
                  <a:txBody>
                    <a:bodyPr/>
                    <a:lstStyle/>
                    <a:p>
                      <a:r>
                        <a:rPr lang="en-GB" sz="1400" dirty="0"/>
                        <a:t>Values personal autonomy and individual goals</a:t>
                      </a:r>
                    </a:p>
                  </a:txBody>
                  <a:tcPr/>
                </a:tc>
                <a:extLst>
                  <a:ext uri="{0D108BD9-81ED-4DB2-BD59-A6C34878D82A}">
                    <a16:rowId xmlns:a16="http://schemas.microsoft.com/office/drawing/2014/main" val="1710360311"/>
                  </a:ext>
                </a:extLst>
              </a:tr>
              <a:tr h="678272">
                <a:tc>
                  <a:txBody>
                    <a:bodyPr/>
                    <a:lstStyle/>
                    <a:p>
                      <a:r>
                        <a:rPr lang="en-GB" sz="1400" b="1" dirty="0"/>
                        <a:t>Motivation for achievement and success</a:t>
                      </a:r>
                    </a:p>
                  </a:txBody>
                  <a:tcPr/>
                </a:tc>
                <a:tc>
                  <a:txBody>
                    <a:bodyPr/>
                    <a:lstStyle/>
                    <a:p>
                      <a:r>
                        <a:rPr lang="en-GB" sz="1400" dirty="0"/>
                        <a:t>Highly motivated, willing to sacrifice family and leisure in favour of professional achievement</a:t>
                      </a:r>
                    </a:p>
                  </a:txBody>
                  <a:tcPr/>
                </a:tc>
                <a:tc>
                  <a:txBody>
                    <a:bodyPr/>
                    <a:lstStyle/>
                    <a:p>
                      <a:r>
                        <a:rPr lang="en-GB" sz="1400" i="1" dirty="0"/>
                        <a:t>“</a:t>
                      </a:r>
                      <a:r>
                        <a:rPr lang="en-US" sz="1400" i="1" dirty="0"/>
                        <a:t>people in the UK live in order to work and have a clear performance ambition” </a:t>
                      </a:r>
                      <a:endParaRPr lang="en-GB" sz="1400" i="1" dirty="0"/>
                    </a:p>
                  </a:txBody>
                  <a:tcPr/>
                </a:tc>
                <a:extLst>
                  <a:ext uri="{0D108BD9-81ED-4DB2-BD59-A6C34878D82A}">
                    <a16:rowId xmlns:a16="http://schemas.microsoft.com/office/drawing/2014/main" val="1919289784"/>
                  </a:ext>
                </a:extLst>
              </a:tr>
              <a:tr h="678272">
                <a:tc>
                  <a:txBody>
                    <a:bodyPr/>
                    <a:lstStyle/>
                    <a:p>
                      <a:r>
                        <a:rPr lang="en-GB" sz="1400" b="1" dirty="0"/>
                        <a:t>Uncertainty avoidance</a:t>
                      </a:r>
                    </a:p>
                  </a:txBody>
                  <a:tcPr/>
                </a:tc>
                <a:tc>
                  <a:txBody>
                    <a:bodyPr/>
                    <a:lstStyle/>
                    <a:p>
                      <a:r>
                        <a:rPr lang="en-GB" sz="1400" dirty="0"/>
                        <a:t>Emphasises on pragmatism and adaptability, in favour of long-term strategic planning</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dirty="0"/>
                        <a:t>Flexible and open to change</a:t>
                      </a:r>
                    </a:p>
                    <a:p>
                      <a:endParaRPr lang="en-GB" sz="1400" dirty="0"/>
                    </a:p>
                  </a:txBody>
                  <a:tcPr/>
                </a:tc>
                <a:extLst>
                  <a:ext uri="{0D108BD9-81ED-4DB2-BD59-A6C34878D82A}">
                    <a16:rowId xmlns:a16="http://schemas.microsoft.com/office/drawing/2014/main" val="2975630289"/>
                  </a:ext>
                </a:extLst>
              </a:tr>
              <a:tr h="532076">
                <a:tc>
                  <a:txBody>
                    <a:bodyPr/>
                    <a:lstStyle/>
                    <a:p>
                      <a:r>
                        <a:rPr lang="en-GB" sz="1400" b="1" dirty="0"/>
                        <a:t>Long term orientation</a:t>
                      </a:r>
                    </a:p>
                  </a:txBody>
                  <a:tcPr/>
                </a:tc>
                <a:tc>
                  <a:txBody>
                    <a:bodyPr/>
                    <a:lstStyle/>
                    <a:p>
                      <a:r>
                        <a:rPr lang="en-GB" sz="1400" dirty="0"/>
                        <a:t>Focused on future rewards and perseverance</a:t>
                      </a:r>
                    </a:p>
                  </a:txBody>
                  <a:tcPr/>
                </a:tc>
                <a:tc>
                  <a:txBody>
                    <a:bodyPr/>
                    <a:lstStyle/>
                    <a:p>
                      <a:r>
                        <a:rPr lang="en-GB" sz="1400" dirty="0"/>
                        <a:t>Emphasis on tradition and short-term results</a:t>
                      </a:r>
                    </a:p>
                  </a:txBody>
                  <a:tcPr/>
                </a:tc>
                <a:extLst>
                  <a:ext uri="{0D108BD9-81ED-4DB2-BD59-A6C34878D82A}">
                    <a16:rowId xmlns:a16="http://schemas.microsoft.com/office/drawing/2014/main" val="4262574981"/>
                  </a:ext>
                </a:extLst>
              </a:tr>
              <a:tr h="532076">
                <a:tc>
                  <a:txBody>
                    <a:bodyPr/>
                    <a:lstStyle/>
                    <a:p>
                      <a:r>
                        <a:rPr lang="en-GB" sz="1400" b="1" dirty="0"/>
                        <a:t>Indulgence</a:t>
                      </a:r>
                    </a:p>
                  </a:txBody>
                  <a:tcPr/>
                </a:tc>
                <a:tc>
                  <a:txBody>
                    <a:bodyPr/>
                    <a:lstStyle/>
                    <a:p>
                      <a:r>
                        <a:rPr lang="en-GB" sz="1400" dirty="0"/>
                        <a:t>Display of restraint, adhering to control and social norms</a:t>
                      </a:r>
                    </a:p>
                  </a:txBody>
                  <a:tcPr/>
                </a:tc>
                <a:tc>
                  <a:txBody>
                    <a:bodyPr/>
                    <a:lstStyle/>
                    <a:p>
                      <a:r>
                        <a:rPr lang="en-GB" sz="1400" dirty="0"/>
                        <a:t>Inclined towards indulgence, enjoyment and leisure</a:t>
                      </a:r>
                    </a:p>
                  </a:txBody>
                  <a:tcPr/>
                </a:tc>
                <a:extLst>
                  <a:ext uri="{0D108BD9-81ED-4DB2-BD59-A6C34878D82A}">
                    <a16:rowId xmlns:a16="http://schemas.microsoft.com/office/drawing/2014/main" val="151827540"/>
                  </a:ext>
                </a:extLst>
              </a:tr>
            </a:tbl>
          </a:graphicData>
        </a:graphic>
      </p:graphicFrame>
      <p:sp>
        <p:nvSpPr>
          <p:cNvPr id="7" name="TextBox 6">
            <a:extLst>
              <a:ext uri="{FF2B5EF4-FFF2-40B4-BE49-F238E27FC236}">
                <a16:creationId xmlns:a16="http://schemas.microsoft.com/office/drawing/2014/main" id="{6FFF01A3-6772-0ECC-ED43-C0D26BBE6E3C}"/>
              </a:ext>
            </a:extLst>
          </p:cNvPr>
          <p:cNvSpPr txBox="1"/>
          <p:nvPr/>
        </p:nvSpPr>
        <p:spPr>
          <a:xfrm>
            <a:off x="1148588" y="6468096"/>
            <a:ext cx="3584068" cy="246221"/>
          </a:xfrm>
          <a:prstGeom prst="rect">
            <a:avLst/>
          </a:prstGeom>
          <a:noFill/>
        </p:spPr>
        <p:txBody>
          <a:bodyPr wrap="square" rtlCol="0">
            <a:spAutoFit/>
          </a:bodyPr>
          <a:lstStyle/>
          <a:p>
            <a:r>
              <a:rPr lang="en-GB" sz="1000" dirty="0"/>
              <a:t>(The Culture Factor, 2023)</a:t>
            </a:r>
          </a:p>
        </p:txBody>
      </p:sp>
    </p:spTree>
    <p:extLst>
      <p:ext uri="{BB962C8B-B14F-4D97-AF65-F5344CB8AC3E}">
        <p14:creationId xmlns:p14="http://schemas.microsoft.com/office/powerpoint/2010/main" val="33450233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Title 40">
            <a:extLst>
              <a:ext uri="{FF2B5EF4-FFF2-40B4-BE49-F238E27FC236}">
                <a16:creationId xmlns:a16="http://schemas.microsoft.com/office/drawing/2014/main" id="{1B3AD758-B43F-43DC-8A29-B21D2FA57DB1}"/>
              </a:ext>
            </a:extLst>
          </p:cNvPr>
          <p:cNvSpPr>
            <a:spLocks noGrp="1"/>
          </p:cNvSpPr>
          <p:nvPr>
            <p:ph type="ctrTitle"/>
          </p:nvPr>
        </p:nvSpPr>
        <p:spPr>
          <a:xfrm>
            <a:off x="1628168" y="1057522"/>
            <a:ext cx="5003540" cy="2173433"/>
          </a:xfrm>
        </p:spPr>
        <p:txBody>
          <a:bodyPr rtlCol="0" anchor="ctr">
            <a:normAutofit/>
          </a:bodyPr>
          <a:lstStyle/>
          <a:p>
            <a:pPr rtl="0">
              <a:lnSpc>
                <a:spcPct val="90000"/>
              </a:lnSpc>
            </a:pPr>
            <a:r>
              <a:rPr lang="en-GB" sz="3100" dirty="0"/>
              <a:t>COMMUNICATION WORKS FOR THOSE </a:t>
            </a:r>
            <a:r>
              <a:rPr lang="en-GB" sz="3100" dirty="0" err="1"/>
              <a:t>WHo</a:t>
            </a:r>
            <a:r>
              <a:rPr lang="en-GB" sz="3100" dirty="0"/>
              <a:t> WORK AT IT.</a:t>
            </a:r>
          </a:p>
        </p:txBody>
      </p:sp>
      <p:sp>
        <p:nvSpPr>
          <p:cNvPr id="42" name="Text Placeholder 41">
            <a:extLst>
              <a:ext uri="{FF2B5EF4-FFF2-40B4-BE49-F238E27FC236}">
                <a16:creationId xmlns:a16="http://schemas.microsoft.com/office/drawing/2014/main" id="{1D83C2FF-8BF9-4D9A-90A2-5676AC906E6E}"/>
              </a:ext>
            </a:extLst>
          </p:cNvPr>
          <p:cNvSpPr>
            <a:spLocks noGrp="1"/>
          </p:cNvSpPr>
          <p:nvPr>
            <p:ph type="subTitle" idx="1"/>
          </p:nvPr>
        </p:nvSpPr>
        <p:spPr>
          <a:xfrm>
            <a:off x="1646643" y="3751119"/>
            <a:ext cx="4985065" cy="1606163"/>
          </a:xfrm>
        </p:spPr>
        <p:txBody>
          <a:bodyPr rtlCol="0" anchor="t">
            <a:normAutofit/>
          </a:bodyPr>
          <a:lstStyle/>
          <a:p>
            <a:pPr rtl="0"/>
            <a:r>
              <a:rPr lang="en-GB" dirty="0"/>
              <a:t>John Powell</a:t>
            </a:r>
          </a:p>
        </p:txBody>
      </p:sp>
      <p:sp>
        <p:nvSpPr>
          <p:cNvPr id="3084" name="Date Placeholder 4">
            <a:extLst>
              <a:ext uri="{FF2B5EF4-FFF2-40B4-BE49-F238E27FC236}">
                <a16:creationId xmlns:a16="http://schemas.microsoft.com/office/drawing/2014/main" id="{9260DDFE-EAE0-8E8A-A8CF-7D0C31303903}"/>
              </a:ext>
            </a:extLst>
          </p:cNvPr>
          <p:cNvSpPr>
            <a:spLocks noGrp="1"/>
          </p:cNvSpPr>
          <p:nvPr>
            <p:ph type="dt" sz="half" idx="10"/>
          </p:nvPr>
        </p:nvSpPr>
        <p:spPr>
          <a:xfrm>
            <a:off x="8197353" y="6309360"/>
            <a:ext cx="2151134" cy="457200"/>
          </a:xfrm>
        </p:spPr>
        <p:txBody>
          <a:bodyPr/>
          <a:lstStyle/>
          <a:p>
            <a:pPr algn="l" rtl="0">
              <a:spcAft>
                <a:spcPts val="600"/>
              </a:spcAft>
            </a:pPr>
            <a:r>
              <a:rPr lang="en-GB">
                <a:solidFill>
                  <a:srgbClr val="FFFFFF"/>
                </a:solidFill>
                <a:effectLst>
                  <a:outerShdw blurRad="50800" dist="38100" dir="2700000" algn="tl" rotWithShape="0">
                    <a:prstClr val="black">
                      <a:alpha val="43000"/>
                    </a:prstClr>
                  </a:outerShdw>
                </a:effectLst>
              </a:rPr>
              <a:t>2/1/20XX</a:t>
            </a:r>
          </a:p>
        </p:txBody>
      </p:sp>
      <p:sp>
        <p:nvSpPr>
          <p:cNvPr id="24" name="Slide Number Placeholder 23">
            <a:extLst>
              <a:ext uri="{FF2B5EF4-FFF2-40B4-BE49-F238E27FC236}">
                <a16:creationId xmlns:a16="http://schemas.microsoft.com/office/drawing/2014/main" id="{8CCD3357-E9A1-4B6C-ACE7-EBAE9E70BFD0}"/>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solidFill>
                  <a:srgbClr val="FFFFFF"/>
                </a:solidFill>
              </a:rPr>
              <a:pPr rtl="0">
                <a:spcAft>
                  <a:spcPts val="600"/>
                </a:spcAft>
              </a:pPr>
              <a:t>9</a:t>
            </a:fld>
            <a:endParaRPr lang="en-GB">
              <a:solidFill>
                <a:srgbClr val="FFFFFF"/>
              </a:solidFill>
            </a:endParaRPr>
          </a:p>
        </p:txBody>
      </p:sp>
      <p:pic>
        <p:nvPicPr>
          <p:cNvPr id="3074" name="Picture 2" descr="627 Japanese Man Bowing Stock Photos, High-Res Pictures, and Images - Getty  Images">
            <a:extLst>
              <a:ext uri="{FF2B5EF4-FFF2-40B4-BE49-F238E27FC236}">
                <a16:creationId xmlns:a16="http://schemas.microsoft.com/office/drawing/2014/main" id="{4BE94D62-7AF6-005A-8A7B-C9EC2EDA172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28787" r="34006" b="-2"/>
          <a:stretch/>
        </p:blipFill>
        <p:spPr bwMode="auto">
          <a:xfrm>
            <a:off x="6852423" y="-2"/>
            <a:ext cx="3822670" cy="6858002"/>
          </a:xfrm>
          <a:custGeom>
            <a:avLst/>
            <a:gdLst>
              <a:gd name="connsiteX0" fmla="*/ 0 w 5332064"/>
              <a:gd name="connsiteY0" fmla="*/ 0 h 6858002"/>
              <a:gd name="connsiteX1" fmla="*/ 5332064 w 5332064"/>
              <a:gd name="connsiteY1" fmla="*/ 0 h 6858002"/>
              <a:gd name="connsiteX2" fmla="*/ 5332064 w 5332064"/>
              <a:gd name="connsiteY2" fmla="*/ 6858002 h 6858002"/>
              <a:gd name="connsiteX3" fmla="*/ 0 w 5332064"/>
              <a:gd name="connsiteY3" fmla="*/ 6858002 h 6858002"/>
            </a:gdLst>
            <a:ahLst/>
            <a:cxnLst>
              <a:cxn ang="0">
                <a:pos x="connsiteX0" y="connsiteY0"/>
              </a:cxn>
              <a:cxn ang="0">
                <a:pos x="connsiteX1" y="connsiteY1"/>
              </a:cxn>
              <a:cxn ang="0">
                <a:pos x="connsiteX2" y="connsiteY2"/>
              </a:cxn>
              <a:cxn ang="0">
                <a:pos x="connsiteX3" y="connsiteY3"/>
              </a:cxn>
            </a:cxnLst>
            <a:rect l="l" t="t" r="r" b="b"/>
            <a:pathLst>
              <a:path w="5332064" h="6858002">
                <a:moveTo>
                  <a:pt x="0" y="0"/>
                </a:moveTo>
                <a:lnTo>
                  <a:pt x="5332064" y="0"/>
                </a:lnTo>
                <a:lnTo>
                  <a:pt x="5332064" y="6858002"/>
                </a:lnTo>
                <a:lnTo>
                  <a:pt x="0" y="6858002"/>
                </a:lnTo>
                <a:close/>
              </a:path>
            </a:pathLst>
          </a:custGeom>
          <a:solidFill>
            <a:srgbClr val="FFFFFF"/>
          </a:solid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851170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59EFE67E-60AE-41C6-B6C4-7FC54FE38305}"/>
              </a:ext>
            </a:extLst>
          </p:cNvPr>
          <p:cNvSpPr>
            <a:spLocks noGrp="1"/>
          </p:cNvSpPr>
          <p:nvPr>
            <p:ph type="title"/>
          </p:nvPr>
        </p:nvSpPr>
        <p:spPr>
          <a:xfrm>
            <a:off x="1535372" y="4872251"/>
            <a:ext cx="10013709" cy="1030360"/>
          </a:xfrm>
        </p:spPr>
        <p:txBody>
          <a:bodyPr rtlCol="0">
            <a:normAutofit fontScale="90000"/>
          </a:bodyPr>
          <a:lstStyle/>
          <a:p>
            <a:pPr algn="ctr" rtl="0"/>
            <a:r>
              <a:rPr lang="en-GB" dirty="0"/>
              <a:t>Strategies for successful multicultural communication</a:t>
            </a:r>
          </a:p>
        </p:txBody>
      </p:sp>
      <p:sp>
        <p:nvSpPr>
          <p:cNvPr id="5" name="Slide Number Placeholder 4">
            <a:extLst>
              <a:ext uri="{FF2B5EF4-FFF2-40B4-BE49-F238E27FC236}">
                <a16:creationId xmlns:a16="http://schemas.microsoft.com/office/drawing/2014/main" id="{46B20231-9711-4B47-A80C-85346582D3DF}"/>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10</a:t>
            </a:fld>
            <a:endParaRPr lang="en-GB" dirty="0"/>
          </a:p>
        </p:txBody>
      </p:sp>
      <p:graphicFrame>
        <p:nvGraphicFramePr>
          <p:cNvPr id="9" name="Content Placeholder 3" descr="Timeline Smart Art Placeholder">
            <a:extLst>
              <a:ext uri="{FF2B5EF4-FFF2-40B4-BE49-F238E27FC236}">
                <a16:creationId xmlns:a16="http://schemas.microsoft.com/office/drawing/2014/main" id="{34466B8E-B3C3-4427-AD0D-6EE575A4212C}"/>
              </a:ext>
            </a:extLst>
          </p:cNvPr>
          <p:cNvGraphicFramePr>
            <a:graphicFrameLocks/>
          </p:cNvGraphicFramePr>
          <p:nvPr>
            <p:extLst>
              <p:ext uri="{D42A27DB-BD31-4B8C-83A1-F6EECF244321}">
                <p14:modId xmlns:p14="http://schemas.microsoft.com/office/powerpoint/2010/main" val="428848654"/>
              </p:ext>
            </p:extLst>
          </p:nvPr>
        </p:nvGraphicFramePr>
        <p:xfrm>
          <a:off x="1637082" y="279567"/>
          <a:ext cx="10013709" cy="41436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49A88C44-EEC6-1F08-B65A-B6E5207E6375}"/>
              </a:ext>
            </a:extLst>
          </p:cNvPr>
          <p:cNvSpPr txBox="1"/>
          <p:nvPr/>
        </p:nvSpPr>
        <p:spPr>
          <a:xfrm>
            <a:off x="3773424" y="1773489"/>
            <a:ext cx="2167128" cy="307777"/>
          </a:xfrm>
          <a:prstGeom prst="rect">
            <a:avLst/>
          </a:prstGeom>
          <a:noFill/>
        </p:spPr>
        <p:txBody>
          <a:bodyPr wrap="square" rtlCol="0">
            <a:spAutoFit/>
          </a:bodyPr>
          <a:lstStyle/>
          <a:p>
            <a:pPr lvl="0" algn="ctr"/>
            <a:r>
              <a:rPr lang="en-GB" sz="1400" b="1" dirty="0"/>
              <a:t>Adaptability</a:t>
            </a:r>
          </a:p>
        </p:txBody>
      </p:sp>
      <p:sp>
        <p:nvSpPr>
          <p:cNvPr id="7" name="TextBox 6">
            <a:extLst>
              <a:ext uri="{FF2B5EF4-FFF2-40B4-BE49-F238E27FC236}">
                <a16:creationId xmlns:a16="http://schemas.microsoft.com/office/drawing/2014/main" id="{AFCD1C9F-0607-EB6A-21CD-2B4CAF88367E}"/>
              </a:ext>
            </a:extLst>
          </p:cNvPr>
          <p:cNvSpPr txBox="1"/>
          <p:nvPr/>
        </p:nvSpPr>
        <p:spPr>
          <a:xfrm>
            <a:off x="5592376" y="2509412"/>
            <a:ext cx="2103120" cy="307777"/>
          </a:xfrm>
          <a:prstGeom prst="rect">
            <a:avLst/>
          </a:prstGeom>
          <a:noFill/>
        </p:spPr>
        <p:txBody>
          <a:bodyPr wrap="square" rtlCol="0">
            <a:spAutoFit/>
          </a:bodyPr>
          <a:lstStyle/>
          <a:p>
            <a:pPr lvl="0" algn="ctr" rtl="0"/>
            <a:r>
              <a:rPr lang="en-GB" sz="1400" b="1" dirty="0"/>
              <a:t>Respect</a:t>
            </a:r>
          </a:p>
        </p:txBody>
      </p:sp>
      <p:sp>
        <p:nvSpPr>
          <p:cNvPr id="8" name="TextBox 7">
            <a:extLst>
              <a:ext uri="{FF2B5EF4-FFF2-40B4-BE49-F238E27FC236}">
                <a16:creationId xmlns:a16="http://schemas.microsoft.com/office/drawing/2014/main" id="{C207CABA-362A-202D-075D-0A05BC77CF15}"/>
              </a:ext>
            </a:extLst>
          </p:cNvPr>
          <p:cNvSpPr txBox="1"/>
          <p:nvPr/>
        </p:nvSpPr>
        <p:spPr>
          <a:xfrm>
            <a:off x="9330925" y="2555579"/>
            <a:ext cx="1728216" cy="523220"/>
          </a:xfrm>
          <a:prstGeom prst="rect">
            <a:avLst/>
          </a:prstGeom>
          <a:noFill/>
        </p:spPr>
        <p:txBody>
          <a:bodyPr wrap="square" rtlCol="0">
            <a:spAutoFit/>
          </a:bodyPr>
          <a:lstStyle/>
          <a:p>
            <a:pPr algn="ctr"/>
            <a:r>
              <a:rPr lang="en-GB" sz="1400" b="1" dirty="0"/>
              <a:t>Patience and tolerance</a:t>
            </a:r>
          </a:p>
        </p:txBody>
      </p:sp>
      <p:sp>
        <p:nvSpPr>
          <p:cNvPr id="10" name="TextBox 9">
            <a:extLst>
              <a:ext uri="{FF2B5EF4-FFF2-40B4-BE49-F238E27FC236}">
                <a16:creationId xmlns:a16="http://schemas.microsoft.com/office/drawing/2014/main" id="{CDA8E65C-E833-499B-0A51-0345DD2509A7}"/>
              </a:ext>
            </a:extLst>
          </p:cNvPr>
          <p:cNvSpPr txBox="1"/>
          <p:nvPr/>
        </p:nvSpPr>
        <p:spPr>
          <a:xfrm>
            <a:off x="1152144" y="4423223"/>
            <a:ext cx="3145536" cy="246221"/>
          </a:xfrm>
          <a:prstGeom prst="rect">
            <a:avLst/>
          </a:prstGeom>
          <a:noFill/>
        </p:spPr>
        <p:txBody>
          <a:bodyPr wrap="square" rtlCol="0">
            <a:spAutoFit/>
          </a:bodyPr>
          <a:lstStyle/>
          <a:p>
            <a:r>
              <a:rPr lang="en-GB" sz="1000" dirty="0"/>
              <a:t>(Carte, 2008)</a:t>
            </a:r>
          </a:p>
        </p:txBody>
      </p:sp>
    </p:spTree>
    <p:extLst>
      <p:ext uri="{BB962C8B-B14F-4D97-AF65-F5344CB8AC3E}">
        <p14:creationId xmlns:p14="http://schemas.microsoft.com/office/powerpoint/2010/main" val="20590185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3BC787-1450-F540-54FF-C974E657E89F}"/>
              </a:ext>
            </a:extLst>
          </p:cNvPr>
          <p:cNvSpPr>
            <a:spLocks noGrp="1"/>
          </p:cNvSpPr>
          <p:nvPr>
            <p:ph type="title"/>
          </p:nvPr>
        </p:nvSpPr>
        <p:spPr/>
        <p:txBody>
          <a:bodyPr>
            <a:normAutofit fontScale="90000"/>
          </a:bodyPr>
          <a:lstStyle/>
          <a:p>
            <a:pPr algn="ctr"/>
            <a:r>
              <a:rPr lang="en-US" b="1" dirty="0"/>
              <a:t>Negotiation Strategies for a Successful Cross-Cultural Deal</a:t>
            </a:r>
            <a:endParaRPr lang="en-GB" dirty="0"/>
          </a:p>
        </p:txBody>
      </p:sp>
      <p:sp>
        <p:nvSpPr>
          <p:cNvPr id="5" name="Slide Number Placeholder 4">
            <a:extLst>
              <a:ext uri="{FF2B5EF4-FFF2-40B4-BE49-F238E27FC236}">
                <a16:creationId xmlns:a16="http://schemas.microsoft.com/office/drawing/2014/main" id="{F1DED585-6692-094C-962B-9DD9866F083F}"/>
              </a:ext>
            </a:extLst>
          </p:cNvPr>
          <p:cNvSpPr>
            <a:spLocks noGrp="1"/>
          </p:cNvSpPr>
          <p:nvPr>
            <p:ph type="sldNum" sz="quarter" idx="12"/>
          </p:nvPr>
        </p:nvSpPr>
        <p:spPr/>
        <p:txBody>
          <a:bodyPr/>
          <a:lstStyle/>
          <a:p>
            <a:pPr rtl="0"/>
            <a:fld id="{FAEF9944-A4F6-4C59-AEBD-678D6480B8EA}" type="slidenum">
              <a:rPr lang="en-GB" smtClean="0"/>
              <a:t>11</a:t>
            </a:fld>
            <a:endParaRPr lang="en-GB" dirty="0"/>
          </a:p>
        </p:txBody>
      </p:sp>
      <p:graphicFrame>
        <p:nvGraphicFramePr>
          <p:cNvPr id="7" name="Diagram 6">
            <a:extLst>
              <a:ext uri="{FF2B5EF4-FFF2-40B4-BE49-F238E27FC236}">
                <a16:creationId xmlns:a16="http://schemas.microsoft.com/office/drawing/2014/main" id="{CB1550C9-C00D-A45E-C129-6460DC555832}"/>
              </a:ext>
            </a:extLst>
          </p:cNvPr>
          <p:cNvGraphicFramePr/>
          <p:nvPr>
            <p:extLst>
              <p:ext uri="{D42A27DB-BD31-4B8C-83A1-F6EECF244321}">
                <p14:modId xmlns:p14="http://schemas.microsoft.com/office/powerpoint/2010/main" val="3715340732"/>
              </p:ext>
            </p:extLst>
          </p:nvPr>
        </p:nvGraphicFramePr>
        <p:xfrm>
          <a:off x="2032000" y="91440"/>
          <a:ext cx="9407144" cy="452628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TextBox 7">
            <a:extLst>
              <a:ext uri="{FF2B5EF4-FFF2-40B4-BE49-F238E27FC236}">
                <a16:creationId xmlns:a16="http://schemas.microsoft.com/office/drawing/2014/main" id="{445E83D5-0734-BC39-0725-DBC4EB1D6C97}"/>
              </a:ext>
            </a:extLst>
          </p:cNvPr>
          <p:cNvSpPr txBox="1"/>
          <p:nvPr/>
        </p:nvSpPr>
        <p:spPr>
          <a:xfrm>
            <a:off x="1243584" y="6309360"/>
            <a:ext cx="7278624" cy="246221"/>
          </a:xfrm>
          <a:prstGeom prst="rect">
            <a:avLst/>
          </a:prstGeom>
          <a:noFill/>
        </p:spPr>
        <p:txBody>
          <a:bodyPr wrap="square" rtlCol="0">
            <a:spAutoFit/>
          </a:bodyPr>
          <a:lstStyle/>
          <a:p>
            <a:r>
              <a:rPr lang="en-GB" sz="1000" dirty="0"/>
              <a:t>(</a:t>
            </a:r>
            <a:r>
              <a:rPr lang="en-GB" sz="1000" dirty="0" err="1"/>
              <a:t>Dignen</a:t>
            </a:r>
            <a:r>
              <a:rPr lang="en-GB" sz="1000" dirty="0"/>
              <a:t>, 2013), (</a:t>
            </a:r>
            <a:r>
              <a:rPr lang="en-US" sz="1000" dirty="0" err="1"/>
              <a:t>Trompenaars,Hampden</a:t>
            </a:r>
            <a:r>
              <a:rPr lang="en-US" sz="1000" dirty="0"/>
              <a:t>-Turner, 2012), (</a:t>
            </a:r>
            <a:r>
              <a:rPr lang="en-US" sz="1000" dirty="0" err="1"/>
              <a:t>Ghaur</a:t>
            </a:r>
            <a:r>
              <a:rPr lang="en-US" sz="1000" dirty="0"/>
              <a:t>, </a:t>
            </a:r>
            <a:r>
              <a:rPr lang="en-US" sz="1000" dirty="0" err="1"/>
              <a:t>Usunier</a:t>
            </a:r>
            <a:r>
              <a:rPr lang="en-US" sz="1000" dirty="0"/>
              <a:t>, 2017</a:t>
            </a:r>
            <a:endParaRPr lang="en-GB" sz="1000" dirty="0"/>
          </a:p>
        </p:txBody>
      </p:sp>
    </p:spTree>
    <p:extLst>
      <p:ext uri="{BB962C8B-B14F-4D97-AF65-F5344CB8AC3E}">
        <p14:creationId xmlns:p14="http://schemas.microsoft.com/office/powerpoint/2010/main" val="10367077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5794278F-BBE1-4D62-8038-1FE9C98B6D37}"/>
              </a:ext>
            </a:extLst>
          </p:cNvPr>
          <p:cNvSpPr>
            <a:spLocks noGrp="1"/>
          </p:cNvSpPr>
          <p:nvPr>
            <p:ph type="title"/>
          </p:nvPr>
        </p:nvSpPr>
        <p:spPr>
          <a:xfrm>
            <a:off x="5376668" y="537381"/>
            <a:ext cx="6172412" cy="1031927"/>
          </a:xfrm>
        </p:spPr>
        <p:txBody>
          <a:bodyPr rtlCol="0"/>
          <a:lstStyle/>
          <a:p>
            <a:pPr rtl="0"/>
            <a:r>
              <a:rPr lang="en-GB"/>
              <a:t>Summary</a:t>
            </a:r>
          </a:p>
        </p:txBody>
      </p:sp>
      <p:pic>
        <p:nvPicPr>
          <p:cNvPr id="11" name="Picture Placeholder 10" descr="A close - up of a person using a computer">
            <a:extLst>
              <a:ext uri="{FF2B5EF4-FFF2-40B4-BE49-F238E27FC236}">
                <a16:creationId xmlns:a16="http://schemas.microsoft.com/office/drawing/2014/main" id="{2090A0CF-D5B6-46F6-9148-3018C1F68218}"/>
              </a:ext>
            </a:extLst>
          </p:cNvPr>
          <p:cNvPicPr>
            <a:picLocks noGrp="1" noChangeAspect="1"/>
          </p:cNvPicPr>
          <p:nvPr>
            <p:ph type="pic" sz="quarter" idx="13"/>
          </p:nvPr>
        </p:nvPicPr>
        <p:blipFill rotWithShape="1">
          <a:blip r:embed="rId3" cstate="screen">
            <a:extLst>
              <a:ext uri="{28A0092B-C50C-407E-A947-70E740481C1C}">
                <a14:useLocalDpi xmlns:a14="http://schemas.microsoft.com/office/drawing/2010/main" val="0"/>
              </a:ext>
            </a:extLst>
          </a:blip>
          <a:srcRect/>
          <a:stretch/>
        </p:blipFill>
        <p:spPr>
          <a:xfrm>
            <a:off x="-1" y="-3"/>
            <a:ext cx="4613544" cy="2249321"/>
          </a:xfrm>
        </p:spPr>
      </p:pic>
      <p:pic>
        <p:nvPicPr>
          <p:cNvPr id="13" name="Picture Placeholder 12" descr="Digital Graph screen reflection">
            <a:extLst>
              <a:ext uri="{FF2B5EF4-FFF2-40B4-BE49-F238E27FC236}">
                <a16:creationId xmlns:a16="http://schemas.microsoft.com/office/drawing/2014/main" id="{FD008D2D-DCC4-47D7-9308-F53E3DC8BA33}"/>
              </a:ext>
            </a:extLst>
          </p:cNvPr>
          <p:cNvPicPr>
            <a:picLocks noGrp="1" noChangeAspect="1"/>
          </p:cNvPicPr>
          <p:nvPr>
            <p:ph type="pic" sz="quarter" idx="14"/>
          </p:nvPr>
        </p:nvPicPr>
        <p:blipFill rotWithShape="1">
          <a:blip r:embed="rId4" cstate="screen">
            <a:extLst>
              <a:ext uri="{28A0092B-C50C-407E-A947-70E740481C1C}">
                <a14:useLocalDpi xmlns:a14="http://schemas.microsoft.com/office/drawing/2010/main" val="0"/>
              </a:ext>
            </a:extLst>
          </a:blip>
          <a:srcRect/>
          <a:stretch/>
        </p:blipFill>
        <p:spPr>
          <a:xfrm>
            <a:off x="-1" y="2311339"/>
            <a:ext cx="4613544" cy="2241520"/>
          </a:xfrm>
        </p:spPr>
      </p:pic>
      <p:pic>
        <p:nvPicPr>
          <p:cNvPr id="8" name="Picture Placeholder 7" descr="Conference Room">
            <a:extLst>
              <a:ext uri="{FF2B5EF4-FFF2-40B4-BE49-F238E27FC236}">
                <a16:creationId xmlns:a16="http://schemas.microsoft.com/office/drawing/2014/main" id="{13908DB8-E92A-433D-BC79-CFD872B072D7}"/>
              </a:ext>
            </a:extLst>
          </p:cNvPr>
          <p:cNvPicPr>
            <a:picLocks noGrp="1" noChangeAspect="1"/>
          </p:cNvPicPr>
          <p:nvPr>
            <p:ph type="pic" sz="quarter" idx="15"/>
          </p:nvPr>
        </p:nvPicPr>
        <p:blipFill rotWithShape="1">
          <a:blip r:embed="rId5" cstate="screen">
            <a:extLst>
              <a:ext uri="{28A0092B-C50C-407E-A947-70E740481C1C}">
                <a14:useLocalDpi xmlns:a14="http://schemas.microsoft.com/office/drawing/2010/main" val="0"/>
              </a:ext>
            </a:extLst>
          </a:blip>
          <a:srcRect/>
          <a:stretch/>
        </p:blipFill>
        <p:spPr>
          <a:xfrm>
            <a:off x="-1" y="4613572"/>
            <a:ext cx="4613544" cy="2241520"/>
          </a:xfrm>
        </p:spPr>
      </p:pic>
      <p:sp>
        <p:nvSpPr>
          <p:cNvPr id="9" name="Content Placeholder 8">
            <a:extLst>
              <a:ext uri="{FF2B5EF4-FFF2-40B4-BE49-F238E27FC236}">
                <a16:creationId xmlns:a16="http://schemas.microsoft.com/office/drawing/2014/main" id="{957A8109-BBBF-407C-81F8-08088ED99698}"/>
              </a:ext>
            </a:extLst>
          </p:cNvPr>
          <p:cNvSpPr>
            <a:spLocks noGrp="1"/>
          </p:cNvSpPr>
          <p:nvPr>
            <p:ph idx="1"/>
          </p:nvPr>
        </p:nvSpPr>
        <p:spPr>
          <a:xfrm>
            <a:off x="5376671" y="1735745"/>
            <a:ext cx="6172412" cy="3767496"/>
          </a:xfrm>
        </p:spPr>
        <p:txBody>
          <a:bodyPr rtlCol="0">
            <a:normAutofit/>
          </a:bodyPr>
          <a:lstStyle/>
          <a:p>
            <a:pPr marL="285750" indent="-285750" rtl="0">
              <a:buFont typeface="Wingdings" panose="05000000000000000000" pitchFamily="2" charset="2"/>
              <a:buChar char="Ø"/>
            </a:pPr>
            <a:r>
              <a:rPr lang="en-US" dirty="0"/>
              <a:t>Definition of Culture and Its Elements</a:t>
            </a:r>
          </a:p>
          <a:p>
            <a:pPr marL="285750" indent="-285750" rtl="0">
              <a:buFont typeface="Wingdings" panose="05000000000000000000" pitchFamily="2" charset="2"/>
              <a:buChar char="Ø"/>
            </a:pPr>
            <a:r>
              <a:rPr lang="en-GB" dirty="0"/>
              <a:t>Theoretical Underpinning: Hofstede’s Framework</a:t>
            </a:r>
            <a:endParaRPr lang="en-US" dirty="0"/>
          </a:p>
          <a:p>
            <a:pPr marL="285750" indent="-285750" rtl="0">
              <a:buFont typeface="Wingdings" panose="05000000000000000000" pitchFamily="2" charset="2"/>
              <a:buChar char="Ø"/>
            </a:pPr>
            <a:r>
              <a:rPr lang="en-US" dirty="0"/>
              <a:t>Cultural Differences Between the UK and China</a:t>
            </a:r>
          </a:p>
          <a:p>
            <a:pPr marL="285750" indent="-285750" rtl="0">
              <a:buFont typeface="Wingdings" panose="05000000000000000000" pitchFamily="2" charset="2"/>
              <a:buChar char="Ø"/>
            </a:pPr>
            <a:r>
              <a:rPr lang="en-GB" dirty="0"/>
              <a:t>Strategies for Successful Multicultural Communication</a:t>
            </a:r>
            <a:endParaRPr lang="en-US" dirty="0"/>
          </a:p>
          <a:p>
            <a:pPr marL="285750" indent="-285750" rtl="0">
              <a:buFont typeface="Wingdings" panose="05000000000000000000" pitchFamily="2" charset="2"/>
              <a:buChar char="Ø"/>
            </a:pPr>
            <a:r>
              <a:rPr lang="en-GB" dirty="0"/>
              <a:t>Negotiation Strategies for Success</a:t>
            </a:r>
          </a:p>
        </p:txBody>
      </p:sp>
      <p:sp>
        <p:nvSpPr>
          <p:cNvPr id="18" name="Slide Number Placeholder 17">
            <a:extLst>
              <a:ext uri="{FF2B5EF4-FFF2-40B4-BE49-F238E27FC236}">
                <a16:creationId xmlns:a16="http://schemas.microsoft.com/office/drawing/2014/main" id="{75DB2E64-AD14-44FE-948F-FCBEC637E2C1}"/>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12</a:t>
            </a:fld>
            <a:endParaRPr lang="en-GB" dirty="0"/>
          </a:p>
        </p:txBody>
      </p:sp>
    </p:spTree>
    <p:extLst>
      <p:ext uri="{BB962C8B-B14F-4D97-AF65-F5344CB8AC3E}">
        <p14:creationId xmlns:p14="http://schemas.microsoft.com/office/powerpoint/2010/main" val="11093322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64081DB-1923-4878-AB15-AD54F35A1DC7}"/>
              </a:ext>
            </a:extLst>
          </p:cNvPr>
          <p:cNvSpPr>
            <a:spLocks noGrp="1"/>
          </p:cNvSpPr>
          <p:nvPr>
            <p:ph type="title"/>
          </p:nvPr>
        </p:nvSpPr>
        <p:spPr>
          <a:xfrm>
            <a:off x="1434622" y="1138041"/>
            <a:ext cx="4862811" cy="2019488"/>
          </a:xfrm>
        </p:spPr>
        <p:txBody>
          <a:bodyPr rtlCol="0" anchor="ctr">
            <a:normAutofit/>
          </a:bodyPr>
          <a:lstStyle/>
          <a:p>
            <a:pPr rtl="0"/>
            <a:r>
              <a:rPr lang="en-GB"/>
              <a:t>THANK YOU</a:t>
            </a:r>
          </a:p>
        </p:txBody>
      </p:sp>
      <p:pic>
        <p:nvPicPr>
          <p:cNvPr id="3" name="Content Placeholder 2" descr="Magnifying glass and question mark">
            <a:extLst>
              <a:ext uri="{FF2B5EF4-FFF2-40B4-BE49-F238E27FC236}">
                <a16:creationId xmlns:a16="http://schemas.microsoft.com/office/drawing/2014/main" id="{0FA5FE22-D004-516D-41BE-883E7FCDFF5B}"/>
              </a:ext>
            </a:extLst>
          </p:cNvPr>
          <p:cNvPicPr>
            <a:picLocks noGrp="1" noChangeAspect="1"/>
          </p:cNvPicPr>
          <p:nvPr>
            <p:ph type="pic" sz="quarter" idx="14"/>
          </p:nvPr>
        </p:nvPicPr>
        <p:blipFill>
          <a:blip r:embed="rId3"/>
          <a:srcRect l="7447" r="4102" b="1"/>
          <a:stretch/>
        </p:blipFill>
        <p:spPr>
          <a:xfrm>
            <a:off x="6858023" y="4941"/>
            <a:ext cx="5333977" cy="3392053"/>
          </a:xfrm>
          <a:noFill/>
        </p:spPr>
      </p:pic>
      <p:pic>
        <p:nvPicPr>
          <p:cNvPr id="32" name="Picture Placeholder 31" descr="Two people working on a laptop and tablet with graphs and tables ">
            <a:extLst>
              <a:ext uri="{FF2B5EF4-FFF2-40B4-BE49-F238E27FC236}">
                <a16:creationId xmlns:a16="http://schemas.microsoft.com/office/drawing/2014/main" id="{C4A8B214-180D-446B-9616-62B7371F3DDA}"/>
              </a:ext>
            </a:extLst>
          </p:cNvPr>
          <p:cNvPicPr>
            <a:picLocks noGrp="1" noChangeAspect="1"/>
          </p:cNvPicPr>
          <p:nvPr>
            <p:ph type="pic" sz="quarter" idx="13"/>
          </p:nvPr>
        </p:nvPicPr>
        <p:blipFill rotWithShape="1">
          <a:blip r:embed="rId4" cstate="screen">
            <a:extLst>
              <a:ext uri="{28A0092B-C50C-407E-A947-70E740481C1C}">
                <a14:useLocalDpi xmlns:a14="http://schemas.microsoft.com/office/drawing/2010/main" val="0"/>
              </a:ext>
            </a:extLst>
          </a:blip>
          <a:srcRect t="6976" r="3" b="3"/>
          <a:stretch/>
        </p:blipFill>
        <p:spPr>
          <a:xfrm>
            <a:off x="1067712" y="3461002"/>
            <a:ext cx="5728215" cy="3396997"/>
          </a:xfrm>
          <a:noFill/>
        </p:spPr>
      </p:pic>
      <p:pic>
        <p:nvPicPr>
          <p:cNvPr id="30" name="Picture Placeholder 29" descr="Office Stairs, hanging lights">
            <a:extLst>
              <a:ext uri="{FF2B5EF4-FFF2-40B4-BE49-F238E27FC236}">
                <a16:creationId xmlns:a16="http://schemas.microsoft.com/office/drawing/2014/main" id="{C1CA27C7-F47D-4606-AAE8-32BD4D06983A}"/>
              </a:ext>
            </a:extLst>
          </p:cNvPr>
          <p:cNvPicPr>
            <a:picLocks noGrp="1" noChangeAspect="1"/>
          </p:cNvPicPr>
          <p:nvPr>
            <p:ph idx="1"/>
          </p:nvPr>
        </p:nvPicPr>
        <p:blipFill rotWithShape="1">
          <a:blip r:embed="rId5" cstate="screen">
            <a:extLst>
              <a:ext uri="{28A0092B-C50C-407E-A947-70E740481C1C}">
                <a14:useLocalDpi xmlns:a14="http://schemas.microsoft.com/office/drawing/2010/main" val="0"/>
              </a:ext>
            </a:extLst>
          </a:blip>
          <a:srcRect t="7346" r="2" b="2"/>
          <a:stretch/>
        </p:blipFill>
        <p:spPr>
          <a:xfrm>
            <a:off x="7386762" y="3928342"/>
            <a:ext cx="4162319" cy="2285000"/>
          </a:xfrm>
          <a:noFill/>
        </p:spPr>
      </p:pic>
      <p:sp>
        <p:nvSpPr>
          <p:cNvPr id="35" name="Slide Number Placeholder 34">
            <a:extLst>
              <a:ext uri="{FF2B5EF4-FFF2-40B4-BE49-F238E27FC236}">
                <a16:creationId xmlns:a16="http://schemas.microsoft.com/office/drawing/2014/main" id="{6F05ADB0-C4C0-4EB9-ACD6-D5D69C07C06E}"/>
              </a:ext>
            </a:extLst>
          </p:cNvPr>
          <p:cNvSpPr>
            <a:spLocks noGrp="1"/>
          </p:cNvSpPr>
          <p:nvPr>
            <p:ph type="sldNum" sz="quarter" idx="12"/>
          </p:nvPr>
        </p:nvSpPr>
        <p:spPr>
          <a:xfrm>
            <a:off x="10569202" y="6309360"/>
            <a:ext cx="979879" cy="457200"/>
          </a:xfrm>
        </p:spPr>
        <p:txBody>
          <a:bodyPr rtlCol="0" anchor="b">
            <a:normAutofit/>
          </a:bodyPr>
          <a:lstStyle/>
          <a:p>
            <a:pPr rtl="0">
              <a:spcAft>
                <a:spcPts val="600"/>
              </a:spcAft>
            </a:pPr>
            <a:fld id="{FAEF9944-A4F6-4C59-AEBD-678D6480B8EA}" type="slidenum">
              <a:rPr lang="en-GB" smtClean="0"/>
              <a:pPr rtl="0">
                <a:spcAft>
                  <a:spcPts val="600"/>
                </a:spcAft>
              </a:pPr>
              <a:t>13</a:t>
            </a:fld>
            <a:endParaRPr lang="en-GB"/>
          </a:p>
        </p:txBody>
      </p:sp>
    </p:spTree>
    <p:extLst>
      <p:ext uri="{BB962C8B-B14F-4D97-AF65-F5344CB8AC3E}">
        <p14:creationId xmlns:p14="http://schemas.microsoft.com/office/powerpoint/2010/main" val="7982039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5FEAF49-C0C1-6294-C8DC-35B4F7F3656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69963C3-9066-B608-5F76-A6EBEE42D033}"/>
              </a:ext>
            </a:extLst>
          </p:cNvPr>
          <p:cNvSpPr>
            <a:spLocks noGrp="1"/>
          </p:cNvSpPr>
          <p:nvPr>
            <p:ph type="title"/>
          </p:nvPr>
        </p:nvSpPr>
        <p:spPr>
          <a:xfrm>
            <a:off x="1535371" y="1044054"/>
            <a:ext cx="10013709" cy="1030360"/>
          </a:xfrm>
        </p:spPr>
        <p:txBody>
          <a:bodyPr rtlCol="0"/>
          <a:lstStyle/>
          <a:p>
            <a:pPr rtl="0"/>
            <a:r>
              <a:rPr lang="en-GB" dirty="0"/>
              <a:t>References</a:t>
            </a:r>
          </a:p>
        </p:txBody>
      </p:sp>
      <p:sp>
        <p:nvSpPr>
          <p:cNvPr id="5" name="Slide Number Placeholder 4">
            <a:extLst>
              <a:ext uri="{FF2B5EF4-FFF2-40B4-BE49-F238E27FC236}">
                <a16:creationId xmlns:a16="http://schemas.microsoft.com/office/drawing/2014/main" id="{2E2E0773-9D20-A622-948D-F3D6179D2427}"/>
              </a:ext>
            </a:extLst>
          </p:cNvPr>
          <p:cNvSpPr>
            <a:spLocks noGrp="1"/>
          </p:cNvSpPr>
          <p:nvPr>
            <p:ph type="sldNum" sz="quarter" idx="12"/>
          </p:nvPr>
        </p:nvSpPr>
        <p:spPr>
          <a:xfrm>
            <a:off x="10569202" y="6309360"/>
            <a:ext cx="979879" cy="457200"/>
          </a:xfrm>
        </p:spPr>
        <p:txBody>
          <a:bodyPr rtlCol="0"/>
          <a:lstStyle/>
          <a:p>
            <a:pPr rtl="0"/>
            <a:fld id="{FAEF9944-A4F6-4C59-AEBD-678D6480B8EA}" type="slidenum">
              <a:rPr lang="en-GB" smtClean="0"/>
              <a:pPr rtl="0"/>
              <a:t>14</a:t>
            </a:fld>
            <a:endParaRPr lang="en-GB" dirty="0"/>
          </a:p>
        </p:txBody>
      </p:sp>
      <p:sp>
        <p:nvSpPr>
          <p:cNvPr id="3" name="TextBox 2">
            <a:extLst>
              <a:ext uri="{FF2B5EF4-FFF2-40B4-BE49-F238E27FC236}">
                <a16:creationId xmlns:a16="http://schemas.microsoft.com/office/drawing/2014/main" id="{3F467F3E-9A2F-0334-815A-7004ADEEC310}"/>
              </a:ext>
            </a:extLst>
          </p:cNvPr>
          <p:cNvSpPr txBox="1"/>
          <p:nvPr/>
        </p:nvSpPr>
        <p:spPr>
          <a:xfrm>
            <a:off x="1435608" y="2542032"/>
            <a:ext cx="9793224" cy="3323987"/>
          </a:xfrm>
          <a:prstGeom prst="rect">
            <a:avLst/>
          </a:prstGeom>
          <a:noFill/>
        </p:spPr>
        <p:txBody>
          <a:bodyPr wrap="square" rtlCol="0">
            <a:spAutoFit/>
          </a:bodyPr>
          <a:lstStyle/>
          <a:p>
            <a:pPr>
              <a:defRPr/>
            </a:pPr>
            <a:r>
              <a:rPr lang="en-US" sz="1400" dirty="0"/>
              <a:t>Carté, P. (2008) Bridging the culture gap [electronic resource] : a practical guide to international business communication. 2nd ed. Philadelphia ; London , Kogan Page.</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sz="1400" dirty="0" err="1"/>
              <a:t>Deresky</a:t>
            </a:r>
            <a:r>
              <a:rPr lang="en-US" sz="1400" dirty="0"/>
              <a:t>, H. (2017) International management : managing across borders and cultures : text and cases. Ninth edition, global edition. Boston , Pearson.</a:t>
            </a:r>
          </a:p>
          <a:p>
            <a:pPr>
              <a:defRPr/>
            </a:pPr>
            <a:r>
              <a:rPr lang="en-US" sz="1400" dirty="0" err="1"/>
              <a:t>Dignen</a:t>
            </a:r>
            <a:r>
              <a:rPr lang="en-US" sz="1400" dirty="0"/>
              <a:t>, B. (2013) Communication for international business : the secrets of excellent interpersonal skills. London , Collins.</a:t>
            </a:r>
          </a:p>
          <a:p>
            <a:pPr>
              <a:defRPr/>
            </a:pPr>
            <a:r>
              <a:rPr lang="en-US" sz="1400" dirty="0" err="1"/>
              <a:t>Ghauri</a:t>
            </a:r>
            <a:r>
              <a:rPr lang="en-US" sz="1400" dirty="0"/>
              <a:t>, P. and </a:t>
            </a:r>
            <a:r>
              <a:rPr lang="en-US" sz="1400" dirty="0" err="1"/>
              <a:t>Usunier</a:t>
            </a:r>
            <a:r>
              <a:rPr lang="en-US" sz="1400" dirty="0"/>
              <a:t>, J.C. (2017) International Business Negotiations. 3rd Edition. Emerald Publishing.</a:t>
            </a:r>
          </a:p>
          <a:p>
            <a:pPr>
              <a:defRPr/>
            </a:pPr>
            <a:r>
              <a:rPr lang="en-US" sz="1400" dirty="0"/>
              <a:t>Hofstede, G. (2010) Cultures and Organizations: Software of the Mind. Revised and Expanded 3rd Edition. McGraw-Hill Education</a:t>
            </a:r>
            <a:endParaRPr lang="en-GB" sz="1400" dirty="0"/>
          </a:p>
          <a:p>
            <a:pPr>
              <a:defRPr/>
            </a:pPr>
            <a:r>
              <a:rPr lang="en-GB" sz="1400" dirty="0"/>
              <a:t>The Culture Factor (2023) </a:t>
            </a:r>
            <a:r>
              <a:rPr lang="en-GB" sz="1400" i="1" dirty="0"/>
              <a:t>Country Comparison Tool, China Vs. UK, available at: https://www.theculturefactor.com/country-comparison-tool?countries=china%2Cunited+kingdom (accessed: 10 December 2024)</a:t>
            </a:r>
          </a:p>
          <a:p>
            <a:pPr>
              <a:defRPr/>
            </a:pPr>
            <a:r>
              <a:rPr lang="en-US" sz="1400" dirty="0"/>
              <a:t>Trompenaars, F. and Hampden-Turner, C. (2012) Riding the Waves of Culture: Understanding Diversity in Global Business. 3rd Edition. McGraw-Hill Education.</a:t>
            </a:r>
            <a:endParaRPr lang="en-GB" sz="1400"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400" dirty="0"/>
          </a:p>
        </p:txBody>
      </p:sp>
    </p:spTree>
    <p:extLst>
      <p:ext uri="{BB962C8B-B14F-4D97-AF65-F5344CB8AC3E}">
        <p14:creationId xmlns:p14="http://schemas.microsoft.com/office/powerpoint/2010/main" val="143398348"/>
      </p:ext>
    </p:extLst>
  </p:cSld>
  <p:clrMapOvr>
    <a:masterClrMapping/>
  </p:clrMapOvr>
</p:sld>
</file>

<file path=ppt/theme/theme1.xml><?xml version="1.0" encoding="utf-8"?>
<a:theme xmlns:a="http://schemas.openxmlformats.org/drawingml/2006/main" name="ShojiVTI">
  <a:themeElements>
    <a:clrScheme name="Shoji">
      <a:dk1>
        <a:sysClr val="windowText" lastClr="000000"/>
      </a:dk1>
      <a:lt1>
        <a:sysClr val="window" lastClr="FFFFFF"/>
      </a:lt1>
      <a:dk2>
        <a:srgbClr val="595460"/>
      </a:dk2>
      <a:lt2>
        <a:srgbClr val="EBEDEB"/>
      </a:lt2>
      <a:accent1>
        <a:srgbClr val="97A7B8"/>
      </a:accent1>
      <a:accent2>
        <a:srgbClr val="A5B592"/>
      </a:accent2>
      <a:accent3>
        <a:srgbClr val="CED228"/>
      </a:accent3>
      <a:accent4>
        <a:srgbClr val="D1C499"/>
      </a:accent4>
      <a:accent5>
        <a:srgbClr val="BDB3B6"/>
      </a:accent5>
      <a:accent6>
        <a:srgbClr val="C5A98D"/>
      </a:accent6>
      <a:hlink>
        <a:srgbClr val="CC9900"/>
      </a:hlink>
      <a:folHlink>
        <a:srgbClr val="96A9A9"/>
      </a:folHlink>
    </a:clrScheme>
    <a:fontScheme name="Custom 7">
      <a:majorFont>
        <a:latin typeface="Meiryo"/>
        <a:ea typeface=""/>
        <a:cs typeface=""/>
      </a:majorFont>
      <a:minorFont>
        <a:latin typeface="Meiryo"/>
        <a:ea typeface=""/>
        <a:cs typeface=""/>
      </a:minorFont>
    </a:fontScheme>
    <a:fmtScheme name="Feathered">
      <a:fillStyleLst>
        <a:solidFill>
          <a:schemeClr val="phClr"/>
        </a:solidFill>
        <a:solidFill>
          <a:schemeClr val="phClr">
            <a:tint val="67000"/>
            <a:satMod val="105000"/>
          </a:schemeClr>
        </a:solidFill>
        <a:gradFill rotWithShape="1">
          <a:gsLst>
            <a:gs pos="0">
              <a:schemeClr val="phClr">
                <a:tint val="94000"/>
                <a:satMod val="103000"/>
                <a:lumMod val="102000"/>
              </a:schemeClr>
            </a:gs>
            <a:gs pos="50000">
              <a:schemeClr val="phClr">
                <a:shade val="100000"/>
                <a:satMod val="110000"/>
                <a:lumMod val="100000"/>
              </a:schemeClr>
            </a:gs>
            <a:gs pos="100000">
              <a:schemeClr val="phClr">
                <a:shade val="70000"/>
                <a:satMod val="120000"/>
                <a:lumMod val="99000"/>
              </a:schemeClr>
            </a:gs>
          </a:gsLst>
          <a:path path="circle">
            <a:fillToRect l="100000" t="100000" r="100000" b="100000"/>
          </a:path>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tint val="50000"/>
              <a:shade val="83000"/>
            </a:schemeClr>
          </a:solidFill>
          <a:prstDash val="solid"/>
        </a:ln>
      </a:lnStyleLst>
      <a:effectStyleLst>
        <a:effectStyle>
          <a:effectLst/>
        </a:effectStyle>
        <a:effectStyle>
          <a:effectLst/>
        </a:effectStyle>
        <a:effectStyle>
          <a:effectLst>
            <a:outerShdw blurRad="57150" dist="25400" dir="5400000" algn="ctr" rotWithShape="0">
              <a:srgbClr val="000000">
                <a:alpha val="20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74515236.tgt.Office_50301644_TF56000440_Win32_OJ112196103" id="{580BD9EC-6C19-4542-8B14-DA369C5CDA21}" vid="{FD53FB74-34FC-41BD-841A-01F39158635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lcf76f155ced4ddcb4097134ff3c332f xmlns="71af3243-3dd4-4a8d-8c0d-dd76da1f02a5">
      <Terms xmlns="http://schemas.microsoft.com/office/infopath/2007/PartnerControls"/>
    </lcf76f155ced4ddcb4097134ff3c332f>
    <TaxCatchAll xmlns="230e9df3-be65-4c73-a93b-d1236ebd677e"/>
    <MediaServiceKeyPoints xmlns="71af3243-3dd4-4a8d-8c0d-dd76da1f02a5"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8" ma:contentTypeDescription="Create a new document." ma:contentTypeScope="" ma:versionID="22a266b9fa9a230c5a512669d8b298c3">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ddc33fff6b14141ee5c74a0d29ea6a1"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2:lcf76f155ced4ddcb4097134ff3c332f" minOccurs="0"/>
                <xsd:element ref="ns4:TaxCatchAll"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lcf76f155ced4ddcb4097134ff3c332f" ma:index="24" nillable="true" ma:taxonomy="true" ma:internalName="lcf76f155ced4ddcb4097134ff3c332f" ma:taxonomyFieldName="MediaServiceAITags" ma:displayName="Image Tags" ma:readOnly="false" ma:fieldId="{5cf76f15-5ced-4ddc-b409-7134ff3c332f}" ma:taxonomyMulti="true" ma:sspId="e385fb40-52d4-4fae-9c5b-3e8ff8a5878e" ma:termSetId="09814cd3-568e-4e90-9814-8d621ff8fb84" ma:anchorId="00000000-0000-0000-0000-000000000000" ma:open="true" ma:isKeyword="false">
      <xsd:complexType>
        <xsd:sequence>
          <xsd:element ref="pc:Terms" minOccurs="0" maxOccurs="1"/>
        </xsd:sequence>
      </xsd:complex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5"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100F1594-3EA9-4B35-B72A-00D8B89F015B}">
  <ds:schemaRefs>
    <ds:schemaRef ds:uri="http://schemas.microsoft.com/sharepoint/v3/contenttype/forms"/>
  </ds:schemaRefs>
</ds:datastoreItem>
</file>

<file path=customXml/itemProps2.xml><?xml version="1.0" encoding="utf-8"?>
<ds:datastoreItem xmlns:ds="http://schemas.openxmlformats.org/officeDocument/2006/customXml" ds:itemID="{9BF9B764-6365-43A2-B92A-B9C4DD6E9B23}">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99F8CEDD-DC61-403E-AD0F-EF7523F627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{5ACF2DE1-3664-4010-A40D-F2BA8398A7E2}tf56000440_win32</Template>
  <TotalTime>2924</TotalTime>
  <Words>788</Words>
  <Application>Microsoft Office PowerPoint</Application>
  <PresentationFormat>Widescreen</PresentationFormat>
  <Paragraphs>140</Paragraphs>
  <Slides>14</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14</vt:i4>
      </vt:variant>
    </vt:vector>
  </HeadingPairs>
  <TitlesOfParts>
    <vt:vector size="20" baseType="lpstr">
      <vt:lpstr>Meiryo</vt:lpstr>
      <vt:lpstr>Arial</vt:lpstr>
      <vt:lpstr>Calibri</vt:lpstr>
      <vt:lpstr>Corbel</vt:lpstr>
      <vt:lpstr>Wingdings</vt:lpstr>
      <vt:lpstr>ShojiVTI</vt:lpstr>
      <vt:lpstr>Cross-Cultural Negotiations: Achieving Success with a Chinese Firm</vt:lpstr>
      <vt:lpstr>Agenda</vt:lpstr>
      <vt:lpstr>Introduction</vt:lpstr>
      <vt:lpstr>Introduction (continued)</vt:lpstr>
      <vt:lpstr>Elements Of Culture</vt:lpstr>
      <vt:lpstr>Hofstede’s Cultural Dimensions Theory</vt:lpstr>
      <vt:lpstr>China vs. United Kingdom</vt:lpstr>
      <vt:lpstr>Cultural comparison China vs. UK</vt:lpstr>
      <vt:lpstr>COMMUNICATION WORKS FOR THOSE WHo WORK AT IT.</vt:lpstr>
      <vt:lpstr>Strategies for successful multicultural communication</vt:lpstr>
      <vt:lpstr>Negotiation Strategies for a Successful Cross-Cultural Deal</vt:lpstr>
      <vt:lpstr>Summary</vt:lpstr>
      <vt:lpstr>THANK YOU</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Antoaneta Andreeva-Metodieva</dc:creator>
  <cp:lastModifiedBy>Antoaneta Andreeva-Metodieva</cp:lastModifiedBy>
  <cp:revision>1</cp:revision>
  <dcterms:created xsi:type="dcterms:W3CDTF">2024-12-11T13:19:37Z</dcterms:created>
  <dcterms:modified xsi:type="dcterms:W3CDTF">2024-12-13T14:04:00Z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