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  <p:sldMasterId id="2147483677" r:id="rId5"/>
    <p:sldMasterId id="2147483949" r:id="rId6"/>
    <p:sldMasterId id="2147483672" r:id="rId7"/>
  </p:sldMasterIdLst>
  <p:notesMasterIdLst>
    <p:notesMasterId r:id="rId17"/>
  </p:notesMasterIdLst>
  <p:sldIdLst>
    <p:sldId id="323" r:id="rId8"/>
    <p:sldId id="324" r:id="rId9"/>
    <p:sldId id="325" r:id="rId10"/>
    <p:sldId id="326" r:id="rId11"/>
    <p:sldId id="318" r:id="rId12"/>
    <p:sldId id="327" r:id="rId13"/>
    <p:sldId id="268" r:id="rId14"/>
    <p:sldId id="315" r:id="rId15"/>
    <p:sldId id="289" r:id="rId16"/>
  </p:sldIdLst>
  <p:sldSz cx="12192000" cy="6858000"/>
  <p:notesSz cx="6858000" cy="10572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323"/>
            <p14:sldId id="324"/>
            <p14:sldId id="325"/>
            <p14:sldId id="326"/>
            <p14:sldId id="318"/>
            <p14:sldId id="327"/>
            <p14:sldId id="268"/>
            <p14:sldId id="315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1" d="100"/>
          <a:sy n="91" d="100"/>
        </p:scale>
        <p:origin x="139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10" Type="http://schemas.openxmlformats.org/officeDocument/2006/relationships/slide" Target="slides/slide3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549B6CC3-9085-4252-9C11-C09AA4677C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Tutor: Open and share.</a:t>
          </a:r>
          <a:endParaRPr lang="en-US" dirty="0"/>
        </a:p>
      </dgm:t>
    </dgm:pt>
    <dgm:pt modelId="{EB6F4414-5054-4940-90D4-3C4726F37305}" type="parTrans" cxnId="{295B8446-B0A4-49A3-AE49-F4C76DA68DFF}">
      <dgm:prSet/>
      <dgm:spPr/>
      <dgm:t>
        <a:bodyPr/>
        <a:lstStyle/>
        <a:p>
          <a:endParaRPr lang="en-US"/>
        </a:p>
      </dgm:t>
    </dgm:pt>
    <dgm:pt modelId="{F23143D5-29E4-4F05-9838-D024E28C6198}" type="sibTrans" cxnId="{295B8446-B0A4-49A3-AE49-F4C76DA68DFF}">
      <dgm:prSet/>
      <dgm:spPr/>
      <dgm:t>
        <a:bodyPr/>
        <a:lstStyle/>
        <a:p>
          <a:endParaRPr lang="en-US"/>
        </a:p>
      </dgm:t>
    </dgm:pt>
    <dgm:pt modelId="{6FE3DBE4-A099-40BA-98C4-0A22BEB08E7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Note: Assignment  Submission template available to download from Moodle.</a:t>
          </a:r>
          <a:endParaRPr lang="en-US" sz="2000" dirty="0"/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63AA8BB2-0277-4BB0-832F-7C07FBD07C43}" type="pres">
      <dgm:prSet presAssocID="{549B6CC3-9085-4252-9C11-C09AA4677C47}" presName="compNode" presStyleCnt="0"/>
      <dgm:spPr/>
    </dgm:pt>
    <dgm:pt modelId="{D5533840-5419-4D0B-8DFE-7262C770ABD1}" type="pres">
      <dgm:prSet presAssocID="{549B6CC3-9085-4252-9C11-C09AA4677C47}" presName="bgRect" presStyleLbl="bgShp" presStyleIdx="0" presStyleCnt="2"/>
      <dgm:spPr/>
    </dgm:pt>
    <dgm:pt modelId="{5C7161E6-D357-47E1-BDDC-064EFDB821F7}" type="pres">
      <dgm:prSet presAssocID="{549B6CC3-9085-4252-9C11-C09AA4677C4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9D90EF92-2F15-4306-842B-B1D3CECE9A36}" type="pres">
      <dgm:prSet presAssocID="{549B6CC3-9085-4252-9C11-C09AA4677C47}" presName="spaceRect" presStyleCnt="0"/>
      <dgm:spPr/>
    </dgm:pt>
    <dgm:pt modelId="{D3E0625A-BEC9-45D3-9666-4E1F76D9D949}" type="pres">
      <dgm:prSet presAssocID="{549B6CC3-9085-4252-9C11-C09AA4677C47}" presName="parTx" presStyleLbl="revTx" presStyleIdx="0" presStyleCnt="2">
        <dgm:presLayoutVars>
          <dgm:chMax val="0"/>
          <dgm:chPref val="0"/>
        </dgm:presLayoutVars>
      </dgm:prSet>
      <dgm:spPr/>
    </dgm:pt>
    <dgm:pt modelId="{6684C30F-5688-487D-89EE-94AD60E451D8}" type="pres">
      <dgm:prSet presAssocID="{F23143D5-29E4-4F05-9838-D024E28C6198}" presName="sibTrans" presStyleCnt="0"/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1" presStyleCnt="2"/>
      <dgm:spPr>
        <a:solidFill>
          <a:schemeClr val="accent1">
            <a:lumMod val="40000"/>
            <a:lumOff val="60000"/>
          </a:schemeClr>
        </a:solidFill>
      </dgm:spPr>
    </dgm:pt>
    <dgm:pt modelId="{250B75B8-3524-439A-B57E-B27739EBB1AB}" type="pres">
      <dgm:prSet presAssocID="{6FE3DBE4-A099-40BA-98C4-0A22BEB08E7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E7E4802-C47E-4573-AB35-28D8ABED32BD}" type="presOf" srcId="{549B6CC3-9085-4252-9C11-C09AA4677C47}" destId="{D3E0625A-BEC9-45D3-9666-4E1F76D9D949}" srcOrd="0" destOrd="0" presId="urn:microsoft.com/office/officeart/2018/2/layout/IconVerticalSolidList"/>
    <dgm:cxn modelId="{D313310A-D9BE-4252-A3B4-6B4D96A69A2C}" type="presOf" srcId="{6FE3DBE4-A099-40BA-98C4-0A22BEB08E79}" destId="{1D700137-5306-4CA9-A2E7-0EA2F043329E}" srcOrd="0" destOrd="0" presId="urn:microsoft.com/office/officeart/2018/2/layout/IconVerticalSolidList"/>
    <dgm:cxn modelId="{0B5CB728-F6DF-4F14-AE21-3DBBD41ACB3E}" type="presOf" srcId="{73D35838-1D43-4388-9B25-ED4CD7CA1FE6}" destId="{168677C7-6A82-44A5-93BF-8218C11D1488}" srcOrd="0" destOrd="0" presId="urn:microsoft.com/office/officeart/2018/2/layout/IconVerticalSolidList"/>
    <dgm:cxn modelId="{82EA8F2F-25F9-446C-A4D2-BCA8E895E840}" srcId="{73D35838-1D43-4388-9B25-ED4CD7CA1FE6}" destId="{6FE3DBE4-A099-40BA-98C4-0A22BEB08E79}" srcOrd="1" destOrd="0" parTransId="{2DFC1172-77A0-49E4-846A-987C3F8C21DE}" sibTransId="{32C078C2-D499-4234-A21D-3FD8EC847F82}"/>
    <dgm:cxn modelId="{295B8446-B0A4-49A3-AE49-F4C76DA68DFF}" srcId="{73D35838-1D43-4388-9B25-ED4CD7CA1FE6}" destId="{549B6CC3-9085-4252-9C11-C09AA4677C47}" srcOrd="0" destOrd="0" parTransId="{EB6F4414-5054-4940-90D4-3C4726F37305}" sibTransId="{F23143D5-29E4-4F05-9838-D024E28C6198}"/>
    <dgm:cxn modelId="{87F963B9-685A-4B4E-AB0F-CA3933102DE0}" type="presParOf" srcId="{168677C7-6A82-44A5-93BF-8218C11D1488}" destId="{63AA8BB2-0277-4BB0-832F-7C07FBD07C43}" srcOrd="0" destOrd="0" presId="urn:microsoft.com/office/officeart/2018/2/layout/IconVerticalSolidList"/>
    <dgm:cxn modelId="{A519BAC7-2D58-44B4-933D-7354FA1C77B9}" type="presParOf" srcId="{63AA8BB2-0277-4BB0-832F-7C07FBD07C43}" destId="{D5533840-5419-4D0B-8DFE-7262C770ABD1}" srcOrd="0" destOrd="0" presId="urn:microsoft.com/office/officeart/2018/2/layout/IconVerticalSolidList"/>
    <dgm:cxn modelId="{4E82EDCE-0E5D-41B4-AC38-CCD17611BC1E}" type="presParOf" srcId="{63AA8BB2-0277-4BB0-832F-7C07FBD07C43}" destId="{5C7161E6-D357-47E1-BDDC-064EFDB821F7}" srcOrd="1" destOrd="0" presId="urn:microsoft.com/office/officeart/2018/2/layout/IconVerticalSolidList"/>
    <dgm:cxn modelId="{00907498-9EF6-4ACE-9609-E1D1DC008A52}" type="presParOf" srcId="{63AA8BB2-0277-4BB0-832F-7C07FBD07C43}" destId="{9D90EF92-2F15-4306-842B-B1D3CECE9A36}" srcOrd="2" destOrd="0" presId="urn:microsoft.com/office/officeart/2018/2/layout/IconVerticalSolidList"/>
    <dgm:cxn modelId="{9264A2B3-3FB3-4233-A08E-474055A0CE5A}" type="presParOf" srcId="{63AA8BB2-0277-4BB0-832F-7C07FBD07C43}" destId="{D3E0625A-BEC9-45D3-9666-4E1F76D9D949}" srcOrd="3" destOrd="0" presId="urn:microsoft.com/office/officeart/2018/2/layout/IconVerticalSolidList"/>
    <dgm:cxn modelId="{C49148B2-6BD9-4C7E-857B-A8D5E0E30C56}" type="presParOf" srcId="{168677C7-6A82-44A5-93BF-8218C11D1488}" destId="{6684C30F-5688-487D-89EE-94AD60E451D8}" srcOrd="1" destOrd="0" presId="urn:microsoft.com/office/officeart/2018/2/layout/IconVerticalSolidList"/>
    <dgm:cxn modelId="{DFF6ADFC-709D-4491-95C3-B821DD9BDE8B}" type="presParOf" srcId="{168677C7-6A82-44A5-93BF-8218C11D1488}" destId="{5C484AA4-395A-485B-BAEB-54E3DF4CEA8C}" srcOrd="2" destOrd="0" presId="urn:microsoft.com/office/officeart/2018/2/layout/IconVerticalSolidList"/>
    <dgm:cxn modelId="{84D4A93D-9CAC-45BF-B570-4747BCCC8E80}" type="presParOf" srcId="{5C484AA4-395A-485B-BAEB-54E3DF4CEA8C}" destId="{BB5CC809-EFD1-4038-B92B-336CE21B3BD2}" srcOrd="0" destOrd="0" presId="urn:microsoft.com/office/officeart/2018/2/layout/IconVerticalSolidList"/>
    <dgm:cxn modelId="{6DE0D1A5-9C3D-4952-B107-64B796A6577D}" type="presParOf" srcId="{5C484AA4-395A-485B-BAEB-54E3DF4CEA8C}" destId="{250B75B8-3524-439A-B57E-B27739EBB1AB}" srcOrd="1" destOrd="0" presId="urn:microsoft.com/office/officeart/2018/2/layout/IconVerticalSolidList"/>
    <dgm:cxn modelId="{A4EB9EC6-88DD-4AD7-A592-A1DD90E5672F}" type="presParOf" srcId="{5C484AA4-395A-485B-BAEB-54E3DF4CEA8C}" destId="{1A3ADD86-9D4E-42DC-98A5-12D6C385227F}" srcOrd="2" destOrd="0" presId="urn:microsoft.com/office/officeart/2018/2/layout/IconVerticalSolidList"/>
    <dgm:cxn modelId="{F6E4CD9F-94AB-4BF5-A857-0DCAF70FB3E3}" type="presParOf" srcId="{5C484AA4-395A-485B-BAEB-54E3DF4CEA8C}" destId="{1D700137-5306-4CA9-A2E7-0EA2F043329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317091-69FB-47EF-BC68-1210BCFA3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0D0C01-5BD9-404B-91AF-9694980FF165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</a:rPr>
            <a:t>Y</a:t>
          </a:r>
          <a:r>
            <a:rPr lang="en-GB" sz="2000" b="0" i="0" dirty="0">
              <a:solidFill>
                <a:schemeClr val="tx1"/>
              </a:solidFill>
            </a:rPr>
            <a:t>our project should help you to develop new up-to-date skills.</a:t>
          </a:r>
          <a:endParaRPr lang="en-US" sz="2000" dirty="0">
            <a:solidFill>
              <a:schemeClr val="tx1"/>
            </a:solidFill>
          </a:endParaRPr>
        </a:p>
      </dgm:t>
    </dgm:pt>
    <dgm:pt modelId="{AC9B2D14-2181-4D8D-9733-4D7AF06960C9}" type="parTrans" cxnId="{C8512C03-FB01-4B06-A6C3-B6B1FC17AA4F}">
      <dgm:prSet/>
      <dgm:spPr/>
      <dgm:t>
        <a:bodyPr/>
        <a:lstStyle/>
        <a:p>
          <a:endParaRPr lang="en-US" sz="2000"/>
        </a:p>
      </dgm:t>
    </dgm:pt>
    <dgm:pt modelId="{EEBDF1D6-CF30-4C98-9701-9ED73B327715}" type="sibTrans" cxnId="{C8512C03-FB01-4B06-A6C3-B6B1FC17AA4F}">
      <dgm:prSet/>
      <dgm:spPr/>
      <dgm:t>
        <a:bodyPr/>
        <a:lstStyle/>
        <a:p>
          <a:endParaRPr lang="en-US" sz="2000"/>
        </a:p>
      </dgm:t>
    </dgm:pt>
    <dgm:pt modelId="{ACC30149-A0D7-4084-A28A-55DDE8F7A206}">
      <dgm:prSet custT="1"/>
      <dgm:spPr/>
      <dgm:t>
        <a:bodyPr/>
        <a:lstStyle/>
        <a:p>
          <a:r>
            <a:rPr lang="en-GB" sz="2000" dirty="0"/>
            <a:t>Your project should be of interest to you and Computing related.</a:t>
          </a:r>
          <a:endParaRPr lang="en-US" sz="2000" dirty="0"/>
        </a:p>
      </dgm:t>
    </dgm:pt>
    <dgm:pt modelId="{2E31A5D9-3B0F-4EC2-B71C-6AE5A88F227E}" type="parTrans" cxnId="{DCF2021B-4624-4A1A-A008-32890186271B}">
      <dgm:prSet/>
      <dgm:spPr/>
      <dgm:t>
        <a:bodyPr/>
        <a:lstStyle/>
        <a:p>
          <a:endParaRPr lang="en-US" sz="2000"/>
        </a:p>
      </dgm:t>
    </dgm:pt>
    <dgm:pt modelId="{B4956820-6CBC-4F47-8342-8973D7BFE626}" type="sibTrans" cxnId="{DCF2021B-4624-4A1A-A008-32890186271B}">
      <dgm:prSet/>
      <dgm:spPr/>
      <dgm:t>
        <a:bodyPr/>
        <a:lstStyle/>
        <a:p>
          <a:endParaRPr lang="en-US" sz="2000"/>
        </a:p>
      </dgm:t>
    </dgm:pt>
    <dgm:pt modelId="{2F20DD2C-26C9-4B05-8489-7619FF83DB10}">
      <dgm:prSet custT="1"/>
      <dgm:spPr/>
      <dgm:t>
        <a:bodyPr/>
        <a:lstStyle/>
        <a:p>
          <a:r>
            <a:rPr lang="en-GB" sz="1800" dirty="0"/>
            <a:t>In addition to learning new skills, your project will need to have a purpose, to add value and benefit society in some way.</a:t>
          </a:r>
          <a:endParaRPr lang="en-US" sz="1800" dirty="0"/>
        </a:p>
      </dgm:t>
    </dgm:pt>
    <dgm:pt modelId="{482A0B00-F1D6-4F91-B2A9-CAE908DF7B47}" type="parTrans" cxnId="{C4C28DA5-2A86-476A-8B8D-EA13D07ECB9A}">
      <dgm:prSet/>
      <dgm:spPr/>
      <dgm:t>
        <a:bodyPr/>
        <a:lstStyle/>
        <a:p>
          <a:endParaRPr lang="en-US" sz="2000"/>
        </a:p>
      </dgm:t>
    </dgm:pt>
    <dgm:pt modelId="{99BB0756-B5AF-49E2-9D31-81F8F09FEDA9}" type="sibTrans" cxnId="{C4C28DA5-2A86-476A-8B8D-EA13D07ECB9A}">
      <dgm:prSet/>
      <dgm:spPr/>
      <dgm:t>
        <a:bodyPr/>
        <a:lstStyle/>
        <a:p>
          <a:endParaRPr lang="en-US" sz="2000"/>
        </a:p>
      </dgm:t>
    </dgm:pt>
    <dgm:pt modelId="{AFB1AC5B-913F-4A29-8F5D-61C2623B7A75}">
      <dgm:prSet custT="1"/>
      <dgm:spPr/>
      <dgm:t>
        <a:bodyPr/>
        <a:lstStyle/>
        <a:p>
          <a:r>
            <a:rPr lang="en-GB" sz="2000" dirty="0"/>
            <a:t>Due to the time limitations, be careful to limit the scope of your project.</a:t>
          </a:r>
          <a:endParaRPr lang="en-US" sz="2000" dirty="0"/>
        </a:p>
      </dgm:t>
    </dgm:pt>
    <dgm:pt modelId="{37C5C664-97C5-4557-BBB9-58CBC17AADEF}" type="parTrans" cxnId="{4D2E29CC-B81D-4241-8B2A-42EDB3B0028D}">
      <dgm:prSet/>
      <dgm:spPr/>
      <dgm:t>
        <a:bodyPr/>
        <a:lstStyle/>
        <a:p>
          <a:endParaRPr lang="en-US" sz="2000"/>
        </a:p>
      </dgm:t>
    </dgm:pt>
    <dgm:pt modelId="{306C3A29-657B-4109-9A33-697B32B0774F}" type="sibTrans" cxnId="{4D2E29CC-B81D-4241-8B2A-42EDB3B0028D}">
      <dgm:prSet/>
      <dgm:spPr/>
      <dgm:t>
        <a:bodyPr/>
        <a:lstStyle/>
        <a:p>
          <a:endParaRPr lang="en-US" sz="2000"/>
        </a:p>
      </dgm:t>
    </dgm:pt>
    <dgm:pt modelId="{4C40C8C8-F352-465D-BC3C-26DA19E54B06}" type="pres">
      <dgm:prSet presAssocID="{03317091-69FB-47EF-BC68-1210BCFA3F67}" presName="root" presStyleCnt="0">
        <dgm:presLayoutVars>
          <dgm:dir/>
          <dgm:resizeHandles val="exact"/>
        </dgm:presLayoutVars>
      </dgm:prSet>
      <dgm:spPr/>
    </dgm:pt>
    <dgm:pt modelId="{05B4030A-3DB3-45CE-9938-950D133027A9}" type="pres">
      <dgm:prSet presAssocID="{170D0C01-5BD9-404B-91AF-9694980FF165}" presName="compNode" presStyleCnt="0"/>
      <dgm:spPr/>
    </dgm:pt>
    <dgm:pt modelId="{309532B1-86CD-46BE-9545-6EC458EF7927}" type="pres">
      <dgm:prSet presAssocID="{170D0C01-5BD9-404B-91AF-9694980FF165}" presName="bgRect" presStyleLbl="bgShp" presStyleIdx="0" presStyleCnt="4"/>
      <dgm:spPr/>
    </dgm:pt>
    <dgm:pt modelId="{629E6293-03AC-4C5A-BCF8-661CD3EE586A}" type="pres">
      <dgm:prSet presAssocID="{170D0C01-5BD9-404B-91AF-9694980FF1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28E4DE4-A12F-4C6D-923C-7C81FD7617EB}" type="pres">
      <dgm:prSet presAssocID="{170D0C01-5BD9-404B-91AF-9694980FF165}" presName="spaceRect" presStyleCnt="0"/>
      <dgm:spPr/>
    </dgm:pt>
    <dgm:pt modelId="{58C61B08-9578-4EF4-BC93-96DE761DCD32}" type="pres">
      <dgm:prSet presAssocID="{170D0C01-5BD9-404B-91AF-9694980FF165}" presName="parTx" presStyleLbl="revTx" presStyleIdx="0" presStyleCnt="4">
        <dgm:presLayoutVars>
          <dgm:chMax val="0"/>
          <dgm:chPref val="0"/>
        </dgm:presLayoutVars>
      </dgm:prSet>
      <dgm:spPr/>
    </dgm:pt>
    <dgm:pt modelId="{7931A02E-3206-4DCC-8C27-7D70B44F17B7}" type="pres">
      <dgm:prSet presAssocID="{EEBDF1D6-CF30-4C98-9701-9ED73B327715}" presName="sibTrans" presStyleCnt="0"/>
      <dgm:spPr/>
    </dgm:pt>
    <dgm:pt modelId="{91A23104-7CB9-4C64-85CD-94A62E3778A2}" type="pres">
      <dgm:prSet presAssocID="{ACC30149-A0D7-4084-A28A-55DDE8F7A206}" presName="compNode" presStyleCnt="0"/>
      <dgm:spPr/>
    </dgm:pt>
    <dgm:pt modelId="{55A7A872-3C53-4105-9F43-398CD9F6E700}" type="pres">
      <dgm:prSet presAssocID="{ACC30149-A0D7-4084-A28A-55DDE8F7A206}" presName="bgRect" presStyleLbl="bgShp" presStyleIdx="1" presStyleCnt="4"/>
      <dgm:spPr/>
    </dgm:pt>
    <dgm:pt modelId="{FA5DC958-8F99-4944-9A52-B73475C8AB4E}" type="pres">
      <dgm:prSet presAssocID="{ACC30149-A0D7-4084-A28A-55DDE8F7A2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8076DA47-2288-4A69-BF20-318A67E5E857}" type="pres">
      <dgm:prSet presAssocID="{ACC30149-A0D7-4084-A28A-55DDE8F7A206}" presName="spaceRect" presStyleCnt="0"/>
      <dgm:spPr/>
    </dgm:pt>
    <dgm:pt modelId="{8456724A-F6DE-45CD-ABC6-CCB4B7B4874D}" type="pres">
      <dgm:prSet presAssocID="{ACC30149-A0D7-4084-A28A-55DDE8F7A206}" presName="parTx" presStyleLbl="revTx" presStyleIdx="1" presStyleCnt="4">
        <dgm:presLayoutVars>
          <dgm:chMax val="0"/>
          <dgm:chPref val="0"/>
        </dgm:presLayoutVars>
      </dgm:prSet>
      <dgm:spPr/>
    </dgm:pt>
    <dgm:pt modelId="{EA933FD9-2E83-4A4A-9885-F4D01C2315BB}" type="pres">
      <dgm:prSet presAssocID="{B4956820-6CBC-4F47-8342-8973D7BFE626}" presName="sibTrans" presStyleCnt="0"/>
      <dgm:spPr/>
    </dgm:pt>
    <dgm:pt modelId="{7EF59A80-F571-4C8C-B576-A1A0D890F6A7}" type="pres">
      <dgm:prSet presAssocID="{2F20DD2C-26C9-4B05-8489-7619FF83DB10}" presName="compNode" presStyleCnt="0"/>
      <dgm:spPr/>
    </dgm:pt>
    <dgm:pt modelId="{EEAD024D-9F26-4143-9007-7C68A75C3BFF}" type="pres">
      <dgm:prSet presAssocID="{2F20DD2C-26C9-4B05-8489-7619FF83DB10}" presName="bgRect" presStyleLbl="bgShp" presStyleIdx="2" presStyleCnt="4"/>
      <dgm:spPr/>
    </dgm:pt>
    <dgm:pt modelId="{79778344-C0D0-4CF3-ABAD-8905003F5A3A}" type="pres">
      <dgm:prSet presAssocID="{2F20DD2C-26C9-4B05-8489-7619FF83DB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 Male"/>
        </a:ext>
      </dgm:extLst>
    </dgm:pt>
    <dgm:pt modelId="{BF2FA516-7A74-4631-A22E-188F1E19B090}" type="pres">
      <dgm:prSet presAssocID="{2F20DD2C-26C9-4B05-8489-7619FF83DB10}" presName="spaceRect" presStyleCnt="0"/>
      <dgm:spPr/>
    </dgm:pt>
    <dgm:pt modelId="{631B67DB-803A-4303-8AF0-4328279DC98F}" type="pres">
      <dgm:prSet presAssocID="{2F20DD2C-26C9-4B05-8489-7619FF83DB10}" presName="parTx" presStyleLbl="revTx" presStyleIdx="2" presStyleCnt="4">
        <dgm:presLayoutVars>
          <dgm:chMax val="0"/>
          <dgm:chPref val="0"/>
        </dgm:presLayoutVars>
      </dgm:prSet>
      <dgm:spPr/>
    </dgm:pt>
    <dgm:pt modelId="{A0F4CC81-7A4B-44B6-8FD8-8CEF19680389}" type="pres">
      <dgm:prSet presAssocID="{99BB0756-B5AF-49E2-9D31-81F8F09FEDA9}" presName="sibTrans" presStyleCnt="0"/>
      <dgm:spPr/>
    </dgm:pt>
    <dgm:pt modelId="{51249900-5F49-4A15-B26A-093643FADB22}" type="pres">
      <dgm:prSet presAssocID="{AFB1AC5B-913F-4A29-8F5D-61C2623B7A75}" presName="compNode" presStyleCnt="0"/>
      <dgm:spPr/>
    </dgm:pt>
    <dgm:pt modelId="{6DC8B641-383C-4467-95A7-CA4A365429AD}" type="pres">
      <dgm:prSet presAssocID="{AFB1AC5B-913F-4A29-8F5D-61C2623B7A75}" presName="bgRect" presStyleLbl="bgShp" presStyleIdx="3" presStyleCnt="4"/>
      <dgm:spPr/>
    </dgm:pt>
    <dgm:pt modelId="{BFC61C77-D2FC-41B1-9E7A-E5AB97B89EAE}" type="pres">
      <dgm:prSet presAssocID="{AFB1AC5B-913F-4A29-8F5D-61C2623B7A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BC7A388-3B1C-4971-96E3-219EA1FDBFEE}" type="pres">
      <dgm:prSet presAssocID="{AFB1AC5B-913F-4A29-8F5D-61C2623B7A75}" presName="spaceRect" presStyleCnt="0"/>
      <dgm:spPr/>
    </dgm:pt>
    <dgm:pt modelId="{D54EE6A3-A127-4A29-9118-5524974076A3}" type="pres">
      <dgm:prSet presAssocID="{AFB1AC5B-913F-4A29-8F5D-61C2623B7A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512C03-FB01-4B06-A6C3-B6B1FC17AA4F}" srcId="{03317091-69FB-47EF-BC68-1210BCFA3F67}" destId="{170D0C01-5BD9-404B-91AF-9694980FF165}" srcOrd="0" destOrd="0" parTransId="{AC9B2D14-2181-4D8D-9733-4D7AF06960C9}" sibTransId="{EEBDF1D6-CF30-4C98-9701-9ED73B327715}"/>
    <dgm:cxn modelId="{DCF2021B-4624-4A1A-A008-32890186271B}" srcId="{03317091-69FB-47EF-BC68-1210BCFA3F67}" destId="{ACC30149-A0D7-4084-A28A-55DDE8F7A206}" srcOrd="1" destOrd="0" parTransId="{2E31A5D9-3B0F-4EC2-B71C-6AE5A88F227E}" sibTransId="{B4956820-6CBC-4F47-8342-8973D7BFE626}"/>
    <dgm:cxn modelId="{C5D29B1F-EDF7-4A98-A037-3DAFE392053E}" type="presOf" srcId="{03317091-69FB-47EF-BC68-1210BCFA3F67}" destId="{4C40C8C8-F352-465D-BC3C-26DA19E54B06}" srcOrd="0" destOrd="0" presId="urn:microsoft.com/office/officeart/2018/2/layout/IconVerticalSolidList"/>
    <dgm:cxn modelId="{839F2385-5AB5-4C4C-9B88-9E6E3344B1C7}" type="presOf" srcId="{ACC30149-A0D7-4084-A28A-55DDE8F7A206}" destId="{8456724A-F6DE-45CD-ABC6-CCB4B7B4874D}" srcOrd="0" destOrd="0" presId="urn:microsoft.com/office/officeart/2018/2/layout/IconVerticalSolidList"/>
    <dgm:cxn modelId="{C4C28DA5-2A86-476A-8B8D-EA13D07ECB9A}" srcId="{03317091-69FB-47EF-BC68-1210BCFA3F67}" destId="{2F20DD2C-26C9-4B05-8489-7619FF83DB10}" srcOrd="2" destOrd="0" parTransId="{482A0B00-F1D6-4F91-B2A9-CAE908DF7B47}" sibTransId="{99BB0756-B5AF-49E2-9D31-81F8F09FEDA9}"/>
    <dgm:cxn modelId="{4D2E29CC-B81D-4241-8B2A-42EDB3B0028D}" srcId="{03317091-69FB-47EF-BC68-1210BCFA3F67}" destId="{AFB1AC5B-913F-4A29-8F5D-61C2623B7A75}" srcOrd="3" destOrd="0" parTransId="{37C5C664-97C5-4557-BBB9-58CBC17AADEF}" sibTransId="{306C3A29-657B-4109-9A33-697B32B0774F}"/>
    <dgm:cxn modelId="{2195FCD0-484D-45EE-958A-7409E85B4E26}" type="presOf" srcId="{170D0C01-5BD9-404B-91AF-9694980FF165}" destId="{58C61B08-9578-4EF4-BC93-96DE761DCD32}" srcOrd="0" destOrd="0" presId="urn:microsoft.com/office/officeart/2018/2/layout/IconVerticalSolidList"/>
    <dgm:cxn modelId="{92230DF3-71F9-4D56-B872-9F7A084DAC50}" type="presOf" srcId="{AFB1AC5B-913F-4A29-8F5D-61C2623B7A75}" destId="{D54EE6A3-A127-4A29-9118-5524974076A3}" srcOrd="0" destOrd="0" presId="urn:microsoft.com/office/officeart/2018/2/layout/IconVerticalSolidList"/>
    <dgm:cxn modelId="{399B51FE-D4FF-428E-9EC0-CE6336101B70}" type="presOf" srcId="{2F20DD2C-26C9-4B05-8489-7619FF83DB10}" destId="{631B67DB-803A-4303-8AF0-4328279DC98F}" srcOrd="0" destOrd="0" presId="urn:microsoft.com/office/officeart/2018/2/layout/IconVerticalSolidList"/>
    <dgm:cxn modelId="{CF1738A0-C30B-4872-863D-FD2C59A1D152}" type="presParOf" srcId="{4C40C8C8-F352-465D-BC3C-26DA19E54B06}" destId="{05B4030A-3DB3-45CE-9938-950D133027A9}" srcOrd="0" destOrd="0" presId="urn:microsoft.com/office/officeart/2018/2/layout/IconVerticalSolidList"/>
    <dgm:cxn modelId="{08DFFF5E-B11D-4F55-8EC8-6185E3F3C8F1}" type="presParOf" srcId="{05B4030A-3DB3-45CE-9938-950D133027A9}" destId="{309532B1-86CD-46BE-9545-6EC458EF7927}" srcOrd="0" destOrd="0" presId="urn:microsoft.com/office/officeart/2018/2/layout/IconVerticalSolidList"/>
    <dgm:cxn modelId="{BDBCE21B-DF03-49E0-9BB8-1BF48602BEE6}" type="presParOf" srcId="{05B4030A-3DB3-45CE-9938-950D133027A9}" destId="{629E6293-03AC-4C5A-BCF8-661CD3EE586A}" srcOrd="1" destOrd="0" presId="urn:microsoft.com/office/officeart/2018/2/layout/IconVerticalSolidList"/>
    <dgm:cxn modelId="{EDF343FF-7447-4879-8135-6EA8CD4652F1}" type="presParOf" srcId="{05B4030A-3DB3-45CE-9938-950D133027A9}" destId="{D28E4DE4-A12F-4C6D-923C-7C81FD7617EB}" srcOrd="2" destOrd="0" presId="urn:microsoft.com/office/officeart/2018/2/layout/IconVerticalSolidList"/>
    <dgm:cxn modelId="{5FDEE399-6D66-4A90-BAE0-758EC59E19D5}" type="presParOf" srcId="{05B4030A-3DB3-45CE-9938-950D133027A9}" destId="{58C61B08-9578-4EF4-BC93-96DE761DCD32}" srcOrd="3" destOrd="0" presId="urn:microsoft.com/office/officeart/2018/2/layout/IconVerticalSolidList"/>
    <dgm:cxn modelId="{7675BBC9-6F04-47AF-82DA-3A743D9630C9}" type="presParOf" srcId="{4C40C8C8-F352-465D-BC3C-26DA19E54B06}" destId="{7931A02E-3206-4DCC-8C27-7D70B44F17B7}" srcOrd="1" destOrd="0" presId="urn:microsoft.com/office/officeart/2018/2/layout/IconVerticalSolidList"/>
    <dgm:cxn modelId="{B5D980BD-3856-4F7C-910D-28A622A7C879}" type="presParOf" srcId="{4C40C8C8-F352-465D-BC3C-26DA19E54B06}" destId="{91A23104-7CB9-4C64-85CD-94A62E3778A2}" srcOrd="2" destOrd="0" presId="urn:microsoft.com/office/officeart/2018/2/layout/IconVerticalSolidList"/>
    <dgm:cxn modelId="{1DFB8675-7D23-4CAA-8E75-0679C3232208}" type="presParOf" srcId="{91A23104-7CB9-4C64-85CD-94A62E3778A2}" destId="{55A7A872-3C53-4105-9F43-398CD9F6E700}" srcOrd="0" destOrd="0" presId="urn:microsoft.com/office/officeart/2018/2/layout/IconVerticalSolidList"/>
    <dgm:cxn modelId="{2AE5D362-9A75-4FDC-8FB2-E2B14DB13A2D}" type="presParOf" srcId="{91A23104-7CB9-4C64-85CD-94A62E3778A2}" destId="{FA5DC958-8F99-4944-9A52-B73475C8AB4E}" srcOrd="1" destOrd="0" presId="urn:microsoft.com/office/officeart/2018/2/layout/IconVerticalSolidList"/>
    <dgm:cxn modelId="{AA24C53F-B38B-492E-AFF0-4E8390E5B7A9}" type="presParOf" srcId="{91A23104-7CB9-4C64-85CD-94A62E3778A2}" destId="{8076DA47-2288-4A69-BF20-318A67E5E857}" srcOrd="2" destOrd="0" presId="urn:microsoft.com/office/officeart/2018/2/layout/IconVerticalSolidList"/>
    <dgm:cxn modelId="{F2B92875-1568-4CFE-AB9C-16B800E12AD4}" type="presParOf" srcId="{91A23104-7CB9-4C64-85CD-94A62E3778A2}" destId="{8456724A-F6DE-45CD-ABC6-CCB4B7B4874D}" srcOrd="3" destOrd="0" presId="urn:microsoft.com/office/officeart/2018/2/layout/IconVerticalSolidList"/>
    <dgm:cxn modelId="{3D755FEB-0380-4592-9229-F0C375A5DA11}" type="presParOf" srcId="{4C40C8C8-F352-465D-BC3C-26DA19E54B06}" destId="{EA933FD9-2E83-4A4A-9885-F4D01C2315BB}" srcOrd="3" destOrd="0" presId="urn:microsoft.com/office/officeart/2018/2/layout/IconVerticalSolidList"/>
    <dgm:cxn modelId="{0B0685B3-F5F7-4963-8D08-6184396DC64E}" type="presParOf" srcId="{4C40C8C8-F352-465D-BC3C-26DA19E54B06}" destId="{7EF59A80-F571-4C8C-B576-A1A0D890F6A7}" srcOrd="4" destOrd="0" presId="urn:microsoft.com/office/officeart/2018/2/layout/IconVerticalSolidList"/>
    <dgm:cxn modelId="{9FB113AC-C58D-4F63-89F7-71CD371DB1CE}" type="presParOf" srcId="{7EF59A80-F571-4C8C-B576-A1A0D890F6A7}" destId="{EEAD024D-9F26-4143-9007-7C68A75C3BFF}" srcOrd="0" destOrd="0" presId="urn:microsoft.com/office/officeart/2018/2/layout/IconVerticalSolidList"/>
    <dgm:cxn modelId="{C6039512-0FC6-407E-9ED9-9B2E572D433C}" type="presParOf" srcId="{7EF59A80-F571-4C8C-B576-A1A0D890F6A7}" destId="{79778344-C0D0-4CF3-ABAD-8905003F5A3A}" srcOrd="1" destOrd="0" presId="urn:microsoft.com/office/officeart/2018/2/layout/IconVerticalSolidList"/>
    <dgm:cxn modelId="{2405E34E-8395-46BA-A76D-1CC89E630233}" type="presParOf" srcId="{7EF59A80-F571-4C8C-B576-A1A0D890F6A7}" destId="{BF2FA516-7A74-4631-A22E-188F1E19B090}" srcOrd="2" destOrd="0" presId="urn:microsoft.com/office/officeart/2018/2/layout/IconVerticalSolidList"/>
    <dgm:cxn modelId="{43C0B699-F549-4DC0-ABF6-F168A9CACB38}" type="presParOf" srcId="{7EF59A80-F571-4C8C-B576-A1A0D890F6A7}" destId="{631B67DB-803A-4303-8AF0-4328279DC98F}" srcOrd="3" destOrd="0" presId="urn:microsoft.com/office/officeart/2018/2/layout/IconVerticalSolidList"/>
    <dgm:cxn modelId="{DB30E9D4-9442-4F90-8AC2-0A1496F80991}" type="presParOf" srcId="{4C40C8C8-F352-465D-BC3C-26DA19E54B06}" destId="{A0F4CC81-7A4B-44B6-8FD8-8CEF19680389}" srcOrd="5" destOrd="0" presId="urn:microsoft.com/office/officeart/2018/2/layout/IconVerticalSolidList"/>
    <dgm:cxn modelId="{ECFFF680-351B-4D79-BE0B-16674501DC78}" type="presParOf" srcId="{4C40C8C8-F352-465D-BC3C-26DA19E54B06}" destId="{51249900-5F49-4A15-B26A-093643FADB22}" srcOrd="6" destOrd="0" presId="urn:microsoft.com/office/officeart/2018/2/layout/IconVerticalSolidList"/>
    <dgm:cxn modelId="{2EBC15D5-38DE-49F0-A65C-8B07335143A4}" type="presParOf" srcId="{51249900-5F49-4A15-B26A-093643FADB22}" destId="{6DC8B641-383C-4467-95A7-CA4A365429AD}" srcOrd="0" destOrd="0" presId="urn:microsoft.com/office/officeart/2018/2/layout/IconVerticalSolidList"/>
    <dgm:cxn modelId="{1BED514D-566E-461D-A023-D1AE9E80450C}" type="presParOf" srcId="{51249900-5F49-4A15-B26A-093643FADB22}" destId="{BFC61C77-D2FC-41B1-9E7A-E5AB97B89EAE}" srcOrd="1" destOrd="0" presId="urn:microsoft.com/office/officeart/2018/2/layout/IconVerticalSolidList"/>
    <dgm:cxn modelId="{02583AF4-4731-45A4-A42D-D3C7AD5A9074}" type="presParOf" srcId="{51249900-5F49-4A15-B26A-093643FADB22}" destId="{1BC7A388-3B1C-4971-96E3-219EA1FDBFEE}" srcOrd="2" destOrd="0" presId="urn:microsoft.com/office/officeart/2018/2/layout/IconVerticalSolidList"/>
    <dgm:cxn modelId="{18728598-0E19-4317-8BD4-3272D8606BAB}" type="presParOf" srcId="{51249900-5F49-4A15-B26A-093643FADB22}" destId="{D54EE6A3-A127-4A29-9118-5524974076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33840-5419-4D0B-8DFE-7262C770ABD1}">
      <dsp:nvSpPr>
        <dsp:cNvPr id="0" name=""/>
        <dsp:cNvSpPr/>
      </dsp:nvSpPr>
      <dsp:spPr>
        <a:xfrm>
          <a:off x="0" y="683994"/>
          <a:ext cx="5130218" cy="12627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7161E6-D357-47E1-BDDC-064EFDB821F7}">
      <dsp:nvSpPr>
        <dsp:cNvPr id="0" name=""/>
        <dsp:cNvSpPr/>
      </dsp:nvSpPr>
      <dsp:spPr>
        <a:xfrm>
          <a:off x="381984" y="968114"/>
          <a:ext cx="694517" cy="6945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0625A-BEC9-45D3-9666-4E1F76D9D949}">
      <dsp:nvSpPr>
        <dsp:cNvPr id="0" name=""/>
        <dsp:cNvSpPr/>
      </dsp:nvSpPr>
      <dsp:spPr>
        <a:xfrm>
          <a:off x="1458485" y="683994"/>
          <a:ext cx="3671733" cy="1262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642" tIns="133642" rIns="133642" bIns="13364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Tutor: Open and share.</a:t>
          </a:r>
          <a:endParaRPr lang="en-US" sz="2500" kern="1200" dirty="0"/>
        </a:p>
      </dsp:txBody>
      <dsp:txXfrm>
        <a:off x="1458485" y="683994"/>
        <a:ext cx="3671733" cy="1262758"/>
      </dsp:txXfrm>
    </dsp:sp>
    <dsp:sp modelId="{BB5CC809-EFD1-4038-B92B-336CE21B3BD2}">
      <dsp:nvSpPr>
        <dsp:cNvPr id="0" name=""/>
        <dsp:cNvSpPr/>
      </dsp:nvSpPr>
      <dsp:spPr>
        <a:xfrm>
          <a:off x="0" y="2262441"/>
          <a:ext cx="5130218" cy="1262758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381984" y="2546562"/>
          <a:ext cx="694517" cy="6945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1458485" y="2262441"/>
          <a:ext cx="3671733" cy="1262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642" tIns="133642" rIns="133642" bIns="133642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Note: Assignment  Submission template available to download from Moodle.</a:t>
          </a:r>
          <a:endParaRPr lang="en-US" sz="2000" kern="1200" dirty="0"/>
        </a:p>
      </dsp:txBody>
      <dsp:txXfrm>
        <a:off x="1458485" y="2262441"/>
        <a:ext cx="3671733" cy="126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532B1-86CD-46BE-9545-6EC458EF7927}">
      <dsp:nvSpPr>
        <dsp:cNvPr id="0" name=""/>
        <dsp:cNvSpPr/>
      </dsp:nvSpPr>
      <dsp:spPr>
        <a:xfrm>
          <a:off x="0" y="1902"/>
          <a:ext cx="10506456" cy="96445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E6293-03AC-4C5A-BCF8-661CD3EE586A}">
      <dsp:nvSpPr>
        <dsp:cNvPr id="0" name=""/>
        <dsp:cNvSpPr/>
      </dsp:nvSpPr>
      <dsp:spPr>
        <a:xfrm>
          <a:off x="291746" y="218904"/>
          <a:ext cx="530447" cy="5304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1B08-9578-4EF4-BC93-96DE761DCD32}">
      <dsp:nvSpPr>
        <dsp:cNvPr id="0" name=""/>
        <dsp:cNvSpPr/>
      </dsp:nvSpPr>
      <dsp:spPr>
        <a:xfrm>
          <a:off x="1113940" y="190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Y</a:t>
          </a:r>
          <a:r>
            <a:rPr lang="en-GB" sz="2000" b="0" i="0" kern="1200" dirty="0">
              <a:solidFill>
                <a:schemeClr val="tx1"/>
              </a:solidFill>
            </a:rPr>
            <a:t>our project should help you to develop new up-to-date skills.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1113940" y="1902"/>
        <a:ext cx="9392515" cy="964450"/>
      </dsp:txXfrm>
    </dsp:sp>
    <dsp:sp modelId="{55A7A872-3C53-4105-9F43-398CD9F6E700}">
      <dsp:nvSpPr>
        <dsp:cNvPr id="0" name=""/>
        <dsp:cNvSpPr/>
      </dsp:nvSpPr>
      <dsp:spPr>
        <a:xfrm>
          <a:off x="0" y="1207466"/>
          <a:ext cx="10506456" cy="9644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DC958-8F99-4944-9A52-B73475C8AB4E}">
      <dsp:nvSpPr>
        <dsp:cNvPr id="0" name=""/>
        <dsp:cNvSpPr/>
      </dsp:nvSpPr>
      <dsp:spPr>
        <a:xfrm>
          <a:off x="291746" y="1424467"/>
          <a:ext cx="530447" cy="5304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724A-F6DE-45CD-ABC6-CCB4B7B4874D}">
      <dsp:nvSpPr>
        <dsp:cNvPr id="0" name=""/>
        <dsp:cNvSpPr/>
      </dsp:nvSpPr>
      <dsp:spPr>
        <a:xfrm>
          <a:off x="1113940" y="1207466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Your project should be of interest to you and Computing related.</a:t>
          </a:r>
          <a:endParaRPr lang="en-US" sz="2000" kern="1200" dirty="0"/>
        </a:p>
      </dsp:txBody>
      <dsp:txXfrm>
        <a:off x="1113940" y="1207466"/>
        <a:ext cx="9392515" cy="964450"/>
      </dsp:txXfrm>
    </dsp:sp>
    <dsp:sp modelId="{EEAD024D-9F26-4143-9007-7C68A75C3BFF}">
      <dsp:nvSpPr>
        <dsp:cNvPr id="0" name=""/>
        <dsp:cNvSpPr/>
      </dsp:nvSpPr>
      <dsp:spPr>
        <a:xfrm>
          <a:off x="0" y="2413029"/>
          <a:ext cx="10506456" cy="9644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8344-C0D0-4CF3-ABAD-8905003F5A3A}">
      <dsp:nvSpPr>
        <dsp:cNvPr id="0" name=""/>
        <dsp:cNvSpPr/>
      </dsp:nvSpPr>
      <dsp:spPr>
        <a:xfrm>
          <a:off x="291746" y="2630030"/>
          <a:ext cx="530447" cy="5304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B67DB-803A-4303-8AF0-4328279DC98F}">
      <dsp:nvSpPr>
        <dsp:cNvPr id="0" name=""/>
        <dsp:cNvSpPr/>
      </dsp:nvSpPr>
      <dsp:spPr>
        <a:xfrm>
          <a:off x="1113940" y="2413029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 addition to learning new skills, your project will need to have a purpose, to add value and benefit society in some way.</a:t>
          </a:r>
          <a:endParaRPr lang="en-US" sz="1800" kern="1200" dirty="0"/>
        </a:p>
      </dsp:txBody>
      <dsp:txXfrm>
        <a:off x="1113940" y="2413029"/>
        <a:ext cx="9392515" cy="964450"/>
      </dsp:txXfrm>
    </dsp:sp>
    <dsp:sp modelId="{6DC8B641-383C-4467-95A7-CA4A365429AD}">
      <dsp:nvSpPr>
        <dsp:cNvPr id="0" name=""/>
        <dsp:cNvSpPr/>
      </dsp:nvSpPr>
      <dsp:spPr>
        <a:xfrm>
          <a:off x="0" y="3618592"/>
          <a:ext cx="10506456" cy="9644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61C77-D2FC-41B1-9E7A-E5AB97B89EAE}">
      <dsp:nvSpPr>
        <dsp:cNvPr id="0" name=""/>
        <dsp:cNvSpPr/>
      </dsp:nvSpPr>
      <dsp:spPr>
        <a:xfrm>
          <a:off x="291746" y="3835593"/>
          <a:ext cx="530447" cy="5304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E6A3-A127-4A29-9118-5524974076A3}">
      <dsp:nvSpPr>
        <dsp:cNvPr id="0" name=""/>
        <dsp:cNvSpPr/>
      </dsp:nvSpPr>
      <dsp:spPr>
        <a:xfrm>
          <a:off x="1113940" y="361859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Due to the time limitations, be careful to limit the scope of your project.</a:t>
          </a:r>
          <a:endParaRPr lang="en-US" sz="2000" kern="1200" dirty="0"/>
        </a:p>
      </dsp:txBody>
      <dsp:txXfrm>
        <a:off x="1113940" y="3618592"/>
        <a:ext cx="9392515" cy="964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18/07/2021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A15FC-D5D8-445E-ADE3-F639ABC916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7/18/2021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00F8E-F60B-4F6F-AEA5-D6562EA12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CB453-3A17-480F-951C-9C14BD36B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277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E84E3-ADDB-4DC8-B813-8C8BD856C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7/18/2021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C6840-7C9E-41A0-98DD-EE6F1B99B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926E4-6025-437B-AD9F-F76A33656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0505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BF3CE-60DD-4809-9B59-2618CDC8D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7/18/2021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4823D57-ABF6-4ADA-983C-0342DAB699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726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7E9174-7D15-4162-B701-716C8FB4B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7/18/2021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70A8E-BDB9-4444-A37E-05BA33090E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828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20402F1-638C-4925-8D73-561CFAB97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7/18/2021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EFEF98E-E758-4F9A-82DA-86D314B542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717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F45DB5-313D-49EF-8B44-C2CE26F68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7/18/2021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B98D37F-C8AE-430A-9A1A-14BFD0792B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513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D65103A-795E-4B49-B93D-5D8BCF58F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7/18/2021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894987A-ABE0-4B34-A799-69BA17DC03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958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36E2D5-B201-4304-8BAD-EA0DCC664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7/18/2021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8CA33-560E-4494-A96E-6CA95243FB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481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7/18/2021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382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4D580-6D32-4342-9914-B5FBFA651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7/18/2021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42ECC7-F6B6-498B-8F10-9C2446DD72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772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00F73-04EC-41C7-BAF8-F30CFA48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7/18/2021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30C0908-9952-4C7C-B425-D6307719FC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340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795F7-B748-4C5C-9582-413D41BD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F3839F-A31D-4847-9846-4278BADB884A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8887-C722-4BC3-B4D4-3A8FD37A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6F7E-0585-4F6D-8EEB-E10767C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10618-0AD2-4807-8340-FFD4715E76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3023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34768-35CF-45B2-A7A4-74DAA4BAE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B2AAD-BAD3-441E-A539-B24E1779BE75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DB648-55FD-4CE4-9E1A-8683B85EF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8E7A5-F6F3-45F0-B83E-73EE49803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BF512-9F56-49DC-9742-31E9A41DA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94001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49FC9B1-8CCF-45CE-8CC6-1BEA7ADA561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163D65D-F035-4BEC-9C28-30210F3EDAE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45D2D-F30B-4993-8730-9CA53687FF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7/18/2021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A2FAB-7DA7-4414-B409-225BAC44C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999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D4F5A2-08B5-44F0-99A6-75640100DCDB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F9DDD9-1468-4C56-84A5-E57879612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7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D4F5A2-08B5-44F0-99A6-75640100DCDB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F9DDD9-1468-4C56-84A5-E57879612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8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7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idreflections.blogspot.com/2014_11_01_archive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7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2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984330-62B1-4903-A6E8-BBF688EC637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FF93B30D-1131-422B-80A7-36B2410F423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B04DC2E-B453-4ED2-9E81-5B358E8851C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68BC542-232C-40E9-9077-86E0290990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0838" y="2906713"/>
            <a:ext cx="7237412" cy="1200150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			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43762D3-DFC7-42CE-BEDE-0C1255336774}"/>
              </a:ext>
            </a:extLst>
          </p:cNvPr>
          <p:cNvSpPr txBox="1">
            <a:spLocks/>
          </p:cNvSpPr>
          <p:nvPr/>
        </p:nvSpPr>
        <p:spPr>
          <a:xfrm>
            <a:off x="890337" y="1972553"/>
            <a:ext cx="4039471" cy="223368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Changemakers: Creativity &amp; Value Creation.</a:t>
            </a:r>
            <a:endParaRPr lang="en-US" sz="5000" dirty="0">
              <a:solidFill>
                <a:schemeClr val="bg1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04FA87F-E16D-42CF-AFD9-3D428D0D81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5074" y="4354015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 i="0" dirty="0">
                <a:solidFill>
                  <a:schemeClr val="bg1"/>
                </a:solidFill>
                <a:effectLst/>
                <a:latin typeface="Segoe UI" panose="020B0502040204020203" pitchFamily="34" charset="0"/>
              </a:rPr>
              <a:t>Assessment 01 Guideline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CEFD9B6-C734-4CE2-BD4D-3BA3846F7016}"/>
              </a:ext>
            </a:extLst>
          </p:cNvPr>
          <p:cNvSpPr txBox="1">
            <a:spLocks/>
          </p:cNvSpPr>
          <p:nvPr/>
        </p:nvSpPr>
        <p:spPr>
          <a:xfrm>
            <a:off x="905074" y="1153598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dirty="0"/>
              <a:t>Welcome to the University’s new </a:t>
            </a:r>
            <a:r>
              <a:rPr lang="en-GB" sz="2000" b="1" dirty="0"/>
              <a:t>Online</a:t>
            </a:r>
            <a:r>
              <a:rPr lang="en-GB" sz="2000" dirty="0"/>
              <a:t> </a:t>
            </a:r>
            <a:r>
              <a:rPr lang="en-GB" sz="2000" b="1" dirty="0"/>
              <a:t>Learning module </a:t>
            </a:r>
            <a:r>
              <a:rPr lang="en-GB" sz="2000" dirty="0"/>
              <a:t>at L5.</a:t>
            </a:r>
            <a:endParaRPr lang="en-GB" sz="2000" dirty="0"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/>
          </a:p>
        </p:txBody>
      </p:sp>
      <p:pic>
        <p:nvPicPr>
          <p:cNvPr id="10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2370587F-4781-4B23-8CB1-50F6C0E195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D3F134C-588B-4CD4-8D00-D5783944CD84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11568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10745002" cy="1454051"/>
          </a:xfrm>
        </p:spPr>
        <p:txBody>
          <a:bodyPr>
            <a:normAutofit fontScale="90000"/>
          </a:bodyPr>
          <a:lstStyle/>
          <a:p>
            <a:r>
              <a:rPr lang="en-GB" sz="5400" b="1" u="sng" dirty="0">
                <a:solidFill>
                  <a:schemeClr val="tx2"/>
                </a:solidFill>
              </a:rPr>
              <a:t>Assignment 1: Project Ideation &amp;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569" y="1897631"/>
            <a:ext cx="8858144" cy="3938174"/>
          </a:xfrm>
        </p:spPr>
        <p:txBody>
          <a:bodyPr anchor="t">
            <a:normAutofit/>
          </a:bodyPr>
          <a:lstStyle/>
          <a:p>
            <a:pPr lvl="0"/>
            <a:r>
              <a:rPr lang="en-GB" sz="3600" b="1" dirty="0">
                <a:solidFill>
                  <a:schemeClr val="tx2"/>
                </a:solidFill>
              </a:rPr>
              <a:t>Assignment 1 = Online e-Portfolio.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tx2"/>
                </a:solidFill>
              </a:rPr>
              <a:t>Task 1: </a:t>
            </a:r>
            <a:r>
              <a:rPr lang="en-US" sz="3200" b="1" dirty="0">
                <a:effectLst/>
              </a:rPr>
              <a:t>Innovation</a:t>
            </a:r>
            <a:r>
              <a:rPr lang="en-US" sz="3200" dirty="0">
                <a:effectLst/>
              </a:rPr>
              <a:t> Mind Map </a:t>
            </a:r>
            <a:r>
              <a:rPr lang="en-US" sz="3200" dirty="0"/>
              <a:t>(</a:t>
            </a:r>
            <a:r>
              <a:rPr lang="en-US" sz="3200" dirty="0">
                <a:effectLst/>
              </a:rPr>
              <a:t>250 words).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tx2"/>
                </a:solidFill>
              </a:rPr>
              <a:t>Task 2: </a:t>
            </a:r>
            <a:r>
              <a:rPr lang="en-US" sz="3200" b="1" dirty="0"/>
              <a:t>Project </a:t>
            </a:r>
            <a:r>
              <a:rPr lang="en-US" sz="3200" b="1" dirty="0">
                <a:effectLst/>
              </a:rPr>
              <a:t>Ideation </a:t>
            </a:r>
            <a:r>
              <a:rPr lang="en-US" sz="3200" dirty="0">
                <a:effectLst/>
              </a:rPr>
              <a:t>(250 words).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tx2"/>
                </a:solidFill>
              </a:rPr>
              <a:t>Task </a:t>
            </a:r>
            <a:r>
              <a:rPr lang="en-US" sz="3200" b="1" dirty="0">
                <a:effectLst/>
              </a:rPr>
              <a:t>3: Project Planning &amp; Management</a:t>
            </a:r>
          </a:p>
          <a:p>
            <a:pPr marL="1428750" lvl="2" indent="-514350">
              <a:buFont typeface="+mj-lt"/>
              <a:buAutoNum type="romanLcPeriod"/>
            </a:pPr>
            <a:r>
              <a:rPr lang="en-US" sz="3200" b="1" dirty="0">
                <a:effectLst/>
              </a:rPr>
              <a:t>3a Project Poster</a:t>
            </a:r>
            <a:r>
              <a:rPr lang="en-US" sz="3200" dirty="0">
                <a:effectLst/>
              </a:rPr>
              <a:t>.</a:t>
            </a:r>
          </a:p>
          <a:p>
            <a:pPr marL="1485900" lvl="2" indent="-571500">
              <a:buFont typeface="+mj-lt"/>
              <a:buAutoNum type="romanLcPeriod"/>
            </a:pPr>
            <a:r>
              <a:rPr lang="en-US" sz="3200" b="1" dirty="0">
                <a:effectLst/>
              </a:rPr>
              <a:t>3b: Project Chart</a:t>
            </a:r>
            <a:r>
              <a:rPr lang="en-US" sz="3200" dirty="0">
                <a:effectLst/>
              </a:rPr>
              <a:t>.</a:t>
            </a:r>
            <a:endParaRPr lang="en-GB" sz="32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3500" b="1" dirty="0">
                <a:solidFill>
                  <a:schemeClr val="tx2"/>
                </a:solidFill>
              </a:rPr>
              <a:t>Submission date:</a:t>
            </a:r>
            <a:r>
              <a:rPr lang="en-GB" sz="3500" dirty="0">
                <a:solidFill>
                  <a:schemeClr val="tx2"/>
                </a:solidFill>
              </a:rPr>
              <a:t> Monday 14</a:t>
            </a:r>
            <a:r>
              <a:rPr lang="en-GB" sz="3500" baseline="30000" dirty="0">
                <a:solidFill>
                  <a:schemeClr val="tx2"/>
                </a:solidFill>
              </a:rPr>
              <a:t>th</a:t>
            </a:r>
            <a:r>
              <a:rPr lang="en-GB" sz="3500" dirty="0">
                <a:solidFill>
                  <a:schemeClr val="tx2"/>
                </a:solidFill>
              </a:rPr>
              <a:t> June.</a:t>
            </a:r>
            <a:endParaRPr lang="en-US" dirty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CE05AA9F-5924-4EF7-B65E-52BB2ABA9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04642" y="1503253"/>
            <a:ext cx="3616578" cy="414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763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6" descr="Document outline">
            <a:extLst>
              <a:ext uri="{FF2B5EF4-FFF2-40B4-BE49-F238E27FC236}">
                <a16:creationId xmlns:a16="http://schemas.microsoft.com/office/drawing/2014/main" id="{D6018F58-98F9-4A2C-9088-4B52A718B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4442033" y="0"/>
            <a:ext cx="6615846" cy="66158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800" y="841200"/>
            <a:ext cx="7616171" cy="2703287"/>
          </a:xfrm>
          <a:custGeom>
            <a:avLst/>
            <a:gdLst>
              <a:gd name="connsiteX0" fmla="*/ 0 w 7616171"/>
              <a:gd name="connsiteY0" fmla="*/ 0 h 2703287"/>
              <a:gd name="connsiteX1" fmla="*/ 7616171 w 7616171"/>
              <a:gd name="connsiteY1" fmla="*/ 0 h 2703287"/>
              <a:gd name="connsiteX2" fmla="*/ 7616171 w 7616171"/>
              <a:gd name="connsiteY2" fmla="*/ 2703287 h 2703287"/>
              <a:gd name="connsiteX3" fmla="*/ 0 w 7616171"/>
              <a:gd name="connsiteY3" fmla="*/ 2703287 h 2703287"/>
              <a:gd name="connsiteX4" fmla="*/ 0 w 7616171"/>
              <a:gd name="connsiteY4" fmla="*/ 0 h 2703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16171" h="2703287" fill="none" extrusionOk="0">
                <a:moveTo>
                  <a:pt x="0" y="0"/>
                </a:moveTo>
                <a:cubicBezTo>
                  <a:pt x="3596702" y="-49533"/>
                  <a:pt x="6182405" y="-14809"/>
                  <a:pt x="7616171" y="0"/>
                </a:cubicBezTo>
                <a:cubicBezTo>
                  <a:pt x="7703810" y="351427"/>
                  <a:pt x="7543492" y="1427090"/>
                  <a:pt x="7616171" y="2703287"/>
                </a:cubicBezTo>
                <a:cubicBezTo>
                  <a:pt x="5695527" y="2655056"/>
                  <a:pt x="3804431" y="2787742"/>
                  <a:pt x="0" y="2703287"/>
                </a:cubicBezTo>
                <a:cubicBezTo>
                  <a:pt x="-38581" y="1996069"/>
                  <a:pt x="63341" y="1173368"/>
                  <a:pt x="0" y="0"/>
                </a:cubicBezTo>
                <a:close/>
              </a:path>
              <a:path w="7616171" h="2703287" stroke="0" extrusionOk="0">
                <a:moveTo>
                  <a:pt x="0" y="0"/>
                </a:moveTo>
                <a:cubicBezTo>
                  <a:pt x="3310909" y="118645"/>
                  <a:pt x="5139614" y="116012"/>
                  <a:pt x="7616171" y="0"/>
                </a:cubicBezTo>
                <a:cubicBezTo>
                  <a:pt x="7483289" y="619073"/>
                  <a:pt x="7701122" y="1520418"/>
                  <a:pt x="7616171" y="2703287"/>
                </a:cubicBezTo>
                <a:cubicBezTo>
                  <a:pt x="4471568" y="2837887"/>
                  <a:pt x="2614576" y="2546091"/>
                  <a:pt x="0" y="2703287"/>
                </a:cubicBezTo>
                <a:cubicBezTo>
                  <a:pt x="-20187" y="1656024"/>
                  <a:pt x="-152480" y="1067961"/>
                  <a:pt x="0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FF00"/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Curved/>
                  </ask:type>
                </ask:lineSketchStyleProps>
              </a:ext>
            </a:extLst>
          </a:ln>
        </p:spPr>
        <p:txBody>
          <a:bodyPr anchor="t">
            <a:normAutofit fontScale="90000"/>
          </a:bodyPr>
          <a:lstStyle/>
          <a:p>
            <a:r>
              <a:rPr lang="en-GB" sz="4900" b="1" u="sng" dirty="0">
                <a:solidFill>
                  <a:schemeClr val="bg1"/>
                </a:solidFill>
              </a:rPr>
              <a:t>Assignment 1 location &amp; review:</a:t>
            </a:r>
            <a:br>
              <a:rPr lang="en-GB" sz="4000" b="1" u="sng" dirty="0">
                <a:solidFill>
                  <a:schemeClr val="bg1"/>
                </a:solidFill>
              </a:rPr>
            </a:br>
            <a:r>
              <a:rPr lang="en-GB" sz="3100" b="1" dirty="0">
                <a:solidFill>
                  <a:schemeClr val="bg1"/>
                </a:solidFill>
                <a:latin typeface="+mn-lt"/>
              </a:rPr>
              <a:t>1. </a:t>
            </a:r>
            <a:r>
              <a:rPr lang="en-GB" sz="3100" dirty="0">
                <a:solidFill>
                  <a:schemeClr val="bg1"/>
                </a:solidFill>
                <a:latin typeface="+mn-lt"/>
              </a:rPr>
              <a:t>Show location on Moodle.</a:t>
            </a:r>
            <a:br>
              <a:rPr lang="en-GB" sz="3100" dirty="0">
                <a:solidFill>
                  <a:schemeClr val="bg1"/>
                </a:solidFill>
                <a:latin typeface="+mn-lt"/>
              </a:rPr>
            </a:br>
            <a:r>
              <a:rPr lang="en-GB" sz="3100" b="1" dirty="0">
                <a:solidFill>
                  <a:schemeClr val="bg1"/>
                </a:solidFill>
                <a:latin typeface="+mn-lt"/>
              </a:rPr>
              <a:t>2. </a:t>
            </a:r>
            <a:r>
              <a:rPr lang="en-GB" sz="3100" dirty="0">
                <a:solidFill>
                  <a:schemeClr val="bg1"/>
                </a:solidFill>
                <a:latin typeface="+mn-lt"/>
              </a:rPr>
              <a:t>Show Turnitin link. </a:t>
            </a:r>
            <a:br>
              <a:rPr lang="en-GB" sz="3100" dirty="0">
                <a:solidFill>
                  <a:schemeClr val="bg1"/>
                </a:solidFill>
                <a:latin typeface="+mn-lt"/>
              </a:rPr>
            </a:br>
            <a:r>
              <a:rPr lang="en-GB" sz="3100" b="1" dirty="0">
                <a:solidFill>
                  <a:schemeClr val="bg1"/>
                </a:solidFill>
                <a:latin typeface="+mn-lt"/>
              </a:rPr>
              <a:t>3. </a:t>
            </a:r>
            <a:r>
              <a:rPr lang="en-GB" sz="3100" dirty="0">
                <a:solidFill>
                  <a:schemeClr val="bg1"/>
                </a:solidFill>
                <a:latin typeface="+mn-lt"/>
              </a:rPr>
              <a:t>Review Assignment 1 tasks.</a:t>
            </a:r>
            <a:br>
              <a:rPr lang="en-GB" sz="3100" dirty="0">
                <a:solidFill>
                  <a:schemeClr val="bg1"/>
                </a:solidFill>
                <a:latin typeface="+mn-lt"/>
              </a:rPr>
            </a:br>
            <a:r>
              <a:rPr lang="en-GB" sz="3100" b="1" dirty="0">
                <a:solidFill>
                  <a:schemeClr val="bg1"/>
                </a:solidFill>
                <a:latin typeface="+mn-lt"/>
              </a:rPr>
              <a:t>4. </a:t>
            </a:r>
            <a:r>
              <a:rPr lang="en-GB" sz="3100" dirty="0">
                <a:solidFill>
                  <a:schemeClr val="bg1"/>
                </a:solidFill>
                <a:latin typeface="+mn-lt"/>
              </a:rPr>
              <a:t>Review Assignment 1 Submission template.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36795" y="2406652"/>
          <a:ext cx="5130219" cy="4209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11426" y="1653048"/>
            <a:ext cx="9791833" cy="3814964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en-US" sz="3600" b="1" dirty="0"/>
              <a:t>Finish off Assignment 1 Tasks 1, 2 &amp; 3.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1" dirty="0"/>
              <a:t>Upload/link Task answers to e-portfolio.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1" dirty="0"/>
              <a:t>Complete Assignment 1 Submission template.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1" dirty="0"/>
              <a:t>Submit Assignment 1 to Turnitin link.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371597" y="528240"/>
            <a:ext cx="87905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This week’s Activity </a:t>
            </a:r>
            <a:r>
              <a:rPr lang="en-US" sz="54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 focus on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</a:t>
            </a:r>
            <a:endParaRPr lang="en-GB" sz="5400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E61598-59ED-42C4-97BB-C00CC800B40D}"/>
              </a:ext>
            </a:extLst>
          </p:cNvPr>
          <p:cNvSpPr txBox="1"/>
          <p:nvPr/>
        </p:nvSpPr>
        <p:spPr>
          <a:xfrm>
            <a:off x="1411426" y="5323707"/>
            <a:ext cx="5438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/\.</a:t>
            </a:r>
          </a:p>
        </p:txBody>
      </p:sp>
    </p:spTree>
    <p:extLst>
      <p:ext uri="{BB962C8B-B14F-4D97-AF65-F5344CB8AC3E}">
        <p14:creationId xmlns:p14="http://schemas.microsoft.com/office/powerpoint/2010/main" val="2001414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Computing Innovation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7218-1C75-495E-8D6C-225D0049C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8271107"/>
              </p:ext>
            </p:extLst>
          </p:nvPr>
        </p:nvGraphicFramePr>
        <p:xfrm>
          <a:off x="838200" y="1650222"/>
          <a:ext cx="10506456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3396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Review Progress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Tutor note: Review Student progress, Assessment 01 Marking Scheme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Social &amp; Peer Support</a:t>
            </a:r>
            <a:b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(Chat &amp; Support each other)</a:t>
            </a:r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Module Introduction (2)</Template>
  <TotalTime>0</TotalTime>
  <Words>304</Words>
  <Application>Microsoft Office PowerPoint</Application>
  <PresentationFormat>Widescreen</PresentationFormat>
  <Paragraphs>35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Calibri</vt:lpstr>
      <vt:lpstr>Calibri Light</vt:lpstr>
      <vt:lpstr>Myriad Pro</vt:lpstr>
      <vt:lpstr>Segoe UI</vt:lpstr>
      <vt:lpstr>20140311PresentationUWTSDTemplate</vt:lpstr>
      <vt:lpstr>20140311PresentationUWTSDTemplate</vt:lpstr>
      <vt:lpstr>20140311PresentationUWTSDTemplate</vt:lpstr>
      <vt:lpstr>Office Theme</vt:lpstr>
      <vt:lpstr>            </vt:lpstr>
      <vt:lpstr>Assignment 1: Project Ideation &amp; Planning</vt:lpstr>
      <vt:lpstr>Assignment 1 location &amp; review: 1. Show location on Moodle. 2. Show Turnitin link.  3. Review Assignment 1 tasks. 4. Review Assignment 1 Submission template.</vt:lpstr>
      <vt:lpstr>PowerPoint Presentation</vt:lpstr>
      <vt:lpstr>Computing Innovation Project</vt:lpstr>
      <vt:lpstr>Review Progress</vt:lpstr>
      <vt:lpstr> Questions.</vt:lpstr>
      <vt:lpstr>Student Social &amp; Peer Support (Chat &amp; Support each other)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Suneth Fernando</cp:lastModifiedBy>
  <cp:revision>37</cp:revision>
  <dcterms:created xsi:type="dcterms:W3CDTF">2021-05-12T15:30:21Z</dcterms:created>
  <dcterms:modified xsi:type="dcterms:W3CDTF">2021-07-18T14:59:38Z</dcterms:modified>
</cp:coreProperties>
</file>