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6"/>
  </p:normalViewPr>
  <p:slideViewPr>
    <p:cSldViewPr snapToGrid="0" snapToObjects="1">
      <p:cViewPr varScale="1">
        <p:scale>
          <a:sx n="105" d="100"/>
          <a:sy n="105" d="100"/>
        </p:scale>
        <p:origin x="8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6FAFB-522D-4942-8942-DB9E58331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892900-8DAA-D84F-88FD-21490A42A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6CEAF-FC46-BF4C-816A-885046146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C67A9-6D3A-7A4D-85D6-21FB5227F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BB195-74B9-3D47-9E47-F73AD4115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84745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BBB10-78FB-1748-80E1-8AB17C3EB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70D2C-E58E-144F-83A5-F6DA94091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A8FCF-B901-C14A-B235-DE29F9F02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97EE25-934A-C246-97D7-EA472F1FE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5BA70-BD44-C441-A9FB-D89C9FFFC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87531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C6017-4C00-904A-BAF9-33423E88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06235-9BC1-AF4C-99EA-2C86C3E94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2BFDA-63A3-7944-A24B-4B6F67C61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9FEA2-D714-9044-9CDA-644307CB3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E4D60-0F0B-8848-8F9A-7945BD743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03667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A608F-94E5-3342-BD79-29D97A8E7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1AC4E-CA10-544E-A4FD-D6B2137B66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17CA1-B1EA-D04A-BAB3-7C5B86FBAF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1FBA3-D0E9-CE40-95B1-4707BF120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EF64D-CCA3-5B48-A4E0-25B42F4FF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D6443-144C-4442-8AA4-11AD47499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49898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0F72F-5251-F94A-B36A-CCA783EB3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15536C-8970-9541-8B94-38E3BEC7F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65F722-9685-3E42-ABAC-0BC7D8A8B5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11B31F-EA5A-4C4E-B69E-52AB143F84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DDF15D-9A47-824D-A49A-C0931D3ED4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197AE9-F898-E44A-B231-545682CF9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523B5E-E2DC-8042-894F-22B991BDE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3D36DB-6674-A248-9709-D1481FF0C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32702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BA4B9-2CA7-414B-99FE-8921C718B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929834-584E-2448-A5CC-5312A684F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1AEEAC-236A-B24B-961D-45B19A904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E33E-4191-6647-A5D6-D597EAA66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225838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25355A-A350-204A-B30F-53802B574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AD35A9-2B54-0D48-B58F-144E6EBED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62AA25-9EB0-C845-8220-E8FCD96F6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10197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6A19C-09AD-424A-97E0-BF86576AD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21576-0AF9-2242-8036-FE9649243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ABC51E-829B-6D4C-B043-B0C3FEC977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FE880-0473-4B46-A18B-1519AA41F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FE415D-50F9-2D4D-889C-A3DB70200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C7A1A9-A096-F744-A3BB-33C7AA9FC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92454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5140B-B50E-1A4F-9E80-816E7B08F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7188FB-7E0A-C946-B313-8494B7B1F9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F8CDDF-22C9-C14A-AFEE-04E6A549B4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56A396-F778-AA42-BA8D-57850FECE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C366B0-BEEB-0140-AD4F-9BE7CC53B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47D14-E40F-BC45-801C-B8B87BD2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77241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B8D76-8280-024F-B48B-FE5EBC33A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AA5707-DF7A-2F4C-B65D-02D3478312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DBE07-2131-B74F-9DF4-DA4761E64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B78B2-DD14-9548-8365-6826DAC6D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44618-168A-9D41-88E2-EA54DC75E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671324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8B0EE5-801F-1C46-BC21-0BFC364C43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313984-3B92-D84D-872D-BCFC905C37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2F1D0-BB6D-E14D-8B5C-E9DF7FE38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73206-9CA0-6B48-B7C7-2C5D27C29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8709C-765B-8B4A-9DA6-C499361B0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84747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AB541-08CE-2742-B7E8-F828B5021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C1F03-F4D1-CE44-B3D0-836B3E3D5E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CDEFC-CADD-104A-AE19-5C49E4BD43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971FD-1AEF-F14D-9F25-308B65A5CF02}" type="datetimeFigureOut">
              <a:rPr lang="en-RO" smtClean="0"/>
              <a:t>6/24/22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8AB2D-7FA0-D641-B314-666559D111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9D5AD-8DE2-D04E-B0BB-46A3CA36FF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EBF40-8819-B249-A760-689B2B2386F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62060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9309C-5682-2A45-BE47-31F2B984E8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F7E6B8-A800-CB4D-B39B-53D63C804E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RO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9FBF99-DA87-9047-8129-212A77C568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" y="934323"/>
            <a:ext cx="12191996" cy="597068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FD9C02-C4BB-0943-8ABF-71D81969EE4C}"/>
              </a:ext>
            </a:extLst>
          </p:cNvPr>
          <p:cNvSpPr txBox="1"/>
          <p:nvPr/>
        </p:nvSpPr>
        <p:spPr>
          <a:xfrm>
            <a:off x="240270" y="934323"/>
            <a:ext cx="1163594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</a:t>
            </a:r>
            <a:r>
              <a:rPr lang="ro-RO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San </a:t>
            </a:r>
            <a:r>
              <a:rPr lang="ro-RO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Simones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. Como le puedo ayudar?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Annabella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Buenos días! Me gustaría reservar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en el hotel</a:t>
            </a:r>
            <a:r>
              <a:rPr lang="es-ES" i="1" dirty="0">
                <a:solidFill>
                  <a:srgbClr val="FF0000"/>
                </a:solidFill>
                <a:latin typeface="Calibri"/>
              </a:rPr>
              <a:t>.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 err="1">
                <a:solidFill>
                  <a:srgbClr val="000000"/>
                </a:solidFill>
              </a:rPr>
              <a:t>Annabella</a:t>
            </a:r>
            <a:r>
              <a:rPr lang="es-ES" dirty="0">
                <a:solidFill>
                  <a:srgbClr val="000000"/>
                </a:solidFill>
              </a:rPr>
              <a:t> :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	Me </a:t>
            </a:r>
            <a:r>
              <a:rPr lang="es-ES" dirty="0">
                <a:solidFill>
                  <a:srgbClr val="000000"/>
                </a:solidFill>
              </a:rPr>
              <a:t>llamo </a:t>
            </a:r>
            <a:r>
              <a:rPr lang="es-ES" dirty="0" err="1">
                <a:solidFill>
                  <a:srgbClr val="000000"/>
                </a:solidFill>
              </a:rPr>
              <a:t>Annabella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Alonso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Alonso. Para cuantas personas?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 err="1">
                <a:solidFill>
                  <a:srgbClr val="000000"/>
                </a:solidFill>
              </a:rPr>
              <a:t>Annabella</a:t>
            </a:r>
            <a:r>
              <a:rPr lang="es-ES" dirty="0">
                <a:solidFill>
                  <a:srgbClr val="000000"/>
                </a:solidFill>
              </a:rPr>
              <a:t> :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	Para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quatro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o tres habitaciones?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 err="1">
                <a:solidFill>
                  <a:srgbClr val="000000"/>
                </a:solidFill>
              </a:rPr>
              <a:t>Annabella</a:t>
            </a:r>
            <a:r>
              <a:rPr lang="es-ES" dirty="0">
                <a:solidFill>
                  <a:srgbClr val="000000"/>
                </a:solidFill>
              </a:rPr>
              <a:t>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</a:t>
            </a:r>
            <a:r>
              <a:rPr lang="ro-RO" dirty="0">
                <a:solidFill>
                  <a:srgbClr val="000000"/>
                </a:solidFill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qua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tro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individuales?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 err="1">
                <a:solidFill>
                  <a:srgbClr val="000000"/>
                </a:solidFill>
              </a:rPr>
              <a:t>Annabella</a:t>
            </a:r>
            <a:r>
              <a:rPr lang="es-ES" dirty="0">
                <a:solidFill>
                  <a:srgbClr val="000000"/>
                </a:solidFill>
              </a:rPr>
              <a:t>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camas dobles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 err="1">
                <a:solidFill>
                  <a:srgbClr val="000000"/>
                </a:solidFill>
              </a:rPr>
              <a:t>Annabella</a:t>
            </a:r>
            <a:r>
              <a:rPr lang="es-ES" dirty="0">
                <a:solidFill>
                  <a:srgbClr val="000000"/>
                </a:solidFill>
              </a:rPr>
              <a:t>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el dos de Enero de 2023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 err="1">
                <a:solidFill>
                  <a:srgbClr val="000000"/>
                </a:solidFill>
              </a:rPr>
              <a:t>Annabella</a:t>
            </a:r>
            <a:r>
              <a:rPr lang="es-ES" dirty="0">
                <a:solidFill>
                  <a:srgbClr val="000000"/>
                </a:solidFill>
              </a:rPr>
              <a:t>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Por tres noche.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 err="1">
                <a:solidFill>
                  <a:srgbClr val="000000"/>
                </a:solidFill>
              </a:rPr>
              <a:t>Annabella</a:t>
            </a:r>
            <a:r>
              <a:rPr lang="es-ES" dirty="0">
                <a:solidFill>
                  <a:srgbClr val="000000"/>
                </a:solidFill>
              </a:rPr>
              <a:t>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Genial! Muchas Gracias. Adiós.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 </a:t>
            </a:r>
            <a:r>
              <a:rPr lang="es-ES" dirty="0">
                <a:solidFill>
                  <a:srgbClr val="000000"/>
                </a:solidFill>
              </a:rPr>
              <a:t>Señora Alonso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Adiós.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2FBF00-9384-246F-BBBA-8F51C19E5285}"/>
              </a:ext>
            </a:extLst>
          </p:cNvPr>
          <p:cNvSpPr txBox="1"/>
          <p:nvPr/>
        </p:nvSpPr>
        <p:spPr>
          <a:xfrm>
            <a:off x="485775" y="300038"/>
            <a:ext cx="4142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 </a:t>
            </a:r>
            <a:r>
              <a:rPr lang="en-US" dirty="0" err="1"/>
              <a:t>gusteria</a:t>
            </a:r>
            <a:r>
              <a:rPr lang="en-US" dirty="0"/>
              <a:t> </a:t>
            </a:r>
            <a:r>
              <a:rPr lang="en-US" dirty="0" err="1"/>
              <a:t>hacer</a:t>
            </a:r>
            <a:r>
              <a:rPr lang="en-US" dirty="0"/>
              <a:t> </a:t>
            </a:r>
            <a:r>
              <a:rPr lang="en-US" dirty="0" err="1"/>
              <a:t>una</a:t>
            </a:r>
            <a:r>
              <a:rPr lang="en-US" dirty="0"/>
              <a:t> reserve:</a:t>
            </a:r>
          </a:p>
        </p:txBody>
      </p:sp>
    </p:spTree>
    <p:extLst>
      <p:ext uri="{BB962C8B-B14F-4D97-AF65-F5344CB8AC3E}">
        <p14:creationId xmlns:p14="http://schemas.microsoft.com/office/powerpoint/2010/main" val="2271066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WhatsApp Video 2022-06-24 at 6.30.36 PM.mp4" descr="WhatsApp Video 2022-06-24 at 6.30.36 PM.mp4">
            <a:hlinkClick r:id="" action="ppaction://media"/>
            <a:extLst>
              <a:ext uri="{FF2B5EF4-FFF2-40B4-BE49-F238E27FC236}">
                <a16:creationId xmlns:a16="http://schemas.microsoft.com/office/drawing/2014/main" id="{73188FCE-29A9-7021-7316-B4194C015D1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65718" y="1201003"/>
            <a:ext cx="2321006" cy="41079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0BA0AE-16F7-405D-4502-342086A7BF64}"/>
              </a:ext>
            </a:extLst>
          </p:cNvPr>
          <p:cNvSpPr txBox="1"/>
          <p:nvPr/>
        </p:nvSpPr>
        <p:spPr>
          <a:xfrm rot="20506149">
            <a:off x="79869" y="416429"/>
            <a:ext cx="50006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i="1" dirty="0" err="1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Hecho</a:t>
            </a:r>
            <a:r>
              <a:rPr lang="en-US" sz="2000" b="1" i="1" dirty="0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sz="2000" b="1" i="1" dirty="0" err="1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por</a:t>
            </a:r>
            <a:r>
              <a:rPr lang="en-US" sz="2000" b="1" i="1" dirty="0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 Ovidiu </a:t>
            </a:r>
            <a:r>
              <a:rPr lang="en-US" sz="2000" b="1" i="1" dirty="0" err="1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simon</a:t>
            </a:r>
            <a:r>
              <a:rPr lang="en-US" sz="2000" b="1" i="1" dirty="0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sz="2000" b="1" i="1" dirty="0" err="1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Milascon</a:t>
            </a:r>
            <a:r>
              <a:rPr lang="en-US" sz="2000" b="1" i="1" dirty="0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:</a:t>
            </a:r>
          </a:p>
          <a:p>
            <a:r>
              <a:rPr lang="en-US" sz="2000" b="1" i="1" dirty="0">
                <a:solidFill>
                  <a:schemeClr val="accent1">
                    <a:lumMod val="75000"/>
                  </a:schemeClr>
                </a:solidFill>
                <a:highlight>
                  <a:srgbClr val="C0C0C0"/>
                </a:highlight>
              </a:rPr>
              <a:t>2019208</a:t>
            </a:r>
          </a:p>
        </p:txBody>
      </p:sp>
    </p:spTree>
    <p:extLst>
      <p:ext uri="{BB962C8B-B14F-4D97-AF65-F5344CB8AC3E}">
        <p14:creationId xmlns:p14="http://schemas.microsoft.com/office/powerpoint/2010/main" val="409186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</Words>
  <Application>Microsoft Macintosh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Ovidiu Milascon (2019208)</dc:creator>
  <cp:lastModifiedBy>Ovidiu Milascon (2019208)</cp:lastModifiedBy>
  <cp:revision>3</cp:revision>
  <dcterms:created xsi:type="dcterms:W3CDTF">2022-06-24T14:45:37Z</dcterms:created>
  <dcterms:modified xsi:type="dcterms:W3CDTF">2022-06-24T15:38:56Z</dcterms:modified>
</cp:coreProperties>
</file>