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5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60" r:id="rId8"/>
    <p:sldMasterId id="2147483661" r:id="rId9"/>
  </p:sldMasterIdLst>
  <p:notesMasterIdLst>
    <p:notesMasterId r:id="rId15"/>
  </p:notesMasterIdLst>
  <p:sldIdLst>
    <p:sldId id="719" r:id="rId10"/>
    <p:sldId id="780" r:id="rId11"/>
    <p:sldId id="777" r:id="rId12"/>
    <p:sldId id="779" r:id="rId13"/>
    <p:sldId id="73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BFCA52-9E2C-4E9A-9F7C-D71F59E00B62}" v="1" dt="2026-03-30T13:46:22.4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8" y="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1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delSld modSld delMainMaster">
      <pc:chgData name="Jenifer Prince Devaraj" userId="c3fb109c-09d1-42a6-93f4-69472d709861" providerId="ADAL" clId="{09A26AFE-3578-4143-B1B0-81DF391638B0}" dt="2026-03-30T13:46:25.979" v="36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3-23T09:27:09.866" v="29" actId="20577"/>
        <pc:sldMkLst>
          <pc:docMk/>
          <pc:sldMk cId="1974621439" sldId="777"/>
        </pc:sldMkLst>
        <pc:spChg chg="mod">
          <ac:chgData name="Jenifer Prince Devaraj" userId="c3fb109c-09d1-42a6-93f4-69472d709861" providerId="ADAL" clId="{09A26AFE-3578-4143-B1B0-81DF391638B0}" dt="2026-03-23T09:17:39.935" v="19" actId="20577"/>
          <ac:spMkLst>
            <pc:docMk/>
            <pc:sldMk cId="1974621439" sldId="777"/>
            <ac:spMk id="6" creationId="{4BD99DF7-3C45-43D2-8A31-A93202E605F4}"/>
          </ac:spMkLst>
        </pc:spChg>
        <pc:spChg chg="mod">
          <ac:chgData name="Jenifer Prince Devaraj" userId="c3fb109c-09d1-42a6-93f4-69472d709861" providerId="ADAL" clId="{09A26AFE-3578-4143-B1B0-81DF391638B0}" dt="2026-03-23T09:27:09.866" v="29" actId="20577"/>
          <ac:spMkLst>
            <pc:docMk/>
            <pc:sldMk cId="1974621439" sldId="777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09A26AFE-3578-4143-B1B0-81DF391638B0}" dt="2026-03-30T13:46:25.979" v="36" actId="20577"/>
        <pc:sldMkLst>
          <pc:docMk/>
          <pc:sldMk cId="831285724" sldId="779"/>
        </pc:sldMkLst>
        <pc:spChg chg="mod">
          <ac:chgData name="Jenifer Prince Devaraj" userId="c3fb109c-09d1-42a6-93f4-69472d709861" providerId="ADAL" clId="{09A26AFE-3578-4143-B1B0-81DF391638B0}" dt="2026-03-23T09:17:45.102" v="21" actId="20577"/>
          <ac:spMkLst>
            <pc:docMk/>
            <pc:sldMk cId="831285724" sldId="779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09A26AFE-3578-4143-B1B0-81DF391638B0}" dt="2026-03-30T13:46:25.979" v="36" actId="20577"/>
          <ac:spMkLst>
            <pc:docMk/>
            <pc:sldMk cId="831285724" sldId="779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09A26AFE-3578-4143-B1B0-81DF391638B0}" dt="2026-03-23T09:27:06.531" v="27" actId="20577"/>
        <pc:sldMkLst>
          <pc:docMk/>
          <pc:sldMk cId="911813468" sldId="780"/>
        </pc:sldMkLst>
        <pc:spChg chg="mod">
          <ac:chgData name="Jenifer Prince Devaraj" userId="c3fb109c-09d1-42a6-93f4-69472d709861" providerId="ADAL" clId="{09A26AFE-3578-4143-B1B0-81DF391638B0}" dt="2026-03-23T09:17:35.604" v="16" actId="20577"/>
          <ac:spMkLst>
            <pc:docMk/>
            <pc:sldMk cId="911813468" sldId="780"/>
            <ac:spMk id="6" creationId="{FA3C220A-F694-41C2-BA96-06103F42FA5C}"/>
          </ac:spMkLst>
        </pc:spChg>
        <pc:spChg chg="mod">
          <ac:chgData name="Jenifer Prince Devaraj" userId="c3fb109c-09d1-42a6-93f4-69472d709861" providerId="ADAL" clId="{09A26AFE-3578-4143-B1B0-81DF391638B0}" dt="2026-03-23T09:27:06.531" v="27" actId="20577"/>
          <ac:spMkLst>
            <pc:docMk/>
            <pc:sldMk cId="911813468" sldId="780"/>
            <ac:spMk id="27" creationId="{8F21EABA-3048-8B24-1F55-26C2ABC4477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5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png"/><Relationship Id="rId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3</a:t>
            </a:r>
          </a:p>
          <a:p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Counter type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the block diagram of the counter type ADC.			 </a:t>
            </a:r>
          </a:p>
          <a:p>
            <a:pPr marL="1163638" indent="-447675">
              <a:lnSpc>
                <a:spcPct val="200000"/>
              </a:lnSpc>
              <a:buAutoNum type="romanLcParenBoth" startAt="2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List the components used in counter type ADC.			 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(iii)Explain in detail about how working principle of comparator utilised in the Counter type ADC.	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(iv)Explain why DAC is needed in the counter type ADC?	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A3C220A-F694-41C2-BA96-06103F42FA5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18134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208532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SAR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Define Successive Approximation ADC and describe its basic working principle.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Explain the detailed steps involved in converting an analogue signal to a digital signal using a SAR ADC. 	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the diagram of 4- bit binary input SAR algorithm and explain it.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BD99DF7-3C45-43D2-8A31-A93202E605F4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4621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430000" cy="3226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</a:t>
            </a:r>
          </a:p>
          <a:p>
            <a:pPr marL="514350" indent="-514350">
              <a:lnSpc>
                <a:spcPct val="150000"/>
              </a:lnSpc>
              <a:buAutoNum type="romanLcParenBoth"/>
              <a:tabLst>
                <a:tab pos="360363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hat is  Flash Type ADC?  and explain its basic working principle. 			</a:t>
            </a:r>
          </a:p>
          <a:p>
            <a:pPr marL="514350" indent="-514350">
              <a:lnSpc>
                <a:spcPct val="150000"/>
              </a:lnSpc>
              <a:buFontTx/>
              <a:buAutoNum type="romanLcParenBoth"/>
              <a:tabLst>
                <a:tab pos="360363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Draw a block diagram of a 3-bit Flash Type ADC. Label all components clearly 		</a:t>
            </a:r>
          </a:p>
          <a:p>
            <a:pPr marL="514350" indent="-514350">
              <a:lnSpc>
                <a:spcPct val="150000"/>
              </a:lnSpc>
              <a:buFontTx/>
              <a:buAutoNum type="romanLcParenBoth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Explain how a Flash Type ADC works  with 3-bit binary inputs </a:t>
            </a:r>
          </a:p>
          <a:p>
            <a:pPr marL="514350" indent="-514350">
              <a:lnSpc>
                <a:spcPct val="150000"/>
              </a:lnSpc>
              <a:buFontTx/>
              <a:buAutoNum type="romanLcParenBoth"/>
              <a:tabLst>
                <a:tab pos="360363" algn="l"/>
              </a:tabLst>
            </a:pPr>
            <a:r>
              <a:rPr lang="en-GB" dirty="0"/>
              <a:t>Illustrate from the 3-bit diagram, how the value 5V is obtained in digital form.</a:t>
            </a:r>
          </a:p>
          <a:p>
            <a:pPr>
              <a:lnSpc>
                <a:spcPct val="150000"/>
              </a:lnSpc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	</a:t>
            </a: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1285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280</Words>
  <Application>Microsoft Office PowerPoint</Application>
  <PresentationFormat>Widescreen</PresentationFormat>
  <Paragraphs>31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5</vt:i4>
      </vt:variant>
    </vt:vector>
  </HeadingPairs>
  <TitlesOfParts>
    <vt:vector size="16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200_Text 2</vt:lpstr>
      <vt:lpstr>UWTSD 200_Text 4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2026-03-30T13:46:32Z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