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4"/>
  </p:notesMasterIdLst>
  <p:sldIdLst>
    <p:sldId id="256" r:id="rId10"/>
    <p:sldId id="257" r:id="rId11"/>
    <p:sldId id="279" r:id="rId12"/>
    <p:sldId id="258" r:id="rId13"/>
    <p:sldId id="282" r:id="rId14"/>
    <p:sldId id="280" r:id="rId15"/>
    <p:sldId id="283" r:id="rId16"/>
    <p:sldId id="299" r:id="rId17"/>
    <p:sldId id="284" r:id="rId18"/>
    <p:sldId id="262" r:id="rId19"/>
    <p:sldId id="261" r:id="rId20"/>
    <p:sldId id="263" r:id="rId21"/>
    <p:sldId id="269" r:id="rId22"/>
    <p:sldId id="285" r:id="rId23"/>
    <p:sldId id="287" r:id="rId24"/>
    <p:sldId id="288" r:id="rId25"/>
    <p:sldId id="289" r:id="rId26"/>
    <p:sldId id="290" r:id="rId27"/>
    <p:sldId id="291" r:id="rId28"/>
    <p:sldId id="270" r:id="rId29"/>
    <p:sldId id="265" r:id="rId30"/>
    <p:sldId id="273" r:id="rId31"/>
    <p:sldId id="266" r:id="rId32"/>
    <p:sldId id="277" r:id="rId33"/>
    <p:sldId id="267" r:id="rId34"/>
    <p:sldId id="268" r:id="rId35"/>
    <p:sldId id="292" r:id="rId36"/>
    <p:sldId id="293" r:id="rId37"/>
    <p:sldId id="294" r:id="rId38"/>
    <p:sldId id="295" r:id="rId39"/>
    <p:sldId id="296" r:id="rId40"/>
    <p:sldId id="297" r:id="rId41"/>
    <p:sldId id="281" r:id="rId42"/>
    <p:sldId id="29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E9A"/>
    <a:srgbClr val="00426D"/>
    <a:srgbClr val="FFFFEC"/>
    <a:srgbClr val="4472C4"/>
    <a:srgbClr val="FFFFED"/>
    <a:srgbClr val="8298CE"/>
    <a:srgbClr val="4A6FBE"/>
    <a:srgbClr val="2F5597"/>
    <a:srgbClr val="00467F"/>
    <a:srgbClr val="003E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5"/>
    <p:restoredTop sz="96015" autoAdjust="0"/>
  </p:normalViewPr>
  <p:slideViewPr>
    <p:cSldViewPr snapToGrid="0" snapToObjects="1">
      <p:cViewPr varScale="1">
        <p:scale>
          <a:sx n="93" d="100"/>
          <a:sy n="93" d="100"/>
        </p:scale>
        <p:origin x="9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heme" Target="theme/theme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tableStyles" Target="tableStyle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viewProps" Target="viewProps.xml"/><Relationship Id="rId20" Type="http://schemas.openxmlformats.org/officeDocument/2006/relationships/slide" Target="slides/slide11.xml"/><Relationship Id="rId41" Type="http://schemas.openxmlformats.org/officeDocument/2006/relationships/slide" Target="slides/slide32.xml"/></Relationships>
</file>

<file path=ppt/diagrams/_rels/data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4" Type="http://schemas.openxmlformats.org/officeDocument/2006/relationships/image" Target="../media/image35.svg"/></Relationships>
</file>

<file path=ppt/diagrams/_rels/data1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diagrams/_rels/data20.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_rels/data21.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svg"/><Relationship Id="rId1" Type="http://schemas.openxmlformats.org/officeDocument/2006/relationships/image" Target="../media/image52.svg"/><Relationship Id="rId4" Type="http://schemas.openxmlformats.org/officeDocument/2006/relationships/image" Target="../media/image5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 Id="rId4" Type="http://schemas.openxmlformats.org/officeDocument/2006/relationships/image" Target="../media/image35.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svg"/><Relationship Id="rId1" Type="http://schemas.openxmlformats.org/officeDocument/2006/relationships/image" Target="../media/image52.sv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r>
            <a:rPr lang="en-GB" dirty="0">
              <a:latin typeface="Aptos" panose="020B0004020202020204" pitchFamily="34" charset="0"/>
            </a:rPr>
            <a:t>Background / Rationale</a:t>
          </a:r>
        </a:p>
      </dgm:t>
    </dgm:pt>
    <dgm:pt modelId="{FB5984C2-D897-43B6-862E-818A7F7697C8}" type="parTrans" cxnId="{EB77D6EC-E992-43B9-AA6C-1366F55603EF}">
      <dgm:prSet/>
      <dgm:spPr/>
      <dgm:t>
        <a:bodyPr/>
        <a:lstStyle/>
        <a:p>
          <a:endParaRPr lang="en-GB">
            <a:latin typeface="Aptos" panose="020B0004020202020204" pitchFamily="34" charset="0"/>
          </a:endParaRPr>
        </a:p>
      </dgm:t>
    </dgm:pt>
    <dgm:pt modelId="{337CE258-5E4F-430F-9146-57831D49BF86}" type="sibTrans" cxnId="{EB77D6EC-E992-43B9-AA6C-1366F55603EF}">
      <dgm:prSet/>
      <dgm:spPr/>
      <dgm:t>
        <a:bodyPr/>
        <a:lstStyle/>
        <a:p>
          <a:endParaRPr lang="en-GB">
            <a:latin typeface="Aptos" panose="020B0004020202020204" pitchFamily="34" charset="0"/>
          </a:endParaRPr>
        </a:p>
      </dgm:t>
    </dgm:pt>
    <dgm:pt modelId="{1A7FADE2-5C6A-437D-8A5E-727DF3BE6CAD}">
      <dgm:prSet phldrT="[Text]"/>
      <dgm:spPr/>
      <dgm:t>
        <a:bodyPr/>
        <a:lstStyle/>
        <a:p>
          <a:r>
            <a:rPr lang="en-GB" dirty="0">
              <a:latin typeface="Aptos" panose="020B0004020202020204" pitchFamily="34" charset="0"/>
            </a:rPr>
            <a:t>Methods</a:t>
          </a:r>
        </a:p>
      </dgm:t>
    </dgm:pt>
    <dgm:pt modelId="{0389748E-AF30-4019-8646-FBFEB5F25F9C}" type="parTrans" cxnId="{799711DF-762A-4A9C-9C56-44BF368C8F07}">
      <dgm:prSet/>
      <dgm:spPr/>
      <dgm:t>
        <a:bodyPr/>
        <a:lstStyle/>
        <a:p>
          <a:endParaRPr lang="en-GB">
            <a:latin typeface="Aptos" panose="020B0004020202020204" pitchFamily="34" charset="0"/>
          </a:endParaRPr>
        </a:p>
      </dgm:t>
    </dgm:pt>
    <dgm:pt modelId="{D2A5DC1A-0453-4734-B8E1-E97B080A112F}" type="sibTrans" cxnId="{799711DF-762A-4A9C-9C56-44BF368C8F07}">
      <dgm:prSet/>
      <dgm:spPr/>
      <dgm:t>
        <a:bodyPr/>
        <a:lstStyle/>
        <a:p>
          <a:endParaRPr lang="en-GB">
            <a:latin typeface="Aptos" panose="020B0004020202020204" pitchFamily="34" charset="0"/>
          </a:endParaRPr>
        </a:p>
      </dgm:t>
    </dgm:pt>
    <dgm:pt modelId="{46E21696-3F2C-4827-97D1-54806E2048D5}">
      <dgm:prSet phldrT="[Text]"/>
      <dgm:spPr/>
      <dgm:t>
        <a:bodyPr/>
        <a:lstStyle/>
        <a:p>
          <a:r>
            <a:rPr lang="en-GB" dirty="0">
              <a:latin typeface="Aptos" panose="020B0004020202020204" pitchFamily="34" charset="0"/>
            </a:rPr>
            <a:t>Resources</a:t>
          </a:r>
        </a:p>
      </dgm:t>
    </dgm:pt>
    <dgm:pt modelId="{2514506C-EC67-4809-88B6-351CAD0FC299}" type="parTrans" cxnId="{F3C02C11-B7CA-42FD-8438-849578E635FD}">
      <dgm:prSet/>
      <dgm:spPr/>
      <dgm:t>
        <a:bodyPr/>
        <a:lstStyle/>
        <a:p>
          <a:endParaRPr lang="en-GB">
            <a:latin typeface="Aptos" panose="020B0004020202020204" pitchFamily="34" charset="0"/>
          </a:endParaRPr>
        </a:p>
      </dgm:t>
    </dgm:pt>
    <dgm:pt modelId="{D73F0762-16C8-492D-A89B-A55608631676}" type="sibTrans" cxnId="{F3C02C11-B7CA-42FD-8438-849578E635FD}">
      <dgm:prSet/>
      <dgm:spPr/>
      <dgm:t>
        <a:bodyPr/>
        <a:lstStyle/>
        <a:p>
          <a:endParaRPr lang="en-GB">
            <a:latin typeface="Aptos" panose="020B0004020202020204" pitchFamily="34" charset="0"/>
          </a:endParaRPr>
        </a:p>
      </dgm:t>
    </dgm:pt>
    <dgm:pt modelId="{6B2FC26C-A77E-42FD-9DB7-CA501E5F450F}">
      <dgm:prSet phldrT="[Text]"/>
      <dgm:spPr/>
      <dgm:t>
        <a:bodyPr/>
        <a:lstStyle/>
        <a:p>
          <a:r>
            <a:rPr lang="en-GB" dirty="0">
              <a:latin typeface="Aptos" panose="020B0004020202020204" pitchFamily="34" charset="0"/>
            </a:rPr>
            <a:t>Timescale</a:t>
          </a:r>
        </a:p>
      </dgm:t>
    </dgm:pt>
    <dgm:pt modelId="{7B30A5A4-D68E-4542-BEFE-EDD11BE9F274}" type="parTrans" cxnId="{C25DEBEA-EDF9-4AC1-89E0-585279A7B709}">
      <dgm:prSet/>
      <dgm:spPr/>
      <dgm:t>
        <a:bodyPr/>
        <a:lstStyle/>
        <a:p>
          <a:endParaRPr lang="en-GB">
            <a:latin typeface="Aptos" panose="020B0004020202020204" pitchFamily="34" charset="0"/>
          </a:endParaRPr>
        </a:p>
      </dgm:t>
    </dgm:pt>
    <dgm:pt modelId="{844E9274-43E4-43E6-8400-70753BE13A2F}" type="sibTrans" cxnId="{C25DEBEA-EDF9-4AC1-89E0-585279A7B709}">
      <dgm:prSet/>
      <dgm:spPr/>
      <dgm:t>
        <a:bodyPr/>
        <a:lstStyle/>
        <a:p>
          <a:endParaRPr lang="en-GB">
            <a:latin typeface="Aptos" panose="020B0004020202020204" pitchFamily="34" charset="0"/>
          </a:endParaRPr>
        </a:p>
      </dgm:t>
    </dgm:pt>
    <dgm:pt modelId="{F26C585C-1059-4DD4-B2CE-A29862CB4079}">
      <dgm:prSet phldrT="[Text]"/>
      <dgm:spPr/>
      <dgm:t>
        <a:bodyPr/>
        <a:lstStyle/>
        <a:p>
          <a:r>
            <a:rPr lang="en-GB" dirty="0">
              <a:latin typeface="Aptos" panose="020B0004020202020204" pitchFamily="34" charset="0"/>
            </a:rPr>
            <a:t>Self-Reflection</a:t>
          </a:r>
        </a:p>
      </dgm:t>
    </dgm:pt>
    <dgm:pt modelId="{402B9D24-1E2B-4F27-A3E6-69F521CFF20F}" type="parTrans" cxnId="{B6C8745B-2E84-43BE-BBA4-33E149ADAFC1}">
      <dgm:prSet/>
      <dgm:spPr/>
      <dgm:t>
        <a:bodyPr/>
        <a:lstStyle/>
        <a:p>
          <a:endParaRPr lang="en-GB">
            <a:latin typeface="Aptos" panose="020B0004020202020204" pitchFamily="34" charset="0"/>
          </a:endParaRPr>
        </a:p>
      </dgm:t>
    </dgm:pt>
    <dgm:pt modelId="{79BBAEE1-9F07-4DBE-B794-52785699B951}" type="sibTrans" cxnId="{B6C8745B-2E84-43BE-BBA4-33E149ADAFC1}">
      <dgm:prSet/>
      <dgm:spPr/>
      <dgm:t>
        <a:bodyPr/>
        <a:lstStyle/>
        <a:p>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5">
        <dgm:presLayoutVars>
          <dgm:bulletEnabled val="1"/>
        </dgm:presLayoutVars>
      </dgm:prSet>
      <dgm:spPr/>
    </dgm:pt>
    <dgm:pt modelId="{30E972C8-C1FA-4A0D-9EA0-B0FFB5CD2CAD}" type="pres">
      <dgm:prSet presAssocID="{05770C00-8C40-4421-8514-9EF676F015A5}" presName="circleA" presStyleLbl="node1" presStyleIdx="0" presStyleCnt="5"/>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5">
        <dgm:presLayoutVars>
          <dgm:bulletEnabled val="1"/>
        </dgm:presLayoutVars>
      </dgm:prSet>
      <dgm:spPr/>
    </dgm:pt>
    <dgm:pt modelId="{7B789AA2-C5C0-4C8D-A1D2-00B06BF4EC3F}" type="pres">
      <dgm:prSet presAssocID="{1A7FADE2-5C6A-437D-8A5E-727DF3BE6CAD}" presName="circleB" presStyleLbl="node1" presStyleIdx="1" presStyleCnt="5"/>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5">
        <dgm:presLayoutVars>
          <dgm:bulletEnabled val="1"/>
        </dgm:presLayoutVars>
      </dgm:prSet>
      <dgm:spPr/>
    </dgm:pt>
    <dgm:pt modelId="{AE4B7D33-006A-41D0-98C0-F81E6A2B49AE}" type="pres">
      <dgm:prSet presAssocID="{46E21696-3F2C-4827-97D1-54806E2048D5}" presName="circleA" presStyleLbl="node1" presStyleIdx="2" presStyleCnt="5"/>
      <dgm:spPr/>
    </dgm:pt>
    <dgm:pt modelId="{833BFA5E-9904-451B-925B-DE7DE562EF51}" type="pres">
      <dgm:prSet presAssocID="{46E21696-3F2C-4827-97D1-54806E2048D5}" presName="spaceA" presStyleCnt="0"/>
      <dgm:spPr/>
    </dgm:pt>
    <dgm:pt modelId="{A8924043-9F2E-4043-8684-B0BF02253D97}" type="pres">
      <dgm:prSet presAssocID="{D73F0762-16C8-492D-A89B-A55608631676}" presName="space" presStyleCnt="0"/>
      <dgm:spPr/>
    </dgm:pt>
    <dgm:pt modelId="{4ABE8911-DA5D-4481-99F0-60196D0A7D20}" type="pres">
      <dgm:prSet presAssocID="{6B2FC26C-A77E-42FD-9DB7-CA501E5F450F}" presName="compositeB" presStyleCnt="0"/>
      <dgm:spPr/>
    </dgm:pt>
    <dgm:pt modelId="{3514828A-911E-47E7-89D1-FB346CDCC043}" type="pres">
      <dgm:prSet presAssocID="{6B2FC26C-A77E-42FD-9DB7-CA501E5F450F}" presName="textB" presStyleLbl="revTx" presStyleIdx="3" presStyleCnt="5">
        <dgm:presLayoutVars>
          <dgm:bulletEnabled val="1"/>
        </dgm:presLayoutVars>
      </dgm:prSet>
      <dgm:spPr/>
    </dgm:pt>
    <dgm:pt modelId="{BD36D169-A110-47A1-9840-5E5037C4322C}" type="pres">
      <dgm:prSet presAssocID="{6B2FC26C-A77E-42FD-9DB7-CA501E5F450F}" presName="circleB" presStyleLbl="node1" presStyleIdx="3" presStyleCnt="5"/>
      <dgm:spPr/>
    </dgm:pt>
    <dgm:pt modelId="{CD81A76D-AAE6-4AD7-9244-CDFF1ACFA8B7}" type="pres">
      <dgm:prSet presAssocID="{6B2FC26C-A77E-42FD-9DB7-CA501E5F450F}" presName="spaceB" presStyleCnt="0"/>
      <dgm:spPr/>
    </dgm:pt>
    <dgm:pt modelId="{76C29420-909D-4F03-8E2C-E6D15B9F65A6}" type="pres">
      <dgm:prSet presAssocID="{844E9274-43E4-43E6-8400-70753BE13A2F}" presName="space" presStyleCnt="0"/>
      <dgm:spPr/>
    </dgm:pt>
    <dgm:pt modelId="{72C05F36-C44E-41E3-B24A-FF4FF625DFE7}" type="pres">
      <dgm:prSet presAssocID="{F26C585C-1059-4DD4-B2CE-A29862CB4079}" presName="compositeA" presStyleCnt="0"/>
      <dgm:spPr/>
    </dgm:pt>
    <dgm:pt modelId="{969B3587-BE1A-4655-9869-71987F9F8FF6}" type="pres">
      <dgm:prSet presAssocID="{F26C585C-1059-4DD4-B2CE-A29862CB4079}" presName="textA" presStyleLbl="revTx" presStyleIdx="4" presStyleCnt="5">
        <dgm:presLayoutVars>
          <dgm:bulletEnabled val="1"/>
        </dgm:presLayoutVars>
      </dgm:prSet>
      <dgm:spPr/>
    </dgm:pt>
    <dgm:pt modelId="{E8916349-5B71-488C-8032-AE6C118B6C38}" type="pres">
      <dgm:prSet presAssocID="{F26C585C-1059-4DD4-B2CE-A29862CB4079}" presName="circleA" presStyleLbl="node1" presStyleIdx="4" presStyleCnt="5"/>
      <dgm:spPr/>
    </dgm:pt>
    <dgm:pt modelId="{5CD91207-8820-43AC-9BCE-BBB5FD36919D}" type="pres">
      <dgm:prSet presAssocID="{F26C585C-1059-4DD4-B2CE-A29862CB4079}"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B6C8745B-2E84-43BE-BBA4-33E149ADAFC1}" srcId="{532AAA22-9E5A-4852-BCA3-93A7CA00C830}" destId="{F26C585C-1059-4DD4-B2CE-A29862CB4079}" srcOrd="4" destOrd="0" parTransId="{402B9D24-1E2B-4F27-A3E6-69F521CFF20F}" sibTransId="{79BBAEE1-9F07-4DBE-B794-52785699B951}"/>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8D9BA5D2-6BD1-4421-AFBE-840E3404458A}" type="presOf" srcId="{6B2FC26C-A77E-42FD-9DB7-CA501E5F450F}" destId="{3514828A-911E-47E7-89D1-FB346CDCC043}"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C25DEBEA-EDF9-4AC1-89E0-585279A7B709}" srcId="{532AAA22-9E5A-4852-BCA3-93A7CA00C830}" destId="{6B2FC26C-A77E-42FD-9DB7-CA501E5F450F}" srcOrd="3" destOrd="0" parTransId="{7B30A5A4-D68E-4542-BEFE-EDD11BE9F274}" sibTransId="{844E9274-43E4-43E6-8400-70753BE13A2F}"/>
    <dgm:cxn modelId="{EB77D6EC-E992-43B9-AA6C-1366F55603EF}" srcId="{532AAA22-9E5A-4852-BCA3-93A7CA00C830}" destId="{05770C00-8C40-4421-8514-9EF676F015A5}" srcOrd="0" destOrd="0" parTransId="{FB5984C2-D897-43B6-862E-818A7F7697C8}" sibTransId="{337CE258-5E4F-430F-9146-57831D49BF86}"/>
    <dgm:cxn modelId="{BCC5D6F7-C132-4D68-ACF6-7F0948766500}" type="presOf" srcId="{F26C585C-1059-4DD4-B2CE-A29862CB4079}" destId="{969B3587-BE1A-4655-9869-71987F9F8FF6}"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 modelId="{CAFD700E-1D22-451C-92A2-3487F525D767}" type="presParOf" srcId="{A7FA728E-5A79-4314-9B14-F2BCE3542105}" destId="{A8924043-9F2E-4043-8684-B0BF02253D97}" srcOrd="5" destOrd="0" presId="urn:microsoft.com/office/officeart/2005/8/layout/hProcess11"/>
    <dgm:cxn modelId="{69C91135-1660-4C64-A1D1-1D927F03123E}" type="presParOf" srcId="{A7FA728E-5A79-4314-9B14-F2BCE3542105}" destId="{4ABE8911-DA5D-4481-99F0-60196D0A7D20}" srcOrd="6" destOrd="0" presId="urn:microsoft.com/office/officeart/2005/8/layout/hProcess11"/>
    <dgm:cxn modelId="{B37A5E36-6A95-4C84-A621-96275646D334}" type="presParOf" srcId="{4ABE8911-DA5D-4481-99F0-60196D0A7D20}" destId="{3514828A-911E-47E7-89D1-FB346CDCC043}" srcOrd="0" destOrd="0" presId="urn:microsoft.com/office/officeart/2005/8/layout/hProcess11"/>
    <dgm:cxn modelId="{7F6A9197-2DEE-4E4C-B9B9-82B6C4F7CFA1}" type="presParOf" srcId="{4ABE8911-DA5D-4481-99F0-60196D0A7D20}" destId="{BD36D169-A110-47A1-9840-5E5037C4322C}" srcOrd="1" destOrd="0" presId="urn:microsoft.com/office/officeart/2005/8/layout/hProcess11"/>
    <dgm:cxn modelId="{FA7CD89F-2BFB-4F6F-A511-AF7EE71FE83B}" type="presParOf" srcId="{4ABE8911-DA5D-4481-99F0-60196D0A7D20}" destId="{CD81A76D-AAE6-4AD7-9244-CDFF1ACFA8B7}" srcOrd="2" destOrd="0" presId="urn:microsoft.com/office/officeart/2005/8/layout/hProcess11"/>
    <dgm:cxn modelId="{2BAB9AC8-EFC2-4B8A-9E7B-A14091DE42A3}" type="presParOf" srcId="{A7FA728E-5A79-4314-9B14-F2BCE3542105}" destId="{76C29420-909D-4F03-8E2C-E6D15B9F65A6}" srcOrd="7" destOrd="0" presId="urn:microsoft.com/office/officeart/2005/8/layout/hProcess11"/>
    <dgm:cxn modelId="{24BD5342-F296-4C4E-9340-17872973DF81}" type="presParOf" srcId="{A7FA728E-5A79-4314-9B14-F2BCE3542105}" destId="{72C05F36-C44E-41E3-B24A-FF4FF625DFE7}" srcOrd="8" destOrd="0" presId="urn:microsoft.com/office/officeart/2005/8/layout/hProcess11"/>
    <dgm:cxn modelId="{21515C11-F59A-41AD-9A81-BCE0F28458F7}" type="presParOf" srcId="{72C05F36-C44E-41E3-B24A-FF4FF625DFE7}" destId="{969B3587-BE1A-4655-9869-71987F9F8FF6}" srcOrd="0" destOrd="0" presId="urn:microsoft.com/office/officeart/2005/8/layout/hProcess11"/>
    <dgm:cxn modelId="{E89B37C8-69E2-40BC-9C55-8EC3F162962F}" type="presParOf" srcId="{72C05F36-C44E-41E3-B24A-FF4FF625DFE7}" destId="{E8916349-5B71-488C-8032-AE6C118B6C38}" srcOrd="1" destOrd="0" presId="urn:microsoft.com/office/officeart/2005/8/layout/hProcess11"/>
    <dgm:cxn modelId="{486A9503-8EDE-4677-B674-CB13CD49AD1D}" type="presParOf" srcId="{72C05F36-C44E-41E3-B24A-FF4FF625DFE7}" destId="{5CD91207-8820-43AC-9BCE-BBB5FD36919D}"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274567D-A961-4CE2-8A41-1CB120EFB1BC}">
      <dgm:prSet custT="1"/>
      <dgm:spPr/>
      <dgm:t>
        <a:bodyPr/>
        <a:lstStyle/>
        <a:p>
          <a:pPr algn="ctr"/>
          <a:r>
            <a:rPr lang="en-GB" sz="1400" b="1" dirty="0">
              <a:latin typeface="Aptos" panose="020B0004020202020204" pitchFamily="34" charset="0"/>
            </a:rPr>
            <a:t>Specific:</a:t>
          </a:r>
          <a:r>
            <a:rPr lang="en-GB" sz="1400" dirty="0">
              <a:latin typeface="Aptos" panose="020B0004020202020204" pitchFamily="34" charset="0"/>
            </a:rPr>
            <a:t> Clearly define what you will do.</a:t>
          </a:r>
        </a:p>
      </dgm:t>
    </dgm:pt>
    <dgm:pt modelId="{226D8D8A-1C17-43D1-9C34-F38E6872CE55}" type="parTrans" cxnId="{4492B28F-E72E-47F5-ABB6-2679C9012359}">
      <dgm:prSet/>
      <dgm:spPr/>
      <dgm:t>
        <a:bodyPr/>
        <a:lstStyle/>
        <a:p>
          <a:pPr algn="ctr"/>
          <a:endParaRPr lang="en-GB" sz="4400">
            <a:latin typeface="Aptos" panose="020B0004020202020204" pitchFamily="34" charset="0"/>
          </a:endParaRPr>
        </a:p>
      </dgm:t>
    </dgm:pt>
    <dgm:pt modelId="{3645DF3C-95F6-433E-8930-D04FA08C05DC}" type="sibTrans" cxnId="{4492B28F-E72E-47F5-ABB6-2679C9012359}">
      <dgm:prSet custT="1"/>
      <dgm:spPr/>
      <dgm:t>
        <a:bodyPr/>
        <a:lstStyle/>
        <a:p>
          <a:pPr algn="ctr"/>
          <a:endParaRPr lang="en-GB" sz="1200">
            <a:latin typeface="Aptos" panose="020B0004020202020204" pitchFamily="34" charset="0"/>
          </a:endParaRPr>
        </a:p>
      </dgm:t>
    </dgm:pt>
    <dgm:pt modelId="{640BBB6F-5B4F-4FC4-B594-AA9A0D7D5E5F}">
      <dgm:prSet custT="1"/>
      <dgm:spPr/>
      <dgm:t>
        <a:bodyPr/>
        <a:lstStyle/>
        <a:p>
          <a:pPr algn="ctr"/>
          <a:r>
            <a:rPr lang="en-GB" sz="1400" b="1" dirty="0">
              <a:latin typeface="Aptos" panose="020B0004020202020204" pitchFamily="34" charset="0"/>
            </a:rPr>
            <a:t>Measurable:</a:t>
          </a:r>
          <a:r>
            <a:rPr lang="en-GB" sz="1400" dirty="0">
              <a:latin typeface="Aptos" panose="020B0004020202020204" pitchFamily="34" charset="0"/>
            </a:rPr>
            <a:t> Can you evaluate progress?</a:t>
          </a:r>
        </a:p>
      </dgm:t>
    </dgm:pt>
    <dgm:pt modelId="{E0601ABA-4551-4382-91E6-5466C6A50C0A}" type="parTrans" cxnId="{EB9DEA5B-6BA9-4810-88BE-6DA71BE7E5B1}">
      <dgm:prSet/>
      <dgm:spPr/>
      <dgm:t>
        <a:bodyPr/>
        <a:lstStyle/>
        <a:p>
          <a:pPr algn="ctr"/>
          <a:endParaRPr lang="en-GB" sz="4400">
            <a:latin typeface="Aptos" panose="020B0004020202020204" pitchFamily="34" charset="0"/>
          </a:endParaRPr>
        </a:p>
      </dgm:t>
    </dgm:pt>
    <dgm:pt modelId="{4EB486BB-32E2-4B24-83E2-18B7AF9578E3}" type="sibTrans" cxnId="{EB9DEA5B-6BA9-4810-88BE-6DA71BE7E5B1}">
      <dgm:prSet custT="1"/>
      <dgm:spPr/>
      <dgm:t>
        <a:bodyPr/>
        <a:lstStyle/>
        <a:p>
          <a:pPr algn="ctr"/>
          <a:endParaRPr lang="en-GB" sz="1200">
            <a:latin typeface="Aptos" panose="020B0004020202020204" pitchFamily="34" charset="0"/>
          </a:endParaRPr>
        </a:p>
      </dgm:t>
    </dgm:pt>
    <dgm:pt modelId="{183641BE-BE42-4F7D-BB1D-415798ECAA09}">
      <dgm:prSet custT="1"/>
      <dgm:spPr/>
      <dgm:t>
        <a:bodyPr/>
        <a:lstStyle/>
        <a:p>
          <a:pPr algn="ctr"/>
          <a:r>
            <a:rPr lang="en-GB" sz="1400" b="1" dirty="0">
              <a:latin typeface="Aptos" panose="020B0004020202020204" pitchFamily="34" charset="0"/>
            </a:rPr>
            <a:t>Achievable:</a:t>
          </a:r>
          <a:r>
            <a:rPr lang="en-GB" sz="1400" dirty="0">
              <a:latin typeface="Aptos" panose="020B0004020202020204" pitchFamily="34" charset="0"/>
            </a:rPr>
            <a:t> Is it realistic within your timeframe?</a:t>
          </a:r>
        </a:p>
      </dgm:t>
    </dgm:pt>
    <dgm:pt modelId="{039089D6-D8D7-47A4-9E3F-D2C39537133A}" type="parTrans" cxnId="{C1A0B948-FCE3-43EF-BC9C-E3A84172B6D6}">
      <dgm:prSet/>
      <dgm:spPr/>
      <dgm:t>
        <a:bodyPr/>
        <a:lstStyle/>
        <a:p>
          <a:pPr algn="ctr"/>
          <a:endParaRPr lang="en-GB" sz="2000"/>
        </a:p>
      </dgm:t>
    </dgm:pt>
    <dgm:pt modelId="{9DA12AB8-92C5-47B2-93CC-47F1FD780648}" type="sibTrans" cxnId="{C1A0B948-FCE3-43EF-BC9C-E3A84172B6D6}">
      <dgm:prSet/>
      <dgm:spPr/>
      <dgm:t>
        <a:bodyPr/>
        <a:lstStyle/>
        <a:p>
          <a:pPr algn="ctr"/>
          <a:endParaRPr lang="en-GB" sz="2000"/>
        </a:p>
      </dgm:t>
    </dgm:pt>
    <dgm:pt modelId="{95A7C4DE-5DA7-4DF3-AD1E-3E6E173B78C3}">
      <dgm:prSet custT="1"/>
      <dgm:spPr/>
      <dgm:t>
        <a:bodyPr/>
        <a:lstStyle/>
        <a:p>
          <a:pPr algn="ctr"/>
          <a:r>
            <a:rPr lang="en-GB" sz="1400" b="1" dirty="0">
              <a:latin typeface="Aptos" panose="020B0004020202020204" pitchFamily="34" charset="0"/>
            </a:rPr>
            <a:t>Relevant:</a:t>
          </a:r>
          <a:r>
            <a:rPr lang="en-GB" sz="1400" dirty="0">
              <a:latin typeface="Aptos" panose="020B0004020202020204" pitchFamily="34" charset="0"/>
            </a:rPr>
            <a:t> Does it directly support your aim?</a:t>
          </a:r>
        </a:p>
      </dgm:t>
    </dgm:pt>
    <dgm:pt modelId="{05700BB4-494D-4229-8F2B-E076CB0F2D9D}" type="parTrans" cxnId="{0BA86ABA-7B7B-45C6-9DEA-252F128C1B37}">
      <dgm:prSet/>
      <dgm:spPr/>
      <dgm:t>
        <a:bodyPr/>
        <a:lstStyle/>
        <a:p>
          <a:pPr algn="ctr"/>
          <a:endParaRPr lang="en-GB" sz="2000"/>
        </a:p>
      </dgm:t>
    </dgm:pt>
    <dgm:pt modelId="{45EC89FB-7CF0-4CC0-9FDA-92098AB24E25}" type="sibTrans" cxnId="{0BA86ABA-7B7B-45C6-9DEA-252F128C1B37}">
      <dgm:prSet/>
      <dgm:spPr/>
      <dgm:t>
        <a:bodyPr/>
        <a:lstStyle/>
        <a:p>
          <a:pPr algn="ctr"/>
          <a:endParaRPr lang="en-GB" sz="2000"/>
        </a:p>
      </dgm:t>
    </dgm:pt>
    <dgm:pt modelId="{51591B46-77EA-48FB-B178-F42002EF2AA5}">
      <dgm:prSet custT="1"/>
      <dgm:spPr/>
      <dgm:t>
        <a:bodyPr/>
        <a:lstStyle/>
        <a:p>
          <a:pPr algn="ctr"/>
          <a:r>
            <a:rPr lang="en-GB" sz="1400" b="1" dirty="0">
              <a:latin typeface="Aptos" panose="020B0004020202020204" pitchFamily="34" charset="0"/>
            </a:rPr>
            <a:t>Time-bound:</a:t>
          </a:r>
          <a:r>
            <a:rPr lang="en-GB" sz="1400" dirty="0">
              <a:latin typeface="Aptos" panose="020B0004020202020204" pitchFamily="34" charset="0"/>
            </a:rPr>
            <a:t> Can it be completed within your project’s deadline?</a:t>
          </a:r>
        </a:p>
      </dgm:t>
    </dgm:pt>
    <dgm:pt modelId="{D6F59C95-3408-4F38-B792-3ACA3ECA191A}" type="parTrans" cxnId="{59A00460-B044-4826-A0FC-FFFE1DE73422}">
      <dgm:prSet/>
      <dgm:spPr/>
      <dgm:t>
        <a:bodyPr/>
        <a:lstStyle/>
        <a:p>
          <a:pPr algn="ctr"/>
          <a:endParaRPr lang="en-GB" sz="2000"/>
        </a:p>
      </dgm:t>
    </dgm:pt>
    <dgm:pt modelId="{A40B00FF-796B-40F0-9E94-0C809E2ED913}" type="sibTrans" cxnId="{59A00460-B044-4826-A0FC-FFFE1DE73422}">
      <dgm:prSet/>
      <dgm:spPr/>
      <dgm:t>
        <a:bodyPr/>
        <a:lstStyle/>
        <a:p>
          <a:pPr algn="ctr"/>
          <a:endParaRPr lang="en-GB" sz="2000"/>
        </a:p>
      </dgm:t>
    </dgm:pt>
    <dgm:pt modelId="{65F0E902-FE4C-40F3-8DEF-6D31E2974583}" type="pres">
      <dgm:prSet presAssocID="{32607383-6457-46F4-95EF-DA49F346826D}" presName="Name0" presStyleCnt="0">
        <dgm:presLayoutVars>
          <dgm:dir/>
          <dgm:resizeHandles val="exact"/>
        </dgm:presLayoutVars>
      </dgm:prSet>
      <dgm:spPr/>
    </dgm:pt>
    <dgm:pt modelId="{A0D45EAD-A0EA-43BC-A72C-9B58350B8531}" type="pres">
      <dgm:prSet presAssocID="{2274567D-A961-4CE2-8A41-1CB120EFB1BC}" presName="parTxOnly" presStyleLbl="node1" presStyleIdx="0" presStyleCnt="5">
        <dgm:presLayoutVars>
          <dgm:bulletEnabled val="1"/>
        </dgm:presLayoutVars>
      </dgm:prSet>
      <dgm:spPr/>
    </dgm:pt>
    <dgm:pt modelId="{D7103774-B08B-438E-AEE2-431B57CF7F6B}" type="pres">
      <dgm:prSet presAssocID="{3645DF3C-95F6-433E-8930-D04FA08C05DC}" presName="parSpace" presStyleCnt="0"/>
      <dgm:spPr/>
    </dgm:pt>
    <dgm:pt modelId="{932B9E49-CBA2-44F9-9317-4BF42D9079CB}" type="pres">
      <dgm:prSet presAssocID="{640BBB6F-5B4F-4FC4-B594-AA9A0D7D5E5F}" presName="parTxOnly" presStyleLbl="node1" presStyleIdx="1" presStyleCnt="5" custLinFactNeighborX="-30709" custLinFactNeighborY="-35169">
        <dgm:presLayoutVars>
          <dgm:bulletEnabled val="1"/>
        </dgm:presLayoutVars>
      </dgm:prSet>
      <dgm:spPr/>
    </dgm:pt>
    <dgm:pt modelId="{C9075FE8-5E95-48A7-8660-D56CDADC89EB}" type="pres">
      <dgm:prSet presAssocID="{4EB486BB-32E2-4B24-83E2-18B7AF9578E3}" presName="parSpace" presStyleCnt="0"/>
      <dgm:spPr/>
    </dgm:pt>
    <dgm:pt modelId="{73C55DE0-2440-4869-8717-95BBA373B8E9}" type="pres">
      <dgm:prSet presAssocID="{183641BE-BE42-4F7D-BB1D-415798ECAA09}" presName="parTxOnly" presStyleLbl="node1" presStyleIdx="2" presStyleCnt="5" custLinFactNeighborX="-32071">
        <dgm:presLayoutVars>
          <dgm:bulletEnabled val="1"/>
        </dgm:presLayoutVars>
      </dgm:prSet>
      <dgm:spPr/>
    </dgm:pt>
    <dgm:pt modelId="{7F137E84-AD4D-4709-B4DB-CAE205396CF9}" type="pres">
      <dgm:prSet presAssocID="{9DA12AB8-92C5-47B2-93CC-47F1FD780648}" presName="parSpace" presStyleCnt="0"/>
      <dgm:spPr/>
    </dgm:pt>
    <dgm:pt modelId="{C6CEA616-C291-4543-87F8-254029B00798}" type="pres">
      <dgm:prSet presAssocID="{95A7C4DE-5DA7-4DF3-AD1E-3E6E173B78C3}" presName="parTxOnly" presStyleLbl="node1" presStyleIdx="3" presStyleCnt="5" custLinFactNeighborX="15595">
        <dgm:presLayoutVars>
          <dgm:bulletEnabled val="1"/>
        </dgm:presLayoutVars>
      </dgm:prSet>
      <dgm:spPr/>
    </dgm:pt>
    <dgm:pt modelId="{54EC5646-7CC7-4018-AB1A-C8E35A8AF362}" type="pres">
      <dgm:prSet presAssocID="{45EC89FB-7CF0-4CC0-9FDA-92098AB24E25}" presName="parSpace" presStyleCnt="0"/>
      <dgm:spPr/>
    </dgm:pt>
    <dgm:pt modelId="{0518BBEB-7E9B-43BE-B793-E319F8398D32}" type="pres">
      <dgm:prSet presAssocID="{51591B46-77EA-48FB-B178-F42002EF2AA5}" presName="parTxOnly" presStyleLbl="node1" presStyleIdx="4" presStyleCnt="5">
        <dgm:presLayoutVars>
          <dgm:bulletEnabled val="1"/>
        </dgm:presLayoutVars>
      </dgm:prSet>
      <dgm:spPr/>
    </dgm:pt>
  </dgm:ptLst>
  <dgm:cxnLst>
    <dgm:cxn modelId="{586BB603-13B0-4F10-ADD1-B9A146D3B7D1}" type="presOf" srcId="{32607383-6457-46F4-95EF-DA49F346826D}" destId="{65F0E902-FE4C-40F3-8DEF-6D31E2974583}" srcOrd="0" destOrd="0" presId="urn:microsoft.com/office/officeart/2005/8/layout/hChevron3"/>
    <dgm:cxn modelId="{6E671E0F-363C-4E66-ABF8-FB62E9CB084E}" type="presOf" srcId="{51591B46-77EA-48FB-B178-F42002EF2AA5}" destId="{0518BBEB-7E9B-43BE-B793-E319F8398D32}" srcOrd="0" destOrd="0" presId="urn:microsoft.com/office/officeart/2005/8/layout/hChevron3"/>
    <dgm:cxn modelId="{94894816-BAF7-479A-B726-9D8680DF1DA3}" type="presOf" srcId="{183641BE-BE42-4F7D-BB1D-415798ECAA09}" destId="{73C55DE0-2440-4869-8717-95BBA373B8E9}" srcOrd="0" destOrd="0" presId="urn:microsoft.com/office/officeart/2005/8/layout/hChevron3"/>
    <dgm:cxn modelId="{C92BB52E-E33B-4CF1-BF17-4D5A92B06E4E}" type="presOf" srcId="{640BBB6F-5B4F-4FC4-B594-AA9A0D7D5E5F}" destId="{932B9E49-CBA2-44F9-9317-4BF42D9079CB}" srcOrd="0" destOrd="0" presId="urn:microsoft.com/office/officeart/2005/8/layout/hChevron3"/>
    <dgm:cxn modelId="{EB9DEA5B-6BA9-4810-88BE-6DA71BE7E5B1}" srcId="{32607383-6457-46F4-95EF-DA49F346826D}" destId="{640BBB6F-5B4F-4FC4-B594-AA9A0D7D5E5F}" srcOrd="1" destOrd="0" parTransId="{E0601ABA-4551-4382-91E6-5466C6A50C0A}" sibTransId="{4EB486BB-32E2-4B24-83E2-18B7AF9578E3}"/>
    <dgm:cxn modelId="{59A00460-B044-4826-A0FC-FFFE1DE73422}" srcId="{32607383-6457-46F4-95EF-DA49F346826D}" destId="{51591B46-77EA-48FB-B178-F42002EF2AA5}" srcOrd="4" destOrd="0" parTransId="{D6F59C95-3408-4F38-B792-3ACA3ECA191A}" sibTransId="{A40B00FF-796B-40F0-9E94-0C809E2ED913}"/>
    <dgm:cxn modelId="{C1A0B948-FCE3-43EF-BC9C-E3A84172B6D6}" srcId="{32607383-6457-46F4-95EF-DA49F346826D}" destId="{183641BE-BE42-4F7D-BB1D-415798ECAA09}" srcOrd="2" destOrd="0" parTransId="{039089D6-D8D7-47A4-9E3F-D2C39537133A}" sibTransId="{9DA12AB8-92C5-47B2-93CC-47F1FD780648}"/>
    <dgm:cxn modelId="{4492B28F-E72E-47F5-ABB6-2679C9012359}" srcId="{32607383-6457-46F4-95EF-DA49F346826D}" destId="{2274567D-A961-4CE2-8A41-1CB120EFB1BC}" srcOrd="0" destOrd="0" parTransId="{226D8D8A-1C17-43D1-9C34-F38E6872CE55}" sibTransId="{3645DF3C-95F6-433E-8930-D04FA08C05DC}"/>
    <dgm:cxn modelId="{A7F87FB8-0C14-4BA6-A4D2-0353F77F3F63}" type="presOf" srcId="{2274567D-A961-4CE2-8A41-1CB120EFB1BC}" destId="{A0D45EAD-A0EA-43BC-A72C-9B58350B8531}" srcOrd="0" destOrd="0" presId="urn:microsoft.com/office/officeart/2005/8/layout/hChevron3"/>
    <dgm:cxn modelId="{0BA86ABA-7B7B-45C6-9DEA-252F128C1B37}" srcId="{32607383-6457-46F4-95EF-DA49F346826D}" destId="{95A7C4DE-5DA7-4DF3-AD1E-3E6E173B78C3}" srcOrd="3" destOrd="0" parTransId="{05700BB4-494D-4229-8F2B-E076CB0F2D9D}" sibTransId="{45EC89FB-7CF0-4CC0-9FDA-92098AB24E25}"/>
    <dgm:cxn modelId="{A4FCA3C4-5E5A-496F-90B8-874C19661414}" type="presOf" srcId="{95A7C4DE-5DA7-4DF3-AD1E-3E6E173B78C3}" destId="{C6CEA616-C291-4543-87F8-254029B00798}" srcOrd="0" destOrd="0" presId="urn:microsoft.com/office/officeart/2005/8/layout/hChevron3"/>
    <dgm:cxn modelId="{7B792116-CC21-4EFF-BC2F-4C7DB25FB9D3}" type="presParOf" srcId="{65F0E902-FE4C-40F3-8DEF-6D31E2974583}" destId="{A0D45EAD-A0EA-43BC-A72C-9B58350B8531}" srcOrd="0" destOrd="0" presId="urn:microsoft.com/office/officeart/2005/8/layout/hChevron3"/>
    <dgm:cxn modelId="{4CEA4C26-8D16-456D-B9F6-88A779B1E294}" type="presParOf" srcId="{65F0E902-FE4C-40F3-8DEF-6D31E2974583}" destId="{D7103774-B08B-438E-AEE2-431B57CF7F6B}" srcOrd="1" destOrd="0" presId="urn:microsoft.com/office/officeart/2005/8/layout/hChevron3"/>
    <dgm:cxn modelId="{2573A6D2-490D-448E-A031-FF91BEC3E631}" type="presParOf" srcId="{65F0E902-FE4C-40F3-8DEF-6D31E2974583}" destId="{932B9E49-CBA2-44F9-9317-4BF42D9079CB}" srcOrd="2" destOrd="0" presId="urn:microsoft.com/office/officeart/2005/8/layout/hChevron3"/>
    <dgm:cxn modelId="{473ED4C6-56CC-4C92-812D-2A925C5D9771}" type="presParOf" srcId="{65F0E902-FE4C-40F3-8DEF-6D31E2974583}" destId="{C9075FE8-5E95-48A7-8660-D56CDADC89EB}" srcOrd="3" destOrd="0" presId="urn:microsoft.com/office/officeart/2005/8/layout/hChevron3"/>
    <dgm:cxn modelId="{E0B87B76-A607-491F-BAD6-5AFADFF49C6D}" type="presParOf" srcId="{65F0E902-FE4C-40F3-8DEF-6D31E2974583}" destId="{73C55DE0-2440-4869-8717-95BBA373B8E9}" srcOrd="4" destOrd="0" presId="urn:microsoft.com/office/officeart/2005/8/layout/hChevron3"/>
    <dgm:cxn modelId="{823C904A-E4AA-4C9D-BF1E-917637B88495}" type="presParOf" srcId="{65F0E902-FE4C-40F3-8DEF-6D31E2974583}" destId="{7F137E84-AD4D-4709-B4DB-CAE205396CF9}" srcOrd="5" destOrd="0" presId="urn:microsoft.com/office/officeart/2005/8/layout/hChevron3"/>
    <dgm:cxn modelId="{8D6C99A2-ACEE-4277-BBC0-486DBC9A92D3}" type="presParOf" srcId="{65F0E902-FE4C-40F3-8DEF-6D31E2974583}" destId="{C6CEA616-C291-4543-87F8-254029B00798}" srcOrd="6" destOrd="0" presId="urn:microsoft.com/office/officeart/2005/8/layout/hChevron3"/>
    <dgm:cxn modelId="{7CE2B03D-B7D1-4F97-B513-4BE8DD6E9E62}" type="presParOf" srcId="{65F0E902-FE4C-40F3-8DEF-6D31E2974583}" destId="{54EC5646-7CC7-4018-AB1A-C8E35A8AF362}" srcOrd="7" destOrd="0" presId="urn:microsoft.com/office/officeart/2005/8/layout/hChevron3"/>
    <dgm:cxn modelId="{7C3439C0-9F07-456A-940A-8EECE9FDEA83}" type="presParOf" srcId="{65F0E902-FE4C-40F3-8DEF-6D31E2974583}" destId="{0518BBEB-7E9B-43BE-B793-E319F8398D32}" srcOrd="8" destOrd="0" presId="urn:microsoft.com/office/officeart/2005/8/layout/hChevron3"/>
  </dgm:cxnLst>
  <dgm:bg>
    <a:solidFill>
      <a:schemeClr val="tx2">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50C0ED-CCC2-4935-885E-AAD944FA5793}" type="doc">
      <dgm:prSet loTypeId="urn:microsoft.com/office/officeart/2005/8/layout/vList4" loCatId="picture" qsTypeId="urn:microsoft.com/office/officeart/2005/8/quickstyle/simple3" qsCatId="simple" csTypeId="urn:microsoft.com/office/officeart/2005/8/colors/accent1_2" csCatId="accent1" phldr="1"/>
      <dgm:spPr/>
      <dgm:t>
        <a:bodyPr/>
        <a:lstStyle/>
        <a:p>
          <a:endParaRPr lang="en-GB"/>
        </a:p>
      </dgm:t>
    </dgm:pt>
    <dgm:pt modelId="{1E63F742-EF2D-4BD9-9366-AA3AA7FBFBCF}">
      <dgm:prSet phldrT="[Text]" custT="1"/>
      <dgm:spPr>
        <a:noFill/>
        <a:ln>
          <a:noFill/>
        </a:ln>
      </dgm:spPr>
      <dgm:t>
        <a:bodyPr/>
        <a:lstStyle/>
        <a:p>
          <a:pPr algn="ctr">
            <a:lnSpc>
              <a:spcPct val="150000"/>
            </a:lnSpc>
          </a:pPr>
          <a:r>
            <a:rPr lang="en-GB" sz="1800" b="1" dirty="0">
              <a:latin typeface="Aptos" panose="020B0004020202020204" pitchFamily="34" charset="0"/>
            </a:rPr>
            <a:t>Pair up with a class-mate </a:t>
          </a:r>
        </a:p>
      </dgm:t>
    </dgm:pt>
    <dgm:pt modelId="{527F942D-889A-4CFF-8451-228E21ADE064}" type="parTrans" cxnId="{3276B52E-6797-47F2-9162-2BA6373A5D97}">
      <dgm:prSet/>
      <dgm:spPr/>
      <dgm:t>
        <a:bodyPr/>
        <a:lstStyle/>
        <a:p>
          <a:endParaRPr lang="en-GB"/>
        </a:p>
      </dgm:t>
    </dgm:pt>
    <dgm:pt modelId="{EEC91424-8C4A-4D5A-AF7F-9CBE87D6996E}" type="sibTrans" cxnId="{3276B52E-6797-47F2-9162-2BA6373A5D97}">
      <dgm:prSet/>
      <dgm:spPr/>
      <dgm:t>
        <a:bodyPr/>
        <a:lstStyle/>
        <a:p>
          <a:endParaRPr lang="en-GB"/>
        </a:p>
      </dgm:t>
    </dgm:pt>
    <dgm:pt modelId="{4E1D485D-4415-46AC-BED9-EC336612642E}">
      <dgm:prSet phldrT="[Text]" custT="1"/>
      <dgm:spPr>
        <a:noFill/>
        <a:ln>
          <a:noFill/>
        </a:ln>
      </dgm:spPr>
      <dgm:t>
        <a:bodyPr/>
        <a:lstStyle/>
        <a:p>
          <a:pPr algn="ctr">
            <a:lnSpc>
              <a:spcPct val="150000"/>
            </a:lnSpc>
          </a:pPr>
          <a:r>
            <a:rPr lang="en-GB" sz="1600" b="1" dirty="0">
              <a:latin typeface="Aptos" panose="020B0004020202020204" pitchFamily="34" charset="0"/>
            </a:rPr>
            <a:t>Share with them your title, aim and objectives</a:t>
          </a:r>
        </a:p>
      </dgm:t>
    </dgm:pt>
    <dgm:pt modelId="{8DFDCD88-06E2-49E4-A2CE-7F5EE3DAB70C}" type="parTrans" cxnId="{077A4F1D-2570-4458-A631-FC4DF762B62C}">
      <dgm:prSet/>
      <dgm:spPr/>
      <dgm:t>
        <a:bodyPr/>
        <a:lstStyle/>
        <a:p>
          <a:endParaRPr lang="en-GB"/>
        </a:p>
      </dgm:t>
    </dgm:pt>
    <dgm:pt modelId="{C04BA6A1-7D4B-4369-8E2F-46E8BFDA8A26}" type="sibTrans" cxnId="{077A4F1D-2570-4458-A631-FC4DF762B62C}">
      <dgm:prSet/>
      <dgm:spPr/>
      <dgm:t>
        <a:bodyPr/>
        <a:lstStyle/>
        <a:p>
          <a:endParaRPr lang="en-GB"/>
        </a:p>
      </dgm:t>
    </dgm:pt>
    <dgm:pt modelId="{F4C934BE-03C4-453A-A22B-6EFFBEE4B002}">
      <dgm:prSet phldrT="[Text]" custT="1"/>
      <dgm:spPr>
        <a:noFill/>
        <a:ln>
          <a:noFill/>
        </a:ln>
      </dgm:spPr>
      <dgm:t>
        <a:bodyPr/>
        <a:lstStyle/>
        <a:p>
          <a:pPr algn="l">
            <a:lnSpc>
              <a:spcPct val="150000"/>
            </a:lnSpc>
          </a:pPr>
          <a:r>
            <a:rPr lang="en-GB" sz="1600" dirty="0">
              <a:latin typeface="Aptos" panose="020B0004020202020204" pitchFamily="34" charset="0"/>
            </a:rPr>
            <a:t>Provide feedback to them on the following: </a:t>
          </a:r>
          <a:br>
            <a:rPr lang="en-GB" sz="1600" dirty="0">
              <a:latin typeface="Aptos" panose="020B0004020202020204" pitchFamily="34" charset="0"/>
            </a:rPr>
          </a:br>
          <a:r>
            <a:rPr lang="en-GB" sz="1600" dirty="0">
              <a:latin typeface="Aptos" panose="020B0004020202020204" pitchFamily="34" charset="0"/>
            </a:rPr>
            <a:t>- Is the</a:t>
          </a:r>
          <a:r>
            <a:rPr lang="en-GB" sz="1600" b="1" dirty="0">
              <a:latin typeface="Aptos" panose="020B0004020202020204" pitchFamily="34" charset="0"/>
            </a:rPr>
            <a:t> title </a:t>
          </a:r>
          <a:r>
            <a:rPr lang="en-GB" sz="1600" dirty="0">
              <a:latin typeface="Aptos" panose="020B0004020202020204" pitchFamily="34" charset="0"/>
            </a:rPr>
            <a:t>clear and specific? </a:t>
          </a:r>
          <a:br>
            <a:rPr lang="en-GB" sz="1600" dirty="0">
              <a:latin typeface="Aptos" panose="020B0004020202020204" pitchFamily="34" charset="0"/>
            </a:rPr>
          </a:br>
          <a:r>
            <a:rPr lang="en-GB" sz="1600" dirty="0">
              <a:latin typeface="Aptos" panose="020B0004020202020204" pitchFamily="34" charset="0"/>
            </a:rPr>
            <a:t>-Does the</a:t>
          </a:r>
          <a:r>
            <a:rPr lang="en-GB" sz="1600" b="1" dirty="0">
              <a:latin typeface="Aptos" panose="020B0004020202020204" pitchFamily="34" charset="0"/>
            </a:rPr>
            <a:t> aim </a:t>
          </a:r>
          <a:r>
            <a:rPr lang="en-GB" sz="1600" dirty="0">
              <a:latin typeface="Aptos" panose="020B0004020202020204" pitchFamily="34" charset="0"/>
            </a:rPr>
            <a:t>capture the research purpose?</a:t>
          </a:r>
          <a:br>
            <a:rPr lang="en-GB" sz="1600" dirty="0"/>
          </a:br>
          <a:r>
            <a:rPr lang="en-GB" sz="1600" dirty="0"/>
            <a:t>-Do the </a:t>
          </a:r>
          <a:r>
            <a:rPr lang="en-GB" sz="1600" b="1" dirty="0"/>
            <a:t>objectives </a:t>
          </a:r>
          <a:r>
            <a:rPr lang="en-GB" sz="1600" dirty="0"/>
            <a:t> support the aim and follow the four-step structure? </a:t>
          </a:r>
          <a:br>
            <a:rPr lang="en-GB" sz="1600" dirty="0"/>
          </a:br>
          <a:r>
            <a:rPr lang="en-GB" sz="1600" dirty="0"/>
            <a:t>1. Define and Examine  2. Analyse  3. Evaluate  4.Recommendations</a:t>
          </a:r>
          <a:br>
            <a:rPr lang="en-GB" sz="1200" dirty="0">
              <a:latin typeface="Aptos" panose="020B0004020202020204" pitchFamily="34" charset="0"/>
            </a:rPr>
          </a:br>
          <a:endParaRPr lang="en-GB" sz="1200" dirty="0">
            <a:latin typeface="Aptos" panose="020B0004020202020204" pitchFamily="34" charset="0"/>
          </a:endParaRPr>
        </a:p>
      </dgm:t>
    </dgm:pt>
    <dgm:pt modelId="{B4B95364-9FEF-49CA-8C21-BA5FDC730F4B}" type="parTrans" cxnId="{175264A4-CB38-4D13-94C7-7E6ECA90E59F}">
      <dgm:prSet/>
      <dgm:spPr/>
      <dgm:t>
        <a:bodyPr/>
        <a:lstStyle/>
        <a:p>
          <a:endParaRPr lang="en-GB"/>
        </a:p>
      </dgm:t>
    </dgm:pt>
    <dgm:pt modelId="{BE975DF1-AD30-4AEC-AEE1-785CAC6AEC08}" type="sibTrans" cxnId="{175264A4-CB38-4D13-94C7-7E6ECA90E59F}">
      <dgm:prSet/>
      <dgm:spPr/>
      <dgm:t>
        <a:bodyPr/>
        <a:lstStyle/>
        <a:p>
          <a:endParaRPr lang="en-GB"/>
        </a:p>
      </dgm:t>
    </dgm:pt>
    <dgm:pt modelId="{090E2D5D-2C7C-4ED3-AE17-B8C73001BB87}">
      <dgm:prSet/>
      <dgm:spPr>
        <a:noFill/>
        <a:ln>
          <a:noFill/>
        </a:ln>
      </dgm:spPr>
      <dgm:t>
        <a:bodyPr/>
        <a:lstStyle/>
        <a:p>
          <a:pPr algn="ctr">
            <a:lnSpc>
              <a:spcPct val="150000"/>
            </a:lnSpc>
          </a:pPr>
          <a:r>
            <a:rPr lang="en-GB" b="1" dirty="0">
              <a:latin typeface="Aptos" panose="020B0004020202020204" pitchFamily="34" charset="0"/>
            </a:rPr>
            <a:t>Discuss</a:t>
          </a:r>
          <a:r>
            <a:rPr lang="en-GB" dirty="0">
              <a:latin typeface="Aptos" panose="020B0004020202020204" pitchFamily="34" charset="0"/>
            </a:rPr>
            <a:t>- </a:t>
          </a:r>
          <a:r>
            <a:rPr lang="en-GB" dirty="0"/>
            <a:t>One thing that is working well. </a:t>
          </a:r>
        </a:p>
        <a:p>
          <a:pPr algn="ctr">
            <a:lnSpc>
              <a:spcPct val="150000"/>
            </a:lnSpc>
            <a:buFont typeface="Arial" panose="020B0604020202020204" pitchFamily="34" charset="0"/>
            <a:buChar char="•"/>
          </a:pPr>
          <a:r>
            <a:rPr lang="en-GB" dirty="0"/>
            <a:t>- One thing that could be improved.</a:t>
          </a:r>
          <a:r>
            <a:rPr lang="en-GB" dirty="0">
              <a:latin typeface="Aptos" panose="020B0004020202020204" pitchFamily="34" charset="0"/>
            </a:rPr>
            <a:t>  </a:t>
          </a:r>
        </a:p>
      </dgm:t>
    </dgm:pt>
    <dgm:pt modelId="{4BB3F4E3-329E-4AB9-B77B-BCE76AF63BE9}" type="parTrans" cxnId="{60BA1CC2-AA21-48E2-802F-C20F576E0E56}">
      <dgm:prSet/>
      <dgm:spPr/>
      <dgm:t>
        <a:bodyPr/>
        <a:lstStyle/>
        <a:p>
          <a:endParaRPr lang="en-GB"/>
        </a:p>
      </dgm:t>
    </dgm:pt>
    <dgm:pt modelId="{EB503DE2-E4DD-48DF-B6B1-DEF290B78DCC}" type="sibTrans" cxnId="{60BA1CC2-AA21-48E2-802F-C20F576E0E56}">
      <dgm:prSet/>
      <dgm:spPr/>
      <dgm:t>
        <a:bodyPr/>
        <a:lstStyle/>
        <a:p>
          <a:endParaRPr lang="en-GB"/>
        </a:p>
      </dgm:t>
    </dgm:pt>
    <dgm:pt modelId="{D25B29B4-2B4F-42A6-9D77-7BC9952638BD}" type="pres">
      <dgm:prSet presAssocID="{8950C0ED-CCC2-4935-885E-AAD944FA5793}" presName="linear" presStyleCnt="0">
        <dgm:presLayoutVars>
          <dgm:dir/>
          <dgm:resizeHandles val="exact"/>
        </dgm:presLayoutVars>
      </dgm:prSet>
      <dgm:spPr/>
    </dgm:pt>
    <dgm:pt modelId="{94D1D21A-D6F3-46AC-BE6C-4041C8B019D4}" type="pres">
      <dgm:prSet presAssocID="{1E63F742-EF2D-4BD9-9366-AA3AA7FBFBCF}" presName="comp" presStyleCnt="0"/>
      <dgm:spPr/>
    </dgm:pt>
    <dgm:pt modelId="{CC75987D-7059-4874-8725-C2BBA445E538}" type="pres">
      <dgm:prSet presAssocID="{1E63F742-EF2D-4BD9-9366-AA3AA7FBFBCF}" presName="box" presStyleLbl="node1" presStyleIdx="0" presStyleCnt="4"/>
      <dgm:spPr/>
    </dgm:pt>
    <dgm:pt modelId="{12A19DEA-9571-4964-9957-7CAA9164827D}" type="pres">
      <dgm:prSet presAssocID="{1E63F742-EF2D-4BD9-9366-AA3AA7FBFBCF}" presName="img" presStyleLbl="fgImgPlace1" presStyleIdx="0" presStyleCnt="4" custScaleX="90910" custScaleY="90910" custLinFactNeighborX="7831" custLinFactNeighborY="-7500"/>
      <dgm:spPr>
        <a:blipFill>
          <a:blip xmlns:r="http://schemas.openxmlformats.org/officeDocument/2006/relationships">
            <a:extLst>
              <a:ext uri="{96DAC541-7B7A-43D3-8B79-37D633B846F1}">
                <asvg:svgBlip xmlns:asvg="http://schemas.microsoft.com/office/drawing/2016/SVG/main" r:embed="rId1"/>
              </a:ext>
            </a:extLst>
          </a:blip>
          <a:srcRect/>
          <a:stretch>
            <a:fillRect t="-3000" b="-3000"/>
          </a:stretch>
        </a:blipFill>
      </dgm:spPr>
      <dgm:extLst>
        <a:ext uri="{E40237B7-FDA0-4F09-8148-C483321AD2D9}">
          <dgm14:cNvPr xmlns:dgm14="http://schemas.microsoft.com/office/drawing/2010/diagram" id="0" name="" descr="Users with solid fill"/>
        </a:ext>
      </dgm:extLst>
    </dgm:pt>
    <dgm:pt modelId="{50DDD0C4-22D4-4CB1-9140-F33D78C72A43}" type="pres">
      <dgm:prSet presAssocID="{1E63F742-EF2D-4BD9-9366-AA3AA7FBFBCF}" presName="text" presStyleLbl="node1" presStyleIdx="0" presStyleCnt="4">
        <dgm:presLayoutVars>
          <dgm:bulletEnabled val="1"/>
        </dgm:presLayoutVars>
      </dgm:prSet>
      <dgm:spPr/>
    </dgm:pt>
    <dgm:pt modelId="{B6DFF66C-98FF-4FBC-B951-BF895C156963}" type="pres">
      <dgm:prSet presAssocID="{EEC91424-8C4A-4D5A-AF7F-9CBE87D6996E}" presName="spacer" presStyleCnt="0"/>
      <dgm:spPr/>
    </dgm:pt>
    <dgm:pt modelId="{0D8CDE10-319B-42D4-967F-CDFEBAAABDA1}" type="pres">
      <dgm:prSet presAssocID="{4E1D485D-4415-46AC-BED9-EC336612642E}" presName="comp" presStyleCnt="0"/>
      <dgm:spPr/>
    </dgm:pt>
    <dgm:pt modelId="{215A62DF-5F16-431B-9E49-3B8BAD8A10FC}" type="pres">
      <dgm:prSet presAssocID="{4E1D485D-4415-46AC-BED9-EC336612642E}" presName="box" presStyleLbl="node1" presStyleIdx="1" presStyleCnt="4" custLinFactNeighborY="-32752"/>
      <dgm:spPr/>
    </dgm:pt>
    <dgm:pt modelId="{8EBB268B-4F48-4E01-BD3F-FADC378A558D}" type="pres">
      <dgm:prSet presAssocID="{4E1D485D-4415-46AC-BED9-EC336612642E}" presName="img" presStyleLbl="fgImgPlace1" presStyleIdx="1" presStyleCnt="4" custScaleX="78478" custScaleY="83945" custLinFactNeighborY="-22079"/>
      <dgm:spPr>
        <a:blipFill>
          <a:blip xmlns:r="http://schemas.openxmlformats.org/officeDocument/2006/relationships">
            <a:extLst>
              <a:ext uri="{96DAC541-7B7A-43D3-8B79-37D633B846F1}">
                <asvg:svgBlip xmlns:asvg="http://schemas.microsoft.com/office/drawing/2016/SVG/main" r:embed="rId2"/>
              </a:ext>
            </a:extLst>
          </a:blip>
          <a:srcRect/>
          <a:stretch>
            <a:fillRect l="-1000" r="-1000"/>
          </a:stretch>
        </a:blipFill>
      </dgm:spPr>
      <dgm:extLst>
        <a:ext uri="{E40237B7-FDA0-4F09-8148-C483321AD2D9}">
          <dgm14:cNvPr xmlns:dgm14="http://schemas.microsoft.com/office/drawing/2010/diagram" id="0" name="" descr="Research with solid fill"/>
        </a:ext>
      </dgm:extLst>
    </dgm:pt>
    <dgm:pt modelId="{B1288C22-80FD-43FF-B9B7-6B7BC2410925}" type="pres">
      <dgm:prSet presAssocID="{4E1D485D-4415-46AC-BED9-EC336612642E}" presName="text" presStyleLbl="node1" presStyleIdx="1" presStyleCnt="4">
        <dgm:presLayoutVars>
          <dgm:bulletEnabled val="1"/>
        </dgm:presLayoutVars>
      </dgm:prSet>
      <dgm:spPr/>
    </dgm:pt>
    <dgm:pt modelId="{6956FD97-9A7A-4FC1-8DEF-E4309F36811F}" type="pres">
      <dgm:prSet presAssocID="{C04BA6A1-7D4B-4369-8E2F-46E8BFDA8A26}" presName="spacer" presStyleCnt="0"/>
      <dgm:spPr/>
    </dgm:pt>
    <dgm:pt modelId="{742D4DFA-4ED4-45C0-B77E-43BD1F432A50}" type="pres">
      <dgm:prSet presAssocID="{F4C934BE-03C4-453A-A22B-6EFFBEE4B002}" presName="comp" presStyleCnt="0"/>
      <dgm:spPr/>
    </dgm:pt>
    <dgm:pt modelId="{DE88C572-D133-48E3-9312-0A43BC51BFD2}" type="pres">
      <dgm:prSet presAssocID="{F4C934BE-03C4-453A-A22B-6EFFBEE4B002}" presName="box" presStyleLbl="node1" presStyleIdx="2" presStyleCnt="4" custScaleY="213614" custLinFactNeighborX="-1893" custLinFactNeighborY="-10416"/>
      <dgm:spPr/>
    </dgm:pt>
    <dgm:pt modelId="{D2D4C7DC-2343-4BB7-8567-11CD70DA3576}" type="pres">
      <dgm:prSet presAssocID="{F4C934BE-03C4-453A-A22B-6EFFBEE4B002}" presName="img" presStyleLbl="fgImgPlace1" presStyleIdx="2" presStyleCnt="4" custScaleX="90910" custScaleY="90910" custLinFactNeighborX="-8078" custLinFactNeighborY="-36962"/>
      <dgm:spPr>
        <a:blipFill>
          <a:blip xmlns:r="http://schemas.openxmlformats.org/officeDocument/2006/relationships">
            <a:extLst>
              <a:ext uri="{96DAC541-7B7A-43D3-8B79-37D633B846F1}">
                <asvg:svgBlip xmlns:asvg="http://schemas.microsoft.com/office/drawing/2016/SVG/main" r:embed="rId3"/>
              </a:ext>
            </a:extLst>
          </a:blip>
          <a:srcRect/>
          <a:stretch>
            <a:fillRect t="-3000" b="-3000"/>
          </a:stretch>
        </a:blipFill>
      </dgm:spPr>
      <dgm:extLst>
        <a:ext uri="{E40237B7-FDA0-4F09-8148-C483321AD2D9}">
          <dgm14:cNvPr xmlns:dgm14="http://schemas.microsoft.com/office/drawing/2010/diagram" id="0" name="" descr="Chat with solid fill"/>
        </a:ext>
      </dgm:extLst>
    </dgm:pt>
    <dgm:pt modelId="{32C8AB35-240E-449A-B2E1-7D1D82D1034B}" type="pres">
      <dgm:prSet presAssocID="{F4C934BE-03C4-453A-A22B-6EFFBEE4B002}" presName="text" presStyleLbl="node1" presStyleIdx="2" presStyleCnt="4">
        <dgm:presLayoutVars>
          <dgm:bulletEnabled val="1"/>
        </dgm:presLayoutVars>
      </dgm:prSet>
      <dgm:spPr/>
    </dgm:pt>
    <dgm:pt modelId="{DA168FA9-74DF-497D-B301-D4B1D491A987}" type="pres">
      <dgm:prSet presAssocID="{BE975DF1-AD30-4AEC-AEE1-785CAC6AEC08}" presName="spacer" presStyleCnt="0"/>
      <dgm:spPr/>
    </dgm:pt>
    <dgm:pt modelId="{FC06A597-962F-4AC4-AE97-074AA26434B4}" type="pres">
      <dgm:prSet presAssocID="{090E2D5D-2C7C-4ED3-AE17-B8C73001BB87}" presName="comp" presStyleCnt="0"/>
      <dgm:spPr/>
    </dgm:pt>
    <dgm:pt modelId="{B0A10A36-8F6C-459C-97F1-029113D33B69}" type="pres">
      <dgm:prSet presAssocID="{090E2D5D-2C7C-4ED3-AE17-B8C73001BB87}" presName="box" presStyleLbl="node1" presStyleIdx="3" presStyleCnt="4" custLinFactNeighborY="-15323"/>
      <dgm:spPr/>
    </dgm:pt>
    <dgm:pt modelId="{83FCFACD-3EC0-4C12-B29C-4574FB63164C}" type="pres">
      <dgm:prSet presAssocID="{090E2D5D-2C7C-4ED3-AE17-B8C73001BB87}" presName="img" presStyleLbl="fgImgPlace1" presStyleIdx="3" presStyleCnt="4" custScaleX="90910" custScaleY="90910" custLinFactNeighborX="-4487" custLinFactNeighborY="-18196"/>
      <dgm:spPr>
        <a:blipFill>
          <a:blip xmlns:r="http://schemas.openxmlformats.org/officeDocument/2006/relationships">
            <a:extLst>
              <a:ext uri="{96DAC541-7B7A-43D3-8B79-37D633B846F1}">
                <asvg:svgBlip xmlns:asvg="http://schemas.microsoft.com/office/drawing/2016/SVG/main" r:embed="rId4"/>
              </a:ext>
            </a:extLst>
          </a:blip>
          <a:srcRect/>
          <a:stretch>
            <a:fillRect t="-3000" b="-3000"/>
          </a:stretch>
        </a:blipFill>
      </dgm:spPr>
      <dgm:extLst>
        <a:ext uri="{E40237B7-FDA0-4F09-8148-C483321AD2D9}">
          <dgm14:cNvPr xmlns:dgm14="http://schemas.microsoft.com/office/drawing/2010/diagram" id="0" name="" descr="Badge Tick with solid fill"/>
        </a:ext>
      </dgm:extLst>
    </dgm:pt>
    <dgm:pt modelId="{E94B6D1C-7D29-480F-BEED-2817977A8CC5}" type="pres">
      <dgm:prSet presAssocID="{090E2D5D-2C7C-4ED3-AE17-B8C73001BB87}" presName="text" presStyleLbl="node1" presStyleIdx="3" presStyleCnt="4">
        <dgm:presLayoutVars>
          <dgm:bulletEnabled val="1"/>
        </dgm:presLayoutVars>
      </dgm:prSet>
      <dgm:spPr/>
    </dgm:pt>
  </dgm:ptLst>
  <dgm:cxnLst>
    <dgm:cxn modelId="{077A4F1D-2570-4458-A631-FC4DF762B62C}" srcId="{8950C0ED-CCC2-4935-885E-AAD944FA5793}" destId="{4E1D485D-4415-46AC-BED9-EC336612642E}" srcOrd="1" destOrd="0" parTransId="{8DFDCD88-06E2-49E4-A2CE-7F5EE3DAB70C}" sibTransId="{C04BA6A1-7D4B-4369-8E2F-46E8BFDA8A26}"/>
    <dgm:cxn modelId="{3276B52E-6797-47F2-9162-2BA6373A5D97}" srcId="{8950C0ED-CCC2-4935-885E-AAD944FA5793}" destId="{1E63F742-EF2D-4BD9-9366-AA3AA7FBFBCF}" srcOrd="0" destOrd="0" parTransId="{527F942D-889A-4CFF-8451-228E21ADE064}" sibTransId="{EEC91424-8C4A-4D5A-AF7F-9CBE87D6996E}"/>
    <dgm:cxn modelId="{6DC1BF32-9B5D-4644-B9E7-CE1480D3653C}" type="presOf" srcId="{4E1D485D-4415-46AC-BED9-EC336612642E}" destId="{B1288C22-80FD-43FF-B9B7-6B7BC2410925}" srcOrd="1" destOrd="0" presId="urn:microsoft.com/office/officeart/2005/8/layout/vList4"/>
    <dgm:cxn modelId="{D375F856-BB72-4722-B7FA-DF6140355A5D}" type="presOf" srcId="{090E2D5D-2C7C-4ED3-AE17-B8C73001BB87}" destId="{E94B6D1C-7D29-480F-BEED-2817977A8CC5}" srcOrd="1" destOrd="0" presId="urn:microsoft.com/office/officeart/2005/8/layout/vList4"/>
    <dgm:cxn modelId="{175264A4-CB38-4D13-94C7-7E6ECA90E59F}" srcId="{8950C0ED-CCC2-4935-885E-AAD944FA5793}" destId="{F4C934BE-03C4-453A-A22B-6EFFBEE4B002}" srcOrd="2" destOrd="0" parTransId="{B4B95364-9FEF-49CA-8C21-BA5FDC730F4B}" sibTransId="{BE975DF1-AD30-4AEC-AEE1-785CAC6AEC08}"/>
    <dgm:cxn modelId="{7EDDDAAB-F5C7-4B4B-B2A8-EFB7AD1950DC}" type="presOf" srcId="{F4C934BE-03C4-453A-A22B-6EFFBEE4B002}" destId="{DE88C572-D133-48E3-9312-0A43BC51BFD2}" srcOrd="0" destOrd="0" presId="urn:microsoft.com/office/officeart/2005/8/layout/vList4"/>
    <dgm:cxn modelId="{45D534AE-B2A4-4F96-A675-C99AEFE314B5}" type="presOf" srcId="{1E63F742-EF2D-4BD9-9366-AA3AA7FBFBCF}" destId="{CC75987D-7059-4874-8725-C2BBA445E538}" srcOrd="0" destOrd="0" presId="urn:microsoft.com/office/officeart/2005/8/layout/vList4"/>
    <dgm:cxn modelId="{E33F7CB6-F711-41FA-A2B8-65BF6878B50B}" type="presOf" srcId="{4E1D485D-4415-46AC-BED9-EC336612642E}" destId="{215A62DF-5F16-431B-9E49-3B8BAD8A10FC}" srcOrd="0" destOrd="0" presId="urn:microsoft.com/office/officeart/2005/8/layout/vList4"/>
    <dgm:cxn modelId="{60BA1CC2-AA21-48E2-802F-C20F576E0E56}" srcId="{8950C0ED-CCC2-4935-885E-AAD944FA5793}" destId="{090E2D5D-2C7C-4ED3-AE17-B8C73001BB87}" srcOrd="3" destOrd="0" parTransId="{4BB3F4E3-329E-4AB9-B77B-BCE76AF63BE9}" sibTransId="{EB503DE2-E4DD-48DF-B6B1-DEF290B78DCC}"/>
    <dgm:cxn modelId="{FFFA56CD-ACBC-4587-8EBE-B5A6A43CBDD4}" type="presOf" srcId="{1E63F742-EF2D-4BD9-9366-AA3AA7FBFBCF}" destId="{50DDD0C4-22D4-4CB1-9140-F33D78C72A43}" srcOrd="1" destOrd="0" presId="urn:microsoft.com/office/officeart/2005/8/layout/vList4"/>
    <dgm:cxn modelId="{726689EC-F9B0-411B-A880-1D5EE422DD88}" type="presOf" srcId="{8950C0ED-CCC2-4935-885E-AAD944FA5793}" destId="{D25B29B4-2B4F-42A6-9D77-7BC9952638BD}" srcOrd="0" destOrd="0" presId="urn:microsoft.com/office/officeart/2005/8/layout/vList4"/>
    <dgm:cxn modelId="{F37943F3-99B6-4A1A-8C97-4B3AE8CE416D}" type="presOf" srcId="{F4C934BE-03C4-453A-A22B-6EFFBEE4B002}" destId="{32C8AB35-240E-449A-B2E1-7D1D82D1034B}" srcOrd="1" destOrd="0" presId="urn:microsoft.com/office/officeart/2005/8/layout/vList4"/>
    <dgm:cxn modelId="{4C6B2AF5-655F-45C7-8FB7-C722F7B12E5B}" type="presOf" srcId="{090E2D5D-2C7C-4ED3-AE17-B8C73001BB87}" destId="{B0A10A36-8F6C-459C-97F1-029113D33B69}" srcOrd="0" destOrd="0" presId="urn:microsoft.com/office/officeart/2005/8/layout/vList4"/>
    <dgm:cxn modelId="{A685E5D4-8EE0-4F47-8F7A-E4D6C501BBCE}" type="presParOf" srcId="{D25B29B4-2B4F-42A6-9D77-7BC9952638BD}" destId="{94D1D21A-D6F3-46AC-BE6C-4041C8B019D4}" srcOrd="0" destOrd="0" presId="urn:microsoft.com/office/officeart/2005/8/layout/vList4"/>
    <dgm:cxn modelId="{DCF79BE9-55FA-443D-BF84-921EFDFBC0E5}" type="presParOf" srcId="{94D1D21A-D6F3-46AC-BE6C-4041C8B019D4}" destId="{CC75987D-7059-4874-8725-C2BBA445E538}" srcOrd="0" destOrd="0" presId="urn:microsoft.com/office/officeart/2005/8/layout/vList4"/>
    <dgm:cxn modelId="{FE34045B-D724-4F63-93B8-F221F6EC7F1F}" type="presParOf" srcId="{94D1D21A-D6F3-46AC-BE6C-4041C8B019D4}" destId="{12A19DEA-9571-4964-9957-7CAA9164827D}" srcOrd="1" destOrd="0" presId="urn:microsoft.com/office/officeart/2005/8/layout/vList4"/>
    <dgm:cxn modelId="{71AE2E99-D141-4D66-94BE-3DE265B161B4}" type="presParOf" srcId="{94D1D21A-D6F3-46AC-BE6C-4041C8B019D4}" destId="{50DDD0C4-22D4-4CB1-9140-F33D78C72A43}" srcOrd="2" destOrd="0" presId="urn:microsoft.com/office/officeart/2005/8/layout/vList4"/>
    <dgm:cxn modelId="{5EDAE776-BA69-4AE9-976C-E83743875A4B}" type="presParOf" srcId="{D25B29B4-2B4F-42A6-9D77-7BC9952638BD}" destId="{B6DFF66C-98FF-4FBC-B951-BF895C156963}" srcOrd="1" destOrd="0" presId="urn:microsoft.com/office/officeart/2005/8/layout/vList4"/>
    <dgm:cxn modelId="{DEA48185-D785-4129-8744-AB30D95CA8C3}" type="presParOf" srcId="{D25B29B4-2B4F-42A6-9D77-7BC9952638BD}" destId="{0D8CDE10-319B-42D4-967F-CDFEBAAABDA1}" srcOrd="2" destOrd="0" presId="urn:microsoft.com/office/officeart/2005/8/layout/vList4"/>
    <dgm:cxn modelId="{17F5C2D4-E137-47F7-B6E5-51E0E7D0265A}" type="presParOf" srcId="{0D8CDE10-319B-42D4-967F-CDFEBAAABDA1}" destId="{215A62DF-5F16-431B-9E49-3B8BAD8A10FC}" srcOrd="0" destOrd="0" presId="urn:microsoft.com/office/officeart/2005/8/layout/vList4"/>
    <dgm:cxn modelId="{9775C523-ED5D-4B32-8C82-A99FF548E98C}" type="presParOf" srcId="{0D8CDE10-319B-42D4-967F-CDFEBAAABDA1}" destId="{8EBB268B-4F48-4E01-BD3F-FADC378A558D}" srcOrd="1" destOrd="0" presId="urn:microsoft.com/office/officeart/2005/8/layout/vList4"/>
    <dgm:cxn modelId="{05DE61FE-1881-4CA9-8656-396D90139324}" type="presParOf" srcId="{0D8CDE10-319B-42D4-967F-CDFEBAAABDA1}" destId="{B1288C22-80FD-43FF-B9B7-6B7BC2410925}" srcOrd="2" destOrd="0" presId="urn:microsoft.com/office/officeart/2005/8/layout/vList4"/>
    <dgm:cxn modelId="{0D97592A-6A12-4ABB-B9EE-DF941CC96CA5}" type="presParOf" srcId="{D25B29B4-2B4F-42A6-9D77-7BC9952638BD}" destId="{6956FD97-9A7A-4FC1-8DEF-E4309F36811F}" srcOrd="3" destOrd="0" presId="urn:microsoft.com/office/officeart/2005/8/layout/vList4"/>
    <dgm:cxn modelId="{8C06D378-3FEB-488E-B322-05A4A317EA93}" type="presParOf" srcId="{D25B29B4-2B4F-42A6-9D77-7BC9952638BD}" destId="{742D4DFA-4ED4-45C0-B77E-43BD1F432A50}" srcOrd="4" destOrd="0" presId="urn:microsoft.com/office/officeart/2005/8/layout/vList4"/>
    <dgm:cxn modelId="{88BA543C-E472-4292-88FE-A769D8709B54}" type="presParOf" srcId="{742D4DFA-4ED4-45C0-B77E-43BD1F432A50}" destId="{DE88C572-D133-48E3-9312-0A43BC51BFD2}" srcOrd="0" destOrd="0" presId="urn:microsoft.com/office/officeart/2005/8/layout/vList4"/>
    <dgm:cxn modelId="{C176437A-64C6-4FB1-BC66-A3A2D8D6585E}" type="presParOf" srcId="{742D4DFA-4ED4-45C0-B77E-43BD1F432A50}" destId="{D2D4C7DC-2343-4BB7-8567-11CD70DA3576}" srcOrd="1" destOrd="0" presId="urn:microsoft.com/office/officeart/2005/8/layout/vList4"/>
    <dgm:cxn modelId="{DB072A5E-A2C9-4B98-9B79-6F7AC280C361}" type="presParOf" srcId="{742D4DFA-4ED4-45C0-B77E-43BD1F432A50}" destId="{32C8AB35-240E-449A-B2E1-7D1D82D1034B}" srcOrd="2" destOrd="0" presId="urn:microsoft.com/office/officeart/2005/8/layout/vList4"/>
    <dgm:cxn modelId="{F4B521A0-7A7F-4262-BB37-227EB29DC2D3}" type="presParOf" srcId="{D25B29B4-2B4F-42A6-9D77-7BC9952638BD}" destId="{DA168FA9-74DF-497D-B301-D4B1D491A987}" srcOrd="5" destOrd="0" presId="urn:microsoft.com/office/officeart/2005/8/layout/vList4"/>
    <dgm:cxn modelId="{E011EF78-1A2D-469D-BF38-F1E8D4CB9E19}" type="presParOf" srcId="{D25B29B4-2B4F-42A6-9D77-7BC9952638BD}" destId="{FC06A597-962F-4AC4-AE97-074AA26434B4}" srcOrd="6" destOrd="0" presId="urn:microsoft.com/office/officeart/2005/8/layout/vList4"/>
    <dgm:cxn modelId="{7DE52B60-3309-440D-A29D-B05EBB1D5222}" type="presParOf" srcId="{FC06A597-962F-4AC4-AE97-074AA26434B4}" destId="{B0A10A36-8F6C-459C-97F1-029113D33B69}" srcOrd="0" destOrd="0" presId="urn:microsoft.com/office/officeart/2005/8/layout/vList4"/>
    <dgm:cxn modelId="{415DA6EB-0446-4D84-8BCF-EF3042951FCA}" type="presParOf" srcId="{FC06A597-962F-4AC4-AE97-074AA26434B4}" destId="{83FCFACD-3EC0-4C12-B29C-4574FB63164C}" srcOrd="1" destOrd="0" presId="urn:microsoft.com/office/officeart/2005/8/layout/vList4"/>
    <dgm:cxn modelId="{024F1ECB-E606-49D0-9ED4-38A1B85ABF9E}" type="presParOf" srcId="{FC06A597-962F-4AC4-AE97-074AA26434B4}" destId="{E94B6D1C-7D29-480F-BEED-2817977A8CC5}"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EC7BB9-B980-4FC9-AA17-1A9B24C39FB2}"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2C34764B-0764-47BB-BEB7-60FCD50780B1}">
      <dgm:prSet custT="1"/>
      <dgm:spPr/>
      <dgm:t>
        <a:bodyPr/>
        <a:lstStyle/>
        <a:p>
          <a:r>
            <a:rPr lang="en-GB" sz="2000" b="1" dirty="0">
              <a:latin typeface="Aptos" panose="020B0004020202020204" pitchFamily="34" charset="0"/>
            </a:rPr>
            <a:t>Purpose:</a:t>
          </a:r>
          <a:endParaRPr lang="en-GB" sz="2000" dirty="0">
            <a:latin typeface="Aptos" panose="020B0004020202020204" pitchFamily="34" charset="0"/>
          </a:endParaRPr>
        </a:p>
      </dgm:t>
    </dgm:pt>
    <dgm:pt modelId="{9F5FAEE0-A4ED-48CC-9EFB-684F3F1EB995}" type="parTrans" cxnId="{8DCDEE2B-BE0A-4506-B686-973029F95F62}">
      <dgm:prSet/>
      <dgm:spPr/>
      <dgm:t>
        <a:bodyPr/>
        <a:lstStyle/>
        <a:p>
          <a:endParaRPr lang="en-GB" sz="1400">
            <a:latin typeface="Aptos" panose="020B0004020202020204" pitchFamily="34" charset="0"/>
          </a:endParaRPr>
        </a:p>
      </dgm:t>
    </dgm:pt>
    <dgm:pt modelId="{0BFB505F-9164-4AEE-BFA8-232887A98C02}" type="sibTrans" cxnId="{8DCDEE2B-BE0A-4506-B686-973029F95F62}">
      <dgm:prSet/>
      <dgm:spPr/>
      <dgm:t>
        <a:bodyPr/>
        <a:lstStyle/>
        <a:p>
          <a:endParaRPr lang="en-GB" sz="1400">
            <a:latin typeface="Aptos" panose="020B0004020202020204" pitchFamily="34" charset="0"/>
          </a:endParaRPr>
        </a:p>
      </dgm:t>
    </dgm:pt>
    <dgm:pt modelId="{CD5EB367-556F-4334-B74D-C8ADB3C09345}">
      <dgm:prSet custT="1"/>
      <dgm:spPr/>
      <dgm:t>
        <a:bodyPr/>
        <a:lstStyle/>
        <a:p>
          <a:pPr>
            <a:lnSpc>
              <a:spcPct val="150000"/>
            </a:lnSpc>
          </a:pPr>
          <a:r>
            <a:rPr lang="en-GB" sz="1200">
              <a:latin typeface="Aptos" panose="020B0004020202020204" pitchFamily="34" charset="0"/>
            </a:rPr>
            <a:t>To demonstrate your understanding of the topic.</a:t>
          </a:r>
        </a:p>
      </dgm:t>
    </dgm:pt>
    <dgm:pt modelId="{DDA53A77-4FC5-430B-A6EF-1675D68179D7}" type="parTrans" cxnId="{88710509-4A97-47C7-922B-91C3120C5744}">
      <dgm:prSet/>
      <dgm:spPr/>
      <dgm:t>
        <a:bodyPr/>
        <a:lstStyle/>
        <a:p>
          <a:endParaRPr lang="en-GB" sz="1400">
            <a:latin typeface="Aptos" panose="020B0004020202020204" pitchFamily="34" charset="0"/>
          </a:endParaRPr>
        </a:p>
      </dgm:t>
    </dgm:pt>
    <dgm:pt modelId="{1DEA64B1-D769-405F-B46C-345F5903E205}" type="sibTrans" cxnId="{88710509-4A97-47C7-922B-91C3120C5744}">
      <dgm:prSet/>
      <dgm:spPr/>
      <dgm:t>
        <a:bodyPr/>
        <a:lstStyle/>
        <a:p>
          <a:endParaRPr lang="en-GB" sz="1400">
            <a:latin typeface="Aptos" panose="020B0004020202020204" pitchFamily="34" charset="0"/>
          </a:endParaRPr>
        </a:p>
      </dgm:t>
    </dgm:pt>
    <dgm:pt modelId="{F8018AB0-1DB0-4B54-8902-ACAF2B1E2A1E}">
      <dgm:prSet custT="1"/>
      <dgm:spPr/>
      <dgm:t>
        <a:bodyPr/>
        <a:lstStyle/>
        <a:p>
          <a:pPr>
            <a:lnSpc>
              <a:spcPct val="150000"/>
            </a:lnSpc>
          </a:pPr>
          <a:r>
            <a:rPr lang="en-GB" sz="1200" dirty="0">
              <a:latin typeface="Aptos" panose="020B0004020202020204" pitchFamily="34" charset="0"/>
            </a:rPr>
            <a:t>To highlight why your research is significant within health and social care.</a:t>
          </a:r>
        </a:p>
      </dgm:t>
    </dgm:pt>
    <dgm:pt modelId="{8B896541-3070-4A92-928A-D81E805F5573}" type="parTrans" cxnId="{06F2B8C7-4929-4DF0-8571-F3E2EF4D8DDB}">
      <dgm:prSet/>
      <dgm:spPr/>
      <dgm:t>
        <a:bodyPr/>
        <a:lstStyle/>
        <a:p>
          <a:endParaRPr lang="en-GB" sz="1400">
            <a:latin typeface="Aptos" panose="020B0004020202020204" pitchFamily="34" charset="0"/>
          </a:endParaRPr>
        </a:p>
      </dgm:t>
    </dgm:pt>
    <dgm:pt modelId="{A850FE1E-796A-4589-B644-E8CFDFF4260D}" type="sibTrans" cxnId="{06F2B8C7-4929-4DF0-8571-F3E2EF4D8DDB}">
      <dgm:prSet/>
      <dgm:spPr/>
      <dgm:t>
        <a:bodyPr/>
        <a:lstStyle/>
        <a:p>
          <a:endParaRPr lang="en-GB" sz="1400">
            <a:latin typeface="Aptos" panose="020B0004020202020204" pitchFamily="34" charset="0"/>
          </a:endParaRPr>
        </a:p>
      </dgm:t>
    </dgm:pt>
    <dgm:pt modelId="{D8D387DA-9ABF-4E21-9575-03FA9606066F}">
      <dgm:prSet custT="1"/>
      <dgm:spPr/>
      <dgm:t>
        <a:bodyPr/>
        <a:lstStyle/>
        <a:p>
          <a:pPr>
            <a:lnSpc>
              <a:spcPct val="150000"/>
            </a:lnSpc>
          </a:pPr>
          <a:r>
            <a:rPr lang="en-GB" sz="1200" dirty="0">
              <a:latin typeface="Aptos" panose="020B0004020202020204" pitchFamily="34" charset="0"/>
            </a:rPr>
            <a:t>To identify gaps or challenges in current knowledge or practice that your research will address.</a:t>
          </a:r>
        </a:p>
      </dgm:t>
    </dgm:pt>
    <dgm:pt modelId="{8C6A637B-C628-42DE-A937-ADC81A37A59D}" type="parTrans" cxnId="{A7B1D6EE-97E2-4EC4-9F9F-B117E0ED8271}">
      <dgm:prSet/>
      <dgm:spPr/>
      <dgm:t>
        <a:bodyPr/>
        <a:lstStyle/>
        <a:p>
          <a:endParaRPr lang="en-GB" sz="1400">
            <a:latin typeface="Aptos" panose="020B0004020202020204" pitchFamily="34" charset="0"/>
          </a:endParaRPr>
        </a:p>
      </dgm:t>
    </dgm:pt>
    <dgm:pt modelId="{E54C3D1F-275B-427B-B2B9-CB1E1B81F069}" type="sibTrans" cxnId="{A7B1D6EE-97E2-4EC4-9F9F-B117E0ED8271}">
      <dgm:prSet/>
      <dgm:spPr/>
      <dgm:t>
        <a:bodyPr/>
        <a:lstStyle/>
        <a:p>
          <a:endParaRPr lang="en-GB" sz="1400">
            <a:latin typeface="Aptos" panose="020B0004020202020204" pitchFamily="34" charset="0"/>
          </a:endParaRPr>
        </a:p>
      </dgm:t>
    </dgm:pt>
    <dgm:pt modelId="{7F852526-B126-4619-9EED-939BAADC74E3}">
      <dgm:prSet custT="1"/>
      <dgm:spPr/>
      <dgm:t>
        <a:bodyPr/>
        <a:lstStyle/>
        <a:p>
          <a:r>
            <a:rPr lang="en-GB" sz="2000" b="1" dirty="0">
              <a:latin typeface="Aptos" panose="020B0004020202020204" pitchFamily="34" charset="0"/>
            </a:rPr>
            <a:t>What You Need to Show:</a:t>
          </a:r>
          <a:endParaRPr lang="en-GB" sz="2000" dirty="0">
            <a:latin typeface="Aptos" panose="020B0004020202020204" pitchFamily="34" charset="0"/>
          </a:endParaRPr>
        </a:p>
      </dgm:t>
    </dgm:pt>
    <dgm:pt modelId="{710087F8-AB56-4396-9D45-36A5875D1F0A}" type="parTrans" cxnId="{63F9E491-B671-405C-970D-E22E3D168602}">
      <dgm:prSet/>
      <dgm:spPr/>
      <dgm:t>
        <a:bodyPr/>
        <a:lstStyle/>
        <a:p>
          <a:endParaRPr lang="en-GB" sz="1400">
            <a:latin typeface="Aptos" panose="020B0004020202020204" pitchFamily="34" charset="0"/>
          </a:endParaRPr>
        </a:p>
      </dgm:t>
    </dgm:pt>
    <dgm:pt modelId="{7CA5472E-C6EC-4519-B04E-67E6C4A69148}" type="sibTrans" cxnId="{63F9E491-B671-405C-970D-E22E3D168602}">
      <dgm:prSet/>
      <dgm:spPr/>
      <dgm:t>
        <a:bodyPr/>
        <a:lstStyle/>
        <a:p>
          <a:endParaRPr lang="en-GB" sz="1400">
            <a:latin typeface="Aptos" panose="020B0004020202020204" pitchFamily="34" charset="0"/>
          </a:endParaRPr>
        </a:p>
      </dgm:t>
    </dgm:pt>
    <dgm:pt modelId="{516DE831-E91F-4ECF-A7E7-90D6AD29C8D8}">
      <dgm:prSet custT="1"/>
      <dgm:spPr/>
      <dgm:t>
        <a:bodyPr/>
        <a:lstStyle/>
        <a:p>
          <a:pPr>
            <a:lnSpc>
              <a:spcPct val="150000"/>
            </a:lnSpc>
          </a:pPr>
          <a:r>
            <a:rPr lang="en-GB" sz="1200" dirty="0">
              <a:latin typeface="Aptos" panose="020B0004020202020204" pitchFamily="34" charset="0"/>
            </a:rPr>
            <a:t>The broader context of your topic (e.g., why the issue is important globally or nationally).</a:t>
          </a:r>
        </a:p>
      </dgm:t>
    </dgm:pt>
    <dgm:pt modelId="{3442F9A1-21E0-4EA3-B615-96C799F02118}" type="parTrans" cxnId="{58DB124E-D5E7-485B-815B-93EA0CB162C6}">
      <dgm:prSet/>
      <dgm:spPr/>
      <dgm:t>
        <a:bodyPr/>
        <a:lstStyle/>
        <a:p>
          <a:endParaRPr lang="en-GB" sz="1400">
            <a:latin typeface="Aptos" panose="020B0004020202020204" pitchFamily="34" charset="0"/>
          </a:endParaRPr>
        </a:p>
      </dgm:t>
    </dgm:pt>
    <dgm:pt modelId="{27AF1C06-B3F3-40AE-9806-8FA4AC0CBB14}" type="sibTrans" cxnId="{58DB124E-D5E7-485B-815B-93EA0CB162C6}">
      <dgm:prSet/>
      <dgm:spPr/>
      <dgm:t>
        <a:bodyPr/>
        <a:lstStyle/>
        <a:p>
          <a:endParaRPr lang="en-GB" sz="1400">
            <a:latin typeface="Aptos" panose="020B0004020202020204" pitchFamily="34" charset="0"/>
          </a:endParaRPr>
        </a:p>
      </dgm:t>
    </dgm:pt>
    <dgm:pt modelId="{300B5240-62AA-464E-B746-3906BD312B31}">
      <dgm:prSet custT="1"/>
      <dgm:spPr/>
      <dgm:t>
        <a:bodyPr/>
        <a:lstStyle/>
        <a:p>
          <a:pPr>
            <a:lnSpc>
              <a:spcPct val="150000"/>
            </a:lnSpc>
          </a:pPr>
          <a:r>
            <a:rPr lang="en-GB" sz="1200" dirty="0">
              <a:latin typeface="Aptos" panose="020B0004020202020204" pitchFamily="34" charset="0"/>
            </a:rPr>
            <a:t>The specific focus of your research (e.g., what part of this issue you are investigating).</a:t>
          </a:r>
        </a:p>
      </dgm:t>
    </dgm:pt>
    <dgm:pt modelId="{E11EB69A-27BA-4D35-B97D-5C276BE3DB01}" type="parTrans" cxnId="{42175968-E009-449B-90A6-1B9DE33AA1F1}">
      <dgm:prSet/>
      <dgm:spPr/>
      <dgm:t>
        <a:bodyPr/>
        <a:lstStyle/>
        <a:p>
          <a:endParaRPr lang="en-GB" sz="1400">
            <a:latin typeface="Aptos" panose="020B0004020202020204" pitchFamily="34" charset="0"/>
          </a:endParaRPr>
        </a:p>
      </dgm:t>
    </dgm:pt>
    <dgm:pt modelId="{30BDC6E4-48F9-4986-BFF8-FA97C7638171}" type="sibTrans" cxnId="{42175968-E009-449B-90A6-1B9DE33AA1F1}">
      <dgm:prSet/>
      <dgm:spPr/>
      <dgm:t>
        <a:bodyPr/>
        <a:lstStyle/>
        <a:p>
          <a:endParaRPr lang="en-GB" sz="1400">
            <a:latin typeface="Aptos" panose="020B0004020202020204" pitchFamily="34" charset="0"/>
          </a:endParaRPr>
        </a:p>
      </dgm:t>
    </dgm:pt>
    <dgm:pt modelId="{5F50A946-DFEF-4E11-AB96-DB6A0CF051C5}">
      <dgm:prSet custT="1"/>
      <dgm:spPr/>
      <dgm:t>
        <a:bodyPr/>
        <a:lstStyle/>
        <a:p>
          <a:pPr>
            <a:lnSpc>
              <a:spcPct val="150000"/>
            </a:lnSpc>
          </a:pPr>
          <a:r>
            <a:rPr lang="en-GB" sz="1200" dirty="0">
              <a:latin typeface="Aptos" panose="020B0004020202020204" pitchFamily="34" charset="0"/>
            </a:rPr>
            <a:t>The gap in the literature or practice that your research will fill.</a:t>
          </a:r>
        </a:p>
      </dgm:t>
    </dgm:pt>
    <dgm:pt modelId="{B6484100-E2B5-450F-807E-5FC279B2EBD3}" type="parTrans" cxnId="{6A73309F-243D-4818-B23E-85F2D45C11D7}">
      <dgm:prSet/>
      <dgm:spPr/>
      <dgm:t>
        <a:bodyPr/>
        <a:lstStyle/>
        <a:p>
          <a:endParaRPr lang="en-GB" sz="1400">
            <a:latin typeface="Aptos" panose="020B0004020202020204" pitchFamily="34" charset="0"/>
          </a:endParaRPr>
        </a:p>
      </dgm:t>
    </dgm:pt>
    <dgm:pt modelId="{7AD66B61-8CAB-4605-BC83-0806444C1823}" type="sibTrans" cxnId="{6A73309F-243D-4818-B23E-85F2D45C11D7}">
      <dgm:prSet/>
      <dgm:spPr/>
      <dgm:t>
        <a:bodyPr/>
        <a:lstStyle/>
        <a:p>
          <a:endParaRPr lang="en-GB" sz="1400">
            <a:latin typeface="Aptos" panose="020B0004020202020204" pitchFamily="34" charset="0"/>
          </a:endParaRPr>
        </a:p>
      </dgm:t>
    </dgm:pt>
    <dgm:pt modelId="{59710B0C-1E8F-4C10-AA10-CDF067FAB660}">
      <dgm:prSet custT="1"/>
      <dgm:spPr/>
      <dgm:t>
        <a:bodyPr/>
        <a:lstStyle/>
        <a:p>
          <a:r>
            <a:rPr lang="en-GB" sz="2000" b="1" dirty="0">
              <a:latin typeface="Aptos" panose="020B0004020202020204" pitchFamily="34" charset="0"/>
            </a:rPr>
            <a:t>Questions to Guide You: </a:t>
          </a:r>
          <a:endParaRPr lang="en-GB" sz="2000" dirty="0">
            <a:latin typeface="Aptos" panose="020B0004020202020204" pitchFamily="34" charset="0"/>
          </a:endParaRPr>
        </a:p>
      </dgm:t>
    </dgm:pt>
    <dgm:pt modelId="{E0500F7E-895D-4C3A-B3DC-22404F0021A9}" type="parTrans" cxnId="{15FBB40C-687C-4A08-8975-EC51CCF63B93}">
      <dgm:prSet/>
      <dgm:spPr/>
      <dgm:t>
        <a:bodyPr/>
        <a:lstStyle/>
        <a:p>
          <a:endParaRPr lang="en-GB" sz="1400">
            <a:latin typeface="Aptos" panose="020B0004020202020204" pitchFamily="34" charset="0"/>
          </a:endParaRPr>
        </a:p>
      </dgm:t>
    </dgm:pt>
    <dgm:pt modelId="{435CA732-1AB8-468D-8CD1-D712A0FD95FC}" type="sibTrans" cxnId="{15FBB40C-687C-4A08-8975-EC51CCF63B93}">
      <dgm:prSet/>
      <dgm:spPr/>
      <dgm:t>
        <a:bodyPr/>
        <a:lstStyle/>
        <a:p>
          <a:endParaRPr lang="en-GB" sz="1400">
            <a:latin typeface="Aptos" panose="020B0004020202020204" pitchFamily="34" charset="0"/>
          </a:endParaRPr>
        </a:p>
      </dgm:t>
    </dgm:pt>
    <dgm:pt modelId="{112BE1DF-D840-4824-B1BA-6E4A21AFA9D0}">
      <dgm:prSet custT="1"/>
      <dgm:spPr/>
      <dgm:t>
        <a:bodyPr/>
        <a:lstStyle/>
        <a:p>
          <a:pPr>
            <a:lnSpc>
              <a:spcPct val="150000"/>
            </a:lnSpc>
          </a:pPr>
          <a:r>
            <a:rPr lang="en-GB" sz="1200" dirty="0">
              <a:latin typeface="Aptos" panose="020B0004020202020204" pitchFamily="34" charset="0"/>
            </a:rPr>
            <a:t>What problem or issue does your research focus on? </a:t>
          </a:r>
        </a:p>
      </dgm:t>
    </dgm:pt>
    <dgm:pt modelId="{BBD08DCB-B3E0-4890-93B6-5550180428F5}" type="parTrans" cxnId="{E2BE0D7D-A7B9-4866-ADC9-935148DFBECC}">
      <dgm:prSet/>
      <dgm:spPr/>
      <dgm:t>
        <a:bodyPr/>
        <a:lstStyle/>
        <a:p>
          <a:endParaRPr lang="en-GB" sz="1400">
            <a:latin typeface="Aptos" panose="020B0004020202020204" pitchFamily="34" charset="0"/>
          </a:endParaRPr>
        </a:p>
      </dgm:t>
    </dgm:pt>
    <dgm:pt modelId="{15E2DCE4-87FB-4B26-ABBD-418815B78978}" type="sibTrans" cxnId="{E2BE0D7D-A7B9-4866-ADC9-935148DFBECC}">
      <dgm:prSet/>
      <dgm:spPr/>
      <dgm:t>
        <a:bodyPr/>
        <a:lstStyle/>
        <a:p>
          <a:endParaRPr lang="en-GB" sz="1400">
            <a:latin typeface="Aptos" panose="020B0004020202020204" pitchFamily="34" charset="0"/>
          </a:endParaRPr>
        </a:p>
      </dgm:t>
    </dgm:pt>
    <dgm:pt modelId="{BCC3ED76-DC7A-4908-B03B-BA22B8C163BB}">
      <dgm:prSet custT="1"/>
      <dgm:spPr/>
      <dgm:t>
        <a:bodyPr/>
        <a:lstStyle/>
        <a:p>
          <a:pPr>
            <a:lnSpc>
              <a:spcPct val="150000"/>
            </a:lnSpc>
          </a:pPr>
          <a:r>
            <a:rPr lang="en-GB" sz="1200" dirty="0">
              <a:latin typeface="Aptos" panose="020B0004020202020204" pitchFamily="34" charset="0"/>
            </a:rPr>
            <a:t>Why is this problem relevant to health and social care?</a:t>
          </a:r>
        </a:p>
      </dgm:t>
    </dgm:pt>
    <dgm:pt modelId="{60DF2F2E-A129-4351-A9CC-11EC15AC4F9F}" type="parTrans" cxnId="{2CE8B182-8FB6-474F-BCBC-81C06AF26F5A}">
      <dgm:prSet/>
      <dgm:spPr/>
      <dgm:t>
        <a:bodyPr/>
        <a:lstStyle/>
        <a:p>
          <a:endParaRPr lang="en-GB" sz="1400">
            <a:latin typeface="Aptos" panose="020B0004020202020204" pitchFamily="34" charset="0"/>
          </a:endParaRPr>
        </a:p>
      </dgm:t>
    </dgm:pt>
    <dgm:pt modelId="{7C8DC1E0-5357-45FD-AD58-A4B86C8AF8C4}" type="sibTrans" cxnId="{2CE8B182-8FB6-474F-BCBC-81C06AF26F5A}">
      <dgm:prSet/>
      <dgm:spPr/>
      <dgm:t>
        <a:bodyPr/>
        <a:lstStyle/>
        <a:p>
          <a:endParaRPr lang="en-GB" sz="1400">
            <a:latin typeface="Aptos" panose="020B0004020202020204" pitchFamily="34" charset="0"/>
          </a:endParaRPr>
        </a:p>
      </dgm:t>
    </dgm:pt>
    <dgm:pt modelId="{58D3B2A0-70C0-40B5-88FC-F7DC5284ABE5}">
      <dgm:prSet custT="1"/>
      <dgm:spPr/>
      <dgm:t>
        <a:bodyPr/>
        <a:lstStyle/>
        <a:p>
          <a:pPr>
            <a:lnSpc>
              <a:spcPct val="150000"/>
            </a:lnSpc>
          </a:pPr>
          <a:r>
            <a:rPr lang="en-GB" sz="1200" dirty="0">
              <a:latin typeface="Aptos" panose="020B0004020202020204" pitchFamily="34" charset="0"/>
            </a:rPr>
            <a:t>What does current research or practice fail to address?</a:t>
          </a:r>
        </a:p>
      </dgm:t>
    </dgm:pt>
    <dgm:pt modelId="{347E56AF-BC1C-4323-807C-CD90610ABD23}" type="parTrans" cxnId="{3A57C824-5609-4935-8E15-8F9518AF9A24}">
      <dgm:prSet/>
      <dgm:spPr/>
      <dgm:t>
        <a:bodyPr/>
        <a:lstStyle/>
        <a:p>
          <a:endParaRPr lang="en-GB" sz="1400">
            <a:latin typeface="Aptos" panose="020B0004020202020204" pitchFamily="34" charset="0"/>
          </a:endParaRPr>
        </a:p>
      </dgm:t>
    </dgm:pt>
    <dgm:pt modelId="{3C9382A1-28C7-46AE-91AC-A684A870302E}" type="sibTrans" cxnId="{3A57C824-5609-4935-8E15-8F9518AF9A24}">
      <dgm:prSet/>
      <dgm:spPr/>
      <dgm:t>
        <a:bodyPr/>
        <a:lstStyle/>
        <a:p>
          <a:endParaRPr lang="en-GB" sz="1400">
            <a:latin typeface="Aptos" panose="020B0004020202020204" pitchFamily="34" charset="0"/>
          </a:endParaRPr>
        </a:p>
      </dgm:t>
    </dgm:pt>
    <dgm:pt modelId="{F0DF1727-5E7A-4D11-9C63-848EE36AA0AC}" type="pres">
      <dgm:prSet presAssocID="{82EC7BB9-B980-4FC9-AA17-1A9B24C39FB2}" presName="Name0" presStyleCnt="0">
        <dgm:presLayoutVars>
          <dgm:dir/>
          <dgm:animLvl val="lvl"/>
          <dgm:resizeHandles val="exact"/>
        </dgm:presLayoutVars>
      </dgm:prSet>
      <dgm:spPr/>
    </dgm:pt>
    <dgm:pt modelId="{80816D41-E1CB-4A32-84F3-578E30D6E0D2}" type="pres">
      <dgm:prSet presAssocID="{2C34764B-0764-47BB-BEB7-60FCD50780B1}" presName="linNode" presStyleCnt="0"/>
      <dgm:spPr/>
    </dgm:pt>
    <dgm:pt modelId="{029B9721-DDEB-43F0-9BD9-A616B8DF8E53}" type="pres">
      <dgm:prSet presAssocID="{2C34764B-0764-47BB-BEB7-60FCD50780B1}" presName="parTx" presStyleLbl="revTx" presStyleIdx="0" presStyleCnt="3">
        <dgm:presLayoutVars>
          <dgm:chMax val="1"/>
          <dgm:bulletEnabled val="1"/>
        </dgm:presLayoutVars>
      </dgm:prSet>
      <dgm:spPr/>
    </dgm:pt>
    <dgm:pt modelId="{7EC223A5-E39D-41FE-B4C8-A216F7139D6E}" type="pres">
      <dgm:prSet presAssocID="{2C34764B-0764-47BB-BEB7-60FCD50780B1}" presName="bracket" presStyleLbl="parChTrans1D1" presStyleIdx="0" presStyleCnt="3"/>
      <dgm:spPr/>
    </dgm:pt>
    <dgm:pt modelId="{47771248-1EAB-4D9B-83BB-5FC294554CFC}" type="pres">
      <dgm:prSet presAssocID="{2C34764B-0764-47BB-BEB7-60FCD50780B1}" presName="spH" presStyleCnt="0"/>
      <dgm:spPr/>
    </dgm:pt>
    <dgm:pt modelId="{82012D7F-FD84-44C5-9A95-963AC1CE1A04}" type="pres">
      <dgm:prSet presAssocID="{2C34764B-0764-47BB-BEB7-60FCD50780B1}" presName="desTx" presStyleLbl="node1" presStyleIdx="0" presStyleCnt="3">
        <dgm:presLayoutVars>
          <dgm:bulletEnabled val="1"/>
        </dgm:presLayoutVars>
      </dgm:prSet>
      <dgm:spPr/>
    </dgm:pt>
    <dgm:pt modelId="{D9785D9C-5D40-44E2-B92B-DD3A2DF4A65B}" type="pres">
      <dgm:prSet presAssocID="{0BFB505F-9164-4AEE-BFA8-232887A98C02}" presName="spV" presStyleCnt="0"/>
      <dgm:spPr/>
    </dgm:pt>
    <dgm:pt modelId="{8FA349F9-B594-4DB5-86BF-43389CC58A6F}" type="pres">
      <dgm:prSet presAssocID="{7F852526-B126-4619-9EED-939BAADC74E3}" presName="linNode" presStyleCnt="0"/>
      <dgm:spPr/>
    </dgm:pt>
    <dgm:pt modelId="{E1DD9708-0F8A-4AD9-93B4-21B1401A1BEE}" type="pres">
      <dgm:prSet presAssocID="{7F852526-B126-4619-9EED-939BAADC74E3}" presName="parTx" presStyleLbl="revTx" presStyleIdx="1" presStyleCnt="3">
        <dgm:presLayoutVars>
          <dgm:chMax val="1"/>
          <dgm:bulletEnabled val="1"/>
        </dgm:presLayoutVars>
      </dgm:prSet>
      <dgm:spPr/>
    </dgm:pt>
    <dgm:pt modelId="{6CF7B48B-3768-4EFE-825D-CC013A80F8CD}" type="pres">
      <dgm:prSet presAssocID="{7F852526-B126-4619-9EED-939BAADC74E3}" presName="bracket" presStyleLbl="parChTrans1D1" presStyleIdx="1" presStyleCnt="3"/>
      <dgm:spPr/>
    </dgm:pt>
    <dgm:pt modelId="{BC99FC3A-6663-4F09-9C1B-50AA25A54330}" type="pres">
      <dgm:prSet presAssocID="{7F852526-B126-4619-9EED-939BAADC74E3}" presName="spH" presStyleCnt="0"/>
      <dgm:spPr/>
    </dgm:pt>
    <dgm:pt modelId="{25915CBF-ADBE-44CB-876A-A43D2348A693}" type="pres">
      <dgm:prSet presAssocID="{7F852526-B126-4619-9EED-939BAADC74E3}" presName="desTx" presStyleLbl="node1" presStyleIdx="1" presStyleCnt="3">
        <dgm:presLayoutVars>
          <dgm:bulletEnabled val="1"/>
        </dgm:presLayoutVars>
      </dgm:prSet>
      <dgm:spPr/>
    </dgm:pt>
    <dgm:pt modelId="{24805733-41B8-437D-9CC2-C24028E242C8}" type="pres">
      <dgm:prSet presAssocID="{7CA5472E-C6EC-4519-B04E-67E6C4A69148}" presName="spV" presStyleCnt="0"/>
      <dgm:spPr/>
    </dgm:pt>
    <dgm:pt modelId="{5D3FE86A-6F4D-4FDB-831F-30F04D7DC683}" type="pres">
      <dgm:prSet presAssocID="{59710B0C-1E8F-4C10-AA10-CDF067FAB660}" presName="linNode" presStyleCnt="0"/>
      <dgm:spPr/>
    </dgm:pt>
    <dgm:pt modelId="{547699B0-C811-45BE-A38E-5C2E1D271025}" type="pres">
      <dgm:prSet presAssocID="{59710B0C-1E8F-4C10-AA10-CDF067FAB660}" presName="parTx" presStyleLbl="revTx" presStyleIdx="2" presStyleCnt="3">
        <dgm:presLayoutVars>
          <dgm:chMax val="1"/>
          <dgm:bulletEnabled val="1"/>
        </dgm:presLayoutVars>
      </dgm:prSet>
      <dgm:spPr/>
    </dgm:pt>
    <dgm:pt modelId="{3CD7F6C8-3A0E-4238-A73F-68019150AC43}" type="pres">
      <dgm:prSet presAssocID="{59710B0C-1E8F-4C10-AA10-CDF067FAB660}" presName="bracket" presStyleLbl="parChTrans1D1" presStyleIdx="2" presStyleCnt="3"/>
      <dgm:spPr/>
    </dgm:pt>
    <dgm:pt modelId="{49A36078-0F4A-41BE-9166-D03495B46F43}" type="pres">
      <dgm:prSet presAssocID="{59710B0C-1E8F-4C10-AA10-CDF067FAB660}" presName="spH" presStyleCnt="0"/>
      <dgm:spPr/>
    </dgm:pt>
    <dgm:pt modelId="{B9509A92-A6F2-42F8-B1DA-CA5699A26A86}" type="pres">
      <dgm:prSet presAssocID="{59710B0C-1E8F-4C10-AA10-CDF067FAB660}" presName="desTx" presStyleLbl="node1" presStyleIdx="2" presStyleCnt="3">
        <dgm:presLayoutVars>
          <dgm:bulletEnabled val="1"/>
        </dgm:presLayoutVars>
      </dgm:prSet>
      <dgm:spPr/>
    </dgm:pt>
  </dgm:ptLst>
  <dgm:cxnLst>
    <dgm:cxn modelId="{FFAE7C00-B195-4CAA-8902-92CBEADBD7A1}" type="presOf" srcId="{516DE831-E91F-4ECF-A7E7-90D6AD29C8D8}" destId="{25915CBF-ADBE-44CB-876A-A43D2348A693}" srcOrd="0" destOrd="0" presId="urn:diagrams.loki3.com/BracketList"/>
    <dgm:cxn modelId="{88710509-4A97-47C7-922B-91C3120C5744}" srcId="{2C34764B-0764-47BB-BEB7-60FCD50780B1}" destId="{CD5EB367-556F-4334-B74D-C8ADB3C09345}" srcOrd="0" destOrd="0" parTransId="{DDA53A77-4FC5-430B-A6EF-1675D68179D7}" sibTransId="{1DEA64B1-D769-405F-B46C-345F5903E205}"/>
    <dgm:cxn modelId="{15FBB40C-687C-4A08-8975-EC51CCF63B93}" srcId="{82EC7BB9-B980-4FC9-AA17-1A9B24C39FB2}" destId="{59710B0C-1E8F-4C10-AA10-CDF067FAB660}" srcOrd="2" destOrd="0" parTransId="{E0500F7E-895D-4C3A-B3DC-22404F0021A9}" sibTransId="{435CA732-1AB8-468D-8CD1-D712A0FD95FC}"/>
    <dgm:cxn modelId="{3A57C824-5609-4935-8E15-8F9518AF9A24}" srcId="{59710B0C-1E8F-4C10-AA10-CDF067FAB660}" destId="{58D3B2A0-70C0-40B5-88FC-F7DC5284ABE5}" srcOrd="2" destOrd="0" parTransId="{347E56AF-BC1C-4323-807C-CD90610ABD23}" sibTransId="{3C9382A1-28C7-46AE-91AC-A684A870302E}"/>
    <dgm:cxn modelId="{8DCDEE2B-BE0A-4506-B686-973029F95F62}" srcId="{82EC7BB9-B980-4FC9-AA17-1A9B24C39FB2}" destId="{2C34764B-0764-47BB-BEB7-60FCD50780B1}" srcOrd="0" destOrd="0" parTransId="{9F5FAEE0-A4ED-48CC-9EFB-684F3F1EB995}" sibTransId="{0BFB505F-9164-4AEE-BFA8-232887A98C02}"/>
    <dgm:cxn modelId="{A2F5553B-9FAB-4606-A4A6-2C8403653938}" type="presOf" srcId="{F8018AB0-1DB0-4B54-8902-ACAF2B1E2A1E}" destId="{82012D7F-FD84-44C5-9A95-963AC1CE1A04}" srcOrd="0" destOrd="1" presId="urn:diagrams.loki3.com/BracketList"/>
    <dgm:cxn modelId="{E434F03F-6D87-441B-B720-C8831F56F9CF}" type="presOf" srcId="{58D3B2A0-70C0-40B5-88FC-F7DC5284ABE5}" destId="{B9509A92-A6F2-42F8-B1DA-CA5699A26A86}" srcOrd="0" destOrd="2" presId="urn:diagrams.loki3.com/BracketList"/>
    <dgm:cxn modelId="{313F9347-8DCA-477E-ACA9-954CC27D7C5C}" type="presOf" srcId="{BCC3ED76-DC7A-4908-B03B-BA22B8C163BB}" destId="{B9509A92-A6F2-42F8-B1DA-CA5699A26A86}" srcOrd="0" destOrd="1" presId="urn:diagrams.loki3.com/BracketList"/>
    <dgm:cxn modelId="{8CCAAF67-4AD9-4D77-A89E-B054590ED861}" type="presOf" srcId="{CD5EB367-556F-4334-B74D-C8ADB3C09345}" destId="{82012D7F-FD84-44C5-9A95-963AC1CE1A04}" srcOrd="0" destOrd="0" presId="urn:diagrams.loki3.com/BracketList"/>
    <dgm:cxn modelId="{42175968-E009-449B-90A6-1B9DE33AA1F1}" srcId="{7F852526-B126-4619-9EED-939BAADC74E3}" destId="{300B5240-62AA-464E-B746-3906BD312B31}" srcOrd="1" destOrd="0" parTransId="{E11EB69A-27BA-4D35-B97D-5C276BE3DB01}" sibTransId="{30BDC6E4-48F9-4986-BFF8-FA97C7638171}"/>
    <dgm:cxn modelId="{04E0324A-F792-4AE3-99C5-0CFF71C5F990}" type="presOf" srcId="{300B5240-62AA-464E-B746-3906BD312B31}" destId="{25915CBF-ADBE-44CB-876A-A43D2348A693}" srcOrd="0" destOrd="1" presId="urn:diagrams.loki3.com/BracketList"/>
    <dgm:cxn modelId="{58DB124E-D5E7-485B-815B-93EA0CB162C6}" srcId="{7F852526-B126-4619-9EED-939BAADC74E3}" destId="{516DE831-E91F-4ECF-A7E7-90D6AD29C8D8}" srcOrd="0" destOrd="0" parTransId="{3442F9A1-21E0-4EA3-B615-96C799F02118}" sibTransId="{27AF1C06-B3F3-40AE-9806-8FA4AC0CBB14}"/>
    <dgm:cxn modelId="{63B7516F-38E5-4B4B-AE35-7D92E7FFEAE6}" type="presOf" srcId="{112BE1DF-D840-4824-B1BA-6E4A21AFA9D0}" destId="{B9509A92-A6F2-42F8-B1DA-CA5699A26A86}" srcOrd="0" destOrd="0" presId="urn:diagrams.loki3.com/BracketList"/>
    <dgm:cxn modelId="{E2BE0D7D-A7B9-4866-ADC9-935148DFBECC}" srcId="{59710B0C-1E8F-4C10-AA10-CDF067FAB660}" destId="{112BE1DF-D840-4824-B1BA-6E4A21AFA9D0}" srcOrd="0" destOrd="0" parTransId="{BBD08DCB-B3E0-4890-93B6-5550180428F5}" sibTransId="{15E2DCE4-87FB-4B26-ABBD-418815B78978}"/>
    <dgm:cxn modelId="{2CE8B182-8FB6-474F-BCBC-81C06AF26F5A}" srcId="{59710B0C-1E8F-4C10-AA10-CDF067FAB660}" destId="{BCC3ED76-DC7A-4908-B03B-BA22B8C163BB}" srcOrd="1" destOrd="0" parTransId="{60DF2F2E-A129-4351-A9CC-11EC15AC4F9F}" sibTransId="{7C8DC1E0-5357-45FD-AD58-A4B86C8AF8C4}"/>
    <dgm:cxn modelId="{63F9E491-B671-405C-970D-E22E3D168602}" srcId="{82EC7BB9-B980-4FC9-AA17-1A9B24C39FB2}" destId="{7F852526-B126-4619-9EED-939BAADC74E3}" srcOrd="1" destOrd="0" parTransId="{710087F8-AB56-4396-9D45-36A5875D1F0A}" sibTransId="{7CA5472E-C6EC-4519-B04E-67E6C4A69148}"/>
    <dgm:cxn modelId="{C2754298-04F0-466F-BBB0-4F4D214BA254}" type="presOf" srcId="{59710B0C-1E8F-4C10-AA10-CDF067FAB660}" destId="{547699B0-C811-45BE-A38E-5C2E1D271025}" srcOrd="0" destOrd="0" presId="urn:diagrams.loki3.com/BracketList"/>
    <dgm:cxn modelId="{11B8A09A-75DD-4E01-8E93-2BC6CDE90C76}" type="presOf" srcId="{82EC7BB9-B980-4FC9-AA17-1A9B24C39FB2}" destId="{F0DF1727-5E7A-4D11-9C63-848EE36AA0AC}" srcOrd="0" destOrd="0" presId="urn:diagrams.loki3.com/BracketList"/>
    <dgm:cxn modelId="{6A73309F-243D-4818-B23E-85F2D45C11D7}" srcId="{7F852526-B126-4619-9EED-939BAADC74E3}" destId="{5F50A946-DFEF-4E11-AB96-DB6A0CF051C5}" srcOrd="2" destOrd="0" parTransId="{B6484100-E2B5-450F-807E-5FC279B2EBD3}" sibTransId="{7AD66B61-8CAB-4605-BC83-0806444C1823}"/>
    <dgm:cxn modelId="{06F2B8C7-4929-4DF0-8571-F3E2EF4D8DDB}" srcId="{2C34764B-0764-47BB-BEB7-60FCD50780B1}" destId="{F8018AB0-1DB0-4B54-8902-ACAF2B1E2A1E}" srcOrd="1" destOrd="0" parTransId="{8B896541-3070-4A92-928A-D81E805F5573}" sibTransId="{A850FE1E-796A-4589-B644-E8CFDFF4260D}"/>
    <dgm:cxn modelId="{D0C6DACF-3B6D-4CD4-B74A-DDE3DDFCBB1A}" type="presOf" srcId="{5F50A946-DFEF-4E11-AB96-DB6A0CF051C5}" destId="{25915CBF-ADBE-44CB-876A-A43D2348A693}" srcOrd="0" destOrd="2" presId="urn:diagrams.loki3.com/BracketList"/>
    <dgm:cxn modelId="{1583B6E9-3090-48C5-8EC8-EED3C9AE77E7}" type="presOf" srcId="{D8D387DA-9ABF-4E21-9575-03FA9606066F}" destId="{82012D7F-FD84-44C5-9A95-963AC1CE1A04}" srcOrd="0" destOrd="2" presId="urn:diagrams.loki3.com/BracketList"/>
    <dgm:cxn modelId="{C84007ED-192C-4BE6-A697-C5471AD0671E}" type="presOf" srcId="{7F852526-B126-4619-9EED-939BAADC74E3}" destId="{E1DD9708-0F8A-4AD9-93B4-21B1401A1BEE}" srcOrd="0" destOrd="0" presId="urn:diagrams.loki3.com/BracketList"/>
    <dgm:cxn modelId="{2204FDED-C5FB-4D76-8990-1B216DC4CEB6}" type="presOf" srcId="{2C34764B-0764-47BB-BEB7-60FCD50780B1}" destId="{029B9721-DDEB-43F0-9BD9-A616B8DF8E53}" srcOrd="0" destOrd="0" presId="urn:diagrams.loki3.com/BracketList"/>
    <dgm:cxn modelId="{A7B1D6EE-97E2-4EC4-9F9F-B117E0ED8271}" srcId="{2C34764B-0764-47BB-BEB7-60FCD50780B1}" destId="{D8D387DA-9ABF-4E21-9575-03FA9606066F}" srcOrd="2" destOrd="0" parTransId="{8C6A637B-C628-42DE-A937-ADC81A37A59D}" sibTransId="{E54C3D1F-275B-427B-B2B9-CB1E1B81F069}"/>
    <dgm:cxn modelId="{D77FF073-6F3A-4591-96E5-4F4EB3A2B780}" type="presParOf" srcId="{F0DF1727-5E7A-4D11-9C63-848EE36AA0AC}" destId="{80816D41-E1CB-4A32-84F3-578E30D6E0D2}" srcOrd="0" destOrd="0" presId="urn:diagrams.loki3.com/BracketList"/>
    <dgm:cxn modelId="{D0BAF055-BEF3-4FA1-855B-F34D594F64B5}" type="presParOf" srcId="{80816D41-E1CB-4A32-84F3-578E30D6E0D2}" destId="{029B9721-DDEB-43F0-9BD9-A616B8DF8E53}" srcOrd="0" destOrd="0" presId="urn:diagrams.loki3.com/BracketList"/>
    <dgm:cxn modelId="{9EBE0D84-4DAB-4213-B6AB-58383B8E3AD0}" type="presParOf" srcId="{80816D41-E1CB-4A32-84F3-578E30D6E0D2}" destId="{7EC223A5-E39D-41FE-B4C8-A216F7139D6E}" srcOrd="1" destOrd="0" presId="urn:diagrams.loki3.com/BracketList"/>
    <dgm:cxn modelId="{0C6B2246-9C9D-49F4-8B4F-95611FDACA86}" type="presParOf" srcId="{80816D41-E1CB-4A32-84F3-578E30D6E0D2}" destId="{47771248-1EAB-4D9B-83BB-5FC294554CFC}" srcOrd="2" destOrd="0" presId="urn:diagrams.loki3.com/BracketList"/>
    <dgm:cxn modelId="{B8F32355-3869-4665-B20A-841376824BC3}" type="presParOf" srcId="{80816D41-E1CB-4A32-84F3-578E30D6E0D2}" destId="{82012D7F-FD84-44C5-9A95-963AC1CE1A04}" srcOrd="3" destOrd="0" presId="urn:diagrams.loki3.com/BracketList"/>
    <dgm:cxn modelId="{01EBBFCB-98AB-44AD-A749-BE4F7A31F344}" type="presParOf" srcId="{F0DF1727-5E7A-4D11-9C63-848EE36AA0AC}" destId="{D9785D9C-5D40-44E2-B92B-DD3A2DF4A65B}" srcOrd="1" destOrd="0" presId="urn:diagrams.loki3.com/BracketList"/>
    <dgm:cxn modelId="{C753E6BB-6DC3-46F9-AA53-6D84821F5B19}" type="presParOf" srcId="{F0DF1727-5E7A-4D11-9C63-848EE36AA0AC}" destId="{8FA349F9-B594-4DB5-86BF-43389CC58A6F}" srcOrd="2" destOrd="0" presId="urn:diagrams.loki3.com/BracketList"/>
    <dgm:cxn modelId="{2376A991-EC5A-4260-B2CA-576668443F1C}" type="presParOf" srcId="{8FA349F9-B594-4DB5-86BF-43389CC58A6F}" destId="{E1DD9708-0F8A-4AD9-93B4-21B1401A1BEE}" srcOrd="0" destOrd="0" presId="urn:diagrams.loki3.com/BracketList"/>
    <dgm:cxn modelId="{7136CAAD-DDFC-47BD-91FB-7A2D930DAF72}" type="presParOf" srcId="{8FA349F9-B594-4DB5-86BF-43389CC58A6F}" destId="{6CF7B48B-3768-4EFE-825D-CC013A80F8CD}" srcOrd="1" destOrd="0" presId="urn:diagrams.loki3.com/BracketList"/>
    <dgm:cxn modelId="{01C418D4-5526-4DBB-9E35-4F45E4BC1BD4}" type="presParOf" srcId="{8FA349F9-B594-4DB5-86BF-43389CC58A6F}" destId="{BC99FC3A-6663-4F09-9C1B-50AA25A54330}" srcOrd="2" destOrd="0" presId="urn:diagrams.loki3.com/BracketList"/>
    <dgm:cxn modelId="{C5E62FC7-EDCE-48FD-8A68-A6B5E8406E2D}" type="presParOf" srcId="{8FA349F9-B594-4DB5-86BF-43389CC58A6F}" destId="{25915CBF-ADBE-44CB-876A-A43D2348A693}" srcOrd="3" destOrd="0" presId="urn:diagrams.loki3.com/BracketList"/>
    <dgm:cxn modelId="{2CDA40CC-8075-4B3F-85AA-CBC2CF546825}" type="presParOf" srcId="{F0DF1727-5E7A-4D11-9C63-848EE36AA0AC}" destId="{24805733-41B8-437D-9CC2-C24028E242C8}" srcOrd="3" destOrd="0" presId="urn:diagrams.loki3.com/BracketList"/>
    <dgm:cxn modelId="{2081526B-6CBD-469C-830C-F34E3A2328A5}" type="presParOf" srcId="{F0DF1727-5E7A-4D11-9C63-848EE36AA0AC}" destId="{5D3FE86A-6F4D-4FDB-831F-30F04D7DC683}" srcOrd="4" destOrd="0" presId="urn:diagrams.loki3.com/BracketList"/>
    <dgm:cxn modelId="{3751F433-7544-414E-A200-805981EF835A}" type="presParOf" srcId="{5D3FE86A-6F4D-4FDB-831F-30F04D7DC683}" destId="{547699B0-C811-45BE-A38E-5C2E1D271025}" srcOrd="0" destOrd="0" presId="urn:diagrams.loki3.com/BracketList"/>
    <dgm:cxn modelId="{97A42E04-541A-4EC7-B884-AF3C8AE9DFD4}" type="presParOf" srcId="{5D3FE86A-6F4D-4FDB-831F-30F04D7DC683}" destId="{3CD7F6C8-3A0E-4238-A73F-68019150AC43}" srcOrd="1" destOrd="0" presId="urn:diagrams.loki3.com/BracketList"/>
    <dgm:cxn modelId="{470CADCE-F823-4D08-BFA3-FF87E6B247F1}" type="presParOf" srcId="{5D3FE86A-6F4D-4FDB-831F-30F04D7DC683}" destId="{49A36078-0F4A-41BE-9166-D03495B46F43}" srcOrd="2" destOrd="0" presId="urn:diagrams.loki3.com/BracketList"/>
    <dgm:cxn modelId="{BE4E26E1-4397-4024-B6AD-76B35EDDA643}" type="presParOf" srcId="{5D3FE86A-6F4D-4FDB-831F-30F04D7DC683}" destId="{B9509A92-A6F2-42F8-B1DA-CA5699A26A86}"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6C1404-C9EE-4AB4-B782-5A9C6AB4CF48}" type="doc">
      <dgm:prSet loTypeId="urn:microsoft.com/office/officeart/2005/8/layout/lProcess1" loCatId="process" qsTypeId="urn:microsoft.com/office/officeart/2005/8/quickstyle/simple1" qsCatId="simple" csTypeId="urn:microsoft.com/office/officeart/2005/8/colors/accent1_3" csCatId="accent1" phldr="1"/>
      <dgm:spPr/>
      <dgm:t>
        <a:bodyPr/>
        <a:lstStyle/>
        <a:p>
          <a:endParaRPr lang="en-GB"/>
        </a:p>
      </dgm:t>
    </dgm:pt>
    <dgm:pt modelId="{5F29754A-6E87-4DF7-BA4C-A74CF5FB070D}">
      <dgm:prSet custT="1"/>
      <dgm:spPr/>
      <dgm:t>
        <a:bodyPr/>
        <a:lstStyle/>
        <a:p>
          <a:pPr>
            <a:lnSpc>
              <a:spcPct val="150000"/>
            </a:lnSpc>
          </a:pPr>
          <a:r>
            <a:rPr lang="en-GB" sz="1200" b="1" dirty="0">
              <a:latin typeface="Aptos" panose="020B0004020202020204" pitchFamily="34" charset="0"/>
            </a:rPr>
            <a:t>Introduce your topic briefly. </a:t>
          </a:r>
          <a:endParaRPr lang="en-GB" sz="1200" dirty="0">
            <a:latin typeface="Aptos" panose="020B0004020202020204" pitchFamily="34" charset="0"/>
          </a:endParaRPr>
        </a:p>
      </dgm:t>
    </dgm:pt>
    <dgm:pt modelId="{9171C333-5B60-4945-A5B4-914AE823A90D}" type="parTrans" cxnId="{BCDC46C0-C79A-46E8-BD37-FBCB2FB1875D}">
      <dgm:prSet/>
      <dgm:spPr/>
      <dgm:t>
        <a:bodyPr/>
        <a:lstStyle/>
        <a:p>
          <a:pPr>
            <a:lnSpc>
              <a:spcPct val="150000"/>
            </a:lnSpc>
          </a:pPr>
          <a:endParaRPr lang="en-GB" sz="1200">
            <a:latin typeface="Aptos" panose="020B0004020202020204" pitchFamily="34" charset="0"/>
          </a:endParaRPr>
        </a:p>
      </dgm:t>
    </dgm:pt>
    <dgm:pt modelId="{EFA7EAA4-12E9-4285-882D-9F5D53AF7E45}" type="sibTrans" cxnId="{BCDC46C0-C79A-46E8-BD37-FBCB2FB1875D}">
      <dgm:prSet/>
      <dgm:spPr/>
      <dgm:t>
        <a:bodyPr/>
        <a:lstStyle/>
        <a:p>
          <a:pPr>
            <a:lnSpc>
              <a:spcPct val="150000"/>
            </a:lnSpc>
          </a:pPr>
          <a:endParaRPr lang="en-GB" sz="1200">
            <a:latin typeface="Aptos" panose="020B0004020202020204" pitchFamily="34" charset="0"/>
          </a:endParaRPr>
        </a:p>
      </dgm:t>
    </dgm:pt>
    <dgm:pt modelId="{2025C3EF-56AD-4626-AAC2-FF2EC09BD179}">
      <dgm:prSet custT="1"/>
      <dgm:spPr/>
      <dgm:t>
        <a:bodyPr/>
        <a:lstStyle/>
        <a:p>
          <a:pPr>
            <a:lnSpc>
              <a:spcPct val="150000"/>
            </a:lnSpc>
          </a:pPr>
          <a:r>
            <a:rPr lang="en-GB" sz="1200" b="1" dirty="0">
              <a:latin typeface="Aptos" panose="020B0004020202020204" pitchFamily="34" charset="0"/>
            </a:rPr>
            <a:t>Explain why the topic matters. </a:t>
          </a:r>
          <a:endParaRPr lang="en-GB" sz="1200" dirty="0">
            <a:latin typeface="Aptos" panose="020B0004020202020204" pitchFamily="34" charset="0"/>
          </a:endParaRPr>
        </a:p>
      </dgm:t>
    </dgm:pt>
    <dgm:pt modelId="{D00235D4-237A-4799-ADCD-42E47C4CDA67}" type="parTrans" cxnId="{B2B1424B-A697-414F-8C27-5CD287FF7762}">
      <dgm:prSet/>
      <dgm:spPr/>
      <dgm:t>
        <a:bodyPr/>
        <a:lstStyle/>
        <a:p>
          <a:pPr>
            <a:lnSpc>
              <a:spcPct val="150000"/>
            </a:lnSpc>
          </a:pPr>
          <a:endParaRPr lang="en-GB" sz="1200">
            <a:latin typeface="Aptos" panose="020B0004020202020204" pitchFamily="34" charset="0"/>
          </a:endParaRPr>
        </a:p>
      </dgm:t>
    </dgm:pt>
    <dgm:pt modelId="{CFDCA376-59D1-45EA-999C-EEF6E5CD1BC0}" type="sibTrans" cxnId="{B2B1424B-A697-414F-8C27-5CD287FF7762}">
      <dgm:prSet/>
      <dgm:spPr/>
      <dgm:t>
        <a:bodyPr/>
        <a:lstStyle/>
        <a:p>
          <a:pPr>
            <a:lnSpc>
              <a:spcPct val="150000"/>
            </a:lnSpc>
          </a:pPr>
          <a:endParaRPr lang="en-GB" sz="1200">
            <a:latin typeface="Aptos" panose="020B0004020202020204" pitchFamily="34" charset="0"/>
          </a:endParaRPr>
        </a:p>
      </dgm:t>
    </dgm:pt>
    <dgm:pt modelId="{2DDDDF78-61DF-4DF8-ABE5-34CF24D01C4B}">
      <dgm:prSet custT="1"/>
      <dgm:spPr/>
      <dgm:t>
        <a:bodyPr/>
        <a:lstStyle/>
        <a:p>
          <a:pPr>
            <a:lnSpc>
              <a:spcPct val="150000"/>
            </a:lnSpc>
            <a:buFont typeface="Arial" panose="020B0604020202020204" pitchFamily="34" charset="0"/>
            <a:buChar char="•"/>
          </a:pPr>
          <a:r>
            <a:rPr lang="en-GB" sz="1200" dirty="0">
              <a:latin typeface="Aptos" panose="020B0004020202020204" pitchFamily="34" charset="0"/>
            </a:rPr>
            <a:t>Example: "According to the NHS Digital report (2022), 1 in 4 young people in urban areas report experiencing significant mental health challenges, yet few studies address their unique needs."</a:t>
          </a:r>
        </a:p>
      </dgm:t>
    </dgm:pt>
    <dgm:pt modelId="{DEB5CDC6-F4E6-4823-B147-1C5847610452}" type="parTrans" cxnId="{0C803419-F635-4BF4-BAAC-88A5074B40D7}">
      <dgm:prSet/>
      <dgm:spPr/>
      <dgm:t>
        <a:bodyPr/>
        <a:lstStyle/>
        <a:p>
          <a:pPr>
            <a:lnSpc>
              <a:spcPct val="150000"/>
            </a:lnSpc>
          </a:pPr>
          <a:endParaRPr lang="en-GB" sz="1200">
            <a:latin typeface="Aptos" panose="020B0004020202020204" pitchFamily="34" charset="0"/>
          </a:endParaRPr>
        </a:p>
      </dgm:t>
    </dgm:pt>
    <dgm:pt modelId="{EEBB2D8C-872D-499B-852B-F40EE13BD9E3}" type="sibTrans" cxnId="{0C803419-F635-4BF4-BAAC-88A5074B40D7}">
      <dgm:prSet/>
      <dgm:spPr/>
      <dgm:t>
        <a:bodyPr/>
        <a:lstStyle/>
        <a:p>
          <a:pPr>
            <a:lnSpc>
              <a:spcPct val="150000"/>
            </a:lnSpc>
          </a:pPr>
          <a:endParaRPr lang="en-GB" sz="1200">
            <a:latin typeface="Aptos" panose="020B0004020202020204" pitchFamily="34" charset="0"/>
          </a:endParaRPr>
        </a:p>
      </dgm:t>
    </dgm:pt>
    <dgm:pt modelId="{0A9A8C50-2DCE-4395-B8C5-90495149D3B3}">
      <dgm:prSet custT="1"/>
      <dgm:spPr/>
      <dgm:t>
        <a:bodyPr/>
        <a:lstStyle/>
        <a:p>
          <a:pPr>
            <a:lnSpc>
              <a:spcPct val="150000"/>
            </a:lnSpc>
          </a:pPr>
          <a:r>
            <a:rPr lang="en-GB" sz="1200" b="1" dirty="0">
              <a:latin typeface="Aptos" panose="020B0004020202020204" pitchFamily="34" charset="0"/>
            </a:rPr>
            <a:t>Highlight gaps in existing research or practice. </a:t>
          </a:r>
          <a:endParaRPr lang="en-GB" sz="1200" dirty="0">
            <a:latin typeface="Aptos" panose="020B0004020202020204" pitchFamily="34" charset="0"/>
          </a:endParaRPr>
        </a:p>
      </dgm:t>
    </dgm:pt>
    <dgm:pt modelId="{E6F3B378-4FFA-4A82-B84A-F9D1501D832B}" type="parTrans" cxnId="{03FE7959-ADD2-4846-84D3-2D37BF21F23B}">
      <dgm:prSet/>
      <dgm:spPr/>
      <dgm:t>
        <a:bodyPr/>
        <a:lstStyle/>
        <a:p>
          <a:pPr>
            <a:lnSpc>
              <a:spcPct val="150000"/>
            </a:lnSpc>
          </a:pPr>
          <a:endParaRPr lang="en-GB" sz="1200">
            <a:latin typeface="Aptos" panose="020B0004020202020204" pitchFamily="34" charset="0"/>
          </a:endParaRPr>
        </a:p>
      </dgm:t>
    </dgm:pt>
    <dgm:pt modelId="{9207BA5B-5E82-497B-9551-4818CC027EE3}" type="sibTrans" cxnId="{03FE7959-ADD2-4846-84D3-2D37BF21F23B}">
      <dgm:prSet/>
      <dgm:spPr/>
      <dgm:t>
        <a:bodyPr/>
        <a:lstStyle/>
        <a:p>
          <a:pPr>
            <a:lnSpc>
              <a:spcPct val="150000"/>
            </a:lnSpc>
          </a:pPr>
          <a:endParaRPr lang="en-GB" sz="1200">
            <a:latin typeface="Aptos" panose="020B0004020202020204" pitchFamily="34" charset="0"/>
          </a:endParaRPr>
        </a:p>
      </dgm:t>
    </dgm:pt>
    <dgm:pt modelId="{88A3FA51-9B8B-46EC-80ED-0195D8E7F871}">
      <dgm:prSet custT="1"/>
      <dgm:spPr/>
      <dgm:t>
        <a:bodyPr/>
        <a:lstStyle/>
        <a:p>
          <a:pPr>
            <a:lnSpc>
              <a:spcPct val="150000"/>
            </a:lnSpc>
          </a:pPr>
          <a:r>
            <a:rPr lang="en-GB" sz="1200" dirty="0">
              <a:latin typeface="Aptos" panose="020B0004020202020204" pitchFamily="34" charset="0"/>
            </a:rPr>
            <a:t>State what your research is about in 1-2 sentences. </a:t>
          </a:r>
        </a:p>
      </dgm:t>
    </dgm:pt>
    <dgm:pt modelId="{0F51CEF2-3F7F-4CCB-990D-BA793CE632B8}" type="parTrans" cxnId="{643CE875-38C6-4058-AFB2-38BC97DAB84E}">
      <dgm:prSet/>
      <dgm:spPr/>
      <dgm:t>
        <a:bodyPr/>
        <a:lstStyle/>
        <a:p>
          <a:pPr>
            <a:lnSpc>
              <a:spcPct val="150000"/>
            </a:lnSpc>
          </a:pPr>
          <a:endParaRPr lang="en-GB" sz="1200">
            <a:latin typeface="Aptos" panose="020B0004020202020204" pitchFamily="34" charset="0"/>
          </a:endParaRPr>
        </a:p>
      </dgm:t>
    </dgm:pt>
    <dgm:pt modelId="{58AF4397-2E53-4036-9A4B-570D81985A61}" type="sibTrans" cxnId="{643CE875-38C6-4058-AFB2-38BC97DAB84E}">
      <dgm:prSet/>
      <dgm:spPr/>
      <dgm:t>
        <a:bodyPr/>
        <a:lstStyle/>
        <a:p>
          <a:pPr>
            <a:lnSpc>
              <a:spcPct val="150000"/>
            </a:lnSpc>
          </a:pPr>
          <a:endParaRPr lang="en-GB" sz="1200">
            <a:latin typeface="Aptos" panose="020B0004020202020204" pitchFamily="34" charset="0"/>
          </a:endParaRPr>
        </a:p>
      </dgm:t>
    </dgm:pt>
    <dgm:pt modelId="{7F681ADB-0C0B-4994-9881-22218074A81E}">
      <dgm:prSet custT="1"/>
      <dgm:spPr/>
      <dgm:t>
        <a:bodyPr/>
        <a:lstStyle/>
        <a:p>
          <a:pPr>
            <a:lnSpc>
              <a:spcPct val="150000"/>
            </a:lnSpc>
          </a:pPr>
          <a:r>
            <a:rPr lang="en-GB" sz="1200" dirty="0">
              <a:latin typeface="Aptos" panose="020B0004020202020204" pitchFamily="34" charset="0"/>
            </a:rPr>
            <a:t>Example: "This study focuses on the mental health outcomes of urban youth in the UK, a demographic experiencing increasing challenges related to anxiety and depression."</a:t>
          </a:r>
        </a:p>
      </dgm:t>
    </dgm:pt>
    <dgm:pt modelId="{2C2944B1-1D5F-4E43-807B-1E1059822B27}" type="parTrans" cxnId="{7BABE677-B0B3-4F83-9AD2-D3E91CCC4FF8}">
      <dgm:prSet/>
      <dgm:spPr/>
      <dgm:t>
        <a:bodyPr/>
        <a:lstStyle/>
        <a:p>
          <a:pPr>
            <a:lnSpc>
              <a:spcPct val="150000"/>
            </a:lnSpc>
          </a:pPr>
          <a:endParaRPr lang="en-GB" sz="1200">
            <a:latin typeface="Aptos" panose="020B0004020202020204" pitchFamily="34" charset="0"/>
          </a:endParaRPr>
        </a:p>
      </dgm:t>
    </dgm:pt>
    <dgm:pt modelId="{A2D4842A-8034-460E-9129-58326AABF246}" type="sibTrans" cxnId="{7BABE677-B0B3-4F83-9AD2-D3E91CCC4FF8}">
      <dgm:prSet/>
      <dgm:spPr/>
      <dgm:t>
        <a:bodyPr/>
        <a:lstStyle/>
        <a:p>
          <a:pPr>
            <a:lnSpc>
              <a:spcPct val="150000"/>
            </a:lnSpc>
          </a:pPr>
          <a:endParaRPr lang="en-GB" sz="1200">
            <a:latin typeface="Aptos" panose="020B0004020202020204" pitchFamily="34" charset="0"/>
          </a:endParaRPr>
        </a:p>
      </dgm:t>
    </dgm:pt>
    <dgm:pt modelId="{AEFA9A56-E623-4088-8F05-1603B747010C}">
      <dgm:prSet custT="1"/>
      <dgm:spPr/>
      <dgm:t>
        <a:bodyPr/>
        <a:lstStyle/>
        <a:p>
          <a:pPr>
            <a:lnSpc>
              <a:spcPct val="150000"/>
            </a:lnSpc>
          </a:pPr>
          <a:r>
            <a:rPr lang="en-GB" sz="1200" dirty="0">
              <a:latin typeface="Aptos" panose="020B0004020202020204" pitchFamily="34" charset="0"/>
            </a:rPr>
            <a:t>Discuss the relevance of the topic to health and social care. Use statistics, reports, or other evidence to justify its importance.</a:t>
          </a:r>
        </a:p>
      </dgm:t>
    </dgm:pt>
    <dgm:pt modelId="{8D063107-BEDD-4BC2-A202-CE512BAF72E3}" type="parTrans" cxnId="{00F83FC2-4134-430D-B0C8-32CE36F9CF5B}">
      <dgm:prSet/>
      <dgm:spPr/>
      <dgm:t>
        <a:bodyPr/>
        <a:lstStyle/>
        <a:p>
          <a:pPr>
            <a:lnSpc>
              <a:spcPct val="150000"/>
            </a:lnSpc>
          </a:pPr>
          <a:endParaRPr lang="en-GB" sz="1200">
            <a:latin typeface="Aptos" panose="020B0004020202020204" pitchFamily="34" charset="0"/>
          </a:endParaRPr>
        </a:p>
      </dgm:t>
    </dgm:pt>
    <dgm:pt modelId="{3E3F75F3-1584-42BE-BA15-CFB426D62C82}" type="sibTrans" cxnId="{00F83FC2-4134-430D-B0C8-32CE36F9CF5B}">
      <dgm:prSet/>
      <dgm:spPr/>
      <dgm:t>
        <a:bodyPr/>
        <a:lstStyle/>
        <a:p>
          <a:pPr>
            <a:lnSpc>
              <a:spcPct val="150000"/>
            </a:lnSpc>
          </a:pPr>
          <a:endParaRPr lang="en-GB" sz="1200">
            <a:latin typeface="Aptos" panose="020B0004020202020204" pitchFamily="34" charset="0"/>
          </a:endParaRPr>
        </a:p>
      </dgm:t>
    </dgm:pt>
    <dgm:pt modelId="{04BCCCDC-885B-4B51-890C-1764EBE2282A}">
      <dgm:prSet custT="1"/>
      <dgm:spPr/>
      <dgm:t>
        <a:bodyPr/>
        <a:lstStyle/>
        <a:p>
          <a:pPr>
            <a:lnSpc>
              <a:spcPct val="150000"/>
            </a:lnSpc>
          </a:pPr>
          <a:r>
            <a:rPr lang="en-GB" sz="1200" dirty="0">
              <a:latin typeface="Aptos" panose="020B0004020202020204" pitchFamily="34" charset="0"/>
            </a:rPr>
            <a:t>Identify what previous studies have missed or failed to address. Show how your research will contribute to filling this gap.</a:t>
          </a:r>
        </a:p>
      </dgm:t>
    </dgm:pt>
    <dgm:pt modelId="{4536C785-E735-4B8F-AB33-38290A822026}" type="parTrans" cxnId="{E9B4A5F0-C239-4CF0-820E-F874B9710676}">
      <dgm:prSet/>
      <dgm:spPr/>
      <dgm:t>
        <a:bodyPr/>
        <a:lstStyle/>
        <a:p>
          <a:pPr>
            <a:lnSpc>
              <a:spcPct val="150000"/>
            </a:lnSpc>
          </a:pPr>
          <a:endParaRPr lang="en-GB" sz="1200">
            <a:latin typeface="Aptos" panose="020B0004020202020204" pitchFamily="34" charset="0"/>
          </a:endParaRPr>
        </a:p>
      </dgm:t>
    </dgm:pt>
    <dgm:pt modelId="{E3324D98-3C51-4990-8A36-62D451059C9A}" type="sibTrans" cxnId="{E9B4A5F0-C239-4CF0-820E-F874B9710676}">
      <dgm:prSet/>
      <dgm:spPr/>
      <dgm:t>
        <a:bodyPr/>
        <a:lstStyle/>
        <a:p>
          <a:pPr>
            <a:lnSpc>
              <a:spcPct val="150000"/>
            </a:lnSpc>
          </a:pPr>
          <a:endParaRPr lang="en-GB" sz="1200">
            <a:latin typeface="Aptos" panose="020B0004020202020204" pitchFamily="34" charset="0"/>
          </a:endParaRPr>
        </a:p>
      </dgm:t>
    </dgm:pt>
    <dgm:pt modelId="{A06A7F62-19E2-47B1-B6FC-C12E529A621B}">
      <dgm:prSet custT="1"/>
      <dgm:spPr/>
      <dgm:t>
        <a:bodyPr/>
        <a:lstStyle/>
        <a:p>
          <a:pPr>
            <a:lnSpc>
              <a:spcPct val="150000"/>
            </a:lnSpc>
          </a:pPr>
          <a:r>
            <a:rPr lang="en-GB" sz="1200" dirty="0">
              <a:latin typeface="Aptos" panose="020B0004020202020204" pitchFamily="34" charset="0"/>
            </a:rPr>
            <a:t>Example: "While there is substantial research on mental health outcomes in adults, limited attention has been given to how socioeconomic factors impact urban youth mental health. This study aims to address this gap by synthesising data on this demographic."</a:t>
          </a:r>
        </a:p>
      </dgm:t>
    </dgm:pt>
    <dgm:pt modelId="{FE7BB7EC-4533-4DD5-A4F3-02CE8FC5C33F}" type="parTrans" cxnId="{DE1FFF3C-A40C-4BBC-A217-16F8E5163880}">
      <dgm:prSet/>
      <dgm:spPr/>
      <dgm:t>
        <a:bodyPr/>
        <a:lstStyle/>
        <a:p>
          <a:pPr>
            <a:lnSpc>
              <a:spcPct val="150000"/>
            </a:lnSpc>
          </a:pPr>
          <a:endParaRPr lang="en-GB" sz="1200">
            <a:latin typeface="Aptos" panose="020B0004020202020204" pitchFamily="34" charset="0"/>
          </a:endParaRPr>
        </a:p>
      </dgm:t>
    </dgm:pt>
    <dgm:pt modelId="{E4348145-248C-4359-98CD-E34D53AAB4E8}" type="sibTrans" cxnId="{DE1FFF3C-A40C-4BBC-A217-16F8E5163880}">
      <dgm:prSet/>
      <dgm:spPr/>
      <dgm:t>
        <a:bodyPr/>
        <a:lstStyle/>
        <a:p>
          <a:pPr>
            <a:lnSpc>
              <a:spcPct val="150000"/>
            </a:lnSpc>
          </a:pPr>
          <a:endParaRPr lang="en-GB" sz="1200">
            <a:latin typeface="Aptos" panose="020B0004020202020204" pitchFamily="34" charset="0"/>
          </a:endParaRPr>
        </a:p>
      </dgm:t>
    </dgm:pt>
    <dgm:pt modelId="{7F55E9B7-0CFF-4ECD-961E-05ABCF99F89B}" type="pres">
      <dgm:prSet presAssocID="{456C1404-C9EE-4AB4-B782-5A9C6AB4CF48}" presName="Name0" presStyleCnt="0">
        <dgm:presLayoutVars>
          <dgm:dir/>
          <dgm:animLvl val="lvl"/>
          <dgm:resizeHandles val="exact"/>
        </dgm:presLayoutVars>
      </dgm:prSet>
      <dgm:spPr/>
    </dgm:pt>
    <dgm:pt modelId="{D04733F0-AF33-42EF-AE5E-3486A7615C68}" type="pres">
      <dgm:prSet presAssocID="{5F29754A-6E87-4DF7-BA4C-A74CF5FB070D}" presName="vertFlow" presStyleCnt="0"/>
      <dgm:spPr/>
    </dgm:pt>
    <dgm:pt modelId="{630266E1-0020-45DF-A369-2AD92EA1719B}" type="pres">
      <dgm:prSet presAssocID="{5F29754A-6E87-4DF7-BA4C-A74CF5FB070D}" presName="header" presStyleLbl="node1" presStyleIdx="0" presStyleCnt="3"/>
      <dgm:spPr/>
    </dgm:pt>
    <dgm:pt modelId="{D1BC0326-7D54-49DA-9E33-6AD9F63504D0}" type="pres">
      <dgm:prSet presAssocID="{0F51CEF2-3F7F-4CCB-990D-BA793CE632B8}" presName="parTrans" presStyleLbl="sibTrans2D1" presStyleIdx="0" presStyleCnt="6"/>
      <dgm:spPr/>
    </dgm:pt>
    <dgm:pt modelId="{9EF6BD9E-AC0B-4644-954C-B2741EBA5C1A}" type="pres">
      <dgm:prSet presAssocID="{88A3FA51-9B8B-46EC-80ED-0195D8E7F871}" presName="child" presStyleLbl="alignAccFollowNode1" presStyleIdx="0" presStyleCnt="6">
        <dgm:presLayoutVars>
          <dgm:chMax val="0"/>
          <dgm:bulletEnabled val="1"/>
        </dgm:presLayoutVars>
      </dgm:prSet>
      <dgm:spPr/>
    </dgm:pt>
    <dgm:pt modelId="{AF8692D4-9B3C-4E10-9FD2-9A8C01011421}" type="pres">
      <dgm:prSet presAssocID="{58AF4397-2E53-4036-9A4B-570D81985A61}" presName="sibTrans" presStyleLbl="sibTrans2D1" presStyleIdx="1" presStyleCnt="6"/>
      <dgm:spPr/>
    </dgm:pt>
    <dgm:pt modelId="{6740BC8D-9846-4C55-8651-E2F62DE2784D}" type="pres">
      <dgm:prSet presAssocID="{7F681ADB-0C0B-4994-9881-22218074A81E}" presName="child" presStyleLbl="alignAccFollowNode1" presStyleIdx="1" presStyleCnt="6" custScaleY="189241">
        <dgm:presLayoutVars>
          <dgm:chMax val="0"/>
          <dgm:bulletEnabled val="1"/>
        </dgm:presLayoutVars>
      </dgm:prSet>
      <dgm:spPr/>
    </dgm:pt>
    <dgm:pt modelId="{DC78F932-8C14-41B4-8015-C66D05F23C34}" type="pres">
      <dgm:prSet presAssocID="{5F29754A-6E87-4DF7-BA4C-A74CF5FB070D}" presName="hSp" presStyleCnt="0"/>
      <dgm:spPr/>
    </dgm:pt>
    <dgm:pt modelId="{71DD8C62-A3FC-4537-AD2E-1854A452250A}" type="pres">
      <dgm:prSet presAssocID="{2025C3EF-56AD-4626-AAC2-FF2EC09BD179}" presName="vertFlow" presStyleCnt="0"/>
      <dgm:spPr/>
    </dgm:pt>
    <dgm:pt modelId="{C7F8CBC7-88AD-4316-844D-AB962A26CA6F}" type="pres">
      <dgm:prSet presAssocID="{2025C3EF-56AD-4626-AAC2-FF2EC09BD179}" presName="header" presStyleLbl="node1" presStyleIdx="1" presStyleCnt="3"/>
      <dgm:spPr/>
    </dgm:pt>
    <dgm:pt modelId="{2B7D3F0F-4210-4608-A9BF-8086B950E3C8}" type="pres">
      <dgm:prSet presAssocID="{8D063107-BEDD-4BC2-A202-CE512BAF72E3}" presName="parTrans" presStyleLbl="sibTrans2D1" presStyleIdx="2" presStyleCnt="6"/>
      <dgm:spPr/>
    </dgm:pt>
    <dgm:pt modelId="{7D53689C-67F8-4F0E-ADCA-050248C207CE}" type="pres">
      <dgm:prSet presAssocID="{AEFA9A56-E623-4088-8F05-1603B747010C}" presName="child" presStyleLbl="alignAccFollowNode1" presStyleIdx="2" presStyleCnt="6">
        <dgm:presLayoutVars>
          <dgm:chMax val="0"/>
          <dgm:bulletEnabled val="1"/>
        </dgm:presLayoutVars>
      </dgm:prSet>
      <dgm:spPr/>
    </dgm:pt>
    <dgm:pt modelId="{5067B07A-1E35-4148-A205-796B5914D138}" type="pres">
      <dgm:prSet presAssocID="{3E3F75F3-1584-42BE-BA15-CFB426D62C82}" presName="sibTrans" presStyleLbl="sibTrans2D1" presStyleIdx="3" presStyleCnt="6"/>
      <dgm:spPr/>
    </dgm:pt>
    <dgm:pt modelId="{1CB683AA-891E-48D0-89CA-FAE38799FADC}" type="pres">
      <dgm:prSet presAssocID="{2DDDDF78-61DF-4DF8-ABE5-34CF24D01C4B}" presName="child" presStyleLbl="alignAccFollowNode1" presStyleIdx="3" presStyleCnt="6" custScaleY="184289">
        <dgm:presLayoutVars>
          <dgm:chMax val="0"/>
          <dgm:bulletEnabled val="1"/>
        </dgm:presLayoutVars>
      </dgm:prSet>
      <dgm:spPr/>
    </dgm:pt>
    <dgm:pt modelId="{1065BB50-7C56-49E6-98EF-2EF8A1120D60}" type="pres">
      <dgm:prSet presAssocID="{2025C3EF-56AD-4626-AAC2-FF2EC09BD179}" presName="hSp" presStyleCnt="0"/>
      <dgm:spPr/>
    </dgm:pt>
    <dgm:pt modelId="{1A1BF018-DB60-4A14-9BE3-3E644941B897}" type="pres">
      <dgm:prSet presAssocID="{0A9A8C50-2DCE-4395-B8C5-90495149D3B3}" presName="vertFlow" presStyleCnt="0"/>
      <dgm:spPr/>
    </dgm:pt>
    <dgm:pt modelId="{1A1139FD-0C2B-4439-B453-03D92C041B10}" type="pres">
      <dgm:prSet presAssocID="{0A9A8C50-2DCE-4395-B8C5-90495149D3B3}" presName="header" presStyleLbl="node1" presStyleIdx="2" presStyleCnt="3"/>
      <dgm:spPr/>
    </dgm:pt>
    <dgm:pt modelId="{2B6F3B23-FF3D-4861-BDB3-4AC82278A5F7}" type="pres">
      <dgm:prSet presAssocID="{4536C785-E735-4B8F-AB33-38290A822026}" presName="parTrans" presStyleLbl="sibTrans2D1" presStyleIdx="4" presStyleCnt="6"/>
      <dgm:spPr/>
    </dgm:pt>
    <dgm:pt modelId="{E1BAC9A4-ED76-417F-A84C-C158A434F0F2}" type="pres">
      <dgm:prSet presAssocID="{04BCCCDC-885B-4B51-890C-1764EBE2282A}" presName="child" presStyleLbl="alignAccFollowNode1" presStyleIdx="4" presStyleCnt="6">
        <dgm:presLayoutVars>
          <dgm:chMax val="0"/>
          <dgm:bulletEnabled val="1"/>
        </dgm:presLayoutVars>
      </dgm:prSet>
      <dgm:spPr/>
    </dgm:pt>
    <dgm:pt modelId="{68027A2E-F866-4691-B143-4D0B7B42D6B6}" type="pres">
      <dgm:prSet presAssocID="{E3324D98-3C51-4990-8A36-62D451059C9A}" presName="sibTrans" presStyleLbl="sibTrans2D1" presStyleIdx="5" presStyleCnt="6"/>
      <dgm:spPr/>
    </dgm:pt>
    <dgm:pt modelId="{A2421ABB-8111-46C4-ADE6-C2174A038722}" type="pres">
      <dgm:prSet presAssocID="{A06A7F62-19E2-47B1-B6FC-C12E529A621B}" presName="child" presStyleLbl="alignAccFollowNode1" presStyleIdx="5" presStyleCnt="6" custScaleY="217443">
        <dgm:presLayoutVars>
          <dgm:chMax val="0"/>
          <dgm:bulletEnabled val="1"/>
        </dgm:presLayoutVars>
      </dgm:prSet>
      <dgm:spPr/>
    </dgm:pt>
  </dgm:ptLst>
  <dgm:cxnLst>
    <dgm:cxn modelId="{D2CA7700-E46C-4C0D-8D54-EA0E5CC41C7B}" type="presOf" srcId="{0F51CEF2-3F7F-4CCB-990D-BA793CE632B8}" destId="{D1BC0326-7D54-49DA-9E33-6AD9F63504D0}" srcOrd="0" destOrd="0" presId="urn:microsoft.com/office/officeart/2005/8/layout/lProcess1"/>
    <dgm:cxn modelId="{41290206-B35A-4312-B212-65749B99CB97}" type="presOf" srcId="{7F681ADB-0C0B-4994-9881-22218074A81E}" destId="{6740BC8D-9846-4C55-8651-E2F62DE2784D}" srcOrd="0" destOrd="0" presId="urn:microsoft.com/office/officeart/2005/8/layout/lProcess1"/>
    <dgm:cxn modelId="{76873C11-27F1-4617-87DA-0AAA5E86B3F4}" type="presOf" srcId="{A06A7F62-19E2-47B1-B6FC-C12E529A621B}" destId="{A2421ABB-8111-46C4-ADE6-C2174A038722}" srcOrd="0" destOrd="0" presId="urn:microsoft.com/office/officeart/2005/8/layout/lProcess1"/>
    <dgm:cxn modelId="{AE519E13-9DF8-41F9-B5EF-61B05623A3E9}" type="presOf" srcId="{4536C785-E735-4B8F-AB33-38290A822026}" destId="{2B6F3B23-FF3D-4861-BDB3-4AC82278A5F7}" srcOrd="0" destOrd="0" presId="urn:microsoft.com/office/officeart/2005/8/layout/lProcess1"/>
    <dgm:cxn modelId="{0C803419-F635-4BF4-BAAC-88A5074B40D7}" srcId="{2025C3EF-56AD-4626-AAC2-FF2EC09BD179}" destId="{2DDDDF78-61DF-4DF8-ABE5-34CF24D01C4B}" srcOrd="1" destOrd="0" parTransId="{DEB5CDC6-F4E6-4823-B147-1C5847610452}" sibTransId="{EEBB2D8C-872D-499B-852B-F40EE13BD9E3}"/>
    <dgm:cxn modelId="{B8834834-E720-4E60-BC19-9E80DBD5DC08}" type="presOf" srcId="{2025C3EF-56AD-4626-AAC2-FF2EC09BD179}" destId="{C7F8CBC7-88AD-4316-844D-AB962A26CA6F}" srcOrd="0" destOrd="0" presId="urn:microsoft.com/office/officeart/2005/8/layout/lProcess1"/>
    <dgm:cxn modelId="{F6499434-08A6-496A-899A-4B13BFB54E6A}" type="presOf" srcId="{88A3FA51-9B8B-46EC-80ED-0195D8E7F871}" destId="{9EF6BD9E-AC0B-4644-954C-B2741EBA5C1A}" srcOrd="0" destOrd="0" presId="urn:microsoft.com/office/officeart/2005/8/layout/lProcess1"/>
    <dgm:cxn modelId="{DE1FFF3C-A40C-4BBC-A217-16F8E5163880}" srcId="{0A9A8C50-2DCE-4395-B8C5-90495149D3B3}" destId="{A06A7F62-19E2-47B1-B6FC-C12E529A621B}" srcOrd="1" destOrd="0" parTransId="{FE7BB7EC-4533-4DD5-A4F3-02CE8FC5C33F}" sibTransId="{E4348145-248C-4359-98CD-E34D53AAB4E8}"/>
    <dgm:cxn modelId="{9794A55D-C030-4B08-88AC-627ECF42BE03}" type="presOf" srcId="{456C1404-C9EE-4AB4-B782-5A9C6AB4CF48}" destId="{7F55E9B7-0CFF-4ECD-961E-05ABCF99F89B}" srcOrd="0" destOrd="0" presId="urn:microsoft.com/office/officeart/2005/8/layout/lProcess1"/>
    <dgm:cxn modelId="{4CF9075F-B7FC-4900-9BAA-EE4B1E14045E}" type="presOf" srcId="{0A9A8C50-2DCE-4395-B8C5-90495149D3B3}" destId="{1A1139FD-0C2B-4439-B453-03D92C041B10}" srcOrd="0" destOrd="0" presId="urn:microsoft.com/office/officeart/2005/8/layout/lProcess1"/>
    <dgm:cxn modelId="{C141324B-595B-4BE1-80A1-6A3F38C4F3F3}" type="presOf" srcId="{E3324D98-3C51-4990-8A36-62D451059C9A}" destId="{68027A2E-F866-4691-B143-4D0B7B42D6B6}" srcOrd="0" destOrd="0" presId="urn:microsoft.com/office/officeart/2005/8/layout/lProcess1"/>
    <dgm:cxn modelId="{B2B1424B-A697-414F-8C27-5CD287FF7762}" srcId="{456C1404-C9EE-4AB4-B782-5A9C6AB4CF48}" destId="{2025C3EF-56AD-4626-AAC2-FF2EC09BD179}" srcOrd="1" destOrd="0" parTransId="{D00235D4-237A-4799-ADCD-42E47C4CDA67}" sibTransId="{CFDCA376-59D1-45EA-999C-EEF6E5CD1BC0}"/>
    <dgm:cxn modelId="{A9B4426D-1350-4101-B215-9627FF53EDC8}" type="presOf" srcId="{3E3F75F3-1584-42BE-BA15-CFB426D62C82}" destId="{5067B07A-1E35-4148-A205-796B5914D138}" srcOrd="0" destOrd="0" presId="urn:microsoft.com/office/officeart/2005/8/layout/lProcess1"/>
    <dgm:cxn modelId="{63064652-381F-4CF9-854D-EEFA252C91E8}" type="presOf" srcId="{8D063107-BEDD-4BC2-A202-CE512BAF72E3}" destId="{2B7D3F0F-4210-4608-A9BF-8086B950E3C8}" srcOrd="0" destOrd="0" presId="urn:microsoft.com/office/officeart/2005/8/layout/lProcess1"/>
    <dgm:cxn modelId="{643CE875-38C6-4058-AFB2-38BC97DAB84E}" srcId="{5F29754A-6E87-4DF7-BA4C-A74CF5FB070D}" destId="{88A3FA51-9B8B-46EC-80ED-0195D8E7F871}" srcOrd="0" destOrd="0" parTransId="{0F51CEF2-3F7F-4CCB-990D-BA793CE632B8}" sibTransId="{58AF4397-2E53-4036-9A4B-570D81985A61}"/>
    <dgm:cxn modelId="{43B17F57-FB7B-4F2B-81DF-B0B5D447BAB6}" type="presOf" srcId="{04BCCCDC-885B-4B51-890C-1764EBE2282A}" destId="{E1BAC9A4-ED76-417F-A84C-C158A434F0F2}" srcOrd="0" destOrd="0" presId="urn:microsoft.com/office/officeart/2005/8/layout/lProcess1"/>
    <dgm:cxn modelId="{7BABE677-B0B3-4F83-9AD2-D3E91CCC4FF8}" srcId="{5F29754A-6E87-4DF7-BA4C-A74CF5FB070D}" destId="{7F681ADB-0C0B-4994-9881-22218074A81E}" srcOrd="1" destOrd="0" parTransId="{2C2944B1-1D5F-4E43-807B-1E1059822B27}" sibTransId="{A2D4842A-8034-460E-9129-58326AABF246}"/>
    <dgm:cxn modelId="{03FE7959-ADD2-4846-84D3-2D37BF21F23B}" srcId="{456C1404-C9EE-4AB4-B782-5A9C6AB4CF48}" destId="{0A9A8C50-2DCE-4395-B8C5-90495149D3B3}" srcOrd="2" destOrd="0" parTransId="{E6F3B378-4FFA-4A82-B84A-F9D1501D832B}" sibTransId="{9207BA5B-5E82-497B-9551-4818CC027EE3}"/>
    <dgm:cxn modelId="{57B70283-F496-4C54-9587-C22DD7218445}" type="presOf" srcId="{58AF4397-2E53-4036-9A4B-570D81985A61}" destId="{AF8692D4-9B3C-4E10-9FD2-9A8C01011421}" srcOrd="0" destOrd="0" presId="urn:microsoft.com/office/officeart/2005/8/layout/lProcess1"/>
    <dgm:cxn modelId="{FA59C6B8-8D31-4947-9F0C-CC3C36F83D9E}" type="presOf" srcId="{5F29754A-6E87-4DF7-BA4C-A74CF5FB070D}" destId="{630266E1-0020-45DF-A369-2AD92EA1719B}" srcOrd="0" destOrd="0" presId="urn:microsoft.com/office/officeart/2005/8/layout/lProcess1"/>
    <dgm:cxn modelId="{BCDC46C0-C79A-46E8-BD37-FBCB2FB1875D}" srcId="{456C1404-C9EE-4AB4-B782-5A9C6AB4CF48}" destId="{5F29754A-6E87-4DF7-BA4C-A74CF5FB070D}" srcOrd="0" destOrd="0" parTransId="{9171C333-5B60-4945-A5B4-914AE823A90D}" sibTransId="{EFA7EAA4-12E9-4285-882D-9F5D53AF7E45}"/>
    <dgm:cxn modelId="{00F83FC2-4134-430D-B0C8-32CE36F9CF5B}" srcId="{2025C3EF-56AD-4626-AAC2-FF2EC09BD179}" destId="{AEFA9A56-E623-4088-8F05-1603B747010C}" srcOrd="0" destOrd="0" parTransId="{8D063107-BEDD-4BC2-A202-CE512BAF72E3}" sibTransId="{3E3F75F3-1584-42BE-BA15-CFB426D62C82}"/>
    <dgm:cxn modelId="{CCD102C7-A168-4012-B0A0-C03F6AFB1106}" type="presOf" srcId="{AEFA9A56-E623-4088-8F05-1603B747010C}" destId="{7D53689C-67F8-4F0E-ADCA-050248C207CE}" srcOrd="0" destOrd="0" presId="urn:microsoft.com/office/officeart/2005/8/layout/lProcess1"/>
    <dgm:cxn modelId="{DD7F7CE5-26CE-43A2-9F68-87948132ADA7}" type="presOf" srcId="{2DDDDF78-61DF-4DF8-ABE5-34CF24D01C4B}" destId="{1CB683AA-891E-48D0-89CA-FAE38799FADC}" srcOrd="0" destOrd="0" presId="urn:microsoft.com/office/officeart/2005/8/layout/lProcess1"/>
    <dgm:cxn modelId="{E9B4A5F0-C239-4CF0-820E-F874B9710676}" srcId="{0A9A8C50-2DCE-4395-B8C5-90495149D3B3}" destId="{04BCCCDC-885B-4B51-890C-1764EBE2282A}" srcOrd="0" destOrd="0" parTransId="{4536C785-E735-4B8F-AB33-38290A822026}" sibTransId="{E3324D98-3C51-4990-8A36-62D451059C9A}"/>
    <dgm:cxn modelId="{C33E6AE1-CD24-4C13-BCFB-B0E559AF124A}" type="presParOf" srcId="{7F55E9B7-0CFF-4ECD-961E-05ABCF99F89B}" destId="{D04733F0-AF33-42EF-AE5E-3486A7615C68}" srcOrd="0" destOrd="0" presId="urn:microsoft.com/office/officeart/2005/8/layout/lProcess1"/>
    <dgm:cxn modelId="{59EE3953-9DD7-4ACF-95EE-2980FD091D8D}" type="presParOf" srcId="{D04733F0-AF33-42EF-AE5E-3486A7615C68}" destId="{630266E1-0020-45DF-A369-2AD92EA1719B}" srcOrd="0" destOrd="0" presId="urn:microsoft.com/office/officeart/2005/8/layout/lProcess1"/>
    <dgm:cxn modelId="{3E845D65-ED51-4AB0-AA63-4FEA1F7F0971}" type="presParOf" srcId="{D04733F0-AF33-42EF-AE5E-3486A7615C68}" destId="{D1BC0326-7D54-49DA-9E33-6AD9F63504D0}" srcOrd="1" destOrd="0" presId="urn:microsoft.com/office/officeart/2005/8/layout/lProcess1"/>
    <dgm:cxn modelId="{752DF985-1ACC-4D6C-BE9A-D2EF1340B488}" type="presParOf" srcId="{D04733F0-AF33-42EF-AE5E-3486A7615C68}" destId="{9EF6BD9E-AC0B-4644-954C-B2741EBA5C1A}" srcOrd="2" destOrd="0" presId="urn:microsoft.com/office/officeart/2005/8/layout/lProcess1"/>
    <dgm:cxn modelId="{0F0F5A5F-7C66-4F37-B911-A54BB78629DC}" type="presParOf" srcId="{D04733F0-AF33-42EF-AE5E-3486A7615C68}" destId="{AF8692D4-9B3C-4E10-9FD2-9A8C01011421}" srcOrd="3" destOrd="0" presId="urn:microsoft.com/office/officeart/2005/8/layout/lProcess1"/>
    <dgm:cxn modelId="{62E0A861-5998-4A00-83D9-E4BF399D4B78}" type="presParOf" srcId="{D04733F0-AF33-42EF-AE5E-3486A7615C68}" destId="{6740BC8D-9846-4C55-8651-E2F62DE2784D}" srcOrd="4" destOrd="0" presId="urn:microsoft.com/office/officeart/2005/8/layout/lProcess1"/>
    <dgm:cxn modelId="{79F92EE8-D558-43A5-A056-3A988A0DB6F9}" type="presParOf" srcId="{7F55E9B7-0CFF-4ECD-961E-05ABCF99F89B}" destId="{DC78F932-8C14-41B4-8015-C66D05F23C34}" srcOrd="1" destOrd="0" presId="urn:microsoft.com/office/officeart/2005/8/layout/lProcess1"/>
    <dgm:cxn modelId="{39CF23DE-D896-47E2-9341-B50CAC600387}" type="presParOf" srcId="{7F55E9B7-0CFF-4ECD-961E-05ABCF99F89B}" destId="{71DD8C62-A3FC-4537-AD2E-1854A452250A}" srcOrd="2" destOrd="0" presId="urn:microsoft.com/office/officeart/2005/8/layout/lProcess1"/>
    <dgm:cxn modelId="{6BAC09A1-2098-452D-AECE-E08E6A84BF79}" type="presParOf" srcId="{71DD8C62-A3FC-4537-AD2E-1854A452250A}" destId="{C7F8CBC7-88AD-4316-844D-AB962A26CA6F}" srcOrd="0" destOrd="0" presId="urn:microsoft.com/office/officeart/2005/8/layout/lProcess1"/>
    <dgm:cxn modelId="{51F6342B-9679-4C7D-98DA-66846FAF6F14}" type="presParOf" srcId="{71DD8C62-A3FC-4537-AD2E-1854A452250A}" destId="{2B7D3F0F-4210-4608-A9BF-8086B950E3C8}" srcOrd="1" destOrd="0" presId="urn:microsoft.com/office/officeart/2005/8/layout/lProcess1"/>
    <dgm:cxn modelId="{DA68972F-81F5-4ADE-AC17-980415351A3C}" type="presParOf" srcId="{71DD8C62-A3FC-4537-AD2E-1854A452250A}" destId="{7D53689C-67F8-4F0E-ADCA-050248C207CE}" srcOrd="2" destOrd="0" presId="urn:microsoft.com/office/officeart/2005/8/layout/lProcess1"/>
    <dgm:cxn modelId="{B1F3C8E7-736A-47B3-A36E-9B24570D0A8B}" type="presParOf" srcId="{71DD8C62-A3FC-4537-AD2E-1854A452250A}" destId="{5067B07A-1E35-4148-A205-796B5914D138}" srcOrd="3" destOrd="0" presId="urn:microsoft.com/office/officeart/2005/8/layout/lProcess1"/>
    <dgm:cxn modelId="{7C0FE36C-66A9-4ED3-9095-9AAA6D8679B4}" type="presParOf" srcId="{71DD8C62-A3FC-4537-AD2E-1854A452250A}" destId="{1CB683AA-891E-48D0-89CA-FAE38799FADC}" srcOrd="4" destOrd="0" presId="urn:microsoft.com/office/officeart/2005/8/layout/lProcess1"/>
    <dgm:cxn modelId="{7F60D56A-FDC9-4ECB-84D9-7A93401AD7A8}" type="presParOf" srcId="{7F55E9B7-0CFF-4ECD-961E-05ABCF99F89B}" destId="{1065BB50-7C56-49E6-98EF-2EF8A1120D60}" srcOrd="3" destOrd="0" presId="urn:microsoft.com/office/officeart/2005/8/layout/lProcess1"/>
    <dgm:cxn modelId="{D0C95B32-C656-42F4-B38F-9CF7A6CB5AD0}" type="presParOf" srcId="{7F55E9B7-0CFF-4ECD-961E-05ABCF99F89B}" destId="{1A1BF018-DB60-4A14-9BE3-3E644941B897}" srcOrd="4" destOrd="0" presId="urn:microsoft.com/office/officeart/2005/8/layout/lProcess1"/>
    <dgm:cxn modelId="{70F987A8-62CC-4EC7-B424-697874BCA21A}" type="presParOf" srcId="{1A1BF018-DB60-4A14-9BE3-3E644941B897}" destId="{1A1139FD-0C2B-4439-B453-03D92C041B10}" srcOrd="0" destOrd="0" presId="urn:microsoft.com/office/officeart/2005/8/layout/lProcess1"/>
    <dgm:cxn modelId="{9838BFF0-A721-4D96-82BF-6A491B994522}" type="presParOf" srcId="{1A1BF018-DB60-4A14-9BE3-3E644941B897}" destId="{2B6F3B23-FF3D-4861-BDB3-4AC82278A5F7}" srcOrd="1" destOrd="0" presId="urn:microsoft.com/office/officeart/2005/8/layout/lProcess1"/>
    <dgm:cxn modelId="{917E75E3-A663-455B-8009-B8AAEDA8F85E}" type="presParOf" srcId="{1A1BF018-DB60-4A14-9BE3-3E644941B897}" destId="{E1BAC9A4-ED76-417F-A84C-C158A434F0F2}" srcOrd="2" destOrd="0" presId="urn:microsoft.com/office/officeart/2005/8/layout/lProcess1"/>
    <dgm:cxn modelId="{1F1F673F-0035-458C-BB31-FE1FD0D2C568}" type="presParOf" srcId="{1A1BF018-DB60-4A14-9BE3-3E644941B897}" destId="{68027A2E-F866-4691-B143-4D0B7B42D6B6}" srcOrd="3" destOrd="0" presId="urn:microsoft.com/office/officeart/2005/8/layout/lProcess1"/>
    <dgm:cxn modelId="{0D3542E0-B80C-4A56-9EFF-01103A54A7F2}" type="presParOf" srcId="{1A1BF018-DB60-4A14-9BE3-3E644941B897}" destId="{A2421ABB-8111-46C4-ADE6-C2174A038722}"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C0F3C4-ECE1-4473-B7A6-307DED357701}" type="doc">
      <dgm:prSet loTypeId="urn:microsoft.com/office/officeart/2009/layout/ReverseList" loCatId="relationship" qsTypeId="urn:microsoft.com/office/officeart/2005/8/quickstyle/simple1" qsCatId="simple" csTypeId="urn:microsoft.com/office/officeart/2005/8/colors/accent1_3" csCatId="accent1" phldr="1"/>
      <dgm:spPr/>
      <dgm:t>
        <a:bodyPr/>
        <a:lstStyle/>
        <a:p>
          <a:endParaRPr lang="en-GB"/>
        </a:p>
      </dgm:t>
    </dgm:pt>
    <dgm:pt modelId="{817EB5BD-0EAC-4A7A-9A20-C2EEBB2A6E2E}">
      <dgm:prSet phldrT="[Text]"/>
      <dgm:spPr/>
      <dgm:t>
        <a:bodyPr/>
        <a:lstStyle/>
        <a:p>
          <a:pPr algn="ctr">
            <a:lnSpc>
              <a:spcPct val="150000"/>
            </a:lnSpc>
          </a:pPr>
          <a:r>
            <a:rPr lang="en-GB" b="1" dirty="0">
              <a:latin typeface="Aptos" panose="020B0004020202020204" pitchFamily="34" charset="0"/>
            </a:rPr>
            <a:t>What Makes a Strong Background/Rationale? </a:t>
          </a:r>
          <a:r>
            <a:rPr lang="en-GB" dirty="0">
              <a:latin typeface="Aptos" panose="020B0004020202020204" pitchFamily="34" charset="0"/>
            </a:rPr>
            <a:t>Clear, concise, and well-structured explanations. Evidence-based (use data, studies, or reports to support your points). Directly linked to your aim and objectives.</a:t>
          </a:r>
          <a:endParaRPr lang="en-GB" b="1" dirty="0">
            <a:latin typeface="Aptos" panose="020B0004020202020204" pitchFamily="34" charset="0"/>
          </a:endParaRP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8A13FDB-4733-42CC-AEAE-C5F96BB5A562}">
      <dgm:prSet phldrT="[Text]" custT="1"/>
      <dgm:spPr/>
      <dgm:t>
        <a:bodyPr/>
        <a:lstStyle/>
        <a:p>
          <a:pPr algn="ctr">
            <a:lnSpc>
              <a:spcPct val="150000"/>
            </a:lnSpc>
          </a:pPr>
          <a:r>
            <a:rPr lang="en-GB" sz="1700" b="1" dirty="0">
              <a:latin typeface="Aptos" panose="020B0004020202020204" pitchFamily="34" charset="0"/>
            </a:rPr>
            <a:t>Common Pitfalls to Avoid:</a:t>
          </a:r>
          <a:br>
            <a:rPr lang="en-GB" sz="1700" b="1" dirty="0">
              <a:latin typeface="Aptos" panose="020B0004020202020204" pitchFamily="34" charset="0"/>
            </a:rPr>
          </a:br>
          <a:r>
            <a:rPr lang="en-GB" sz="1700" dirty="0">
              <a:latin typeface="Aptos" panose="020B0004020202020204" pitchFamily="34" charset="0"/>
            </a:rPr>
            <a:t>Being too broad or vague (e.g., "Mental health is important."). </a:t>
          </a:r>
          <a:br>
            <a:rPr lang="en-GB" sz="1700" dirty="0">
              <a:latin typeface="Aptos" panose="020B0004020202020204" pitchFamily="34" charset="0"/>
            </a:rPr>
          </a:br>
          <a:r>
            <a:rPr lang="en-GB" sz="1700" dirty="0">
              <a:latin typeface="Aptos" panose="020B0004020202020204" pitchFamily="34" charset="0"/>
            </a:rPr>
            <a:t>Failing to provide evidence to back up claims. </a:t>
          </a:r>
          <a:br>
            <a:rPr lang="en-GB" sz="1700" dirty="0">
              <a:latin typeface="Aptos" panose="020B0004020202020204" pitchFamily="34" charset="0"/>
            </a:rPr>
          </a:br>
          <a:r>
            <a:rPr lang="en-GB" sz="1700" dirty="0">
              <a:latin typeface="Aptos" panose="020B0004020202020204" pitchFamily="34" charset="0"/>
            </a:rPr>
            <a:t>Not connecting the rationale to the aim and objectives of the study.</a:t>
          </a:r>
          <a:endParaRPr lang="en-GB" sz="1700" b="1" dirty="0">
            <a:latin typeface="Aptos" panose="020B0004020202020204" pitchFamily="34" charset="0"/>
          </a:endParaRPr>
        </a:p>
      </dgm:t>
    </dgm:pt>
    <dgm:pt modelId="{C8C144AC-FC50-4F2C-AD82-D2319FB8ACD7}" type="parTrans" cxnId="{9846CB88-E184-48C6-807B-4DBD0CBAAC56}">
      <dgm:prSet/>
      <dgm:spPr/>
      <dgm:t>
        <a:bodyPr/>
        <a:lstStyle/>
        <a:p>
          <a:endParaRPr lang="en-GB"/>
        </a:p>
      </dgm:t>
    </dgm:pt>
    <dgm:pt modelId="{E9077E58-B4D8-4CE7-8446-621B0C5B5FE7}" type="sibTrans" cxnId="{9846CB88-E184-48C6-807B-4DBD0CBAAC56}">
      <dgm:prSet/>
      <dgm:spPr/>
      <dgm:t>
        <a:bodyPr/>
        <a:lstStyle/>
        <a:p>
          <a:endParaRPr lang="en-GB"/>
        </a:p>
      </dgm:t>
    </dgm:pt>
    <dgm:pt modelId="{3B58E1E5-5166-487E-A8C9-ED5BE90DB524}" type="pres">
      <dgm:prSet presAssocID="{F4C0F3C4-ECE1-4473-B7A6-307DED357701}" presName="Name0" presStyleCnt="0">
        <dgm:presLayoutVars>
          <dgm:chMax val="2"/>
          <dgm:chPref val="2"/>
          <dgm:animLvl val="lvl"/>
        </dgm:presLayoutVars>
      </dgm:prSet>
      <dgm:spPr/>
    </dgm:pt>
    <dgm:pt modelId="{E206277D-9C5B-4CD7-A4F1-4C93A8179B70}" type="pres">
      <dgm:prSet presAssocID="{F4C0F3C4-ECE1-4473-B7A6-307DED357701}" presName="LeftText" presStyleLbl="revTx" presStyleIdx="0" presStyleCnt="0">
        <dgm:presLayoutVars>
          <dgm:bulletEnabled val="1"/>
        </dgm:presLayoutVars>
      </dgm:prSet>
      <dgm:spPr/>
    </dgm:pt>
    <dgm:pt modelId="{385A42AE-CF78-440C-8320-696911B4127B}" type="pres">
      <dgm:prSet presAssocID="{F4C0F3C4-ECE1-4473-B7A6-307DED357701}" presName="LeftNode" presStyleLbl="bgImgPlace1" presStyleIdx="0" presStyleCnt="2" custScaleX="121000" custScaleY="121000" custLinFactNeighborX="-20609" custLinFactNeighborY="1799">
        <dgm:presLayoutVars>
          <dgm:chMax val="2"/>
          <dgm:chPref val="2"/>
        </dgm:presLayoutVars>
      </dgm:prSet>
      <dgm:spPr/>
    </dgm:pt>
    <dgm:pt modelId="{36500E4D-CFD2-44F2-A900-152B58738E93}" type="pres">
      <dgm:prSet presAssocID="{F4C0F3C4-ECE1-4473-B7A6-307DED357701}" presName="RightText" presStyleLbl="revTx" presStyleIdx="0" presStyleCnt="0">
        <dgm:presLayoutVars>
          <dgm:bulletEnabled val="1"/>
        </dgm:presLayoutVars>
      </dgm:prSet>
      <dgm:spPr/>
    </dgm:pt>
    <dgm:pt modelId="{306EC2CE-62CB-4C59-AFB7-E8138F92C764}" type="pres">
      <dgm:prSet presAssocID="{F4C0F3C4-ECE1-4473-B7A6-307DED357701}" presName="RightNode" presStyleLbl="bgImgPlace1" presStyleIdx="1" presStyleCnt="2" custScaleX="121000" custScaleY="121000" custLinFactNeighborY="1799">
        <dgm:presLayoutVars>
          <dgm:chMax val="0"/>
          <dgm:chPref val="0"/>
        </dgm:presLayoutVars>
      </dgm:prSet>
      <dgm:spPr/>
    </dgm:pt>
    <dgm:pt modelId="{F46F3DD9-F59B-42D6-92E7-62CAF3DF513A}" type="pres">
      <dgm:prSet presAssocID="{F4C0F3C4-ECE1-4473-B7A6-307DED357701}" presName="TopArrow" presStyleLbl="node1" presStyleIdx="0" presStyleCnt="2" custLinFactNeighborX="-804" custLinFactNeighborY="-10050"/>
      <dgm:spPr/>
    </dgm:pt>
    <dgm:pt modelId="{4254B72D-648F-4688-9B4E-F9F35406507F}" type="pres">
      <dgm:prSet presAssocID="{F4C0F3C4-ECE1-4473-B7A6-307DED357701}" presName="BottomArrow" presStyleLbl="node1" presStyleIdx="1" presStyleCnt="2"/>
      <dgm:spPr/>
    </dgm:pt>
  </dgm:ptLst>
  <dgm:cxnLst>
    <dgm:cxn modelId="{54ED9F11-099E-401C-AA09-F5C36C117B14}" type="presOf" srcId="{F4C0F3C4-ECE1-4473-B7A6-307DED357701}" destId="{3B58E1E5-5166-487E-A8C9-ED5BE90DB524}" srcOrd="0" destOrd="0" presId="urn:microsoft.com/office/officeart/2009/layout/ReverseList"/>
    <dgm:cxn modelId="{00E17B37-0134-403F-B7E6-47CE7C019A0D}" type="presOf" srcId="{58A13FDB-4733-42CC-AEAE-C5F96BB5A562}" destId="{306EC2CE-62CB-4C59-AFB7-E8138F92C764}" srcOrd="1" destOrd="0" presId="urn:microsoft.com/office/officeart/2009/layout/ReverseList"/>
    <dgm:cxn modelId="{E181AA58-CC71-488F-BF48-9F53B93BCA1F}" type="presOf" srcId="{58A13FDB-4733-42CC-AEAE-C5F96BB5A562}" destId="{36500E4D-CFD2-44F2-A900-152B58738E93}" srcOrd="0" destOrd="0" presId="urn:microsoft.com/office/officeart/2009/layout/ReverseList"/>
    <dgm:cxn modelId="{9846CB88-E184-48C6-807B-4DBD0CBAAC56}" srcId="{F4C0F3C4-ECE1-4473-B7A6-307DED357701}" destId="{58A13FDB-4733-42CC-AEAE-C5F96BB5A562}" srcOrd="1" destOrd="0" parTransId="{C8C144AC-FC50-4F2C-AD82-D2319FB8ACD7}" sibTransId="{E9077E58-B4D8-4CE7-8446-621B0C5B5FE7}"/>
    <dgm:cxn modelId="{B8AE3F91-247F-48CC-96AB-A9FDD5BCC58E}" type="presOf" srcId="{817EB5BD-0EAC-4A7A-9A20-C2EEBB2A6E2E}" destId="{385A42AE-CF78-440C-8320-696911B4127B}" srcOrd="1" destOrd="0" presId="urn:microsoft.com/office/officeart/2009/layout/ReverseList"/>
    <dgm:cxn modelId="{60A07EDE-C29D-4FF9-8C78-67222202D184}" srcId="{F4C0F3C4-ECE1-4473-B7A6-307DED357701}" destId="{817EB5BD-0EAC-4A7A-9A20-C2EEBB2A6E2E}" srcOrd="0" destOrd="0" parTransId="{BD8B311F-A76A-41E0-BBAE-E7B3E7E4945A}" sibTransId="{B0F4FB81-8F7B-4EEC-8E61-A0732CE6D1D1}"/>
    <dgm:cxn modelId="{6B8D99E6-4EB7-418E-ACDD-BA13CB5D0BF5}" type="presOf" srcId="{817EB5BD-0EAC-4A7A-9A20-C2EEBB2A6E2E}" destId="{E206277D-9C5B-4CD7-A4F1-4C93A8179B70}" srcOrd="0" destOrd="0" presId="urn:microsoft.com/office/officeart/2009/layout/ReverseList"/>
    <dgm:cxn modelId="{7A7F0A86-F132-492F-83C5-B74A64E64CE9}" type="presParOf" srcId="{3B58E1E5-5166-487E-A8C9-ED5BE90DB524}" destId="{E206277D-9C5B-4CD7-A4F1-4C93A8179B70}" srcOrd="0" destOrd="0" presId="urn:microsoft.com/office/officeart/2009/layout/ReverseList"/>
    <dgm:cxn modelId="{F78933D9-8EEB-4027-834C-AD9955483E0A}" type="presParOf" srcId="{3B58E1E5-5166-487E-A8C9-ED5BE90DB524}" destId="{385A42AE-CF78-440C-8320-696911B4127B}" srcOrd="1" destOrd="0" presId="urn:microsoft.com/office/officeart/2009/layout/ReverseList"/>
    <dgm:cxn modelId="{8ED78853-70EF-44BC-BBE5-35CAF9E60254}" type="presParOf" srcId="{3B58E1E5-5166-487E-A8C9-ED5BE90DB524}" destId="{36500E4D-CFD2-44F2-A900-152B58738E93}" srcOrd="2" destOrd="0" presId="urn:microsoft.com/office/officeart/2009/layout/ReverseList"/>
    <dgm:cxn modelId="{06C66E7A-2925-47C7-A615-45B61DE8B3B1}" type="presParOf" srcId="{3B58E1E5-5166-487E-A8C9-ED5BE90DB524}" destId="{306EC2CE-62CB-4C59-AFB7-E8138F92C764}" srcOrd="3" destOrd="0" presId="urn:microsoft.com/office/officeart/2009/layout/ReverseList"/>
    <dgm:cxn modelId="{AAA99B8E-F4E0-46B8-BC02-FCF2DF3C8CB6}" type="presParOf" srcId="{3B58E1E5-5166-487E-A8C9-ED5BE90DB524}" destId="{F46F3DD9-F59B-42D6-92E7-62CAF3DF513A}" srcOrd="4" destOrd="0" presId="urn:microsoft.com/office/officeart/2009/layout/ReverseList"/>
    <dgm:cxn modelId="{0048715E-A8A1-4545-BC11-502921351C52}" type="presParOf" srcId="{3B58E1E5-5166-487E-A8C9-ED5BE90DB524}" destId="{4254B72D-648F-4688-9B4E-F9F35406507F}"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C516F62-CBF5-4CFB-904B-6FB35FF89A7A}" type="doc">
      <dgm:prSet loTypeId="urn:microsoft.com/office/officeart/2005/8/layout/lProcess2" loCatId="list" qsTypeId="urn:microsoft.com/office/officeart/2005/8/quickstyle/simple2" qsCatId="simple" csTypeId="urn:microsoft.com/office/officeart/2005/8/colors/accent1_5" csCatId="accent1" phldr="1"/>
      <dgm:spPr/>
      <dgm:t>
        <a:bodyPr/>
        <a:lstStyle/>
        <a:p>
          <a:endParaRPr lang="en-GB"/>
        </a:p>
      </dgm:t>
    </dgm:pt>
    <dgm:pt modelId="{5D096D04-7A8C-492A-A1B4-86DF6FF0C06A}">
      <dgm:prSet custT="1"/>
      <dgm:spPr/>
      <dgm:t>
        <a:bodyPr/>
        <a:lstStyle/>
        <a:p>
          <a:pPr>
            <a:lnSpc>
              <a:spcPct val="150000"/>
            </a:lnSpc>
          </a:pPr>
          <a:r>
            <a:rPr lang="en-GB" sz="1600" b="1" dirty="0">
              <a:latin typeface="Aptos" panose="020B0004020202020204" pitchFamily="34" charset="0"/>
            </a:rPr>
            <a:t>Data Availability</a:t>
          </a:r>
          <a:endParaRPr lang="en-GB" sz="1600" dirty="0">
            <a:latin typeface="Aptos" panose="020B0004020202020204" pitchFamily="34" charset="0"/>
          </a:endParaRPr>
        </a:p>
      </dgm:t>
    </dgm:pt>
    <dgm:pt modelId="{D55514C0-C6FE-4E4E-9CDC-D876A7235325}" type="parTrans" cxnId="{C0DB1637-9902-4714-8632-8F4406CD3A91}">
      <dgm:prSet/>
      <dgm:spPr/>
      <dgm:t>
        <a:bodyPr/>
        <a:lstStyle/>
        <a:p>
          <a:pPr>
            <a:lnSpc>
              <a:spcPct val="150000"/>
            </a:lnSpc>
          </a:pPr>
          <a:endParaRPr lang="en-GB" sz="2400">
            <a:latin typeface="Aptos" panose="020B0004020202020204" pitchFamily="34" charset="0"/>
          </a:endParaRPr>
        </a:p>
      </dgm:t>
    </dgm:pt>
    <dgm:pt modelId="{2505F409-2921-4891-AC46-1AB0E9B350C5}" type="sibTrans" cxnId="{C0DB1637-9902-4714-8632-8F4406CD3A91}">
      <dgm:prSet/>
      <dgm:spPr/>
      <dgm:t>
        <a:bodyPr/>
        <a:lstStyle/>
        <a:p>
          <a:pPr>
            <a:lnSpc>
              <a:spcPct val="150000"/>
            </a:lnSpc>
          </a:pPr>
          <a:endParaRPr lang="en-GB" sz="2400">
            <a:latin typeface="Aptos" panose="020B0004020202020204" pitchFamily="34" charset="0"/>
          </a:endParaRPr>
        </a:p>
      </dgm:t>
    </dgm:pt>
    <dgm:pt modelId="{2D529547-7FF5-4C67-A529-FC9FA1FE31DD}">
      <dgm:prSet custT="1"/>
      <dgm:spPr/>
      <dgm:t>
        <a:bodyPr/>
        <a:lstStyle/>
        <a:p>
          <a:pPr>
            <a:lnSpc>
              <a:spcPct val="150000"/>
            </a:lnSpc>
          </a:pPr>
          <a:r>
            <a:rPr lang="en-GB" sz="1400" b="1" dirty="0">
              <a:latin typeface="Aptos" panose="020B0004020202020204" pitchFamily="34" charset="0"/>
            </a:rPr>
            <a:t>Challenge: </a:t>
          </a:r>
          <a:r>
            <a:rPr lang="en-GB" sz="1400" dirty="0">
              <a:latin typeface="Aptos" panose="020B0004020202020204" pitchFamily="34" charset="0"/>
            </a:rPr>
            <a:t>Data may not be specific to your research question.</a:t>
          </a:r>
        </a:p>
      </dgm:t>
    </dgm:pt>
    <dgm:pt modelId="{B6E0880C-25A9-4B3C-8A6A-1A5CB26478A1}" type="parTrans" cxnId="{3F33CED4-D761-439D-B9C9-042682A45154}">
      <dgm:prSet/>
      <dgm:spPr/>
      <dgm:t>
        <a:bodyPr/>
        <a:lstStyle/>
        <a:p>
          <a:pPr>
            <a:lnSpc>
              <a:spcPct val="150000"/>
            </a:lnSpc>
          </a:pPr>
          <a:endParaRPr lang="en-GB" sz="2400">
            <a:latin typeface="Aptos" panose="020B0004020202020204" pitchFamily="34" charset="0"/>
          </a:endParaRPr>
        </a:p>
      </dgm:t>
    </dgm:pt>
    <dgm:pt modelId="{2E8E63FF-67A9-4B29-B656-1E8302329B26}" type="sibTrans" cxnId="{3F33CED4-D761-439D-B9C9-042682A45154}">
      <dgm:prSet/>
      <dgm:spPr/>
      <dgm:t>
        <a:bodyPr/>
        <a:lstStyle/>
        <a:p>
          <a:pPr>
            <a:lnSpc>
              <a:spcPct val="150000"/>
            </a:lnSpc>
          </a:pPr>
          <a:endParaRPr lang="en-GB" sz="2400">
            <a:latin typeface="Aptos" panose="020B0004020202020204" pitchFamily="34" charset="0"/>
          </a:endParaRPr>
        </a:p>
      </dgm:t>
    </dgm:pt>
    <dgm:pt modelId="{B4EFE7FF-1413-4659-9C15-24A1E06430CA}">
      <dgm:prSet custT="1"/>
      <dgm:spPr/>
      <dgm:t>
        <a:bodyPr/>
        <a:lstStyle/>
        <a:p>
          <a:pPr>
            <a:lnSpc>
              <a:spcPct val="150000"/>
            </a:lnSpc>
          </a:pPr>
          <a:r>
            <a:rPr lang="en-GB" sz="1400" b="1" dirty="0">
              <a:latin typeface="Aptos" panose="020B0004020202020204" pitchFamily="34" charset="0"/>
            </a:rPr>
            <a:t>Solution: </a:t>
          </a:r>
          <a:r>
            <a:rPr lang="en-GB" sz="1400" dirty="0">
              <a:latin typeface="Aptos" panose="020B0004020202020204" pitchFamily="34" charset="0"/>
            </a:rPr>
            <a:t>Refine your question or focus on extracting relevant themes from broader datasets.</a:t>
          </a:r>
        </a:p>
      </dgm:t>
    </dgm:pt>
    <dgm:pt modelId="{DFDC75D0-1D14-434B-A8CF-ECC3E62B33E3}" type="parTrans" cxnId="{64F7AD1E-B2F3-4557-97EA-8CA72C45EB67}">
      <dgm:prSet/>
      <dgm:spPr/>
      <dgm:t>
        <a:bodyPr/>
        <a:lstStyle/>
        <a:p>
          <a:pPr>
            <a:lnSpc>
              <a:spcPct val="150000"/>
            </a:lnSpc>
          </a:pPr>
          <a:endParaRPr lang="en-GB" sz="2400">
            <a:latin typeface="Aptos" panose="020B0004020202020204" pitchFamily="34" charset="0"/>
          </a:endParaRPr>
        </a:p>
      </dgm:t>
    </dgm:pt>
    <dgm:pt modelId="{3F63AD9A-3D1B-4217-9EE7-A0AC53FC9B27}" type="sibTrans" cxnId="{64F7AD1E-B2F3-4557-97EA-8CA72C45EB67}">
      <dgm:prSet/>
      <dgm:spPr/>
      <dgm:t>
        <a:bodyPr/>
        <a:lstStyle/>
        <a:p>
          <a:pPr>
            <a:lnSpc>
              <a:spcPct val="150000"/>
            </a:lnSpc>
          </a:pPr>
          <a:endParaRPr lang="en-GB" sz="2400">
            <a:latin typeface="Aptos" panose="020B0004020202020204" pitchFamily="34" charset="0"/>
          </a:endParaRPr>
        </a:p>
      </dgm:t>
    </dgm:pt>
    <dgm:pt modelId="{1947080A-67A2-47A7-AA72-DEA07BC1F21A}">
      <dgm:prSet custT="1"/>
      <dgm:spPr/>
      <dgm:t>
        <a:bodyPr/>
        <a:lstStyle/>
        <a:p>
          <a:pPr>
            <a:lnSpc>
              <a:spcPct val="150000"/>
            </a:lnSpc>
          </a:pPr>
          <a:r>
            <a:rPr lang="en-GB" sz="1600" b="1" dirty="0">
              <a:latin typeface="Aptos" panose="020B0004020202020204" pitchFamily="34" charset="0"/>
            </a:rPr>
            <a:t>Outdated Information</a:t>
          </a:r>
          <a:endParaRPr lang="en-GB" sz="1600" dirty="0">
            <a:latin typeface="Aptos" panose="020B0004020202020204" pitchFamily="34" charset="0"/>
          </a:endParaRPr>
        </a:p>
      </dgm:t>
    </dgm:pt>
    <dgm:pt modelId="{8389B3CD-2E64-4543-B716-91B2D5078D90}" type="parTrans" cxnId="{A2583D6E-8E3C-4B36-9698-227DBF677F5D}">
      <dgm:prSet/>
      <dgm:spPr/>
      <dgm:t>
        <a:bodyPr/>
        <a:lstStyle/>
        <a:p>
          <a:pPr>
            <a:lnSpc>
              <a:spcPct val="150000"/>
            </a:lnSpc>
          </a:pPr>
          <a:endParaRPr lang="en-GB" sz="2400">
            <a:latin typeface="Aptos" panose="020B0004020202020204" pitchFamily="34" charset="0"/>
          </a:endParaRPr>
        </a:p>
      </dgm:t>
    </dgm:pt>
    <dgm:pt modelId="{89A7E911-834C-42A5-977F-E89D8F5631D9}" type="sibTrans" cxnId="{A2583D6E-8E3C-4B36-9698-227DBF677F5D}">
      <dgm:prSet/>
      <dgm:spPr/>
      <dgm:t>
        <a:bodyPr/>
        <a:lstStyle/>
        <a:p>
          <a:pPr>
            <a:lnSpc>
              <a:spcPct val="150000"/>
            </a:lnSpc>
          </a:pPr>
          <a:endParaRPr lang="en-GB" sz="2400">
            <a:latin typeface="Aptos" panose="020B0004020202020204" pitchFamily="34" charset="0"/>
          </a:endParaRPr>
        </a:p>
      </dgm:t>
    </dgm:pt>
    <dgm:pt modelId="{7E7ABA02-FD7E-44E1-9534-F2E1B8DE0819}">
      <dgm:prSet custT="1"/>
      <dgm:spPr/>
      <dgm:t>
        <a:bodyPr/>
        <a:lstStyle/>
        <a:p>
          <a:pPr>
            <a:lnSpc>
              <a:spcPct val="150000"/>
            </a:lnSpc>
          </a:pPr>
          <a:r>
            <a:rPr lang="en-GB" sz="1400" b="1" dirty="0">
              <a:latin typeface="Aptos" panose="020B0004020202020204" pitchFamily="34" charset="0"/>
            </a:rPr>
            <a:t>Challenge: </a:t>
          </a:r>
          <a:r>
            <a:rPr lang="en-GB" sz="1400" dirty="0">
              <a:latin typeface="Aptos" panose="020B0004020202020204" pitchFamily="34" charset="0"/>
            </a:rPr>
            <a:t>Data may not reflect recent changes in the field.</a:t>
          </a:r>
        </a:p>
      </dgm:t>
    </dgm:pt>
    <dgm:pt modelId="{A9B62ABE-2717-4D66-A2D3-28C0F3EB50B5}" type="parTrans" cxnId="{3E4B824A-E822-45B4-8B05-8455E5E63F49}">
      <dgm:prSet/>
      <dgm:spPr/>
      <dgm:t>
        <a:bodyPr/>
        <a:lstStyle/>
        <a:p>
          <a:pPr>
            <a:lnSpc>
              <a:spcPct val="150000"/>
            </a:lnSpc>
          </a:pPr>
          <a:endParaRPr lang="en-GB" sz="2400">
            <a:latin typeface="Aptos" panose="020B0004020202020204" pitchFamily="34" charset="0"/>
          </a:endParaRPr>
        </a:p>
      </dgm:t>
    </dgm:pt>
    <dgm:pt modelId="{8398DCDB-BF3C-42E7-90CB-257020E8B712}" type="sibTrans" cxnId="{3E4B824A-E822-45B4-8B05-8455E5E63F49}">
      <dgm:prSet/>
      <dgm:spPr/>
      <dgm:t>
        <a:bodyPr/>
        <a:lstStyle/>
        <a:p>
          <a:pPr>
            <a:lnSpc>
              <a:spcPct val="150000"/>
            </a:lnSpc>
          </a:pPr>
          <a:endParaRPr lang="en-GB" sz="2400">
            <a:latin typeface="Aptos" panose="020B0004020202020204" pitchFamily="34" charset="0"/>
          </a:endParaRPr>
        </a:p>
      </dgm:t>
    </dgm:pt>
    <dgm:pt modelId="{49537997-D786-44CA-9675-526089330857}">
      <dgm:prSet custT="1"/>
      <dgm:spPr/>
      <dgm:t>
        <a:bodyPr/>
        <a:lstStyle/>
        <a:p>
          <a:pPr>
            <a:lnSpc>
              <a:spcPct val="150000"/>
            </a:lnSpc>
          </a:pPr>
          <a:r>
            <a:rPr lang="en-GB" sz="1400" b="1" dirty="0">
              <a:latin typeface="Aptos" panose="020B0004020202020204" pitchFamily="34" charset="0"/>
            </a:rPr>
            <a:t>Solution: </a:t>
          </a:r>
          <a:r>
            <a:rPr lang="en-GB" sz="1400" dirty="0">
              <a:latin typeface="Aptos" panose="020B0004020202020204" pitchFamily="34" charset="0"/>
            </a:rPr>
            <a:t>Prioritise recent studies and reports (e.g., within the last 10 years).</a:t>
          </a:r>
        </a:p>
      </dgm:t>
    </dgm:pt>
    <dgm:pt modelId="{966A009F-8863-420D-B785-FEAEE72CC091}" type="parTrans" cxnId="{791A0E26-CAE0-4D3E-A317-48AC908FBD2D}">
      <dgm:prSet/>
      <dgm:spPr/>
      <dgm:t>
        <a:bodyPr/>
        <a:lstStyle/>
        <a:p>
          <a:pPr>
            <a:lnSpc>
              <a:spcPct val="150000"/>
            </a:lnSpc>
          </a:pPr>
          <a:endParaRPr lang="en-GB" sz="2400">
            <a:latin typeface="Aptos" panose="020B0004020202020204" pitchFamily="34" charset="0"/>
          </a:endParaRPr>
        </a:p>
      </dgm:t>
    </dgm:pt>
    <dgm:pt modelId="{A02AB4B9-36B5-4439-9703-3B0B987A443E}" type="sibTrans" cxnId="{791A0E26-CAE0-4D3E-A317-48AC908FBD2D}">
      <dgm:prSet/>
      <dgm:spPr/>
      <dgm:t>
        <a:bodyPr/>
        <a:lstStyle/>
        <a:p>
          <a:pPr>
            <a:lnSpc>
              <a:spcPct val="150000"/>
            </a:lnSpc>
          </a:pPr>
          <a:endParaRPr lang="en-GB" sz="2400">
            <a:latin typeface="Aptos" panose="020B0004020202020204" pitchFamily="34" charset="0"/>
          </a:endParaRPr>
        </a:p>
      </dgm:t>
    </dgm:pt>
    <dgm:pt modelId="{F2CD90FB-00DC-47C6-B2F6-B46DA433C9B1}">
      <dgm:prSet custT="1"/>
      <dgm:spPr/>
      <dgm:t>
        <a:bodyPr/>
        <a:lstStyle/>
        <a:p>
          <a:pPr>
            <a:lnSpc>
              <a:spcPct val="150000"/>
            </a:lnSpc>
          </a:pPr>
          <a:r>
            <a:rPr lang="en-GB" sz="1600" b="1">
              <a:latin typeface="Aptos" panose="020B0004020202020204" pitchFamily="34" charset="0"/>
            </a:rPr>
            <a:t>Data Credibility</a:t>
          </a:r>
          <a:endParaRPr lang="en-GB" sz="1600">
            <a:latin typeface="Aptos" panose="020B0004020202020204" pitchFamily="34" charset="0"/>
          </a:endParaRPr>
        </a:p>
      </dgm:t>
    </dgm:pt>
    <dgm:pt modelId="{2B0BF112-0BF4-4C8B-9D7C-87F68DCA6ECC}" type="parTrans" cxnId="{8CA7FB06-C775-488D-A492-40C3EACE7A48}">
      <dgm:prSet/>
      <dgm:spPr/>
      <dgm:t>
        <a:bodyPr/>
        <a:lstStyle/>
        <a:p>
          <a:pPr>
            <a:lnSpc>
              <a:spcPct val="150000"/>
            </a:lnSpc>
          </a:pPr>
          <a:endParaRPr lang="en-GB" sz="2400">
            <a:latin typeface="Aptos" panose="020B0004020202020204" pitchFamily="34" charset="0"/>
          </a:endParaRPr>
        </a:p>
      </dgm:t>
    </dgm:pt>
    <dgm:pt modelId="{D7B1EC41-4864-40DC-87F7-F3A641A4AD1E}" type="sibTrans" cxnId="{8CA7FB06-C775-488D-A492-40C3EACE7A48}">
      <dgm:prSet/>
      <dgm:spPr/>
      <dgm:t>
        <a:bodyPr/>
        <a:lstStyle/>
        <a:p>
          <a:pPr>
            <a:lnSpc>
              <a:spcPct val="150000"/>
            </a:lnSpc>
          </a:pPr>
          <a:endParaRPr lang="en-GB" sz="2400">
            <a:latin typeface="Aptos" panose="020B0004020202020204" pitchFamily="34" charset="0"/>
          </a:endParaRPr>
        </a:p>
      </dgm:t>
    </dgm:pt>
    <dgm:pt modelId="{99791684-7D25-4C0E-B6ED-7E0EA6F90401}">
      <dgm:prSet custT="1"/>
      <dgm:spPr/>
      <dgm:t>
        <a:bodyPr/>
        <a:lstStyle/>
        <a:p>
          <a:pPr>
            <a:lnSpc>
              <a:spcPct val="150000"/>
            </a:lnSpc>
          </a:pPr>
          <a:r>
            <a:rPr lang="en-GB" sz="1400" b="1" dirty="0">
              <a:latin typeface="Aptos" panose="020B0004020202020204" pitchFamily="34" charset="0"/>
            </a:rPr>
            <a:t>Challenge: </a:t>
          </a:r>
          <a:r>
            <a:rPr lang="en-GB" sz="1400" dirty="0">
              <a:latin typeface="Aptos" panose="020B0004020202020204" pitchFamily="34" charset="0"/>
            </a:rPr>
            <a:t>Not all sources are reliable.</a:t>
          </a:r>
        </a:p>
      </dgm:t>
    </dgm:pt>
    <dgm:pt modelId="{C78AD161-1DE1-465F-B5D9-5EE0CF1B81CC}" type="parTrans" cxnId="{4CB7010B-4CB6-4CEB-94FE-9F5FA0EE6870}">
      <dgm:prSet/>
      <dgm:spPr/>
      <dgm:t>
        <a:bodyPr/>
        <a:lstStyle/>
        <a:p>
          <a:pPr>
            <a:lnSpc>
              <a:spcPct val="150000"/>
            </a:lnSpc>
          </a:pPr>
          <a:endParaRPr lang="en-GB" sz="2400">
            <a:latin typeface="Aptos" panose="020B0004020202020204" pitchFamily="34" charset="0"/>
          </a:endParaRPr>
        </a:p>
      </dgm:t>
    </dgm:pt>
    <dgm:pt modelId="{A7CC85C9-D8CA-4077-87ED-827EE83B5AD7}" type="sibTrans" cxnId="{4CB7010B-4CB6-4CEB-94FE-9F5FA0EE6870}">
      <dgm:prSet/>
      <dgm:spPr/>
      <dgm:t>
        <a:bodyPr/>
        <a:lstStyle/>
        <a:p>
          <a:pPr>
            <a:lnSpc>
              <a:spcPct val="150000"/>
            </a:lnSpc>
          </a:pPr>
          <a:endParaRPr lang="en-GB" sz="2400">
            <a:latin typeface="Aptos" panose="020B0004020202020204" pitchFamily="34" charset="0"/>
          </a:endParaRPr>
        </a:p>
      </dgm:t>
    </dgm:pt>
    <dgm:pt modelId="{E8DFC7F8-23CC-41DE-A6AA-ECB75776BB5C}">
      <dgm:prSet custT="1"/>
      <dgm:spPr/>
      <dgm:t>
        <a:bodyPr/>
        <a:lstStyle/>
        <a:p>
          <a:pPr>
            <a:lnSpc>
              <a:spcPct val="150000"/>
            </a:lnSpc>
          </a:pPr>
          <a:r>
            <a:rPr lang="en-GB" sz="1400" b="1" dirty="0">
              <a:latin typeface="Aptos" panose="020B0004020202020204" pitchFamily="34" charset="0"/>
            </a:rPr>
            <a:t>Solution: </a:t>
          </a:r>
          <a:r>
            <a:rPr lang="en-GB" sz="1400" dirty="0">
              <a:latin typeface="Aptos" panose="020B0004020202020204" pitchFamily="34" charset="0"/>
            </a:rPr>
            <a:t>Use peer-reviewed journals, government websites, or well-established organisations (e.g., WHO, NHS).</a:t>
          </a:r>
        </a:p>
      </dgm:t>
    </dgm:pt>
    <dgm:pt modelId="{6D6E3932-20D9-4EA7-A358-711562DBB249}" type="parTrans" cxnId="{97783669-669E-495D-90EF-88AF9E7988BF}">
      <dgm:prSet/>
      <dgm:spPr/>
      <dgm:t>
        <a:bodyPr/>
        <a:lstStyle/>
        <a:p>
          <a:pPr>
            <a:lnSpc>
              <a:spcPct val="150000"/>
            </a:lnSpc>
          </a:pPr>
          <a:endParaRPr lang="en-GB" sz="2400">
            <a:latin typeface="Aptos" panose="020B0004020202020204" pitchFamily="34" charset="0"/>
          </a:endParaRPr>
        </a:p>
      </dgm:t>
    </dgm:pt>
    <dgm:pt modelId="{FE9A6707-8968-4213-805E-ABAC862D58D3}" type="sibTrans" cxnId="{97783669-669E-495D-90EF-88AF9E7988BF}">
      <dgm:prSet/>
      <dgm:spPr/>
      <dgm:t>
        <a:bodyPr/>
        <a:lstStyle/>
        <a:p>
          <a:pPr>
            <a:lnSpc>
              <a:spcPct val="150000"/>
            </a:lnSpc>
          </a:pPr>
          <a:endParaRPr lang="en-GB" sz="2400">
            <a:latin typeface="Aptos" panose="020B0004020202020204" pitchFamily="34" charset="0"/>
          </a:endParaRPr>
        </a:p>
      </dgm:t>
    </dgm:pt>
    <dgm:pt modelId="{70EEB750-A803-4AB4-86B4-808263C33A5D}" type="pres">
      <dgm:prSet presAssocID="{4C516F62-CBF5-4CFB-904B-6FB35FF89A7A}" presName="theList" presStyleCnt="0">
        <dgm:presLayoutVars>
          <dgm:dir/>
          <dgm:animLvl val="lvl"/>
          <dgm:resizeHandles val="exact"/>
        </dgm:presLayoutVars>
      </dgm:prSet>
      <dgm:spPr/>
    </dgm:pt>
    <dgm:pt modelId="{141AB2E5-C568-4602-93B0-90A03CA6C89B}" type="pres">
      <dgm:prSet presAssocID="{5D096D04-7A8C-492A-A1B4-86DF6FF0C06A}" presName="compNode" presStyleCnt="0"/>
      <dgm:spPr/>
    </dgm:pt>
    <dgm:pt modelId="{9340C5DD-27F0-4006-9F6F-4E0F76B95687}" type="pres">
      <dgm:prSet presAssocID="{5D096D04-7A8C-492A-A1B4-86DF6FF0C06A}" presName="aNode" presStyleLbl="bgShp" presStyleIdx="0" presStyleCnt="3"/>
      <dgm:spPr/>
    </dgm:pt>
    <dgm:pt modelId="{B39EA10E-1FCB-4EEF-AF56-A5FE6D707E0D}" type="pres">
      <dgm:prSet presAssocID="{5D096D04-7A8C-492A-A1B4-86DF6FF0C06A}" presName="textNode" presStyleLbl="bgShp" presStyleIdx="0" presStyleCnt="3"/>
      <dgm:spPr/>
    </dgm:pt>
    <dgm:pt modelId="{A9B312BE-9256-40C8-83A9-0327D645308D}" type="pres">
      <dgm:prSet presAssocID="{5D096D04-7A8C-492A-A1B4-86DF6FF0C06A}" presName="compChildNode" presStyleCnt="0"/>
      <dgm:spPr/>
    </dgm:pt>
    <dgm:pt modelId="{DD6870A0-1A0A-4314-B448-EF9595810A2E}" type="pres">
      <dgm:prSet presAssocID="{5D096D04-7A8C-492A-A1B4-86DF6FF0C06A}" presName="theInnerList" presStyleCnt="0"/>
      <dgm:spPr/>
    </dgm:pt>
    <dgm:pt modelId="{5B3B7907-E1AA-487F-86B6-8F9932AD4D5E}" type="pres">
      <dgm:prSet presAssocID="{2D529547-7FF5-4C67-A529-FC9FA1FE31DD}" presName="childNode" presStyleLbl="node1" presStyleIdx="0" presStyleCnt="6" custLinFactY="-3751" custLinFactNeighborY="-100000">
        <dgm:presLayoutVars>
          <dgm:bulletEnabled val="1"/>
        </dgm:presLayoutVars>
      </dgm:prSet>
      <dgm:spPr/>
    </dgm:pt>
    <dgm:pt modelId="{680A8BE4-25DB-4C5A-97A0-DB214361BA3E}" type="pres">
      <dgm:prSet presAssocID="{2D529547-7FF5-4C67-A529-FC9FA1FE31DD}" presName="aSpace2" presStyleCnt="0"/>
      <dgm:spPr/>
    </dgm:pt>
    <dgm:pt modelId="{467C2099-4C76-45A5-884B-2A1852B3CEDD}" type="pres">
      <dgm:prSet presAssocID="{B4EFE7FF-1413-4659-9C15-24A1E06430CA}" presName="childNode" presStyleLbl="node1" presStyleIdx="1" presStyleCnt="6" custScaleY="134017" custLinFactY="-3751" custLinFactNeighborY="-100000">
        <dgm:presLayoutVars>
          <dgm:bulletEnabled val="1"/>
        </dgm:presLayoutVars>
      </dgm:prSet>
      <dgm:spPr/>
    </dgm:pt>
    <dgm:pt modelId="{B98D707F-A2E2-49BD-A57D-B29F0CC8C33E}" type="pres">
      <dgm:prSet presAssocID="{5D096D04-7A8C-492A-A1B4-86DF6FF0C06A}" presName="aSpace" presStyleCnt="0"/>
      <dgm:spPr/>
    </dgm:pt>
    <dgm:pt modelId="{DD650B59-A371-4957-90BC-C2CD014D0EAD}" type="pres">
      <dgm:prSet presAssocID="{1947080A-67A2-47A7-AA72-DEA07BC1F21A}" presName="compNode" presStyleCnt="0"/>
      <dgm:spPr/>
    </dgm:pt>
    <dgm:pt modelId="{C9D23DE3-9153-4B61-B50A-D3568BBB2630}" type="pres">
      <dgm:prSet presAssocID="{1947080A-67A2-47A7-AA72-DEA07BC1F21A}" presName="aNode" presStyleLbl="bgShp" presStyleIdx="1" presStyleCnt="3"/>
      <dgm:spPr/>
    </dgm:pt>
    <dgm:pt modelId="{D3AC3A4D-3483-481F-A0C8-F4E5F7F9CD18}" type="pres">
      <dgm:prSet presAssocID="{1947080A-67A2-47A7-AA72-DEA07BC1F21A}" presName="textNode" presStyleLbl="bgShp" presStyleIdx="1" presStyleCnt="3"/>
      <dgm:spPr/>
    </dgm:pt>
    <dgm:pt modelId="{70DCB8B7-8FEB-4DD0-BEA3-4742D1FA3DA8}" type="pres">
      <dgm:prSet presAssocID="{1947080A-67A2-47A7-AA72-DEA07BC1F21A}" presName="compChildNode" presStyleCnt="0"/>
      <dgm:spPr/>
    </dgm:pt>
    <dgm:pt modelId="{31A5A936-2D93-4A13-85E3-C3A5EB623F2A}" type="pres">
      <dgm:prSet presAssocID="{1947080A-67A2-47A7-AA72-DEA07BC1F21A}" presName="theInnerList" presStyleCnt="0"/>
      <dgm:spPr/>
    </dgm:pt>
    <dgm:pt modelId="{F0619122-9E94-4260-8E59-76AAA87DFC19}" type="pres">
      <dgm:prSet presAssocID="{7E7ABA02-FD7E-44E1-9534-F2E1B8DE0819}" presName="childNode" presStyleLbl="node1" presStyleIdx="2" presStyleCnt="6" custLinFactY="-3751" custLinFactNeighborY="-100000">
        <dgm:presLayoutVars>
          <dgm:bulletEnabled val="1"/>
        </dgm:presLayoutVars>
      </dgm:prSet>
      <dgm:spPr/>
    </dgm:pt>
    <dgm:pt modelId="{0E6EDD4C-2C83-4C4E-B09D-0B223D3DC6BF}" type="pres">
      <dgm:prSet presAssocID="{7E7ABA02-FD7E-44E1-9534-F2E1B8DE0819}" presName="aSpace2" presStyleCnt="0"/>
      <dgm:spPr/>
    </dgm:pt>
    <dgm:pt modelId="{86605D1B-6EDB-4BAA-9362-6CBB804363BA}" type="pres">
      <dgm:prSet presAssocID="{49537997-D786-44CA-9675-526089330857}" presName="childNode" presStyleLbl="node1" presStyleIdx="3" presStyleCnt="6" custScaleY="142211" custLinFactY="-3751" custLinFactNeighborY="-100000">
        <dgm:presLayoutVars>
          <dgm:bulletEnabled val="1"/>
        </dgm:presLayoutVars>
      </dgm:prSet>
      <dgm:spPr/>
    </dgm:pt>
    <dgm:pt modelId="{ACF9045F-BB3E-42AB-846B-16F1E75F3938}" type="pres">
      <dgm:prSet presAssocID="{1947080A-67A2-47A7-AA72-DEA07BC1F21A}" presName="aSpace" presStyleCnt="0"/>
      <dgm:spPr/>
    </dgm:pt>
    <dgm:pt modelId="{1167C063-AF11-4F2E-895F-574E1EA73B2B}" type="pres">
      <dgm:prSet presAssocID="{F2CD90FB-00DC-47C6-B2F6-B46DA433C9B1}" presName="compNode" presStyleCnt="0"/>
      <dgm:spPr/>
    </dgm:pt>
    <dgm:pt modelId="{8B720EFB-856C-43A1-B96C-A1AAC0402FE0}" type="pres">
      <dgm:prSet presAssocID="{F2CD90FB-00DC-47C6-B2F6-B46DA433C9B1}" presName="aNode" presStyleLbl="bgShp" presStyleIdx="2" presStyleCnt="3"/>
      <dgm:spPr/>
    </dgm:pt>
    <dgm:pt modelId="{0A4A6BDE-5281-4522-A2A9-516DF005484A}" type="pres">
      <dgm:prSet presAssocID="{F2CD90FB-00DC-47C6-B2F6-B46DA433C9B1}" presName="textNode" presStyleLbl="bgShp" presStyleIdx="2" presStyleCnt="3"/>
      <dgm:spPr/>
    </dgm:pt>
    <dgm:pt modelId="{CB5F3D55-4BFC-4EC9-9F68-C720B5F3B14D}" type="pres">
      <dgm:prSet presAssocID="{F2CD90FB-00DC-47C6-B2F6-B46DA433C9B1}" presName="compChildNode" presStyleCnt="0"/>
      <dgm:spPr/>
    </dgm:pt>
    <dgm:pt modelId="{79F0F7D5-BAA6-4591-917D-7E091EE57CF1}" type="pres">
      <dgm:prSet presAssocID="{F2CD90FB-00DC-47C6-B2F6-B46DA433C9B1}" presName="theInnerList" presStyleCnt="0"/>
      <dgm:spPr/>
    </dgm:pt>
    <dgm:pt modelId="{8D975274-644F-4892-B694-F717B5867C77}" type="pres">
      <dgm:prSet presAssocID="{99791684-7D25-4C0E-B6ED-7E0EA6F90401}" presName="childNode" presStyleLbl="node1" presStyleIdx="4" presStyleCnt="6" custLinFactY="-4548" custLinFactNeighborY="-100000">
        <dgm:presLayoutVars>
          <dgm:bulletEnabled val="1"/>
        </dgm:presLayoutVars>
      </dgm:prSet>
      <dgm:spPr/>
    </dgm:pt>
    <dgm:pt modelId="{06D46E98-9E43-486C-B47C-61D33764BDCF}" type="pres">
      <dgm:prSet presAssocID="{99791684-7D25-4C0E-B6ED-7E0EA6F90401}" presName="aSpace2" presStyleCnt="0"/>
      <dgm:spPr/>
    </dgm:pt>
    <dgm:pt modelId="{D0667075-F927-42D6-9477-36211A14C60B}" type="pres">
      <dgm:prSet presAssocID="{E8DFC7F8-23CC-41DE-A6AA-ECB75776BB5C}" presName="childNode" presStyleLbl="node1" presStyleIdx="5" presStyleCnt="6" custScaleY="138048" custLinFactY="-3751" custLinFactNeighborY="-100000">
        <dgm:presLayoutVars>
          <dgm:bulletEnabled val="1"/>
        </dgm:presLayoutVars>
      </dgm:prSet>
      <dgm:spPr/>
    </dgm:pt>
  </dgm:ptLst>
  <dgm:cxnLst>
    <dgm:cxn modelId="{8CA7FB06-C775-488D-A492-40C3EACE7A48}" srcId="{4C516F62-CBF5-4CFB-904B-6FB35FF89A7A}" destId="{F2CD90FB-00DC-47C6-B2F6-B46DA433C9B1}" srcOrd="2" destOrd="0" parTransId="{2B0BF112-0BF4-4C8B-9D7C-87F68DCA6ECC}" sibTransId="{D7B1EC41-4864-40DC-87F7-F3A641A4AD1E}"/>
    <dgm:cxn modelId="{26EC3D08-B3CD-4EF1-9FBF-83E2498D49B7}" type="presOf" srcId="{B4EFE7FF-1413-4659-9C15-24A1E06430CA}" destId="{467C2099-4C76-45A5-884B-2A1852B3CEDD}" srcOrd="0" destOrd="0" presId="urn:microsoft.com/office/officeart/2005/8/layout/lProcess2"/>
    <dgm:cxn modelId="{F5666708-7988-4195-B480-01235A1F2927}" type="presOf" srcId="{7E7ABA02-FD7E-44E1-9534-F2E1B8DE0819}" destId="{F0619122-9E94-4260-8E59-76AAA87DFC19}" srcOrd="0" destOrd="0" presId="urn:microsoft.com/office/officeart/2005/8/layout/lProcess2"/>
    <dgm:cxn modelId="{4CB7010B-4CB6-4CEB-94FE-9F5FA0EE6870}" srcId="{F2CD90FB-00DC-47C6-B2F6-B46DA433C9B1}" destId="{99791684-7D25-4C0E-B6ED-7E0EA6F90401}" srcOrd="0" destOrd="0" parTransId="{C78AD161-1DE1-465F-B5D9-5EE0CF1B81CC}" sibTransId="{A7CC85C9-D8CA-4077-87ED-827EE83B5AD7}"/>
    <dgm:cxn modelId="{3DF5CD0B-31B7-4034-B5BE-CF30DF013ADA}" type="presOf" srcId="{5D096D04-7A8C-492A-A1B4-86DF6FF0C06A}" destId="{B39EA10E-1FCB-4EEF-AF56-A5FE6D707E0D}" srcOrd="1" destOrd="0" presId="urn:microsoft.com/office/officeart/2005/8/layout/lProcess2"/>
    <dgm:cxn modelId="{64F7AD1E-B2F3-4557-97EA-8CA72C45EB67}" srcId="{5D096D04-7A8C-492A-A1B4-86DF6FF0C06A}" destId="{B4EFE7FF-1413-4659-9C15-24A1E06430CA}" srcOrd="1" destOrd="0" parTransId="{DFDC75D0-1D14-434B-A8CF-ECC3E62B33E3}" sibTransId="{3F63AD9A-3D1B-4217-9EE7-A0AC53FC9B27}"/>
    <dgm:cxn modelId="{791A0E26-CAE0-4D3E-A317-48AC908FBD2D}" srcId="{1947080A-67A2-47A7-AA72-DEA07BC1F21A}" destId="{49537997-D786-44CA-9675-526089330857}" srcOrd="1" destOrd="0" parTransId="{966A009F-8863-420D-B785-FEAEE72CC091}" sibTransId="{A02AB4B9-36B5-4439-9703-3B0B987A443E}"/>
    <dgm:cxn modelId="{502B042D-A6B8-480D-B1E9-EA374BE6E9F0}" type="presOf" srcId="{49537997-D786-44CA-9675-526089330857}" destId="{86605D1B-6EDB-4BAA-9362-6CBB804363BA}" srcOrd="0" destOrd="0" presId="urn:microsoft.com/office/officeart/2005/8/layout/lProcess2"/>
    <dgm:cxn modelId="{06DCDB31-C60F-4A82-A106-F9C0C4DD160F}" type="presOf" srcId="{1947080A-67A2-47A7-AA72-DEA07BC1F21A}" destId="{D3AC3A4D-3483-481F-A0C8-F4E5F7F9CD18}" srcOrd="1" destOrd="0" presId="urn:microsoft.com/office/officeart/2005/8/layout/lProcess2"/>
    <dgm:cxn modelId="{E7A51E36-55DC-4BB2-A1E2-1D6CCEB3FC57}" type="presOf" srcId="{2D529547-7FF5-4C67-A529-FC9FA1FE31DD}" destId="{5B3B7907-E1AA-487F-86B6-8F9932AD4D5E}" srcOrd="0" destOrd="0" presId="urn:microsoft.com/office/officeart/2005/8/layout/lProcess2"/>
    <dgm:cxn modelId="{C0DB1637-9902-4714-8632-8F4406CD3A91}" srcId="{4C516F62-CBF5-4CFB-904B-6FB35FF89A7A}" destId="{5D096D04-7A8C-492A-A1B4-86DF6FF0C06A}" srcOrd="0" destOrd="0" parTransId="{D55514C0-C6FE-4E4E-9CDC-D876A7235325}" sibTransId="{2505F409-2921-4891-AC46-1AB0E9B350C5}"/>
    <dgm:cxn modelId="{BD8D3A3B-B003-46EA-854F-C424D5E022E9}" type="presOf" srcId="{E8DFC7F8-23CC-41DE-A6AA-ECB75776BB5C}" destId="{D0667075-F927-42D6-9477-36211A14C60B}" srcOrd="0" destOrd="0" presId="urn:microsoft.com/office/officeart/2005/8/layout/lProcess2"/>
    <dgm:cxn modelId="{97783669-669E-495D-90EF-88AF9E7988BF}" srcId="{F2CD90FB-00DC-47C6-B2F6-B46DA433C9B1}" destId="{E8DFC7F8-23CC-41DE-A6AA-ECB75776BB5C}" srcOrd="1" destOrd="0" parTransId="{6D6E3932-20D9-4EA7-A358-711562DBB249}" sibTransId="{FE9A6707-8968-4213-805E-ABAC862D58D3}"/>
    <dgm:cxn modelId="{3E4B824A-E822-45B4-8B05-8455E5E63F49}" srcId="{1947080A-67A2-47A7-AA72-DEA07BC1F21A}" destId="{7E7ABA02-FD7E-44E1-9534-F2E1B8DE0819}" srcOrd="0" destOrd="0" parTransId="{A9B62ABE-2717-4D66-A2D3-28C0F3EB50B5}" sibTransId="{8398DCDB-BF3C-42E7-90CB-257020E8B712}"/>
    <dgm:cxn modelId="{A2583D6E-8E3C-4B36-9698-227DBF677F5D}" srcId="{4C516F62-CBF5-4CFB-904B-6FB35FF89A7A}" destId="{1947080A-67A2-47A7-AA72-DEA07BC1F21A}" srcOrd="1" destOrd="0" parTransId="{8389B3CD-2E64-4543-B716-91B2D5078D90}" sibTransId="{89A7E911-834C-42A5-977F-E89D8F5631D9}"/>
    <dgm:cxn modelId="{DA035F53-6083-4E1C-9B54-73C57410D941}" type="presOf" srcId="{5D096D04-7A8C-492A-A1B4-86DF6FF0C06A}" destId="{9340C5DD-27F0-4006-9F6F-4E0F76B95687}" srcOrd="0" destOrd="0" presId="urn:microsoft.com/office/officeart/2005/8/layout/lProcess2"/>
    <dgm:cxn modelId="{C5C1009B-5C98-4E87-A06B-B3E1051505CE}" type="presOf" srcId="{1947080A-67A2-47A7-AA72-DEA07BC1F21A}" destId="{C9D23DE3-9153-4B61-B50A-D3568BBB2630}" srcOrd="0" destOrd="0" presId="urn:microsoft.com/office/officeart/2005/8/layout/lProcess2"/>
    <dgm:cxn modelId="{3D0B549F-3814-4F91-8A56-7B37AA602E73}" type="presOf" srcId="{4C516F62-CBF5-4CFB-904B-6FB35FF89A7A}" destId="{70EEB750-A803-4AB4-86B4-808263C33A5D}" srcOrd="0" destOrd="0" presId="urn:microsoft.com/office/officeart/2005/8/layout/lProcess2"/>
    <dgm:cxn modelId="{3F33CED4-D761-439D-B9C9-042682A45154}" srcId="{5D096D04-7A8C-492A-A1B4-86DF6FF0C06A}" destId="{2D529547-7FF5-4C67-A529-FC9FA1FE31DD}" srcOrd="0" destOrd="0" parTransId="{B6E0880C-25A9-4B3C-8A6A-1A5CB26478A1}" sibTransId="{2E8E63FF-67A9-4B29-B656-1E8302329B26}"/>
    <dgm:cxn modelId="{4A246AD6-7C0B-46D2-81B5-BA0AED2DE0DD}" type="presOf" srcId="{F2CD90FB-00DC-47C6-B2F6-B46DA433C9B1}" destId="{8B720EFB-856C-43A1-B96C-A1AAC0402FE0}" srcOrd="0" destOrd="0" presId="urn:microsoft.com/office/officeart/2005/8/layout/lProcess2"/>
    <dgm:cxn modelId="{2CB8AEE0-AF80-4FDC-879F-ADDC9BD8CFE9}" type="presOf" srcId="{99791684-7D25-4C0E-B6ED-7E0EA6F90401}" destId="{8D975274-644F-4892-B694-F717B5867C77}" srcOrd="0" destOrd="0" presId="urn:microsoft.com/office/officeart/2005/8/layout/lProcess2"/>
    <dgm:cxn modelId="{E61F82F9-ACC6-4C87-81F2-C91E03985FBD}" type="presOf" srcId="{F2CD90FB-00DC-47C6-B2F6-B46DA433C9B1}" destId="{0A4A6BDE-5281-4522-A2A9-516DF005484A}" srcOrd="1" destOrd="0" presId="urn:microsoft.com/office/officeart/2005/8/layout/lProcess2"/>
    <dgm:cxn modelId="{A9D9CDC8-10C7-4162-A330-F47F5F34F732}" type="presParOf" srcId="{70EEB750-A803-4AB4-86B4-808263C33A5D}" destId="{141AB2E5-C568-4602-93B0-90A03CA6C89B}" srcOrd="0" destOrd="0" presId="urn:microsoft.com/office/officeart/2005/8/layout/lProcess2"/>
    <dgm:cxn modelId="{DBBCEA5D-315B-4EFA-82FF-8A928FA93E97}" type="presParOf" srcId="{141AB2E5-C568-4602-93B0-90A03CA6C89B}" destId="{9340C5DD-27F0-4006-9F6F-4E0F76B95687}" srcOrd="0" destOrd="0" presId="urn:microsoft.com/office/officeart/2005/8/layout/lProcess2"/>
    <dgm:cxn modelId="{14F9510D-579F-485E-AC84-7A139A4F8EB4}" type="presParOf" srcId="{141AB2E5-C568-4602-93B0-90A03CA6C89B}" destId="{B39EA10E-1FCB-4EEF-AF56-A5FE6D707E0D}" srcOrd="1" destOrd="0" presId="urn:microsoft.com/office/officeart/2005/8/layout/lProcess2"/>
    <dgm:cxn modelId="{2CFC6DD4-7AFF-4187-905C-B052EC01570E}" type="presParOf" srcId="{141AB2E5-C568-4602-93B0-90A03CA6C89B}" destId="{A9B312BE-9256-40C8-83A9-0327D645308D}" srcOrd="2" destOrd="0" presId="urn:microsoft.com/office/officeart/2005/8/layout/lProcess2"/>
    <dgm:cxn modelId="{802C0959-2C60-4E3F-BB17-F687764036FD}" type="presParOf" srcId="{A9B312BE-9256-40C8-83A9-0327D645308D}" destId="{DD6870A0-1A0A-4314-B448-EF9595810A2E}" srcOrd="0" destOrd="0" presId="urn:microsoft.com/office/officeart/2005/8/layout/lProcess2"/>
    <dgm:cxn modelId="{8D1F5A07-2B4F-48EB-918F-FA666DEB0D9F}" type="presParOf" srcId="{DD6870A0-1A0A-4314-B448-EF9595810A2E}" destId="{5B3B7907-E1AA-487F-86B6-8F9932AD4D5E}" srcOrd="0" destOrd="0" presId="urn:microsoft.com/office/officeart/2005/8/layout/lProcess2"/>
    <dgm:cxn modelId="{E836C44A-3CF1-47E6-8439-9D248D4BE738}" type="presParOf" srcId="{DD6870A0-1A0A-4314-B448-EF9595810A2E}" destId="{680A8BE4-25DB-4C5A-97A0-DB214361BA3E}" srcOrd="1" destOrd="0" presId="urn:microsoft.com/office/officeart/2005/8/layout/lProcess2"/>
    <dgm:cxn modelId="{218AE966-E629-4C61-B222-73C4A37C5297}" type="presParOf" srcId="{DD6870A0-1A0A-4314-B448-EF9595810A2E}" destId="{467C2099-4C76-45A5-884B-2A1852B3CEDD}" srcOrd="2" destOrd="0" presId="urn:microsoft.com/office/officeart/2005/8/layout/lProcess2"/>
    <dgm:cxn modelId="{AD0DA552-856F-47DA-99A4-0ACFE5B10CEA}" type="presParOf" srcId="{70EEB750-A803-4AB4-86B4-808263C33A5D}" destId="{B98D707F-A2E2-49BD-A57D-B29F0CC8C33E}" srcOrd="1" destOrd="0" presId="urn:microsoft.com/office/officeart/2005/8/layout/lProcess2"/>
    <dgm:cxn modelId="{1119ADAB-D85D-4FB8-811F-3E38330A6411}" type="presParOf" srcId="{70EEB750-A803-4AB4-86B4-808263C33A5D}" destId="{DD650B59-A371-4957-90BC-C2CD014D0EAD}" srcOrd="2" destOrd="0" presId="urn:microsoft.com/office/officeart/2005/8/layout/lProcess2"/>
    <dgm:cxn modelId="{4F53B0A1-ABC7-41BF-9C0E-F3CAA568D886}" type="presParOf" srcId="{DD650B59-A371-4957-90BC-C2CD014D0EAD}" destId="{C9D23DE3-9153-4B61-B50A-D3568BBB2630}" srcOrd="0" destOrd="0" presId="urn:microsoft.com/office/officeart/2005/8/layout/lProcess2"/>
    <dgm:cxn modelId="{5E759D3C-6A48-4307-A6F1-DFF6492D0FFC}" type="presParOf" srcId="{DD650B59-A371-4957-90BC-C2CD014D0EAD}" destId="{D3AC3A4D-3483-481F-A0C8-F4E5F7F9CD18}" srcOrd="1" destOrd="0" presId="urn:microsoft.com/office/officeart/2005/8/layout/lProcess2"/>
    <dgm:cxn modelId="{32858ECC-E4AE-4F20-869B-2F187ABEDB8D}" type="presParOf" srcId="{DD650B59-A371-4957-90BC-C2CD014D0EAD}" destId="{70DCB8B7-8FEB-4DD0-BEA3-4742D1FA3DA8}" srcOrd="2" destOrd="0" presId="urn:microsoft.com/office/officeart/2005/8/layout/lProcess2"/>
    <dgm:cxn modelId="{6C726F24-2CB0-4D68-8059-38E513A1FD7D}" type="presParOf" srcId="{70DCB8B7-8FEB-4DD0-BEA3-4742D1FA3DA8}" destId="{31A5A936-2D93-4A13-85E3-C3A5EB623F2A}" srcOrd="0" destOrd="0" presId="urn:microsoft.com/office/officeart/2005/8/layout/lProcess2"/>
    <dgm:cxn modelId="{838A9F9F-BCDB-4931-8A87-828D32387BEF}" type="presParOf" srcId="{31A5A936-2D93-4A13-85E3-C3A5EB623F2A}" destId="{F0619122-9E94-4260-8E59-76AAA87DFC19}" srcOrd="0" destOrd="0" presId="urn:microsoft.com/office/officeart/2005/8/layout/lProcess2"/>
    <dgm:cxn modelId="{7AF846B9-3A42-4D49-9450-ED5B89A703E8}" type="presParOf" srcId="{31A5A936-2D93-4A13-85E3-C3A5EB623F2A}" destId="{0E6EDD4C-2C83-4C4E-B09D-0B223D3DC6BF}" srcOrd="1" destOrd="0" presId="urn:microsoft.com/office/officeart/2005/8/layout/lProcess2"/>
    <dgm:cxn modelId="{1B3571DB-4242-4850-9E16-C6EFB4292741}" type="presParOf" srcId="{31A5A936-2D93-4A13-85E3-C3A5EB623F2A}" destId="{86605D1B-6EDB-4BAA-9362-6CBB804363BA}" srcOrd="2" destOrd="0" presId="urn:microsoft.com/office/officeart/2005/8/layout/lProcess2"/>
    <dgm:cxn modelId="{B1462FD2-CCBB-4AFC-8B91-9A26C686C4D0}" type="presParOf" srcId="{70EEB750-A803-4AB4-86B4-808263C33A5D}" destId="{ACF9045F-BB3E-42AB-846B-16F1E75F3938}" srcOrd="3" destOrd="0" presId="urn:microsoft.com/office/officeart/2005/8/layout/lProcess2"/>
    <dgm:cxn modelId="{1376D4F0-87DC-4749-8A35-2B6A14F328A2}" type="presParOf" srcId="{70EEB750-A803-4AB4-86B4-808263C33A5D}" destId="{1167C063-AF11-4F2E-895F-574E1EA73B2B}" srcOrd="4" destOrd="0" presId="urn:microsoft.com/office/officeart/2005/8/layout/lProcess2"/>
    <dgm:cxn modelId="{D69A1DCC-FDFD-468F-A5F2-3966FF6BC8D7}" type="presParOf" srcId="{1167C063-AF11-4F2E-895F-574E1EA73B2B}" destId="{8B720EFB-856C-43A1-B96C-A1AAC0402FE0}" srcOrd="0" destOrd="0" presId="urn:microsoft.com/office/officeart/2005/8/layout/lProcess2"/>
    <dgm:cxn modelId="{E887392E-9B63-4E27-8D94-04B52F57DE70}" type="presParOf" srcId="{1167C063-AF11-4F2E-895F-574E1EA73B2B}" destId="{0A4A6BDE-5281-4522-A2A9-516DF005484A}" srcOrd="1" destOrd="0" presId="urn:microsoft.com/office/officeart/2005/8/layout/lProcess2"/>
    <dgm:cxn modelId="{808592DD-7949-456A-957D-CFF06737F13C}" type="presParOf" srcId="{1167C063-AF11-4F2E-895F-574E1EA73B2B}" destId="{CB5F3D55-4BFC-4EC9-9F68-C720B5F3B14D}" srcOrd="2" destOrd="0" presId="urn:microsoft.com/office/officeart/2005/8/layout/lProcess2"/>
    <dgm:cxn modelId="{58D77D5B-EEF4-4F7E-BAF1-B86AB67E2F73}" type="presParOf" srcId="{CB5F3D55-4BFC-4EC9-9F68-C720B5F3B14D}" destId="{79F0F7D5-BAA6-4591-917D-7E091EE57CF1}" srcOrd="0" destOrd="0" presId="urn:microsoft.com/office/officeart/2005/8/layout/lProcess2"/>
    <dgm:cxn modelId="{98AF207D-5B7E-4724-A307-E184D5B61846}" type="presParOf" srcId="{79F0F7D5-BAA6-4591-917D-7E091EE57CF1}" destId="{8D975274-644F-4892-B694-F717B5867C77}" srcOrd="0" destOrd="0" presId="urn:microsoft.com/office/officeart/2005/8/layout/lProcess2"/>
    <dgm:cxn modelId="{80F0BC60-739D-4712-A54E-89E3B0C6F80E}" type="presParOf" srcId="{79F0F7D5-BAA6-4591-917D-7E091EE57CF1}" destId="{06D46E98-9E43-486C-B47C-61D33764BDCF}" srcOrd="1" destOrd="0" presId="urn:microsoft.com/office/officeart/2005/8/layout/lProcess2"/>
    <dgm:cxn modelId="{ACC314AD-A81F-48B9-943E-0B63BF411CCB}" type="presParOf" srcId="{79F0F7D5-BAA6-4591-917D-7E091EE57CF1}" destId="{D0667075-F927-42D6-9477-36211A14C60B}" srcOrd="2" destOrd="0" presId="urn:microsoft.com/office/officeart/2005/8/layout/l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D1CC7A8-4F35-4019-AA87-1054E9512274}" type="doc">
      <dgm:prSet loTypeId="urn:microsoft.com/office/officeart/2005/8/layout/chart3" loCatId="cycle" qsTypeId="urn:microsoft.com/office/officeart/2005/8/quickstyle/simple1" qsCatId="simple" csTypeId="urn:microsoft.com/office/officeart/2005/8/colors/accent1_5" csCatId="accent1" phldr="1"/>
      <dgm:spPr/>
      <dgm:t>
        <a:bodyPr/>
        <a:lstStyle/>
        <a:p>
          <a:endParaRPr lang="en-GB"/>
        </a:p>
      </dgm:t>
    </dgm:pt>
    <dgm:pt modelId="{1A0CBCC8-E88D-438A-9FCC-FFFEAF8DC727}">
      <dgm:prSet custT="1"/>
      <dgm:spPr/>
      <dgm:t>
        <a:bodyPr/>
        <a:lstStyle/>
        <a:p>
          <a:pPr>
            <a:lnSpc>
              <a:spcPct val="150000"/>
            </a:lnSpc>
          </a:pPr>
          <a:r>
            <a:rPr lang="en-GB" sz="1200" b="1" dirty="0">
              <a:latin typeface="Aptos" panose="020B0004020202020204" pitchFamily="34" charset="0"/>
            </a:rPr>
            <a:t>Tips for Identifying Credible Sources:</a:t>
          </a:r>
          <a:endParaRPr lang="en-GB" sz="1200" dirty="0">
            <a:latin typeface="Aptos" panose="020B0004020202020204" pitchFamily="34" charset="0"/>
          </a:endParaRPr>
        </a:p>
      </dgm:t>
    </dgm:pt>
    <dgm:pt modelId="{3A067070-BA5F-4449-B364-7B220D0823E7}" type="parTrans" cxnId="{9CB585BC-1802-4FB9-A616-A930F1CEF0BB}">
      <dgm:prSet/>
      <dgm:spPr/>
      <dgm:t>
        <a:bodyPr/>
        <a:lstStyle/>
        <a:p>
          <a:pPr>
            <a:lnSpc>
              <a:spcPct val="150000"/>
            </a:lnSpc>
          </a:pPr>
          <a:endParaRPr lang="en-GB" sz="2800">
            <a:latin typeface="Aptos" panose="020B0004020202020204" pitchFamily="34" charset="0"/>
          </a:endParaRPr>
        </a:p>
      </dgm:t>
    </dgm:pt>
    <dgm:pt modelId="{3A0D9883-E968-44AA-8DFB-C586F850D560}" type="sibTrans" cxnId="{9CB585BC-1802-4FB9-A616-A930F1CEF0BB}">
      <dgm:prSet/>
      <dgm:spPr/>
      <dgm:t>
        <a:bodyPr/>
        <a:lstStyle/>
        <a:p>
          <a:pPr>
            <a:lnSpc>
              <a:spcPct val="150000"/>
            </a:lnSpc>
          </a:pPr>
          <a:endParaRPr lang="en-GB" sz="2800">
            <a:latin typeface="Aptos" panose="020B0004020202020204" pitchFamily="34" charset="0"/>
          </a:endParaRPr>
        </a:p>
      </dgm:t>
    </dgm:pt>
    <dgm:pt modelId="{4722E35F-6947-43B8-A7EF-A00DFEC3BE4C}">
      <dgm:prSet custT="1"/>
      <dgm:spPr/>
      <dgm:t>
        <a:bodyPr/>
        <a:lstStyle/>
        <a:p>
          <a:pPr>
            <a:lnSpc>
              <a:spcPct val="150000"/>
            </a:lnSpc>
          </a:pPr>
          <a:r>
            <a:rPr lang="en-GB" sz="1100" b="1" dirty="0">
              <a:solidFill>
                <a:schemeClr val="tx1"/>
              </a:solidFill>
              <a:latin typeface="Aptos" panose="020B0004020202020204" pitchFamily="34" charset="0"/>
            </a:rPr>
            <a:t>Look for articles published in peer-reviewed journals</a:t>
          </a:r>
          <a:endParaRPr lang="en-GB" sz="1100" dirty="0">
            <a:latin typeface="Aptos" panose="020B0004020202020204" pitchFamily="34" charset="0"/>
          </a:endParaRPr>
        </a:p>
      </dgm:t>
    </dgm:pt>
    <dgm:pt modelId="{0129C8A4-E745-4563-BAB8-6F8946A7E368}" type="parTrans" cxnId="{31D33AE8-23B8-4A25-8F77-D4325204A4C5}">
      <dgm:prSet/>
      <dgm:spPr/>
      <dgm:t>
        <a:bodyPr/>
        <a:lstStyle/>
        <a:p>
          <a:pPr>
            <a:lnSpc>
              <a:spcPct val="150000"/>
            </a:lnSpc>
          </a:pPr>
          <a:endParaRPr lang="en-GB" sz="2800">
            <a:latin typeface="Aptos" panose="020B0004020202020204" pitchFamily="34" charset="0"/>
          </a:endParaRPr>
        </a:p>
      </dgm:t>
    </dgm:pt>
    <dgm:pt modelId="{1478093D-3C46-4D84-94D5-009F6AC3FDD7}" type="sibTrans" cxnId="{31D33AE8-23B8-4A25-8F77-D4325204A4C5}">
      <dgm:prSet/>
      <dgm:spPr/>
      <dgm:t>
        <a:bodyPr/>
        <a:lstStyle/>
        <a:p>
          <a:pPr>
            <a:lnSpc>
              <a:spcPct val="150000"/>
            </a:lnSpc>
          </a:pPr>
          <a:endParaRPr lang="en-GB" sz="2800">
            <a:latin typeface="Aptos" panose="020B0004020202020204" pitchFamily="34" charset="0"/>
          </a:endParaRPr>
        </a:p>
      </dgm:t>
    </dgm:pt>
    <dgm:pt modelId="{CFC3F1F8-F576-48DF-9B58-40C26AE6DF44}">
      <dgm:prSet custT="1"/>
      <dgm:spPr/>
      <dgm:t>
        <a:bodyPr/>
        <a:lstStyle/>
        <a:p>
          <a:pPr algn="ctr">
            <a:lnSpc>
              <a:spcPct val="150000"/>
            </a:lnSpc>
          </a:pPr>
          <a:endParaRPr lang="en-GB" sz="1100" dirty="0">
            <a:solidFill>
              <a:schemeClr val="tx1"/>
            </a:solidFill>
            <a:latin typeface="Aptos" panose="020B0004020202020204" pitchFamily="34" charset="0"/>
          </a:endParaRPr>
        </a:p>
        <a:p>
          <a:pPr algn="ctr">
            <a:lnSpc>
              <a:spcPct val="150000"/>
            </a:lnSpc>
          </a:pPr>
          <a:r>
            <a:rPr lang="en-GB" sz="1050" b="1" dirty="0">
              <a:solidFill>
                <a:schemeClr val="tx1"/>
              </a:solidFill>
              <a:latin typeface="Aptos" panose="020B0004020202020204" pitchFamily="34" charset="0"/>
            </a:rPr>
            <a:t>Check the publication date to ensure the data is current (ideally within the last 10 years).</a:t>
          </a:r>
        </a:p>
      </dgm:t>
    </dgm:pt>
    <dgm:pt modelId="{FC9C4AB0-8D2E-4687-8D64-6273DC9E1554}" type="parTrans" cxnId="{6C84B21D-3555-46CC-9D67-DBDD6F421B2A}">
      <dgm:prSet/>
      <dgm:spPr/>
      <dgm:t>
        <a:bodyPr/>
        <a:lstStyle/>
        <a:p>
          <a:pPr>
            <a:lnSpc>
              <a:spcPct val="150000"/>
            </a:lnSpc>
          </a:pPr>
          <a:endParaRPr lang="en-GB" sz="2800">
            <a:latin typeface="Aptos" panose="020B0004020202020204" pitchFamily="34" charset="0"/>
          </a:endParaRPr>
        </a:p>
      </dgm:t>
    </dgm:pt>
    <dgm:pt modelId="{4478DEED-AAAD-490B-929B-C2E48DBDBA73}" type="sibTrans" cxnId="{6C84B21D-3555-46CC-9D67-DBDD6F421B2A}">
      <dgm:prSet/>
      <dgm:spPr/>
      <dgm:t>
        <a:bodyPr/>
        <a:lstStyle/>
        <a:p>
          <a:pPr>
            <a:lnSpc>
              <a:spcPct val="150000"/>
            </a:lnSpc>
          </a:pPr>
          <a:endParaRPr lang="en-GB" sz="2800">
            <a:latin typeface="Aptos" panose="020B0004020202020204" pitchFamily="34" charset="0"/>
          </a:endParaRPr>
        </a:p>
      </dgm:t>
    </dgm:pt>
    <dgm:pt modelId="{138B136B-7F07-404C-AD7E-DC4EEB653103}">
      <dgm:prSet custT="1"/>
      <dgm:spPr/>
      <dgm:t>
        <a:bodyPr/>
        <a:lstStyle/>
        <a:p>
          <a:pPr algn="ctr">
            <a:lnSpc>
              <a:spcPct val="150000"/>
            </a:lnSpc>
          </a:pPr>
          <a:r>
            <a:rPr lang="en-GB" sz="1050" b="1" dirty="0">
              <a:solidFill>
                <a:schemeClr val="tx1"/>
              </a:solidFill>
              <a:latin typeface="Aptos" panose="020B0004020202020204" pitchFamily="34" charset="0"/>
            </a:rPr>
            <a:t>Avoid sources like blogs, opinion pieces, or websites with no clear authorship or references</a:t>
          </a:r>
          <a:r>
            <a:rPr lang="en-GB" sz="900" b="1" dirty="0">
              <a:solidFill>
                <a:schemeClr val="tx1"/>
              </a:solidFill>
              <a:latin typeface="Aptos" panose="020B0004020202020204" pitchFamily="34" charset="0"/>
            </a:rPr>
            <a:t>.</a:t>
          </a:r>
        </a:p>
      </dgm:t>
    </dgm:pt>
    <dgm:pt modelId="{4C67F134-24F6-4581-AB52-0DA44F9527DE}" type="parTrans" cxnId="{3C9C8707-854A-47C5-B69E-13E83D57D444}">
      <dgm:prSet/>
      <dgm:spPr/>
      <dgm:t>
        <a:bodyPr/>
        <a:lstStyle/>
        <a:p>
          <a:pPr>
            <a:lnSpc>
              <a:spcPct val="150000"/>
            </a:lnSpc>
          </a:pPr>
          <a:endParaRPr lang="en-GB" sz="2800">
            <a:latin typeface="Aptos" panose="020B0004020202020204" pitchFamily="34" charset="0"/>
          </a:endParaRPr>
        </a:p>
      </dgm:t>
    </dgm:pt>
    <dgm:pt modelId="{79909D5D-FC1D-4571-A747-E8766BB6E5A7}" type="sibTrans" cxnId="{3C9C8707-854A-47C5-B69E-13E83D57D444}">
      <dgm:prSet/>
      <dgm:spPr/>
      <dgm:t>
        <a:bodyPr/>
        <a:lstStyle/>
        <a:p>
          <a:pPr>
            <a:lnSpc>
              <a:spcPct val="150000"/>
            </a:lnSpc>
          </a:pPr>
          <a:endParaRPr lang="en-GB" sz="2800">
            <a:latin typeface="Aptos" panose="020B0004020202020204" pitchFamily="34" charset="0"/>
          </a:endParaRPr>
        </a:p>
      </dgm:t>
    </dgm:pt>
    <dgm:pt modelId="{1C24BAE8-5229-4A92-94F8-5110C85D6C2D}" type="pres">
      <dgm:prSet presAssocID="{DD1CC7A8-4F35-4019-AA87-1054E9512274}" presName="compositeShape" presStyleCnt="0">
        <dgm:presLayoutVars>
          <dgm:chMax val="7"/>
          <dgm:dir/>
          <dgm:resizeHandles val="exact"/>
        </dgm:presLayoutVars>
      </dgm:prSet>
      <dgm:spPr/>
    </dgm:pt>
    <dgm:pt modelId="{179722DF-CD9A-477B-B296-AA27AD4DE0DB}" type="pres">
      <dgm:prSet presAssocID="{DD1CC7A8-4F35-4019-AA87-1054E9512274}" presName="wedge1" presStyleLbl="node1" presStyleIdx="0" presStyleCnt="4"/>
      <dgm:spPr/>
    </dgm:pt>
    <dgm:pt modelId="{CC83A9B1-B662-4EF5-9126-B54005E9BD42}" type="pres">
      <dgm:prSet presAssocID="{DD1CC7A8-4F35-4019-AA87-1054E9512274}" presName="wedge1Tx" presStyleLbl="node1" presStyleIdx="0" presStyleCnt="4">
        <dgm:presLayoutVars>
          <dgm:chMax val="0"/>
          <dgm:chPref val="0"/>
          <dgm:bulletEnabled val="1"/>
        </dgm:presLayoutVars>
      </dgm:prSet>
      <dgm:spPr/>
    </dgm:pt>
    <dgm:pt modelId="{23E76F9A-6EFF-455B-ADDB-43E1C3528210}" type="pres">
      <dgm:prSet presAssocID="{DD1CC7A8-4F35-4019-AA87-1054E9512274}" presName="wedge2" presStyleLbl="node1" presStyleIdx="1" presStyleCnt="4"/>
      <dgm:spPr/>
    </dgm:pt>
    <dgm:pt modelId="{F341CA1C-624E-43FB-B7C5-1F9BE5735379}" type="pres">
      <dgm:prSet presAssocID="{DD1CC7A8-4F35-4019-AA87-1054E9512274}" presName="wedge2Tx" presStyleLbl="node1" presStyleIdx="1" presStyleCnt="4">
        <dgm:presLayoutVars>
          <dgm:chMax val="0"/>
          <dgm:chPref val="0"/>
          <dgm:bulletEnabled val="1"/>
        </dgm:presLayoutVars>
      </dgm:prSet>
      <dgm:spPr/>
    </dgm:pt>
    <dgm:pt modelId="{D1117B47-12AD-4EA6-9228-C2513A892AFA}" type="pres">
      <dgm:prSet presAssocID="{DD1CC7A8-4F35-4019-AA87-1054E9512274}" presName="wedge3" presStyleLbl="node1" presStyleIdx="2" presStyleCnt="4"/>
      <dgm:spPr/>
    </dgm:pt>
    <dgm:pt modelId="{3A6B9685-0CF2-4E52-8EC6-64D7B77E9D19}" type="pres">
      <dgm:prSet presAssocID="{DD1CC7A8-4F35-4019-AA87-1054E9512274}" presName="wedge3Tx" presStyleLbl="node1" presStyleIdx="2" presStyleCnt="4">
        <dgm:presLayoutVars>
          <dgm:chMax val="0"/>
          <dgm:chPref val="0"/>
          <dgm:bulletEnabled val="1"/>
        </dgm:presLayoutVars>
      </dgm:prSet>
      <dgm:spPr/>
    </dgm:pt>
    <dgm:pt modelId="{5DD21356-7001-4284-84DD-574B36D50FD8}" type="pres">
      <dgm:prSet presAssocID="{DD1CC7A8-4F35-4019-AA87-1054E9512274}" presName="wedge4" presStyleLbl="node1" presStyleIdx="3" presStyleCnt="4"/>
      <dgm:spPr/>
    </dgm:pt>
    <dgm:pt modelId="{92C81B8C-7834-403F-A6EB-416593BE9C7C}" type="pres">
      <dgm:prSet presAssocID="{DD1CC7A8-4F35-4019-AA87-1054E9512274}" presName="wedge4Tx" presStyleLbl="node1" presStyleIdx="3" presStyleCnt="4">
        <dgm:presLayoutVars>
          <dgm:chMax val="0"/>
          <dgm:chPref val="0"/>
          <dgm:bulletEnabled val="1"/>
        </dgm:presLayoutVars>
      </dgm:prSet>
      <dgm:spPr/>
    </dgm:pt>
  </dgm:ptLst>
  <dgm:cxnLst>
    <dgm:cxn modelId="{3C9C8707-854A-47C5-B69E-13E83D57D444}" srcId="{DD1CC7A8-4F35-4019-AA87-1054E9512274}" destId="{138B136B-7F07-404C-AD7E-DC4EEB653103}" srcOrd="3" destOrd="0" parTransId="{4C67F134-24F6-4581-AB52-0DA44F9527DE}" sibTransId="{79909D5D-FC1D-4571-A747-E8766BB6E5A7}"/>
    <dgm:cxn modelId="{40C84417-FC3F-495A-87BD-303A14D921AE}" type="presOf" srcId="{DD1CC7A8-4F35-4019-AA87-1054E9512274}" destId="{1C24BAE8-5229-4A92-94F8-5110C85D6C2D}" srcOrd="0" destOrd="0" presId="urn:microsoft.com/office/officeart/2005/8/layout/chart3"/>
    <dgm:cxn modelId="{6C84B21D-3555-46CC-9D67-DBDD6F421B2A}" srcId="{DD1CC7A8-4F35-4019-AA87-1054E9512274}" destId="{CFC3F1F8-F576-48DF-9B58-40C26AE6DF44}" srcOrd="2" destOrd="0" parTransId="{FC9C4AB0-8D2E-4687-8D64-6273DC9E1554}" sibTransId="{4478DEED-AAAD-490B-929B-C2E48DBDBA73}"/>
    <dgm:cxn modelId="{7FC3721F-A9CB-4936-AFA6-7D6150845A68}" type="presOf" srcId="{138B136B-7F07-404C-AD7E-DC4EEB653103}" destId="{5DD21356-7001-4284-84DD-574B36D50FD8}" srcOrd="0" destOrd="0" presId="urn:microsoft.com/office/officeart/2005/8/layout/chart3"/>
    <dgm:cxn modelId="{11576937-5D47-459D-8807-E1EF95A34EB7}" type="presOf" srcId="{138B136B-7F07-404C-AD7E-DC4EEB653103}" destId="{92C81B8C-7834-403F-A6EB-416593BE9C7C}" srcOrd="1" destOrd="0" presId="urn:microsoft.com/office/officeart/2005/8/layout/chart3"/>
    <dgm:cxn modelId="{68930744-6ED3-4E55-85AE-24FC248DF182}" type="presOf" srcId="{1A0CBCC8-E88D-438A-9FCC-FFFEAF8DC727}" destId="{179722DF-CD9A-477B-B296-AA27AD4DE0DB}" srcOrd="0" destOrd="0" presId="urn:microsoft.com/office/officeart/2005/8/layout/chart3"/>
    <dgm:cxn modelId="{0FF8A487-4FB3-4909-90A2-37D9CC1A5D23}" type="presOf" srcId="{4722E35F-6947-43B8-A7EF-A00DFEC3BE4C}" destId="{F341CA1C-624E-43FB-B7C5-1F9BE5735379}" srcOrd="1" destOrd="0" presId="urn:microsoft.com/office/officeart/2005/8/layout/chart3"/>
    <dgm:cxn modelId="{90087A97-63DB-40C8-9D64-2FF02F09AF35}" type="presOf" srcId="{CFC3F1F8-F576-48DF-9B58-40C26AE6DF44}" destId="{D1117B47-12AD-4EA6-9228-C2513A892AFA}" srcOrd="0" destOrd="0" presId="urn:microsoft.com/office/officeart/2005/8/layout/chart3"/>
    <dgm:cxn modelId="{9CB585BC-1802-4FB9-A616-A930F1CEF0BB}" srcId="{DD1CC7A8-4F35-4019-AA87-1054E9512274}" destId="{1A0CBCC8-E88D-438A-9FCC-FFFEAF8DC727}" srcOrd="0" destOrd="0" parTransId="{3A067070-BA5F-4449-B364-7B220D0823E7}" sibTransId="{3A0D9883-E968-44AA-8DFB-C586F850D560}"/>
    <dgm:cxn modelId="{1D6A11BF-B35E-4A34-8364-8FBB1208D676}" type="presOf" srcId="{4722E35F-6947-43B8-A7EF-A00DFEC3BE4C}" destId="{23E76F9A-6EFF-455B-ADDB-43E1C3528210}" srcOrd="0" destOrd="0" presId="urn:microsoft.com/office/officeart/2005/8/layout/chart3"/>
    <dgm:cxn modelId="{662F92CB-098C-4ACB-BC70-00CBD26A9601}" type="presOf" srcId="{1A0CBCC8-E88D-438A-9FCC-FFFEAF8DC727}" destId="{CC83A9B1-B662-4EF5-9126-B54005E9BD42}" srcOrd="1" destOrd="0" presId="urn:microsoft.com/office/officeart/2005/8/layout/chart3"/>
    <dgm:cxn modelId="{31D33AE8-23B8-4A25-8F77-D4325204A4C5}" srcId="{DD1CC7A8-4F35-4019-AA87-1054E9512274}" destId="{4722E35F-6947-43B8-A7EF-A00DFEC3BE4C}" srcOrd="1" destOrd="0" parTransId="{0129C8A4-E745-4563-BAB8-6F8946A7E368}" sibTransId="{1478093D-3C46-4D84-94D5-009F6AC3FDD7}"/>
    <dgm:cxn modelId="{48FF5AFA-0323-46C6-9189-795B492F54AC}" type="presOf" srcId="{CFC3F1F8-F576-48DF-9B58-40C26AE6DF44}" destId="{3A6B9685-0CF2-4E52-8EC6-64D7B77E9D19}" srcOrd="1" destOrd="0" presId="urn:microsoft.com/office/officeart/2005/8/layout/chart3"/>
    <dgm:cxn modelId="{498629D6-92D1-4091-A8A7-C273C80D99C3}" type="presParOf" srcId="{1C24BAE8-5229-4A92-94F8-5110C85D6C2D}" destId="{179722DF-CD9A-477B-B296-AA27AD4DE0DB}" srcOrd="0" destOrd="0" presId="urn:microsoft.com/office/officeart/2005/8/layout/chart3"/>
    <dgm:cxn modelId="{505C882D-E7FB-4025-B0AF-D4076998F888}" type="presParOf" srcId="{1C24BAE8-5229-4A92-94F8-5110C85D6C2D}" destId="{CC83A9B1-B662-4EF5-9126-B54005E9BD42}" srcOrd="1" destOrd="0" presId="urn:microsoft.com/office/officeart/2005/8/layout/chart3"/>
    <dgm:cxn modelId="{EB8F36AD-C835-4BB6-8371-7C27EE86E22B}" type="presParOf" srcId="{1C24BAE8-5229-4A92-94F8-5110C85D6C2D}" destId="{23E76F9A-6EFF-455B-ADDB-43E1C3528210}" srcOrd="2" destOrd="0" presId="urn:microsoft.com/office/officeart/2005/8/layout/chart3"/>
    <dgm:cxn modelId="{D6DDE8EA-C78A-41E8-8435-63F4EAA94A13}" type="presParOf" srcId="{1C24BAE8-5229-4A92-94F8-5110C85D6C2D}" destId="{F341CA1C-624E-43FB-B7C5-1F9BE5735379}" srcOrd="3" destOrd="0" presId="urn:microsoft.com/office/officeart/2005/8/layout/chart3"/>
    <dgm:cxn modelId="{A87BCCE1-30F0-40E3-BBB5-E730BD0FA020}" type="presParOf" srcId="{1C24BAE8-5229-4A92-94F8-5110C85D6C2D}" destId="{D1117B47-12AD-4EA6-9228-C2513A892AFA}" srcOrd="4" destOrd="0" presId="urn:microsoft.com/office/officeart/2005/8/layout/chart3"/>
    <dgm:cxn modelId="{5E589502-F107-44B7-8372-B4A134E2BA3A}" type="presParOf" srcId="{1C24BAE8-5229-4A92-94F8-5110C85D6C2D}" destId="{3A6B9685-0CF2-4E52-8EC6-64D7B77E9D19}" srcOrd="5" destOrd="0" presId="urn:microsoft.com/office/officeart/2005/8/layout/chart3"/>
    <dgm:cxn modelId="{1D5EA030-B2C4-433D-840E-829E869D1934}" type="presParOf" srcId="{1C24BAE8-5229-4A92-94F8-5110C85D6C2D}" destId="{5DD21356-7001-4284-84DD-574B36D50FD8}" srcOrd="6" destOrd="0" presId="urn:microsoft.com/office/officeart/2005/8/layout/chart3"/>
    <dgm:cxn modelId="{5D85EA0E-B3E4-4D8D-A8AB-D380A374CF6F}" type="presParOf" srcId="{1C24BAE8-5229-4A92-94F8-5110C85D6C2D}" destId="{92C81B8C-7834-403F-A6EB-416593BE9C7C}" srcOrd="7"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C9A08C0-8A04-4E90-B241-56E3534A806E}" type="doc">
      <dgm:prSet loTypeId="urn:microsoft.com/office/officeart/2008/layout/PictureAccentList" loCatId="list" qsTypeId="urn:microsoft.com/office/officeart/2005/8/quickstyle/simple1" qsCatId="simple" csTypeId="urn:microsoft.com/office/officeart/2005/8/colors/accent1_4" csCatId="accent1" phldr="1"/>
      <dgm:spPr/>
    </dgm:pt>
    <dgm:pt modelId="{507B0C0F-F081-4856-91EF-AE01E8ED896B}">
      <dgm:prSet phldrT="[Text]" custT="1"/>
      <dgm:spPr/>
      <dgm:t>
        <a:bodyPr/>
        <a:lstStyle/>
        <a:p>
          <a:pPr>
            <a:buNone/>
          </a:pPr>
          <a:r>
            <a:rPr lang="en-GB" sz="1400" b="1" dirty="0">
              <a:latin typeface="Aptos" panose="020B0004020202020204" pitchFamily="34" charset="0"/>
            </a:rPr>
            <a:t>Inclusion Criteria (What to Include):</a:t>
          </a:r>
          <a:endParaRPr lang="en-GB" sz="1400" dirty="0"/>
        </a:p>
      </dgm:t>
    </dgm:pt>
    <dgm:pt modelId="{ADC19DC2-5ABA-40E8-9AD4-404CD991EB27}" type="parTrans" cxnId="{A282A412-96F7-4134-9786-261F8D1A5676}">
      <dgm:prSet/>
      <dgm:spPr/>
      <dgm:t>
        <a:bodyPr/>
        <a:lstStyle/>
        <a:p>
          <a:endParaRPr lang="en-GB" sz="1600"/>
        </a:p>
      </dgm:t>
    </dgm:pt>
    <dgm:pt modelId="{92BAE532-5778-4417-BF9A-B20F6E2A45AB}" type="sibTrans" cxnId="{A282A412-96F7-4134-9786-261F8D1A5676}">
      <dgm:prSet/>
      <dgm:spPr/>
      <dgm:t>
        <a:bodyPr/>
        <a:lstStyle/>
        <a:p>
          <a:endParaRPr lang="en-GB" sz="1600"/>
        </a:p>
      </dgm:t>
    </dgm:pt>
    <dgm:pt modelId="{E525898E-B53B-4984-92EB-50E1CCD9F94A}">
      <dgm:prSet custT="1"/>
      <dgm:spPr/>
      <dgm:t>
        <a:bodyPr/>
        <a:lstStyle/>
        <a:p>
          <a:r>
            <a:rPr lang="en-GB" sz="1200" dirty="0">
              <a:latin typeface="Aptos" panose="020B0004020202020204" pitchFamily="34" charset="0"/>
            </a:rPr>
            <a:t>Studies or reports that are directly relevant to your research topic.</a:t>
          </a:r>
        </a:p>
      </dgm:t>
    </dgm:pt>
    <dgm:pt modelId="{B890CDDF-6FA7-48DF-8DB7-07B51B241EF2}" type="parTrans" cxnId="{F1194488-85EE-4A2F-A3AC-EF4AD7389DFB}">
      <dgm:prSet/>
      <dgm:spPr/>
      <dgm:t>
        <a:bodyPr/>
        <a:lstStyle/>
        <a:p>
          <a:endParaRPr lang="en-GB" sz="1600"/>
        </a:p>
      </dgm:t>
    </dgm:pt>
    <dgm:pt modelId="{5A6A6FBE-AFB1-411A-AC6B-EC26E2EA2783}" type="sibTrans" cxnId="{F1194488-85EE-4A2F-A3AC-EF4AD7389DFB}">
      <dgm:prSet/>
      <dgm:spPr/>
      <dgm:t>
        <a:bodyPr/>
        <a:lstStyle/>
        <a:p>
          <a:endParaRPr lang="en-GB" sz="1600"/>
        </a:p>
      </dgm:t>
    </dgm:pt>
    <dgm:pt modelId="{0C1FA287-A72E-4102-AEA6-8707E9EDE6CB}">
      <dgm:prSet custT="1"/>
      <dgm:spPr/>
      <dgm:t>
        <a:bodyPr/>
        <a:lstStyle/>
        <a:p>
          <a:r>
            <a:rPr lang="en-GB" sz="1200" dirty="0">
              <a:latin typeface="Aptos" panose="020B0004020202020204" pitchFamily="34" charset="0"/>
            </a:rPr>
            <a:t>Data published within a specific timeframe (e.g., the last 5-10 years).</a:t>
          </a:r>
        </a:p>
      </dgm:t>
    </dgm:pt>
    <dgm:pt modelId="{679C780B-CA47-41A8-912D-64CC80212462}" type="parTrans" cxnId="{7D0ACD4D-C4EA-4B22-8C5D-818012E6F54D}">
      <dgm:prSet/>
      <dgm:spPr/>
      <dgm:t>
        <a:bodyPr/>
        <a:lstStyle/>
        <a:p>
          <a:endParaRPr lang="en-GB" sz="1600"/>
        </a:p>
      </dgm:t>
    </dgm:pt>
    <dgm:pt modelId="{2E5FF4EA-30DD-4BCE-AC26-6357A04ECECC}" type="sibTrans" cxnId="{7D0ACD4D-C4EA-4B22-8C5D-818012E6F54D}">
      <dgm:prSet/>
      <dgm:spPr/>
      <dgm:t>
        <a:bodyPr/>
        <a:lstStyle/>
        <a:p>
          <a:endParaRPr lang="en-GB" sz="1600"/>
        </a:p>
      </dgm:t>
    </dgm:pt>
    <dgm:pt modelId="{F8969498-6100-4775-BEF9-33BBC0D91E2F}">
      <dgm:prSet custT="1"/>
      <dgm:spPr/>
      <dgm:t>
        <a:bodyPr/>
        <a:lstStyle/>
        <a:p>
          <a:r>
            <a:rPr lang="en-GB" sz="1200" dirty="0">
              <a:latin typeface="Aptos" panose="020B0004020202020204" pitchFamily="34" charset="0"/>
            </a:rPr>
            <a:t>Sources that are peer-reviewed or published by reputable organisations.</a:t>
          </a:r>
        </a:p>
      </dgm:t>
    </dgm:pt>
    <dgm:pt modelId="{C33F8E18-1239-459E-AA17-022DA0AA77E8}" type="parTrans" cxnId="{22C13CCD-B894-448B-9B0A-94FC1CD373DF}">
      <dgm:prSet/>
      <dgm:spPr/>
      <dgm:t>
        <a:bodyPr/>
        <a:lstStyle/>
        <a:p>
          <a:endParaRPr lang="en-GB" sz="1600"/>
        </a:p>
      </dgm:t>
    </dgm:pt>
    <dgm:pt modelId="{492433CF-9B2A-4D5E-BFA8-30513E576FD0}" type="sibTrans" cxnId="{22C13CCD-B894-448B-9B0A-94FC1CD373DF}">
      <dgm:prSet/>
      <dgm:spPr/>
      <dgm:t>
        <a:bodyPr/>
        <a:lstStyle/>
        <a:p>
          <a:endParaRPr lang="en-GB" sz="1600"/>
        </a:p>
      </dgm:t>
    </dgm:pt>
    <dgm:pt modelId="{B79FB173-7D8B-4634-B2AE-0A9078300390}">
      <dgm:prSet custT="1"/>
      <dgm:spPr/>
      <dgm:t>
        <a:bodyPr/>
        <a:lstStyle/>
        <a:p>
          <a:r>
            <a:rPr lang="en-GB" sz="1400" b="1" dirty="0">
              <a:latin typeface="Aptos" panose="020B0004020202020204" pitchFamily="34" charset="0"/>
            </a:rPr>
            <a:t>Exclusion Criteria (What to Exclude):</a:t>
          </a:r>
          <a:endParaRPr lang="en-GB" sz="1400" dirty="0">
            <a:latin typeface="Aptos" panose="020B0004020202020204" pitchFamily="34" charset="0"/>
          </a:endParaRPr>
        </a:p>
      </dgm:t>
    </dgm:pt>
    <dgm:pt modelId="{791D131A-C345-4A64-A11A-688857AD6647}" type="parTrans" cxnId="{71A09478-DA1D-4F1C-BFF3-D5EC312E7648}">
      <dgm:prSet/>
      <dgm:spPr/>
      <dgm:t>
        <a:bodyPr/>
        <a:lstStyle/>
        <a:p>
          <a:endParaRPr lang="en-GB" sz="1600"/>
        </a:p>
      </dgm:t>
    </dgm:pt>
    <dgm:pt modelId="{3A5B089C-7D1E-440C-B1D0-C61C65559C6D}" type="sibTrans" cxnId="{71A09478-DA1D-4F1C-BFF3-D5EC312E7648}">
      <dgm:prSet/>
      <dgm:spPr/>
      <dgm:t>
        <a:bodyPr/>
        <a:lstStyle/>
        <a:p>
          <a:endParaRPr lang="en-GB" sz="1600"/>
        </a:p>
      </dgm:t>
    </dgm:pt>
    <dgm:pt modelId="{3A135E5B-45F0-46BF-A62A-61628DD4E468}">
      <dgm:prSet custT="1"/>
      <dgm:spPr>
        <a:solidFill>
          <a:schemeClr val="accent1">
            <a:lumMod val="75000"/>
          </a:schemeClr>
        </a:solidFill>
      </dgm:spPr>
      <dgm:t>
        <a:bodyPr/>
        <a:lstStyle/>
        <a:p>
          <a:r>
            <a:rPr lang="en-GB" sz="1200" dirty="0">
              <a:latin typeface="Aptos" panose="020B0004020202020204" pitchFamily="34" charset="0"/>
            </a:rPr>
            <a:t>Non-academic sources, such as blogs, opinion pieces, or unverified websites.</a:t>
          </a:r>
        </a:p>
      </dgm:t>
    </dgm:pt>
    <dgm:pt modelId="{3FD31DB1-B4A0-4C18-B68D-53E35AE922C7}" type="parTrans" cxnId="{BECAF371-9930-44E6-836A-CBB00E95E688}">
      <dgm:prSet/>
      <dgm:spPr/>
      <dgm:t>
        <a:bodyPr/>
        <a:lstStyle/>
        <a:p>
          <a:endParaRPr lang="en-GB" sz="1600"/>
        </a:p>
      </dgm:t>
    </dgm:pt>
    <dgm:pt modelId="{CAEFEF6B-4018-4565-824C-28572D6DA6F4}" type="sibTrans" cxnId="{BECAF371-9930-44E6-836A-CBB00E95E688}">
      <dgm:prSet/>
      <dgm:spPr/>
      <dgm:t>
        <a:bodyPr/>
        <a:lstStyle/>
        <a:p>
          <a:endParaRPr lang="en-GB" sz="1600"/>
        </a:p>
      </dgm:t>
    </dgm:pt>
    <dgm:pt modelId="{C8522513-2E4A-484D-9F0C-27F983E55EA9}">
      <dgm:prSet custT="1"/>
      <dgm:spPr>
        <a:solidFill>
          <a:srgbClr val="4A6FBE"/>
        </a:solidFill>
      </dgm:spPr>
      <dgm:t>
        <a:bodyPr/>
        <a:lstStyle/>
        <a:p>
          <a:r>
            <a:rPr lang="en-GB" sz="1200" dirty="0">
              <a:latin typeface="Aptos" panose="020B0004020202020204" pitchFamily="34" charset="0"/>
            </a:rPr>
            <a:t>Studies that are outdated or focus on a different population/geographical area.</a:t>
          </a:r>
        </a:p>
      </dgm:t>
    </dgm:pt>
    <dgm:pt modelId="{A0853E26-904A-461B-BEF5-2CBF30CEBBED}" type="parTrans" cxnId="{1C4EC4D0-0B61-4586-8A5A-33965EAAD0E8}">
      <dgm:prSet/>
      <dgm:spPr/>
      <dgm:t>
        <a:bodyPr/>
        <a:lstStyle/>
        <a:p>
          <a:endParaRPr lang="en-GB" sz="1600"/>
        </a:p>
      </dgm:t>
    </dgm:pt>
    <dgm:pt modelId="{0ED4E6BC-6BE4-4186-B718-A83D26FE48CE}" type="sibTrans" cxnId="{1C4EC4D0-0B61-4586-8A5A-33965EAAD0E8}">
      <dgm:prSet/>
      <dgm:spPr/>
      <dgm:t>
        <a:bodyPr/>
        <a:lstStyle/>
        <a:p>
          <a:endParaRPr lang="en-GB" sz="1600"/>
        </a:p>
      </dgm:t>
    </dgm:pt>
    <dgm:pt modelId="{6ADF3C38-540E-4ECA-A3DA-81454E52D967}">
      <dgm:prSet custT="1"/>
      <dgm:spPr>
        <a:solidFill>
          <a:srgbClr val="8298CE"/>
        </a:solidFill>
      </dgm:spPr>
      <dgm:t>
        <a:bodyPr/>
        <a:lstStyle/>
        <a:p>
          <a:r>
            <a:rPr lang="en-GB" sz="1200" dirty="0">
              <a:latin typeface="Aptos" panose="020B0004020202020204" pitchFamily="34" charset="0"/>
            </a:rPr>
            <a:t>Data that lacks transparency, references, or credibility.</a:t>
          </a:r>
        </a:p>
      </dgm:t>
    </dgm:pt>
    <dgm:pt modelId="{3BD54EA1-C1BA-40D9-B2FC-457A1F9FBF77}" type="parTrans" cxnId="{1EB327A4-0CE4-4ED4-9D55-2AF901225C82}">
      <dgm:prSet/>
      <dgm:spPr/>
      <dgm:t>
        <a:bodyPr/>
        <a:lstStyle/>
        <a:p>
          <a:endParaRPr lang="en-GB" sz="1600"/>
        </a:p>
      </dgm:t>
    </dgm:pt>
    <dgm:pt modelId="{19450531-3029-4488-BAB1-A6F2A3510A10}" type="sibTrans" cxnId="{1EB327A4-0CE4-4ED4-9D55-2AF901225C82}">
      <dgm:prSet/>
      <dgm:spPr/>
      <dgm:t>
        <a:bodyPr/>
        <a:lstStyle/>
        <a:p>
          <a:endParaRPr lang="en-GB" sz="1600"/>
        </a:p>
      </dgm:t>
    </dgm:pt>
    <dgm:pt modelId="{415281B8-AB31-46D4-955F-0AB193D6A8B8}" type="pres">
      <dgm:prSet presAssocID="{CC9A08C0-8A04-4E90-B241-56E3534A806E}" presName="layout" presStyleCnt="0">
        <dgm:presLayoutVars>
          <dgm:chMax/>
          <dgm:chPref/>
          <dgm:dir/>
          <dgm:animOne val="branch"/>
          <dgm:animLvl val="lvl"/>
          <dgm:resizeHandles/>
        </dgm:presLayoutVars>
      </dgm:prSet>
      <dgm:spPr/>
    </dgm:pt>
    <dgm:pt modelId="{46B82C04-88E5-4EF6-8561-D94535F5CDDE}" type="pres">
      <dgm:prSet presAssocID="{507B0C0F-F081-4856-91EF-AE01E8ED896B}" presName="root" presStyleCnt="0">
        <dgm:presLayoutVars>
          <dgm:chMax/>
          <dgm:chPref val="4"/>
        </dgm:presLayoutVars>
      </dgm:prSet>
      <dgm:spPr/>
    </dgm:pt>
    <dgm:pt modelId="{632DAC1A-7317-48A0-B4F5-1B9DC171BD65}" type="pres">
      <dgm:prSet presAssocID="{507B0C0F-F081-4856-91EF-AE01E8ED896B}" presName="rootComposite" presStyleCnt="0">
        <dgm:presLayoutVars/>
      </dgm:prSet>
      <dgm:spPr/>
    </dgm:pt>
    <dgm:pt modelId="{FCDA4278-8FF9-45A5-A660-5792B39E49EB}" type="pres">
      <dgm:prSet presAssocID="{507B0C0F-F081-4856-91EF-AE01E8ED896B}" presName="rootText" presStyleLbl="node0" presStyleIdx="0" presStyleCnt="2" custScaleX="90909" custScaleY="90909">
        <dgm:presLayoutVars>
          <dgm:chMax/>
          <dgm:chPref val="4"/>
        </dgm:presLayoutVars>
      </dgm:prSet>
      <dgm:spPr/>
    </dgm:pt>
    <dgm:pt modelId="{5D6766C7-8847-4455-873C-76E82649E5B1}" type="pres">
      <dgm:prSet presAssocID="{507B0C0F-F081-4856-91EF-AE01E8ED896B}" presName="childShape" presStyleCnt="0">
        <dgm:presLayoutVars>
          <dgm:chMax val="0"/>
          <dgm:chPref val="0"/>
        </dgm:presLayoutVars>
      </dgm:prSet>
      <dgm:spPr/>
    </dgm:pt>
    <dgm:pt modelId="{944C00FB-987B-4B7F-A4DB-751B963FB7AC}" type="pres">
      <dgm:prSet presAssocID="{E525898E-B53B-4984-92EB-50E1CCD9F94A}" presName="childComposite" presStyleCnt="0">
        <dgm:presLayoutVars>
          <dgm:chMax val="0"/>
          <dgm:chPref val="0"/>
        </dgm:presLayoutVars>
      </dgm:prSet>
      <dgm:spPr/>
    </dgm:pt>
    <dgm:pt modelId="{3BAAAF1B-5EA3-4F16-ACA6-392D0A166159}" type="pres">
      <dgm:prSet presAssocID="{E525898E-B53B-4984-92EB-50E1CCD9F94A}" presName="Image" presStyleLbl="node1" presStyleIdx="0" presStyleCnt="6"/>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Books on shelf with solid fill"/>
        </a:ext>
      </dgm:extLst>
    </dgm:pt>
    <dgm:pt modelId="{0A8E3180-875B-46C5-BD11-CE9D0F8C75C1}" type="pres">
      <dgm:prSet presAssocID="{E525898E-B53B-4984-92EB-50E1CCD9F94A}" presName="childText" presStyleLbl="lnNode1" presStyleIdx="0" presStyleCnt="6">
        <dgm:presLayoutVars>
          <dgm:chMax val="0"/>
          <dgm:chPref val="0"/>
          <dgm:bulletEnabled val="1"/>
        </dgm:presLayoutVars>
      </dgm:prSet>
      <dgm:spPr/>
    </dgm:pt>
    <dgm:pt modelId="{8D88AC19-E635-45E8-9F4A-2007F46E80F6}" type="pres">
      <dgm:prSet presAssocID="{0C1FA287-A72E-4102-AEA6-8707E9EDE6CB}" presName="childComposite" presStyleCnt="0">
        <dgm:presLayoutVars>
          <dgm:chMax val="0"/>
          <dgm:chPref val="0"/>
        </dgm:presLayoutVars>
      </dgm:prSet>
      <dgm:spPr/>
    </dgm:pt>
    <dgm:pt modelId="{AFAA65F2-FE5F-4479-8740-91C9C0122526}" type="pres">
      <dgm:prSet presAssocID="{0C1FA287-A72E-4102-AEA6-8707E9EDE6CB}" presName="Image" presStyleLbl="node1" presStyleIdx="1" presStyleCnt="6"/>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r chart with solid fill"/>
        </a:ext>
      </dgm:extLst>
    </dgm:pt>
    <dgm:pt modelId="{81D36D91-B8B4-43A2-B8FD-74A1D1790647}" type="pres">
      <dgm:prSet presAssocID="{0C1FA287-A72E-4102-AEA6-8707E9EDE6CB}" presName="childText" presStyleLbl="lnNode1" presStyleIdx="1" presStyleCnt="6">
        <dgm:presLayoutVars>
          <dgm:chMax val="0"/>
          <dgm:chPref val="0"/>
          <dgm:bulletEnabled val="1"/>
        </dgm:presLayoutVars>
      </dgm:prSet>
      <dgm:spPr/>
    </dgm:pt>
    <dgm:pt modelId="{0443E697-8820-4C56-AF97-33FF18579D52}" type="pres">
      <dgm:prSet presAssocID="{F8969498-6100-4775-BEF9-33BBC0D91E2F}" presName="childComposite" presStyleCnt="0">
        <dgm:presLayoutVars>
          <dgm:chMax val="0"/>
          <dgm:chPref val="0"/>
        </dgm:presLayoutVars>
      </dgm:prSet>
      <dgm:spPr/>
    </dgm:pt>
    <dgm:pt modelId="{88E9D79A-EDFB-41F9-961C-93B4D40DD2AE}" type="pres">
      <dgm:prSet presAssocID="{F8969498-6100-4775-BEF9-33BBC0D91E2F}" presName="Image" presStyleLbl="node1" presStyleIdx="2" presStyleCnt="6"/>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Users with solid fill"/>
        </a:ext>
      </dgm:extLst>
    </dgm:pt>
    <dgm:pt modelId="{F182C9F0-9047-45C3-B553-84D2214751D2}" type="pres">
      <dgm:prSet presAssocID="{F8969498-6100-4775-BEF9-33BBC0D91E2F}" presName="childText" presStyleLbl="lnNode1" presStyleIdx="2" presStyleCnt="6">
        <dgm:presLayoutVars>
          <dgm:chMax val="0"/>
          <dgm:chPref val="0"/>
          <dgm:bulletEnabled val="1"/>
        </dgm:presLayoutVars>
      </dgm:prSet>
      <dgm:spPr/>
    </dgm:pt>
    <dgm:pt modelId="{008D514A-0F7F-4FF0-A9F1-92518EDC33DF}" type="pres">
      <dgm:prSet presAssocID="{B79FB173-7D8B-4634-B2AE-0A9078300390}" presName="root" presStyleCnt="0">
        <dgm:presLayoutVars>
          <dgm:chMax/>
          <dgm:chPref val="4"/>
        </dgm:presLayoutVars>
      </dgm:prSet>
      <dgm:spPr/>
    </dgm:pt>
    <dgm:pt modelId="{9947AE49-B77F-4A60-99B1-55BE77DB6410}" type="pres">
      <dgm:prSet presAssocID="{B79FB173-7D8B-4634-B2AE-0A9078300390}" presName="rootComposite" presStyleCnt="0">
        <dgm:presLayoutVars/>
      </dgm:prSet>
      <dgm:spPr/>
    </dgm:pt>
    <dgm:pt modelId="{3D744B36-5749-49E7-B5DB-18C86C08C3A4}" type="pres">
      <dgm:prSet presAssocID="{B79FB173-7D8B-4634-B2AE-0A9078300390}" presName="rootText" presStyleLbl="node0" presStyleIdx="1" presStyleCnt="2" custScaleX="90909" custScaleY="90909">
        <dgm:presLayoutVars>
          <dgm:chMax/>
          <dgm:chPref val="4"/>
        </dgm:presLayoutVars>
      </dgm:prSet>
      <dgm:spPr/>
    </dgm:pt>
    <dgm:pt modelId="{8EC24100-912A-4008-A8C9-C3FE06A751E4}" type="pres">
      <dgm:prSet presAssocID="{B79FB173-7D8B-4634-B2AE-0A9078300390}" presName="childShape" presStyleCnt="0">
        <dgm:presLayoutVars>
          <dgm:chMax val="0"/>
          <dgm:chPref val="0"/>
        </dgm:presLayoutVars>
      </dgm:prSet>
      <dgm:spPr/>
    </dgm:pt>
    <dgm:pt modelId="{13C35581-120B-4B88-803F-D320F9BD8CB5}" type="pres">
      <dgm:prSet presAssocID="{3A135E5B-45F0-46BF-A62A-61628DD4E468}" presName="childComposite" presStyleCnt="0">
        <dgm:presLayoutVars>
          <dgm:chMax val="0"/>
          <dgm:chPref val="0"/>
        </dgm:presLayoutVars>
      </dgm:prSet>
      <dgm:spPr/>
    </dgm:pt>
    <dgm:pt modelId="{2C24ACDB-BBEF-4D02-87BC-259914E7ECE6}" type="pres">
      <dgm:prSet presAssocID="{3A135E5B-45F0-46BF-A62A-61628DD4E468}" presName="Image" presStyleLbl="node1" presStyleIdx="3" presStyleCnt="6"/>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World with solid fill"/>
        </a:ext>
      </dgm:extLst>
    </dgm:pt>
    <dgm:pt modelId="{02C0F40D-B83C-471C-A2BA-1E071409ED5C}" type="pres">
      <dgm:prSet presAssocID="{3A135E5B-45F0-46BF-A62A-61628DD4E468}" presName="childText" presStyleLbl="lnNode1" presStyleIdx="3" presStyleCnt="6">
        <dgm:presLayoutVars>
          <dgm:chMax val="0"/>
          <dgm:chPref val="0"/>
          <dgm:bulletEnabled val="1"/>
        </dgm:presLayoutVars>
      </dgm:prSet>
      <dgm:spPr/>
    </dgm:pt>
    <dgm:pt modelId="{AC4ED36B-B572-4487-9531-5576BF6ABBB3}" type="pres">
      <dgm:prSet presAssocID="{C8522513-2E4A-484D-9F0C-27F983E55EA9}" presName="childComposite" presStyleCnt="0">
        <dgm:presLayoutVars>
          <dgm:chMax val="0"/>
          <dgm:chPref val="0"/>
        </dgm:presLayoutVars>
      </dgm:prSet>
      <dgm:spPr/>
    </dgm:pt>
    <dgm:pt modelId="{4726D8E2-D471-40EB-AB2A-21F2434BE701}" type="pres">
      <dgm:prSet presAssocID="{C8522513-2E4A-484D-9F0C-27F983E55EA9}" presName="Image" presStyleLbl="node1" presStyleIdx="4" presStyleCnt="6"/>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topwatch with solid fill"/>
        </a:ext>
      </dgm:extLst>
    </dgm:pt>
    <dgm:pt modelId="{F0172CEC-AB15-457C-929C-84EFDAE5EBB4}" type="pres">
      <dgm:prSet presAssocID="{C8522513-2E4A-484D-9F0C-27F983E55EA9}" presName="childText" presStyleLbl="lnNode1" presStyleIdx="4" presStyleCnt="6">
        <dgm:presLayoutVars>
          <dgm:chMax val="0"/>
          <dgm:chPref val="0"/>
          <dgm:bulletEnabled val="1"/>
        </dgm:presLayoutVars>
      </dgm:prSet>
      <dgm:spPr/>
    </dgm:pt>
    <dgm:pt modelId="{4C2401E6-DA4A-48F7-8850-640CF00C844B}" type="pres">
      <dgm:prSet presAssocID="{6ADF3C38-540E-4ECA-A3DA-81454E52D967}" presName="childComposite" presStyleCnt="0">
        <dgm:presLayoutVars>
          <dgm:chMax val="0"/>
          <dgm:chPref val="0"/>
        </dgm:presLayoutVars>
      </dgm:prSet>
      <dgm:spPr/>
    </dgm:pt>
    <dgm:pt modelId="{D6D6D255-AC48-4F46-BE34-C82D8D6C5DB0}" type="pres">
      <dgm:prSet presAssocID="{6ADF3C38-540E-4ECA-A3DA-81454E52D967}" presName="Image" presStyleLbl="node1" presStyleIdx="5" presStyleCnt="6"/>
      <dgm:spPr>
        <a:blipFill>
          <a:blip xmlns:r="http://schemas.openxmlformats.org/officeDocument/2006/relationships">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Shield Cross with solid fill"/>
        </a:ext>
      </dgm:extLst>
    </dgm:pt>
    <dgm:pt modelId="{D88DECE6-BB60-4539-9878-983F7E01096A}" type="pres">
      <dgm:prSet presAssocID="{6ADF3C38-540E-4ECA-A3DA-81454E52D967}" presName="childText" presStyleLbl="lnNode1" presStyleIdx="5" presStyleCnt="6">
        <dgm:presLayoutVars>
          <dgm:chMax val="0"/>
          <dgm:chPref val="0"/>
          <dgm:bulletEnabled val="1"/>
        </dgm:presLayoutVars>
      </dgm:prSet>
      <dgm:spPr/>
    </dgm:pt>
  </dgm:ptLst>
  <dgm:cxnLst>
    <dgm:cxn modelId="{A282A412-96F7-4134-9786-261F8D1A5676}" srcId="{CC9A08C0-8A04-4E90-B241-56E3534A806E}" destId="{507B0C0F-F081-4856-91EF-AE01E8ED896B}" srcOrd="0" destOrd="0" parTransId="{ADC19DC2-5ABA-40E8-9AD4-404CD991EB27}" sibTransId="{92BAE532-5778-4417-BF9A-B20F6E2A45AB}"/>
    <dgm:cxn modelId="{B538B13D-E931-4EB7-B58D-A8983692D83C}" type="presOf" srcId="{CC9A08C0-8A04-4E90-B241-56E3534A806E}" destId="{415281B8-AB31-46D4-955F-0AB193D6A8B8}" srcOrd="0" destOrd="0" presId="urn:microsoft.com/office/officeart/2008/layout/PictureAccentList"/>
    <dgm:cxn modelId="{AC72CD5F-EFB0-411E-838B-E8C3C235AF1C}" type="presOf" srcId="{E525898E-B53B-4984-92EB-50E1CCD9F94A}" destId="{0A8E3180-875B-46C5-BD11-CE9D0F8C75C1}" srcOrd="0" destOrd="0" presId="urn:microsoft.com/office/officeart/2008/layout/PictureAccentList"/>
    <dgm:cxn modelId="{06DCF543-2707-48E6-828F-AA778308BDC3}" type="presOf" srcId="{3A135E5B-45F0-46BF-A62A-61628DD4E468}" destId="{02C0F40D-B83C-471C-A2BA-1E071409ED5C}" srcOrd="0" destOrd="0" presId="urn:microsoft.com/office/officeart/2008/layout/PictureAccentList"/>
    <dgm:cxn modelId="{F3493F67-3F8A-4D4C-9FCE-285DC2B446A5}" type="presOf" srcId="{F8969498-6100-4775-BEF9-33BBC0D91E2F}" destId="{F182C9F0-9047-45C3-B553-84D2214751D2}" srcOrd="0" destOrd="0" presId="urn:microsoft.com/office/officeart/2008/layout/PictureAccentList"/>
    <dgm:cxn modelId="{F6A8206D-E1F4-46E1-A66E-EBA495663F7D}" type="presOf" srcId="{C8522513-2E4A-484D-9F0C-27F983E55EA9}" destId="{F0172CEC-AB15-457C-929C-84EFDAE5EBB4}" srcOrd="0" destOrd="0" presId="urn:microsoft.com/office/officeart/2008/layout/PictureAccentList"/>
    <dgm:cxn modelId="{7D0ACD4D-C4EA-4B22-8C5D-818012E6F54D}" srcId="{507B0C0F-F081-4856-91EF-AE01E8ED896B}" destId="{0C1FA287-A72E-4102-AEA6-8707E9EDE6CB}" srcOrd="1" destOrd="0" parTransId="{679C780B-CA47-41A8-912D-64CC80212462}" sibTransId="{2E5FF4EA-30DD-4BCE-AC26-6357A04ECECC}"/>
    <dgm:cxn modelId="{BECAF371-9930-44E6-836A-CBB00E95E688}" srcId="{B79FB173-7D8B-4634-B2AE-0A9078300390}" destId="{3A135E5B-45F0-46BF-A62A-61628DD4E468}" srcOrd="0" destOrd="0" parTransId="{3FD31DB1-B4A0-4C18-B68D-53E35AE922C7}" sibTransId="{CAEFEF6B-4018-4565-824C-28572D6DA6F4}"/>
    <dgm:cxn modelId="{71A09478-DA1D-4F1C-BFF3-D5EC312E7648}" srcId="{CC9A08C0-8A04-4E90-B241-56E3534A806E}" destId="{B79FB173-7D8B-4634-B2AE-0A9078300390}" srcOrd="1" destOrd="0" parTransId="{791D131A-C345-4A64-A11A-688857AD6647}" sibTransId="{3A5B089C-7D1E-440C-B1D0-C61C65559C6D}"/>
    <dgm:cxn modelId="{17D13684-6D4A-4D14-89FE-692A68F592C2}" type="presOf" srcId="{0C1FA287-A72E-4102-AEA6-8707E9EDE6CB}" destId="{81D36D91-B8B4-43A2-B8FD-74A1D1790647}" srcOrd="0" destOrd="0" presId="urn:microsoft.com/office/officeart/2008/layout/PictureAccentList"/>
    <dgm:cxn modelId="{F1194488-85EE-4A2F-A3AC-EF4AD7389DFB}" srcId="{507B0C0F-F081-4856-91EF-AE01E8ED896B}" destId="{E525898E-B53B-4984-92EB-50E1CCD9F94A}" srcOrd="0" destOrd="0" parTransId="{B890CDDF-6FA7-48DF-8DB7-07B51B241EF2}" sibTransId="{5A6A6FBE-AFB1-411A-AC6B-EC26E2EA2783}"/>
    <dgm:cxn modelId="{BEC2909E-C15A-4342-869E-D741D792685C}" type="presOf" srcId="{B79FB173-7D8B-4634-B2AE-0A9078300390}" destId="{3D744B36-5749-49E7-B5DB-18C86C08C3A4}" srcOrd="0" destOrd="0" presId="urn:microsoft.com/office/officeart/2008/layout/PictureAccentList"/>
    <dgm:cxn modelId="{1EB327A4-0CE4-4ED4-9D55-2AF901225C82}" srcId="{B79FB173-7D8B-4634-B2AE-0A9078300390}" destId="{6ADF3C38-540E-4ECA-A3DA-81454E52D967}" srcOrd="2" destOrd="0" parTransId="{3BD54EA1-C1BA-40D9-B2FC-457A1F9FBF77}" sibTransId="{19450531-3029-4488-BAB1-A6F2A3510A10}"/>
    <dgm:cxn modelId="{9B4F76B0-581A-4E59-9501-A105DCF15ED1}" type="presOf" srcId="{6ADF3C38-540E-4ECA-A3DA-81454E52D967}" destId="{D88DECE6-BB60-4539-9878-983F7E01096A}" srcOrd="0" destOrd="0" presId="urn:microsoft.com/office/officeart/2008/layout/PictureAccentList"/>
    <dgm:cxn modelId="{22C13CCD-B894-448B-9B0A-94FC1CD373DF}" srcId="{507B0C0F-F081-4856-91EF-AE01E8ED896B}" destId="{F8969498-6100-4775-BEF9-33BBC0D91E2F}" srcOrd="2" destOrd="0" parTransId="{C33F8E18-1239-459E-AA17-022DA0AA77E8}" sibTransId="{492433CF-9B2A-4D5E-BFA8-30513E576FD0}"/>
    <dgm:cxn modelId="{1C4EC4D0-0B61-4586-8A5A-33965EAAD0E8}" srcId="{B79FB173-7D8B-4634-B2AE-0A9078300390}" destId="{C8522513-2E4A-484D-9F0C-27F983E55EA9}" srcOrd="1" destOrd="0" parTransId="{A0853E26-904A-461B-BEF5-2CBF30CEBBED}" sibTransId="{0ED4E6BC-6BE4-4186-B718-A83D26FE48CE}"/>
    <dgm:cxn modelId="{E27D23EF-D0B1-455E-94AE-E0FAE8B8C918}" type="presOf" srcId="{507B0C0F-F081-4856-91EF-AE01E8ED896B}" destId="{FCDA4278-8FF9-45A5-A660-5792B39E49EB}" srcOrd="0" destOrd="0" presId="urn:microsoft.com/office/officeart/2008/layout/PictureAccentList"/>
    <dgm:cxn modelId="{AC2F359A-93CC-4AB9-A8CF-BF4DB23D1A75}" type="presParOf" srcId="{415281B8-AB31-46D4-955F-0AB193D6A8B8}" destId="{46B82C04-88E5-4EF6-8561-D94535F5CDDE}" srcOrd="0" destOrd="0" presId="urn:microsoft.com/office/officeart/2008/layout/PictureAccentList"/>
    <dgm:cxn modelId="{80220FB1-0A1E-4EA5-89E5-44D592B86907}" type="presParOf" srcId="{46B82C04-88E5-4EF6-8561-D94535F5CDDE}" destId="{632DAC1A-7317-48A0-B4F5-1B9DC171BD65}" srcOrd="0" destOrd="0" presId="urn:microsoft.com/office/officeart/2008/layout/PictureAccentList"/>
    <dgm:cxn modelId="{A63B4E95-6D65-4DC2-9D02-82C2AF5C392D}" type="presParOf" srcId="{632DAC1A-7317-48A0-B4F5-1B9DC171BD65}" destId="{FCDA4278-8FF9-45A5-A660-5792B39E49EB}" srcOrd="0" destOrd="0" presId="urn:microsoft.com/office/officeart/2008/layout/PictureAccentList"/>
    <dgm:cxn modelId="{B8579B54-1860-4FE1-A0E7-B5AFC22B836D}" type="presParOf" srcId="{46B82C04-88E5-4EF6-8561-D94535F5CDDE}" destId="{5D6766C7-8847-4455-873C-76E82649E5B1}" srcOrd="1" destOrd="0" presId="urn:microsoft.com/office/officeart/2008/layout/PictureAccentList"/>
    <dgm:cxn modelId="{F527C22C-4F31-4B76-8039-B404C471ADB9}" type="presParOf" srcId="{5D6766C7-8847-4455-873C-76E82649E5B1}" destId="{944C00FB-987B-4B7F-A4DB-751B963FB7AC}" srcOrd="0" destOrd="0" presId="urn:microsoft.com/office/officeart/2008/layout/PictureAccentList"/>
    <dgm:cxn modelId="{6490C1BD-1138-4BD8-A437-69EDDFE16E4F}" type="presParOf" srcId="{944C00FB-987B-4B7F-A4DB-751B963FB7AC}" destId="{3BAAAF1B-5EA3-4F16-ACA6-392D0A166159}" srcOrd="0" destOrd="0" presId="urn:microsoft.com/office/officeart/2008/layout/PictureAccentList"/>
    <dgm:cxn modelId="{088513DF-CE55-4D58-A56D-7ADB7A292CA0}" type="presParOf" srcId="{944C00FB-987B-4B7F-A4DB-751B963FB7AC}" destId="{0A8E3180-875B-46C5-BD11-CE9D0F8C75C1}" srcOrd="1" destOrd="0" presId="urn:microsoft.com/office/officeart/2008/layout/PictureAccentList"/>
    <dgm:cxn modelId="{228A250E-EA42-4E44-9423-6ED701C125BC}" type="presParOf" srcId="{5D6766C7-8847-4455-873C-76E82649E5B1}" destId="{8D88AC19-E635-45E8-9F4A-2007F46E80F6}" srcOrd="1" destOrd="0" presId="urn:microsoft.com/office/officeart/2008/layout/PictureAccentList"/>
    <dgm:cxn modelId="{33CE8585-D97B-4733-999B-70C68FAA4313}" type="presParOf" srcId="{8D88AC19-E635-45E8-9F4A-2007F46E80F6}" destId="{AFAA65F2-FE5F-4479-8740-91C9C0122526}" srcOrd="0" destOrd="0" presId="urn:microsoft.com/office/officeart/2008/layout/PictureAccentList"/>
    <dgm:cxn modelId="{BB7E75D3-1FD6-405F-8A70-C58E0CAAAAC1}" type="presParOf" srcId="{8D88AC19-E635-45E8-9F4A-2007F46E80F6}" destId="{81D36D91-B8B4-43A2-B8FD-74A1D1790647}" srcOrd="1" destOrd="0" presId="urn:microsoft.com/office/officeart/2008/layout/PictureAccentList"/>
    <dgm:cxn modelId="{0E1A7C37-6FC9-4635-8230-37592ED2DC42}" type="presParOf" srcId="{5D6766C7-8847-4455-873C-76E82649E5B1}" destId="{0443E697-8820-4C56-AF97-33FF18579D52}" srcOrd="2" destOrd="0" presId="urn:microsoft.com/office/officeart/2008/layout/PictureAccentList"/>
    <dgm:cxn modelId="{F4241A13-8ABB-4E17-BA3E-392EF3360438}" type="presParOf" srcId="{0443E697-8820-4C56-AF97-33FF18579D52}" destId="{88E9D79A-EDFB-41F9-961C-93B4D40DD2AE}" srcOrd="0" destOrd="0" presId="urn:microsoft.com/office/officeart/2008/layout/PictureAccentList"/>
    <dgm:cxn modelId="{DE8BB4DD-937F-4660-9A3C-822E26AC0BB1}" type="presParOf" srcId="{0443E697-8820-4C56-AF97-33FF18579D52}" destId="{F182C9F0-9047-45C3-B553-84D2214751D2}" srcOrd="1" destOrd="0" presId="urn:microsoft.com/office/officeart/2008/layout/PictureAccentList"/>
    <dgm:cxn modelId="{B93DE068-3063-44BB-8E3C-836A7ED75D33}" type="presParOf" srcId="{415281B8-AB31-46D4-955F-0AB193D6A8B8}" destId="{008D514A-0F7F-4FF0-A9F1-92518EDC33DF}" srcOrd="1" destOrd="0" presId="urn:microsoft.com/office/officeart/2008/layout/PictureAccentList"/>
    <dgm:cxn modelId="{55133120-875F-4266-BBA4-4C8D68E249AC}" type="presParOf" srcId="{008D514A-0F7F-4FF0-A9F1-92518EDC33DF}" destId="{9947AE49-B77F-4A60-99B1-55BE77DB6410}" srcOrd="0" destOrd="0" presId="urn:microsoft.com/office/officeart/2008/layout/PictureAccentList"/>
    <dgm:cxn modelId="{484C2E9B-40E2-4595-9152-3388E8FE08B1}" type="presParOf" srcId="{9947AE49-B77F-4A60-99B1-55BE77DB6410}" destId="{3D744B36-5749-49E7-B5DB-18C86C08C3A4}" srcOrd="0" destOrd="0" presId="urn:microsoft.com/office/officeart/2008/layout/PictureAccentList"/>
    <dgm:cxn modelId="{9D8923E0-05FA-484B-82CC-2E7079439330}" type="presParOf" srcId="{008D514A-0F7F-4FF0-A9F1-92518EDC33DF}" destId="{8EC24100-912A-4008-A8C9-C3FE06A751E4}" srcOrd="1" destOrd="0" presId="urn:microsoft.com/office/officeart/2008/layout/PictureAccentList"/>
    <dgm:cxn modelId="{4F648A19-624B-4206-8F27-82F43B6319E1}" type="presParOf" srcId="{8EC24100-912A-4008-A8C9-C3FE06A751E4}" destId="{13C35581-120B-4B88-803F-D320F9BD8CB5}" srcOrd="0" destOrd="0" presId="urn:microsoft.com/office/officeart/2008/layout/PictureAccentList"/>
    <dgm:cxn modelId="{61FC8025-4177-463B-A94F-8BAF45BB9A77}" type="presParOf" srcId="{13C35581-120B-4B88-803F-D320F9BD8CB5}" destId="{2C24ACDB-BBEF-4D02-87BC-259914E7ECE6}" srcOrd="0" destOrd="0" presId="urn:microsoft.com/office/officeart/2008/layout/PictureAccentList"/>
    <dgm:cxn modelId="{6EC9313A-AF47-4C9B-AD43-E40FF32CE34E}" type="presParOf" srcId="{13C35581-120B-4B88-803F-D320F9BD8CB5}" destId="{02C0F40D-B83C-471C-A2BA-1E071409ED5C}" srcOrd="1" destOrd="0" presId="urn:microsoft.com/office/officeart/2008/layout/PictureAccentList"/>
    <dgm:cxn modelId="{69B73013-5302-49CE-A1DC-C092AEE7BD7F}" type="presParOf" srcId="{8EC24100-912A-4008-A8C9-C3FE06A751E4}" destId="{AC4ED36B-B572-4487-9531-5576BF6ABBB3}" srcOrd="1" destOrd="0" presId="urn:microsoft.com/office/officeart/2008/layout/PictureAccentList"/>
    <dgm:cxn modelId="{D59FFBD7-5D0D-43AE-B25A-375842893F44}" type="presParOf" srcId="{AC4ED36B-B572-4487-9531-5576BF6ABBB3}" destId="{4726D8E2-D471-40EB-AB2A-21F2434BE701}" srcOrd="0" destOrd="0" presId="urn:microsoft.com/office/officeart/2008/layout/PictureAccentList"/>
    <dgm:cxn modelId="{55E66074-DB86-4F6C-AD36-5270C110EE2D}" type="presParOf" srcId="{AC4ED36B-B572-4487-9531-5576BF6ABBB3}" destId="{F0172CEC-AB15-457C-929C-84EFDAE5EBB4}" srcOrd="1" destOrd="0" presId="urn:microsoft.com/office/officeart/2008/layout/PictureAccentList"/>
    <dgm:cxn modelId="{D5147DF1-AA19-41BC-8E12-EA6411163107}" type="presParOf" srcId="{8EC24100-912A-4008-A8C9-C3FE06A751E4}" destId="{4C2401E6-DA4A-48F7-8850-640CF00C844B}" srcOrd="2" destOrd="0" presId="urn:microsoft.com/office/officeart/2008/layout/PictureAccentList"/>
    <dgm:cxn modelId="{1FD52730-6419-41FF-8B94-02D81084D366}" type="presParOf" srcId="{4C2401E6-DA4A-48F7-8850-640CF00C844B}" destId="{D6D6D255-AC48-4F46-BE34-C82D8D6C5DB0}" srcOrd="0" destOrd="0" presId="urn:microsoft.com/office/officeart/2008/layout/PictureAccentList"/>
    <dgm:cxn modelId="{13F97C86-F165-4637-81D5-228CE2DB6A2C}" type="presParOf" srcId="{4C2401E6-DA4A-48F7-8850-640CF00C844B}" destId="{D88DECE6-BB60-4539-9878-983F7E01096A}" srcOrd="1" destOrd="0" presId="urn:microsoft.com/office/officeart/2008/layout/PictureAccent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634D104-7D93-4DC9-AA78-CFDC22EB2B7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895BCAF-11FD-4161-9460-71155FF594D5}">
      <dgm:prSet/>
      <dgm:spPr/>
      <dgm:t>
        <a:bodyPr/>
        <a:lstStyle/>
        <a:p>
          <a:pPr>
            <a:lnSpc>
              <a:spcPct val="150000"/>
            </a:lnSpc>
          </a:pPr>
          <a:r>
            <a:rPr lang="en-GB" b="1" i="0">
              <a:latin typeface="Aptos" panose="020B0004020202020204" pitchFamily="34" charset="0"/>
            </a:rPr>
            <a:t>Respect for Intellectual Property:</a:t>
          </a:r>
          <a:endParaRPr lang="en-GB">
            <a:latin typeface="Aptos" panose="020B0004020202020204" pitchFamily="34" charset="0"/>
          </a:endParaRPr>
        </a:p>
      </dgm:t>
    </dgm:pt>
    <dgm:pt modelId="{55C24B6C-44F8-45FA-AE8C-D7852F8F756E}" type="parTrans" cxnId="{56DD223B-87BE-41AD-A123-502044CB6C82}">
      <dgm:prSet/>
      <dgm:spPr/>
      <dgm:t>
        <a:bodyPr/>
        <a:lstStyle/>
        <a:p>
          <a:pPr>
            <a:lnSpc>
              <a:spcPct val="150000"/>
            </a:lnSpc>
          </a:pPr>
          <a:endParaRPr lang="en-GB">
            <a:latin typeface="Aptos" panose="020B0004020202020204" pitchFamily="34" charset="0"/>
          </a:endParaRPr>
        </a:p>
      </dgm:t>
    </dgm:pt>
    <dgm:pt modelId="{1D8F6D8C-F89F-400C-A451-06369F630D13}" type="sibTrans" cxnId="{56DD223B-87BE-41AD-A123-502044CB6C82}">
      <dgm:prSet/>
      <dgm:spPr/>
      <dgm:t>
        <a:bodyPr/>
        <a:lstStyle/>
        <a:p>
          <a:pPr>
            <a:lnSpc>
              <a:spcPct val="150000"/>
            </a:lnSpc>
          </a:pPr>
          <a:endParaRPr lang="en-GB">
            <a:latin typeface="Aptos" panose="020B0004020202020204" pitchFamily="34" charset="0"/>
          </a:endParaRPr>
        </a:p>
      </dgm:t>
    </dgm:pt>
    <dgm:pt modelId="{DD8DD7F7-557F-4529-952E-996BE575A6CC}">
      <dgm:prSet/>
      <dgm:spPr/>
      <dgm:t>
        <a:bodyPr/>
        <a:lstStyle/>
        <a:p>
          <a:pPr>
            <a:lnSpc>
              <a:spcPct val="150000"/>
            </a:lnSpc>
          </a:pPr>
          <a:r>
            <a:rPr lang="en-GB" b="0" i="0" dirty="0">
              <a:latin typeface="Aptos" panose="020B0004020202020204" pitchFamily="34" charset="0"/>
            </a:rPr>
            <a:t>Properly cite and reference original sources. </a:t>
          </a:r>
          <a:endParaRPr lang="en-GB" dirty="0">
            <a:latin typeface="Aptos" panose="020B0004020202020204" pitchFamily="34" charset="0"/>
          </a:endParaRPr>
        </a:p>
      </dgm:t>
    </dgm:pt>
    <dgm:pt modelId="{898A7FBF-8854-4FCD-8F75-6D0A10D342BF}" type="parTrans" cxnId="{DA224816-7824-4FE5-9CD1-3E0ECE27E8A0}">
      <dgm:prSet/>
      <dgm:spPr/>
      <dgm:t>
        <a:bodyPr/>
        <a:lstStyle/>
        <a:p>
          <a:pPr>
            <a:lnSpc>
              <a:spcPct val="150000"/>
            </a:lnSpc>
          </a:pPr>
          <a:endParaRPr lang="en-GB">
            <a:latin typeface="Aptos" panose="020B0004020202020204" pitchFamily="34" charset="0"/>
          </a:endParaRPr>
        </a:p>
      </dgm:t>
    </dgm:pt>
    <dgm:pt modelId="{069345D4-AF17-4BE2-BEFD-16AAD453ED22}" type="sibTrans" cxnId="{DA224816-7824-4FE5-9CD1-3E0ECE27E8A0}">
      <dgm:prSet/>
      <dgm:spPr/>
      <dgm:t>
        <a:bodyPr/>
        <a:lstStyle/>
        <a:p>
          <a:pPr>
            <a:lnSpc>
              <a:spcPct val="150000"/>
            </a:lnSpc>
          </a:pPr>
          <a:endParaRPr lang="en-GB">
            <a:latin typeface="Aptos" panose="020B0004020202020204" pitchFamily="34" charset="0"/>
          </a:endParaRPr>
        </a:p>
      </dgm:t>
    </dgm:pt>
    <dgm:pt modelId="{D2F35989-0D76-4707-8851-E95507DAC780}">
      <dgm:prSet/>
      <dgm:spPr/>
      <dgm:t>
        <a:bodyPr/>
        <a:lstStyle/>
        <a:p>
          <a:pPr>
            <a:lnSpc>
              <a:spcPct val="150000"/>
            </a:lnSpc>
          </a:pPr>
          <a:r>
            <a:rPr lang="en-GB" b="1" i="0">
              <a:latin typeface="Aptos" panose="020B0004020202020204" pitchFamily="34" charset="0"/>
            </a:rPr>
            <a:t>Privacy and Confidentiality:</a:t>
          </a:r>
          <a:endParaRPr lang="en-GB">
            <a:latin typeface="Aptos" panose="020B0004020202020204" pitchFamily="34" charset="0"/>
          </a:endParaRPr>
        </a:p>
      </dgm:t>
    </dgm:pt>
    <dgm:pt modelId="{95A47F62-7CA1-4144-B825-A44483178729}" type="parTrans" cxnId="{CB93FF67-74EB-4163-A9EC-6469F10734D1}">
      <dgm:prSet/>
      <dgm:spPr/>
      <dgm:t>
        <a:bodyPr/>
        <a:lstStyle/>
        <a:p>
          <a:pPr>
            <a:lnSpc>
              <a:spcPct val="150000"/>
            </a:lnSpc>
          </a:pPr>
          <a:endParaRPr lang="en-GB">
            <a:latin typeface="Aptos" panose="020B0004020202020204" pitchFamily="34" charset="0"/>
          </a:endParaRPr>
        </a:p>
      </dgm:t>
    </dgm:pt>
    <dgm:pt modelId="{B96B68E4-E5AE-4BB2-A658-AF9FA9406E6C}" type="sibTrans" cxnId="{CB93FF67-74EB-4163-A9EC-6469F10734D1}">
      <dgm:prSet/>
      <dgm:spPr/>
      <dgm:t>
        <a:bodyPr/>
        <a:lstStyle/>
        <a:p>
          <a:pPr>
            <a:lnSpc>
              <a:spcPct val="150000"/>
            </a:lnSpc>
          </a:pPr>
          <a:endParaRPr lang="en-GB">
            <a:latin typeface="Aptos" panose="020B0004020202020204" pitchFamily="34" charset="0"/>
          </a:endParaRPr>
        </a:p>
      </dgm:t>
    </dgm:pt>
    <dgm:pt modelId="{B8AA4B07-C565-4CCF-9950-02D7DCC3515C}">
      <dgm:prSet/>
      <dgm:spPr/>
      <dgm:t>
        <a:bodyPr/>
        <a:lstStyle/>
        <a:p>
          <a:pPr>
            <a:lnSpc>
              <a:spcPct val="150000"/>
            </a:lnSpc>
          </a:pPr>
          <a:r>
            <a:rPr lang="en-GB" b="0" i="0">
              <a:latin typeface="Aptos" panose="020B0004020202020204" pitchFamily="34" charset="0"/>
            </a:rPr>
            <a:t>Protect the privacy and confidentiality of individuals when using data with sensitive or identifiable information.</a:t>
          </a:r>
          <a:endParaRPr lang="en-GB">
            <a:latin typeface="Aptos" panose="020B0004020202020204" pitchFamily="34" charset="0"/>
          </a:endParaRPr>
        </a:p>
      </dgm:t>
    </dgm:pt>
    <dgm:pt modelId="{7CE0ECD8-FF60-40FC-834A-69289342858B}" type="parTrans" cxnId="{54E1D1F9-2D03-4A36-ADEB-7EC8EB0F85F9}">
      <dgm:prSet/>
      <dgm:spPr/>
      <dgm:t>
        <a:bodyPr/>
        <a:lstStyle/>
        <a:p>
          <a:pPr>
            <a:lnSpc>
              <a:spcPct val="150000"/>
            </a:lnSpc>
          </a:pPr>
          <a:endParaRPr lang="en-GB">
            <a:latin typeface="Aptos" panose="020B0004020202020204" pitchFamily="34" charset="0"/>
          </a:endParaRPr>
        </a:p>
      </dgm:t>
    </dgm:pt>
    <dgm:pt modelId="{BA44317E-0141-443D-B3B3-5D8A23F7257D}" type="sibTrans" cxnId="{54E1D1F9-2D03-4A36-ADEB-7EC8EB0F85F9}">
      <dgm:prSet/>
      <dgm:spPr/>
      <dgm:t>
        <a:bodyPr/>
        <a:lstStyle/>
        <a:p>
          <a:pPr>
            <a:lnSpc>
              <a:spcPct val="150000"/>
            </a:lnSpc>
          </a:pPr>
          <a:endParaRPr lang="en-GB">
            <a:latin typeface="Aptos" panose="020B0004020202020204" pitchFamily="34" charset="0"/>
          </a:endParaRPr>
        </a:p>
      </dgm:t>
    </dgm:pt>
    <dgm:pt modelId="{5674B894-A55E-4559-8EA7-028C3F32E4B2}">
      <dgm:prSet/>
      <dgm:spPr/>
      <dgm:t>
        <a:bodyPr/>
        <a:lstStyle/>
        <a:p>
          <a:pPr>
            <a:lnSpc>
              <a:spcPct val="150000"/>
            </a:lnSpc>
          </a:pPr>
          <a:r>
            <a:rPr lang="en-GB" b="1" i="0">
              <a:latin typeface="Aptos" panose="020B0004020202020204" pitchFamily="34" charset="0"/>
            </a:rPr>
            <a:t>Data Integrity and Reliability:</a:t>
          </a:r>
          <a:r>
            <a:rPr lang="en-GB">
              <a:latin typeface="Aptos" panose="020B0004020202020204" pitchFamily="34" charset="0"/>
            </a:rPr>
            <a:t> </a:t>
          </a:r>
        </a:p>
      </dgm:t>
    </dgm:pt>
    <dgm:pt modelId="{CF4D6B60-7FC7-4A9C-B7E1-C22EA10EB381}" type="parTrans" cxnId="{8A48955A-FF8F-4776-99D4-D2F9A35739B0}">
      <dgm:prSet/>
      <dgm:spPr/>
      <dgm:t>
        <a:bodyPr/>
        <a:lstStyle/>
        <a:p>
          <a:pPr>
            <a:lnSpc>
              <a:spcPct val="150000"/>
            </a:lnSpc>
          </a:pPr>
          <a:endParaRPr lang="en-GB">
            <a:latin typeface="Aptos" panose="020B0004020202020204" pitchFamily="34" charset="0"/>
          </a:endParaRPr>
        </a:p>
      </dgm:t>
    </dgm:pt>
    <dgm:pt modelId="{94E754A5-C7C4-42B9-A350-BD17338F58B9}" type="sibTrans" cxnId="{8A48955A-FF8F-4776-99D4-D2F9A35739B0}">
      <dgm:prSet/>
      <dgm:spPr/>
      <dgm:t>
        <a:bodyPr/>
        <a:lstStyle/>
        <a:p>
          <a:pPr>
            <a:lnSpc>
              <a:spcPct val="150000"/>
            </a:lnSpc>
          </a:pPr>
          <a:endParaRPr lang="en-GB">
            <a:latin typeface="Aptos" panose="020B0004020202020204" pitchFamily="34" charset="0"/>
          </a:endParaRPr>
        </a:p>
      </dgm:t>
    </dgm:pt>
    <dgm:pt modelId="{DED7677A-A811-4E99-A359-AF267F66CB3B}">
      <dgm:prSet/>
      <dgm:spPr/>
      <dgm:t>
        <a:bodyPr/>
        <a:lstStyle/>
        <a:p>
          <a:pPr>
            <a:lnSpc>
              <a:spcPct val="150000"/>
            </a:lnSpc>
          </a:pPr>
          <a:r>
            <a:rPr lang="en-GB" b="1" i="0" dirty="0">
              <a:latin typeface="Aptos" panose="020B0004020202020204" pitchFamily="34" charset="0"/>
            </a:rPr>
            <a:t>Compliance with Laws and Regulations:</a:t>
          </a:r>
          <a:endParaRPr lang="en-GB" dirty="0">
            <a:latin typeface="Aptos" panose="020B0004020202020204" pitchFamily="34" charset="0"/>
          </a:endParaRPr>
        </a:p>
      </dgm:t>
    </dgm:pt>
    <dgm:pt modelId="{F38EF5EE-50CB-434C-B7C2-9D5B46BCDA7A}" type="parTrans" cxnId="{81E8ED4A-9C61-4261-A97E-A8FB2B721822}">
      <dgm:prSet/>
      <dgm:spPr/>
      <dgm:t>
        <a:bodyPr/>
        <a:lstStyle/>
        <a:p>
          <a:pPr>
            <a:lnSpc>
              <a:spcPct val="150000"/>
            </a:lnSpc>
          </a:pPr>
          <a:endParaRPr lang="en-GB">
            <a:latin typeface="Aptos" panose="020B0004020202020204" pitchFamily="34" charset="0"/>
          </a:endParaRPr>
        </a:p>
      </dgm:t>
    </dgm:pt>
    <dgm:pt modelId="{9F4A521B-0AB9-4C49-8D3E-A4522CDAC745}" type="sibTrans" cxnId="{81E8ED4A-9C61-4261-A97E-A8FB2B721822}">
      <dgm:prSet/>
      <dgm:spPr/>
      <dgm:t>
        <a:bodyPr/>
        <a:lstStyle/>
        <a:p>
          <a:pPr>
            <a:lnSpc>
              <a:spcPct val="150000"/>
            </a:lnSpc>
          </a:pPr>
          <a:endParaRPr lang="en-GB">
            <a:latin typeface="Aptos" panose="020B0004020202020204" pitchFamily="34" charset="0"/>
          </a:endParaRPr>
        </a:p>
      </dgm:t>
    </dgm:pt>
    <dgm:pt modelId="{F5AC5549-675B-444B-905D-2F1D9FDC1779}">
      <dgm:prSet/>
      <dgm:spPr/>
      <dgm:t>
        <a:bodyPr/>
        <a:lstStyle/>
        <a:p>
          <a:pPr>
            <a:lnSpc>
              <a:spcPct val="150000"/>
            </a:lnSpc>
          </a:pPr>
          <a:r>
            <a:rPr lang="en-GB" b="1" i="0" dirty="0">
              <a:latin typeface="Aptos" panose="020B0004020202020204" pitchFamily="34" charset="0"/>
            </a:rPr>
            <a:t>Informed Consent</a:t>
          </a:r>
          <a:endParaRPr lang="en-GB" dirty="0">
            <a:latin typeface="Aptos" panose="020B0004020202020204" pitchFamily="34" charset="0"/>
          </a:endParaRPr>
        </a:p>
      </dgm:t>
    </dgm:pt>
    <dgm:pt modelId="{AC81EE79-FF8C-4405-963A-7F74BE293A69}" type="parTrans" cxnId="{F047993C-E79F-4DF4-8E68-009CE95435BF}">
      <dgm:prSet/>
      <dgm:spPr/>
      <dgm:t>
        <a:bodyPr/>
        <a:lstStyle/>
        <a:p>
          <a:pPr>
            <a:lnSpc>
              <a:spcPct val="150000"/>
            </a:lnSpc>
          </a:pPr>
          <a:endParaRPr lang="en-GB">
            <a:latin typeface="Aptos" panose="020B0004020202020204" pitchFamily="34" charset="0"/>
          </a:endParaRPr>
        </a:p>
      </dgm:t>
    </dgm:pt>
    <dgm:pt modelId="{B7249222-7390-4801-8772-10BB94E221D0}" type="sibTrans" cxnId="{F047993C-E79F-4DF4-8E68-009CE95435BF}">
      <dgm:prSet/>
      <dgm:spPr/>
      <dgm:t>
        <a:bodyPr/>
        <a:lstStyle/>
        <a:p>
          <a:pPr>
            <a:lnSpc>
              <a:spcPct val="150000"/>
            </a:lnSpc>
          </a:pPr>
          <a:endParaRPr lang="en-GB">
            <a:latin typeface="Aptos" panose="020B0004020202020204" pitchFamily="34" charset="0"/>
          </a:endParaRPr>
        </a:p>
      </dgm:t>
    </dgm:pt>
    <dgm:pt modelId="{31ECEDD7-80EF-414B-BE50-B610D566367B}">
      <dgm:prSet/>
      <dgm:spPr/>
      <dgm:t>
        <a:bodyPr/>
        <a:lstStyle/>
        <a:p>
          <a:pPr>
            <a:lnSpc>
              <a:spcPct val="150000"/>
            </a:lnSpc>
          </a:pPr>
          <a:r>
            <a:rPr lang="en-GB" b="0" i="0">
              <a:latin typeface="Aptos" panose="020B0004020202020204" pitchFamily="34" charset="0"/>
            </a:rPr>
            <a:t>Use reliable and valid data sources. Assess the quality and integrity of sources.</a:t>
          </a:r>
          <a:endParaRPr lang="en-GB">
            <a:latin typeface="Aptos" panose="020B0004020202020204" pitchFamily="34" charset="0"/>
          </a:endParaRPr>
        </a:p>
      </dgm:t>
    </dgm:pt>
    <dgm:pt modelId="{20439AF7-F994-4596-8154-7958604637F8}" type="parTrans" cxnId="{7B9CB682-0DC9-4815-951A-E787AB7CD2FE}">
      <dgm:prSet/>
      <dgm:spPr/>
      <dgm:t>
        <a:bodyPr/>
        <a:lstStyle/>
        <a:p>
          <a:pPr>
            <a:lnSpc>
              <a:spcPct val="150000"/>
            </a:lnSpc>
          </a:pPr>
          <a:endParaRPr lang="en-GB">
            <a:latin typeface="Aptos" panose="020B0004020202020204" pitchFamily="34" charset="0"/>
          </a:endParaRPr>
        </a:p>
      </dgm:t>
    </dgm:pt>
    <dgm:pt modelId="{BAE7B1D5-018D-43C6-93C5-0E28100285E0}" type="sibTrans" cxnId="{7B9CB682-0DC9-4815-951A-E787AB7CD2FE}">
      <dgm:prSet/>
      <dgm:spPr/>
      <dgm:t>
        <a:bodyPr/>
        <a:lstStyle/>
        <a:p>
          <a:pPr>
            <a:lnSpc>
              <a:spcPct val="150000"/>
            </a:lnSpc>
          </a:pPr>
          <a:endParaRPr lang="en-GB">
            <a:latin typeface="Aptos" panose="020B0004020202020204" pitchFamily="34" charset="0"/>
          </a:endParaRPr>
        </a:p>
      </dgm:t>
    </dgm:pt>
    <dgm:pt modelId="{7D9AB477-3831-4B66-903C-51888FAB2EF1}">
      <dgm:prSet/>
      <dgm:spPr/>
      <dgm:t>
        <a:bodyPr/>
        <a:lstStyle/>
        <a:p>
          <a:pPr>
            <a:lnSpc>
              <a:spcPct val="150000"/>
            </a:lnSpc>
          </a:pPr>
          <a:r>
            <a:rPr lang="en-GB" b="0" i="0">
              <a:latin typeface="Aptos" panose="020B0004020202020204" pitchFamily="34" charset="0"/>
            </a:rPr>
            <a:t>Adhere to relevant laws and regulations governing data use and research (e.g. GDPR). </a:t>
          </a:r>
          <a:endParaRPr lang="en-GB">
            <a:latin typeface="Aptos" panose="020B0004020202020204" pitchFamily="34" charset="0"/>
          </a:endParaRPr>
        </a:p>
      </dgm:t>
    </dgm:pt>
    <dgm:pt modelId="{1C5BF6D7-9EA3-4496-9259-CCFB570AB9BC}" type="parTrans" cxnId="{62CB3FEB-664D-43E7-89EF-51AA5774E707}">
      <dgm:prSet/>
      <dgm:spPr/>
      <dgm:t>
        <a:bodyPr/>
        <a:lstStyle/>
        <a:p>
          <a:pPr>
            <a:lnSpc>
              <a:spcPct val="150000"/>
            </a:lnSpc>
          </a:pPr>
          <a:endParaRPr lang="en-GB">
            <a:latin typeface="Aptos" panose="020B0004020202020204" pitchFamily="34" charset="0"/>
          </a:endParaRPr>
        </a:p>
      </dgm:t>
    </dgm:pt>
    <dgm:pt modelId="{13866862-3E71-49D6-8E54-5828906B8520}" type="sibTrans" cxnId="{62CB3FEB-664D-43E7-89EF-51AA5774E707}">
      <dgm:prSet/>
      <dgm:spPr/>
      <dgm:t>
        <a:bodyPr/>
        <a:lstStyle/>
        <a:p>
          <a:pPr>
            <a:lnSpc>
              <a:spcPct val="150000"/>
            </a:lnSpc>
          </a:pPr>
          <a:endParaRPr lang="en-GB">
            <a:latin typeface="Aptos" panose="020B0004020202020204" pitchFamily="34" charset="0"/>
          </a:endParaRPr>
        </a:p>
      </dgm:t>
    </dgm:pt>
    <dgm:pt modelId="{D0F2A51A-8617-4842-9A50-755676DCD3DD}">
      <dgm:prSet/>
      <dgm:spPr/>
      <dgm:t>
        <a:bodyPr/>
        <a:lstStyle/>
        <a:p>
          <a:pPr>
            <a:lnSpc>
              <a:spcPct val="150000"/>
            </a:lnSpc>
          </a:pPr>
          <a:r>
            <a:rPr lang="en-GB" b="0" i="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a:latin typeface="Aptos" panose="020B0004020202020204" pitchFamily="34" charset="0"/>
          </a:endParaRPr>
        </a:p>
      </dgm:t>
    </dgm:pt>
    <dgm:pt modelId="{DD30637A-3765-4C05-B6F7-B47484906C94}" type="parTrans" cxnId="{19EBC273-BE40-4DF3-AD90-42CF3D009016}">
      <dgm:prSet/>
      <dgm:spPr/>
      <dgm:t>
        <a:bodyPr/>
        <a:lstStyle/>
        <a:p>
          <a:pPr>
            <a:lnSpc>
              <a:spcPct val="150000"/>
            </a:lnSpc>
          </a:pPr>
          <a:endParaRPr lang="en-GB">
            <a:latin typeface="Aptos" panose="020B0004020202020204" pitchFamily="34" charset="0"/>
          </a:endParaRPr>
        </a:p>
      </dgm:t>
    </dgm:pt>
    <dgm:pt modelId="{6BC62B7F-2BE1-4735-BEF1-C93E581063AE}" type="sibTrans" cxnId="{19EBC273-BE40-4DF3-AD90-42CF3D009016}">
      <dgm:prSet/>
      <dgm:spPr/>
      <dgm:t>
        <a:bodyPr/>
        <a:lstStyle/>
        <a:p>
          <a:pPr>
            <a:lnSpc>
              <a:spcPct val="150000"/>
            </a:lnSpc>
          </a:pPr>
          <a:endParaRPr lang="en-GB">
            <a:latin typeface="Aptos" panose="020B0004020202020204" pitchFamily="34" charset="0"/>
          </a:endParaRPr>
        </a:p>
      </dgm:t>
    </dgm:pt>
    <dgm:pt modelId="{C265F219-E085-47C1-B4E3-8FDDFA25F889}">
      <dgm:prSet/>
      <dgm:spPr/>
      <dgm:t>
        <a:bodyPr/>
        <a:lstStyle/>
        <a:p>
          <a:pPr>
            <a:lnSpc>
              <a:spcPct val="150000"/>
            </a:lnSpc>
          </a:pPr>
          <a:r>
            <a:rPr lang="en-GB" b="0" i="0" dirty="0">
              <a:latin typeface="Aptos" panose="020B0004020202020204" pitchFamily="34" charset="0"/>
            </a:rPr>
            <a:t>Avoid plagiarism.</a:t>
          </a:r>
          <a:endParaRPr lang="en-GB" dirty="0">
            <a:latin typeface="Aptos" panose="020B0004020202020204" pitchFamily="34" charset="0"/>
          </a:endParaRPr>
        </a:p>
      </dgm:t>
    </dgm:pt>
    <dgm:pt modelId="{CFB48789-B765-4BE4-8DB6-CD599F6A3E37}" type="parTrans" cxnId="{54D0ECD0-EE84-49E7-8142-950C154DBDA3}">
      <dgm:prSet/>
      <dgm:spPr/>
      <dgm:t>
        <a:bodyPr/>
        <a:lstStyle/>
        <a:p>
          <a:endParaRPr lang="en-GB"/>
        </a:p>
      </dgm:t>
    </dgm:pt>
    <dgm:pt modelId="{19FFA166-1C07-47F4-A622-03A6AB1AE0CC}" type="sibTrans" cxnId="{54D0ECD0-EE84-49E7-8142-950C154DBDA3}">
      <dgm:prSet/>
      <dgm:spPr/>
      <dgm:t>
        <a:bodyPr/>
        <a:lstStyle/>
        <a:p>
          <a:endParaRPr lang="en-GB"/>
        </a:p>
      </dgm:t>
    </dgm:pt>
    <dgm:pt modelId="{15D7D02F-9806-4A7F-A42D-FE7E83343FED}" type="pres">
      <dgm:prSet presAssocID="{7634D104-7D93-4DC9-AA78-CFDC22EB2B7D}" presName="Name0" presStyleCnt="0">
        <dgm:presLayoutVars>
          <dgm:dir/>
          <dgm:animLvl val="lvl"/>
          <dgm:resizeHandles val="exact"/>
        </dgm:presLayoutVars>
      </dgm:prSet>
      <dgm:spPr/>
    </dgm:pt>
    <dgm:pt modelId="{060EE54F-9EBC-4508-90E0-A71D8106BA41}" type="pres">
      <dgm:prSet presAssocID="{D895BCAF-11FD-4161-9460-71155FF594D5}" presName="composite" presStyleCnt="0"/>
      <dgm:spPr/>
    </dgm:pt>
    <dgm:pt modelId="{5E4A68E9-45A9-433C-B39E-FA98BC5055EA}" type="pres">
      <dgm:prSet presAssocID="{D895BCAF-11FD-4161-9460-71155FF594D5}" presName="parTx" presStyleLbl="alignNode1" presStyleIdx="0" presStyleCnt="5">
        <dgm:presLayoutVars>
          <dgm:chMax val="0"/>
          <dgm:chPref val="0"/>
          <dgm:bulletEnabled val="1"/>
        </dgm:presLayoutVars>
      </dgm:prSet>
      <dgm:spPr/>
    </dgm:pt>
    <dgm:pt modelId="{0916EB88-9427-4C81-A0D0-B1BC4D25BFB9}" type="pres">
      <dgm:prSet presAssocID="{D895BCAF-11FD-4161-9460-71155FF594D5}" presName="desTx" presStyleLbl="alignAccFollowNode1" presStyleIdx="0" presStyleCnt="5">
        <dgm:presLayoutVars>
          <dgm:bulletEnabled val="1"/>
        </dgm:presLayoutVars>
      </dgm:prSet>
      <dgm:spPr/>
    </dgm:pt>
    <dgm:pt modelId="{5A8A88A5-B4F4-47DC-BABC-220E75C6B14E}" type="pres">
      <dgm:prSet presAssocID="{1D8F6D8C-F89F-400C-A451-06369F630D13}" presName="space" presStyleCnt="0"/>
      <dgm:spPr/>
    </dgm:pt>
    <dgm:pt modelId="{ABE7DA82-7937-4173-A683-867FD7F4045F}" type="pres">
      <dgm:prSet presAssocID="{D2F35989-0D76-4707-8851-E95507DAC780}" presName="composite" presStyleCnt="0"/>
      <dgm:spPr/>
    </dgm:pt>
    <dgm:pt modelId="{0F07604D-46A6-4ADA-B996-B9E43A897BA8}" type="pres">
      <dgm:prSet presAssocID="{D2F35989-0D76-4707-8851-E95507DAC780}" presName="parTx" presStyleLbl="alignNode1" presStyleIdx="1" presStyleCnt="5">
        <dgm:presLayoutVars>
          <dgm:chMax val="0"/>
          <dgm:chPref val="0"/>
          <dgm:bulletEnabled val="1"/>
        </dgm:presLayoutVars>
      </dgm:prSet>
      <dgm:spPr/>
    </dgm:pt>
    <dgm:pt modelId="{D9C43641-36D4-43D5-A2FD-0F9F6D2C43BC}" type="pres">
      <dgm:prSet presAssocID="{D2F35989-0D76-4707-8851-E95507DAC780}" presName="desTx" presStyleLbl="alignAccFollowNode1" presStyleIdx="1" presStyleCnt="5">
        <dgm:presLayoutVars>
          <dgm:bulletEnabled val="1"/>
        </dgm:presLayoutVars>
      </dgm:prSet>
      <dgm:spPr/>
    </dgm:pt>
    <dgm:pt modelId="{8D77E0EF-A152-4EF7-A7FC-CC6FAF7F6B43}" type="pres">
      <dgm:prSet presAssocID="{B96B68E4-E5AE-4BB2-A658-AF9FA9406E6C}" presName="space" presStyleCnt="0"/>
      <dgm:spPr/>
    </dgm:pt>
    <dgm:pt modelId="{D3157F63-FA9E-47B4-8FF4-EE6DAC4A8479}" type="pres">
      <dgm:prSet presAssocID="{5674B894-A55E-4559-8EA7-028C3F32E4B2}" presName="composite" presStyleCnt="0"/>
      <dgm:spPr/>
    </dgm:pt>
    <dgm:pt modelId="{594F44BC-596E-4978-9BF4-2F7DCCF10A7F}" type="pres">
      <dgm:prSet presAssocID="{5674B894-A55E-4559-8EA7-028C3F32E4B2}" presName="parTx" presStyleLbl="alignNode1" presStyleIdx="2" presStyleCnt="5">
        <dgm:presLayoutVars>
          <dgm:chMax val="0"/>
          <dgm:chPref val="0"/>
          <dgm:bulletEnabled val="1"/>
        </dgm:presLayoutVars>
      </dgm:prSet>
      <dgm:spPr/>
    </dgm:pt>
    <dgm:pt modelId="{B4F89DDA-DC7D-4C4E-967D-E22B07A05DB1}" type="pres">
      <dgm:prSet presAssocID="{5674B894-A55E-4559-8EA7-028C3F32E4B2}" presName="desTx" presStyleLbl="alignAccFollowNode1" presStyleIdx="2" presStyleCnt="5">
        <dgm:presLayoutVars>
          <dgm:bulletEnabled val="1"/>
        </dgm:presLayoutVars>
      </dgm:prSet>
      <dgm:spPr/>
    </dgm:pt>
    <dgm:pt modelId="{3A60D635-F235-4B71-8993-A550528BFBFB}" type="pres">
      <dgm:prSet presAssocID="{94E754A5-C7C4-42B9-A350-BD17338F58B9}" presName="space" presStyleCnt="0"/>
      <dgm:spPr/>
    </dgm:pt>
    <dgm:pt modelId="{F2A85F99-7F33-46A4-9E84-7525455EC96E}" type="pres">
      <dgm:prSet presAssocID="{DED7677A-A811-4E99-A359-AF267F66CB3B}" presName="composite" presStyleCnt="0"/>
      <dgm:spPr/>
    </dgm:pt>
    <dgm:pt modelId="{4B0BA49E-53FB-4A48-8A53-1DCC68267D3A}" type="pres">
      <dgm:prSet presAssocID="{DED7677A-A811-4E99-A359-AF267F66CB3B}" presName="parTx" presStyleLbl="alignNode1" presStyleIdx="3" presStyleCnt="5">
        <dgm:presLayoutVars>
          <dgm:chMax val="0"/>
          <dgm:chPref val="0"/>
          <dgm:bulletEnabled val="1"/>
        </dgm:presLayoutVars>
      </dgm:prSet>
      <dgm:spPr/>
    </dgm:pt>
    <dgm:pt modelId="{0426731F-8A3C-42F1-804E-8F6D7BF28D02}" type="pres">
      <dgm:prSet presAssocID="{DED7677A-A811-4E99-A359-AF267F66CB3B}" presName="desTx" presStyleLbl="alignAccFollowNode1" presStyleIdx="3" presStyleCnt="5">
        <dgm:presLayoutVars>
          <dgm:bulletEnabled val="1"/>
        </dgm:presLayoutVars>
      </dgm:prSet>
      <dgm:spPr/>
    </dgm:pt>
    <dgm:pt modelId="{D9831088-02B0-4486-B332-594DEF4AFDB7}" type="pres">
      <dgm:prSet presAssocID="{9F4A521B-0AB9-4C49-8D3E-A4522CDAC745}" presName="space" presStyleCnt="0"/>
      <dgm:spPr/>
    </dgm:pt>
    <dgm:pt modelId="{25E0243E-9C63-48E2-BDA9-959F204AC029}" type="pres">
      <dgm:prSet presAssocID="{F5AC5549-675B-444B-905D-2F1D9FDC1779}" presName="composite" presStyleCnt="0"/>
      <dgm:spPr/>
    </dgm:pt>
    <dgm:pt modelId="{527B8B4B-D6E7-4EB7-86F6-6A7D2579D756}" type="pres">
      <dgm:prSet presAssocID="{F5AC5549-675B-444B-905D-2F1D9FDC1779}" presName="parTx" presStyleLbl="alignNode1" presStyleIdx="4" presStyleCnt="5">
        <dgm:presLayoutVars>
          <dgm:chMax val="0"/>
          <dgm:chPref val="0"/>
          <dgm:bulletEnabled val="1"/>
        </dgm:presLayoutVars>
      </dgm:prSet>
      <dgm:spPr/>
    </dgm:pt>
    <dgm:pt modelId="{3FAC58C7-563C-4DE2-B8E2-03C2F5DF4A75}" type="pres">
      <dgm:prSet presAssocID="{F5AC5549-675B-444B-905D-2F1D9FDC1779}" presName="desTx" presStyleLbl="alignAccFollowNode1" presStyleIdx="4" presStyleCnt="5">
        <dgm:presLayoutVars>
          <dgm:bulletEnabled val="1"/>
        </dgm:presLayoutVars>
      </dgm:prSet>
      <dgm:spPr/>
    </dgm:pt>
  </dgm:ptLst>
  <dgm:cxnLst>
    <dgm:cxn modelId="{1D40D500-2967-46E3-817F-582348E97C84}" type="presOf" srcId="{D0F2A51A-8617-4842-9A50-755676DCD3DD}" destId="{3FAC58C7-563C-4DE2-B8E2-03C2F5DF4A75}" srcOrd="0" destOrd="0" presId="urn:microsoft.com/office/officeart/2005/8/layout/hList1"/>
    <dgm:cxn modelId="{DA224816-7824-4FE5-9CD1-3E0ECE27E8A0}" srcId="{D895BCAF-11FD-4161-9460-71155FF594D5}" destId="{DD8DD7F7-557F-4529-952E-996BE575A6CC}" srcOrd="0" destOrd="0" parTransId="{898A7FBF-8854-4FCD-8F75-6D0A10D342BF}" sibTransId="{069345D4-AF17-4BE2-BEFD-16AAD453ED22}"/>
    <dgm:cxn modelId="{56DD223B-87BE-41AD-A123-502044CB6C82}" srcId="{7634D104-7D93-4DC9-AA78-CFDC22EB2B7D}" destId="{D895BCAF-11FD-4161-9460-71155FF594D5}" srcOrd="0" destOrd="0" parTransId="{55C24B6C-44F8-45FA-AE8C-D7852F8F756E}" sibTransId="{1D8F6D8C-F89F-400C-A451-06369F630D13}"/>
    <dgm:cxn modelId="{F047993C-E79F-4DF4-8E68-009CE95435BF}" srcId="{7634D104-7D93-4DC9-AA78-CFDC22EB2B7D}" destId="{F5AC5549-675B-444B-905D-2F1D9FDC1779}" srcOrd="4" destOrd="0" parTransId="{AC81EE79-FF8C-4405-963A-7F74BE293A69}" sibTransId="{B7249222-7390-4801-8772-10BB94E221D0}"/>
    <dgm:cxn modelId="{399E6863-0942-4C7F-888F-D5A856FD2535}" type="presOf" srcId="{D2F35989-0D76-4707-8851-E95507DAC780}" destId="{0F07604D-46A6-4ADA-B996-B9E43A897BA8}" srcOrd="0" destOrd="0" presId="urn:microsoft.com/office/officeart/2005/8/layout/hList1"/>
    <dgm:cxn modelId="{5EDB3766-A34E-4BF8-AAD2-7E410EE2BF08}" type="presOf" srcId="{C265F219-E085-47C1-B4E3-8FDDFA25F889}" destId="{0916EB88-9427-4C81-A0D0-B1BC4D25BFB9}" srcOrd="0" destOrd="1" presId="urn:microsoft.com/office/officeart/2005/8/layout/hList1"/>
    <dgm:cxn modelId="{CB93FF67-74EB-4163-A9EC-6469F10734D1}" srcId="{7634D104-7D93-4DC9-AA78-CFDC22EB2B7D}" destId="{D2F35989-0D76-4707-8851-E95507DAC780}" srcOrd="1" destOrd="0" parTransId="{95A47F62-7CA1-4144-B825-A44483178729}" sibTransId="{B96B68E4-E5AE-4BB2-A658-AF9FA9406E6C}"/>
    <dgm:cxn modelId="{81E8ED4A-9C61-4261-A97E-A8FB2B721822}" srcId="{7634D104-7D93-4DC9-AA78-CFDC22EB2B7D}" destId="{DED7677A-A811-4E99-A359-AF267F66CB3B}" srcOrd="3" destOrd="0" parTransId="{F38EF5EE-50CB-434C-B7C2-9D5B46BCDA7A}" sibTransId="{9F4A521B-0AB9-4C49-8D3E-A4522CDAC745}"/>
    <dgm:cxn modelId="{6D02BE70-8BF6-45CD-ABFA-06108FDCC6B4}" type="presOf" srcId="{B8AA4B07-C565-4CCF-9950-02D7DCC3515C}" destId="{D9C43641-36D4-43D5-A2FD-0F9F6D2C43BC}" srcOrd="0" destOrd="0" presId="urn:microsoft.com/office/officeart/2005/8/layout/hList1"/>
    <dgm:cxn modelId="{19EBC273-BE40-4DF3-AD90-42CF3D009016}" srcId="{F5AC5549-675B-444B-905D-2F1D9FDC1779}" destId="{D0F2A51A-8617-4842-9A50-755676DCD3DD}" srcOrd="0" destOrd="0" parTransId="{DD30637A-3765-4C05-B6F7-B47484906C94}" sibTransId="{6BC62B7F-2BE1-4735-BEF1-C93E581063AE}"/>
    <dgm:cxn modelId="{F0545359-5F04-43E8-A631-131816166571}" type="presOf" srcId="{7D9AB477-3831-4B66-903C-51888FAB2EF1}" destId="{0426731F-8A3C-42F1-804E-8F6D7BF28D02}" srcOrd="0" destOrd="0" presId="urn:microsoft.com/office/officeart/2005/8/layout/hList1"/>
    <dgm:cxn modelId="{8A48955A-FF8F-4776-99D4-D2F9A35739B0}" srcId="{7634D104-7D93-4DC9-AA78-CFDC22EB2B7D}" destId="{5674B894-A55E-4559-8EA7-028C3F32E4B2}" srcOrd="2" destOrd="0" parTransId="{CF4D6B60-7FC7-4A9C-B7E1-C22EA10EB381}" sibTransId="{94E754A5-C7C4-42B9-A350-BD17338F58B9}"/>
    <dgm:cxn modelId="{7B9CB682-0DC9-4815-951A-E787AB7CD2FE}" srcId="{5674B894-A55E-4559-8EA7-028C3F32E4B2}" destId="{31ECEDD7-80EF-414B-BE50-B610D566367B}" srcOrd="0" destOrd="0" parTransId="{20439AF7-F994-4596-8154-7958604637F8}" sibTransId="{BAE7B1D5-018D-43C6-93C5-0E28100285E0}"/>
    <dgm:cxn modelId="{9835A583-CD6D-42A3-B319-63D857434C2F}" type="presOf" srcId="{5674B894-A55E-4559-8EA7-028C3F32E4B2}" destId="{594F44BC-596E-4978-9BF4-2F7DCCF10A7F}" srcOrd="0" destOrd="0" presId="urn:microsoft.com/office/officeart/2005/8/layout/hList1"/>
    <dgm:cxn modelId="{E184228C-34B7-4DE5-A1F8-16A52B0ADA2D}" type="presOf" srcId="{7634D104-7D93-4DC9-AA78-CFDC22EB2B7D}" destId="{15D7D02F-9806-4A7F-A42D-FE7E83343FED}" srcOrd="0" destOrd="0" presId="urn:microsoft.com/office/officeart/2005/8/layout/hList1"/>
    <dgm:cxn modelId="{BE8BA2AF-7358-466A-818A-8E689518B231}" type="presOf" srcId="{DED7677A-A811-4E99-A359-AF267F66CB3B}" destId="{4B0BA49E-53FB-4A48-8A53-1DCC68267D3A}" srcOrd="0" destOrd="0" presId="urn:microsoft.com/office/officeart/2005/8/layout/hList1"/>
    <dgm:cxn modelId="{4A6AD1C3-5816-4962-BB6E-DFFD66292B92}" type="presOf" srcId="{F5AC5549-675B-444B-905D-2F1D9FDC1779}" destId="{527B8B4B-D6E7-4EB7-86F6-6A7D2579D756}" srcOrd="0" destOrd="0" presId="urn:microsoft.com/office/officeart/2005/8/layout/hList1"/>
    <dgm:cxn modelId="{0347E8C6-F21E-4852-9890-A625EBCAFF9A}" type="presOf" srcId="{D895BCAF-11FD-4161-9460-71155FF594D5}" destId="{5E4A68E9-45A9-433C-B39E-FA98BC5055EA}" srcOrd="0" destOrd="0" presId="urn:microsoft.com/office/officeart/2005/8/layout/hList1"/>
    <dgm:cxn modelId="{54D0ECD0-EE84-49E7-8142-950C154DBDA3}" srcId="{D895BCAF-11FD-4161-9460-71155FF594D5}" destId="{C265F219-E085-47C1-B4E3-8FDDFA25F889}" srcOrd="1" destOrd="0" parTransId="{CFB48789-B765-4BE4-8DB6-CD599F6A3E37}" sibTransId="{19FFA166-1C07-47F4-A622-03A6AB1AE0CC}"/>
    <dgm:cxn modelId="{69B898E8-8AC1-49BC-ACDC-C481A18F83F5}" type="presOf" srcId="{DD8DD7F7-557F-4529-952E-996BE575A6CC}" destId="{0916EB88-9427-4C81-A0D0-B1BC4D25BFB9}" srcOrd="0" destOrd="0" presId="urn:microsoft.com/office/officeart/2005/8/layout/hList1"/>
    <dgm:cxn modelId="{62CB3FEB-664D-43E7-89EF-51AA5774E707}" srcId="{DED7677A-A811-4E99-A359-AF267F66CB3B}" destId="{7D9AB477-3831-4B66-903C-51888FAB2EF1}" srcOrd="0" destOrd="0" parTransId="{1C5BF6D7-9EA3-4496-9259-CCFB570AB9BC}" sibTransId="{13866862-3E71-49D6-8E54-5828906B8520}"/>
    <dgm:cxn modelId="{6BE8E3EC-C2A7-498E-A235-A16E4F8BFFEE}" type="presOf" srcId="{31ECEDD7-80EF-414B-BE50-B610D566367B}" destId="{B4F89DDA-DC7D-4C4E-967D-E22B07A05DB1}" srcOrd="0" destOrd="0" presId="urn:microsoft.com/office/officeart/2005/8/layout/hList1"/>
    <dgm:cxn modelId="{54E1D1F9-2D03-4A36-ADEB-7EC8EB0F85F9}" srcId="{D2F35989-0D76-4707-8851-E95507DAC780}" destId="{B8AA4B07-C565-4CCF-9950-02D7DCC3515C}" srcOrd="0" destOrd="0" parTransId="{7CE0ECD8-FF60-40FC-834A-69289342858B}" sibTransId="{BA44317E-0141-443D-B3B3-5D8A23F7257D}"/>
    <dgm:cxn modelId="{D2721AD5-678A-4F64-B8C6-E3935F754701}" type="presParOf" srcId="{15D7D02F-9806-4A7F-A42D-FE7E83343FED}" destId="{060EE54F-9EBC-4508-90E0-A71D8106BA41}" srcOrd="0" destOrd="0" presId="urn:microsoft.com/office/officeart/2005/8/layout/hList1"/>
    <dgm:cxn modelId="{EEF4B7C3-F2D6-42E9-91ED-4BC363CA8724}" type="presParOf" srcId="{060EE54F-9EBC-4508-90E0-A71D8106BA41}" destId="{5E4A68E9-45A9-433C-B39E-FA98BC5055EA}" srcOrd="0" destOrd="0" presId="urn:microsoft.com/office/officeart/2005/8/layout/hList1"/>
    <dgm:cxn modelId="{7C7A81B5-FB86-439D-BAB5-BF9CACFD41A4}" type="presParOf" srcId="{060EE54F-9EBC-4508-90E0-A71D8106BA41}" destId="{0916EB88-9427-4C81-A0D0-B1BC4D25BFB9}" srcOrd="1" destOrd="0" presId="urn:microsoft.com/office/officeart/2005/8/layout/hList1"/>
    <dgm:cxn modelId="{AE1E55F4-BCBA-4F89-BEEC-DC69CC502B51}" type="presParOf" srcId="{15D7D02F-9806-4A7F-A42D-FE7E83343FED}" destId="{5A8A88A5-B4F4-47DC-BABC-220E75C6B14E}" srcOrd="1" destOrd="0" presId="urn:microsoft.com/office/officeart/2005/8/layout/hList1"/>
    <dgm:cxn modelId="{8CD2570A-1DB5-4713-8ECD-C3D1706E5888}" type="presParOf" srcId="{15D7D02F-9806-4A7F-A42D-FE7E83343FED}" destId="{ABE7DA82-7937-4173-A683-867FD7F4045F}" srcOrd="2" destOrd="0" presId="urn:microsoft.com/office/officeart/2005/8/layout/hList1"/>
    <dgm:cxn modelId="{1ED1A475-0814-4B15-8A8C-467C10F19746}" type="presParOf" srcId="{ABE7DA82-7937-4173-A683-867FD7F4045F}" destId="{0F07604D-46A6-4ADA-B996-B9E43A897BA8}" srcOrd="0" destOrd="0" presId="urn:microsoft.com/office/officeart/2005/8/layout/hList1"/>
    <dgm:cxn modelId="{00619DFD-61E0-4F5F-BDA6-AAFE0C663138}" type="presParOf" srcId="{ABE7DA82-7937-4173-A683-867FD7F4045F}" destId="{D9C43641-36D4-43D5-A2FD-0F9F6D2C43BC}" srcOrd="1" destOrd="0" presId="urn:microsoft.com/office/officeart/2005/8/layout/hList1"/>
    <dgm:cxn modelId="{9EC54B59-14EE-4AAC-BEB8-245DACFF5D57}" type="presParOf" srcId="{15D7D02F-9806-4A7F-A42D-FE7E83343FED}" destId="{8D77E0EF-A152-4EF7-A7FC-CC6FAF7F6B43}" srcOrd="3" destOrd="0" presId="urn:microsoft.com/office/officeart/2005/8/layout/hList1"/>
    <dgm:cxn modelId="{C415C117-14BC-4407-B987-447450AB1CBE}" type="presParOf" srcId="{15D7D02F-9806-4A7F-A42D-FE7E83343FED}" destId="{D3157F63-FA9E-47B4-8FF4-EE6DAC4A8479}" srcOrd="4" destOrd="0" presId="urn:microsoft.com/office/officeart/2005/8/layout/hList1"/>
    <dgm:cxn modelId="{19B97481-E48F-43F3-A077-97AA9B37C348}" type="presParOf" srcId="{D3157F63-FA9E-47B4-8FF4-EE6DAC4A8479}" destId="{594F44BC-596E-4978-9BF4-2F7DCCF10A7F}" srcOrd="0" destOrd="0" presId="urn:microsoft.com/office/officeart/2005/8/layout/hList1"/>
    <dgm:cxn modelId="{B1886AD7-B1E8-4153-BF70-4C17CC2F5B8C}" type="presParOf" srcId="{D3157F63-FA9E-47B4-8FF4-EE6DAC4A8479}" destId="{B4F89DDA-DC7D-4C4E-967D-E22B07A05DB1}" srcOrd="1" destOrd="0" presId="urn:microsoft.com/office/officeart/2005/8/layout/hList1"/>
    <dgm:cxn modelId="{34069BD4-39E5-46B5-812D-488EA03F16BC}" type="presParOf" srcId="{15D7D02F-9806-4A7F-A42D-FE7E83343FED}" destId="{3A60D635-F235-4B71-8993-A550528BFBFB}" srcOrd="5" destOrd="0" presId="urn:microsoft.com/office/officeart/2005/8/layout/hList1"/>
    <dgm:cxn modelId="{F67628F1-777E-458A-ABC5-61A0314751DF}" type="presParOf" srcId="{15D7D02F-9806-4A7F-A42D-FE7E83343FED}" destId="{F2A85F99-7F33-46A4-9E84-7525455EC96E}" srcOrd="6" destOrd="0" presId="urn:microsoft.com/office/officeart/2005/8/layout/hList1"/>
    <dgm:cxn modelId="{3170DE25-156A-4863-BC4C-8C91C9A5D814}" type="presParOf" srcId="{F2A85F99-7F33-46A4-9E84-7525455EC96E}" destId="{4B0BA49E-53FB-4A48-8A53-1DCC68267D3A}" srcOrd="0" destOrd="0" presId="urn:microsoft.com/office/officeart/2005/8/layout/hList1"/>
    <dgm:cxn modelId="{70DC27C0-6B04-49DC-9116-F0D087BAE3E5}" type="presParOf" srcId="{F2A85F99-7F33-46A4-9E84-7525455EC96E}" destId="{0426731F-8A3C-42F1-804E-8F6D7BF28D02}" srcOrd="1" destOrd="0" presId="urn:microsoft.com/office/officeart/2005/8/layout/hList1"/>
    <dgm:cxn modelId="{0A3D3E68-E253-4BBB-93FE-D0529826BEE8}" type="presParOf" srcId="{15D7D02F-9806-4A7F-A42D-FE7E83343FED}" destId="{D9831088-02B0-4486-B332-594DEF4AFDB7}" srcOrd="7" destOrd="0" presId="urn:microsoft.com/office/officeart/2005/8/layout/hList1"/>
    <dgm:cxn modelId="{59A3EAA2-7F04-462A-B61D-E06E4901F47A}" type="presParOf" srcId="{15D7D02F-9806-4A7F-A42D-FE7E83343FED}" destId="{25E0243E-9C63-48E2-BDA9-959F204AC029}" srcOrd="8" destOrd="0" presId="urn:microsoft.com/office/officeart/2005/8/layout/hList1"/>
    <dgm:cxn modelId="{18B45B99-086B-4028-98E6-CEEE9E130CCE}" type="presParOf" srcId="{25E0243E-9C63-48E2-BDA9-959F204AC029}" destId="{527B8B4B-D6E7-4EB7-86F6-6A7D2579D756}" srcOrd="0" destOrd="0" presId="urn:microsoft.com/office/officeart/2005/8/layout/hList1"/>
    <dgm:cxn modelId="{BCF933E7-95C5-4DB2-AAEE-46F81520A954}" type="presParOf" srcId="{25E0243E-9C63-48E2-BDA9-959F204AC029}" destId="{3FAC58C7-563C-4DE2-B8E2-03C2F5DF4A7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1088D7D-FAB7-48AA-8101-DF0C7B7ADEE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0D7066-AD06-4550-87D9-AD26A01E7A50}">
      <dgm:prSet phldrT="[Text]" custT="1"/>
      <dgm:spPr>
        <a:solidFill>
          <a:srgbClr val="004E9A"/>
        </a:solidFill>
      </dgm:spPr>
      <dgm:t>
        <a:bodyPr/>
        <a:lstStyle/>
        <a:p>
          <a:pPr algn="ctr">
            <a:lnSpc>
              <a:spcPct val="150000"/>
            </a:lnSpc>
          </a:pPr>
          <a:r>
            <a:rPr lang="en-GB" sz="1800" b="1" dirty="0">
              <a:latin typeface="Aptos" panose="020B0004020202020204" pitchFamily="34" charset="0"/>
            </a:rPr>
            <a:t>Sources Search </a:t>
          </a:r>
        </a:p>
      </dgm:t>
    </dgm:pt>
    <dgm:pt modelId="{0F71A8A5-172F-4CFE-89B9-ED73B28800EC}" type="parTrans" cxnId="{2B317716-4B14-4290-8165-D16B8589E63C}">
      <dgm:prSet/>
      <dgm:spPr/>
      <dgm:t>
        <a:bodyPr/>
        <a:lstStyle/>
        <a:p>
          <a:pPr algn="just">
            <a:lnSpc>
              <a:spcPct val="150000"/>
            </a:lnSpc>
          </a:pPr>
          <a:endParaRPr lang="en-GB" sz="1600">
            <a:latin typeface="Aptos" panose="020B0004020202020204" pitchFamily="34" charset="0"/>
          </a:endParaRPr>
        </a:p>
      </dgm:t>
    </dgm:pt>
    <dgm:pt modelId="{70DCBCAB-CF5E-4800-9AB3-E5B61471D62E}" type="sibTrans" cxnId="{2B317716-4B14-4290-8165-D16B8589E63C}">
      <dgm:prSet/>
      <dgm:spPr/>
      <dgm:t>
        <a:bodyPr/>
        <a:lstStyle/>
        <a:p>
          <a:pPr algn="just">
            <a:lnSpc>
              <a:spcPct val="150000"/>
            </a:lnSpc>
          </a:pPr>
          <a:endParaRPr lang="en-GB" sz="1600">
            <a:latin typeface="Aptos" panose="020B0004020202020204" pitchFamily="34" charset="0"/>
          </a:endParaRPr>
        </a:p>
      </dgm:t>
    </dgm:pt>
    <dgm:pt modelId="{9DFA4325-DC4F-44BE-B887-C352876248C8}">
      <dgm:prSet phldrT="[Text]" custT="1"/>
      <dgm:spPr>
        <a:solidFill>
          <a:srgbClr val="FFFFED">
            <a:alpha val="90000"/>
          </a:srgbClr>
        </a:solidFill>
        <a:ln>
          <a:solidFill>
            <a:srgbClr val="FFFFED"/>
          </a:solidFill>
        </a:ln>
      </dgm:spPr>
      <dgm:t>
        <a:bodyPr/>
        <a:lstStyle/>
        <a:p>
          <a:pPr algn="just" rtl="0">
            <a:lnSpc>
              <a:spcPct val="150000"/>
            </a:lnSpc>
          </a:pPr>
          <a:r>
            <a:rPr lang="en-GB" sz="1400" dirty="0">
              <a:latin typeface="Aptos" panose="020B0004020202020204" pitchFamily="34" charset="0"/>
            </a:rPr>
            <a:t>Specify how you plan to search for sources of information for your research. </a:t>
          </a:r>
        </a:p>
      </dgm:t>
    </dgm:pt>
    <dgm:pt modelId="{48AA9655-6EB2-4D5D-A22E-2710D3175103}" type="parTrans" cxnId="{E2F9B251-3908-4FBA-864A-D329B428FF0E}">
      <dgm:prSet/>
      <dgm:spPr/>
      <dgm:t>
        <a:bodyPr/>
        <a:lstStyle/>
        <a:p>
          <a:pPr algn="just">
            <a:lnSpc>
              <a:spcPct val="150000"/>
            </a:lnSpc>
          </a:pPr>
          <a:endParaRPr lang="en-GB" sz="1600">
            <a:latin typeface="Aptos" panose="020B0004020202020204" pitchFamily="34" charset="0"/>
          </a:endParaRPr>
        </a:p>
      </dgm:t>
    </dgm:pt>
    <dgm:pt modelId="{A5C38227-4DE5-498F-8E90-145217C087E3}" type="sibTrans" cxnId="{E2F9B251-3908-4FBA-864A-D329B428FF0E}">
      <dgm:prSet/>
      <dgm:spPr/>
      <dgm:t>
        <a:bodyPr/>
        <a:lstStyle/>
        <a:p>
          <a:pPr algn="just">
            <a:lnSpc>
              <a:spcPct val="150000"/>
            </a:lnSpc>
          </a:pPr>
          <a:endParaRPr lang="en-GB" sz="1600">
            <a:latin typeface="Aptos" panose="020B0004020202020204" pitchFamily="34" charset="0"/>
          </a:endParaRPr>
        </a:p>
      </dgm:t>
    </dgm:pt>
    <dgm:pt modelId="{1F1CE094-D2DC-4B63-8369-71031E89F577}">
      <dgm:prSet phldrT="[Text]" custT="1"/>
      <dgm:spPr>
        <a:solidFill>
          <a:srgbClr val="004E9A"/>
        </a:solidFill>
      </dgm:spPr>
      <dgm:t>
        <a:bodyPr/>
        <a:lstStyle/>
        <a:p>
          <a:pPr algn="ctr">
            <a:lnSpc>
              <a:spcPct val="150000"/>
            </a:lnSpc>
          </a:pPr>
          <a:r>
            <a:rPr lang="en-GB" sz="1800" b="1" dirty="0">
              <a:latin typeface="Aptos" panose="020B0004020202020204" pitchFamily="34" charset="0"/>
            </a:rPr>
            <a:t>Key Words </a:t>
          </a:r>
        </a:p>
      </dgm:t>
    </dgm:pt>
    <dgm:pt modelId="{7ABBC27C-1BB1-4C35-B795-4F67407525FA}" type="parTrans" cxnId="{CC296582-BFBD-4A90-9327-8177FD0599A7}">
      <dgm:prSet/>
      <dgm:spPr/>
      <dgm:t>
        <a:bodyPr/>
        <a:lstStyle/>
        <a:p>
          <a:pPr algn="just">
            <a:lnSpc>
              <a:spcPct val="150000"/>
            </a:lnSpc>
          </a:pPr>
          <a:endParaRPr lang="en-GB" sz="1600">
            <a:latin typeface="Aptos" panose="020B0004020202020204" pitchFamily="34" charset="0"/>
          </a:endParaRPr>
        </a:p>
      </dgm:t>
    </dgm:pt>
    <dgm:pt modelId="{30936463-2237-4470-868E-EF53C25B650D}" type="sibTrans" cxnId="{CC296582-BFBD-4A90-9327-8177FD0599A7}">
      <dgm:prSet/>
      <dgm:spPr/>
      <dgm:t>
        <a:bodyPr/>
        <a:lstStyle/>
        <a:p>
          <a:pPr algn="just">
            <a:lnSpc>
              <a:spcPct val="150000"/>
            </a:lnSpc>
          </a:pPr>
          <a:endParaRPr lang="en-GB" sz="1600">
            <a:latin typeface="Aptos" panose="020B0004020202020204" pitchFamily="34" charset="0"/>
          </a:endParaRPr>
        </a:p>
      </dgm:t>
    </dgm:pt>
    <dgm:pt modelId="{C9DEB615-52E3-4FFF-9190-0CBFAF3E9425}">
      <dgm:prSet phldrT="[Text]" custT="1"/>
      <dgm:spPr>
        <a:solidFill>
          <a:srgbClr val="FFFFED"/>
        </a:solidFill>
        <a:ln>
          <a:solidFill>
            <a:srgbClr val="FFFFED"/>
          </a:solidFill>
        </a:ln>
      </dgm:spPr>
      <dgm:t>
        <a:bodyPr/>
        <a:lstStyle/>
        <a:p>
          <a:pPr algn="just">
            <a:lnSpc>
              <a:spcPct val="150000"/>
            </a:lnSpc>
          </a:pPr>
          <a:r>
            <a:rPr lang="en-GB" sz="1400" dirty="0">
              <a:latin typeface="Aptos" panose="020B0004020202020204" pitchFamily="34" charset="0"/>
            </a:rPr>
            <a:t>It is equally important to address the limitations of secondary research in your proposal. One limitation to consider is the reliance on pre-existing data, which may not fully address all aspects of your research question.</a:t>
          </a:r>
        </a:p>
      </dgm:t>
    </dgm:pt>
    <dgm:pt modelId="{3AEA510E-0156-4153-AE80-EB9244D8D184}" type="parTrans" cxnId="{23C48E70-FFED-4D3D-919A-C3F0D85233BF}">
      <dgm:prSet/>
      <dgm:spPr/>
      <dgm:t>
        <a:bodyPr/>
        <a:lstStyle/>
        <a:p>
          <a:pPr algn="just">
            <a:lnSpc>
              <a:spcPct val="150000"/>
            </a:lnSpc>
          </a:pPr>
          <a:endParaRPr lang="en-GB" sz="1600">
            <a:latin typeface="Aptos" panose="020B0004020202020204" pitchFamily="34" charset="0"/>
          </a:endParaRPr>
        </a:p>
      </dgm:t>
    </dgm:pt>
    <dgm:pt modelId="{FF1179EA-8D88-4B08-82B4-8B32194A962C}" type="sibTrans" cxnId="{23C48E70-FFED-4D3D-919A-C3F0D85233BF}">
      <dgm:prSet/>
      <dgm:spPr/>
      <dgm:t>
        <a:bodyPr/>
        <a:lstStyle/>
        <a:p>
          <a:pPr algn="just">
            <a:lnSpc>
              <a:spcPct val="150000"/>
            </a:lnSpc>
          </a:pPr>
          <a:endParaRPr lang="en-GB" sz="1600">
            <a:latin typeface="Aptos" panose="020B0004020202020204" pitchFamily="34" charset="0"/>
          </a:endParaRPr>
        </a:p>
      </dgm:t>
    </dgm:pt>
    <dgm:pt modelId="{85F379DE-E495-4A4A-B94C-A3D1140CFC09}">
      <dgm:prSet phldrT="[Text]" custT="1"/>
      <dgm:spPr>
        <a:solidFill>
          <a:srgbClr val="004E9A"/>
        </a:solidFill>
      </dgm:spPr>
      <dgm:t>
        <a:bodyPr/>
        <a:lstStyle/>
        <a:p>
          <a:pPr algn="ctr">
            <a:lnSpc>
              <a:spcPct val="150000"/>
            </a:lnSpc>
          </a:pPr>
          <a:r>
            <a:rPr lang="en-GB" sz="1800" b="1" dirty="0">
              <a:latin typeface="Aptos" panose="020B0004020202020204" pitchFamily="34" charset="0"/>
            </a:rPr>
            <a:t>Address any limitations</a:t>
          </a:r>
        </a:p>
      </dgm:t>
    </dgm:pt>
    <dgm:pt modelId="{48C50E13-00E2-463C-AA5A-6E043BE254D9}" type="parTrans" cxnId="{8844D1DD-1DFD-42BD-8A0D-D487A0E945B3}">
      <dgm:prSet/>
      <dgm:spPr/>
      <dgm:t>
        <a:bodyPr/>
        <a:lstStyle/>
        <a:p>
          <a:pPr algn="just">
            <a:lnSpc>
              <a:spcPct val="150000"/>
            </a:lnSpc>
          </a:pPr>
          <a:endParaRPr lang="en-GB" sz="1600">
            <a:latin typeface="Aptos" panose="020B0004020202020204" pitchFamily="34" charset="0"/>
          </a:endParaRPr>
        </a:p>
      </dgm:t>
    </dgm:pt>
    <dgm:pt modelId="{C328249E-E8FF-4105-A31F-A2CDE9D389D1}" type="sibTrans" cxnId="{8844D1DD-1DFD-42BD-8A0D-D487A0E945B3}">
      <dgm:prSet/>
      <dgm:spPr/>
      <dgm:t>
        <a:bodyPr/>
        <a:lstStyle/>
        <a:p>
          <a:pPr algn="just">
            <a:lnSpc>
              <a:spcPct val="150000"/>
            </a:lnSpc>
          </a:pPr>
          <a:endParaRPr lang="en-GB" sz="1600">
            <a:latin typeface="Aptos" panose="020B0004020202020204" pitchFamily="34" charset="0"/>
          </a:endParaRPr>
        </a:p>
      </dgm:t>
    </dgm:pt>
    <dgm:pt modelId="{4D7CB96C-D915-48C7-87D6-0B99680CFF0C}">
      <dgm:prSet phldrT="[Text]" custT="1"/>
      <dgm:spPr>
        <a:solidFill>
          <a:srgbClr val="FFFFED">
            <a:alpha val="90000"/>
          </a:srgbClr>
        </a:solidFill>
        <a:ln>
          <a:solidFill>
            <a:srgbClr val="FFFFED"/>
          </a:solidFill>
        </a:ln>
      </dgm:spPr>
      <dgm:t>
        <a:bodyPr/>
        <a:lstStyle/>
        <a:p>
          <a:pPr algn="just">
            <a:lnSpc>
              <a:spcPct val="150000"/>
            </a:lnSpc>
          </a:pPr>
          <a:r>
            <a:rPr lang="en-GB" sz="1400" dirty="0">
              <a:latin typeface="Aptos" panose="020B0004020202020204" pitchFamily="34" charset="0"/>
            </a:rPr>
            <a:t>Example: “Search terms which were utilised to determine relevant studies include ‘mental health care, urban youth and barriers.”</a:t>
          </a:r>
        </a:p>
      </dgm:t>
    </dgm:pt>
    <dgm:pt modelId="{607863CC-7F84-4238-960E-69FBF5F37414}" type="parTrans" cxnId="{52CBA689-1E47-458E-AF1A-29DB8B4EAED2}">
      <dgm:prSet/>
      <dgm:spPr/>
      <dgm:t>
        <a:bodyPr/>
        <a:lstStyle/>
        <a:p>
          <a:pPr algn="just">
            <a:lnSpc>
              <a:spcPct val="150000"/>
            </a:lnSpc>
          </a:pPr>
          <a:endParaRPr lang="en-GB" sz="1600">
            <a:latin typeface="Aptos" panose="020B0004020202020204" pitchFamily="34" charset="0"/>
          </a:endParaRPr>
        </a:p>
      </dgm:t>
    </dgm:pt>
    <dgm:pt modelId="{0266F7A3-3BF8-456B-8A90-A4BF20E011AC}" type="sibTrans" cxnId="{52CBA689-1E47-458E-AF1A-29DB8B4EAED2}">
      <dgm:prSet/>
      <dgm:spPr/>
      <dgm:t>
        <a:bodyPr/>
        <a:lstStyle/>
        <a:p>
          <a:pPr algn="just">
            <a:lnSpc>
              <a:spcPct val="150000"/>
            </a:lnSpc>
          </a:pPr>
          <a:endParaRPr lang="en-GB" sz="1600">
            <a:latin typeface="Aptos" panose="020B0004020202020204" pitchFamily="34" charset="0"/>
          </a:endParaRPr>
        </a:p>
      </dgm:t>
    </dgm:pt>
    <dgm:pt modelId="{19FB67D4-48A9-408E-BD53-0ED2C83836E3}">
      <dgm:prSet custT="1"/>
      <dgm:spPr>
        <a:solidFill>
          <a:srgbClr val="FFFFED"/>
        </a:solidFill>
        <a:ln>
          <a:solidFill>
            <a:srgbClr val="FFFFED"/>
          </a:solidFill>
        </a:ln>
      </dgm:spPr>
      <dgm:t>
        <a:bodyPr/>
        <a:lstStyle/>
        <a:p>
          <a:pPr algn="just">
            <a:lnSpc>
              <a:spcPct val="150000"/>
            </a:lnSpc>
          </a:pPr>
          <a:r>
            <a:rPr lang="en-GB" sz="1400" dirty="0">
              <a:latin typeface="Aptos" panose="020B0004020202020204" pitchFamily="34" charset="0"/>
            </a:rPr>
            <a:t>Example: “A limitation of this approach is the reliance on pre-existing data, which may not address all aspects of the research question. However, synthesising multiple sources will provide a comprehensive understanding of the topic.”</a:t>
          </a:r>
        </a:p>
      </dgm:t>
    </dgm:pt>
    <dgm:pt modelId="{5E3E8F3B-F790-4A0C-B40C-6D1CF752BE93}" type="parTrans" cxnId="{F5067517-1232-44AD-9953-A1F00EF9CD25}">
      <dgm:prSet/>
      <dgm:spPr/>
      <dgm:t>
        <a:bodyPr/>
        <a:lstStyle/>
        <a:p>
          <a:pPr algn="just">
            <a:lnSpc>
              <a:spcPct val="150000"/>
            </a:lnSpc>
          </a:pPr>
          <a:endParaRPr lang="en-GB" sz="1600">
            <a:latin typeface="Aptos" panose="020B0004020202020204" pitchFamily="34" charset="0"/>
          </a:endParaRPr>
        </a:p>
      </dgm:t>
    </dgm:pt>
    <dgm:pt modelId="{B5DBEF2E-E29B-4A3D-94CF-C9E027E4308E}" type="sibTrans" cxnId="{F5067517-1232-44AD-9953-A1F00EF9CD25}">
      <dgm:prSet/>
      <dgm:spPr/>
      <dgm:t>
        <a:bodyPr/>
        <a:lstStyle/>
        <a:p>
          <a:pPr algn="just">
            <a:lnSpc>
              <a:spcPct val="150000"/>
            </a:lnSpc>
          </a:pPr>
          <a:endParaRPr lang="en-GB" sz="1600">
            <a:latin typeface="Aptos" panose="020B0004020202020204" pitchFamily="34" charset="0"/>
          </a:endParaRPr>
        </a:p>
      </dgm:t>
    </dgm:pt>
    <dgm:pt modelId="{8E089CF1-126F-4567-A7AB-CBDC7BB0D432}">
      <dgm:prSet phldrT="[Text]" custT="1"/>
      <dgm:spPr>
        <a:solidFill>
          <a:srgbClr val="FFFFED">
            <a:alpha val="90000"/>
          </a:srgbClr>
        </a:solidFill>
        <a:ln>
          <a:solidFill>
            <a:srgbClr val="FFFFED"/>
          </a:solidFill>
        </a:ln>
      </dgm:spPr>
      <dgm:t>
        <a:bodyPr/>
        <a:lstStyle/>
        <a:p>
          <a:pPr algn="just" rtl="0">
            <a:lnSpc>
              <a:spcPct val="150000"/>
            </a:lnSpc>
          </a:pPr>
          <a:r>
            <a:rPr lang="en-GB" sz="1400" dirty="0">
              <a:latin typeface="Aptos" panose="020B0004020202020204" pitchFamily="34" charset="0"/>
            </a:rPr>
            <a:t>Example: “A systematic search will be conducted using PubMed and NHS Digital.”</a:t>
          </a:r>
        </a:p>
      </dgm:t>
    </dgm:pt>
    <dgm:pt modelId="{9EDB1D81-089A-42C8-8EBB-DB0E463CCD1B}" type="parTrans" cxnId="{360EA214-7314-4F5B-9399-E43F5E8FEEEC}">
      <dgm:prSet/>
      <dgm:spPr/>
      <dgm:t>
        <a:bodyPr/>
        <a:lstStyle/>
        <a:p>
          <a:pPr algn="just">
            <a:lnSpc>
              <a:spcPct val="150000"/>
            </a:lnSpc>
          </a:pPr>
          <a:endParaRPr lang="en-GB" sz="1600">
            <a:latin typeface="Aptos" panose="020B0004020202020204" pitchFamily="34" charset="0"/>
          </a:endParaRPr>
        </a:p>
      </dgm:t>
    </dgm:pt>
    <dgm:pt modelId="{246D2255-E069-4FE8-B3F0-ECB5AC7FE015}" type="sibTrans" cxnId="{360EA214-7314-4F5B-9399-E43F5E8FEEEC}">
      <dgm:prSet/>
      <dgm:spPr/>
      <dgm:t>
        <a:bodyPr/>
        <a:lstStyle/>
        <a:p>
          <a:pPr algn="just">
            <a:lnSpc>
              <a:spcPct val="150000"/>
            </a:lnSpc>
          </a:pPr>
          <a:endParaRPr lang="en-GB" sz="1600">
            <a:latin typeface="Aptos" panose="020B0004020202020204" pitchFamily="34" charset="0"/>
          </a:endParaRPr>
        </a:p>
      </dgm:t>
    </dgm:pt>
    <dgm:pt modelId="{99A38F26-2662-4D75-9091-B047760A32F8}">
      <dgm:prSet phldrT="[Text]" custT="1"/>
      <dgm:spPr>
        <a:solidFill>
          <a:srgbClr val="FFFFED">
            <a:alpha val="90000"/>
          </a:srgbClr>
        </a:solidFill>
        <a:ln>
          <a:solidFill>
            <a:srgbClr val="FFFFED"/>
          </a:solidFill>
        </a:ln>
      </dgm:spPr>
      <dgm:t>
        <a:bodyPr/>
        <a:lstStyle/>
        <a:p>
          <a:pPr algn="just">
            <a:lnSpc>
              <a:spcPct val="150000"/>
            </a:lnSpc>
          </a:pPr>
          <a:r>
            <a:rPr lang="en-GB" sz="1400" dirty="0">
              <a:latin typeface="Aptos" panose="020B0004020202020204" pitchFamily="34" charset="0"/>
            </a:rPr>
            <a:t>Mention specific key words or search terms you will use to identify relevant studies. </a:t>
          </a:r>
        </a:p>
      </dgm:t>
    </dgm:pt>
    <dgm:pt modelId="{FF8C85B0-B47C-4D54-AA6C-F07A1CB37E7C}" type="parTrans" cxnId="{E7EB04D6-752A-4109-A536-0B7BE6366127}">
      <dgm:prSet/>
      <dgm:spPr/>
      <dgm:t>
        <a:bodyPr/>
        <a:lstStyle/>
        <a:p>
          <a:pPr algn="just">
            <a:lnSpc>
              <a:spcPct val="150000"/>
            </a:lnSpc>
          </a:pPr>
          <a:endParaRPr lang="en-GB" sz="1600">
            <a:latin typeface="Aptos" panose="020B0004020202020204" pitchFamily="34" charset="0"/>
          </a:endParaRPr>
        </a:p>
      </dgm:t>
    </dgm:pt>
    <dgm:pt modelId="{5746BC8A-3808-4C38-AB0A-BF88A3CBA0A0}" type="sibTrans" cxnId="{E7EB04D6-752A-4109-A536-0B7BE6366127}">
      <dgm:prSet/>
      <dgm:spPr/>
      <dgm:t>
        <a:bodyPr/>
        <a:lstStyle/>
        <a:p>
          <a:pPr algn="just">
            <a:lnSpc>
              <a:spcPct val="150000"/>
            </a:lnSpc>
          </a:pPr>
          <a:endParaRPr lang="en-GB" sz="1600">
            <a:latin typeface="Aptos" panose="020B0004020202020204" pitchFamily="34" charset="0"/>
          </a:endParaRPr>
        </a:p>
      </dgm:t>
    </dgm:pt>
    <dgm:pt modelId="{80D5BD8E-62ED-4929-8468-E9536EBA89C2}" type="pres">
      <dgm:prSet presAssocID="{91088D7D-FAB7-48AA-8101-DF0C7B7ADEE6}" presName="linear" presStyleCnt="0">
        <dgm:presLayoutVars>
          <dgm:dir/>
          <dgm:animLvl val="lvl"/>
          <dgm:resizeHandles val="exact"/>
        </dgm:presLayoutVars>
      </dgm:prSet>
      <dgm:spPr/>
    </dgm:pt>
    <dgm:pt modelId="{07E1365E-AC31-4998-A396-F7EA67BE801F}" type="pres">
      <dgm:prSet presAssocID="{000D7066-AD06-4550-87D9-AD26A01E7A50}" presName="parentLin" presStyleCnt="0"/>
      <dgm:spPr/>
    </dgm:pt>
    <dgm:pt modelId="{C615A107-7D4D-4034-8E01-C1D49574384C}" type="pres">
      <dgm:prSet presAssocID="{000D7066-AD06-4550-87D9-AD26A01E7A50}" presName="parentLeftMargin" presStyleLbl="node1" presStyleIdx="0" presStyleCnt="3"/>
      <dgm:spPr/>
    </dgm:pt>
    <dgm:pt modelId="{4D3F4F4B-3C89-470D-8495-8B1675B27A67}" type="pres">
      <dgm:prSet presAssocID="{000D7066-AD06-4550-87D9-AD26A01E7A50}" presName="parentText" presStyleLbl="node1" presStyleIdx="0" presStyleCnt="3">
        <dgm:presLayoutVars>
          <dgm:chMax val="0"/>
          <dgm:bulletEnabled val="1"/>
        </dgm:presLayoutVars>
      </dgm:prSet>
      <dgm:spPr/>
    </dgm:pt>
    <dgm:pt modelId="{E45BEFEA-B09B-4033-BD4D-44D8C3D64A1B}" type="pres">
      <dgm:prSet presAssocID="{000D7066-AD06-4550-87D9-AD26A01E7A50}" presName="negativeSpace" presStyleCnt="0"/>
      <dgm:spPr/>
    </dgm:pt>
    <dgm:pt modelId="{2A765828-2D8C-4619-AAD7-EB114565F49D}" type="pres">
      <dgm:prSet presAssocID="{000D7066-AD06-4550-87D9-AD26A01E7A50}" presName="childText" presStyleLbl="conFgAcc1" presStyleIdx="0" presStyleCnt="3">
        <dgm:presLayoutVars>
          <dgm:bulletEnabled val="1"/>
        </dgm:presLayoutVars>
      </dgm:prSet>
      <dgm:spPr/>
    </dgm:pt>
    <dgm:pt modelId="{24EA2CED-F856-49CC-BE6E-8902F9E8EB01}" type="pres">
      <dgm:prSet presAssocID="{70DCBCAB-CF5E-4800-9AB3-E5B61471D62E}" presName="spaceBetweenRectangles" presStyleCnt="0"/>
      <dgm:spPr/>
    </dgm:pt>
    <dgm:pt modelId="{856A82F3-4A6C-4CE2-B67E-28F0079F1C58}" type="pres">
      <dgm:prSet presAssocID="{1F1CE094-D2DC-4B63-8369-71031E89F577}" presName="parentLin" presStyleCnt="0"/>
      <dgm:spPr/>
    </dgm:pt>
    <dgm:pt modelId="{2CB00988-DFF6-4A54-AB64-F5F69C57F607}" type="pres">
      <dgm:prSet presAssocID="{1F1CE094-D2DC-4B63-8369-71031E89F577}" presName="parentLeftMargin" presStyleLbl="node1" presStyleIdx="0" presStyleCnt="3"/>
      <dgm:spPr/>
    </dgm:pt>
    <dgm:pt modelId="{0B500FA6-3387-4AA6-9D5A-537018069F2B}" type="pres">
      <dgm:prSet presAssocID="{1F1CE094-D2DC-4B63-8369-71031E89F577}" presName="parentText" presStyleLbl="node1" presStyleIdx="1" presStyleCnt="3">
        <dgm:presLayoutVars>
          <dgm:chMax val="0"/>
          <dgm:bulletEnabled val="1"/>
        </dgm:presLayoutVars>
      </dgm:prSet>
      <dgm:spPr/>
    </dgm:pt>
    <dgm:pt modelId="{B3338714-951D-461F-B0CE-2F274F391F31}" type="pres">
      <dgm:prSet presAssocID="{1F1CE094-D2DC-4B63-8369-71031E89F577}" presName="negativeSpace" presStyleCnt="0"/>
      <dgm:spPr/>
    </dgm:pt>
    <dgm:pt modelId="{DE77F449-604B-4767-86EA-089595CB88C6}" type="pres">
      <dgm:prSet presAssocID="{1F1CE094-D2DC-4B63-8369-71031E89F577}" presName="childText" presStyleLbl="conFgAcc1" presStyleIdx="1" presStyleCnt="3">
        <dgm:presLayoutVars>
          <dgm:bulletEnabled val="1"/>
        </dgm:presLayoutVars>
      </dgm:prSet>
      <dgm:spPr/>
    </dgm:pt>
    <dgm:pt modelId="{48C9A85C-A857-482F-9959-117B4B814F2A}" type="pres">
      <dgm:prSet presAssocID="{30936463-2237-4470-868E-EF53C25B650D}" presName="spaceBetweenRectangles" presStyleCnt="0"/>
      <dgm:spPr/>
    </dgm:pt>
    <dgm:pt modelId="{EAC2D02D-CD74-45DD-9CB5-70EE46692071}" type="pres">
      <dgm:prSet presAssocID="{85F379DE-E495-4A4A-B94C-A3D1140CFC09}" presName="parentLin" presStyleCnt="0"/>
      <dgm:spPr/>
    </dgm:pt>
    <dgm:pt modelId="{BACFA171-064B-4200-8B5F-E94F08666A1E}" type="pres">
      <dgm:prSet presAssocID="{85F379DE-E495-4A4A-B94C-A3D1140CFC09}" presName="parentLeftMargin" presStyleLbl="node1" presStyleIdx="1" presStyleCnt="3"/>
      <dgm:spPr/>
    </dgm:pt>
    <dgm:pt modelId="{7B83977E-C06A-4C57-9BC8-5AB7862452A1}" type="pres">
      <dgm:prSet presAssocID="{85F379DE-E495-4A4A-B94C-A3D1140CFC09}" presName="parentText" presStyleLbl="node1" presStyleIdx="2" presStyleCnt="3">
        <dgm:presLayoutVars>
          <dgm:chMax val="0"/>
          <dgm:bulletEnabled val="1"/>
        </dgm:presLayoutVars>
      </dgm:prSet>
      <dgm:spPr/>
    </dgm:pt>
    <dgm:pt modelId="{3C0E9834-160F-426D-9AFF-B512EB24766E}" type="pres">
      <dgm:prSet presAssocID="{85F379DE-E495-4A4A-B94C-A3D1140CFC09}" presName="negativeSpace" presStyleCnt="0"/>
      <dgm:spPr/>
    </dgm:pt>
    <dgm:pt modelId="{9158C314-112E-472A-B5B5-CC3C4415A41C}" type="pres">
      <dgm:prSet presAssocID="{85F379DE-E495-4A4A-B94C-A3D1140CFC09}" presName="childText" presStyleLbl="conFgAcc1" presStyleIdx="2" presStyleCnt="3">
        <dgm:presLayoutVars>
          <dgm:bulletEnabled val="1"/>
        </dgm:presLayoutVars>
      </dgm:prSet>
      <dgm:spPr/>
    </dgm:pt>
  </dgm:ptLst>
  <dgm:cxnLst>
    <dgm:cxn modelId="{360EA214-7314-4F5B-9399-E43F5E8FEEEC}" srcId="{000D7066-AD06-4550-87D9-AD26A01E7A50}" destId="{8E089CF1-126F-4567-A7AB-CBDC7BB0D432}" srcOrd="1" destOrd="0" parTransId="{9EDB1D81-089A-42C8-8EBB-DB0E463CCD1B}" sibTransId="{246D2255-E069-4FE8-B3F0-ECB5AC7FE015}"/>
    <dgm:cxn modelId="{2B317716-4B14-4290-8165-D16B8589E63C}" srcId="{91088D7D-FAB7-48AA-8101-DF0C7B7ADEE6}" destId="{000D7066-AD06-4550-87D9-AD26A01E7A50}" srcOrd="0" destOrd="0" parTransId="{0F71A8A5-172F-4CFE-89B9-ED73B28800EC}" sibTransId="{70DCBCAB-CF5E-4800-9AB3-E5B61471D62E}"/>
    <dgm:cxn modelId="{5BAD6617-B6B1-42A7-B691-AE18B8490204}" type="presOf" srcId="{99A38F26-2662-4D75-9091-B047760A32F8}" destId="{DE77F449-604B-4767-86EA-089595CB88C6}" srcOrd="0" destOrd="0" presId="urn:microsoft.com/office/officeart/2005/8/layout/list1"/>
    <dgm:cxn modelId="{F5067517-1232-44AD-9953-A1F00EF9CD25}" srcId="{85F379DE-E495-4A4A-B94C-A3D1140CFC09}" destId="{19FB67D4-48A9-408E-BD53-0ED2C83836E3}" srcOrd="1" destOrd="0" parTransId="{5E3E8F3B-F790-4A0C-B40C-6D1CF752BE93}" sibTransId="{B5DBEF2E-E29B-4A3D-94CF-C9E027E4308E}"/>
    <dgm:cxn modelId="{56146D28-FD79-4119-B826-36656DE2CA17}" type="presOf" srcId="{000D7066-AD06-4550-87D9-AD26A01E7A50}" destId="{4D3F4F4B-3C89-470D-8495-8B1675B27A67}" srcOrd="1" destOrd="0" presId="urn:microsoft.com/office/officeart/2005/8/layout/list1"/>
    <dgm:cxn modelId="{EBA92A3F-4316-432F-A9C6-507908184B71}" type="presOf" srcId="{000D7066-AD06-4550-87D9-AD26A01E7A50}" destId="{C615A107-7D4D-4034-8E01-C1D49574384C}" srcOrd="0" destOrd="0" presId="urn:microsoft.com/office/officeart/2005/8/layout/list1"/>
    <dgm:cxn modelId="{56954566-B498-4E9B-827C-EF1AD24D329D}" type="presOf" srcId="{9DFA4325-DC4F-44BE-B887-C352876248C8}" destId="{2A765828-2D8C-4619-AAD7-EB114565F49D}" srcOrd="0" destOrd="0" presId="urn:microsoft.com/office/officeart/2005/8/layout/list1"/>
    <dgm:cxn modelId="{CEC95B69-6389-4F9F-9CE0-92AF9B6975B0}" type="presOf" srcId="{1F1CE094-D2DC-4B63-8369-71031E89F577}" destId="{2CB00988-DFF6-4A54-AB64-F5F69C57F607}" srcOrd="0" destOrd="0" presId="urn:microsoft.com/office/officeart/2005/8/layout/list1"/>
    <dgm:cxn modelId="{23C48E70-FFED-4D3D-919A-C3F0D85233BF}" srcId="{85F379DE-E495-4A4A-B94C-A3D1140CFC09}" destId="{C9DEB615-52E3-4FFF-9190-0CBFAF3E9425}" srcOrd="0" destOrd="0" parTransId="{3AEA510E-0156-4153-AE80-EB9244D8D184}" sibTransId="{FF1179EA-8D88-4B08-82B4-8B32194A962C}"/>
    <dgm:cxn modelId="{6EF0A970-B77D-43A5-ACAB-7CABA0F3F9FA}" type="presOf" srcId="{4D7CB96C-D915-48C7-87D6-0B99680CFF0C}" destId="{DE77F449-604B-4767-86EA-089595CB88C6}" srcOrd="0" destOrd="1" presId="urn:microsoft.com/office/officeart/2005/8/layout/list1"/>
    <dgm:cxn modelId="{E2F9B251-3908-4FBA-864A-D329B428FF0E}" srcId="{000D7066-AD06-4550-87D9-AD26A01E7A50}" destId="{9DFA4325-DC4F-44BE-B887-C352876248C8}" srcOrd="0" destOrd="0" parTransId="{48AA9655-6EB2-4D5D-A22E-2710D3175103}" sibTransId="{A5C38227-4DE5-498F-8E90-145217C087E3}"/>
    <dgm:cxn modelId="{AAD8897E-5681-46EB-BBA9-F4A359EE2CE2}" type="presOf" srcId="{91088D7D-FAB7-48AA-8101-DF0C7B7ADEE6}" destId="{80D5BD8E-62ED-4929-8468-E9536EBA89C2}" srcOrd="0" destOrd="0" presId="urn:microsoft.com/office/officeart/2005/8/layout/list1"/>
    <dgm:cxn modelId="{CC296582-BFBD-4A90-9327-8177FD0599A7}" srcId="{91088D7D-FAB7-48AA-8101-DF0C7B7ADEE6}" destId="{1F1CE094-D2DC-4B63-8369-71031E89F577}" srcOrd="1" destOrd="0" parTransId="{7ABBC27C-1BB1-4C35-B795-4F67407525FA}" sibTransId="{30936463-2237-4470-868E-EF53C25B650D}"/>
    <dgm:cxn modelId="{52CBA689-1E47-458E-AF1A-29DB8B4EAED2}" srcId="{1F1CE094-D2DC-4B63-8369-71031E89F577}" destId="{4D7CB96C-D915-48C7-87D6-0B99680CFF0C}" srcOrd="1" destOrd="0" parTransId="{607863CC-7F84-4238-960E-69FBF5F37414}" sibTransId="{0266F7A3-3BF8-456B-8A90-A4BF20E011AC}"/>
    <dgm:cxn modelId="{0B131F99-9A63-4BA1-AB99-C0DFB85C5720}" type="presOf" srcId="{85F379DE-E495-4A4A-B94C-A3D1140CFC09}" destId="{BACFA171-064B-4200-8B5F-E94F08666A1E}" srcOrd="0" destOrd="0" presId="urn:microsoft.com/office/officeart/2005/8/layout/list1"/>
    <dgm:cxn modelId="{D5D0FF9F-743E-49A9-8D5F-C3169C4A76BA}" type="presOf" srcId="{C9DEB615-52E3-4FFF-9190-0CBFAF3E9425}" destId="{9158C314-112E-472A-B5B5-CC3C4415A41C}" srcOrd="0" destOrd="0" presId="urn:microsoft.com/office/officeart/2005/8/layout/list1"/>
    <dgm:cxn modelId="{9E2AC2BB-0B98-4AF5-A620-E6C1F35C89B4}" type="presOf" srcId="{85F379DE-E495-4A4A-B94C-A3D1140CFC09}" destId="{7B83977E-C06A-4C57-9BC8-5AB7862452A1}" srcOrd="1" destOrd="0" presId="urn:microsoft.com/office/officeart/2005/8/layout/list1"/>
    <dgm:cxn modelId="{E0DF14BC-BAB0-4518-BFAF-E7D52BC1B93C}" type="presOf" srcId="{19FB67D4-48A9-408E-BD53-0ED2C83836E3}" destId="{9158C314-112E-472A-B5B5-CC3C4415A41C}" srcOrd="0" destOrd="1" presId="urn:microsoft.com/office/officeart/2005/8/layout/list1"/>
    <dgm:cxn modelId="{E7EB04D6-752A-4109-A536-0B7BE6366127}" srcId="{1F1CE094-D2DC-4B63-8369-71031E89F577}" destId="{99A38F26-2662-4D75-9091-B047760A32F8}" srcOrd="0" destOrd="0" parTransId="{FF8C85B0-B47C-4D54-AA6C-F07A1CB37E7C}" sibTransId="{5746BC8A-3808-4C38-AB0A-BF88A3CBA0A0}"/>
    <dgm:cxn modelId="{F5113BDB-7AA8-4B53-AA38-AF04F2E4E96F}" type="presOf" srcId="{1F1CE094-D2DC-4B63-8369-71031E89F577}" destId="{0B500FA6-3387-4AA6-9D5A-537018069F2B}" srcOrd="1" destOrd="0" presId="urn:microsoft.com/office/officeart/2005/8/layout/list1"/>
    <dgm:cxn modelId="{8844D1DD-1DFD-42BD-8A0D-D487A0E945B3}" srcId="{91088D7D-FAB7-48AA-8101-DF0C7B7ADEE6}" destId="{85F379DE-E495-4A4A-B94C-A3D1140CFC09}" srcOrd="2" destOrd="0" parTransId="{48C50E13-00E2-463C-AA5A-6E043BE254D9}" sibTransId="{C328249E-E8FF-4105-A31F-A2CDE9D389D1}"/>
    <dgm:cxn modelId="{D19E4DF5-A764-4C6D-B625-E29B2B36BE78}" type="presOf" srcId="{8E089CF1-126F-4567-A7AB-CBDC7BB0D432}" destId="{2A765828-2D8C-4619-AAD7-EB114565F49D}" srcOrd="0" destOrd="1" presId="urn:microsoft.com/office/officeart/2005/8/layout/list1"/>
    <dgm:cxn modelId="{FE9715AB-003E-45AE-B10D-84A21E2D1C6E}" type="presParOf" srcId="{80D5BD8E-62ED-4929-8468-E9536EBA89C2}" destId="{07E1365E-AC31-4998-A396-F7EA67BE801F}" srcOrd="0" destOrd="0" presId="urn:microsoft.com/office/officeart/2005/8/layout/list1"/>
    <dgm:cxn modelId="{6A7191F3-E784-4B1D-B9D5-D64998D33C96}" type="presParOf" srcId="{07E1365E-AC31-4998-A396-F7EA67BE801F}" destId="{C615A107-7D4D-4034-8E01-C1D49574384C}" srcOrd="0" destOrd="0" presId="urn:microsoft.com/office/officeart/2005/8/layout/list1"/>
    <dgm:cxn modelId="{222B1C24-12C9-44D9-A82A-0994EC89713B}" type="presParOf" srcId="{07E1365E-AC31-4998-A396-F7EA67BE801F}" destId="{4D3F4F4B-3C89-470D-8495-8B1675B27A67}" srcOrd="1" destOrd="0" presId="urn:microsoft.com/office/officeart/2005/8/layout/list1"/>
    <dgm:cxn modelId="{97C7F327-CA0E-4D39-9B45-772EF344B0B3}" type="presParOf" srcId="{80D5BD8E-62ED-4929-8468-E9536EBA89C2}" destId="{E45BEFEA-B09B-4033-BD4D-44D8C3D64A1B}" srcOrd="1" destOrd="0" presId="urn:microsoft.com/office/officeart/2005/8/layout/list1"/>
    <dgm:cxn modelId="{0AF23895-856B-4619-A645-2FD1C8C28DD3}" type="presParOf" srcId="{80D5BD8E-62ED-4929-8468-E9536EBA89C2}" destId="{2A765828-2D8C-4619-AAD7-EB114565F49D}" srcOrd="2" destOrd="0" presId="urn:microsoft.com/office/officeart/2005/8/layout/list1"/>
    <dgm:cxn modelId="{F6AFA934-60FA-4D78-981B-8F6425B76A0D}" type="presParOf" srcId="{80D5BD8E-62ED-4929-8468-E9536EBA89C2}" destId="{24EA2CED-F856-49CC-BE6E-8902F9E8EB01}" srcOrd="3" destOrd="0" presId="urn:microsoft.com/office/officeart/2005/8/layout/list1"/>
    <dgm:cxn modelId="{73200E32-9EEB-4019-9F0B-4E99DBA6C413}" type="presParOf" srcId="{80D5BD8E-62ED-4929-8468-E9536EBA89C2}" destId="{856A82F3-4A6C-4CE2-B67E-28F0079F1C58}" srcOrd="4" destOrd="0" presId="urn:microsoft.com/office/officeart/2005/8/layout/list1"/>
    <dgm:cxn modelId="{E948270C-E40C-451A-A879-6E3475AA1E49}" type="presParOf" srcId="{856A82F3-4A6C-4CE2-B67E-28F0079F1C58}" destId="{2CB00988-DFF6-4A54-AB64-F5F69C57F607}" srcOrd="0" destOrd="0" presId="urn:microsoft.com/office/officeart/2005/8/layout/list1"/>
    <dgm:cxn modelId="{61F8D73D-13DC-4E44-953D-83730E0B4E0A}" type="presParOf" srcId="{856A82F3-4A6C-4CE2-B67E-28F0079F1C58}" destId="{0B500FA6-3387-4AA6-9D5A-537018069F2B}" srcOrd="1" destOrd="0" presId="urn:microsoft.com/office/officeart/2005/8/layout/list1"/>
    <dgm:cxn modelId="{4FB93378-CDF0-48B3-A1E5-42F1AE7A797E}" type="presParOf" srcId="{80D5BD8E-62ED-4929-8468-E9536EBA89C2}" destId="{B3338714-951D-461F-B0CE-2F274F391F31}" srcOrd="5" destOrd="0" presId="urn:microsoft.com/office/officeart/2005/8/layout/list1"/>
    <dgm:cxn modelId="{B37C993E-B55C-45C6-A56D-138912430189}" type="presParOf" srcId="{80D5BD8E-62ED-4929-8468-E9536EBA89C2}" destId="{DE77F449-604B-4767-86EA-089595CB88C6}" srcOrd="6" destOrd="0" presId="urn:microsoft.com/office/officeart/2005/8/layout/list1"/>
    <dgm:cxn modelId="{BA9CA6A5-9B14-4A90-8C84-BB8EE60655F0}" type="presParOf" srcId="{80D5BD8E-62ED-4929-8468-E9536EBA89C2}" destId="{48C9A85C-A857-482F-9959-117B4B814F2A}" srcOrd="7" destOrd="0" presId="urn:microsoft.com/office/officeart/2005/8/layout/list1"/>
    <dgm:cxn modelId="{A9074AE0-AF3C-40CF-96D0-F18BC701E055}" type="presParOf" srcId="{80D5BD8E-62ED-4929-8468-E9536EBA89C2}" destId="{EAC2D02D-CD74-45DD-9CB5-70EE46692071}" srcOrd="8" destOrd="0" presId="urn:microsoft.com/office/officeart/2005/8/layout/list1"/>
    <dgm:cxn modelId="{F7F4917D-495F-4339-93ED-AAD066D96E04}" type="presParOf" srcId="{EAC2D02D-CD74-45DD-9CB5-70EE46692071}" destId="{BACFA171-064B-4200-8B5F-E94F08666A1E}" srcOrd="0" destOrd="0" presId="urn:microsoft.com/office/officeart/2005/8/layout/list1"/>
    <dgm:cxn modelId="{E4DED668-FCC2-4660-B129-B8F9198D3AA8}" type="presParOf" srcId="{EAC2D02D-CD74-45DD-9CB5-70EE46692071}" destId="{7B83977E-C06A-4C57-9BC8-5AB7862452A1}" srcOrd="1" destOrd="0" presId="urn:microsoft.com/office/officeart/2005/8/layout/list1"/>
    <dgm:cxn modelId="{19FA094E-230D-4721-ABEE-8B17A81C8090}" type="presParOf" srcId="{80D5BD8E-62ED-4929-8468-E9536EBA89C2}" destId="{3C0E9834-160F-426D-9AFF-B512EB24766E}" srcOrd="9" destOrd="0" presId="urn:microsoft.com/office/officeart/2005/8/layout/list1"/>
    <dgm:cxn modelId="{B55C38D8-EC29-447D-90E1-FB1F27D9E55B}" type="presParOf" srcId="{80D5BD8E-62ED-4929-8468-E9536EBA89C2}" destId="{9158C314-112E-472A-B5B5-CC3C4415A41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4C0F3C4-ECE1-4473-B7A6-307DED35770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817EB5BD-0EAC-4A7A-9A20-C2EEBB2A6E2E}">
      <dgm:prSet phldrT="[Text]"/>
      <dgm:spPr>
        <a:solidFill>
          <a:srgbClr val="00426D"/>
        </a:solidFill>
      </dgm:spPr>
      <dgm:t>
        <a:bodyPr/>
        <a:lstStyle/>
        <a:p>
          <a:pPr algn="ctr">
            <a:lnSpc>
              <a:spcPct val="150000"/>
            </a:lnSpc>
          </a:pPr>
          <a:r>
            <a:rPr lang="en-GB" b="1" dirty="0">
              <a:latin typeface="Aptos" panose="020B0004020202020204" pitchFamily="34" charset="0"/>
            </a:rPr>
            <a:t>Click on the new ‘Research Assistant’ tab at the top of the page. </a:t>
          </a: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703C8F6-2D54-445E-B52D-9465F17F4920}">
      <dgm:prSet phldrT="[Text]"/>
      <dgm:spPr>
        <a:solidFill>
          <a:srgbClr val="00426D"/>
        </a:solidFill>
      </dgm:spPr>
      <dgm:t>
        <a:bodyPr/>
        <a:lstStyle/>
        <a:p>
          <a:pPr algn="ctr">
            <a:lnSpc>
              <a:spcPct val="150000"/>
            </a:lnSpc>
          </a:pPr>
          <a:r>
            <a:rPr lang="en-GB" b="1" dirty="0">
              <a:latin typeface="Aptos" panose="020B0004020202020204" pitchFamily="34" charset="0"/>
            </a:rPr>
            <a:t>Type into the search section your proposed topic and see what information is available there. </a:t>
          </a:r>
        </a:p>
      </dgm:t>
    </dgm:pt>
    <dgm:pt modelId="{134679C7-98EC-4A74-86A4-4389D66FA82B}" type="parTrans" cxnId="{E8F91D8F-5F53-4C7F-946E-91ABEEEE4FFC}">
      <dgm:prSet/>
      <dgm:spPr/>
      <dgm:t>
        <a:bodyPr/>
        <a:lstStyle/>
        <a:p>
          <a:endParaRPr lang="en-GB"/>
        </a:p>
      </dgm:t>
    </dgm:pt>
    <dgm:pt modelId="{19E9663B-78B6-42D4-8CC2-79D923427AAE}" type="sibTrans" cxnId="{E8F91D8F-5F53-4C7F-946E-91ABEEEE4FFC}">
      <dgm:prSet/>
      <dgm:spPr/>
      <dgm:t>
        <a:bodyPr/>
        <a:lstStyle/>
        <a:p>
          <a:endParaRPr lang="en-GB"/>
        </a:p>
      </dgm:t>
    </dgm:pt>
    <dgm:pt modelId="{5B8583B6-B4DA-4F3E-A088-B8F0CF6B75D7}">
      <dgm:prSet phldrT="[Text]"/>
      <dgm:spPr>
        <a:solidFill>
          <a:srgbClr val="00426D"/>
        </a:solidFill>
      </dgm:spPr>
      <dgm:t>
        <a:bodyPr/>
        <a:lstStyle/>
        <a:p>
          <a:pPr algn="ctr">
            <a:lnSpc>
              <a:spcPct val="150000"/>
            </a:lnSpc>
          </a:pPr>
          <a:r>
            <a:rPr lang="en-GB" b="1" dirty="0">
              <a:latin typeface="Aptos" panose="020B0004020202020204" pitchFamily="34" charset="0"/>
            </a:rPr>
            <a:t>Make note of the sources and prompt questions the assistant provides you.</a:t>
          </a:r>
        </a:p>
      </dgm:t>
    </dgm:pt>
    <dgm:pt modelId="{3EF9D9EF-0860-45C3-8317-ACBC1F08E800}" type="parTrans" cxnId="{545401AE-78DB-4B9F-887B-DCB9963A4D50}">
      <dgm:prSet/>
      <dgm:spPr/>
      <dgm:t>
        <a:bodyPr/>
        <a:lstStyle/>
        <a:p>
          <a:endParaRPr lang="en-GB"/>
        </a:p>
      </dgm:t>
    </dgm:pt>
    <dgm:pt modelId="{71816A91-865E-470C-A49E-CA653B9440B2}" type="sibTrans" cxnId="{545401AE-78DB-4B9F-887B-DCB9963A4D50}">
      <dgm:prSet/>
      <dgm:spPr/>
      <dgm:t>
        <a:bodyPr/>
        <a:lstStyle/>
        <a:p>
          <a:endParaRPr lang="en-GB"/>
        </a:p>
      </dgm:t>
    </dgm:pt>
    <dgm:pt modelId="{298A1CA1-A8EC-4455-B237-EFDAE3850F8D}">
      <dgm:prSet phldrT="[Text]"/>
      <dgm:spPr>
        <a:solidFill>
          <a:srgbClr val="00426D"/>
        </a:solidFill>
      </dgm:spPr>
      <dgm:t>
        <a:bodyPr/>
        <a:lstStyle/>
        <a:p>
          <a:pPr algn="ctr">
            <a:lnSpc>
              <a:spcPct val="150000"/>
            </a:lnSpc>
          </a:pPr>
          <a:r>
            <a:rPr lang="en-GB" b="1" dirty="0">
              <a:latin typeface="Aptos" panose="020B0004020202020204" pitchFamily="34" charset="0"/>
            </a:rPr>
            <a:t>Keep a record of your search to return to later. </a:t>
          </a:r>
        </a:p>
      </dgm:t>
    </dgm:pt>
    <dgm:pt modelId="{CAC15C46-9C21-4AA1-8D13-3653F4AAD8C0}" type="parTrans" cxnId="{0ACE01FB-C014-4EAF-8145-38B0D687EF46}">
      <dgm:prSet/>
      <dgm:spPr/>
      <dgm:t>
        <a:bodyPr/>
        <a:lstStyle/>
        <a:p>
          <a:endParaRPr lang="en-GB"/>
        </a:p>
      </dgm:t>
    </dgm:pt>
    <dgm:pt modelId="{63C85927-C0B9-4654-92C1-DB454241DDC0}" type="sibTrans" cxnId="{0ACE01FB-C014-4EAF-8145-38B0D687EF46}">
      <dgm:prSet/>
      <dgm:spPr/>
      <dgm:t>
        <a:bodyPr/>
        <a:lstStyle/>
        <a:p>
          <a:endParaRPr lang="en-GB"/>
        </a:p>
      </dgm:t>
    </dgm:pt>
    <dgm:pt modelId="{B944ED4C-C7AF-4C3F-BDAD-B275EF30ED5C}">
      <dgm:prSet phldrT="[Text]"/>
      <dgm:spPr>
        <a:solidFill>
          <a:srgbClr val="00426D"/>
        </a:solidFill>
      </dgm:spPr>
      <dgm:t>
        <a:bodyPr/>
        <a:lstStyle/>
        <a:p>
          <a:pPr algn="ctr">
            <a:lnSpc>
              <a:spcPct val="150000"/>
            </a:lnSpc>
          </a:pPr>
          <a:r>
            <a:rPr lang="en-GB" b="1" dirty="0">
              <a:latin typeface="Aptos" panose="020B0004020202020204" pitchFamily="34" charset="0"/>
            </a:rPr>
            <a:t>Go on to the UWTSD Library</a:t>
          </a:r>
        </a:p>
      </dgm:t>
    </dgm:pt>
    <dgm:pt modelId="{3407E792-A568-4A56-A5E9-5F31F719AA50}" type="parTrans" cxnId="{29941087-6A08-4A34-A874-7C59E27D93C4}">
      <dgm:prSet/>
      <dgm:spPr/>
      <dgm:t>
        <a:bodyPr/>
        <a:lstStyle/>
        <a:p>
          <a:endParaRPr lang="en-GB"/>
        </a:p>
      </dgm:t>
    </dgm:pt>
    <dgm:pt modelId="{9EAA833A-A3E1-469B-8B38-D965B42B9A1D}" type="sibTrans" cxnId="{29941087-6A08-4A34-A874-7C59E27D93C4}">
      <dgm:prSet/>
      <dgm:spPr/>
      <dgm:t>
        <a:bodyPr/>
        <a:lstStyle/>
        <a:p>
          <a:endParaRPr lang="en-GB"/>
        </a:p>
      </dgm:t>
    </dgm:pt>
    <dgm:pt modelId="{C9430FC6-D0F6-4EF1-A233-740A43B2241C}" type="pres">
      <dgm:prSet presAssocID="{F4C0F3C4-ECE1-4473-B7A6-307DED357701}" presName="linearFlow" presStyleCnt="0">
        <dgm:presLayoutVars>
          <dgm:dir/>
          <dgm:resizeHandles val="exact"/>
        </dgm:presLayoutVars>
      </dgm:prSet>
      <dgm:spPr/>
    </dgm:pt>
    <dgm:pt modelId="{6708F551-14A9-442E-985D-F69461513BBC}" type="pres">
      <dgm:prSet presAssocID="{B944ED4C-C7AF-4C3F-BDAD-B275EF30ED5C}" presName="composite" presStyleCnt="0"/>
      <dgm:spPr/>
    </dgm:pt>
    <dgm:pt modelId="{979E8AF5-CFFB-4E60-875E-8686A42B3348}" type="pres">
      <dgm:prSet presAssocID="{B944ED4C-C7AF-4C3F-BDAD-B275EF30ED5C}" presName="imgShp" presStyleLbl="fgImgPlace1" presStyleIdx="0" presStyleCnt="5" custLinFactNeighborX="-15288"/>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Badge 1 with solid fill"/>
        </a:ext>
      </dgm:extLst>
    </dgm:pt>
    <dgm:pt modelId="{A945ECA3-5A23-4BCB-A0D2-927D7F88ABC9}" type="pres">
      <dgm:prSet presAssocID="{B944ED4C-C7AF-4C3F-BDAD-B275EF30ED5C}" presName="txShp" presStyleLbl="node1" presStyleIdx="0" presStyleCnt="5">
        <dgm:presLayoutVars>
          <dgm:bulletEnabled val="1"/>
        </dgm:presLayoutVars>
      </dgm:prSet>
      <dgm:spPr/>
    </dgm:pt>
    <dgm:pt modelId="{00899BF9-BD7D-4F27-8D4F-BB0DA30D7B6B}" type="pres">
      <dgm:prSet presAssocID="{9EAA833A-A3E1-469B-8B38-D965B42B9A1D}" presName="spacing" presStyleCnt="0"/>
      <dgm:spPr/>
    </dgm:pt>
    <dgm:pt modelId="{95476F3C-EFAA-42E7-957A-969CFE689D7A}" type="pres">
      <dgm:prSet presAssocID="{817EB5BD-0EAC-4A7A-9A20-C2EEBB2A6E2E}" presName="composite" presStyleCnt="0"/>
      <dgm:spPr/>
    </dgm:pt>
    <dgm:pt modelId="{3B99BCE2-0414-4C70-93F6-538A47328338}" type="pres">
      <dgm:prSet presAssocID="{817EB5BD-0EAC-4A7A-9A20-C2EEBB2A6E2E}" presName="imgShp" presStyleLbl="fgImgPlace1" presStyleIdx="1" presStyleCnt="5" custLinFactNeighborX="-13731" custLinFactNeighborY="-69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with solid fill"/>
        </a:ext>
      </dgm:extLst>
    </dgm:pt>
    <dgm:pt modelId="{26CBA0E2-92C9-487F-8EB0-A5C565920EE1}" type="pres">
      <dgm:prSet presAssocID="{817EB5BD-0EAC-4A7A-9A20-C2EEBB2A6E2E}" presName="txShp" presStyleLbl="node1" presStyleIdx="1" presStyleCnt="5" custScaleY="100611">
        <dgm:presLayoutVars>
          <dgm:bulletEnabled val="1"/>
        </dgm:presLayoutVars>
      </dgm:prSet>
      <dgm:spPr/>
    </dgm:pt>
    <dgm:pt modelId="{303A17F8-09FA-4D80-B511-400B3B0963FA}" type="pres">
      <dgm:prSet presAssocID="{B0F4FB81-8F7B-4EEC-8E61-A0732CE6D1D1}" presName="spacing" presStyleCnt="0"/>
      <dgm:spPr/>
    </dgm:pt>
    <dgm:pt modelId="{52E8D322-3B69-41FD-9545-A0219D5A10C6}" type="pres">
      <dgm:prSet presAssocID="{5703C8F6-2D54-445E-B52D-9465F17F4920}" presName="composite" presStyleCnt="0"/>
      <dgm:spPr/>
    </dgm:pt>
    <dgm:pt modelId="{3849A67E-ACB3-40BA-854F-DFE3F12CF1EB}" type="pres">
      <dgm:prSet presAssocID="{5703C8F6-2D54-445E-B52D-9465F17F4920}" presName="imgShp" presStyleLbl="fgImgPlace1" presStyleIdx="2" presStyleCnt="5" custLinFactNeighborX="-16062" custLinFactNeighborY="3107"/>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adge 3 with solid fill"/>
        </a:ext>
      </dgm:extLst>
    </dgm:pt>
    <dgm:pt modelId="{93773293-4736-475B-AB8B-E40F30DCA8C7}" type="pres">
      <dgm:prSet presAssocID="{5703C8F6-2D54-445E-B52D-9465F17F4920}" presName="txShp" presStyleLbl="node1" presStyleIdx="2" presStyleCnt="5">
        <dgm:presLayoutVars>
          <dgm:bulletEnabled val="1"/>
        </dgm:presLayoutVars>
      </dgm:prSet>
      <dgm:spPr/>
    </dgm:pt>
    <dgm:pt modelId="{316A36B7-61A4-4A3A-90E2-66BBDA8949EB}" type="pres">
      <dgm:prSet presAssocID="{19E9663B-78B6-42D4-8CC2-79D923427AAE}" presName="spacing" presStyleCnt="0"/>
      <dgm:spPr/>
    </dgm:pt>
    <dgm:pt modelId="{14906301-D910-450A-8A8E-166D64A5F605}" type="pres">
      <dgm:prSet presAssocID="{5B8583B6-B4DA-4F3E-A088-B8F0CF6B75D7}" presName="composite" presStyleCnt="0"/>
      <dgm:spPr/>
    </dgm:pt>
    <dgm:pt modelId="{99C942EE-A121-4507-AD17-BB62BF16FEA8}" type="pres">
      <dgm:prSet presAssocID="{5B8583B6-B4DA-4F3E-A088-B8F0CF6B75D7}" presName="imgShp" presStyleLbl="fgImgPlace1" presStyleIdx="3" presStyleCnt="5" custLinFactNeighborX="-13984" custLinFactNeighborY="777"/>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4 with solid fill"/>
        </a:ext>
      </dgm:extLst>
    </dgm:pt>
    <dgm:pt modelId="{F883DB7D-1F2F-44D5-B8AD-6E4A60B55DBA}" type="pres">
      <dgm:prSet presAssocID="{5B8583B6-B4DA-4F3E-A088-B8F0CF6B75D7}" presName="txShp" presStyleLbl="node1" presStyleIdx="3" presStyleCnt="5">
        <dgm:presLayoutVars>
          <dgm:bulletEnabled val="1"/>
        </dgm:presLayoutVars>
      </dgm:prSet>
      <dgm:spPr/>
    </dgm:pt>
    <dgm:pt modelId="{638A0C28-87B5-4DC9-85C1-8941D5DA5065}" type="pres">
      <dgm:prSet presAssocID="{71816A91-865E-470C-A49E-CA653B9440B2}" presName="spacing" presStyleCnt="0"/>
      <dgm:spPr/>
    </dgm:pt>
    <dgm:pt modelId="{3C1F9EED-505C-4952-BF26-9910E9C3AB2E}" type="pres">
      <dgm:prSet presAssocID="{298A1CA1-A8EC-4455-B237-EFDAE3850F8D}" presName="composite" presStyleCnt="0"/>
      <dgm:spPr/>
    </dgm:pt>
    <dgm:pt modelId="{C571338B-DBB6-458F-BB12-DA35C008D150}" type="pres">
      <dgm:prSet presAssocID="{298A1CA1-A8EC-4455-B237-EFDAE3850F8D}" presName="imgShp" presStyleLbl="fgImgPlace1" presStyleIdx="4" presStyleCnt="5" custLinFactNeighborX="-1165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Badge 5 with solid fill"/>
        </a:ext>
      </dgm:extLst>
    </dgm:pt>
    <dgm:pt modelId="{62A9A223-257F-4ABC-889F-3BCEF145E42B}" type="pres">
      <dgm:prSet presAssocID="{298A1CA1-A8EC-4455-B237-EFDAE3850F8D}" presName="txShp" presStyleLbl="node1" presStyleIdx="4" presStyleCnt="5">
        <dgm:presLayoutVars>
          <dgm:bulletEnabled val="1"/>
        </dgm:presLayoutVars>
      </dgm:prSet>
      <dgm:spPr/>
    </dgm:pt>
  </dgm:ptLst>
  <dgm:cxnLst>
    <dgm:cxn modelId="{879EB60D-9A2B-491A-B3D3-80D982200848}" type="presOf" srcId="{298A1CA1-A8EC-4455-B237-EFDAE3850F8D}" destId="{62A9A223-257F-4ABC-889F-3BCEF145E42B}" srcOrd="0" destOrd="0" presId="urn:microsoft.com/office/officeart/2005/8/layout/vList3"/>
    <dgm:cxn modelId="{FECEE222-44CF-4EAB-A0DF-D76982C49C3B}" type="presOf" srcId="{B944ED4C-C7AF-4C3F-BDAD-B275EF30ED5C}" destId="{A945ECA3-5A23-4BCB-A0D2-927D7F88ABC9}" srcOrd="0" destOrd="0" presId="urn:microsoft.com/office/officeart/2005/8/layout/vList3"/>
    <dgm:cxn modelId="{860CFA2B-72FB-4EA7-B36E-2BC2FA003951}" type="presOf" srcId="{F4C0F3C4-ECE1-4473-B7A6-307DED357701}" destId="{C9430FC6-D0F6-4EF1-A233-740A43B2241C}" srcOrd="0" destOrd="0" presId="urn:microsoft.com/office/officeart/2005/8/layout/vList3"/>
    <dgm:cxn modelId="{9C3F4732-0E11-436F-B292-DDEAE2CF47AA}" type="presOf" srcId="{5B8583B6-B4DA-4F3E-A088-B8F0CF6B75D7}" destId="{F883DB7D-1F2F-44D5-B8AD-6E4A60B55DBA}" srcOrd="0" destOrd="0" presId="urn:microsoft.com/office/officeart/2005/8/layout/vList3"/>
    <dgm:cxn modelId="{7780F86C-52C5-4692-902E-B8016731B3BB}" type="presOf" srcId="{817EB5BD-0EAC-4A7A-9A20-C2EEBB2A6E2E}" destId="{26CBA0E2-92C9-487F-8EB0-A5C565920EE1}" srcOrd="0" destOrd="0" presId="urn:microsoft.com/office/officeart/2005/8/layout/vList3"/>
    <dgm:cxn modelId="{29941087-6A08-4A34-A874-7C59E27D93C4}" srcId="{F4C0F3C4-ECE1-4473-B7A6-307DED357701}" destId="{B944ED4C-C7AF-4C3F-BDAD-B275EF30ED5C}" srcOrd="0" destOrd="0" parTransId="{3407E792-A568-4A56-A5E9-5F31F719AA50}" sibTransId="{9EAA833A-A3E1-469B-8B38-D965B42B9A1D}"/>
    <dgm:cxn modelId="{E8F91D8F-5F53-4C7F-946E-91ABEEEE4FFC}" srcId="{F4C0F3C4-ECE1-4473-B7A6-307DED357701}" destId="{5703C8F6-2D54-445E-B52D-9465F17F4920}" srcOrd="2" destOrd="0" parTransId="{134679C7-98EC-4A74-86A4-4389D66FA82B}" sibTransId="{19E9663B-78B6-42D4-8CC2-79D923427AAE}"/>
    <dgm:cxn modelId="{545401AE-78DB-4B9F-887B-DCB9963A4D50}" srcId="{F4C0F3C4-ECE1-4473-B7A6-307DED357701}" destId="{5B8583B6-B4DA-4F3E-A088-B8F0CF6B75D7}" srcOrd="3" destOrd="0" parTransId="{3EF9D9EF-0860-45C3-8317-ACBC1F08E800}" sibTransId="{71816A91-865E-470C-A49E-CA653B9440B2}"/>
    <dgm:cxn modelId="{60A07EDE-C29D-4FF9-8C78-67222202D184}" srcId="{F4C0F3C4-ECE1-4473-B7A6-307DED357701}" destId="{817EB5BD-0EAC-4A7A-9A20-C2EEBB2A6E2E}" srcOrd="1" destOrd="0" parTransId="{BD8B311F-A76A-41E0-BBAE-E7B3E7E4945A}" sibTransId="{B0F4FB81-8F7B-4EEC-8E61-A0732CE6D1D1}"/>
    <dgm:cxn modelId="{CC6C11F6-18AA-4CED-B910-CAE5CE653EA2}" type="presOf" srcId="{5703C8F6-2D54-445E-B52D-9465F17F4920}" destId="{93773293-4736-475B-AB8B-E40F30DCA8C7}" srcOrd="0" destOrd="0" presId="urn:microsoft.com/office/officeart/2005/8/layout/vList3"/>
    <dgm:cxn modelId="{0ACE01FB-C014-4EAF-8145-38B0D687EF46}" srcId="{F4C0F3C4-ECE1-4473-B7A6-307DED357701}" destId="{298A1CA1-A8EC-4455-B237-EFDAE3850F8D}" srcOrd="4" destOrd="0" parTransId="{CAC15C46-9C21-4AA1-8D13-3653F4AAD8C0}" sibTransId="{63C85927-C0B9-4654-92C1-DB454241DDC0}"/>
    <dgm:cxn modelId="{3A6A7D6B-2435-4F96-8DC0-AE8F9299713A}" type="presParOf" srcId="{C9430FC6-D0F6-4EF1-A233-740A43B2241C}" destId="{6708F551-14A9-442E-985D-F69461513BBC}" srcOrd="0" destOrd="0" presId="urn:microsoft.com/office/officeart/2005/8/layout/vList3"/>
    <dgm:cxn modelId="{E5112BA0-04E1-4050-8373-791976A8519F}" type="presParOf" srcId="{6708F551-14A9-442E-985D-F69461513BBC}" destId="{979E8AF5-CFFB-4E60-875E-8686A42B3348}" srcOrd="0" destOrd="0" presId="urn:microsoft.com/office/officeart/2005/8/layout/vList3"/>
    <dgm:cxn modelId="{32280C23-DC68-43D2-8E3B-E643BD72C769}" type="presParOf" srcId="{6708F551-14A9-442E-985D-F69461513BBC}" destId="{A945ECA3-5A23-4BCB-A0D2-927D7F88ABC9}" srcOrd="1" destOrd="0" presId="urn:microsoft.com/office/officeart/2005/8/layout/vList3"/>
    <dgm:cxn modelId="{FBEFDCB4-7D3B-4688-B314-2E72F3AB5BDC}" type="presParOf" srcId="{C9430FC6-D0F6-4EF1-A233-740A43B2241C}" destId="{00899BF9-BD7D-4F27-8D4F-BB0DA30D7B6B}" srcOrd="1" destOrd="0" presId="urn:microsoft.com/office/officeart/2005/8/layout/vList3"/>
    <dgm:cxn modelId="{037E3781-90CC-4940-865A-AAFBEBABF719}" type="presParOf" srcId="{C9430FC6-D0F6-4EF1-A233-740A43B2241C}" destId="{95476F3C-EFAA-42E7-957A-969CFE689D7A}" srcOrd="2" destOrd="0" presId="urn:microsoft.com/office/officeart/2005/8/layout/vList3"/>
    <dgm:cxn modelId="{B665DCB1-33FC-4E35-9192-6CFA894BA2B8}" type="presParOf" srcId="{95476F3C-EFAA-42E7-957A-969CFE689D7A}" destId="{3B99BCE2-0414-4C70-93F6-538A47328338}" srcOrd="0" destOrd="0" presId="urn:microsoft.com/office/officeart/2005/8/layout/vList3"/>
    <dgm:cxn modelId="{D032112A-28DB-42AF-9580-7B5F5467634E}" type="presParOf" srcId="{95476F3C-EFAA-42E7-957A-969CFE689D7A}" destId="{26CBA0E2-92C9-487F-8EB0-A5C565920EE1}" srcOrd="1" destOrd="0" presId="urn:microsoft.com/office/officeart/2005/8/layout/vList3"/>
    <dgm:cxn modelId="{1BC4AF80-D20D-4178-8756-67CDB655CE21}" type="presParOf" srcId="{C9430FC6-D0F6-4EF1-A233-740A43B2241C}" destId="{303A17F8-09FA-4D80-B511-400B3B0963FA}" srcOrd="3" destOrd="0" presId="urn:microsoft.com/office/officeart/2005/8/layout/vList3"/>
    <dgm:cxn modelId="{DE3C4778-034A-4857-A05A-91031F556EFD}" type="presParOf" srcId="{C9430FC6-D0F6-4EF1-A233-740A43B2241C}" destId="{52E8D322-3B69-41FD-9545-A0219D5A10C6}" srcOrd="4" destOrd="0" presId="urn:microsoft.com/office/officeart/2005/8/layout/vList3"/>
    <dgm:cxn modelId="{DF96EFD8-8909-41BE-97C3-36093A24D83A}" type="presParOf" srcId="{52E8D322-3B69-41FD-9545-A0219D5A10C6}" destId="{3849A67E-ACB3-40BA-854F-DFE3F12CF1EB}" srcOrd="0" destOrd="0" presId="urn:microsoft.com/office/officeart/2005/8/layout/vList3"/>
    <dgm:cxn modelId="{79E33E04-CDFE-4219-8CFE-A13FA04B869B}" type="presParOf" srcId="{52E8D322-3B69-41FD-9545-A0219D5A10C6}" destId="{93773293-4736-475B-AB8B-E40F30DCA8C7}" srcOrd="1" destOrd="0" presId="urn:microsoft.com/office/officeart/2005/8/layout/vList3"/>
    <dgm:cxn modelId="{6DC0E40F-35D4-4606-9349-075C4F0F88C3}" type="presParOf" srcId="{C9430FC6-D0F6-4EF1-A233-740A43B2241C}" destId="{316A36B7-61A4-4A3A-90E2-66BBDA8949EB}" srcOrd="5" destOrd="0" presId="urn:microsoft.com/office/officeart/2005/8/layout/vList3"/>
    <dgm:cxn modelId="{28E02E26-A785-4E80-8FE2-CA030ED82987}" type="presParOf" srcId="{C9430FC6-D0F6-4EF1-A233-740A43B2241C}" destId="{14906301-D910-450A-8A8E-166D64A5F605}" srcOrd="6" destOrd="0" presId="urn:microsoft.com/office/officeart/2005/8/layout/vList3"/>
    <dgm:cxn modelId="{867FB3A5-D28B-485A-8B1E-F864F89E7F9C}" type="presParOf" srcId="{14906301-D910-450A-8A8E-166D64A5F605}" destId="{99C942EE-A121-4507-AD17-BB62BF16FEA8}" srcOrd="0" destOrd="0" presId="urn:microsoft.com/office/officeart/2005/8/layout/vList3"/>
    <dgm:cxn modelId="{26731DAD-CB9F-4CEF-AFEB-60D41C008126}" type="presParOf" srcId="{14906301-D910-450A-8A8E-166D64A5F605}" destId="{F883DB7D-1F2F-44D5-B8AD-6E4A60B55DBA}" srcOrd="1" destOrd="0" presId="urn:microsoft.com/office/officeart/2005/8/layout/vList3"/>
    <dgm:cxn modelId="{1EEAA12E-1714-4129-B835-B4D71D322F15}" type="presParOf" srcId="{C9430FC6-D0F6-4EF1-A233-740A43B2241C}" destId="{638A0C28-87B5-4DC9-85C1-8941D5DA5065}" srcOrd="7" destOrd="0" presId="urn:microsoft.com/office/officeart/2005/8/layout/vList3"/>
    <dgm:cxn modelId="{25583902-7B55-4682-B09C-A3347C59E8A6}" type="presParOf" srcId="{C9430FC6-D0F6-4EF1-A233-740A43B2241C}" destId="{3C1F9EED-505C-4952-BF26-9910E9C3AB2E}" srcOrd="8" destOrd="0" presId="urn:microsoft.com/office/officeart/2005/8/layout/vList3"/>
    <dgm:cxn modelId="{AE995B91-A972-4494-A38F-D362E0011239}" type="presParOf" srcId="{3C1F9EED-505C-4952-BF26-9910E9C3AB2E}" destId="{C571338B-DBB6-458F-BB12-DA35C008D150}" srcOrd="0" destOrd="0" presId="urn:microsoft.com/office/officeart/2005/8/layout/vList3"/>
    <dgm:cxn modelId="{CEE90BBB-BA45-4C82-AA3A-4F9E0D5422DB}" type="presParOf" srcId="{3C1F9EED-505C-4952-BF26-9910E9C3AB2E}" destId="{62A9A223-257F-4ABC-889F-3BCEF145E42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ACBDF28-8BEA-4F24-A10D-A022AC3B5882}" type="doc">
      <dgm:prSet loTypeId="urn:microsoft.com/office/officeart/2008/layout/PictureStrips" loCatId="list" qsTypeId="urn:microsoft.com/office/officeart/2005/8/quickstyle/simple1" qsCatId="simple" csTypeId="urn:microsoft.com/office/officeart/2005/8/colors/accent1_2" csCatId="accent1" phldr="1"/>
      <dgm:spPr/>
    </dgm:pt>
    <dgm:pt modelId="{220F12D2-4749-41CF-8322-3430CD660FF9}">
      <dgm:prSet custT="1"/>
      <dgm:spPr>
        <a:solidFill>
          <a:srgbClr val="FFFFEC">
            <a:alpha val="40000"/>
          </a:srgbClr>
        </a:solidFill>
        <a:ln>
          <a:noFill/>
        </a:ln>
      </dgm:spPr>
      <dgm:t>
        <a:bodyPr/>
        <a:lstStyle/>
        <a:p>
          <a:pPr>
            <a:lnSpc>
              <a:spcPct val="150000"/>
            </a:lnSpc>
          </a:pPr>
          <a:r>
            <a:rPr lang="en-GB" sz="1000" b="1" dirty="0">
              <a:latin typeface="Aptos" panose="020B0004020202020204" pitchFamily="34" charset="0"/>
            </a:rPr>
            <a:t>Databases and Digital Libraries:
</a:t>
          </a:r>
          <a:r>
            <a:rPr lang="en-GB" sz="1000" b="0" dirty="0">
              <a:latin typeface="Aptos" panose="020B0004020202020204" pitchFamily="34" charset="0"/>
            </a:rPr>
            <a:t>These platforms allow you to search for journal articles, reports, and academic literature related to your topic.</a:t>
          </a:r>
          <a:r>
            <a:rPr lang="en-GB" sz="1000" b="1" dirty="0">
              <a:latin typeface="Aptos" panose="020B0004020202020204" pitchFamily="34" charset="0"/>
            </a:rPr>
            <a:t>
Examples:
PubMed: </a:t>
          </a:r>
          <a:r>
            <a:rPr lang="en-GB" sz="1000" b="0" dirty="0">
              <a:latin typeface="Aptos" panose="020B0004020202020204" pitchFamily="34" charset="0"/>
            </a:rPr>
            <a:t>A database for health and medical research.</a:t>
          </a:r>
          <a:r>
            <a:rPr lang="en-GB" sz="1000" b="1" dirty="0">
              <a:latin typeface="Aptos" panose="020B0004020202020204" pitchFamily="34" charset="0"/>
            </a:rPr>
            <a:t>
JSTOR: </a:t>
          </a:r>
          <a:r>
            <a:rPr lang="en-GB" sz="1000" b="0" dirty="0">
              <a:latin typeface="Aptos" panose="020B0004020202020204" pitchFamily="34" charset="0"/>
            </a:rPr>
            <a:t>A digital library covering a range of academic subjects, including health and social care.</a:t>
          </a:r>
          <a:r>
            <a:rPr lang="en-GB" sz="1000" b="1" dirty="0">
              <a:latin typeface="Aptos" panose="020B0004020202020204" pitchFamily="34" charset="0"/>
            </a:rPr>
            <a:t>
Google Scholar: </a:t>
          </a:r>
          <a:r>
            <a:rPr lang="en-GB" sz="1000" b="0" dirty="0">
              <a:latin typeface="Aptos" panose="020B0004020202020204" pitchFamily="34" charset="0"/>
            </a:rPr>
            <a:t>A free, broad-access tool for academic articles.</a:t>
          </a:r>
        </a:p>
      </dgm:t>
    </dgm:pt>
    <dgm:pt modelId="{1D50C404-F70D-47FC-B032-64216255C880}" type="parTrans" cxnId="{C9947EDD-FA52-4300-8EBE-E841115E8D55}">
      <dgm:prSet/>
      <dgm:spPr/>
      <dgm:t>
        <a:bodyPr/>
        <a:lstStyle/>
        <a:p>
          <a:endParaRPr lang="en-GB" sz="2000"/>
        </a:p>
      </dgm:t>
    </dgm:pt>
    <dgm:pt modelId="{33A2FA39-3C96-4086-AAF6-C403BDADB05B}" type="sibTrans" cxnId="{C9947EDD-FA52-4300-8EBE-E841115E8D55}">
      <dgm:prSet/>
      <dgm:spPr/>
      <dgm:t>
        <a:bodyPr/>
        <a:lstStyle/>
        <a:p>
          <a:endParaRPr lang="en-GB" sz="2000"/>
        </a:p>
      </dgm:t>
    </dgm:pt>
    <dgm:pt modelId="{99F31087-23E6-43F9-8A04-21F2E4B7E462}">
      <dgm:prSet custT="1"/>
      <dgm:spPr>
        <a:solidFill>
          <a:srgbClr val="FFFFED">
            <a:alpha val="40000"/>
          </a:srgbClr>
        </a:solidFill>
        <a:ln>
          <a:noFill/>
        </a:ln>
      </dgm:spPr>
      <dgm:t>
        <a:bodyPr/>
        <a:lstStyle/>
        <a:p>
          <a:pPr>
            <a:lnSpc>
              <a:spcPct val="150000"/>
            </a:lnSpc>
          </a:pPr>
          <a:r>
            <a:rPr lang="en-GB" sz="1000" b="1" dirty="0">
              <a:latin typeface="Aptos" panose="020B0004020202020204" pitchFamily="34" charset="0"/>
            </a:rPr>
            <a:t>Software and Tools for Organisation and Writing:
</a:t>
          </a:r>
          <a:r>
            <a:rPr lang="en-GB" sz="1000" b="0" dirty="0">
              <a:latin typeface="Aptos" panose="020B0004020202020204" pitchFamily="34" charset="0"/>
            </a:rPr>
            <a:t>These tools help you manage your references, improve your writing clarity, and analyse data.</a:t>
          </a:r>
          <a:r>
            <a:rPr lang="en-GB" sz="1000" b="1" dirty="0">
              <a:latin typeface="Aptos" panose="020B0004020202020204" pitchFamily="34" charset="0"/>
            </a:rPr>
            <a:t>
Examples:
</a:t>
          </a:r>
          <a:r>
            <a:rPr lang="en-GB" sz="1000" b="1" dirty="0" err="1">
              <a:latin typeface="Aptos" panose="020B0004020202020204" pitchFamily="34" charset="0"/>
            </a:rPr>
            <a:t>MyBib</a:t>
          </a:r>
          <a:r>
            <a:rPr lang="en-GB" sz="1000" b="1" dirty="0">
              <a:latin typeface="Aptos" panose="020B0004020202020204" pitchFamily="34" charset="0"/>
            </a:rPr>
            <a:t>, </a:t>
          </a:r>
          <a:r>
            <a:rPr lang="en-GB" sz="1000" b="1" dirty="0" err="1">
              <a:latin typeface="Aptos" panose="020B0004020202020204" pitchFamily="34" charset="0"/>
            </a:rPr>
            <a:t>Refworks</a:t>
          </a:r>
          <a:r>
            <a:rPr lang="en-GB" sz="1000" b="1" dirty="0">
              <a:latin typeface="Aptos" panose="020B0004020202020204" pitchFamily="34" charset="0"/>
            </a:rPr>
            <a:t>, Zotero or Mendeley: </a:t>
          </a:r>
          <a:r>
            <a:rPr lang="en-GB" sz="1000" b="0" dirty="0">
              <a:latin typeface="Aptos" panose="020B0004020202020204" pitchFamily="34" charset="0"/>
            </a:rPr>
            <a:t>Reference management tools that help you save, organise, and format citations.</a:t>
          </a:r>
          <a:r>
            <a:rPr lang="en-GB" sz="1000" b="1" dirty="0">
              <a:latin typeface="Aptos" panose="020B0004020202020204" pitchFamily="34" charset="0"/>
            </a:rPr>
            <a:t>
Grammarly: </a:t>
          </a:r>
          <a:r>
            <a:rPr lang="en-GB" sz="1000" b="0" dirty="0">
              <a:latin typeface="Aptos" panose="020B0004020202020204" pitchFamily="34" charset="0"/>
            </a:rPr>
            <a:t>A writing tool for checking grammar, punctuation, and clarity.</a:t>
          </a:r>
          <a:endParaRPr lang="en-GB" sz="1000" b="1" dirty="0">
            <a:latin typeface="Aptos" panose="020B0004020202020204" pitchFamily="34" charset="0"/>
          </a:endParaRPr>
        </a:p>
        <a:p>
          <a:pPr>
            <a:lnSpc>
              <a:spcPct val="150000"/>
            </a:lnSpc>
          </a:pPr>
          <a:endParaRPr lang="en-GB" sz="1000" b="1" dirty="0">
            <a:latin typeface="Aptos" panose="020B0004020202020204" pitchFamily="34" charset="0"/>
          </a:endParaRPr>
        </a:p>
      </dgm:t>
    </dgm:pt>
    <dgm:pt modelId="{D679E8C1-61E9-4076-B89F-430FD5CE2539}" type="parTrans" cxnId="{9F40B3B7-4823-470E-8F58-D054118DFAC2}">
      <dgm:prSet/>
      <dgm:spPr/>
      <dgm:t>
        <a:bodyPr/>
        <a:lstStyle/>
        <a:p>
          <a:endParaRPr lang="en-GB" sz="2000"/>
        </a:p>
      </dgm:t>
    </dgm:pt>
    <dgm:pt modelId="{FF2674ED-22C3-413D-9342-C021395B3F7D}" type="sibTrans" cxnId="{9F40B3B7-4823-470E-8F58-D054118DFAC2}">
      <dgm:prSet/>
      <dgm:spPr/>
      <dgm:t>
        <a:bodyPr/>
        <a:lstStyle/>
        <a:p>
          <a:endParaRPr lang="en-GB" sz="2000"/>
        </a:p>
      </dgm:t>
    </dgm:pt>
    <dgm:pt modelId="{08D35881-1018-46CE-96EF-E18C2410764D}">
      <dgm:prSet custT="1"/>
      <dgm:spPr>
        <a:solidFill>
          <a:srgbClr val="FFFFEC">
            <a:alpha val="40000"/>
          </a:srgbClr>
        </a:solidFill>
        <a:ln>
          <a:solidFill>
            <a:srgbClr val="FFFFED"/>
          </a:solidFill>
        </a:ln>
      </dgm:spPr>
      <dgm:t>
        <a:bodyPr/>
        <a:lstStyle/>
        <a:p>
          <a:pPr>
            <a:lnSpc>
              <a:spcPct val="150000"/>
            </a:lnSpc>
          </a:pPr>
          <a:r>
            <a:rPr lang="en-GB" sz="1000" b="1" dirty="0">
              <a:latin typeface="Aptos" panose="020B0004020202020204" pitchFamily="34" charset="0"/>
            </a:rPr>
            <a:t>Institutional Support:
</a:t>
          </a:r>
          <a:r>
            <a:rPr lang="en-GB" sz="1000" b="0" dirty="0">
              <a:latin typeface="Aptos" panose="020B0004020202020204" pitchFamily="34" charset="0"/>
            </a:rPr>
            <a:t>Many universities provide free access to resources that you can leverage for your dissertation.</a:t>
          </a:r>
          <a:r>
            <a:rPr lang="en-GB" sz="1000" b="1" dirty="0">
              <a:latin typeface="Aptos" panose="020B0004020202020204" pitchFamily="34" charset="0"/>
            </a:rPr>
            <a:t>
Examples:
</a:t>
          </a:r>
          <a:r>
            <a:rPr lang="en-GB" sz="1000" b="0" dirty="0">
              <a:latin typeface="Aptos" panose="020B0004020202020204" pitchFamily="34" charset="0"/>
            </a:rPr>
            <a:t>University library services (both physical and digital).</a:t>
          </a:r>
          <a:r>
            <a:rPr lang="en-GB" sz="1000" b="1" dirty="0">
              <a:latin typeface="Aptos" panose="020B0004020202020204" pitchFamily="34" charset="0"/>
            </a:rPr>
            <a:t>
</a:t>
          </a:r>
          <a:r>
            <a:rPr lang="en-GB" sz="1000" b="0" dirty="0">
              <a:latin typeface="Aptos" panose="020B0004020202020204" pitchFamily="34" charset="0"/>
            </a:rPr>
            <a:t>Workshops or seminars on academic writing and research skills.</a:t>
          </a:r>
          <a:r>
            <a:rPr lang="en-GB" sz="1000" b="1" dirty="0">
              <a:latin typeface="Aptos" panose="020B0004020202020204" pitchFamily="34" charset="0"/>
            </a:rPr>
            <a:t>
</a:t>
          </a:r>
          <a:r>
            <a:rPr lang="en-GB" sz="1000" b="0" dirty="0">
              <a:latin typeface="Aptos" panose="020B0004020202020204" pitchFamily="34" charset="0"/>
            </a:rPr>
            <a:t>IT support for using software like Microsoft Office, EndNote, or NVivo</a:t>
          </a:r>
          <a:r>
            <a:rPr lang="en-GB" sz="1000" b="1" dirty="0">
              <a:latin typeface="Aptos" panose="020B0004020202020204" pitchFamily="34" charset="0"/>
            </a:rPr>
            <a:t>.</a:t>
          </a:r>
          <a:endParaRPr lang="en-GB" sz="1000" dirty="0">
            <a:latin typeface="Aptos" panose="020B0004020202020204" pitchFamily="34" charset="0"/>
          </a:endParaRPr>
        </a:p>
      </dgm:t>
    </dgm:pt>
    <dgm:pt modelId="{ECA0A88E-258E-40C4-9FC1-ECEB452ECD3F}" type="parTrans" cxnId="{225742D9-F600-496E-928A-69E68BB743F4}">
      <dgm:prSet/>
      <dgm:spPr/>
      <dgm:t>
        <a:bodyPr/>
        <a:lstStyle/>
        <a:p>
          <a:endParaRPr lang="en-GB" sz="2000"/>
        </a:p>
      </dgm:t>
    </dgm:pt>
    <dgm:pt modelId="{C118811C-A8ED-439B-BF4C-CF138557DC73}" type="sibTrans" cxnId="{225742D9-F600-496E-928A-69E68BB743F4}">
      <dgm:prSet/>
      <dgm:spPr/>
      <dgm:t>
        <a:bodyPr/>
        <a:lstStyle/>
        <a:p>
          <a:endParaRPr lang="en-GB" sz="2000"/>
        </a:p>
      </dgm:t>
    </dgm:pt>
    <dgm:pt modelId="{BDDDBD77-36F9-40FE-B464-4AF8C96DB1E3}">
      <dgm:prSet custT="1"/>
      <dgm:spPr>
        <a:solidFill>
          <a:srgbClr val="FFFFED">
            <a:alpha val="40000"/>
          </a:srgbClr>
        </a:solidFill>
        <a:ln>
          <a:noFill/>
        </a:ln>
      </dgm:spPr>
      <dgm:t>
        <a:bodyPr/>
        <a:lstStyle/>
        <a:p>
          <a:pPr>
            <a:lnSpc>
              <a:spcPct val="150000"/>
            </a:lnSpc>
          </a:pPr>
          <a:r>
            <a:rPr lang="en-GB" sz="1000" b="1" dirty="0">
              <a:latin typeface="Aptos" panose="020B0004020202020204" pitchFamily="34" charset="0"/>
            </a:rPr>
            <a:t>Human Resources:</a:t>
          </a:r>
          <a:br>
            <a:rPr lang="en-GB" sz="1000" dirty="0">
              <a:latin typeface="Aptos" panose="020B0004020202020204" pitchFamily="34" charset="0"/>
            </a:rPr>
          </a:br>
          <a:r>
            <a:rPr lang="en-GB" sz="1000" b="1" dirty="0">
              <a:latin typeface="Aptos" panose="020B0004020202020204" pitchFamily="34" charset="0"/>
            </a:rPr>
            <a:t>Examples:</a:t>
          </a:r>
          <a:br>
            <a:rPr lang="en-GB" sz="1000" b="1" dirty="0">
              <a:latin typeface="Aptos" panose="020B0004020202020204" pitchFamily="34" charset="0"/>
            </a:rPr>
          </a:br>
          <a:r>
            <a:rPr lang="en-GB" sz="1000" b="1" dirty="0">
              <a:latin typeface="Aptos" panose="020B0004020202020204" pitchFamily="34" charset="0"/>
            </a:rPr>
            <a:t>Your Lecturer:</a:t>
          </a:r>
          <a:r>
            <a:rPr lang="en-GB" sz="1000" dirty="0">
              <a:latin typeface="Aptos" panose="020B0004020202020204" pitchFamily="34" charset="0"/>
            </a:rPr>
            <a:t> Provides guidance, feedback, and helps refine your research questions.</a:t>
          </a:r>
          <a:br>
            <a:rPr lang="en-GB" sz="1000" dirty="0">
              <a:latin typeface="Aptos" panose="020B0004020202020204" pitchFamily="34" charset="0"/>
            </a:rPr>
          </a:br>
          <a:r>
            <a:rPr lang="en-GB" sz="1000" b="1" dirty="0">
              <a:latin typeface="Aptos" panose="020B0004020202020204" pitchFamily="34" charset="0"/>
            </a:rPr>
            <a:t>Library Staff:</a:t>
          </a:r>
          <a:r>
            <a:rPr lang="en-GB" sz="1000" dirty="0">
              <a:latin typeface="Aptos" panose="020B0004020202020204" pitchFamily="34" charset="0"/>
            </a:rPr>
            <a:t> Can help you navigate academic databases and find reliable sources.</a:t>
          </a:r>
          <a:br>
            <a:rPr lang="en-GB" sz="1000" dirty="0">
              <a:latin typeface="Aptos" panose="020B0004020202020204" pitchFamily="34" charset="0"/>
            </a:rPr>
          </a:br>
          <a:r>
            <a:rPr lang="en-GB" sz="1000" b="1" dirty="0">
              <a:latin typeface="Aptos" panose="020B0004020202020204" pitchFamily="34" charset="0"/>
            </a:rPr>
            <a:t>Peers or Study Groups:</a:t>
          </a:r>
          <a:r>
            <a:rPr lang="en-GB" sz="1000" dirty="0">
              <a:latin typeface="Aptos" panose="020B0004020202020204" pitchFamily="34" charset="0"/>
            </a:rPr>
            <a:t> Offer feedback on drafts and help troubleshoot challenges.</a:t>
          </a:r>
        </a:p>
      </dgm:t>
    </dgm:pt>
    <dgm:pt modelId="{4CAD981A-43D3-4399-933D-F15D221524FF}" type="sibTrans" cxnId="{A932BBDD-4370-43D3-B188-DA7A975B325E}">
      <dgm:prSet/>
      <dgm:spPr/>
      <dgm:t>
        <a:bodyPr/>
        <a:lstStyle/>
        <a:p>
          <a:endParaRPr lang="en-GB" sz="2000"/>
        </a:p>
      </dgm:t>
    </dgm:pt>
    <dgm:pt modelId="{A4E3076A-4009-45F7-A952-D738BA6542DB}" type="parTrans" cxnId="{A932BBDD-4370-43D3-B188-DA7A975B325E}">
      <dgm:prSet/>
      <dgm:spPr/>
      <dgm:t>
        <a:bodyPr/>
        <a:lstStyle/>
        <a:p>
          <a:endParaRPr lang="en-GB" sz="2000"/>
        </a:p>
      </dgm:t>
    </dgm:pt>
    <dgm:pt modelId="{103E3F88-6251-49E3-B811-B7D9E70F45D6}" type="pres">
      <dgm:prSet presAssocID="{2ACBDF28-8BEA-4F24-A10D-A022AC3B5882}" presName="Name0" presStyleCnt="0">
        <dgm:presLayoutVars>
          <dgm:dir/>
          <dgm:resizeHandles val="exact"/>
        </dgm:presLayoutVars>
      </dgm:prSet>
      <dgm:spPr/>
    </dgm:pt>
    <dgm:pt modelId="{6BF352EC-6422-4FEF-8A7C-C6300A725CDB}" type="pres">
      <dgm:prSet presAssocID="{220F12D2-4749-41CF-8322-3430CD660FF9}" presName="composite" presStyleCnt="0"/>
      <dgm:spPr/>
    </dgm:pt>
    <dgm:pt modelId="{9FF615FF-0F5C-424C-AB6B-79B2656D4F04}" type="pres">
      <dgm:prSet presAssocID="{220F12D2-4749-41CF-8322-3430CD660FF9}" presName="rect1" presStyleLbl="trAlignAcc1" presStyleIdx="0" presStyleCnt="4" custScaleX="146410" custScaleY="203178" custLinFactNeighborX="-4334" custLinFactNeighborY="-769">
        <dgm:presLayoutVars>
          <dgm:bulletEnabled val="1"/>
        </dgm:presLayoutVars>
      </dgm:prSet>
      <dgm:spPr/>
    </dgm:pt>
    <dgm:pt modelId="{E8DC70DA-E5F1-4265-B08E-1752922259E7}" type="pres">
      <dgm:prSet presAssocID="{220F12D2-4749-41CF-8322-3430CD660FF9}" presName="rect2" presStyleLbl="fgImgPlace1" presStyleIdx="0" presStyleCnt="4" custAng="0" custScaleY="79503" custLinFactX="-63915" custLinFactNeighborX="-100000" custLinFactNeighborY="-2148"/>
      <dgm:spPr>
        <a:blipFill>
          <a:blip xmlns:r="http://schemas.openxmlformats.org/officeDocument/2006/relationships">
            <a:extLst>
              <a:ext uri="{96DAC541-7B7A-43D3-8B79-37D633B846F1}">
                <asvg:svgBlip xmlns:asvg="http://schemas.microsoft.com/office/drawing/2016/SVG/main" r:embed="rId1"/>
              </a:ext>
            </a:extLst>
          </a:blip>
          <a:srcRect/>
          <a:stretch>
            <a:fillRect l="-10000" r="-10000"/>
          </a:stretch>
        </a:blipFill>
      </dgm:spPr>
      <dgm:extLst>
        <a:ext uri="{E40237B7-FDA0-4F09-8148-C483321AD2D9}">
          <dgm14:cNvPr xmlns:dgm14="http://schemas.microsoft.com/office/drawing/2010/diagram" id="0" name="" descr="Folder Search with solid fill"/>
        </a:ext>
      </dgm:extLst>
    </dgm:pt>
    <dgm:pt modelId="{50A9638F-D51D-44FC-98B3-465C1B673BC2}" type="pres">
      <dgm:prSet presAssocID="{33A2FA39-3C96-4086-AAF6-C403BDADB05B}" presName="sibTrans" presStyleCnt="0"/>
      <dgm:spPr/>
    </dgm:pt>
    <dgm:pt modelId="{BFEA04D1-88B5-45BA-8F08-59BCB3BFC2C9}" type="pres">
      <dgm:prSet presAssocID="{99F31087-23E6-43F9-8A04-21F2E4B7E462}" presName="composite" presStyleCnt="0"/>
      <dgm:spPr/>
    </dgm:pt>
    <dgm:pt modelId="{4376EEFA-82F0-46B1-A1A8-7D62975E5364}" type="pres">
      <dgm:prSet presAssocID="{99F31087-23E6-43F9-8A04-21F2E4B7E462}" presName="rect1" presStyleLbl="trAlignAcc1" presStyleIdx="1" presStyleCnt="4" custScaleX="146410" custScaleY="177157" custLinFactNeighborX="10543" custLinFactNeighborY="966">
        <dgm:presLayoutVars>
          <dgm:bulletEnabled val="1"/>
        </dgm:presLayoutVars>
      </dgm:prSet>
      <dgm:spPr/>
    </dgm:pt>
    <dgm:pt modelId="{EBEA2BFD-D5F0-4483-8BB1-F32209ECDCB3}" type="pres">
      <dgm:prSet presAssocID="{99F31087-23E6-43F9-8A04-21F2E4B7E462}" presName="rect2" presStyleLbl="fgImgPlace1" presStyleIdx="1" presStyleCnt="4" custScaleX="118617" custScaleY="95991" custLinFactNeighborX="-88828" custLinFactNeighborY="-7399"/>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t="8809" b="8809"/>
          </a:stretch>
        </a:blipFill>
      </dgm:spPr>
      <dgm:extLst>
        <a:ext uri="{E40237B7-FDA0-4F09-8148-C483321AD2D9}">
          <dgm14:cNvPr xmlns:dgm14="http://schemas.microsoft.com/office/drawing/2010/diagram" id="0" name="" descr="Internet Of Things with solid fill"/>
        </a:ext>
      </dgm:extLst>
    </dgm:pt>
    <dgm:pt modelId="{97BD6D32-B077-4CEF-8AE9-86ED0B77D7CC}" type="pres">
      <dgm:prSet presAssocID="{FF2674ED-22C3-413D-9342-C021395B3F7D}" presName="sibTrans" presStyleCnt="0"/>
      <dgm:spPr/>
    </dgm:pt>
    <dgm:pt modelId="{3D5A08D5-3097-4280-AED9-2BD68216637C}" type="pres">
      <dgm:prSet presAssocID="{BDDDBD77-36F9-40FE-B464-4AF8C96DB1E3}" presName="composite" presStyleCnt="0"/>
      <dgm:spPr/>
    </dgm:pt>
    <dgm:pt modelId="{B5509FDA-45EA-4057-851D-FE90CFAFFBF9}" type="pres">
      <dgm:prSet presAssocID="{BDDDBD77-36F9-40FE-B464-4AF8C96DB1E3}" presName="rect1" presStyleLbl="trAlignAcc1" presStyleIdx="2" presStyleCnt="4" custScaleX="146410" custScaleY="177157" custLinFactNeighborX="-4334" custLinFactNeighborY="769">
        <dgm:presLayoutVars>
          <dgm:bulletEnabled val="1"/>
        </dgm:presLayoutVars>
      </dgm:prSet>
      <dgm:spPr/>
    </dgm:pt>
    <dgm:pt modelId="{4B3826FF-F570-424B-A9A3-2602CD12CF9E}" type="pres">
      <dgm:prSet presAssocID="{BDDDBD77-36F9-40FE-B464-4AF8C96DB1E3}" presName="rect2" presStyleLbl="fgImgPlace1" presStyleIdx="2" presStyleCnt="4" custScaleX="90909" custScaleY="90910" custLinFactX="-35230" custLinFactNeighborX="-100000" custLinFactNeighborY="-5665"/>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t="16667" b="16667"/>
          </a:stretch>
        </a:blipFill>
      </dgm:spPr>
      <dgm:extLst>
        <a:ext uri="{E40237B7-FDA0-4F09-8148-C483321AD2D9}">
          <dgm14:cNvPr xmlns:dgm14="http://schemas.microsoft.com/office/drawing/2010/diagram" id="0" name="" descr="Cycle with people with solid fill"/>
        </a:ext>
      </dgm:extLst>
    </dgm:pt>
    <dgm:pt modelId="{49034E83-8543-42B5-A844-ED49D3BB92FB}" type="pres">
      <dgm:prSet presAssocID="{4CAD981A-43D3-4399-933D-F15D221524FF}" presName="sibTrans" presStyleCnt="0"/>
      <dgm:spPr/>
    </dgm:pt>
    <dgm:pt modelId="{0F583CAC-2AFD-481E-A769-4D6D7F0C46B4}" type="pres">
      <dgm:prSet presAssocID="{08D35881-1018-46CE-96EF-E18C2410764D}" presName="composite" presStyleCnt="0"/>
      <dgm:spPr/>
    </dgm:pt>
    <dgm:pt modelId="{855618B7-BF8A-4BE2-8949-CC40BF1F04F4}" type="pres">
      <dgm:prSet presAssocID="{08D35881-1018-46CE-96EF-E18C2410764D}" presName="rect1" presStyleLbl="trAlignAcc1" presStyleIdx="3" presStyleCnt="4" custScaleX="146410" custScaleY="177157" custLinFactNeighborX="10543" custLinFactNeighborY="-11067">
        <dgm:presLayoutVars>
          <dgm:bulletEnabled val="1"/>
        </dgm:presLayoutVars>
      </dgm:prSet>
      <dgm:spPr/>
    </dgm:pt>
    <dgm:pt modelId="{25E5F937-E1B9-4114-A877-902341E2FBDC}" type="pres">
      <dgm:prSet presAssocID="{08D35881-1018-46CE-96EF-E18C2410764D}" presName="rect2" presStyleLbl="fgImgPlace1" presStyleIdx="3" presStyleCnt="4" custScaleY="100001" custLinFactNeighborX="-87527" custLinFactNeighborY="-16070"/>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021" t="18767" r="1021" b="18767"/>
          </a:stretch>
        </a:blipFill>
      </dgm:spPr>
      <dgm:extLst>
        <a:ext uri="{E40237B7-FDA0-4F09-8148-C483321AD2D9}">
          <dgm14:cNvPr xmlns:dgm14="http://schemas.microsoft.com/office/drawing/2010/diagram" id="0" name="" descr="Brainstorm with solid fill"/>
        </a:ext>
      </dgm:extLst>
    </dgm:pt>
  </dgm:ptLst>
  <dgm:cxnLst>
    <dgm:cxn modelId="{3ECA3725-4A6F-4C51-B5C7-FC771312B9F2}" type="presOf" srcId="{08D35881-1018-46CE-96EF-E18C2410764D}" destId="{855618B7-BF8A-4BE2-8949-CC40BF1F04F4}" srcOrd="0" destOrd="0" presId="urn:microsoft.com/office/officeart/2008/layout/PictureStrips"/>
    <dgm:cxn modelId="{7FA10C73-5018-40EE-BB0B-DD3D7F724F02}" type="presOf" srcId="{99F31087-23E6-43F9-8A04-21F2E4B7E462}" destId="{4376EEFA-82F0-46B1-A1A8-7D62975E5364}" srcOrd="0" destOrd="0" presId="urn:microsoft.com/office/officeart/2008/layout/PictureStrips"/>
    <dgm:cxn modelId="{4D2D0981-2F86-42B1-A2C0-54C99A1DED63}" type="presOf" srcId="{BDDDBD77-36F9-40FE-B464-4AF8C96DB1E3}" destId="{B5509FDA-45EA-4057-851D-FE90CFAFFBF9}" srcOrd="0" destOrd="0" presId="urn:microsoft.com/office/officeart/2008/layout/PictureStrips"/>
    <dgm:cxn modelId="{9F40B3B7-4823-470E-8F58-D054118DFAC2}" srcId="{2ACBDF28-8BEA-4F24-A10D-A022AC3B5882}" destId="{99F31087-23E6-43F9-8A04-21F2E4B7E462}" srcOrd="1" destOrd="0" parTransId="{D679E8C1-61E9-4076-B89F-430FD5CE2539}" sibTransId="{FF2674ED-22C3-413D-9342-C021395B3F7D}"/>
    <dgm:cxn modelId="{AF9F18BC-F631-4DCA-B6A6-3F92641A0288}" type="presOf" srcId="{220F12D2-4749-41CF-8322-3430CD660FF9}" destId="{9FF615FF-0F5C-424C-AB6B-79B2656D4F04}" srcOrd="0" destOrd="0" presId="urn:microsoft.com/office/officeart/2008/layout/PictureStrips"/>
    <dgm:cxn modelId="{225742D9-F600-496E-928A-69E68BB743F4}" srcId="{2ACBDF28-8BEA-4F24-A10D-A022AC3B5882}" destId="{08D35881-1018-46CE-96EF-E18C2410764D}" srcOrd="3" destOrd="0" parTransId="{ECA0A88E-258E-40C4-9FC1-ECEB452ECD3F}" sibTransId="{C118811C-A8ED-439B-BF4C-CF138557DC73}"/>
    <dgm:cxn modelId="{C9947EDD-FA52-4300-8EBE-E841115E8D55}" srcId="{2ACBDF28-8BEA-4F24-A10D-A022AC3B5882}" destId="{220F12D2-4749-41CF-8322-3430CD660FF9}" srcOrd="0" destOrd="0" parTransId="{1D50C404-F70D-47FC-B032-64216255C880}" sibTransId="{33A2FA39-3C96-4086-AAF6-C403BDADB05B}"/>
    <dgm:cxn modelId="{A932BBDD-4370-43D3-B188-DA7A975B325E}" srcId="{2ACBDF28-8BEA-4F24-A10D-A022AC3B5882}" destId="{BDDDBD77-36F9-40FE-B464-4AF8C96DB1E3}" srcOrd="2" destOrd="0" parTransId="{A4E3076A-4009-45F7-A952-D738BA6542DB}" sibTransId="{4CAD981A-43D3-4399-933D-F15D221524FF}"/>
    <dgm:cxn modelId="{A20FA8F6-B17F-4BA1-B58D-D6E3EF23EC50}" type="presOf" srcId="{2ACBDF28-8BEA-4F24-A10D-A022AC3B5882}" destId="{103E3F88-6251-49E3-B811-B7D9E70F45D6}" srcOrd="0" destOrd="0" presId="urn:microsoft.com/office/officeart/2008/layout/PictureStrips"/>
    <dgm:cxn modelId="{4DB2A2C7-AE3D-478F-BDA4-D00E6F136783}" type="presParOf" srcId="{103E3F88-6251-49E3-B811-B7D9E70F45D6}" destId="{6BF352EC-6422-4FEF-8A7C-C6300A725CDB}" srcOrd="0" destOrd="0" presId="urn:microsoft.com/office/officeart/2008/layout/PictureStrips"/>
    <dgm:cxn modelId="{E7621C8F-7912-47DB-8807-22F03B5F827E}" type="presParOf" srcId="{6BF352EC-6422-4FEF-8A7C-C6300A725CDB}" destId="{9FF615FF-0F5C-424C-AB6B-79B2656D4F04}" srcOrd="0" destOrd="0" presId="urn:microsoft.com/office/officeart/2008/layout/PictureStrips"/>
    <dgm:cxn modelId="{5B777C5F-D497-4D0A-B740-4E427623916C}" type="presParOf" srcId="{6BF352EC-6422-4FEF-8A7C-C6300A725CDB}" destId="{E8DC70DA-E5F1-4265-B08E-1752922259E7}" srcOrd="1" destOrd="0" presId="urn:microsoft.com/office/officeart/2008/layout/PictureStrips"/>
    <dgm:cxn modelId="{B7FB622D-FDBE-4682-ABE8-327E91A7FCC3}" type="presParOf" srcId="{103E3F88-6251-49E3-B811-B7D9E70F45D6}" destId="{50A9638F-D51D-44FC-98B3-465C1B673BC2}" srcOrd="1" destOrd="0" presId="urn:microsoft.com/office/officeart/2008/layout/PictureStrips"/>
    <dgm:cxn modelId="{A41180AB-E90D-408A-A02D-C30865ABB421}" type="presParOf" srcId="{103E3F88-6251-49E3-B811-B7D9E70F45D6}" destId="{BFEA04D1-88B5-45BA-8F08-59BCB3BFC2C9}" srcOrd="2" destOrd="0" presId="urn:microsoft.com/office/officeart/2008/layout/PictureStrips"/>
    <dgm:cxn modelId="{CF5288D3-2482-4F62-8629-6569A3509F25}" type="presParOf" srcId="{BFEA04D1-88B5-45BA-8F08-59BCB3BFC2C9}" destId="{4376EEFA-82F0-46B1-A1A8-7D62975E5364}" srcOrd="0" destOrd="0" presId="urn:microsoft.com/office/officeart/2008/layout/PictureStrips"/>
    <dgm:cxn modelId="{418AA046-1C51-4973-9995-D17CDE901BC4}" type="presParOf" srcId="{BFEA04D1-88B5-45BA-8F08-59BCB3BFC2C9}" destId="{EBEA2BFD-D5F0-4483-8BB1-F32209ECDCB3}" srcOrd="1" destOrd="0" presId="urn:microsoft.com/office/officeart/2008/layout/PictureStrips"/>
    <dgm:cxn modelId="{92D16ABD-029F-4080-A4BB-BBDA65459543}" type="presParOf" srcId="{103E3F88-6251-49E3-B811-B7D9E70F45D6}" destId="{97BD6D32-B077-4CEF-8AE9-86ED0B77D7CC}" srcOrd="3" destOrd="0" presId="urn:microsoft.com/office/officeart/2008/layout/PictureStrips"/>
    <dgm:cxn modelId="{73BDB7D9-9E36-406E-8FE5-461A897C5090}" type="presParOf" srcId="{103E3F88-6251-49E3-B811-B7D9E70F45D6}" destId="{3D5A08D5-3097-4280-AED9-2BD68216637C}" srcOrd="4" destOrd="0" presId="urn:microsoft.com/office/officeart/2008/layout/PictureStrips"/>
    <dgm:cxn modelId="{F78A57CA-F85B-436D-A139-41E02EE93427}" type="presParOf" srcId="{3D5A08D5-3097-4280-AED9-2BD68216637C}" destId="{B5509FDA-45EA-4057-851D-FE90CFAFFBF9}" srcOrd="0" destOrd="0" presId="urn:microsoft.com/office/officeart/2008/layout/PictureStrips"/>
    <dgm:cxn modelId="{682147EE-84AC-4C0A-AB72-791891A5FF83}" type="presParOf" srcId="{3D5A08D5-3097-4280-AED9-2BD68216637C}" destId="{4B3826FF-F570-424B-A9A3-2602CD12CF9E}" srcOrd="1" destOrd="0" presId="urn:microsoft.com/office/officeart/2008/layout/PictureStrips"/>
    <dgm:cxn modelId="{E9D8DA59-E4B4-4E2E-8BF1-F1D3A9CABD89}" type="presParOf" srcId="{103E3F88-6251-49E3-B811-B7D9E70F45D6}" destId="{49034E83-8543-42B5-A844-ED49D3BB92FB}" srcOrd="5" destOrd="0" presId="urn:microsoft.com/office/officeart/2008/layout/PictureStrips"/>
    <dgm:cxn modelId="{4CB799DA-B561-4F4D-B6A0-98714A3C2AE8}" type="presParOf" srcId="{103E3F88-6251-49E3-B811-B7D9E70F45D6}" destId="{0F583CAC-2AFD-481E-A769-4D6D7F0C46B4}" srcOrd="6" destOrd="0" presId="urn:microsoft.com/office/officeart/2008/layout/PictureStrips"/>
    <dgm:cxn modelId="{8966C056-E339-40FC-87AC-F03D463487A5}" type="presParOf" srcId="{0F583CAC-2AFD-481E-A769-4D6D7F0C46B4}" destId="{855618B7-BF8A-4BE2-8949-CC40BF1F04F4}" srcOrd="0" destOrd="0" presId="urn:microsoft.com/office/officeart/2008/layout/PictureStrips"/>
    <dgm:cxn modelId="{4723C009-E964-4E4F-ADB0-526265B17A1D}" type="presParOf" srcId="{0F583CAC-2AFD-481E-A769-4D6D7F0C46B4}" destId="{25E5F937-E1B9-4114-A877-902341E2FBDC}"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55412CE-7DDE-4A3C-9A1E-898F30ADC279}" type="doc">
      <dgm:prSet loTypeId="urn:microsoft.com/office/officeart/2005/8/layout/lProcess1" loCatId="process" qsTypeId="urn:microsoft.com/office/officeart/2005/8/quickstyle/simple1" qsCatId="simple" csTypeId="urn:microsoft.com/office/officeart/2005/8/colors/accent1_2" csCatId="accent1"/>
      <dgm:spPr/>
      <dgm:t>
        <a:bodyPr/>
        <a:lstStyle/>
        <a:p>
          <a:endParaRPr lang="en-GB"/>
        </a:p>
      </dgm:t>
    </dgm:pt>
    <dgm:pt modelId="{1EE6D944-3262-4CBA-9A87-EDAAA4D9D786}">
      <dgm:prSet custT="1"/>
      <dgm:spPr/>
      <dgm:t>
        <a:bodyPr/>
        <a:lstStyle/>
        <a:p>
          <a:r>
            <a:rPr lang="en-GB" sz="1800" b="1" dirty="0">
              <a:latin typeface="Aptos" panose="020B0004020202020204" pitchFamily="34" charset="0"/>
            </a:rPr>
            <a:t>Stay Organised and On Track</a:t>
          </a:r>
          <a:endParaRPr lang="en-GB" sz="1800" dirty="0">
            <a:latin typeface="Aptos" panose="020B0004020202020204" pitchFamily="34" charset="0"/>
          </a:endParaRPr>
        </a:p>
      </dgm:t>
    </dgm:pt>
    <dgm:pt modelId="{448F1326-C0D7-4834-832E-9B4DFF455B39}" type="parTrans" cxnId="{0234F9AB-C136-45A9-ACC7-31AA4063E68F}">
      <dgm:prSet/>
      <dgm:spPr/>
      <dgm:t>
        <a:bodyPr/>
        <a:lstStyle/>
        <a:p>
          <a:endParaRPr lang="en-GB">
            <a:latin typeface="Aptos" panose="020B0004020202020204" pitchFamily="34" charset="0"/>
          </a:endParaRPr>
        </a:p>
      </dgm:t>
    </dgm:pt>
    <dgm:pt modelId="{A7B430BC-F603-42BE-98FE-3CC2AF9FFAE2}" type="sibTrans" cxnId="{0234F9AB-C136-45A9-ACC7-31AA4063E68F}">
      <dgm:prSet/>
      <dgm:spPr/>
      <dgm:t>
        <a:bodyPr/>
        <a:lstStyle/>
        <a:p>
          <a:endParaRPr lang="en-GB">
            <a:latin typeface="Aptos" panose="020B0004020202020204" pitchFamily="34" charset="0"/>
          </a:endParaRPr>
        </a:p>
      </dgm:t>
    </dgm:pt>
    <dgm:pt modelId="{52D8D313-F0BB-41BE-9C84-16EC5CDC7D10}">
      <dgm:prSet/>
      <dgm:spPr/>
      <dgm:t>
        <a:bodyPr/>
        <a:lstStyle/>
        <a:p>
          <a:r>
            <a:rPr lang="en-GB">
              <a:latin typeface="Aptos" panose="020B0004020202020204" pitchFamily="34" charset="0"/>
            </a:rPr>
            <a:t>A clear timescale ensures you don’t miss deadlines and helps you balance your workload.</a:t>
          </a:r>
        </a:p>
      </dgm:t>
    </dgm:pt>
    <dgm:pt modelId="{DB6A5DF6-9F28-45A4-9C03-F1DBD629853B}" type="parTrans" cxnId="{1B69228F-489A-4DF5-8858-697390EC6298}">
      <dgm:prSet/>
      <dgm:spPr/>
      <dgm:t>
        <a:bodyPr/>
        <a:lstStyle/>
        <a:p>
          <a:endParaRPr lang="en-GB">
            <a:latin typeface="Aptos" panose="020B0004020202020204" pitchFamily="34" charset="0"/>
          </a:endParaRPr>
        </a:p>
      </dgm:t>
    </dgm:pt>
    <dgm:pt modelId="{65B53820-4FDD-4C90-B266-9F935CD8560E}" type="sibTrans" cxnId="{1B69228F-489A-4DF5-8858-697390EC6298}">
      <dgm:prSet/>
      <dgm:spPr/>
      <dgm:t>
        <a:bodyPr/>
        <a:lstStyle/>
        <a:p>
          <a:endParaRPr lang="en-GB">
            <a:latin typeface="Aptos" panose="020B0004020202020204" pitchFamily="34" charset="0"/>
          </a:endParaRPr>
        </a:p>
      </dgm:t>
    </dgm:pt>
    <dgm:pt modelId="{B501A87B-059E-49B9-A7AC-5E908D406AE6}">
      <dgm:prSet/>
      <dgm:spPr/>
      <dgm:t>
        <a:bodyPr/>
        <a:lstStyle/>
        <a:p>
          <a:r>
            <a:rPr lang="en-GB">
              <a:latin typeface="Aptos" panose="020B0004020202020204" pitchFamily="34" charset="0"/>
            </a:rPr>
            <a:t>It acts as a roadmap, showing you what needs to be completed and when.</a:t>
          </a:r>
        </a:p>
      </dgm:t>
    </dgm:pt>
    <dgm:pt modelId="{E88BBA16-B777-4CD0-9F8D-247753605C5E}" type="parTrans" cxnId="{69E8E6FB-D851-4398-8166-8982A7C03FF0}">
      <dgm:prSet/>
      <dgm:spPr/>
      <dgm:t>
        <a:bodyPr/>
        <a:lstStyle/>
        <a:p>
          <a:endParaRPr lang="en-GB">
            <a:latin typeface="Aptos" panose="020B0004020202020204" pitchFamily="34" charset="0"/>
          </a:endParaRPr>
        </a:p>
      </dgm:t>
    </dgm:pt>
    <dgm:pt modelId="{E7F6A56B-7B5F-4038-8961-E81419240E31}" type="sibTrans" cxnId="{69E8E6FB-D851-4398-8166-8982A7C03FF0}">
      <dgm:prSet/>
      <dgm:spPr/>
      <dgm:t>
        <a:bodyPr/>
        <a:lstStyle/>
        <a:p>
          <a:endParaRPr lang="en-GB">
            <a:latin typeface="Aptos" panose="020B0004020202020204" pitchFamily="34" charset="0"/>
          </a:endParaRPr>
        </a:p>
      </dgm:t>
    </dgm:pt>
    <dgm:pt modelId="{D87257A4-4D05-43A8-8C6E-2FD80B1B98BE}">
      <dgm:prSet custT="1"/>
      <dgm:spPr/>
      <dgm:t>
        <a:bodyPr/>
        <a:lstStyle/>
        <a:p>
          <a:r>
            <a:rPr lang="en-GB" sz="1800" b="1" dirty="0">
              <a:latin typeface="Aptos" panose="020B0004020202020204" pitchFamily="34" charset="0"/>
            </a:rPr>
            <a:t>Prioritise Tasks Effectively</a:t>
          </a:r>
          <a:endParaRPr lang="en-GB" sz="1800" dirty="0">
            <a:latin typeface="Aptos" panose="020B0004020202020204" pitchFamily="34" charset="0"/>
          </a:endParaRPr>
        </a:p>
      </dgm:t>
    </dgm:pt>
    <dgm:pt modelId="{A834126E-B854-444E-83AD-38B41AEF103A}" type="parTrans" cxnId="{2C81AB86-A93B-446B-A77C-CB266F08562E}">
      <dgm:prSet/>
      <dgm:spPr/>
      <dgm:t>
        <a:bodyPr/>
        <a:lstStyle/>
        <a:p>
          <a:endParaRPr lang="en-GB">
            <a:latin typeface="Aptos" panose="020B0004020202020204" pitchFamily="34" charset="0"/>
          </a:endParaRPr>
        </a:p>
      </dgm:t>
    </dgm:pt>
    <dgm:pt modelId="{84E004BB-CC9F-4ADA-9BA5-B1B2A3D6D68C}" type="sibTrans" cxnId="{2C81AB86-A93B-446B-A77C-CB266F08562E}">
      <dgm:prSet/>
      <dgm:spPr/>
      <dgm:t>
        <a:bodyPr/>
        <a:lstStyle/>
        <a:p>
          <a:endParaRPr lang="en-GB">
            <a:latin typeface="Aptos" panose="020B0004020202020204" pitchFamily="34" charset="0"/>
          </a:endParaRPr>
        </a:p>
      </dgm:t>
    </dgm:pt>
    <dgm:pt modelId="{95BFA664-3B09-4C2A-9289-B8EB6540B546}">
      <dgm:prSet/>
      <dgm:spPr/>
      <dgm:t>
        <a:bodyPr/>
        <a:lstStyle/>
        <a:p>
          <a:r>
            <a:rPr lang="en-GB">
              <a:latin typeface="Aptos" panose="020B0004020202020204" pitchFamily="34" charset="0"/>
            </a:rPr>
            <a:t>By breaking your project into smaller steps, you can identify which tasks are most urgent or require more time and effort.</a:t>
          </a:r>
        </a:p>
      </dgm:t>
    </dgm:pt>
    <dgm:pt modelId="{1D9BB6E8-D04E-47A8-9C59-E5E409CE99E9}" type="parTrans" cxnId="{F4D82BBB-F1CA-4C8B-AE4C-26A07CA939BE}">
      <dgm:prSet/>
      <dgm:spPr/>
      <dgm:t>
        <a:bodyPr/>
        <a:lstStyle/>
        <a:p>
          <a:endParaRPr lang="en-GB">
            <a:latin typeface="Aptos" panose="020B0004020202020204" pitchFamily="34" charset="0"/>
          </a:endParaRPr>
        </a:p>
      </dgm:t>
    </dgm:pt>
    <dgm:pt modelId="{6A90C3B6-E135-4F64-8F19-BA7FE1625B0E}" type="sibTrans" cxnId="{F4D82BBB-F1CA-4C8B-AE4C-26A07CA939BE}">
      <dgm:prSet/>
      <dgm:spPr/>
      <dgm:t>
        <a:bodyPr/>
        <a:lstStyle/>
        <a:p>
          <a:endParaRPr lang="en-GB">
            <a:latin typeface="Aptos" panose="020B0004020202020204" pitchFamily="34" charset="0"/>
          </a:endParaRPr>
        </a:p>
      </dgm:t>
    </dgm:pt>
    <dgm:pt modelId="{CB7CA31B-E0C8-4FE2-822B-CC92283D45B4}">
      <dgm:prSet custT="1"/>
      <dgm:spPr/>
      <dgm:t>
        <a:bodyPr/>
        <a:lstStyle/>
        <a:p>
          <a:r>
            <a:rPr lang="en-GB" sz="1800" b="1" dirty="0">
              <a:latin typeface="Aptos" panose="020B0004020202020204" pitchFamily="34" charset="0"/>
            </a:rPr>
            <a:t>Allocate Enough Time for Each Stage</a:t>
          </a:r>
          <a:endParaRPr lang="en-GB" sz="1800" dirty="0">
            <a:latin typeface="Aptos" panose="020B0004020202020204" pitchFamily="34" charset="0"/>
          </a:endParaRPr>
        </a:p>
      </dgm:t>
    </dgm:pt>
    <dgm:pt modelId="{26402026-D486-47D9-8AD5-DC0153F5F69E}" type="parTrans" cxnId="{E3CF1CB6-3F6B-430E-9CC0-9BA1007598DA}">
      <dgm:prSet/>
      <dgm:spPr/>
      <dgm:t>
        <a:bodyPr/>
        <a:lstStyle/>
        <a:p>
          <a:endParaRPr lang="en-GB">
            <a:latin typeface="Aptos" panose="020B0004020202020204" pitchFamily="34" charset="0"/>
          </a:endParaRPr>
        </a:p>
      </dgm:t>
    </dgm:pt>
    <dgm:pt modelId="{063073FF-E73C-42B2-BB65-C62D09A4364B}" type="sibTrans" cxnId="{E3CF1CB6-3F6B-430E-9CC0-9BA1007598DA}">
      <dgm:prSet/>
      <dgm:spPr/>
      <dgm:t>
        <a:bodyPr/>
        <a:lstStyle/>
        <a:p>
          <a:endParaRPr lang="en-GB">
            <a:latin typeface="Aptos" panose="020B0004020202020204" pitchFamily="34" charset="0"/>
          </a:endParaRPr>
        </a:p>
      </dgm:t>
    </dgm:pt>
    <dgm:pt modelId="{9D732E46-F98B-4FC8-89B6-4B048D65D031}">
      <dgm:prSet/>
      <dgm:spPr/>
      <dgm:t>
        <a:bodyPr/>
        <a:lstStyle/>
        <a:p>
          <a:r>
            <a:rPr lang="en-GB">
              <a:latin typeface="Aptos" panose="020B0004020202020204" pitchFamily="34" charset="0"/>
            </a:rPr>
            <a:t>Without a timescale, it’s easy to underestimate how long tasks will take.</a:t>
          </a:r>
        </a:p>
      </dgm:t>
    </dgm:pt>
    <dgm:pt modelId="{821786E3-6A5B-4185-884B-B11C3B6E47C2}" type="parTrans" cxnId="{60CBEDE0-F8EB-4825-9254-DCB1F47160AE}">
      <dgm:prSet/>
      <dgm:spPr/>
      <dgm:t>
        <a:bodyPr/>
        <a:lstStyle/>
        <a:p>
          <a:endParaRPr lang="en-GB">
            <a:latin typeface="Aptos" panose="020B0004020202020204" pitchFamily="34" charset="0"/>
          </a:endParaRPr>
        </a:p>
      </dgm:t>
    </dgm:pt>
    <dgm:pt modelId="{B2A237AA-987E-4EB3-8520-4FDBE7552639}" type="sibTrans" cxnId="{60CBEDE0-F8EB-4825-9254-DCB1F47160AE}">
      <dgm:prSet/>
      <dgm:spPr/>
      <dgm:t>
        <a:bodyPr/>
        <a:lstStyle/>
        <a:p>
          <a:endParaRPr lang="en-GB">
            <a:latin typeface="Aptos" panose="020B0004020202020204" pitchFamily="34" charset="0"/>
          </a:endParaRPr>
        </a:p>
      </dgm:t>
    </dgm:pt>
    <dgm:pt modelId="{5ACE73B0-A1E7-41A2-B8DB-D2628A4BDADD}">
      <dgm:prSet/>
      <dgm:spPr/>
      <dgm:t>
        <a:bodyPr/>
        <a:lstStyle/>
        <a:p>
          <a:r>
            <a:rPr lang="en-GB">
              <a:latin typeface="Aptos" panose="020B0004020202020204" pitchFamily="34" charset="0"/>
            </a:rPr>
            <a:t>For example, analysing data might take longer than expected, so it’s important to schedule extra time for this step.</a:t>
          </a:r>
        </a:p>
      </dgm:t>
    </dgm:pt>
    <dgm:pt modelId="{8487645D-EDC3-422B-93DC-45B49DA54245}" type="parTrans" cxnId="{1B54697A-9785-4970-97FF-6B202FBA5BE4}">
      <dgm:prSet/>
      <dgm:spPr/>
      <dgm:t>
        <a:bodyPr/>
        <a:lstStyle/>
        <a:p>
          <a:endParaRPr lang="en-GB">
            <a:latin typeface="Aptos" panose="020B0004020202020204" pitchFamily="34" charset="0"/>
          </a:endParaRPr>
        </a:p>
      </dgm:t>
    </dgm:pt>
    <dgm:pt modelId="{98935761-7C54-4937-8C63-4D3FF00F2FE9}" type="sibTrans" cxnId="{1B54697A-9785-4970-97FF-6B202FBA5BE4}">
      <dgm:prSet/>
      <dgm:spPr/>
      <dgm:t>
        <a:bodyPr/>
        <a:lstStyle/>
        <a:p>
          <a:endParaRPr lang="en-GB">
            <a:latin typeface="Aptos" panose="020B0004020202020204" pitchFamily="34" charset="0"/>
          </a:endParaRPr>
        </a:p>
      </dgm:t>
    </dgm:pt>
    <dgm:pt modelId="{F83FE846-34BE-400E-8516-888C6FE4C38D}">
      <dgm:prSet custT="1"/>
      <dgm:spPr/>
      <dgm:t>
        <a:bodyPr/>
        <a:lstStyle/>
        <a:p>
          <a:r>
            <a:rPr lang="en-GB" sz="1800" b="1" dirty="0">
              <a:latin typeface="Aptos" panose="020B0004020202020204" pitchFamily="34" charset="0"/>
            </a:rPr>
            <a:t>Reduce Stress</a:t>
          </a:r>
          <a:endParaRPr lang="en-GB" sz="1800" dirty="0">
            <a:latin typeface="Aptos" panose="020B0004020202020204" pitchFamily="34" charset="0"/>
          </a:endParaRPr>
        </a:p>
      </dgm:t>
    </dgm:pt>
    <dgm:pt modelId="{B9B47D36-7612-4A01-BACD-D704F25E88F5}" type="parTrans" cxnId="{E999EFEB-BBC5-4D65-BE81-154F2A3E30A7}">
      <dgm:prSet/>
      <dgm:spPr/>
      <dgm:t>
        <a:bodyPr/>
        <a:lstStyle/>
        <a:p>
          <a:endParaRPr lang="en-GB">
            <a:latin typeface="Aptos" panose="020B0004020202020204" pitchFamily="34" charset="0"/>
          </a:endParaRPr>
        </a:p>
      </dgm:t>
    </dgm:pt>
    <dgm:pt modelId="{2C110E80-E207-47F5-9508-AB9747CF58C2}" type="sibTrans" cxnId="{E999EFEB-BBC5-4D65-BE81-154F2A3E30A7}">
      <dgm:prSet/>
      <dgm:spPr/>
      <dgm:t>
        <a:bodyPr/>
        <a:lstStyle/>
        <a:p>
          <a:endParaRPr lang="en-GB">
            <a:latin typeface="Aptos" panose="020B0004020202020204" pitchFamily="34" charset="0"/>
          </a:endParaRPr>
        </a:p>
      </dgm:t>
    </dgm:pt>
    <dgm:pt modelId="{3EE187A1-8D5F-4DA7-A218-6208CA27916E}">
      <dgm:prSet/>
      <dgm:spPr/>
      <dgm:t>
        <a:bodyPr/>
        <a:lstStyle/>
        <a:p>
          <a:r>
            <a:rPr lang="en-GB">
              <a:latin typeface="Aptos" panose="020B0004020202020204" pitchFamily="34" charset="0"/>
            </a:rPr>
            <a:t>A timescale prevents last-minute panic by spreading tasks over the project period.</a:t>
          </a:r>
        </a:p>
      </dgm:t>
    </dgm:pt>
    <dgm:pt modelId="{21845997-FCE2-43B1-BF93-EAF932BF43A4}" type="parTrans" cxnId="{9DCC2767-A117-4D0A-9EA7-527558374C87}">
      <dgm:prSet/>
      <dgm:spPr/>
      <dgm:t>
        <a:bodyPr/>
        <a:lstStyle/>
        <a:p>
          <a:endParaRPr lang="en-GB">
            <a:latin typeface="Aptos" panose="020B0004020202020204" pitchFamily="34" charset="0"/>
          </a:endParaRPr>
        </a:p>
      </dgm:t>
    </dgm:pt>
    <dgm:pt modelId="{7035CC63-5FFB-4CA8-B05D-57554DF79AD4}" type="sibTrans" cxnId="{9DCC2767-A117-4D0A-9EA7-527558374C87}">
      <dgm:prSet/>
      <dgm:spPr/>
      <dgm:t>
        <a:bodyPr/>
        <a:lstStyle/>
        <a:p>
          <a:endParaRPr lang="en-GB">
            <a:latin typeface="Aptos" panose="020B0004020202020204" pitchFamily="34" charset="0"/>
          </a:endParaRPr>
        </a:p>
      </dgm:t>
    </dgm:pt>
    <dgm:pt modelId="{05840774-F912-4482-9C6A-1150371521CC}" type="pres">
      <dgm:prSet presAssocID="{455412CE-7DDE-4A3C-9A1E-898F30ADC279}" presName="Name0" presStyleCnt="0">
        <dgm:presLayoutVars>
          <dgm:dir/>
          <dgm:animLvl val="lvl"/>
          <dgm:resizeHandles val="exact"/>
        </dgm:presLayoutVars>
      </dgm:prSet>
      <dgm:spPr/>
    </dgm:pt>
    <dgm:pt modelId="{58F58CAD-36F0-4D58-957F-A8D6D70EDE30}" type="pres">
      <dgm:prSet presAssocID="{1EE6D944-3262-4CBA-9A87-EDAAA4D9D786}" presName="vertFlow" presStyleCnt="0"/>
      <dgm:spPr/>
    </dgm:pt>
    <dgm:pt modelId="{C3530A67-AA7D-4F7A-8985-462A51AF4EF5}" type="pres">
      <dgm:prSet presAssocID="{1EE6D944-3262-4CBA-9A87-EDAAA4D9D786}" presName="header" presStyleLbl="node1" presStyleIdx="0" presStyleCnt="4"/>
      <dgm:spPr/>
    </dgm:pt>
    <dgm:pt modelId="{95DFE828-F470-4EC0-8B27-2D4BE188F148}" type="pres">
      <dgm:prSet presAssocID="{DB6A5DF6-9F28-45A4-9C03-F1DBD629853B}" presName="parTrans" presStyleLbl="sibTrans2D1" presStyleIdx="0" presStyleCnt="6"/>
      <dgm:spPr/>
    </dgm:pt>
    <dgm:pt modelId="{750CA02B-A779-4F6B-B4F8-DD055B398855}" type="pres">
      <dgm:prSet presAssocID="{52D8D313-F0BB-41BE-9C84-16EC5CDC7D10}" presName="child" presStyleLbl="alignAccFollowNode1" presStyleIdx="0" presStyleCnt="6">
        <dgm:presLayoutVars>
          <dgm:chMax val="0"/>
          <dgm:bulletEnabled val="1"/>
        </dgm:presLayoutVars>
      </dgm:prSet>
      <dgm:spPr/>
    </dgm:pt>
    <dgm:pt modelId="{1CD6B287-841C-41FC-B77A-C2773BD32635}" type="pres">
      <dgm:prSet presAssocID="{65B53820-4FDD-4C90-B266-9F935CD8560E}" presName="sibTrans" presStyleLbl="sibTrans2D1" presStyleIdx="1" presStyleCnt="6"/>
      <dgm:spPr/>
    </dgm:pt>
    <dgm:pt modelId="{104E0A30-4B7F-44C3-98E7-C03F809C86A2}" type="pres">
      <dgm:prSet presAssocID="{B501A87B-059E-49B9-A7AC-5E908D406AE6}" presName="child" presStyleLbl="alignAccFollowNode1" presStyleIdx="1" presStyleCnt="6">
        <dgm:presLayoutVars>
          <dgm:chMax val="0"/>
          <dgm:bulletEnabled val="1"/>
        </dgm:presLayoutVars>
      </dgm:prSet>
      <dgm:spPr/>
    </dgm:pt>
    <dgm:pt modelId="{AF0D68EC-D088-4CB4-A29D-93A26223D5AA}" type="pres">
      <dgm:prSet presAssocID="{1EE6D944-3262-4CBA-9A87-EDAAA4D9D786}" presName="hSp" presStyleCnt="0"/>
      <dgm:spPr/>
    </dgm:pt>
    <dgm:pt modelId="{64403040-ADCA-4BBB-ACAE-35AF09A7C270}" type="pres">
      <dgm:prSet presAssocID="{D87257A4-4D05-43A8-8C6E-2FD80B1B98BE}" presName="vertFlow" presStyleCnt="0"/>
      <dgm:spPr/>
    </dgm:pt>
    <dgm:pt modelId="{D890C17A-69C0-4D68-B2B4-CAA713EA94A9}" type="pres">
      <dgm:prSet presAssocID="{D87257A4-4D05-43A8-8C6E-2FD80B1B98BE}" presName="header" presStyleLbl="node1" presStyleIdx="1" presStyleCnt="4"/>
      <dgm:spPr/>
    </dgm:pt>
    <dgm:pt modelId="{40B16764-D385-443F-9166-36240698629F}" type="pres">
      <dgm:prSet presAssocID="{1D9BB6E8-D04E-47A8-9C59-E5E409CE99E9}" presName="parTrans" presStyleLbl="sibTrans2D1" presStyleIdx="2" presStyleCnt="6"/>
      <dgm:spPr/>
    </dgm:pt>
    <dgm:pt modelId="{BE0185AB-6AF8-4D3B-964D-608AFD60FAE7}" type="pres">
      <dgm:prSet presAssocID="{95BFA664-3B09-4C2A-9289-B8EB6540B546}" presName="child" presStyleLbl="alignAccFollowNode1" presStyleIdx="2" presStyleCnt="6">
        <dgm:presLayoutVars>
          <dgm:chMax val="0"/>
          <dgm:bulletEnabled val="1"/>
        </dgm:presLayoutVars>
      </dgm:prSet>
      <dgm:spPr/>
    </dgm:pt>
    <dgm:pt modelId="{2DCDD1CC-1F46-43C7-9922-41FA146724CF}" type="pres">
      <dgm:prSet presAssocID="{D87257A4-4D05-43A8-8C6E-2FD80B1B98BE}" presName="hSp" presStyleCnt="0"/>
      <dgm:spPr/>
    </dgm:pt>
    <dgm:pt modelId="{1789E5E7-5E38-4E0F-836A-C0722A4251D0}" type="pres">
      <dgm:prSet presAssocID="{CB7CA31B-E0C8-4FE2-822B-CC92283D45B4}" presName="vertFlow" presStyleCnt="0"/>
      <dgm:spPr/>
    </dgm:pt>
    <dgm:pt modelId="{9E507ABC-E469-46BA-8681-B87CB51EEE39}" type="pres">
      <dgm:prSet presAssocID="{CB7CA31B-E0C8-4FE2-822B-CC92283D45B4}" presName="header" presStyleLbl="node1" presStyleIdx="2" presStyleCnt="4"/>
      <dgm:spPr/>
    </dgm:pt>
    <dgm:pt modelId="{DBCB1A57-B1F3-44A9-93BB-DAA66DBE26C3}" type="pres">
      <dgm:prSet presAssocID="{821786E3-6A5B-4185-884B-B11C3B6E47C2}" presName="parTrans" presStyleLbl="sibTrans2D1" presStyleIdx="3" presStyleCnt="6"/>
      <dgm:spPr/>
    </dgm:pt>
    <dgm:pt modelId="{F1D0D55B-1396-47D7-B8D7-1AAC19BD5BC0}" type="pres">
      <dgm:prSet presAssocID="{9D732E46-F98B-4FC8-89B6-4B048D65D031}" presName="child" presStyleLbl="alignAccFollowNode1" presStyleIdx="3" presStyleCnt="6">
        <dgm:presLayoutVars>
          <dgm:chMax val="0"/>
          <dgm:bulletEnabled val="1"/>
        </dgm:presLayoutVars>
      </dgm:prSet>
      <dgm:spPr/>
    </dgm:pt>
    <dgm:pt modelId="{F0FE9D9E-DF7C-4330-9D34-DB3DAFAD1621}" type="pres">
      <dgm:prSet presAssocID="{B2A237AA-987E-4EB3-8520-4FDBE7552639}" presName="sibTrans" presStyleLbl="sibTrans2D1" presStyleIdx="4" presStyleCnt="6"/>
      <dgm:spPr/>
    </dgm:pt>
    <dgm:pt modelId="{9617D9BC-1CD9-4510-A17D-D380B30B87D8}" type="pres">
      <dgm:prSet presAssocID="{5ACE73B0-A1E7-41A2-B8DB-D2628A4BDADD}" presName="child" presStyleLbl="alignAccFollowNode1" presStyleIdx="4" presStyleCnt="6">
        <dgm:presLayoutVars>
          <dgm:chMax val="0"/>
          <dgm:bulletEnabled val="1"/>
        </dgm:presLayoutVars>
      </dgm:prSet>
      <dgm:spPr/>
    </dgm:pt>
    <dgm:pt modelId="{FB403FD2-7542-4E97-AAF1-B85B64860283}" type="pres">
      <dgm:prSet presAssocID="{CB7CA31B-E0C8-4FE2-822B-CC92283D45B4}" presName="hSp" presStyleCnt="0"/>
      <dgm:spPr/>
    </dgm:pt>
    <dgm:pt modelId="{53A9B136-BCD9-4425-BE40-123F172CB010}" type="pres">
      <dgm:prSet presAssocID="{F83FE846-34BE-400E-8516-888C6FE4C38D}" presName="vertFlow" presStyleCnt="0"/>
      <dgm:spPr/>
    </dgm:pt>
    <dgm:pt modelId="{A249F6A5-A153-44CE-971A-DBF6DB7365A4}" type="pres">
      <dgm:prSet presAssocID="{F83FE846-34BE-400E-8516-888C6FE4C38D}" presName="header" presStyleLbl="node1" presStyleIdx="3" presStyleCnt="4"/>
      <dgm:spPr/>
    </dgm:pt>
    <dgm:pt modelId="{E5E2B3EA-7663-447B-B20E-081E69322361}" type="pres">
      <dgm:prSet presAssocID="{21845997-FCE2-43B1-BF93-EAF932BF43A4}" presName="parTrans" presStyleLbl="sibTrans2D1" presStyleIdx="5" presStyleCnt="6"/>
      <dgm:spPr/>
    </dgm:pt>
    <dgm:pt modelId="{EB689371-07C4-418A-98E7-7678B52617F6}" type="pres">
      <dgm:prSet presAssocID="{3EE187A1-8D5F-4DA7-A218-6208CA27916E}" presName="child" presStyleLbl="alignAccFollowNode1" presStyleIdx="5" presStyleCnt="6">
        <dgm:presLayoutVars>
          <dgm:chMax val="0"/>
          <dgm:bulletEnabled val="1"/>
        </dgm:presLayoutVars>
      </dgm:prSet>
      <dgm:spPr/>
    </dgm:pt>
  </dgm:ptLst>
  <dgm:cxnLst>
    <dgm:cxn modelId="{1342E800-0F27-48C7-A7E3-EB831FDE1B1D}" type="presOf" srcId="{3EE187A1-8D5F-4DA7-A218-6208CA27916E}" destId="{EB689371-07C4-418A-98E7-7678B52617F6}" srcOrd="0" destOrd="0" presId="urn:microsoft.com/office/officeart/2005/8/layout/lProcess1"/>
    <dgm:cxn modelId="{C0253908-6084-4B25-9BB6-12CF91A0DA52}" type="presOf" srcId="{65B53820-4FDD-4C90-B266-9F935CD8560E}" destId="{1CD6B287-841C-41FC-B77A-C2773BD32635}" srcOrd="0" destOrd="0" presId="urn:microsoft.com/office/officeart/2005/8/layout/lProcess1"/>
    <dgm:cxn modelId="{E87B4221-88AF-4AD4-B74D-433785921BDE}" type="presOf" srcId="{D87257A4-4D05-43A8-8C6E-2FD80B1B98BE}" destId="{D890C17A-69C0-4D68-B2B4-CAA713EA94A9}" srcOrd="0" destOrd="0" presId="urn:microsoft.com/office/officeart/2005/8/layout/lProcess1"/>
    <dgm:cxn modelId="{F7328939-6F41-4689-878D-C155249BE892}" type="presOf" srcId="{821786E3-6A5B-4185-884B-B11C3B6E47C2}" destId="{DBCB1A57-B1F3-44A9-93BB-DAA66DBE26C3}" srcOrd="0" destOrd="0" presId="urn:microsoft.com/office/officeart/2005/8/layout/lProcess1"/>
    <dgm:cxn modelId="{9DCC2767-A117-4D0A-9EA7-527558374C87}" srcId="{F83FE846-34BE-400E-8516-888C6FE4C38D}" destId="{3EE187A1-8D5F-4DA7-A218-6208CA27916E}" srcOrd="0" destOrd="0" parTransId="{21845997-FCE2-43B1-BF93-EAF932BF43A4}" sibTransId="{7035CC63-5FFB-4CA8-B05D-57554DF79AD4}"/>
    <dgm:cxn modelId="{DDA86647-E700-4DF3-A004-D5EDD99133BA}" type="presOf" srcId="{B501A87B-059E-49B9-A7AC-5E908D406AE6}" destId="{104E0A30-4B7F-44C3-98E7-C03F809C86A2}" srcOrd="0" destOrd="0" presId="urn:microsoft.com/office/officeart/2005/8/layout/lProcess1"/>
    <dgm:cxn modelId="{F68EA448-C0D1-44B9-A98E-A5077579AFB8}" type="presOf" srcId="{DB6A5DF6-9F28-45A4-9C03-F1DBD629853B}" destId="{95DFE828-F470-4EC0-8B27-2D4BE188F148}" srcOrd="0" destOrd="0" presId="urn:microsoft.com/office/officeart/2005/8/layout/lProcess1"/>
    <dgm:cxn modelId="{D71D8A6A-A813-4C50-8A19-D1F0912B5478}" type="presOf" srcId="{CB7CA31B-E0C8-4FE2-822B-CC92283D45B4}" destId="{9E507ABC-E469-46BA-8681-B87CB51EEE39}" srcOrd="0" destOrd="0" presId="urn:microsoft.com/office/officeart/2005/8/layout/lProcess1"/>
    <dgm:cxn modelId="{20793071-D56D-4BB1-8F19-5B3D55FCC4CF}" type="presOf" srcId="{95BFA664-3B09-4C2A-9289-B8EB6540B546}" destId="{BE0185AB-6AF8-4D3B-964D-608AFD60FAE7}" srcOrd="0" destOrd="0" presId="urn:microsoft.com/office/officeart/2005/8/layout/lProcess1"/>
    <dgm:cxn modelId="{1B54697A-9785-4970-97FF-6B202FBA5BE4}" srcId="{CB7CA31B-E0C8-4FE2-822B-CC92283D45B4}" destId="{5ACE73B0-A1E7-41A2-B8DB-D2628A4BDADD}" srcOrd="1" destOrd="0" parTransId="{8487645D-EDC3-422B-93DC-45B49DA54245}" sibTransId="{98935761-7C54-4937-8C63-4D3FF00F2FE9}"/>
    <dgm:cxn modelId="{AB5BE07C-2C94-4961-BFAE-370E76DBDBE1}" type="presOf" srcId="{F83FE846-34BE-400E-8516-888C6FE4C38D}" destId="{A249F6A5-A153-44CE-971A-DBF6DB7365A4}" srcOrd="0" destOrd="0" presId="urn:microsoft.com/office/officeart/2005/8/layout/lProcess1"/>
    <dgm:cxn modelId="{8E4D1986-4645-4CAB-A99F-C198832F3741}" type="presOf" srcId="{1D9BB6E8-D04E-47A8-9C59-E5E409CE99E9}" destId="{40B16764-D385-443F-9166-36240698629F}" srcOrd="0" destOrd="0" presId="urn:microsoft.com/office/officeart/2005/8/layout/lProcess1"/>
    <dgm:cxn modelId="{2C81AB86-A93B-446B-A77C-CB266F08562E}" srcId="{455412CE-7DDE-4A3C-9A1E-898F30ADC279}" destId="{D87257A4-4D05-43A8-8C6E-2FD80B1B98BE}" srcOrd="1" destOrd="0" parTransId="{A834126E-B854-444E-83AD-38B41AEF103A}" sibTransId="{84E004BB-CC9F-4ADA-9BA5-B1B2A3D6D68C}"/>
    <dgm:cxn modelId="{1B69228F-489A-4DF5-8858-697390EC6298}" srcId="{1EE6D944-3262-4CBA-9A87-EDAAA4D9D786}" destId="{52D8D313-F0BB-41BE-9C84-16EC5CDC7D10}" srcOrd="0" destOrd="0" parTransId="{DB6A5DF6-9F28-45A4-9C03-F1DBD629853B}" sibTransId="{65B53820-4FDD-4C90-B266-9F935CD8560E}"/>
    <dgm:cxn modelId="{DAFCAC96-54AD-42BD-A910-B44717B8B696}" type="presOf" srcId="{52D8D313-F0BB-41BE-9C84-16EC5CDC7D10}" destId="{750CA02B-A779-4F6B-B4F8-DD055B398855}" srcOrd="0" destOrd="0" presId="urn:microsoft.com/office/officeart/2005/8/layout/lProcess1"/>
    <dgm:cxn modelId="{774F50A1-B4BB-45B7-9F2A-EA6B7118A39C}" type="presOf" srcId="{9D732E46-F98B-4FC8-89B6-4B048D65D031}" destId="{F1D0D55B-1396-47D7-B8D7-1AAC19BD5BC0}" srcOrd="0" destOrd="0" presId="urn:microsoft.com/office/officeart/2005/8/layout/lProcess1"/>
    <dgm:cxn modelId="{0234F9AB-C136-45A9-ACC7-31AA4063E68F}" srcId="{455412CE-7DDE-4A3C-9A1E-898F30ADC279}" destId="{1EE6D944-3262-4CBA-9A87-EDAAA4D9D786}" srcOrd="0" destOrd="0" parTransId="{448F1326-C0D7-4834-832E-9B4DFF455B39}" sibTransId="{A7B430BC-F603-42BE-98FE-3CC2AF9FFAE2}"/>
    <dgm:cxn modelId="{E3CF1CB6-3F6B-430E-9CC0-9BA1007598DA}" srcId="{455412CE-7DDE-4A3C-9A1E-898F30ADC279}" destId="{CB7CA31B-E0C8-4FE2-822B-CC92283D45B4}" srcOrd="2" destOrd="0" parTransId="{26402026-D486-47D9-8AD5-DC0153F5F69E}" sibTransId="{063073FF-E73C-42B2-BB65-C62D09A4364B}"/>
    <dgm:cxn modelId="{F4D82BBB-F1CA-4C8B-AE4C-26A07CA939BE}" srcId="{D87257A4-4D05-43A8-8C6E-2FD80B1B98BE}" destId="{95BFA664-3B09-4C2A-9289-B8EB6540B546}" srcOrd="0" destOrd="0" parTransId="{1D9BB6E8-D04E-47A8-9C59-E5E409CE99E9}" sibTransId="{6A90C3B6-E135-4F64-8F19-BA7FE1625B0E}"/>
    <dgm:cxn modelId="{9729AFC0-8D6C-4E04-A454-CBA07F8A4CC5}" type="presOf" srcId="{5ACE73B0-A1E7-41A2-B8DB-D2628A4BDADD}" destId="{9617D9BC-1CD9-4510-A17D-D380B30B87D8}" srcOrd="0" destOrd="0" presId="urn:microsoft.com/office/officeart/2005/8/layout/lProcess1"/>
    <dgm:cxn modelId="{B8FA2FD1-EA87-4E06-91E3-9CD8D87CAA85}" type="presOf" srcId="{1EE6D944-3262-4CBA-9A87-EDAAA4D9D786}" destId="{C3530A67-AA7D-4F7A-8985-462A51AF4EF5}" srcOrd="0" destOrd="0" presId="urn:microsoft.com/office/officeart/2005/8/layout/lProcess1"/>
    <dgm:cxn modelId="{91A284D3-3365-4ABB-98BC-CC0529C84353}" type="presOf" srcId="{B2A237AA-987E-4EB3-8520-4FDBE7552639}" destId="{F0FE9D9E-DF7C-4330-9D34-DB3DAFAD1621}" srcOrd="0" destOrd="0" presId="urn:microsoft.com/office/officeart/2005/8/layout/lProcess1"/>
    <dgm:cxn modelId="{60CBEDE0-F8EB-4825-9254-DCB1F47160AE}" srcId="{CB7CA31B-E0C8-4FE2-822B-CC92283D45B4}" destId="{9D732E46-F98B-4FC8-89B6-4B048D65D031}" srcOrd="0" destOrd="0" parTransId="{821786E3-6A5B-4185-884B-B11C3B6E47C2}" sibTransId="{B2A237AA-987E-4EB3-8520-4FDBE7552639}"/>
    <dgm:cxn modelId="{E999EFEB-BBC5-4D65-BE81-154F2A3E30A7}" srcId="{455412CE-7DDE-4A3C-9A1E-898F30ADC279}" destId="{F83FE846-34BE-400E-8516-888C6FE4C38D}" srcOrd="3" destOrd="0" parTransId="{B9B47D36-7612-4A01-BACD-D704F25E88F5}" sibTransId="{2C110E80-E207-47F5-9508-AB9747CF58C2}"/>
    <dgm:cxn modelId="{48BD2CF3-F24B-434B-9EB2-79E208083E74}" type="presOf" srcId="{455412CE-7DDE-4A3C-9A1E-898F30ADC279}" destId="{05840774-F912-4482-9C6A-1150371521CC}" srcOrd="0" destOrd="0" presId="urn:microsoft.com/office/officeart/2005/8/layout/lProcess1"/>
    <dgm:cxn modelId="{2C1D2DF3-0A44-4A52-801E-0B666B1C9F9F}" type="presOf" srcId="{21845997-FCE2-43B1-BF93-EAF932BF43A4}" destId="{E5E2B3EA-7663-447B-B20E-081E69322361}" srcOrd="0" destOrd="0" presId="urn:microsoft.com/office/officeart/2005/8/layout/lProcess1"/>
    <dgm:cxn modelId="{69E8E6FB-D851-4398-8166-8982A7C03FF0}" srcId="{1EE6D944-3262-4CBA-9A87-EDAAA4D9D786}" destId="{B501A87B-059E-49B9-A7AC-5E908D406AE6}" srcOrd="1" destOrd="0" parTransId="{E88BBA16-B777-4CD0-9F8D-247753605C5E}" sibTransId="{E7F6A56B-7B5F-4038-8961-E81419240E31}"/>
    <dgm:cxn modelId="{7771E82B-1497-4D24-B83D-33C6619FF5C2}" type="presParOf" srcId="{05840774-F912-4482-9C6A-1150371521CC}" destId="{58F58CAD-36F0-4D58-957F-A8D6D70EDE30}" srcOrd="0" destOrd="0" presId="urn:microsoft.com/office/officeart/2005/8/layout/lProcess1"/>
    <dgm:cxn modelId="{79B15EC4-4903-4678-8E64-1EC8317FD2C4}" type="presParOf" srcId="{58F58CAD-36F0-4D58-957F-A8D6D70EDE30}" destId="{C3530A67-AA7D-4F7A-8985-462A51AF4EF5}" srcOrd="0" destOrd="0" presId="urn:microsoft.com/office/officeart/2005/8/layout/lProcess1"/>
    <dgm:cxn modelId="{C6ACC70C-CE4C-4A68-B1BE-A45B6B2ED9D5}" type="presParOf" srcId="{58F58CAD-36F0-4D58-957F-A8D6D70EDE30}" destId="{95DFE828-F470-4EC0-8B27-2D4BE188F148}" srcOrd="1" destOrd="0" presId="urn:microsoft.com/office/officeart/2005/8/layout/lProcess1"/>
    <dgm:cxn modelId="{21DEFD31-4B33-4DEF-BA6A-2286C3595762}" type="presParOf" srcId="{58F58CAD-36F0-4D58-957F-A8D6D70EDE30}" destId="{750CA02B-A779-4F6B-B4F8-DD055B398855}" srcOrd="2" destOrd="0" presId="urn:microsoft.com/office/officeart/2005/8/layout/lProcess1"/>
    <dgm:cxn modelId="{AC9D9327-92D0-4C99-9E10-5AF8ECBDEC19}" type="presParOf" srcId="{58F58CAD-36F0-4D58-957F-A8D6D70EDE30}" destId="{1CD6B287-841C-41FC-B77A-C2773BD32635}" srcOrd="3" destOrd="0" presId="urn:microsoft.com/office/officeart/2005/8/layout/lProcess1"/>
    <dgm:cxn modelId="{A2DD4496-6369-4494-84A1-676095EF51A2}" type="presParOf" srcId="{58F58CAD-36F0-4D58-957F-A8D6D70EDE30}" destId="{104E0A30-4B7F-44C3-98E7-C03F809C86A2}" srcOrd="4" destOrd="0" presId="urn:microsoft.com/office/officeart/2005/8/layout/lProcess1"/>
    <dgm:cxn modelId="{00DF7EBD-374B-4EB6-A002-57CB82CF2D6C}" type="presParOf" srcId="{05840774-F912-4482-9C6A-1150371521CC}" destId="{AF0D68EC-D088-4CB4-A29D-93A26223D5AA}" srcOrd="1" destOrd="0" presId="urn:microsoft.com/office/officeart/2005/8/layout/lProcess1"/>
    <dgm:cxn modelId="{1B40BEE7-60A4-48B6-87E7-D5D7E881E6E6}" type="presParOf" srcId="{05840774-F912-4482-9C6A-1150371521CC}" destId="{64403040-ADCA-4BBB-ACAE-35AF09A7C270}" srcOrd="2" destOrd="0" presId="urn:microsoft.com/office/officeart/2005/8/layout/lProcess1"/>
    <dgm:cxn modelId="{0B25CC31-3CDA-47C6-A10B-9F2C7BCC4591}" type="presParOf" srcId="{64403040-ADCA-4BBB-ACAE-35AF09A7C270}" destId="{D890C17A-69C0-4D68-B2B4-CAA713EA94A9}" srcOrd="0" destOrd="0" presId="urn:microsoft.com/office/officeart/2005/8/layout/lProcess1"/>
    <dgm:cxn modelId="{FC389AAC-819B-46DB-B3B1-E4B531D753B8}" type="presParOf" srcId="{64403040-ADCA-4BBB-ACAE-35AF09A7C270}" destId="{40B16764-D385-443F-9166-36240698629F}" srcOrd="1" destOrd="0" presId="urn:microsoft.com/office/officeart/2005/8/layout/lProcess1"/>
    <dgm:cxn modelId="{87669ABE-1B3A-4DFD-8043-704298551297}" type="presParOf" srcId="{64403040-ADCA-4BBB-ACAE-35AF09A7C270}" destId="{BE0185AB-6AF8-4D3B-964D-608AFD60FAE7}" srcOrd="2" destOrd="0" presId="urn:microsoft.com/office/officeart/2005/8/layout/lProcess1"/>
    <dgm:cxn modelId="{E34E7B60-D97F-4EC7-BDEA-CC320C3C3F28}" type="presParOf" srcId="{05840774-F912-4482-9C6A-1150371521CC}" destId="{2DCDD1CC-1F46-43C7-9922-41FA146724CF}" srcOrd="3" destOrd="0" presId="urn:microsoft.com/office/officeart/2005/8/layout/lProcess1"/>
    <dgm:cxn modelId="{02498F6C-1E9B-4521-B7E6-BCA03D2F4CF3}" type="presParOf" srcId="{05840774-F912-4482-9C6A-1150371521CC}" destId="{1789E5E7-5E38-4E0F-836A-C0722A4251D0}" srcOrd="4" destOrd="0" presId="urn:microsoft.com/office/officeart/2005/8/layout/lProcess1"/>
    <dgm:cxn modelId="{AF68EF22-A848-43B7-AF7D-076608B2CFF8}" type="presParOf" srcId="{1789E5E7-5E38-4E0F-836A-C0722A4251D0}" destId="{9E507ABC-E469-46BA-8681-B87CB51EEE39}" srcOrd="0" destOrd="0" presId="urn:microsoft.com/office/officeart/2005/8/layout/lProcess1"/>
    <dgm:cxn modelId="{13402783-2A67-4FF5-8230-9AFBE7929278}" type="presParOf" srcId="{1789E5E7-5E38-4E0F-836A-C0722A4251D0}" destId="{DBCB1A57-B1F3-44A9-93BB-DAA66DBE26C3}" srcOrd="1" destOrd="0" presId="urn:microsoft.com/office/officeart/2005/8/layout/lProcess1"/>
    <dgm:cxn modelId="{F0412AB7-807B-4843-8033-03C78F3305DA}" type="presParOf" srcId="{1789E5E7-5E38-4E0F-836A-C0722A4251D0}" destId="{F1D0D55B-1396-47D7-B8D7-1AAC19BD5BC0}" srcOrd="2" destOrd="0" presId="urn:microsoft.com/office/officeart/2005/8/layout/lProcess1"/>
    <dgm:cxn modelId="{6064F5CB-4CF3-4BD6-B5C9-8928E8436D4E}" type="presParOf" srcId="{1789E5E7-5E38-4E0F-836A-C0722A4251D0}" destId="{F0FE9D9E-DF7C-4330-9D34-DB3DAFAD1621}" srcOrd="3" destOrd="0" presId="urn:microsoft.com/office/officeart/2005/8/layout/lProcess1"/>
    <dgm:cxn modelId="{79321E94-33B8-41E8-AD29-8CC032C529AF}" type="presParOf" srcId="{1789E5E7-5E38-4E0F-836A-C0722A4251D0}" destId="{9617D9BC-1CD9-4510-A17D-D380B30B87D8}" srcOrd="4" destOrd="0" presId="urn:microsoft.com/office/officeart/2005/8/layout/lProcess1"/>
    <dgm:cxn modelId="{827779D4-531F-41B5-A87B-290F2489F324}" type="presParOf" srcId="{05840774-F912-4482-9C6A-1150371521CC}" destId="{FB403FD2-7542-4E97-AAF1-B85B64860283}" srcOrd="5" destOrd="0" presId="urn:microsoft.com/office/officeart/2005/8/layout/lProcess1"/>
    <dgm:cxn modelId="{3CC19FEC-67CF-4BBF-AB10-DDD681905070}" type="presParOf" srcId="{05840774-F912-4482-9C6A-1150371521CC}" destId="{53A9B136-BCD9-4425-BE40-123F172CB010}" srcOrd="6" destOrd="0" presId="urn:microsoft.com/office/officeart/2005/8/layout/lProcess1"/>
    <dgm:cxn modelId="{D4EE323B-28F1-49F9-BDAF-3E78F70A3C08}" type="presParOf" srcId="{53A9B136-BCD9-4425-BE40-123F172CB010}" destId="{A249F6A5-A153-44CE-971A-DBF6DB7365A4}" srcOrd="0" destOrd="0" presId="urn:microsoft.com/office/officeart/2005/8/layout/lProcess1"/>
    <dgm:cxn modelId="{EE51E963-BAAB-4592-AF53-15D2B792AE73}" type="presParOf" srcId="{53A9B136-BCD9-4425-BE40-123F172CB010}" destId="{E5E2B3EA-7663-447B-B20E-081E69322361}" srcOrd="1" destOrd="0" presId="urn:microsoft.com/office/officeart/2005/8/layout/lProcess1"/>
    <dgm:cxn modelId="{FB05BD59-F874-41C9-B1E9-BD28D3712E37}" type="presParOf" srcId="{53A9B136-BCD9-4425-BE40-123F172CB010}" destId="{EB689371-07C4-418A-98E7-7678B52617F6}"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3425CB3-BECB-4771-985F-A83964911AED}"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14216034-D3D5-4825-8552-56332A3D3DE5}">
      <dgm:prSet/>
      <dgm:spPr/>
      <dgm:t>
        <a:bodyPr/>
        <a:lstStyle/>
        <a:p>
          <a:r>
            <a:rPr lang="en-GB" b="1" dirty="0">
              <a:latin typeface="Aptos" panose="020B0004020202020204" pitchFamily="34" charset="0"/>
            </a:rPr>
            <a:t>Week 1:</a:t>
          </a:r>
        </a:p>
        <a:p>
          <a:r>
            <a:rPr lang="en-GB" dirty="0">
              <a:latin typeface="Aptos" panose="020B0004020202020204" pitchFamily="34" charset="0"/>
            </a:rPr>
            <a:t>Select a research topic, review the assessment criteria, and draft a preliminary title.</a:t>
          </a:r>
          <a:endParaRPr lang="en-US" dirty="0">
            <a:latin typeface="Aptos" panose="020B0004020202020204" pitchFamily="34" charset="0"/>
          </a:endParaRPr>
        </a:p>
      </dgm:t>
    </dgm:pt>
    <dgm:pt modelId="{FBE67DE9-0662-4CB3-B978-549A801CB2F8}" type="parTrans" cxnId="{F8FC39F2-54C7-4615-92A6-7FE2FCD51199}">
      <dgm:prSet/>
      <dgm:spPr/>
      <dgm:t>
        <a:bodyPr/>
        <a:lstStyle/>
        <a:p>
          <a:endParaRPr lang="en-US">
            <a:latin typeface="Aptos" panose="020B0004020202020204" pitchFamily="34" charset="0"/>
          </a:endParaRPr>
        </a:p>
      </dgm:t>
    </dgm:pt>
    <dgm:pt modelId="{06AF6020-75D4-44FB-80A8-895141E9C24D}" type="sibTrans" cxnId="{F8FC39F2-54C7-4615-92A6-7FE2FCD51199}">
      <dgm:prSet phldrT="1" phldr="0"/>
      <dgm:spPr/>
      <dgm:t>
        <a:bodyPr/>
        <a:lstStyle/>
        <a:p>
          <a:r>
            <a:rPr lang="en-US">
              <a:latin typeface="Aptos" panose="020B0004020202020204" pitchFamily="34" charset="0"/>
            </a:rPr>
            <a:t>1</a:t>
          </a:r>
        </a:p>
      </dgm:t>
    </dgm:pt>
    <dgm:pt modelId="{8115C439-AE3C-404F-B45B-227788D47154}">
      <dgm:prSet/>
      <dgm:spPr/>
      <dgm:t>
        <a:bodyPr/>
        <a:lstStyle/>
        <a:p>
          <a:r>
            <a:rPr lang="en-GB" b="1" dirty="0">
              <a:latin typeface="Aptos" panose="020B0004020202020204" pitchFamily="34" charset="0"/>
            </a:rPr>
            <a:t>Week 2:</a:t>
          </a:r>
          <a:r>
            <a:rPr lang="en-GB" dirty="0">
              <a:latin typeface="Aptos" panose="020B0004020202020204" pitchFamily="34" charset="0"/>
            </a:rPr>
            <a:t> </a:t>
          </a:r>
        </a:p>
        <a:p>
          <a:r>
            <a:rPr lang="en-GB" dirty="0">
              <a:latin typeface="Aptos" panose="020B0004020202020204" pitchFamily="34" charset="0"/>
            </a:rPr>
            <a:t>Conduct an initial literature search to explore the scope of your topic and refine your aim.</a:t>
          </a:r>
          <a:endParaRPr lang="en-US" dirty="0">
            <a:latin typeface="Aptos" panose="020B0004020202020204" pitchFamily="34" charset="0"/>
          </a:endParaRPr>
        </a:p>
      </dgm:t>
    </dgm:pt>
    <dgm:pt modelId="{0996E103-F84D-47F5-B776-D8F1E87D8551}" type="parTrans" cxnId="{B11170C6-296F-479E-9E30-15D52CDB9208}">
      <dgm:prSet/>
      <dgm:spPr/>
      <dgm:t>
        <a:bodyPr/>
        <a:lstStyle/>
        <a:p>
          <a:endParaRPr lang="en-US">
            <a:latin typeface="Aptos" panose="020B0004020202020204" pitchFamily="34" charset="0"/>
          </a:endParaRPr>
        </a:p>
      </dgm:t>
    </dgm:pt>
    <dgm:pt modelId="{57567019-0F12-467C-A14A-20538675B52F}" type="sibTrans" cxnId="{B11170C6-296F-479E-9E30-15D52CDB9208}">
      <dgm:prSet phldrT="2" phldr="0"/>
      <dgm:spPr/>
      <dgm:t>
        <a:bodyPr/>
        <a:lstStyle/>
        <a:p>
          <a:r>
            <a:rPr lang="en-US">
              <a:latin typeface="Aptos" panose="020B0004020202020204" pitchFamily="34" charset="0"/>
            </a:rPr>
            <a:t>2</a:t>
          </a:r>
        </a:p>
      </dgm:t>
    </dgm:pt>
    <dgm:pt modelId="{0E0F6014-4787-4D3C-B4EE-303E2467328A}">
      <dgm:prSet/>
      <dgm:spPr/>
      <dgm:t>
        <a:bodyPr/>
        <a:lstStyle/>
        <a:p>
          <a:r>
            <a:rPr lang="en-GB" b="1" dirty="0">
              <a:latin typeface="Aptos" panose="020B0004020202020204" pitchFamily="34" charset="0"/>
            </a:rPr>
            <a:t>Week 3:</a:t>
          </a:r>
          <a:r>
            <a:rPr lang="en-GB" dirty="0">
              <a:latin typeface="Aptos" panose="020B0004020202020204" pitchFamily="34" charset="0"/>
            </a:rPr>
            <a:t> </a:t>
          </a:r>
        </a:p>
        <a:p>
          <a:r>
            <a:rPr lang="en-GB" dirty="0">
              <a:latin typeface="Aptos" panose="020B0004020202020204" pitchFamily="34" charset="0"/>
            </a:rPr>
            <a:t>Define your research aim and SMART objectives.</a:t>
          </a:r>
          <a:endParaRPr lang="en-US" dirty="0">
            <a:latin typeface="Aptos" panose="020B0004020202020204" pitchFamily="34" charset="0"/>
          </a:endParaRPr>
        </a:p>
      </dgm:t>
    </dgm:pt>
    <dgm:pt modelId="{4D96FB3F-32FC-413E-A8A0-FAD3CC95DAA0}" type="parTrans" cxnId="{D3936C71-0B2E-47A9-948D-1DA3E8167C81}">
      <dgm:prSet/>
      <dgm:spPr/>
      <dgm:t>
        <a:bodyPr/>
        <a:lstStyle/>
        <a:p>
          <a:endParaRPr lang="en-US">
            <a:latin typeface="Aptos" panose="020B0004020202020204" pitchFamily="34" charset="0"/>
          </a:endParaRPr>
        </a:p>
      </dgm:t>
    </dgm:pt>
    <dgm:pt modelId="{92BF606E-5429-4E5A-A1CB-AF6DD0B9CB3E}" type="sibTrans" cxnId="{D3936C71-0B2E-47A9-948D-1DA3E8167C81}">
      <dgm:prSet phldrT="3" phldr="0"/>
      <dgm:spPr/>
      <dgm:t>
        <a:bodyPr/>
        <a:lstStyle/>
        <a:p>
          <a:r>
            <a:rPr lang="en-US">
              <a:latin typeface="Aptos" panose="020B0004020202020204" pitchFamily="34" charset="0"/>
            </a:rPr>
            <a:t>3</a:t>
          </a:r>
        </a:p>
      </dgm:t>
    </dgm:pt>
    <dgm:pt modelId="{23D5222C-675B-4B9D-98B7-38E10F0B1800}">
      <dgm:prSet/>
      <dgm:spPr/>
      <dgm:t>
        <a:bodyPr/>
        <a:lstStyle/>
        <a:p>
          <a:r>
            <a:rPr lang="en-GB" b="1" dirty="0">
              <a:latin typeface="Aptos" panose="020B0004020202020204" pitchFamily="34" charset="0"/>
            </a:rPr>
            <a:t>Week 4:</a:t>
          </a:r>
          <a:r>
            <a:rPr lang="en-GB" dirty="0">
              <a:latin typeface="Aptos" panose="020B0004020202020204" pitchFamily="34" charset="0"/>
            </a:rPr>
            <a:t> </a:t>
          </a:r>
        </a:p>
        <a:p>
          <a:r>
            <a:rPr lang="en-GB" dirty="0">
              <a:latin typeface="Aptos" panose="020B0004020202020204" pitchFamily="34" charset="0"/>
            </a:rPr>
            <a:t>Start drafting your background / rationale and methods sections.</a:t>
          </a:r>
          <a:endParaRPr lang="en-US" dirty="0">
            <a:latin typeface="Aptos" panose="020B0004020202020204" pitchFamily="34" charset="0"/>
          </a:endParaRPr>
        </a:p>
      </dgm:t>
    </dgm:pt>
    <dgm:pt modelId="{E8078E2B-E422-4ACA-AD58-2386590E978F}" type="parTrans" cxnId="{D34AC7E0-58CD-4D2F-AB7F-BAE41C055D17}">
      <dgm:prSet/>
      <dgm:spPr/>
      <dgm:t>
        <a:bodyPr/>
        <a:lstStyle/>
        <a:p>
          <a:endParaRPr lang="en-US">
            <a:latin typeface="Aptos" panose="020B0004020202020204" pitchFamily="34" charset="0"/>
          </a:endParaRPr>
        </a:p>
      </dgm:t>
    </dgm:pt>
    <dgm:pt modelId="{25D264A0-9872-4C58-B4F7-A893AC02AE09}" type="sibTrans" cxnId="{D34AC7E0-58CD-4D2F-AB7F-BAE41C055D17}">
      <dgm:prSet phldrT="4" phldr="0"/>
      <dgm:spPr/>
      <dgm:t>
        <a:bodyPr/>
        <a:lstStyle/>
        <a:p>
          <a:r>
            <a:rPr lang="en-US">
              <a:latin typeface="Aptos" panose="020B0004020202020204" pitchFamily="34" charset="0"/>
            </a:rPr>
            <a:t>4</a:t>
          </a:r>
        </a:p>
      </dgm:t>
    </dgm:pt>
    <dgm:pt modelId="{A7D2657E-28A3-457C-822E-874EAF707A15}">
      <dgm:prSet/>
      <dgm:spPr/>
      <dgm:t>
        <a:bodyPr/>
        <a:lstStyle/>
        <a:p>
          <a:r>
            <a:rPr lang="en-GB" b="1" dirty="0">
              <a:latin typeface="Aptos" panose="020B0004020202020204" pitchFamily="34" charset="0"/>
            </a:rPr>
            <a:t>Week 5:</a:t>
          </a:r>
          <a:r>
            <a:rPr lang="en-GB" dirty="0">
              <a:latin typeface="Aptos" panose="020B0004020202020204" pitchFamily="34" charset="0"/>
            </a:rPr>
            <a:t> </a:t>
          </a:r>
        </a:p>
        <a:p>
          <a:r>
            <a:rPr lang="en-GB" dirty="0">
              <a:latin typeface="Aptos" panose="020B0004020202020204" pitchFamily="34" charset="0"/>
            </a:rPr>
            <a:t>Complete your methods section and refine your background / rationale.</a:t>
          </a:r>
          <a:endParaRPr lang="en-US" dirty="0">
            <a:latin typeface="Aptos" panose="020B0004020202020204" pitchFamily="34" charset="0"/>
          </a:endParaRPr>
        </a:p>
      </dgm:t>
    </dgm:pt>
    <dgm:pt modelId="{7A950D72-2788-4631-AE0A-34D45B179CCA}" type="parTrans" cxnId="{8A77C87A-4CC4-49E4-BA45-DB4BC43064B8}">
      <dgm:prSet/>
      <dgm:spPr/>
      <dgm:t>
        <a:bodyPr/>
        <a:lstStyle/>
        <a:p>
          <a:endParaRPr lang="en-US">
            <a:latin typeface="Aptos" panose="020B0004020202020204" pitchFamily="34" charset="0"/>
          </a:endParaRPr>
        </a:p>
      </dgm:t>
    </dgm:pt>
    <dgm:pt modelId="{8C065EFA-4C84-45F0-8A74-8958FDC9B79D}" type="sibTrans" cxnId="{8A77C87A-4CC4-49E4-BA45-DB4BC43064B8}">
      <dgm:prSet phldrT="5" phldr="0"/>
      <dgm:spPr/>
      <dgm:t>
        <a:bodyPr/>
        <a:lstStyle/>
        <a:p>
          <a:r>
            <a:rPr lang="en-US">
              <a:latin typeface="Aptos" panose="020B0004020202020204" pitchFamily="34" charset="0"/>
            </a:rPr>
            <a:t>5</a:t>
          </a:r>
        </a:p>
      </dgm:t>
    </dgm:pt>
    <dgm:pt modelId="{FEE8B788-017A-46DC-A613-B4BBD30AE2D0}">
      <dgm:prSet/>
      <dgm:spPr/>
      <dgm:t>
        <a:bodyPr/>
        <a:lstStyle/>
        <a:p>
          <a:r>
            <a:rPr lang="en-GB" b="1" dirty="0">
              <a:latin typeface="Aptos" panose="020B0004020202020204" pitchFamily="34" charset="0"/>
            </a:rPr>
            <a:t>Week 6:</a:t>
          </a:r>
          <a:r>
            <a:rPr lang="en-GB" dirty="0">
              <a:latin typeface="Aptos" panose="020B0004020202020204" pitchFamily="34" charset="0"/>
            </a:rPr>
            <a:t> </a:t>
          </a:r>
        </a:p>
        <a:p>
          <a:r>
            <a:rPr lang="en-GB" dirty="0">
              <a:latin typeface="Aptos" panose="020B0004020202020204" pitchFamily="34" charset="0"/>
            </a:rPr>
            <a:t>Review and finalise all proposal sections (title, aim, objectives, background, methods, resources, timescale, and self-reflection).</a:t>
          </a:r>
          <a:endParaRPr lang="en-US" dirty="0">
            <a:latin typeface="Aptos" panose="020B0004020202020204" pitchFamily="34" charset="0"/>
          </a:endParaRPr>
        </a:p>
      </dgm:t>
    </dgm:pt>
    <dgm:pt modelId="{B6577976-3BAB-43A5-AC7E-377FB7F50CAE}" type="parTrans" cxnId="{95047B6E-EE8A-47FD-9D25-8C587F6ACFF3}">
      <dgm:prSet/>
      <dgm:spPr/>
      <dgm:t>
        <a:bodyPr/>
        <a:lstStyle/>
        <a:p>
          <a:endParaRPr lang="en-US">
            <a:latin typeface="Aptos" panose="020B0004020202020204" pitchFamily="34" charset="0"/>
          </a:endParaRPr>
        </a:p>
      </dgm:t>
    </dgm:pt>
    <dgm:pt modelId="{58B25EC9-C1BD-46F9-A35B-DA30F2DB5CE3}" type="sibTrans" cxnId="{95047B6E-EE8A-47FD-9D25-8C587F6ACFF3}">
      <dgm:prSet phldrT="6" phldr="0"/>
      <dgm:spPr/>
      <dgm:t>
        <a:bodyPr/>
        <a:lstStyle/>
        <a:p>
          <a:r>
            <a:rPr lang="en-US">
              <a:latin typeface="Aptos" panose="020B0004020202020204" pitchFamily="34" charset="0"/>
            </a:rPr>
            <a:t>6</a:t>
          </a:r>
        </a:p>
      </dgm:t>
    </dgm:pt>
    <dgm:pt modelId="{074FC509-06A8-4B60-89FD-1E7619C37589}">
      <dgm:prSet/>
      <dgm:spPr/>
      <dgm:t>
        <a:bodyPr/>
        <a:lstStyle/>
        <a:p>
          <a:r>
            <a:rPr lang="en-GB" b="1" dirty="0">
              <a:latin typeface="Aptos" panose="020B0004020202020204" pitchFamily="34" charset="0"/>
            </a:rPr>
            <a:t>Week 7:</a:t>
          </a:r>
          <a:r>
            <a:rPr lang="en-GB" dirty="0">
              <a:latin typeface="Aptos" panose="020B0004020202020204" pitchFamily="34" charset="0"/>
            </a:rPr>
            <a:t> </a:t>
          </a:r>
        </a:p>
        <a:p>
          <a:r>
            <a:rPr lang="en-GB" dirty="0">
              <a:latin typeface="Aptos" panose="020B0004020202020204" pitchFamily="34" charset="0"/>
            </a:rPr>
            <a:t>Submit your proposal and discuss next steps with your lecturer.</a:t>
          </a:r>
          <a:endParaRPr lang="en-US" dirty="0">
            <a:latin typeface="Aptos" panose="020B0004020202020204" pitchFamily="34" charset="0"/>
          </a:endParaRPr>
        </a:p>
      </dgm:t>
    </dgm:pt>
    <dgm:pt modelId="{A43C80AC-E5C3-4B7F-9852-EFAD23E72228}" type="parTrans" cxnId="{EC4E9941-DCF3-45DB-A970-ACF7FACE6FFD}">
      <dgm:prSet/>
      <dgm:spPr/>
      <dgm:t>
        <a:bodyPr/>
        <a:lstStyle/>
        <a:p>
          <a:endParaRPr lang="en-US">
            <a:latin typeface="Aptos" panose="020B0004020202020204" pitchFamily="34" charset="0"/>
          </a:endParaRPr>
        </a:p>
      </dgm:t>
    </dgm:pt>
    <dgm:pt modelId="{89D36965-75F3-43F3-87CE-0F07141116AD}" type="sibTrans" cxnId="{EC4E9941-DCF3-45DB-A970-ACF7FACE6FFD}">
      <dgm:prSet phldrT="7" phldr="0"/>
      <dgm:spPr/>
      <dgm:t>
        <a:bodyPr/>
        <a:lstStyle/>
        <a:p>
          <a:r>
            <a:rPr lang="en-US">
              <a:latin typeface="Aptos" panose="020B0004020202020204" pitchFamily="34" charset="0"/>
            </a:rPr>
            <a:t>7</a:t>
          </a:r>
        </a:p>
      </dgm:t>
    </dgm:pt>
    <dgm:pt modelId="{F4E9AD2D-905B-4B0E-8C1E-7EABEE6DC997}" type="pres">
      <dgm:prSet presAssocID="{A3425CB3-BECB-4771-985F-A83964911AED}" presName="linearFlow" presStyleCnt="0">
        <dgm:presLayoutVars>
          <dgm:dir/>
          <dgm:animLvl val="lvl"/>
          <dgm:resizeHandles val="exact"/>
        </dgm:presLayoutVars>
      </dgm:prSet>
      <dgm:spPr/>
    </dgm:pt>
    <dgm:pt modelId="{9F6B7356-71FA-4244-A89D-649CD540CA19}" type="pres">
      <dgm:prSet presAssocID="{14216034-D3D5-4825-8552-56332A3D3DE5}" presName="compositeNode" presStyleCnt="0"/>
      <dgm:spPr/>
    </dgm:pt>
    <dgm:pt modelId="{C55151B6-91DB-4E3A-8BCA-08F032675D3F}" type="pres">
      <dgm:prSet presAssocID="{14216034-D3D5-4825-8552-56332A3D3DE5}" presName="parTx" presStyleLbl="node1" presStyleIdx="0" presStyleCnt="0">
        <dgm:presLayoutVars>
          <dgm:chMax val="0"/>
          <dgm:chPref val="0"/>
          <dgm:bulletEnabled val="1"/>
        </dgm:presLayoutVars>
      </dgm:prSet>
      <dgm:spPr/>
    </dgm:pt>
    <dgm:pt modelId="{32A68797-577B-4383-B67E-DC6963B01C16}" type="pres">
      <dgm:prSet presAssocID="{14216034-D3D5-4825-8552-56332A3D3DE5}" presName="parSh" presStyleCnt="0"/>
      <dgm:spPr/>
    </dgm:pt>
    <dgm:pt modelId="{D35DF35A-1F27-45C3-B1E8-FCBE8B2303F6}" type="pres">
      <dgm:prSet presAssocID="{14216034-D3D5-4825-8552-56332A3D3DE5}" presName="lineNode" presStyleLbl="alignAccFollowNode1" presStyleIdx="0" presStyleCnt="21"/>
      <dgm:spPr/>
    </dgm:pt>
    <dgm:pt modelId="{D64DE532-BD9E-45F1-85C2-566FFD72519E}" type="pres">
      <dgm:prSet presAssocID="{14216034-D3D5-4825-8552-56332A3D3DE5}" presName="lineArrowNode" presStyleLbl="alignAccFollowNode1" presStyleIdx="1" presStyleCnt="21"/>
      <dgm:spPr/>
    </dgm:pt>
    <dgm:pt modelId="{3630B6AB-E74A-470F-A224-A78D69933621}" type="pres">
      <dgm:prSet presAssocID="{06AF6020-75D4-44FB-80A8-895141E9C24D}" presName="sibTransNodeCircle" presStyleLbl="alignNode1" presStyleIdx="0" presStyleCnt="7">
        <dgm:presLayoutVars>
          <dgm:chMax val="0"/>
          <dgm:bulletEnabled/>
        </dgm:presLayoutVars>
      </dgm:prSet>
      <dgm:spPr/>
    </dgm:pt>
    <dgm:pt modelId="{A12C4658-E22B-47AE-99BC-CC3584002F2F}" type="pres">
      <dgm:prSet presAssocID="{06AF6020-75D4-44FB-80A8-895141E9C24D}" presName="spacerBetweenCircleAndCallout" presStyleCnt="0">
        <dgm:presLayoutVars/>
      </dgm:prSet>
      <dgm:spPr/>
    </dgm:pt>
    <dgm:pt modelId="{8EE59B9C-BECB-4F23-906C-29F75C9EB6D0}" type="pres">
      <dgm:prSet presAssocID="{14216034-D3D5-4825-8552-56332A3D3DE5}" presName="nodeText" presStyleLbl="alignAccFollowNode1" presStyleIdx="2" presStyleCnt="21">
        <dgm:presLayoutVars>
          <dgm:bulletEnabled val="1"/>
        </dgm:presLayoutVars>
      </dgm:prSet>
      <dgm:spPr/>
    </dgm:pt>
    <dgm:pt modelId="{92F771B5-B1D3-4124-8F55-55C83649DC19}" type="pres">
      <dgm:prSet presAssocID="{06AF6020-75D4-44FB-80A8-895141E9C24D}" presName="sibTransComposite" presStyleCnt="0"/>
      <dgm:spPr/>
    </dgm:pt>
    <dgm:pt modelId="{51EE9656-6B89-4E23-9D65-DBA4F4A5DBCC}" type="pres">
      <dgm:prSet presAssocID="{8115C439-AE3C-404F-B45B-227788D47154}" presName="compositeNode" presStyleCnt="0"/>
      <dgm:spPr/>
    </dgm:pt>
    <dgm:pt modelId="{79FB91BD-8332-4EF4-A180-DFF10D9C8818}" type="pres">
      <dgm:prSet presAssocID="{8115C439-AE3C-404F-B45B-227788D47154}" presName="parTx" presStyleLbl="node1" presStyleIdx="0" presStyleCnt="0">
        <dgm:presLayoutVars>
          <dgm:chMax val="0"/>
          <dgm:chPref val="0"/>
          <dgm:bulletEnabled val="1"/>
        </dgm:presLayoutVars>
      </dgm:prSet>
      <dgm:spPr/>
    </dgm:pt>
    <dgm:pt modelId="{5913CD69-9342-4E25-983F-9D0D47B2D0B4}" type="pres">
      <dgm:prSet presAssocID="{8115C439-AE3C-404F-B45B-227788D47154}" presName="parSh" presStyleCnt="0"/>
      <dgm:spPr/>
    </dgm:pt>
    <dgm:pt modelId="{74899CA5-FC56-4E86-9ADA-EFE23192932C}" type="pres">
      <dgm:prSet presAssocID="{8115C439-AE3C-404F-B45B-227788D47154}" presName="lineNode" presStyleLbl="alignAccFollowNode1" presStyleIdx="3" presStyleCnt="21"/>
      <dgm:spPr/>
    </dgm:pt>
    <dgm:pt modelId="{1C751107-23DA-49EC-A024-0345E75B67E6}" type="pres">
      <dgm:prSet presAssocID="{8115C439-AE3C-404F-B45B-227788D47154}" presName="lineArrowNode" presStyleLbl="alignAccFollowNode1" presStyleIdx="4" presStyleCnt="21"/>
      <dgm:spPr/>
    </dgm:pt>
    <dgm:pt modelId="{8BF1FF01-2062-4385-9EFA-C700E367BF76}" type="pres">
      <dgm:prSet presAssocID="{57567019-0F12-467C-A14A-20538675B52F}" presName="sibTransNodeCircle" presStyleLbl="alignNode1" presStyleIdx="1" presStyleCnt="7">
        <dgm:presLayoutVars>
          <dgm:chMax val="0"/>
          <dgm:bulletEnabled/>
        </dgm:presLayoutVars>
      </dgm:prSet>
      <dgm:spPr/>
    </dgm:pt>
    <dgm:pt modelId="{62CDAAD4-1F97-4766-9BF2-E327FEBC7E97}" type="pres">
      <dgm:prSet presAssocID="{57567019-0F12-467C-A14A-20538675B52F}" presName="spacerBetweenCircleAndCallout" presStyleCnt="0">
        <dgm:presLayoutVars/>
      </dgm:prSet>
      <dgm:spPr/>
    </dgm:pt>
    <dgm:pt modelId="{333F53A9-C57A-4A06-8019-DE145CF7B6DA}" type="pres">
      <dgm:prSet presAssocID="{8115C439-AE3C-404F-B45B-227788D47154}" presName="nodeText" presStyleLbl="alignAccFollowNode1" presStyleIdx="5" presStyleCnt="21">
        <dgm:presLayoutVars>
          <dgm:bulletEnabled val="1"/>
        </dgm:presLayoutVars>
      </dgm:prSet>
      <dgm:spPr/>
    </dgm:pt>
    <dgm:pt modelId="{8692AC62-AED8-4D19-AC46-E585B02D134B}" type="pres">
      <dgm:prSet presAssocID="{57567019-0F12-467C-A14A-20538675B52F}" presName="sibTransComposite" presStyleCnt="0"/>
      <dgm:spPr/>
    </dgm:pt>
    <dgm:pt modelId="{8A7968BB-42CC-47B5-8F0B-4280570F8120}" type="pres">
      <dgm:prSet presAssocID="{0E0F6014-4787-4D3C-B4EE-303E2467328A}" presName="compositeNode" presStyleCnt="0"/>
      <dgm:spPr/>
    </dgm:pt>
    <dgm:pt modelId="{56F14C6B-06B4-47B2-8624-D73AFA7ECFE9}" type="pres">
      <dgm:prSet presAssocID="{0E0F6014-4787-4D3C-B4EE-303E2467328A}" presName="parTx" presStyleLbl="node1" presStyleIdx="0" presStyleCnt="0">
        <dgm:presLayoutVars>
          <dgm:chMax val="0"/>
          <dgm:chPref val="0"/>
          <dgm:bulletEnabled val="1"/>
        </dgm:presLayoutVars>
      </dgm:prSet>
      <dgm:spPr/>
    </dgm:pt>
    <dgm:pt modelId="{2DC4D2F4-C996-48F1-8447-30777E50BDA0}" type="pres">
      <dgm:prSet presAssocID="{0E0F6014-4787-4D3C-B4EE-303E2467328A}" presName="parSh" presStyleCnt="0"/>
      <dgm:spPr/>
    </dgm:pt>
    <dgm:pt modelId="{33FAB2A2-875D-4658-B85A-B763B50FA4D8}" type="pres">
      <dgm:prSet presAssocID="{0E0F6014-4787-4D3C-B4EE-303E2467328A}" presName="lineNode" presStyleLbl="alignAccFollowNode1" presStyleIdx="6" presStyleCnt="21"/>
      <dgm:spPr/>
    </dgm:pt>
    <dgm:pt modelId="{DC8C0EC9-EFBA-423A-8BF5-5197C35E7E91}" type="pres">
      <dgm:prSet presAssocID="{0E0F6014-4787-4D3C-B4EE-303E2467328A}" presName="lineArrowNode" presStyleLbl="alignAccFollowNode1" presStyleIdx="7" presStyleCnt="21"/>
      <dgm:spPr/>
    </dgm:pt>
    <dgm:pt modelId="{EC2920ED-72DA-4432-9DBB-685A01B6219B}" type="pres">
      <dgm:prSet presAssocID="{92BF606E-5429-4E5A-A1CB-AF6DD0B9CB3E}" presName="sibTransNodeCircle" presStyleLbl="alignNode1" presStyleIdx="2" presStyleCnt="7">
        <dgm:presLayoutVars>
          <dgm:chMax val="0"/>
          <dgm:bulletEnabled/>
        </dgm:presLayoutVars>
      </dgm:prSet>
      <dgm:spPr/>
    </dgm:pt>
    <dgm:pt modelId="{A4ABCE20-6ED2-444E-9FCB-8AAD9FF0B64C}" type="pres">
      <dgm:prSet presAssocID="{92BF606E-5429-4E5A-A1CB-AF6DD0B9CB3E}" presName="spacerBetweenCircleAndCallout" presStyleCnt="0">
        <dgm:presLayoutVars/>
      </dgm:prSet>
      <dgm:spPr/>
    </dgm:pt>
    <dgm:pt modelId="{BA6F509C-9A3E-40DC-B48E-E4DD4CBC2BD5}" type="pres">
      <dgm:prSet presAssocID="{0E0F6014-4787-4D3C-B4EE-303E2467328A}" presName="nodeText" presStyleLbl="alignAccFollowNode1" presStyleIdx="8" presStyleCnt="21">
        <dgm:presLayoutVars>
          <dgm:bulletEnabled val="1"/>
        </dgm:presLayoutVars>
      </dgm:prSet>
      <dgm:spPr/>
    </dgm:pt>
    <dgm:pt modelId="{CF12E5E3-6A22-4C30-AA91-B52FA9EAC545}" type="pres">
      <dgm:prSet presAssocID="{92BF606E-5429-4E5A-A1CB-AF6DD0B9CB3E}" presName="sibTransComposite" presStyleCnt="0"/>
      <dgm:spPr/>
    </dgm:pt>
    <dgm:pt modelId="{6D2F0B64-2159-44CC-8FEC-C1E56D118B73}" type="pres">
      <dgm:prSet presAssocID="{23D5222C-675B-4B9D-98B7-38E10F0B1800}" presName="compositeNode" presStyleCnt="0"/>
      <dgm:spPr/>
    </dgm:pt>
    <dgm:pt modelId="{5B6D9EF5-2820-4544-9FBD-95FF22C02384}" type="pres">
      <dgm:prSet presAssocID="{23D5222C-675B-4B9D-98B7-38E10F0B1800}" presName="parTx" presStyleLbl="node1" presStyleIdx="0" presStyleCnt="0">
        <dgm:presLayoutVars>
          <dgm:chMax val="0"/>
          <dgm:chPref val="0"/>
          <dgm:bulletEnabled val="1"/>
        </dgm:presLayoutVars>
      </dgm:prSet>
      <dgm:spPr/>
    </dgm:pt>
    <dgm:pt modelId="{8AC1197A-8327-40E7-9AAE-828E9C1A6BE7}" type="pres">
      <dgm:prSet presAssocID="{23D5222C-675B-4B9D-98B7-38E10F0B1800}" presName="parSh" presStyleCnt="0"/>
      <dgm:spPr/>
    </dgm:pt>
    <dgm:pt modelId="{FBBD3C9D-426F-4DF4-91C5-4A96E50E5F56}" type="pres">
      <dgm:prSet presAssocID="{23D5222C-675B-4B9D-98B7-38E10F0B1800}" presName="lineNode" presStyleLbl="alignAccFollowNode1" presStyleIdx="9" presStyleCnt="21"/>
      <dgm:spPr/>
    </dgm:pt>
    <dgm:pt modelId="{B6354510-C6C9-45AD-BAF4-B4C255ECBE6C}" type="pres">
      <dgm:prSet presAssocID="{23D5222C-675B-4B9D-98B7-38E10F0B1800}" presName="lineArrowNode" presStyleLbl="alignAccFollowNode1" presStyleIdx="10" presStyleCnt="21"/>
      <dgm:spPr/>
    </dgm:pt>
    <dgm:pt modelId="{B79D16B8-4E0D-415D-989D-23A4CBEBACC0}" type="pres">
      <dgm:prSet presAssocID="{25D264A0-9872-4C58-B4F7-A893AC02AE09}" presName="sibTransNodeCircle" presStyleLbl="alignNode1" presStyleIdx="3" presStyleCnt="7">
        <dgm:presLayoutVars>
          <dgm:chMax val="0"/>
          <dgm:bulletEnabled/>
        </dgm:presLayoutVars>
      </dgm:prSet>
      <dgm:spPr/>
    </dgm:pt>
    <dgm:pt modelId="{1C3A413B-FE75-42CB-A4CC-297FF9085AA8}" type="pres">
      <dgm:prSet presAssocID="{25D264A0-9872-4C58-B4F7-A893AC02AE09}" presName="spacerBetweenCircleAndCallout" presStyleCnt="0">
        <dgm:presLayoutVars/>
      </dgm:prSet>
      <dgm:spPr/>
    </dgm:pt>
    <dgm:pt modelId="{F015B168-6738-4598-BCD8-3B298A99F530}" type="pres">
      <dgm:prSet presAssocID="{23D5222C-675B-4B9D-98B7-38E10F0B1800}" presName="nodeText" presStyleLbl="alignAccFollowNode1" presStyleIdx="11" presStyleCnt="21">
        <dgm:presLayoutVars>
          <dgm:bulletEnabled val="1"/>
        </dgm:presLayoutVars>
      </dgm:prSet>
      <dgm:spPr/>
    </dgm:pt>
    <dgm:pt modelId="{FABA7BDC-0C91-4EB5-8E67-0B244616B982}" type="pres">
      <dgm:prSet presAssocID="{25D264A0-9872-4C58-B4F7-A893AC02AE09}" presName="sibTransComposite" presStyleCnt="0"/>
      <dgm:spPr/>
    </dgm:pt>
    <dgm:pt modelId="{85C3CFB1-0088-4ED1-8346-DBA362A93E51}" type="pres">
      <dgm:prSet presAssocID="{A7D2657E-28A3-457C-822E-874EAF707A15}" presName="compositeNode" presStyleCnt="0"/>
      <dgm:spPr/>
    </dgm:pt>
    <dgm:pt modelId="{52368442-638C-4404-B45C-7DE360DE3057}" type="pres">
      <dgm:prSet presAssocID="{A7D2657E-28A3-457C-822E-874EAF707A15}" presName="parTx" presStyleLbl="node1" presStyleIdx="0" presStyleCnt="0">
        <dgm:presLayoutVars>
          <dgm:chMax val="0"/>
          <dgm:chPref val="0"/>
          <dgm:bulletEnabled val="1"/>
        </dgm:presLayoutVars>
      </dgm:prSet>
      <dgm:spPr/>
    </dgm:pt>
    <dgm:pt modelId="{214207B0-B090-4D2E-AEC9-7D7ACA99BD93}" type="pres">
      <dgm:prSet presAssocID="{A7D2657E-28A3-457C-822E-874EAF707A15}" presName="parSh" presStyleCnt="0"/>
      <dgm:spPr/>
    </dgm:pt>
    <dgm:pt modelId="{2B79AD1C-91EB-4D09-81A1-6AD5635CBABE}" type="pres">
      <dgm:prSet presAssocID="{A7D2657E-28A3-457C-822E-874EAF707A15}" presName="lineNode" presStyleLbl="alignAccFollowNode1" presStyleIdx="12" presStyleCnt="21"/>
      <dgm:spPr/>
    </dgm:pt>
    <dgm:pt modelId="{98DE5143-89D3-43A4-B72C-3C50E959730F}" type="pres">
      <dgm:prSet presAssocID="{A7D2657E-28A3-457C-822E-874EAF707A15}" presName="lineArrowNode" presStyleLbl="alignAccFollowNode1" presStyleIdx="13" presStyleCnt="21"/>
      <dgm:spPr/>
    </dgm:pt>
    <dgm:pt modelId="{CFB1C7C0-065D-43F6-A68A-EAB66C4DA054}" type="pres">
      <dgm:prSet presAssocID="{8C065EFA-4C84-45F0-8A74-8958FDC9B79D}" presName="sibTransNodeCircle" presStyleLbl="alignNode1" presStyleIdx="4" presStyleCnt="7">
        <dgm:presLayoutVars>
          <dgm:chMax val="0"/>
          <dgm:bulletEnabled/>
        </dgm:presLayoutVars>
      </dgm:prSet>
      <dgm:spPr/>
    </dgm:pt>
    <dgm:pt modelId="{1EC84681-5AA7-4A29-9CBA-624A2EDFEA3E}" type="pres">
      <dgm:prSet presAssocID="{8C065EFA-4C84-45F0-8A74-8958FDC9B79D}" presName="spacerBetweenCircleAndCallout" presStyleCnt="0">
        <dgm:presLayoutVars/>
      </dgm:prSet>
      <dgm:spPr/>
    </dgm:pt>
    <dgm:pt modelId="{2067974E-42FA-4C2B-89AF-C803F50F2092}" type="pres">
      <dgm:prSet presAssocID="{A7D2657E-28A3-457C-822E-874EAF707A15}" presName="nodeText" presStyleLbl="alignAccFollowNode1" presStyleIdx="14" presStyleCnt="21">
        <dgm:presLayoutVars>
          <dgm:bulletEnabled val="1"/>
        </dgm:presLayoutVars>
      </dgm:prSet>
      <dgm:spPr/>
    </dgm:pt>
    <dgm:pt modelId="{03225E44-49A6-4020-8DA9-22520112B9D5}" type="pres">
      <dgm:prSet presAssocID="{8C065EFA-4C84-45F0-8A74-8958FDC9B79D}" presName="sibTransComposite" presStyleCnt="0"/>
      <dgm:spPr/>
    </dgm:pt>
    <dgm:pt modelId="{DD6235F0-7DD4-409E-982A-85CFD0DA1E35}" type="pres">
      <dgm:prSet presAssocID="{FEE8B788-017A-46DC-A613-B4BBD30AE2D0}" presName="compositeNode" presStyleCnt="0"/>
      <dgm:spPr/>
    </dgm:pt>
    <dgm:pt modelId="{F3166034-6439-4291-A246-DDA9CA942F62}" type="pres">
      <dgm:prSet presAssocID="{FEE8B788-017A-46DC-A613-B4BBD30AE2D0}" presName="parTx" presStyleLbl="node1" presStyleIdx="0" presStyleCnt="0">
        <dgm:presLayoutVars>
          <dgm:chMax val="0"/>
          <dgm:chPref val="0"/>
          <dgm:bulletEnabled val="1"/>
        </dgm:presLayoutVars>
      </dgm:prSet>
      <dgm:spPr/>
    </dgm:pt>
    <dgm:pt modelId="{D91EC866-7CA2-4594-84A9-154D8E64B1DD}" type="pres">
      <dgm:prSet presAssocID="{FEE8B788-017A-46DC-A613-B4BBD30AE2D0}" presName="parSh" presStyleCnt="0"/>
      <dgm:spPr/>
    </dgm:pt>
    <dgm:pt modelId="{66FD9065-5392-4F79-B15D-141CBF6EF393}" type="pres">
      <dgm:prSet presAssocID="{FEE8B788-017A-46DC-A613-B4BBD30AE2D0}" presName="lineNode" presStyleLbl="alignAccFollowNode1" presStyleIdx="15" presStyleCnt="21"/>
      <dgm:spPr/>
    </dgm:pt>
    <dgm:pt modelId="{B41DA9D1-5FE5-4F2A-A6E2-53CED16821DC}" type="pres">
      <dgm:prSet presAssocID="{FEE8B788-017A-46DC-A613-B4BBD30AE2D0}" presName="lineArrowNode" presStyleLbl="alignAccFollowNode1" presStyleIdx="16" presStyleCnt="21"/>
      <dgm:spPr/>
    </dgm:pt>
    <dgm:pt modelId="{B1F825E6-55AB-40C4-B19A-3C46CE6CFAA7}" type="pres">
      <dgm:prSet presAssocID="{58B25EC9-C1BD-46F9-A35B-DA30F2DB5CE3}" presName="sibTransNodeCircle" presStyleLbl="alignNode1" presStyleIdx="5" presStyleCnt="7">
        <dgm:presLayoutVars>
          <dgm:chMax val="0"/>
          <dgm:bulletEnabled/>
        </dgm:presLayoutVars>
      </dgm:prSet>
      <dgm:spPr/>
    </dgm:pt>
    <dgm:pt modelId="{AFFFCC79-0C8E-4C60-9C19-842EE86B47AE}" type="pres">
      <dgm:prSet presAssocID="{58B25EC9-C1BD-46F9-A35B-DA30F2DB5CE3}" presName="spacerBetweenCircleAndCallout" presStyleCnt="0">
        <dgm:presLayoutVars/>
      </dgm:prSet>
      <dgm:spPr/>
    </dgm:pt>
    <dgm:pt modelId="{48D202E8-D9EB-4DBE-B7E8-E6881EDF072D}" type="pres">
      <dgm:prSet presAssocID="{FEE8B788-017A-46DC-A613-B4BBD30AE2D0}" presName="nodeText" presStyleLbl="alignAccFollowNode1" presStyleIdx="17" presStyleCnt="21" custScaleY="100000">
        <dgm:presLayoutVars>
          <dgm:bulletEnabled val="1"/>
        </dgm:presLayoutVars>
      </dgm:prSet>
      <dgm:spPr/>
    </dgm:pt>
    <dgm:pt modelId="{E8052931-31F1-42C9-9927-FDEF756D1235}" type="pres">
      <dgm:prSet presAssocID="{58B25EC9-C1BD-46F9-A35B-DA30F2DB5CE3}" presName="sibTransComposite" presStyleCnt="0"/>
      <dgm:spPr/>
    </dgm:pt>
    <dgm:pt modelId="{B74B3952-5754-4CEF-AB44-A6C142E11552}" type="pres">
      <dgm:prSet presAssocID="{074FC509-06A8-4B60-89FD-1E7619C37589}" presName="compositeNode" presStyleCnt="0"/>
      <dgm:spPr/>
    </dgm:pt>
    <dgm:pt modelId="{87EE7173-7758-4D2D-93D0-EB19DE594FD1}" type="pres">
      <dgm:prSet presAssocID="{074FC509-06A8-4B60-89FD-1E7619C37589}" presName="parTx" presStyleLbl="node1" presStyleIdx="0" presStyleCnt="0">
        <dgm:presLayoutVars>
          <dgm:chMax val="0"/>
          <dgm:chPref val="0"/>
          <dgm:bulletEnabled val="1"/>
        </dgm:presLayoutVars>
      </dgm:prSet>
      <dgm:spPr/>
    </dgm:pt>
    <dgm:pt modelId="{EE1190D2-281F-4B57-8692-4988DAD6019B}" type="pres">
      <dgm:prSet presAssocID="{074FC509-06A8-4B60-89FD-1E7619C37589}" presName="parSh" presStyleCnt="0"/>
      <dgm:spPr/>
    </dgm:pt>
    <dgm:pt modelId="{4D3AB9AC-4BDC-49C4-BC21-EF0931D7EA95}" type="pres">
      <dgm:prSet presAssocID="{074FC509-06A8-4B60-89FD-1E7619C37589}" presName="lineNode" presStyleLbl="alignAccFollowNode1" presStyleIdx="18" presStyleCnt="21"/>
      <dgm:spPr/>
    </dgm:pt>
    <dgm:pt modelId="{E09192F7-1FD8-4860-AF77-81F0F17606FB}" type="pres">
      <dgm:prSet presAssocID="{074FC509-06A8-4B60-89FD-1E7619C37589}" presName="lineArrowNode" presStyleLbl="alignAccFollowNode1" presStyleIdx="19" presStyleCnt="21"/>
      <dgm:spPr/>
    </dgm:pt>
    <dgm:pt modelId="{CABC199D-7DA5-46E4-A98C-28223C477772}" type="pres">
      <dgm:prSet presAssocID="{89D36965-75F3-43F3-87CE-0F07141116AD}" presName="sibTransNodeCircle" presStyleLbl="alignNode1" presStyleIdx="6" presStyleCnt="7">
        <dgm:presLayoutVars>
          <dgm:chMax val="0"/>
          <dgm:bulletEnabled/>
        </dgm:presLayoutVars>
      </dgm:prSet>
      <dgm:spPr/>
    </dgm:pt>
    <dgm:pt modelId="{F606C367-DB78-43F6-9465-B8AB57E81D95}" type="pres">
      <dgm:prSet presAssocID="{89D36965-75F3-43F3-87CE-0F07141116AD}" presName="spacerBetweenCircleAndCallout" presStyleCnt="0">
        <dgm:presLayoutVars/>
      </dgm:prSet>
      <dgm:spPr/>
    </dgm:pt>
    <dgm:pt modelId="{A5E5014C-263D-453F-9855-27733DC2BA04}" type="pres">
      <dgm:prSet presAssocID="{074FC509-06A8-4B60-89FD-1E7619C37589}" presName="nodeText" presStyleLbl="alignAccFollowNode1" presStyleIdx="20" presStyleCnt="21">
        <dgm:presLayoutVars>
          <dgm:bulletEnabled val="1"/>
        </dgm:presLayoutVars>
      </dgm:prSet>
      <dgm:spPr/>
    </dgm:pt>
  </dgm:ptLst>
  <dgm:cxnLst>
    <dgm:cxn modelId="{2D128700-ACF0-4712-A6D9-CBE7340C51F8}" type="presOf" srcId="{14216034-D3D5-4825-8552-56332A3D3DE5}" destId="{8EE59B9C-BECB-4F23-906C-29F75C9EB6D0}" srcOrd="0" destOrd="0" presId="urn:microsoft.com/office/officeart/2016/7/layout/LinearArrowProcessNumbered"/>
    <dgm:cxn modelId="{8F7AE300-5C3B-4C1E-85DC-76573FC1D206}" type="presOf" srcId="{92BF606E-5429-4E5A-A1CB-AF6DD0B9CB3E}" destId="{EC2920ED-72DA-4432-9DBB-685A01B6219B}" srcOrd="0" destOrd="0" presId="urn:microsoft.com/office/officeart/2016/7/layout/LinearArrowProcessNumbered"/>
    <dgm:cxn modelId="{CDA3900B-DBE9-4AC1-B1E5-4758B8645C87}" type="presOf" srcId="{A3425CB3-BECB-4771-985F-A83964911AED}" destId="{F4E9AD2D-905B-4B0E-8C1E-7EABEE6DC997}" srcOrd="0" destOrd="0" presId="urn:microsoft.com/office/officeart/2016/7/layout/LinearArrowProcessNumbered"/>
    <dgm:cxn modelId="{D5E2060C-4E9E-417E-BD88-8989EF6755F5}" type="presOf" srcId="{FEE8B788-017A-46DC-A613-B4BBD30AE2D0}" destId="{48D202E8-D9EB-4DBE-B7E8-E6881EDF072D}" srcOrd="0" destOrd="0" presId="urn:microsoft.com/office/officeart/2016/7/layout/LinearArrowProcessNumbered"/>
    <dgm:cxn modelId="{4F545225-BD92-4FE9-8AB6-7185431DAB7E}" type="presOf" srcId="{0E0F6014-4787-4D3C-B4EE-303E2467328A}" destId="{BA6F509C-9A3E-40DC-B48E-E4DD4CBC2BD5}" srcOrd="0" destOrd="0" presId="urn:microsoft.com/office/officeart/2016/7/layout/LinearArrowProcessNumbered"/>
    <dgm:cxn modelId="{A2EFED2D-8AD2-490E-986E-34BD0ACAB0ED}" type="presOf" srcId="{25D264A0-9872-4C58-B4F7-A893AC02AE09}" destId="{B79D16B8-4E0D-415D-989D-23A4CBEBACC0}" srcOrd="0" destOrd="0" presId="urn:microsoft.com/office/officeart/2016/7/layout/LinearArrowProcessNumbered"/>
    <dgm:cxn modelId="{FB729D3D-2BB6-4406-84B4-4BFA7D75E06E}" type="presOf" srcId="{89D36965-75F3-43F3-87CE-0F07141116AD}" destId="{CABC199D-7DA5-46E4-A98C-28223C477772}" srcOrd="0" destOrd="0" presId="urn:microsoft.com/office/officeart/2016/7/layout/LinearArrowProcessNumbered"/>
    <dgm:cxn modelId="{EC4E9941-DCF3-45DB-A970-ACF7FACE6FFD}" srcId="{A3425CB3-BECB-4771-985F-A83964911AED}" destId="{074FC509-06A8-4B60-89FD-1E7619C37589}" srcOrd="6" destOrd="0" parTransId="{A43C80AC-E5C3-4B7F-9852-EFAD23E72228}" sibTransId="{89D36965-75F3-43F3-87CE-0F07141116AD}"/>
    <dgm:cxn modelId="{95047B6E-EE8A-47FD-9D25-8C587F6ACFF3}" srcId="{A3425CB3-BECB-4771-985F-A83964911AED}" destId="{FEE8B788-017A-46DC-A613-B4BBD30AE2D0}" srcOrd="5" destOrd="0" parTransId="{B6577976-3BAB-43A5-AC7E-377FB7F50CAE}" sibTransId="{58B25EC9-C1BD-46F9-A35B-DA30F2DB5CE3}"/>
    <dgm:cxn modelId="{D3936C71-0B2E-47A9-948D-1DA3E8167C81}" srcId="{A3425CB3-BECB-4771-985F-A83964911AED}" destId="{0E0F6014-4787-4D3C-B4EE-303E2467328A}" srcOrd="2" destOrd="0" parTransId="{4D96FB3F-32FC-413E-A8A0-FAD3CC95DAA0}" sibTransId="{92BF606E-5429-4E5A-A1CB-AF6DD0B9CB3E}"/>
    <dgm:cxn modelId="{2BE1C355-AD4C-42E9-9917-06FDEB0B4426}" type="presOf" srcId="{074FC509-06A8-4B60-89FD-1E7619C37589}" destId="{A5E5014C-263D-453F-9855-27733DC2BA04}" srcOrd="0" destOrd="0" presId="urn:microsoft.com/office/officeart/2016/7/layout/LinearArrowProcessNumbered"/>
    <dgm:cxn modelId="{8A77C87A-4CC4-49E4-BA45-DB4BC43064B8}" srcId="{A3425CB3-BECB-4771-985F-A83964911AED}" destId="{A7D2657E-28A3-457C-822E-874EAF707A15}" srcOrd="4" destOrd="0" parTransId="{7A950D72-2788-4631-AE0A-34D45B179CCA}" sibTransId="{8C065EFA-4C84-45F0-8A74-8958FDC9B79D}"/>
    <dgm:cxn modelId="{0205227D-BBA9-4BD7-9185-29D7785F1C0D}" type="presOf" srcId="{8C065EFA-4C84-45F0-8A74-8958FDC9B79D}" destId="{CFB1C7C0-065D-43F6-A68A-EAB66C4DA054}" srcOrd="0" destOrd="0" presId="urn:microsoft.com/office/officeart/2016/7/layout/LinearArrowProcessNumbered"/>
    <dgm:cxn modelId="{B11170C6-296F-479E-9E30-15D52CDB9208}" srcId="{A3425CB3-BECB-4771-985F-A83964911AED}" destId="{8115C439-AE3C-404F-B45B-227788D47154}" srcOrd="1" destOrd="0" parTransId="{0996E103-F84D-47F5-B776-D8F1E87D8551}" sibTransId="{57567019-0F12-467C-A14A-20538675B52F}"/>
    <dgm:cxn modelId="{350F8FCB-A1C2-4EE9-9908-522BDB1B4430}" type="presOf" srcId="{8115C439-AE3C-404F-B45B-227788D47154}" destId="{333F53A9-C57A-4A06-8019-DE145CF7B6DA}" srcOrd="0" destOrd="0" presId="urn:microsoft.com/office/officeart/2016/7/layout/LinearArrowProcessNumbered"/>
    <dgm:cxn modelId="{C99DBED9-4F76-4C14-9951-D10421E1E7F3}" type="presOf" srcId="{06AF6020-75D4-44FB-80A8-895141E9C24D}" destId="{3630B6AB-E74A-470F-A224-A78D69933621}" srcOrd="0" destOrd="0" presId="urn:microsoft.com/office/officeart/2016/7/layout/LinearArrowProcessNumbered"/>
    <dgm:cxn modelId="{88F7E2D9-8CE8-4328-99EC-62886E772309}" type="presOf" srcId="{57567019-0F12-467C-A14A-20538675B52F}" destId="{8BF1FF01-2062-4385-9EFA-C700E367BF76}" srcOrd="0" destOrd="0" presId="urn:microsoft.com/office/officeart/2016/7/layout/LinearArrowProcessNumbered"/>
    <dgm:cxn modelId="{D34AC7E0-58CD-4D2F-AB7F-BAE41C055D17}" srcId="{A3425CB3-BECB-4771-985F-A83964911AED}" destId="{23D5222C-675B-4B9D-98B7-38E10F0B1800}" srcOrd="3" destOrd="0" parTransId="{E8078E2B-E422-4ACA-AD58-2386590E978F}" sibTransId="{25D264A0-9872-4C58-B4F7-A893AC02AE09}"/>
    <dgm:cxn modelId="{E891B9E7-7285-4505-9B3A-EF687C1E162B}" type="presOf" srcId="{A7D2657E-28A3-457C-822E-874EAF707A15}" destId="{2067974E-42FA-4C2B-89AF-C803F50F2092}" srcOrd="0" destOrd="0" presId="urn:microsoft.com/office/officeart/2016/7/layout/LinearArrowProcessNumbered"/>
    <dgm:cxn modelId="{7AA47EEF-1FFA-4DB2-9663-F417D91D9278}" type="presOf" srcId="{23D5222C-675B-4B9D-98B7-38E10F0B1800}" destId="{F015B168-6738-4598-BCD8-3B298A99F530}" srcOrd="0" destOrd="0" presId="urn:microsoft.com/office/officeart/2016/7/layout/LinearArrowProcessNumbered"/>
    <dgm:cxn modelId="{F8FC39F2-54C7-4615-92A6-7FE2FCD51199}" srcId="{A3425CB3-BECB-4771-985F-A83964911AED}" destId="{14216034-D3D5-4825-8552-56332A3D3DE5}" srcOrd="0" destOrd="0" parTransId="{FBE67DE9-0662-4CB3-B978-549A801CB2F8}" sibTransId="{06AF6020-75D4-44FB-80A8-895141E9C24D}"/>
    <dgm:cxn modelId="{6FB1A0FC-3313-43D4-9869-5DCAB69B660C}" type="presOf" srcId="{58B25EC9-C1BD-46F9-A35B-DA30F2DB5CE3}" destId="{B1F825E6-55AB-40C4-B19A-3C46CE6CFAA7}" srcOrd="0" destOrd="0" presId="urn:microsoft.com/office/officeart/2016/7/layout/LinearArrowProcessNumbered"/>
    <dgm:cxn modelId="{8CB798A5-7185-47F5-A83E-F13CB91911FB}" type="presParOf" srcId="{F4E9AD2D-905B-4B0E-8C1E-7EABEE6DC997}" destId="{9F6B7356-71FA-4244-A89D-649CD540CA19}" srcOrd="0" destOrd="0" presId="urn:microsoft.com/office/officeart/2016/7/layout/LinearArrowProcessNumbered"/>
    <dgm:cxn modelId="{FF352046-42A1-4E37-9C7B-FFA020FAEEA3}" type="presParOf" srcId="{9F6B7356-71FA-4244-A89D-649CD540CA19}" destId="{C55151B6-91DB-4E3A-8BCA-08F032675D3F}" srcOrd="0" destOrd="0" presId="urn:microsoft.com/office/officeart/2016/7/layout/LinearArrowProcessNumbered"/>
    <dgm:cxn modelId="{8BA08425-C1B3-4094-8663-859E44257C45}" type="presParOf" srcId="{9F6B7356-71FA-4244-A89D-649CD540CA19}" destId="{32A68797-577B-4383-B67E-DC6963B01C16}" srcOrd="1" destOrd="0" presId="urn:microsoft.com/office/officeart/2016/7/layout/LinearArrowProcessNumbered"/>
    <dgm:cxn modelId="{8EFCAA29-2D0B-48CA-BB4C-67FED99BE304}" type="presParOf" srcId="{32A68797-577B-4383-B67E-DC6963B01C16}" destId="{D35DF35A-1F27-45C3-B1E8-FCBE8B2303F6}" srcOrd="0" destOrd="0" presId="urn:microsoft.com/office/officeart/2016/7/layout/LinearArrowProcessNumbered"/>
    <dgm:cxn modelId="{41FA233C-9403-4E6F-89D1-57669876E3BC}" type="presParOf" srcId="{32A68797-577B-4383-B67E-DC6963B01C16}" destId="{D64DE532-BD9E-45F1-85C2-566FFD72519E}" srcOrd="1" destOrd="0" presId="urn:microsoft.com/office/officeart/2016/7/layout/LinearArrowProcessNumbered"/>
    <dgm:cxn modelId="{FF4D47A3-5C14-41CD-8E2C-0A9BCF877E36}" type="presParOf" srcId="{32A68797-577B-4383-B67E-DC6963B01C16}" destId="{3630B6AB-E74A-470F-A224-A78D69933621}" srcOrd="2" destOrd="0" presId="urn:microsoft.com/office/officeart/2016/7/layout/LinearArrowProcessNumbered"/>
    <dgm:cxn modelId="{ED15CD02-1682-4EE9-837A-252502D10370}" type="presParOf" srcId="{32A68797-577B-4383-B67E-DC6963B01C16}" destId="{A12C4658-E22B-47AE-99BC-CC3584002F2F}" srcOrd="3" destOrd="0" presId="urn:microsoft.com/office/officeart/2016/7/layout/LinearArrowProcessNumbered"/>
    <dgm:cxn modelId="{BB18CF31-70E6-4D43-80D2-40A9F4946A83}" type="presParOf" srcId="{9F6B7356-71FA-4244-A89D-649CD540CA19}" destId="{8EE59B9C-BECB-4F23-906C-29F75C9EB6D0}" srcOrd="2" destOrd="0" presId="urn:microsoft.com/office/officeart/2016/7/layout/LinearArrowProcessNumbered"/>
    <dgm:cxn modelId="{CA4DB215-158D-4B3C-A419-24EA73D6F553}" type="presParOf" srcId="{F4E9AD2D-905B-4B0E-8C1E-7EABEE6DC997}" destId="{92F771B5-B1D3-4124-8F55-55C83649DC19}" srcOrd="1" destOrd="0" presId="urn:microsoft.com/office/officeart/2016/7/layout/LinearArrowProcessNumbered"/>
    <dgm:cxn modelId="{CC1875D8-8707-4509-9C90-B6AB3AF0FEBE}" type="presParOf" srcId="{F4E9AD2D-905B-4B0E-8C1E-7EABEE6DC997}" destId="{51EE9656-6B89-4E23-9D65-DBA4F4A5DBCC}" srcOrd="2" destOrd="0" presId="urn:microsoft.com/office/officeart/2016/7/layout/LinearArrowProcessNumbered"/>
    <dgm:cxn modelId="{415AD42B-53F6-49DD-BB39-9B92348F72BB}" type="presParOf" srcId="{51EE9656-6B89-4E23-9D65-DBA4F4A5DBCC}" destId="{79FB91BD-8332-4EF4-A180-DFF10D9C8818}" srcOrd="0" destOrd="0" presId="urn:microsoft.com/office/officeart/2016/7/layout/LinearArrowProcessNumbered"/>
    <dgm:cxn modelId="{63E06E41-40C2-424A-9A32-2DEB24602C58}" type="presParOf" srcId="{51EE9656-6B89-4E23-9D65-DBA4F4A5DBCC}" destId="{5913CD69-9342-4E25-983F-9D0D47B2D0B4}" srcOrd="1" destOrd="0" presId="urn:microsoft.com/office/officeart/2016/7/layout/LinearArrowProcessNumbered"/>
    <dgm:cxn modelId="{A75F2ACD-CD14-49E8-8BAC-25D5238EB14C}" type="presParOf" srcId="{5913CD69-9342-4E25-983F-9D0D47B2D0B4}" destId="{74899CA5-FC56-4E86-9ADA-EFE23192932C}" srcOrd="0" destOrd="0" presId="urn:microsoft.com/office/officeart/2016/7/layout/LinearArrowProcessNumbered"/>
    <dgm:cxn modelId="{FB147015-8F71-4B74-AAD1-2BEE8B86C351}" type="presParOf" srcId="{5913CD69-9342-4E25-983F-9D0D47B2D0B4}" destId="{1C751107-23DA-49EC-A024-0345E75B67E6}" srcOrd="1" destOrd="0" presId="urn:microsoft.com/office/officeart/2016/7/layout/LinearArrowProcessNumbered"/>
    <dgm:cxn modelId="{188C6A7E-E530-47DA-8857-68DB5E5BC97E}" type="presParOf" srcId="{5913CD69-9342-4E25-983F-9D0D47B2D0B4}" destId="{8BF1FF01-2062-4385-9EFA-C700E367BF76}" srcOrd="2" destOrd="0" presId="urn:microsoft.com/office/officeart/2016/7/layout/LinearArrowProcessNumbered"/>
    <dgm:cxn modelId="{71D3A592-634D-4F08-BE3D-773CA068B40C}" type="presParOf" srcId="{5913CD69-9342-4E25-983F-9D0D47B2D0B4}" destId="{62CDAAD4-1F97-4766-9BF2-E327FEBC7E97}" srcOrd="3" destOrd="0" presId="urn:microsoft.com/office/officeart/2016/7/layout/LinearArrowProcessNumbered"/>
    <dgm:cxn modelId="{80D710FB-23A9-4798-B493-5BADBBA6B7C4}" type="presParOf" srcId="{51EE9656-6B89-4E23-9D65-DBA4F4A5DBCC}" destId="{333F53A9-C57A-4A06-8019-DE145CF7B6DA}" srcOrd="2" destOrd="0" presId="urn:microsoft.com/office/officeart/2016/7/layout/LinearArrowProcessNumbered"/>
    <dgm:cxn modelId="{004EF47E-FEF0-45C7-A3A9-A020713009BC}" type="presParOf" srcId="{F4E9AD2D-905B-4B0E-8C1E-7EABEE6DC997}" destId="{8692AC62-AED8-4D19-AC46-E585B02D134B}" srcOrd="3" destOrd="0" presId="urn:microsoft.com/office/officeart/2016/7/layout/LinearArrowProcessNumbered"/>
    <dgm:cxn modelId="{CADE8271-391E-468F-BB13-CE3CEA910AD2}" type="presParOf" srcId="{F4E9AD2D-905B-4B0E-8C1E-7EABEE6DC997}" destId="{8A7968BB-42CC-47B5-8F0B-4280570F8120}" srcOrd="4" destOrd="0" presId="urn:microsoft.com/office/officeart/2016/7/layout/LinearArrowProcessNumbered"/>
    <dgm:cxn modelId="{D76C5475-51F7-4623-BF5B-AF055799CDE1}" type="presParOf" srcId="{8A7968BB-42CC-47B5-8F0B-4280570F8120}" destId="{56F14C6B-06B4-47B2-8624-D73AFA7ECFE9}" srcOrd="0" destOrd="0" presId="urn:microsoft.com/office/officeart/2016/7/layout/LinearArrowProcessNumbered"/>
    <dgm:cxn modelId="{EC6CFD13-6ADE-43DE-AD5C-2B26D1F32852}" type="presParOf" srcId="{8A7968BB-42CC-47B5-8F0B-4280570F8120}" destId="{2DC4D2F4-C996-48F1-8447-30777E50BDA0}" srcOrd="1" destOrd="0" presId="urn:microsoft.com/office/officeart/2016/7/layout/LinearArrowProcessNumbered"/>
    <dgm:cxn modelId="{2A7BDFF5-21CC-447C-9B81-6A3E8E998776}" type="presParOf" srcId="{2DC4D2F4-C996-48F1-8447-30777E50BDA0}" destId="{33FAB2A2-875D-4658-B85A-B763B50FA4D8}" srcOrd="0" destOrd="0" presId="urn:microsoft.com/office/officeart/2016/7/layout/LinearArrowProcessNumbered"/>
    <dgm:cxn modelId="{01A96B17-EA24-4A09-A1E1-E0B9665D8E02}" type="presParOf" srcId="{2DC4D2F4-C996-48F1-8447-30777E50BDA0}" destId="{DC8C0EC9-EFBA-423A-8BF5-5197C35E7E91}" srcOrd="1" destOrd="0" presId="urn:microsoft.com/office/officeart/2016/7/layout/LinearArrowProcessNumbered"/>
    <dgm:cxn modelId="{938E9916-D731-4D9B-82AF-320E60985051}" type="presParOf" srcId="{2DC4D2F4-C996-48F1-8447-30777E50BDA0}" destId="{EC2920ED-72DA-4432-9DBB-685A01B6219B}" srcOrd="2" destOrd="0" presId="urn:microsoft.com/office/officeart/2016/7/layout/LinearArrowProcessNumbered"/>
    <dgm:cxn modelId="{22616E17-0CBF-4E6E-94F7-A9F5B3C9A396}" type="presParOf" srcId="{2DC4D2F4-C996-48F1-8447-30777E50BDA0}" destId="{A4ABCE20-6ED2-444E-9FCB-8AAD9FF0B64C}" srcOrd="3" destOrd="0" presId="urn:microsoft.com/office/officeart/2016/7/layout/LinearArrowProcessNumbered"/>
    <dgm:cxn modelId="{57202788-CFD7-4478-9767-AB7A2B8358D4}" type="presParOf" srcId="{8A7968BB-42CC-47B5-8F0B-4280570F8120}" destId="{BA6F509C-9A3E-40DC-B48E-E4DD4CBC2BD5}" srcOrd="2" destOrd="0" presId="urn:microsoft.com/office/officeart/2016/7/layout/LinearArrowProcessNumbered"/>
    <dgm:cxn modelId="{38C1AF60-1D7B-42D3-B95C-95DCB1249E1C}" type="presParOf" srcId="{F4E9AD2D-905B-4B0E-8C1E-7EABEE6DC997}" destId="{CF12E5E3-6A22-4C30-AA91-B52FA9EAC545}" srcOrd="5" destOrd="0" presId="urn:microsoft.com/office/officeart/2016/7/layout/LinearArrowProcessNumbered"/>
    <dgm:cxn modelId="{9141B210-5DD5-4CC3-AF3B-734B6909B9A1}" type="presParOf" srcId="{F4E9AD2D-905B-4B0E-8C1E-7EABEE6DC997}" destId="{6D2F0B64-2159-44CC-8FEC-C1E56D118B73}" srcOrd="6" destOrd="0" presId="urn:microsoft.com/office/officeart/2016/7/layout/LinearArrowProcessNumbered"/>
    <dgm:cxn modelId="{CE195026-8E14-44F0-945D-B729C87C0352}" type="presParOf" srcId="{6D2F0B64-2159-44CC-8FEC-C1E56D118B73}" destId="{5B6D9EF5-2820-4544-9FBD-95FF22C02384}" srcOrd="0" destOrd="0" presId="urn:microsoft.com/office/officeart/2016/7/layout/LinearArrowProcessNumbered"/>
    <dgm:cxn modelId="{C3C0EFF1-EF0E-4F9F-A035-C513E426AF34}" type="presParOf" srcId="{6D2F0B64-2159-44CC-8FEC-C1E56D118B73}" destId="{8AC1197A-8327-40E7-9AAE-828E9C1A6BE7}" srcOrd="1" destOrd="0" presId="urn:microsoft.com/office/officeart/2016/7/layout/LinearArrowProcessNumbered"/>
    <dgm:cxn modelId="{0207725D-B451-47D7-8851-F30A4263E7AA}" type="presParOf" srcId="{8AC1197A-8327-40E7-9AAE-828E9C1A6BE7}" destId="{FBBD3C9D-426F-4DF4-91C5-4A96E50E5F56}" srcOrd="0" destOrd="0" presId="urn:microsoft.com/office/officeart/2016/7/layout/LinearArrowProcessNumbered"/>
    <dgm:cxn modelId="{952B7938-9710-4B56-9772-58EB9E92D7F4}" type="presParOf" srcId="{8AC1197A-8327-40E7-9AAE-828E9C1A6BE7}" destId="{B6354510-C6C9-45AD-BAF4-B4C255ECBE6C}" srcOrd="1" destOrd="0" presId="urn:microsoft.com/office/officeart/2016/7/layout/LinearArrowProcessNumbered"/>
    <dgm:cxn modelId="{12D12FAB-C70B-4012-AD8A-C1CFA51AF9E1}" type="presParOf" srcId="{8AC1197A-8327-40E7-9AAE-828E9C1A6BE7}" destId="{B79D16B8-4E0D-415D-989D-23A4CBEBACC0}" srcOrd="2" destOrd="0" presId="urn:microsoft.com/office/officeart/2016/7/layout/LinearArrowProcessNumbered"/>
    <dgm:cxn modelId="{A3D7B592-0A64-40C6-A85A-64D3C8E02F0E}" type="presParOf" srcId="{8AC1197A-8327-40E7-9AAE-828E9C1A6BE7}" destId="{1C3A413B-FE75-42CB-A4CC-297FF9085AA8}" srcOrd="3" destOrd="0" presId="urn:microsoft.com/office/officeart/2016/7/layout/LinearArrowProcessNumbered"/>
    <dgm:cxn modelId="{EFF9A01A-208C-4186-976B-83C3D5379F1D}" type="presParOf" srcId="{6D2F0B64-2159-44CC-8FEC-C1E56D118B73}" destId="{F015B168-6738-4598-BCD8-3B298A99F530}" srcOrd="2" destOrd="0" presId="urn:microsoft.com/office/officeart/2016/7/layout/LinearArrowProcessNumbered"/>
    <dgm:cxn modelId="{5DC113A4-9562-49E8-9B1E-072C39C85A13}" type="presParOf" srcId="{F4E9AD2D-905B-4B0E-8C1E-7EABEE6DC997}" destId="{FABA7BDC-0C91-4EB5-8E67-0B244616B982}" srcOrd="7" destOrd="0" presId="urn:microsoft.com/office/officeart/2016/7/layout/LinearArrowProcessNumbered"/>
    <dgm:cxn modelId="{5EDFD57C-B2D0-4A94-B114-DF47A4661D0B}" type="presParOf" srcId="{F4E9AD2D-905B-4B0E-8C1E-7EABEE6DC997}" destId="{85C3CFB1-0088-4ED1-8346-DBA362A93E51}" srcOrd="8" destOrd="0" presId="urn:microsoft.com/office/officeart/2016/7/layout/LinearArrowProcessNumbered"/>
    <dgm:cxn modelId="{8CD85F14-5882-4C35-8700-D4F9685A3943}" type="presParOf" srcId="{85C3CFB1-0088-4ED1-8346-DBA362A93E51}" destId="{52368442-638C-4404-B45C-7DE360DE3057}" srcOrd="0" destOrd="0" presId="urn:microsoft.com/office/officeart/2016/7/layout/LinearArrowProcessNumbered"/>
    <dgm:cxn modelId="{4357D561-4D2B-4ABD-8D3F-E9392ED40B86}" type="presParOf" srcId="{85C3CFB1-0088-4ED1-8346-DBA362A93E51}" destId="{214207B0-B090-4D2E-AEC9-7D7ACA99BD93}" srcOrd="1" destOrd="0" presId="urn:microsoft.com/office/officeart/2016/7/layout/LinearArrowProcessNumbered"/>
    <dgm:cxn modelId="{5E31551D-D8A5-4176-BBDD-DA7AE5F83955}" type="presParOf" srcId="{214207B0-B090-4D2E-AEC9-7D7ACA99BD93}" destId="{2B79AD1C-91EB-4D09-81A1-6AD5635CBABE}" srcOrd="0" destOrd="0" presId="urn:microsoft.com/office/officeart/2016/7/layout/LinearArrowProcessNumbered"/>
    <dgm:cxn modelId="{C71352CA-CAA1-45E1-8202-EC5CC0211ED8}" type="presParOf" srcId="{214207B0-B090-4D2E-AEC9-7D7ACA99BD93}" destId="{98DE5143-89D3-43A4-B72C-3C50E959730F}" srcOrd="1" destOrd="0" presId="urn:microsoft.com/office/officeart/2016/7/layout/LinearArrowProcessNumbered"/>
    <dgm:cxn modelId="{7A481B81-E5BE-4AC9-B478-4BF58B85BF86}" type="presParOf" srcId="{214207B0-B090-4D2E-AEC9-7D7ACA99BD93}" destId="{CFB1C7C0-065D-43F6-A68A-EAB66C4DA054}" srcOrd="2" destOrd="0" presId="urn:microsoft.com/office/officeart/2016/7/layout/LinearArrowProcessNumbered"/>
    <dgm:cxn modelId="{64EC6DCA-CDC2-4053-94B1-19094C8D1BE7}" type="presParOf" srcId="{214207B0-B090-4D2E-AEC9-7D7ACA99BD93}" destId="{1EC84681-5AA7-4A29-9CBA-624A2EDFEA3E}" srcOrd="3" destOrd="0" presId="urn:microsoft.com/office/officeart/2016/7/layout/LinearArrowProcessNumbered"/>
    <dgm:cxn modelId="{B6BDB37A-2288-4C29-955A-FA58830D8D30}" type="presParOf" srcId="{85C3CFB1-0088-4ED1-8346-DBA362A93E51}" destId="{2067974E-42FA-4C2B-89AF-C803F50F2092}" srcOrd="2" destOrd="0" presId="urn:microsoft.com/office/officeart/2016/7/layout/LinearArrowProcessNumbered"/>
    <dgm:cxn modelId="{A23BECE7-7F25-4F7A-BF5C-2DDDADF24E4B}" type="presParOf" srcId="{F4E9AD2D-905B-4B0E-8C1E-7EABEE6DC997}" destId="{03225E44-49A6-4020-8DA9-22520112B9D5}" srcOrd="9" destOrd="0" presId="urn:microsoft.com/office/officeart/2016/7/layout/LinearArrowProcessNumbered"/>
    <dgm:cxn modelId="{584ECC15-5021-4B41-8D92-9DE42601DDDE}" type="presParOf" srcId="{F4E9AD2D-905B-4B0E-8C1E-7EABEE6DC997}" destId="{DD6235F0-7DD4-409E-982A-85CFD0DA1E35}" srcOrd="10" destOrd="0" presId="urn:microsoft.com/office/officeart/2016/7/layout/LinearArrowProcessNumbered"/>
    <dgm:cxn modelId="{70A5BD75-5C75-4583-A2D2-35EA39C788DC}" type="presParOf" srcId="{DD6235F0-7DD4-409E-982A-85CFD0DA1E35}" destId="{F3166034-6439-4291-A246-DDA9CA942F62}" srcOrd="0" destOrd="0" presId="urn:microsoft.com/office/officeart/2016/7/layout/LinearArrowProcessNumbered"/>
    <dgm:cxn modelId="{A30CCCE6-697E-471C-BF89-D9DFF860BA74}" type="presParOf" srcId="{DD6235F0-7DD4-409E-982A-85CFD0DA1E35}" destId="{D91EC866-7CA2-4594-84A9-154D8E64B1DD}" srcOrd="1" destOrd="0" presId="urn:microsoft.com/office/officeart/2016/7/layout/LinearArrowProcessNumbered"/>
    <dgm:cxn modelId="{848C1C4D-981F-4EE5-8572-75A86058637A}" type="presParOf" srcId="{D91EC866-7CA2-4594-84A9-154D8E64B1DD}" destId="{66FD9065-5392-4F79-B15D-141CBF6EF393}" srcOrd="0" destOrd="0" presId="urn:microsoft.com/office/officeart/2016/7/layout/LinearArrowProcessNumbered"/>
    <dgm:cxn modelId="{7BC4602C-1573-45E6-8026-38565EC8AF8C}" type="presParOf" srcId="{D91EC866-7CA2-4594-84A9-154D8E64B1DD}" destId="{B41DA9D1-5FE5-4F2A-A6E2-53CED16821DC}" srcOrd="1" destOrd="0" presId="urn:microsoft.com/office/officeart/2016/7/layout/LinearArrowProcessNumbered"/>
    <dgm:cxn modelId="{D0EE32A9-AE31-4011-9C6A-BF320BAB0EFA}" type="presParOf" srcId="{D91EC866-7CA2-4594-84A9-154D8E64B1DD}" destId="{B1F825E6-55AB-40C4-B19A-3C46CE6CFAA7}" srcOrd="2" destOrd="0" presId="urn:microsoft.com/office/officeart/2016/7/layout/LinearArrowProcessNumbered"/>
    <dgm:cxn modelId="{7A58DAA8-2335-4FC4-87D1-B8938D4AD2A0}" type="presParOf" srcId="{D91EC866-7CA2-4594-84A9-154D8E64B1DD}" destId="{AFFFCC79-0C8E-4C60-9C19-842EE86B47AE}" srcOrd="3" destOrd="0" presId="urn:microsoft.com/office/officeart/2016/7/layout/LinearArrowProcessNumbered"/>
    <dgm:cxn modelId="{1B902DE6-9A03-4758-950E-321206AF7579}" type="presParOf" srcId="{DD6235F0-7DD4-409E-982A-85CFD0DA1E35}" destId="{48D202E8-D9EB-4DBE-B7E8-E6881EDF072D}" srcOrd="2" destOrd="0" presId="urn:microsoft.com/office/officeart/2016/7/layout/LinearArrowProcessNumbered"/>
    <dgm:cxn modelId="{2CEA5872-5FF4-4782-BE00-4A4F3D214568}" type="presParOf" srcId="{F4E9AD2D-905B-4B0E-8C1E-7EABEE6DC997}" destId="{E8052931-31F1-42C9-9927-FDEF756D1235}" srcOrd="11" destOrd="0" presId="urn:microsoft.com/office/officeart/2016/7/layout/LinearArrowProcessNumbered"/>
    <dgm:cxn modelId="{9CCC44B3-464E-4D25-8C50-1C2EFAD6C2FF}" type="presParOf" srcId="{F4E9AD2D-905B-4B0E-8C1E-7EABEE6DC997}" destId="{B74B3952-5754-4CEF-AB44-A6C142E11552}" srcOrd="12" destOrd="0" presId="urn:microsoft.com/office/officeart/2016/7/layout/LinearArrowProcessNumbered"/>
    <dgm:cxn modelId="{65B43EEA-C02B-460A-8E73-8BA3A1FD4FBD}" type="presParOf" srcId="{B74B3952-5754-4CEF-AB44-A6C142E11552}" destId="{87EE7173-7758-4D2D-93D0-EB19DE594FD1}" srcOrd="0" destOrd="0" presId="urn:microsoft.com/office/officeart/2016/7/layout/LinearArrowProcessNumbered"/>
    <dgm:cxn modelId="{7BFA8AA1-FB28-4432-B106-D49A8BCC69F5}" type="presParOf" srcId="{B74B3952-5754-4CEF-AB44-A6C142E11552}" destId="{EE1190D2-281F-4B57-8692-4988DAD6019B}" srcOrd="1" destOrd="0" presId="urn:microsoft.com/office/officeart/2016/7/layout/LinearArrowProcessNumbered"/>
    <dgm:cxn modelId="{9144B9E8-A7D7-4ECB-ADCA-92FA99707E81}" type="presParOf" srcId="{EE1190D2-281F-4B57-8692-4988DAD6019B}" destId="{4D3AB9AC-4BDC-49C4-BC21-EF0931D7EA95}" srcOrd="0" destOrd="0" presId="urn:microsoft.com/office/officeart/2016/7/layout/LinearArrowProcessNumbered"/>
    <dgm:cxn modelId="{00838DBE-6455-4259-8028-07A7B35A64A5}" type="presParOf" srcId="{EE1190D2-281F-4B57-8692-4988DAD6019B}" destId="{E09192F7-1FD8-4860-AF77-81F0F17606FB}" srcOrd="1" destOrd="0" presId="urn:microsoft.com/office/officeart/2016/7/layout/LinearArrowProcessNumbered"/>
    <dgm:cxn modelId="{1FF38969-FE54-4FBC-8670-92863401AD37}" type="presParOf" srcId="{EE1190D2-281F-4B57-8692-4988DAD6019B}" destId="{CABC199D-7DA5-46E4-A98C-28223C477772}" srcOrd="2" destOrd="0" presId="urn:microsoft.com/office/officeart/2016/7/layout/LinearArrowProcessNumbered"/>
    <dgm:cxn modelId="{E94411D0-2BE7-41BF-BDB1-0757E1ECEB51}" type="presParOf" srcId="{EE1190D2-281F-4B57-8692-4988DAD6019B}" destId="{F606C367-DB78-43F6-9465-B8AB57E81D95}" srcOrd="3" destOrd="0" presId="urn:microsoft.com/office/officeart/2016/7/layout/LinearArrowProcessNumbered"/>
    <dgm:cxn modelId="{A1DED4BC-8343-45DE-955F-3E9D460107EA}" type="presParOf" srcId="{B74B3952-5754-4CEF-AB44-A6C142E11552}" destId="{A5E5014C-263D-453F-9855-27733DC2BA04}"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CCAF6CF-0DCA-43EA-BCD2-0A40058C5513}"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EA5ED8B0-74DF-4ED8-824D-830F64B807A8}">
      <dgm:prSet/>
      <dgm:spPr>
        <a:solidFill>
          <a:srgbClr val="00426D"/>
        </a:solidFill>
      </dgm:spPr>
      <dgm:t>
        <a:bodyPr/>
        <a:lstStyle/>
        <a:p>
          <a:r>
            <a:rPr lang="en-US" b="1" i="0" baseline="0">
              <a:latin typeface="Aptos" panose="020B0004020202020204" pitchFamily="34" charset="0"/>
            </a:rPr>
            <a:t>Identify Strengths:</a:t>
          </a:r>
          <a:endParaRPr lang="en-GB">
            <a:latin typeface="Aptos" panose="020B0004020202020204" pitchFamily="34" charset="0"/>
          </a:endParaRPr>
        </a:p>
      </dgm:t>
    </dgm:pt>
    <dgm:pt modelId="{7BD79402-4282-4470-A048-DAB2EDF1C4A7}" type="parTrans" cxnId="{1629AFA1-9C90-45B0-BF42-7F5D634BF88D}">
      <dgm:prSet/>
      <dgm:spPr/>
      <dgm:t>
        <a:bodyPr/>
        <a:lstStyle/>
        <a:p>
          <a:endParaRPr lang="en-GB">
            <a:latin typeface="Aptos" panose="020B0004020202020204" pitchFamily="34" charset="0"/>
          </a:endParaRPr>
        </a:p>
      </dgm:t>
    </dgm:pt>
    <dgm:pt modelId="{0CBFA29F-DC96-41E8-87EA-505821B285C3}" type="sibTrans" cxnId="{1629AFA1-9C90-45B0-BF42-7F5D634BF88D}">
      <dgm:prSet/>
      <dgm:spPr/>
      <dgm:t>
        <a:bodyPr/>
        <a:lstStyle/>
        <a:p>
          <a:endParaRPr lang="en-GB">
            <a:latin typeface="Aptos" panose="020B0004020202020204" pitchFamily="34" charset="0"/>
          </a:endParaRPr>
        </a:p>
      </dgm:t>
    </dgm:pt>
    <dgm:pt modelId="{EF4E438B-C47A-4B02-9C8D-A3B0D226D679}">
      <dgm:prSet custT="1"/>
      <dgm:spPr>
        <a:solidFill>
          <a:srgbClr val="FFFFEC"/>
        </a:solidFill>
      </dgm:spPr>
      <dgm:t>
        <a:bodyPr/>
        <a:lstStyle/>
        <a:p>
          <a:pPr>
            <a:lnSpc>
              <a:spcPct val="100000"/>
            </a:lnSpc>
          </a:pPr>
          <a:r>
            <a:rPr lang="en-US" sz="1050" b="0" i="0" baseline="0" dirty="0">
              <a:latin typeface="Aptos" panose="020B0004020202020204" pitchFamily="34" charset="0"/>
            </a:rPr>
            <a:t> Reflection allows you to </a:t>
          </a:r>
          <a:r>
            <a:rPr lang="en-US" sz="1050" b="0" i="0" baseline="0" dirty="0" err="1">
              <a:latin typeface="Aptos" panose="020B0004020202020204" pitchFamily="34" charset="0"/>
            </a:rPr>
            <a:t>recognise</a:t>
          </a:r>
          <a:r>
            <a:rPr lang="en-US" sz="1050" b="0" i="0" baseline="0" dirty="0">
              <a:latin typeface="Aptos" panose="020B0004020202020204" pitchFamily="34" charset="0"/>
            </a:rPr>
            <a:t> your skills and strengths that can contribute to the success of your project.</a:t>
          </a:r>
          <a:endParaRPr lang="en-GB" sz="1050" dirty="0">
            <a:latin typeface="Aptos" panose="020B0004020202020204" pitchFamily="34" charset="0"/>
          </a:endParaRPr>
        </a:p>
      </dgm:t>
    </dgm:pt>
    <dgm:pt modelId="{3583C3FD-837F-470B-8A21-8786D7FACA80}" type="parTrans" cxnId="{8BDDAECB-F3B7-4DD6-9085-B72C90CF72BB}">
      <dgm:prSet/>
      <dgm:spPr/>
      <dgm:t>
        <a:bodyPr/>
        <a:lstStyle/>
        <a:p>
          <a:endParaRPr lang="en-GB">
            <a:latin typeface="Aptos" panose="020B0004020202020204" pitchFamily="34" charset="0"/>
          </a:endParaRPr>
        </a:p>
      </dgm:t>
    </dgm:pt>
    <dgm:pt modelId="{B5F24416-F2ED-462D-8D64-045C10829FE9}" type="sibTrans" cxnId="{8BDDAECB-F3B7-4DD6-9085-B72C90CF72BB}">
      <dgm:prSet/>
      <dgm:spPr/>
      <dgm:t>
        <a:bodyPr/>
        <a:lstStyle/>
        <a:p>
          <a:endParaRPr lang="en-GB">
            <a:latin typeface="Aptos" panose="020B0004020202020204" pitchFamily="34" charset="0"/>
          </a:endParaRPr>
        </a:p>
      </dgm:t>
    </dgm:pt>
    <dgm:pt modelId="{E87E0EBC-3DBA-4AE5-BD6E-1D5BC0587D03}">
      <dgm:prSet/>
      <dgm:spPr>
        <a:solidFill>
          <a:srgbClr val="00426D"/>
        </a:solidFill>
      </dgm:spPr>
      <dgm:t>
        <a:bodyPr/>
        <a:lstStyle/>
        <a:p>
          <a:r>
            <a:rPr lang="en-US" b="0" i="0" baseline="0">
              <a:latin typeface="Aptos" panose="020B0004020202020204" pitchFamily="34" charset="0"/>
            </a:rPr>
            <a:t>Examples of strengths:</a:t>
          </a:r>
          <a:endParaRPr lang="en-GB">
            <a:latin typeface="Aptos" panose="020B0004020202020204" pitchFamily="34" charset="0"/>
          </a:endParaRPr>
        </a:p>
      </dgm:t>
    </dgm:pt>
    <dgm:pt modelId="{DF6FF6CC-CF5D-4ACC-92D2-EBED359E9117}" type="parTrans" cxnId="{1A3748BC-CC55-49DB-A6D4-5FB787C88589}">
      <dgm:prSet/>
      <dgm:spPr/>
      <dgm:t>
        <a:bodyPr/>
        <a:lstStyle/>
        <a:p>
          <a:endParaRPr lang="en-GB">
            <a:latin typeface="Aptos" panose="020B0004020202020204" pitchFamily="34" charset="0"/>
          </a:endParaRPr>
        </a:p>
      </dgm:t>
    </dgm:pt>
    <dgm:pt modelId="{359CC3DE-7A9E-4913-B93B-8AA60736A0A2}" type="sibTrans" cxnId="{1A3748BC-CC55-49DB-A6D4-5FB787C88589}">
      <dgm:prSet/>
      <dgm:spPr/>
      <dgm:t>
        <a:bodyPr/>
        <a:lstStyle/>
        <a:p>
          <a:endParaRPr lang="en-GB">
            <a:latin typeface="Aptos" panose="020B0004020202020204" pitchFamily="34" charset="0"/>
          </a:endParaRPr>
        </a:p>
      </dgm:t>
    </dgm:pt>
    <dgm:pt modelId="{5ECB1212-3DB7-4A31-B86A-92FFF4A9707F}">
      <dgm:prSet custT="1"/>
      <dgm:spPr>
        <a:solidFill>
          <a:srgbClr val="FFFFEC">
            <a:alpha val="90000"/>
          </a:srgbClr>
        </a:solidFill>
      </dgm:spPr>
      <dgm:t>
        <a:bodyPr/>
        <a:lstStyle/>
        <a:p>
          <a:r>
            <a:rPr lang="en-US" sz="1050" b="0" i="0" baseline="0" dirty="0">
              <a:latin typeface="Aptos" panose="020B0004020202020204" pitchFamily="34" charset="0"/>
            </a:rPr>
            <a:t> Strong time management skills to stay on schedule.</a:t>
          </a:r>
          <a:endParaRPr lang="en-GB" sz="1050" dirty="0">
            <a:latin typeface="Aptos" panose="020B0004020202020204" pitchFamily="34" charset="0"/>
          </a:endParaRPr>
        </a:p>
      </dgm:t>
    </dgm:pt>
    <dgm:pt modelId="{382ED109-9748-40D9-BC01-7F455B55C9AB}" type="parTrans" cxnId="{3A68823E-BFF0-4AF1-B8ED-8F9FD978CCBD}">
      <dgm:prSet/>
      <dgm:spPr/>
      <dgm:t>
        <a:bodyPr/>
        <a:lstStyle/>
        <a:p>
          <a:endParaRPr lang="en-GB">
            <a:latin typeface="Aptos" panose="020B0004020202020204" pitchFamily="34" charset="0"/>
          </a:endParaRPr>
        </a:p>
      </dgm:t>
    </dgm:pt>
    <dgm:pt modelId="{E2184CCA-309F-44BA-A673-8AE7667FAF0D}" type="sibTrans" cxnId="{3A68823E-BFF0-4AF1-B8ED-8F9FD978CCBD}">
      <dgm:prSet/>
      <dgm:spPr/>
      <dgm:t>
        <a:bodyPr/>
        <a:lstStyle/>
        <a:p>
          <a:endParaRPr lang="en-GB">
            <a:latin typeface="Aptos" panose="020B0004020202020204" pitchFamily="34" charset="0"/>
          </a:endParaRPr>
        </a:p>
      </dgm:t>
    </dgm:pt>
    <dgm:pt modelId="{9B80C36F-08C6-4C0F-A9DB-CB1C662CB408}">
      <dgm:prSet custT="1"/>
      <dgm:spPr>
        <a:solidFill>
          <a:srgbClr val="FFFFEC">
            <a:alpha val="90000"/>
          </a:srgbClr>
        </a:solidFill>
      </dgm:spPr>
      <dgm:t>
        <a:bodyPr/>
        <a:lstStyle/>
        <a:p>
          <a:r>
            <a:rPr lang="en-US" sz="1050" b="0" i="0" baseline="0" dirty="0">
              <a:latin typeface="Aptos" panose="020B0004020202020204" pitchFamily="34" charset="0"/>
            </a:rPr>
            <a:t> Analytical thinking for interpreting complex data.</a:t>
          </a:r>
          <a:endParaRPr lang="en-GB" sz="1050" dirty="0">
            <a:latin typeface="Aptos" panose="020B0004020202020204" pitchFamily="34" charset="0"/>
          </a:endParaRPr>
        </a:p>
      </dgm:t>
    </dgm:pt>
    <dgm:pt modelId="{0269ECD8-8D66-424A-8E7C-831C23A0D520}" type="parTrans" cxnId="{3721584B-1FF8-4B71-B3FB-AA78EAC2EC41}">
      <dgm:prSet/>
      <dgm:spPr/>
      <dgm:t>
        <a:bodyPr/>
        <a:lstStyle/>
        <a:p>
          <a:endParaRPr lang="en-GB">
            <a:latin typeface="Aptos" panose="020B0004020202020204" pitchFamily="34" charset="0"/>
          </a:endParaRPr>
        </a:p>
      </dgm:t>
    </dgm:pt>
    <dgm:pt modelId="{C64C8696-8BD8-4AF2-B33E-5763B9917032}" type="sibTrans" cxnId="{3721584B-1FF8-4B71-B3FB-AA78EAC2EC41}">
      <dgm:prSet/>
      <dgm:spPr/>
      <dgm:t>
        <a:bodyPr/>
        <a:lstStyle/>
        <a:p>
          <a:endParaRPr lang="en-GB">
            <a:latin typeface="Aptos" panose="020B0004020202020204" pitchFamily="34" charset="0"/>
          </a:endParaRPr>
        </a:p>
      </dgm:t>
    </dgm:pt>
    <dgm:pt modelId="{447EEBE1-AEBC-4FA6-A1D1-6B75B3E6C982}">
      <dgm:prSet custT="1"/>
      <dgm:spPr>
        <a:solidFill>
          <a:srgbClr val="FFFFEC">
            <a:alpha val="90000"/>
          </a:srgbClr>
        </a:solidFill>
      </dgm:spPr>
      <dgm:t>
        <a:bodyPr/>
        <a:lstStyle/>
        <a:p>
          <a:r>
            <a:rPr lang="en-US" sz="1050" b="0" i="0" baseline="0" dirty="0">
              <a:latin typeface="Aptos" panose="020B0004020202020204" pitchFamily="34" charset="0"/>
            </a:rPr>
            <a:t> Attention to detail when reviewing literature or writing.</a:t>
          </a:r>
          <a:endParaRPr lang="en-GB" sz="1050" dirty="0">
            <a:latin typeface="Aptos" panose="020B0004020202020204" pitchFamily="34" charset="0"/>
          </a:endParaRPr>
        </a:p>
      </dgm:t>
    </dgm:pt>
    <dgm:pt modelId="{6129A084-9C58-423A-BA88-632DA9ADF22F}" type="parTrans" cxnId="{420ACECD-39C5-41E2-B9C8-6EF8200CB7B6}">
      <dgm:prSet/>
      <dgm:spPr/>
      <dgm:t>
        <a:bodyPr/>
        <a:lstStyle/>
        <a:p>
          <a:endParaRPr lang="en-GB">
            <a:latin typeface="Aptos" panose="020B0004020202020204" pitchFamily="34" charset="0"/>
          </a:endParaRPr>
        </a:p>
      </dgm:t>
    </dgm:pt>
    <dgm:pt modelId="{D3D97929-7056-4983-A11B-58B1627AD4E7}" type="sibTrans" cxnId="{420ACECD-39C5-41E2-B9C8-6EF8200CB7B6}">
      <dgm:prSet/>
      <dgm:spPr/>
      <dgm:t>
        <a:bodyPr/>
        <a:lstStyle/>
        <a:p>
          <a:endParaRPr lang="en-GB">
            <a:latin typeface="Aptos" panose="020B0004020202020204" pitchFamily="34" charset="0"/>
          </a:endParaRPr>
        </a:p>
      </dgm:t>
    </dgm:pt>
    <dgm:pt modelId="{8337353D-EE80-4A94-B8FE-E6277BE7C266}">
      <dgm:prSet/>
      <dgm:spPr>
        <a:solidFill>
          <a:srgbClr val="00426D"/>
        </a:solidFill>
      </dgm:spPr>
      <dgm:t>
        <a:bodyPr/>
        <a:lstStyle/>
        <a:p>
          <a:r>
            <a:rPr lang="en-US" b="1" i="0" baseline="0" dirty="0">
              <a:latin typeface="Aptos" panose="020B0004020202020204" pitchFamily="34" charset="0"/>
            </a:rPr>
            <a:t>Anticipate and Address Challenges Early:</a:t>
          </a:r>
          <a:endParaRPr lang="en-GB" dirty="0">
            <a:latin typeface="Aptos" panose="020B0004020202020204" pitchFamily="34" charset="0"/>
          </a:endParaRPr>
        </a:p>
      </dgm:t>
    </dgm:pt>
    <dgm:pt modelId="{9D14BC7C-DECB-40DC-9AB8-E9F9906A56F6}" type="parTrans" cxnId="{E52E82F8-39B1-4CDB-922C-7EDE618D66BA}">
      <dgm:prSet/>
      <dgm:spPr/>
      <dgm:t>
        <a:bodyPr/>
        <a:lstStyle/>
        <a:p>
          <a:endParaRPr lang="en-GB">
            <a:latin typeface="Aptos" panose="020B0004020202020204" pitchFamily="34" charset="0"/>
          </a:endParaRPr>
        </a:p>
      </dgm:t>
    </dgm:pt>
    <dgm:pt modelId="{8F8514D7-8CC2-4731-8BCB-80C3AF913784}" type="sibTrans" cxnId="{E52E82F8-39B1-4CDB-922C-7EDE618D66BA}">
      <dgm:prSet/>
      <dgm:spPr/>
      <dgm:t>
        <a:bodyPr/>
        <a:lstStyle/>
        <a:p>
          <a:endParaRPr lang="en-GB">
            <a:latin typeface="Aptos" panose="020B0004020202020204" pitchFamily="34" charset="0"/>
          </a:endParaRPr>
        </a:p>
      </dgm:t>
    </dgm:pt>
    <dgm:pt modelId="{DBBFE13F-E024-475F-BEED-A19AA43C9FAE}">
      <dgm:prSet custT="1"/>
      <dgm:spPr>
        <a:solidFill>
          <a:srgbClr val="FFFFEC">
            <a:alpha val="90000"/>
          </a:srgbClr>
        </a:solidFill>
      </dgm:spPr>
      <dgm:t>
        <a:bodyPr/>
        <a:lstStyle/>
        <a:p>
          <a:r>
            <a:rPr lang="en-US" sz="1050" b="0" i="0" baseline="0" dirty="0">
              <a:latin typeface="Aptos" panose="020B0004020202020204" pitchFamily="34" charset="0"/>
            </a:rPr>
            <a:t> Identifying potential obstacles early in the research process gives you time to plan solutions.</a:t>
          </a:r>
          <a:endParaRPr lang="en-GB" sz="1050" dirty="0">
            <a:latin typeface="Aptos" panose="020B0004020202020204" pitchFamily="34" charset="0"/>
          </a:endParaRPr>
        </a:p>
      </dgm:t>
    </dgm:pt>
    <dgm:pt modelId="{F4CE0558-1BED-4AE4-89B0-AD1BA312854B}" type="parTrans" cxnId="{A1BC1817-7C64-45CB-8767-0F5D72D23BFC}">
      <dgm:prSet/>
      <dgm:spPr/>
      <dgm:t>
        <a:bodyPr/>
        <a:lstStyle/>
        <a:p>
          <a:endParaRPr lang="en-GB">
            <a:latin typeface="Aptos" panose="020B0004020202020204" pitchFamily="34" charset="0"/>
          </a:endParaRPr>
        </a:p>
      </dgm:t>
    </dgm:pt>
    <dgm:pt modelId="{CA949995-5D13-48B7-9BF8-2391304EBCF6}" type="sibTrans" cxnId="{A1BC1817-7C64-45CB-8767-0F5D72D23BFC}">
      <dgm:prSet/>
      <dgm:spPr/>
      <dgm:t>
        <a:bodyPr/>
        <a:lstStyle/>
        <a:p>
          <a:endParaRPr lang="en-GB">
            <a:latin typeface="Aptos" panose="020B0004020202020204" pitchFamily="34" charset="0"/>
          </a:endParaRPr>
        </a:p>
      </dgm:t>
    </dgm:pt>
    <dgm:pt modelId="{E4FA34E3-374B-4E9C-9B52-CC4A183E3005}">
      <dgm:prSet/>
      <dgm:spPr>
        <a:solidFill>
          <a:srgbClr val="00426D"/>
        </a:solidFill>
      </dgm:spPr>
      <dgm:t>
        <a:bodyPr/>
        <a:lstStyle/>
        <a:p>
          <a:r>
            <a:rPr lang="en-US" b="0" i="0" baseline="0">
              <a:latin typeface="Aptos" panose="020B0004020202020204" pitchFamily="34" charset="0"/>
            </a:rPr>
            <a:t>Examples of challenges:</a:t>
          </a:r>
          <a:endParaRPr lang="en-GB">
            <a:latin typeface="Aptos" panose="020B0004020202020204" pitchFamily="34" charset="0"/>
          </a:endParaRPr>
        </a:p>
      </dgm:t>
    </dgm:pt>
    <dgm:pt modelId="{3BB83F8B-05BD-4DD1-BF14-25DD74C328A8}" type="parTrans" cxnId="{F627460C-C5F2-48C0-8067-776DA1BD6B21}">
      <dgm:prSet/>
      <dgm:spPr/>
      <dgm:t>
        <a:bodyPr/>
        <a:lstStyle/>
        <a:p>
          <a:endParaRPr lang="en-GB">
            <a:latin typeface="Aptos" panose="020B0004020202020204" pitchFamily="34" charset="0"/>
          </a:endParaRPr>
        </a:p>
      </dgm:t>
    </dgm:pt>
    <dgm:pt modelId="{53E4C374-31E9-4BE9-A542-0E46859C609D}" type="sibTrans" cxnId="{F627460C-C5F2-48C0-8067-776DA1BD6B21}">
      <dgm:prSet/>
      <dgm:spPr/>
      <dgm:t>
        <a:bodyPr/>
        <a:lstStyle/>
        <a:p>
          <a:endParaRPr lang="en-GB">
            <a:latin typeface="Aptos" panose="020B0004020202020204" pitchFamily="34" charset="0"/>
          </a:endParaRPr>
        </a:p>
      </dgm:t>
    </dgm:pt>
    <dgm:pt modelId="{0D74BABD-512E-4C0D-A5DF-637E40E3EC49}">
      <dgm:prSet custT="1"/>
      <dgm:spPr>
        <a:solidFill>
          <a:srgbClr val="FFFFEC">
            <a:alpha val="90000"/>
          </a:srgbClr>
        </a:solidFill>
      </dgm:spPr>
      <dgm:t>
        <a:bodyPr/>
        <a:lstStyle/>
        <a:p>
          <a:r>
            <a:rPr lang="en-US" sz="1050" b="0" i="0" baseline="0" dirty="0">
              <a:latin typeface="Aptos" panose="020B0004020202020204" pitchFamily="34" charset="0"/>
            </a:rPr>
            <a:t> Accessing relevant resources or datasets.</a:t>
          </a:r>
          <a:endParaRPr lang="en-GB" sz="1050" dirty="0">
            <a:latin typeface="Aptos" panose="020B0004020202020204" pitchFamily="34" charset="0"/>
          </a:endParaRPr>
        </a:p>
      </dgm:t>
    </dgm:pt>
    <dgm:pt modelId="{E279F55D-BBF3-4071-BBCC-CA270E9B09DD}" type="parTrans" cxnId="{0994420C-34AF-45DC-99B9-BF841F226FE2}">
      <dgm:prSet/>
      <dgm:spPr/>
      <dgm:t>
        <a:bodyPr/>
        <a:lstStyle/>
        <a:p>
          <a:endParaRPr lang="en-GB">
            <a:latin typeface="Aptos" panose="020B0004020202020204" pitchFamily="34" charset="0"/>
          </a:endParaRPr>
        </a:p>
      </dgm:t>
    </dgm:pt>
    <dgm:pt modelId="{8C3F5EAB-CB97-4E63-801E-AEE92384D765}" type="sibTrans" cxnId="{0994420C-34AF-45DC-99B9-BF841F226FE2}">
      <dgm:prSet/>
      <dgm:spPr/>
      <dgm:t>
        <a:bodyPr/>
        <a:lstStyle/>
        <a:p>
          <a:endParaRPr lang="en-GB">
            <a:latin typeface="Aptos" panose="020B0004020202020204" pitchFamily="34" charset="0"/>
          </a:endParaRPr>
        </a:p>
      </dgm:t>
    </dgm:pt>
    <dgm:pt modelId="{57F43A97-49BC-40FA-B393-6E53D134A9BA}">
      <dgm:prSet custT="1"/>
      <dgm:spPr>
        <a:solidFill>
          <a:srgbClr val="FFFFEC">
            <a:alpha val="90000"/>
          </a:srgbClr>
        </a:solidFill>
      </dgm:spPr>
      <dgm:t>
        <a:bodyPr/>
        <a:lstStyle/>
        <a:p>
          <a:r>
            <a:rPr lang="en-US" sz="1050" b="0" i="0" baseline="0" dirty="0">
              <a:latin typeface="Aptos" panose="020B0004020202020204" pitchFamily="34" charset="0"/>
            </a:rPr>
            <a:t> Balancing research with other commitments (e.g., work, family).</a:t>
          </a:r>
          <a:endParaRPr lang="en-GB" sz="1050" dirty="0">
            <a:latin typeface="Aptos" panose="020B0004020202020204" pitchFamily="34" charset="0"/>
          </a:endParaRPr>
        </a:p>
      </dgm:t>
    </dgm:pt>
    <dgm:pt modelId="{9481DABE-7126-488C-BD72-C7DE6FE65043}" type="parTrans" cxnId="{BA70E525-16C3-49C0-93AA-D488E3853D9D}">
      <dgm:prSet/>
      <dgm:spPr/>
      <dgm:t>
        <a:bodyPr/>
        <a:lstStyle/>
        <a:p>
          <a:endParaRPr lang="en-GB">
            <a:latin typeface="Aptos" panose="020B0004020202020204" pitchFamily="34" charset="0"/>
          </a:endParaRPr>
        </a:p>
      </dgm:t>
    </dgm:pt>
    <dgm:pt modelId="{C0CC98D7-0D05-4E22-87F4-547711B7E5D9}" type="sibTrans" cxnId="{BA70E525-16C3-49C0-93AA-D488E3853D9D}">
      <dgm:prSet/>
      <dgm:spPr/>
      <dgm:t>
        <a:bodyPr/>
        <a:lstStyle/>
        <a:p>
          <a:endParaRPr lang="en-GB">
            <a:latin typeface="Aptos" panose="020B0004020202020204" pitchFamily="34" charset="0"/>
          </a:endParaRPr>
        </a:p>
      </dgm:t>
    </dgm:pt>
    <dgm:pt modelId="{1DB5699D-E44E-40EB-8076-0279995842B9}">
      <dgm:prSet custT="1"/>
      <dgm:spPr>
        <a:solidFill>
          <a:srgbClr val="FFFFEC">
            <a:alpha val="90000"/>
          </a:srgbClr>
        </a:solidFill>
      </dgm:spPr>
      <dgm:t>
        <a:bodyPr/>
        <a:lstStyle/>
        <a:p>
          <a:r>
            <a:rPr lang="en-US" sz="1050" b="0" i="0" baseline="0" dirty="0">
              <a:latin typeface="Aptos" panose="020B0004020202020204" pitchFamily="34" charset="0"/>
            </a:rPr>
            <a:t> Managing large amounts of data or information.</a:t>
          </a:r>
          <a:endParaRPr lang="en-GB" sz="1050" dirty="0">
            <a:latin typeface="Aptos" panose="020B0004020202020204" pitchFamily="34" charset="0"/>
          </a:endParaRPr>
        </a:p>
      </dgm:t>
    </dgm:pt>
    <dgm:pt modelId="{87F1C963-4CB7-4C79-AA65-47722AD7E515}" type="parTrans" cxnId="{58595EE3-33C0-4B11-8E2F-063FE2AF5B94}">
      <dgm:prSet/>
      <dgm:spPr/>
      <dgm:t>
        <a:bodyPr/>
        <a:lstStyle/>
        <a:p>
          <a:endParaRPr lang="en-GB">
            <a:latin typeface="Aptos" panose="020B0004020202020204" pitchFamily="34" charset="0"/>
          </a:endParaRPr>
        </a:p>
      </dgm:t>
    </dgm:pt>
    <dgm:pt modelId="{0F2EDC82-D5B2-4331-AA23-28D6EE2842BB}" type="sibTrans" cxnId="{58595EE3-33C0-4B11-8E2F-063FE2AF5B94}">
      <dgm:prSet/>
      <dgm:spPr/>
      <dgm:t>
        <a:bodyPr/>
        <a:lstStyle/>
        <a:p>
          <a:endParaRPr lang="en-GB">
            <a:latin typeface="Aptos" panose="020B0004020202020204" pitchFamily="34" charset="0"/>
          </a:endParaRPr>
        </a:p>
      </dgm:t>
    </dgm:pt>
    <dgm:pt modelId="{2534E536-867E-4B29-82E6-FF40E1F8A612}">
      <dgm:prSet/>
      <dgm:spPr>
        <a:solidFill>
          <a:srgbClr val="00426D"/>
        </a:solidFill>
      </dgm:spPr>
      <dgm:t>
        <a:bodyPr/>
        <a:lstStyle/>
        <a:p>
          <a:r>
            <a:rPr lang="en-US" b="1" i="0" baseline="0" dirty="0">
              <a:latin typeface="Aptos" panose="020B0004020202020204" pitchFamily="34" charset="0"/>
            </a:rPr>
            <a:t>Promote Personal Growth:</a:t>
          </a:r>
          <a:endParaRPr lang="en-GB" dirty="0">
            <a:latin typeface="Aptos" panose="020B0004020202020204" pitchFamily="34" charset="0"/>
          </a:endParaRPr>
        </a:p>
      </dgm:t>
    </dgm:pt>
    <dgm:pt modelId="{6DFDF99A-9FF8-4422-94BD-3AF8BD06051F}" type="parTrans" cxnId="{9B3F6B37-7BCD-4704-B941-2CCF36695C59}">
      <dgm:prSet/>
      <dgm:spPr/>
      <dgm:t>
        <a:bodyPr/>
        <a:lstStyle/>
        <a:p>
          <a:endParaRPr lang="en-GB">
            <a:latin typeface="Aptos" panose="020B0004020202020204" pitchFamily="34" charset="0"/>
          </a:endParaRPr>
        </a:p>
      </dgm:t>
    </dgm:pt>
    <dgm:pt modelId="{3FCA3DB1-2F53-4098-9893-8330A2965393}" type="sibTrans" cxnId="{9B3F6B37-7BCD-4704-B941-2CCF36695C59}">
      <dgm:prSet/>
      <dgm:spPr/>
      <dgm:t>
        <a:bodyPr/>
        <a:lstStyle/>
        <a:p>
          <a:endParaRPr lang="en-GB">
            <a:latin typeface="Aptos" panose="020B0004020202020204" pitchFamily="34" charset="0"/>
          </a:endParaRPr>
        </a:p>
      </dgm:t>
    </dgm:pt>
    <dgm:pt modelId="{3C8392A7-016B-414D-8789-8A75A1F0C9DD}">
      <dgm:prSet custT="1"/>
      <dgm:spPr>
        <a:solidFill>
          <a:srgbClr val="FFFFEC">
            <a:alpha val="90000"/>
          </a:srgbClr>
        </a:solidFill>
      </dgm:spPr>
      <dgm:t>
        <a:bodyPr/>
        <a:lstStyle/>
        <a:p>
          <a:r>
            <a:rPr lang="en-US" sz="1050" b="0" i="0" baseline="0" dirty="0">
              <a:latin typeface="Aptos" panose="020B0004020202020204" pitchFamily="34" charset="0"/>
            </a:rPr>
            <a:t> Reflection encourages you to view the research process as a learning opportunity.</a:t>
          </a:r>
          <a:endParaRPr lang="en-GB" sz="1050" dirty="0">
            <a:latin typeface="Aptos" panose="020B0004020202020204" pitchFamily="34" charset="0"/>
          </a:endParaRPr>
        </a:p>
      </dgm:t>
    </dgm:pt>
    <dgm:pt modelId="{09DFA3A5-0851-49BA-9A42-062F75490B99}" type="parTrans" cxnId="{AA4DF7E6-F2E9-41AC-AEE5-DBBDAAF33ED8}">
      <dgm:prSet/>
      <dgm:spPr/>
      <dgm:t>
        <a:bodyPr/>
        <a:lstStyle/>
        <a:p>
          <a:endParaRPr lang="en-GB">
            <a:latin typeface="Aptos" panose="020B0004020202020204" pitchFamily="34" charset="0"/>
          </a:endParaRPr>
        </a:p>
      </dgm:t>
    </dgm:pt>
    <dgm:pt modelId="{3749BA1A-D7CE-4543-8C9B-244216722DCA}" type="sibTrans" cxnId="{AA4DF7E6-F2E9-41AC-AEE5-DBBDAAF33ED8}">
      <dgm:prSet/>
      <dgm:spPr/>
      <dgm:t>
        <a:bodyPr/>
        <a:lstStyle/>
        <a:p>
          <a:endParaRPr lang="en-GB">
            <a:latin typeface="Aptos" panose="020B0004020202020204" pitchFamily="34" charset="0"/>
          </a:endParaRPr>
        </a:p>
      </dgm:t>
    </dgm:pt>
    <dgm:pt modelId="{EF335642-6D8C-48BA-9EBC-BB2B6FC8351D}">
      <dgm:prSet custT="1"/>
      <dgm:spPr>
        <a:solidFill>
          <a:srgbClr val="FFFFEC">
            <a:alpha val="90000"/>
          </a:srgbClr>
        </a:solidFill>
      </dgm:spPr>
      <dgm:t>
        <a:bodyPr/>
        <a:lstStyle/>
        <a:p>
          <a:r>
            <a:rPr lang="en-US" sz="1050" b="0" i="0" baseline="0" dirty="0">
              <a:latin typeface="Aptos" panose="020B0004020202020204" pitchFamily="34" charset="0"/>
            </a:rPr>
            <a:t> By acknowledging your challenges and working on them, you develop transferable skills such as critical thinking, </a:t>
          </a:r>
          <a:r>
            <a:rPr lang="en-US" sz="1050" b="0" i="0" baseline="0" dirty="0" err="1">
              <a:latin typeface="Aptos" panose="020B0004020202020204" pitchFamily="34" charset="0"/>
            </a:rPr>
            <a:t>organisation</a:t>
          </a:r>
          <a:r>
            <a:rPr lang="en-US" sz="1050" b="0" i="0" baseline="0" dirty="0">
              <a:latin typeface="Aptos" panose="020B0004020202020204" pitchFamily="34" charset="0"/>
            </a:rPr>
            <a:t>, and communication.</a:t>
          </a:r>
          <a:endParaRPr lang="en-GB" sz="1050" dirty="0">
            <a:latin typeface="Aptos" panose="020B0004020202020204" pitchFamily="34" charset="0"/>
          </a:endParaRPr>
        </a:p>
      </dgm:t>
    </dgm:pt>
    <dgm:pt modelId="{717D31FF-2D96-4C58-A22D-68BF37912B32}" type="parTrans" cxnId="{30F1C9CA-A784-43A7-A380-4519B02FA916}">
      <dgm:prSet/>
      <dgm:spPr/>
      <dgm:t>
        <a:bodyPr/>
        <a:lstStyle/>
        <a:p>
          <a:endParaRPr lang="en-GB">
            <a:latin typeface="Aptos" panose="020B0004020202020204" pitchFamily="34" charset="0"/>
          </a:endParaRPr>
        </a:p>
      </dgm:t>
    </dgm:pt>
    <dgm:pt modelId="{D10A613C-F173-4E80-972E-1A1AA2023267}" type="sibTrans" cxnId="{30F1C9CA-A784-43A7-A380-4519B02FA916}">
      <dgm:prSet/>
      <dgm:spPr/>
      <dgm:t>
        <a:bodyPr/>
        <a:lstStyle/>
        <a:p>
          <a:endParaRPr lang="en-GB">
            <a:latin typeface="Aptos" panose="020B0004020202020204" pitchFamily="34" charset="0"/>
          </a:endParaRPr>
        </a:p>
      </dgm:t>
    </dgm:pt>
    <dgm:pt modelId="{55F64518-5589-46C0-9E88-61F1955A1496}" type="pres">
      <dgm:prSet presAssocID="{ACCAF6CF-0DCA-43EA-BCD2-0A40058C5513}" presName="linearFlow" presStyleCnt="0">
        <dgm:presLayoutVars>
          <dgm:dir/>
          <dgm:animLvl val="lvl"/>
          <dgm:resizeHandles val="exact"/>
        </dgm:presLayoutVars>
      </dgm:prSet>
      <dgm:spPr/>
    </dgm:pt>
    <dgm:pt modelId="{393EC6B1-3FDB-465E-9CA5-3CC0E6A01CF2}" type="pres">
      <dgm:prSet presAssocID="{EA5ED8B0-74DF-4ED8-824D-830F64B807A8}" presName="composite" presStyleCnt="0"/>
      <dgm:spPr/>
    </dgm:pt>
    <dgm:pt modelId="{5B85398C-0AAB-40BF-B367-3C08C5C0C5BF}" type="pres">
      <dgm:prSet presAssocID="{EA5ED8B0-74DF-4ED8-824D-830F64B807A8}" presName="parTx" presStyleLbl="node1" presStyleIdx="0" presStyleCnt="5">
        <dgm:presLayoutVars>
          <dgm:chMax val="0"/>
          <dgm:chPref val="0"/>
          <dgm:bulletEnabled val="1"/>
        </dgm:presLayoutVars>
      </dgm:prSet>
      <dgm:spPr/>
    </dgm:pt>
    <dgm:pt modelId="{F0C90EBF-488E-4EE6-895C-C20B9754E47E}" type="pres">
      <dgm:prSet presAssocID="{EA5ED8B0-74DF-4ED8-824D-830F64B807A8}" presName="parSh" presStyleLbl="node1" presStyleIdx="0" presStyleCnt="5"/>
      <dgm:spPr/>
    </dgm:pt>
    <dgm:pt modelId="{1FA208E1-ADB7-4E74-8500-A7D9E8A7CEC6}" type="pres">
      <dgm:prSet presAssocID="{EA5ED8B0-74DF-4ED8-824D-830F64B807A8}" presName="desTx" presStyleLbl="fgAcc1" presStyleIdx="0" presStyleCnt="5">
        <dgm:presLayoutVars>
          <dgm:bulletEnabled val="1"/>
        </dgm:presLayoutVars>
      </dgm:prSet>
      <dgm:spPr/>
    </dgm:pt>
    <dgm:pt modelId="{D02217FA-934E-410D-AC1C-F501839D23CF}" type="pres">
      <dgm:prSet presAssocID="{0CBFA29F-DC96-41E8-87EA-505821B285C3}" presName="sibTrans" presStyleLbl="sibTrans2D1" presStyleIdx="0" presStyleCnt="4"/>
      <dgm:spPr/>
    </dgm:pt>
    <dgm:pt modelId="{6849363E-B8FC-47B8-8F88-70EE40CFD3CF}" type="pres">
      <dgm:prSet presAssocID="{0CBFA29F-DC96-41E8-87EA-505821B285C3}" presName="connTx" presStyleLbl="sibTrans2D1" presStyleIdx="0" presStyleCnt="4"/>
      <dgm:spPr/>
    </dgm:pt>
    <dgm:pt modelId="{B9804EE0-B58D-4AD6-AF7F-A060DF931565}" type="pres">
      <dgm:prSet presAssocID="{E87E0EBC-3DBA-4AE5-BD6E-1D5BC0587D03}" presName="composite" presStyleCnt="0"/>
      <dgm:spPr/>
    </dgm:pt>
    <dgm:pt modelId="{AA35A3FF-7FA1-47D6-9029-8D511259710A}" type="pres">
      <dgm:prSet presAssocID="{E87E0EBC-3DBA-4AE5-BD6E-1D5BC0587D03}" presName="parTx" presStyleLbl="node1" presStyleIdx="0" presStyleCnt="5">
        <dgm:presLayoutVars>
          <dgm:chMax val="0"/>
          <dgm:chPref val="0"/>
          <dgm:bulletEnabled val="1"/>
        </dgm:presLayoutVars>
      </dgm:prSet>
      <dgm:spPr/>
    </dgm:pt>
    <dgm:pt modelId="{C2BAECA6-94FE-4E71-AC42-3BAD532EF9C7}" type="pres">
      <dgm:prSet presAssocID="{E87E0EBC-3DBA-4AE5-BD6E-1D5BC0587D03}" presName="parSh" presStyleLbl="node1" presStyleIdx="1" presStyleCnt="5"/>
      <dgm:spPr/>
    </dgm:pt>
    <dgm:pt modelId="{55F9966C-11FC-4499-8729-4724C6287F70}" type="pres">
      <dgm:prSet presAssocID="{E87E0EBC-3DBA-4AE5-BD6E-1D5BC0587D03}" presName="desTx" presStyleLbl="fgAcc1" presStyleIdx="1" presStyleCnt="5">
        <dgm:presLayoutVars>
          <dgm:bulletEnabled val="1"/>
        </dgm:presLayoutVars>
      </dgm:prSet>
      <dgm:spPr/>
    </dgm:pt>
    <dgm:pt modelId="{63CD8913-78A9-48A3-97F5-7C51A61ADEF5}" type="pres">
      <dgm:prSet presAssocID="{359CC3DE-7A9E-4913-B93B-8AA60736A0A2}" presName="sibTrans" presStyleLbl="sibTrans2D1" presStyleIdx="1" presStyleCnt="4"/>
      <dgm:spPr/>
    </dgm:pt>
    <dgm:pt modelId="{90FCF3BA-19A4-45E3-A0DC-3FE58956DBAD}" type="pres">
      <dgm:prSet presAssocID="{359CC3DE-7A9E-4913-B93B-8AA60736A0A2}" presName="connTx" presStyleLbl="sibTrans2D1" presStyleIdx="1" presStyleCnt="4"/>
      <dgm:spPr/>
    </dgm:pt>
    <dgm:pt modelId="{CA0FC90C-E163-4B96-8BF8-29723EBA5603}" type="pres">
      <dgm:prSet presAssocID="{8337353D-EE80-4A94-B8FE-E6277BE7C266}" presName="composite" presStyleCnt="0"/>
      <dgm:spPr/>
    </dgm:pt>
    <dgm:pt modelId="{6DC865D4-70B2-43AC-A356-D8E5A55D1A26}" type="pres">
      <dgm:prSet presAssocID="{8337353D-EE80-4A94-B8FE-E6277BE7C266}" presName="parTx" presStyleLbl="node1" presStyleIdx="1" presStyleCnt="5">
        <dgm:presLayoutVars>
          <dgm:chMax val="0"/>
          <dgm:chPref val="0"/>
          <dgm:bulletEnabled val="1"/>
        </dgm:presLayoutVars>
      </dgm:prSet>
      <dgm:spPr/>
    </dgm:pt>
    <dgm:pt modelId="{D08327A1-633B-4D5B-A417-42250BE5FFF0}" type="pres">
      <dgm:prSet presAssocID="{8337353D-EE80-4A94-B8FE-E6277BE7C266}" presName="parSh" presStyleLbl="node1" presStyleIdx="2" presStyleCnt="5"/>
      <dgm:spPr/>
    </dgm:pt>
    <dgm:pt modelId="{29C3C17B-8B1D-48A0-BB3C-0DC90876A1D2}" type="pres">
      <dgm:prSet presAssocID="{8337353D-EE80-4A94-B8FE-E6277BE7C266}" presName="desTx" presStyleLbl="fgAcc1" presStyleIdx="2" presStyleCnt="5">
        <dgm:presLayoutVars>
          <dgm:bulletEnabled val="1"/>
        </dgm:presLayoutVars>
      </dgm:prSet>
      <dgm:spPr/>
    </dgm:pt>
    <dgm:pt modelId="{663E6CB3-F9CF-4AA1-9E45-21030C29F2D5}" type="pres">
      <dgm:prSet presAssocID="{8F8514D7-8CC2-4731-8BCB-80C3AF913784}" presName="sibTrans" presStyleLbl="sibTrans2D1" presStyleIdx="2" presStyleCnt="4"/>
      <dgm:spPr/>
    </dgm:pt>
    <dgm:pt modelId="{94BCFB50-EA93-4840-AB86-CBE1F7B85A44}" type="pres">
      <dgm:prSet presAssocID="{8F8514D7-8CC2-4731-8BCB-80C3AF913784}" presName="connTx" presStyleLbl="sibTrans2D1" presStyleIdx="2" presStyleCnt="4"/>
      <dgm:spPr/>
    </dgm:pt>
    <dgm:pt modelId="{34F04524-D9DE-4C99-B98A-47C1955A6C69}" type="pres">
      <dgm:prSet presAssocID="{E4FA34E3-374B-4E9C-9B52-CC4A183E3005}" presName="composite" presStyleCnt="0"/>
      <dgm:spPr/>
    </dgm:pt>
    <dgm:pt modelId="{5D9E9585-D37F-4396-847A-ED38ABD23051}" type="pres">
      <dgm:prSet presAssocID="{E4FA34E3-374B-4E9C-9B52-CC4A183E3005}" presName="parTx" presStyleLbl="node1" presStyleIdx="2" presStyleCnt="5">
        <dgm:presLayoutVars>
          <dgm:chMax val="0"/>
          <dgm:chPref val="0"/>
          <dgm:bulletEnabled val="1"/>
        </dgm:presLayoutVars>
      </dgm:prSet>
      <dgm:spPr/>
    </dgm:pt>
    <dgm:pt modelId="{3F4898E5-7A44-442A-BE9B-3E89EDB0C206}" type="pres">
      <dgm:prSet presAssocID="{E4FA34E3-374B-4E9C-9B52-CC4A183E3005}" presName="parSh" presStyleLbl="node1" presStyleIdx="3" presStyleCnt="5"/>
      <dgm:spPr/>
    </dgm:pt>
    <dgm:pt modelId="{D29BE512-AB54-49AE-AF17-C833FCF74124}" type="pres">
      <dgm:prSet presAssocID="{E4FA34E3-374B-4E9C-9B52-CC4A183E3005}" presName="desTx" presStyleLbl="fgAcc1" presStyleIdx="3" presStyleCnt="5">
        <dgm:presLayoutVars>
          <dgm:bulletEnabled val="1"/>
        </dgm:presLayoutVars>
      </dgm:prSet>
      <dgm:spPr/>
    </dgm:pt>
    <dgm:pt modelId="{8F35AE88-0395-42AD-88FD-D0392C12865C}" type="pres">
      <dgm:prSet presAssocID="{53E4C374-31E9-4BE9-A542-0E46859C609D}" presName="sibTrans" presStyleLbl="sibTrans2D1" presStyleIdx="3" presStyleCnt="4"/>
      <dgm:spPr/>
    </dgm:pt>
    <dgm:pt modelId="{2EED54F8-013F-4D56-B57B-EE498B5C3237}" type="pres">
      <dgm:prSet presAssocID="{53E4C374-31E9-4BE9-A542-0E46859C609D}" presName="connTx" presStyleLbl="sibTrans2D1" presStyleIdx="3" presStyleCnt="4"/>
      <dgm:spPr/>
    </dgm:pt>
    <dgm:pt modelId="{91ACECA7-FE65-4D36-BFFC-9979D0542993}" type="pres">
      <dgm:prSet presAssocID="{2534E536-867E-4B29-82E6-FF40E1F8A612}" presName="composite" presStyleCnt="0"/>
      <dgm:spPr/>
    </dgm:pt>
    <dgm:pt modelId="{4514F25A-B6C5-4470-8B94-A5715DEA68A0}" type="pres">
      <dgm:prSet presAssocID="{2534E536-867E-4B29-82E6-FF40E1F8A612}" presName="parTx" presStyleLbl="node1" presStyleIdx="3" presStyleCnt="5">
        <dgm:presLayoutVars>
          <dgm:chMax val="0"/>
          <dgm:chPref val="0"/>
          <dgm:bulletEnabled val="1"/>
        </dgm:presLayoutVars>
      </dgm:prSet>
      <dgm:spPr/>
    </dgm:pt>
    <dgm:pt modelId="{F14C73F0-8325-4A46-AE85-94DB969464FE}" type="pres">
      <dgm:prSet presAssocID="{2534E536-867E-4B29-82E6-FF40E1F8A612}" presName="parSh" presStyleLbl="node1" presStyleIdx="4" presStyleCnt="5"/>
      <dgm:spPr/>
    </dgm:pt>
    <dgm:pt modelId="{0CA7BC5A-3DE4-423B-9593-402E895027F3}" type="pres">
      <dgm:prSet presAssocID="{2534E536-867E-4B29-82E6-FF40E1F8A612}" presName="desTx" presStyleLbl="fgAcc1" presStyleIdx="4" presStyleCnt="5">
        <dgm:presLayoutVars>
          <dgm:bulletEnabled val="1"/>
        </dgm:presLayoutVars>
      </dgm:prSet>
      <dgm:spPr/>
    </dgm:pt>
  </dgm:ptLst>
  <dgm:cxnLst>
    <dgm:cxn modelId="{E57EF30A-E2BC-4DB9-A3EF-82CDDC79E677}" type="presOf" srcId="{447EEBE1-AEBC-4FA6-A1D1-6B75B3E6C982}" destId="{55F9966C-11FC-4499-8729-4724C6287F70}" srcOrd="0" destOrd="2" presId="urn:microsoft.com/office/officeart/2005/8/layout/process3"/>
    <dgm:cxn modelId="{D6B95F0B-E026-42FF-85BA-4EBB6B5C53CC}" type="presOf" srcId="{8F8514D7-8CC2-4731-8BCB-80C3AF913784}" destId="{663E6CB3-F9CF-4AA1-9E45-21030C29F2D5}" srcOrd="0" destOrd="0" presId="urn:microsoft.com/office/officeart/2005/8/layout/process3"/>
    <dgm:cxn modelId="{0994420C-34AF-45DC-99B9-BF841F226FE2}" srcId="{E4FA34E3-374B-4E9C-9B52-CC4A183E3005}" destId="{0D74BABD-512E-4C0D-A5DF-637E40E3EC49}" srcOrd="0" destOrd="0" parTransId="{E279F55D-BBF3-4071-BBCC-CA270E9B09DD}" sibTransId="{8C3F5EAB-CB97-4E63-801E-AEE92384D765}"/>
    <dgm:cxn modelId="{F627460C-C5F2-48C0-8067-776DA1BD6B21}" srcId="{ACCAF6CF-0DCA-43EA-BCD2-0A40058C5513}" destId="{E4FA34E3-374B-4E9C-9B52-CC4A183E3005}" srcOrd="3" destOrd="0" parTransId="{3BB83F8B-05BD-4DD1-BF14-25DD74C328A8}" sibTransId="{53E4C374-31E9-4BE9-A542-0E46859C609D}"/>
    <dgm:cxn modelId="{A1BC1817-7C64-45CB-8767-0F5D72D23BFC}" srcId="{8337353D-EE80-4A94-B8FE-E6277BE7C266}" destId="{DBBFE13F-E024-475F-BEED-A19AA43C9FAE}" srcOrd="0" destOrd="0" parTransId="{F4CE0558-1BED-4AE4-89B0-AD1BA312854B}" sibTransId="{CA949995-5D13-48B7-9BF8-2391304EBCF6}"/>
    <dgm:cxn modelId="{1DCC6A18-12B3-4360-A96B-9DA02461C33F}" type="presOf" srcId="{9B80C36F-08C6-4C0F-A9DB-CB1C662CB408}" destId="{55F9966C-11FC-4499-8729-4724C6287F70}" srcOrd="0" destOrd="1" presId="urn:microsoft.com/office/officeart/2005/8/layout/process3"/>
    <dgm:cxn modelId="{7ED01B1C-4ADD-4F17-8629-4F0CE18EF81F}" type="presOf" srcId="{8337353D-EE80-4A94-B8FE-E6277BE7C266}" destId="{D08327A1-633B-4D5B-A417-42250BE5FFF0}" srcOrd="1" destOrd="0" presId="urn:microsoft.com/office/officeart/2005/8/layout/process3"/>
    <dgm:cxn modelId="{BA70E525-16C3-49C0-93AA-D488E3853D9D}" srcId="{E4FA34E3-374B-4E9C-9B52-CC4A183E3005}" destId="{57F43A97-49BC-40FA-B393-6E53D134A9BA}" srcOrd="1" destOrd="0" parTransId="{9481DABE-7126-488C-BD72-C7DE6FE65043}" sibTransId="{C0CC98D7-0D05-4E22-87F4-547711B7E5D9}"/>
    <dgm:cxn modelId="{C9BCF226-35FE-4581-BF7F-2737A209732B}" type="presOf" srcId="{E87E0EBC-3DBA-4AE5-BD6E-1D5BC0587D03}" destId="{C2BAECA6-94FE-4E71-AC42-3BAD532EF9C7}" srcOrd="1" destOrd="0" presId="urn:microsoft.com/office/officeart/2005/8/layout/process3"/>
    <dgm:cxn modelId="{87C2832F-8BB3-4FA6-BF8F-7DF9BF7E80F1}" type="presOf" srcId="{8337353D-EE80-4A94-B8FE-E6277BE7C266}" destId="{6DC865D4-70B2-43AC-A356-D8E5A55D1A26}" srcOrd="0" destOrd="0" presId="urn:microsoft.com/office/officeart/2005/8/layout/process3"/>
    <dgm:cxn modelId="{9B3F6B37-7BCD-4704-B941-2CCF36695C59}" srcId="{ACCAF6CF-0DCA-43EA-BCD2-0A40058C5513}" destId="{2534E536-867E-4B29-82E6-FF40E1F8A612}" srcOrd="4" destOrd="0" parTransId="{6DFDF99A-9FF8-4422-94BD-3AF8BD06051F}" sibTransId="{3FCA3DB1-2F53-4098-9893-8330A2965393}"/>
    <dgm:cxn modelId="{6516F53A-6DC5-44C3-BFFC-464D980BB242}" type="presOf" srcId="{3C8392A7-016B-414D-8789-8A75A1F0C9DD}" destId="{0CA7BC5A-3DE4-423B-9593-402E895027F3}" srcOrd="0" destOrd="0" presId="urn:microsoft.com/office/officeart/2005/8/layout/process3"/>
    <dgm:cxn modelId="{E899A83B-9B28-4215-A68F-92B6F6A54263}" type="presOf" srcId="{53E4C374-31E9-4BE9-A542-0E46859C609D}" destId="{8F35AE88-0395-42AD-88FD-D0392C12865C}" srcOrd="0" destOrd="0" presId="urn:microsoft.com/office/officeart/2005/8/layout/process3"/>
    <dgm:cxn modelId="{3A68823E-BFF0-4AF1-B8ED-8F9FD978CCBD}" srcId="{E87E0EBC-3DBA-4AE5-BD6E-1D5BC0587D03}" destId="{5ECB1212-3DB7-4A31-B86A-92FFF4A9707F}" srcOrd="0" destOrd="0" parTransId="{382ED109-9748-40D9-BC01-7F455B55C9AB}" sibTransId="{E2184CCA-309F-44BA-A673-8AE7667FAF0D}"/>
    <dgm:cxn modelId="{08560B40-D1B3-4946-A3E1-0A5FB86E84EB}" type="presOf" srcId="{2534E536-867E-4B29-82E6-FF40E1F8A612}" destId="{4514F25A-B6C5-4470-8B94-A5715DEA68A0}" srcOrd="0" destOrd="0" presId="urn:microsoft.com/office/officeart/2005/8/layout/process3"/>
    <dgm:cxn modelId="{478DD55F-56F0-4671-837E-50A4836DF56F}" type="presOf" srcId="{DBBFE13F-E024-475F-BEED-A19AA43C9FAE}" destId="{29C3C17B-8B1D-48A0-BB3C-0DC90876A1D2}" srcOrd="0" destOrd="0" presId="urn:microsoft.com/office/officeart/2005/8/layout/process3"/>
    <dgm:cxn modelId="{DBDC0742-8B4A-4F78-AAFA-19A738A8302E}" type="presOf" srcId="{EF4E438B-C47A-4B02-9C8D-A3B0D226D679}" destId="{1FA208E1-ADB7-4E74-8500-A7D9E8A7CEC6}" srcOrd="0" destOrd="0" presId="urn:microsoft.com/office/officeart/2005/8/layout/process3"/>
    <dgm:cxn modelId="{DCF22463-9970-41EB-9622-2DAC5AB889BA}" type="presOf" srcId="{359CC3DE-7A9E-4913-B93B-8AA60736A0A2}" destId="{90FCF3BA-19A4-45E3-A0DC-3FE58956DBAD}" srcOrd="1" destOrd="0" presId="urn:microsoft.com/office/officeart/2005/8/layout/process3"/>
    <dgm:cxn modelId="{56107765-A7C4-472C-BF3D-81E266859C86}" type="presOf" srcId="{8F8514D7-8CC2-4731-8BCB-80C3AF913784}" destId="{94BCFB50-EA93-4840-AB86-CBE1F7B85A44}" srcOrd="1" destOrd="0" presId="urn:microsoft.com/office/officeart/2005/8/layout/process3"/>
    <dgm:cxn modelId="{C10B8B67-A587-470A-BB4F-EDC2505FB61F}" type="presOf" srcId="{ACCAF6CF-0DCA-43EA-BCD2-0A40058C5513}" destId="{55F64518-5589-46C0-9E88-61F1955A1496}" srcOrd="0" destOrd="0" presId="urn:microsoft.com/office/officeart/2005/8/layout/process3"/>
    <dgm:cxn modelId="{3721584B-1FF8-4B71-B3FB-AA78EAC2EC41}" srcId="{E87E0EBC-3DBA-4AE5-BD6E-1D5BC0587D03}" destId="{9B80C36F-08C6-4C0F-A9DB-CB1C662CB408}" srcOrd="1" destOrd="0" parTransId="{0269ECD8-8D66-424A-8E7C-831C23A0D520}" sibTransId="{C64C8696-8BD8-4AF2-B33E-5763B9917032}"/>
    <dgm:cxn modelId="{76ADC472-3B98-4AF2-98EB-4341BBF601AE}" type="presOf" srcId="{1DB5699D-E44E-40EB-8076-0279995842B9}" destId="{D29BE512-AB54-49AE-AF17-C833FCF74124}" srcOrd="0" destOrd="2" presId="urn:microsoft.com/office/officeart/2005/8/layout/process3"/>
    <dgm:cxn modelId="{A3AF1855-BD50-4642-B8E0-3DDE25611F65}" type="presOf" srcId="{EF335642-6D8C-48BA-9EBC-BB2B6FC8351D}" destId="{0CA7BC5A-3DE4-423B-9593-402E895027F3}" srcOrd="0" destOrd="1" presId="urn:microsoft.com/office/officeart/2005/8/layout/process3"/>
    <dgm:cxn modelId="{32E4E276-D7A6-4264-B402-E06D3DE0938E}" type="presOf" srcId="{5ECB1212-3DB7-4A31-B86A-92FFF4A9707F}" destId="{55F9966C-11FC-4499-8729-4724C6287F70}" srcOrd="0" destOrd="0" presId="urn:microsoft.com/office/officeart/2005/8/layout/process3"/>
    <dgm:cxn modelId="{1E518478-2FA5-4090-9862-78F61956A778}" type="presOf" srcId="{53E4C374-31E9-4BE9-A542-0E46859C609D}" destId="{2EED54F8-013F-4D56-B57B-EE498B5C3237}" srcOrd="1" destOrd="0" presId="urn:microsoft.com/office/officeart/2005/8/layout/process3"/>
    <dgm:cxn modelId="{ABB53A8C-B7A2-4A94-8B37-74E915732734}" type="presOf" srcId="{0CBFA29F-DC96-41E8-87EA-505821B285C3}" destId="{D02217FA-934E-410D-AC1C-F501839D23CF}" srcOrd="0" destOrd="0" presId="urn:microsoft.com/office/officeart/2005/8/layout/process3"/>
    <dgm:cxn modelId="{0C0F7293-A6FE-4FAF-A43A-84098F2F58DE}" type="presOf" srcId="{2534E536-867E-4B29-82E6-FF40E1F8A612}" destId="{F14C73F0-8325-4A46-AE85-94DB969464FE}" srcOrd="1" destOrd="0" presId="urn:microsoft.com/office/officeart/2005/8/layout/process3"/>
    <dgm:cxn modelId="{1629AFA1-9C90-45B0-BF42-7F5D634BF88D}" srcId="{ACCAF6CF-0DCA-43EA-BCD2-0A40058C5513}" destId="{EA5ED8B0-74DF-4ED8-824D-830F64B807A8}" srcOrd="0" destOrd="0" parTransId="{7BD79402-4282-4470-A048-DAB2EDF1C4A7}" sibTransId="{0CBFA29F-DC96-41E8-87EA-505821B285C3}"/>
    <dgm:cxn modelId="{D704A9AB-C5C7-4BEB-9F69-0EE7ECB650FF}" type="presOf" srcId="{E4FA34E3-374B-4E9C-9B52-CC4A183E3005}" destId="{3F4898E5-7A44-442A-BE9B-3E89EDB0C206}" srcOrd="1" destOrd="0" presId="urn:microsoft.com/office/officeart/2005/8/layout/process3"/>
    <dgm:cxn modelId="{1A3748BC-CC55-49DB-A6D4-5FB787C88589}" srcId="{ACCAF6CF-0DCA-43EA-BCD2-0A40058C5513}" destId="{E87E0EBC-3DBA-4AE5-BD6E-1D5BC0587D03}" srcOrd="1" destOrd="0" parTransId="{DF6FF6CC-CF5D-4ACC-92D2-EBED359E9117}" sibTransId="{359CC3DE-7A9E-4913-B93B-8AA60736A0A2}"/>
    <dgm:cxn modelId="{44F884C1-55B4-4BAF-861F-575F23DF968B}" type="presOf" srcId="{359CC3DE-7A9E-4913-B93B-8AA60736A0A2}" destId="{63CD8913-78A9-48A3-97F5-7C51A61ADEF5}" srcOrd="0" destOrd="0" presId="urn:microsoft.com/office/officeart/2005/8/layout/process3"/>
    <dgm:cxn modelId="{6FBABEC7-3B3B-402D-A38A-43CE5E672887}" type="presOf" srcId="{E87E0EBC-3DBA-4AE5-BD6E-1D5BC0587D03}" destId="{AA35A3FF-7FA1-47D6-9029-8D511259710A}" srcOrd="0" destOrd="0" presId="urn:microsoft.com/office/officeart/2005/8/layout/process3"/>
    <dgm:cxn modelId="{30F1C9CA-A784-43A7-A380-4519B02FA916}" srcId="{2534E536-867E-4B29-82E6-FF40E1F8A612}" destId="{EF335642-6D8C-48BA-9EBC-BB2B6FC8351D}" srcOrd="1" destOrd="0" parTransId="{717D31FF-2D96-4C58-A22D-68BF37912B32}" sibTransId="{D10A613C-F173-4E80-972E-1A1AA2023267}"/>
    <dgm:cxn modelId="{8BDDAECB-F3B7-4DD6-9085-B72C90CF72BB}" srcId="{EA5ED8B0-74DF-4ED8-824D-830F64B807A8}" destId="{EF4E438B-C47A-4B02-9C8D-A3B0D226D679}" srcOrd="0" destOrd="0" parTransId="{3583C3FD-837F-470B-8A21-8786D7FACA80}" sibTransId="{B5F24416-F2ED-462D-8D64-045C10829FE9}"/>
    <dgm:cxn modelId="{602D3BCD-EC1C-4465-9A3C-4088B4922B2C}" type="presOf" srcId="{EA5ED8B0-74DF-4ED8-824D-830F64B807A8}" destId="{F0C90EBF-488E-4EE6-895C-C20B9754E47E}" srcOrd="1" destOrd="0" presId="urn:microsoft.com/office/officeart/2005/8/layout/process3"/>
    <dgm:cxn modelId="{68C8ADCD-533E-4092-BBA0-A9AA9C96AAE5}" type="presOf" srcId="{EA5ED8B0-74DF-4ED8-824D-830F64B807A8}" destId="{5B85398C-0AAB-40BF-B367-3C08C5C0C5BF}" srcOrd="0" destOrd="0" presId="urn:microsoft.com/office/officeart/2005/8/layout/process3"/>
    <dgm:cxn modelId="{420ACECD-39C5-41E2-B9C8-6EF8200CB7B6}" srcId="{E87E0EBC-3DBA-4AE5-BD6E-1D5BC0587D03}" destId="{447EEBE1-AEBC-4FA6-A1D1-6B75B3E6C982}" srcOrd="2" destOrd="0" parTransId="{6129A084-9C58-423A-BA88-632DA9ADF22F}" sibTransId="{D3D97929-7056-4983-A11B-58B1627AD4E7}"/>
    <dgm:cxn modelId="{B004C7D5-0E62-4AC2-8D5C-34E6B0CA637C}" type="presOf" srcId="{E4FA34E3-374B-4E9C-9B52-CC4A183E3005}" destId="{5D9E9585-D37F-4396-847A-ED38ABD23051}" srcOrd="0" destOrd="0" presId="urn:microsoft.com/office/officeart/2005/8/layout/process3"/>
    <dgm:cxn modelId="{33302BE1-E3AB-4F8D-A37F-B6990AA2AF1A}" type="presOf" srcId="{0CBFA29F-DC96-41E8-87EA-505821B285C3}" destId="{6849363E-B8FC-47B8-8F88-70EE40CFD3CF}" srcOrd="1" destOrd="0" presId="urn:microsoft.com/office/officeart/2005/8/layout/process3"/>
    <dgm:cxn modelId="{58595EE3-33C0-4B11-8E2F-063FE2AF5B94}" srcId="{E4FA34E3-374B-4E9C-9B52-CC4A183E3005}" destId="{1DB5699D-E44E-40EB-8076-0279995842B9}" srcOrd="2" destOrd="0" parTransId="{87F1C963-4CB7-4C79-AA65-47722AD7E515}" sibTransId="{0F2EDC82-D5B2-4331-AA23-28D6EE2842BB}"/>
    <dgm:cxn modelId="{AA4DF7E6-F2E9-41AC-AEE5-DBBDAAF33ED8}" srcId="{2534E536-867E-4B29-82E6-FF40E1F8A612}" destId="{3C8392A7-016B-414D-8789-8A75A1F0C9DD}" srcOrd="0" destOrd="0" parTransId="{09DFA3A5-0851-49BA-9A42-062F75490B99}" sibTransId="{3749BA1A-D7CE-4543-8C9B-244216722DCA}"/>
    <dgm:cxn modelId="{D73FDEEB-12B8-499E-8536-D2B8C2C92719}" type="presOf" srcId="{57F43A97-49BC-40FA-B393-6E53D134A9BA}" destId="{D29BE512-AB54-49AE-AF17-C833FCF74124}" srcOrd="0" destOrd="1" presId="urn:microsoft.com/office/officeart/2005/8/layout/process3"/>
    <dgm:cxn modelId="{5AC12FF8-638D-4095-B334-4B9F6F57E426}" type="presOf" srcId="{0D74BABD-512E-4C0D-A5DF-637E40E3EC49}" destId="{D29BE512-AB54-49AE-AF17-C833FCF74124}" srcOrd="0" destOrd="0" presId="urn:microsoft.com/office/officeart/2005/8/layout/process3"/>
    <dgm:cxn modelId="{E52E82F8-39B1-4CDB-922C-7EDE618D66BA}" srcId="{ACCAF6CF-0DCA-43EA-BCD2-0A40058C5513}" destId="{8337353D-EE80-4A94-B8FE-E6277BE7C266}" srcOrd="2" destOrd="0" parTransId="{9D14BC7C-DECB-40DC-9AB8-E9F9906A56F6}" sibTransId="{8F8514D7-8CC2-4731-8BCB-80C3AF913784}"/>
    <dgm:cxn modelId="{F0B901F3-1011-40D7-98BB-9FA77CBFDCE3}" type="presParOf" srcId="{55F64518-5589-46C0-9E88-61F1955A1496}" destId="{393EC6B1-3FDB-465E-9CA5-3CC0E6A01CF2}" srcOrd="0" destOrd="0" presId="urn:microsoft.com/office/officeart/2005/8/layout/process3"/>
    <dgm:cxn modelId="{B001F65A-0717-4163-B48A-B6C8438C1F80}" type="presParOf" srcId="{393EC6B1-3FDB-465E-9CA5-3CC0E6A01CF2}" destId="{5B85398C-0AAB-40BF-B367-3C08C5C0C5BF}" srcOrd="0" destOrd="0" presId="urn:microsoft.com/office/officeart/2005/8/layout/process3"/>
    <dgm:cxn modelId="{59853A20-471E-45F4-9705-FC30846876A2}" type="presParOf" srcId="{393EC6B1-3FDB-465E-9CA5-3CC0E6A01CF2}" destId="{F0C90EBF-488E-4EE6-895C-C20B9754E47E}" srcOrd="1" destOrd="0" presId="urn:microsoft.com/office/officeart/2005/8/layout/process3"/>
    <dgm:cxn modelId="{D52DDE7B-842B-4C83-9AF7-8DC536FBD39E}" type="presParOf" srcId="{393EC6B1-3FDB-465E-9CA5-3CC0E6A01CF2}" destId="{1FA208E1-ADB7-4E74-8500-A7D9E8A7CEC6}" srcOrd="2" destOrd="0" presId="urn:microsoft.com/office/officeart/2005/8/layout/process3"/>
    <dgm:cxn modelId="{D1B71459-13CD-4517-B04F-B05F9BF1C04D}" type="presParOf" srcId="{55F64518-5589-46C0-9E88-61F1955A1496}" destId="{D02217FA-934E-410D-AC1C-F501839D23CF}" srcOrd="1" destOrd="0" presId="urn:microsoft.com/office/officeart/2005/8/layout/process3"/>
    <dgm:cxn modelId="{B19F5073-AD30-4EEB-AD7D-C062B1706722}" type="presParOf" srcId="{D02217FA-934E-410D-AC1C-F501839D23CF}" destId="{6849363E-B8FC-47B8-8F88-70EE40CFD3CF}" srcOrd="0" destOrd="0" presId="urn:microsoft.com/office/officeart/2005/8/layout/process3"/>
    <dgm:cxn modelId="{257DA228-FF1F-4D9F-8336-E40157E05B29}" type="presParOf" srcId="{55F64518-5589-46C0-9E88-61F1955A1496}" destId="{B9804EE0-B58D-4AD6-AF7F-A060DF931565}" srcOrd="2" destOrd="0" presId="urn:microsoft.com/office/officeart/2005/8/layout/process3"/>
    <dgm:cxn modelId="{5ADAD188-30BB-4CEC-9D8C-5EFA5351E6D0}" type="presParOf" srcId="{B9804EE0-B58D-4AD6-AF7F-A060DF931565}" destId="{AA35A3FF-7FA1-47D6-9029-8D511259710A}" srcOrd="0" destOrd="0" presId="urn:microsoft.com/office/officeart/2005/8/layout/process3"/>
    <dgm:cxn modelId="{D141E460-E2D5-4E81-B225-0337E47963EA}" type="presParOf" srcId="{B9804EE0-B58D-4AD6-AF7F-A060DF931565}" destId="{C2BAECA6-94FE-4E71-AC42-3BAD532EF9C7}" srcOrd="1" destOrd="0" presId="urn:microsoft.com/office/officeart/2005/8/layout/process3"/>
    <dgm:cxn modelId="{BD0CFFE1-1DAE-464C-A179-7A6969F7FB50}" type="presParOf" srcId="{B9804EE0-B58D-4AD6-AF7F-A060DF931565}" destId="{55F9966C-11FC-4499-8729-4724C6287F70}" srcOrd="2" destOrd="0" presId="urn:microsoft.com/office/officeart/2005/8/layout/process3"/>
    <dgm:cxn modelId="{5DC322BA-50FB-4DE9-A97B-7E353F042863}" type="presParOf" srcId="{55F64518-5589-46C0-9E88-61F1955A1496}" destId="{63CD8913-78A9-48A3-97F5-7C51A61ADEF5}" srcOrd="3" destOrd="0" presId="urn:microsoft.com/office/officeart/2005/8/layout/process3"/>
    <dgm:cxn modelId="{7F0DF899-8247-4D4B-834C-42D6E739A8D4}" type="presParOf" srcId="{63CD8913-78A9-48A3-97F5-7C51A61ADEF5}" destId="{90FCF3BA-19A4-45E3-A0DC-3FE58956DBAD}" srcOrd="0" destOrd="0" presId="urn:microsoft.com/office/officeart/2005/8/layout/process3"/>
    <dgm:cxn modelId="{D06BD843-8DA5-43DF-A8E0-F36F724D80D7}" type="presParOf" srcId="{55F64518-5589-46C0-9E88-61F1955A1496}" destId="{CA0FC90C-E163-4B96-8BF8-29723EBA5603}" srcOrd="4" destOrd="0" presId="urn:microsoft.com/office/officeart/2005/8/layout/process3"/>
    <dgm:cxn modelId="{E27C9364-9592-4A8B-9DFD-5E49F12F5DE9}" type="presParOf" srcId="{CA0FC90C-E163-4B96-8BF8-29723EBA5603}" destId="{6DC865D4-70B2-43AC-A356-D8E5A55D1A26}" srcOrd="0" destOrd="0" presId="urn:microsoft.com/office/officeart/2005/8/layout/process3"/>
    <dgm:cxn modelId="{EFA39048-34AD-41C8-995D-9D1DF6A4C20B}" type="presParOf" srcId="{CA0FC90C-E163-4B96-8BF8-29723EBA5603}" destId="{D08327A1-633B-4D5B-A417-42250BE5FFF0}" srcOrd="1" destOrd="0" presId="urn:microsoft.com/office/officeart/2005/8/layout/process3"/>
    <dgm:cxn modelId="{E1EAF738-DFDE-4738-930C-FE028968AB28}" type="presParOf" srcId="{CA0FC90C-E163-4B96-8BF8-29723EBA5603}" destId="{29C3C17B-8B1D-48A0-BB3C-0DC90876A1D2}" srcOrd="2" destOrd="0" presId="urn:microsoft.com/office/officeart/2005/8/layout/process3"/>
    <dgm:cxn modelId="{0E53F520-DD36-48E9-8105-E1EC31A44B71}" type="presParOf" srcId="{55F64518-5589-46C0-9E88-61F1955A1496}" destId="{663E6CB3-F9CF-4AA1-9E45-21030C29F2D5}" srcOrd="5" destOrd="0" presId="urn:microsoft.com/office/officeart/2005/8/layout/process3"/>
    <dgm:cxn modelId="{7B923FDF-82F0-4382-8EDB-460368297605}" type="presParOf" srcId="{663E6CB3-F9CF-4AA1-9E45-21030C29F2D5}" destId="{94BCFB50-EA93-4840-AB86-CBE1F7B85A44}" srcOrd="0" destOrd="0" presId="urn:microsoft.com/office/officeart/2005/8/layout/process3"/>
    <dgm:cxn modelId="{8105A739-CF54-4BC4-AADF-D67D4D72C626}" type="presParOf" srcId="{55F64518-5589-46C0-9E88-61F1955A1496}" destId="{34F04524-D9DE-4C99-B98A-47C1955A6C69}" srcOrd="6" destOrd="0" presId="urn:microsoft.com/office/officeart/2005/8/layout/process3"/>
    <dgm:cxn modelId="{B7CAF846-F4A6-41A4-9451-E077A4C92C52}" type="presParOf" srcId="{34F04524-D9DE-4C99-B98A-47C1955A6C69}" destId="{5D9E9585-D37F-4396-847A-ED38ABD23051}" srcOrd="0" destOrd="0" presId="urn:microsoft.com/office/officeart/2005/8/layout/process3"/>
    <dgm:cxn modelId="{B05DE846-2CCF-4E5E-BDAA-4B97E2B8128E}" type="presParOf" srcId="{34F04524-D9DE-4C99-B98A-47C1955A6C69}" destId="{3F4898E5-7A44-442A-BE9B-3E89EDB0C206}" srcOrd="1" destOrd="0" presId="urn:microsoft.com/office/officeart/2005/8/layout/process3"/>
    <dgm:cxn modelId="{78A4BFDB-6DD6-4D0B-88DB-36B199935F18}" type="presParOf" srcId="{34F04524-D9DE-4C99-B98A-47C1955A6C69}" destId="{D29BE512-AB54-49AE-AF17-C833FCF74124}" srcOrd="2" destOrd="0" presId="urn:microsoft.com/office/officeart/2005/8/layout/process3"/>
    <dgm:cxn modelId="{33C7D9AD-0A50-44F5-AAF2-B57274CFDB5D}" type="presParOf" srcId="{55F64518-5589-46C0-9E88-61F1955A1496}" destId="{8F35AE88-0395-42AD-88FD-D0392C12865C}" srcOrd="7" destOrd="0" presId="urn:microsoft.com/office/officeart/2005/8/layout/process3"/>
    <dgm:cxn modelId="{0CDCCD4D-67CC-4EAD-9F47-952CD9C03CD2}" type="presParOf" srcId="{8F35AE88-0395-42AD-88FD-D0392C12865C}" destId="{2EED54F8-013F-4D56-B57B-EE498B5C3237}" srcOrd="0" destOrd="0" presId="urn:microsoft.com/office/officeart/2005/8/layout/process3"/>
    <dgm:cxn modelId="{6E74C39B-EE7E-4919-85FE-DEEA5E2AF8AA}" type="presParOf" srcId="{55F64518-5589-46C0-9E88-61F1955A1496}" destId="{91ACECA7-FE65-4D36-BFFC-9979D0542993}" srcOrd="8" destOrd="0" presId="urn:microsoft.com/office/officeart/2005/8/layout/process3"/>
    <dgm:cxn modelId="{450345E4-879C-4CAB-AA8E-F876A5D517E5}" type="presParOf" srcId="{91ACECA7-FE65-4D36-BFFC-9979D0542993}" destId="{4514F25A-B6C5-4470-8B94-A5715DEA68A0}" srcOrd="0" destOrd="0" presId="urn:microsoft.com/office/officeart/2005/8/layout/process3"/>
    <dgm:cxn modelId="{8D82EA70-A50E-492A-B628-7460D8B866A2}" type="presParOf" srcId="{91ACECA7-FE65-4D36-BFFC-9979D0542993}" destId="{F14C73F0-8325-4A46-AE85-94DB969464FE}" srcOrd="1" destOrd="0" presId="urn:microsoft.com/office/officeart/2005/8/layout/process3"/>
    <dgm:cxn modelId="{3A3DFBFC-DB2F-4C53-B8F0-D27501B25C33}" type="presParOf" srcId="{91ACECA7-FE65-4D36-BFFC-9979D0542993}" destId="{0CA7BC5A-3DE4-423B-9593-402E895027F3}"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0A1D9DE-C765-4EF2-9181-60A50D393C85}"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B370D718-04D4-4772-9A43-DDD7BCC42637}">
      <dgm:prSet custT="1"/>
      <dgm:spPr/>
      <dgm:t>
        <a:bodyPr/>
        <a:lstStyle/>
        <a:p>
          <a:pPr algn="ctr">
            <a:lnSpc>
              <a:spcPct val="150000"/>
            </a:lnSpc>
          </a:pPr>
          <a:r>
            <a:rPr lang="en-US" sz="1600" b="1" i="0" baseline="0" dirty="0">
              <a:latin typeface="Aptos" panose="020B0004020202020204" pitchFamily="34" charset="0"/>
            </a:rPr>
            <a:t>Background / Rationale:</a:t>
          </a:r>
          <a:endParaRPr lang="en-GB" sz="1600" dirty="0">
            <a:latin typeface="Aptos" panose="020B0004020202020204" pitchFamily="34" charset="0"/>
          </a:endParaRPr>
        </a:p>
      </dgm:t>
    </dgm:pt>
    <dgm:pt modelId="{0D55809D-E26D-4502-B09F-FD6BA61C9730}" type="parTrans" cxnId="{5F2EA2EA-5F96-4D55-BD25-97F0633BD819}">
      <dgm:prSet/>
      <dgm:spPr/>
      <dgm:t>
        <a:bodyPr/>
        <a:lstStyle/>
        <a:p>
          <a:pPr>
            <a:lnSpc>
              <a:spcPct val="150000"/>
            </a:lnSpc>
          </a:pPr>
          <a:endParaRPr lang="en-GB" sz="2400">
            <a:latin typeface="Aptos" panose="020B0004020202020204" pitchFamily="34" charset="0"/>
          </a:endParaRPr>
        </a:p>
      </dgm:t>
    </dgm:pt>
    <dgm:pt modelId="{5A2519F0-E4D9-471B-8501-4D1AF75A20BC}" type="sibTrans" cxnId="{5F2EA2EA-5F96-4D55-BD25-97F0633BD819}">
      <dgm:prSet/>
      <dgm:spPr/>
      <dgm:t>
        <a:bodyPr/>
        <a:lstStyle/>
        <a:p>
          <a:pPr>
            <a:lnSpc>
              <a:spcPct val="150000"/>
            </a:lnSpc>
          </a:pPr>
          <a:endParaRPr lang="en-GB" sz="2400">
            <a:latin typeface="Aptos" panose="020B0004020202020204" pitchFamily="34" charset="0"/>
          </a:endParaRPr>
        </a:p>
      </dgm:t>
    </dgm:pt>
    <dgm:pt modelId="{95D31473-C12F-4746-A403-83E75B3958F2}">
      <dgm:prSet custT="1"/>
      <dgm:spPr/>
      <dgm:t>
        <a:bodyPr/>
        <a:lstStyle/>
        <a:p>
          <a:pPr algn="ctr">
            <a:lnSpc>
              <a:spcPct val="150000"/>
            </a:lnSpc>
          </a:pPr>
          <a:r>
            <a:rPr lang="en-US" sz="1100" b="0" i="0" baseline="0" dirty="0">
              <a:latin typeface="Aptos" panose="020B0004020202020204" pitchFamily="34" charset="0"/>
            </a:rPr>
            <a:t> Learned how to introduce your topic, highlight its importance, and identify research gaps.</a:t>
          </a:r>
          <a:endParaRPr lang="en-GB" sz="1100" dirty="0">
            <a:latin typeface="Aptos" panose="020B0004020202020204" pitchFamily="34" charset="0"/>
          </a:endParaRPr>
        </a:p>
      </dgm:t>
    </dgm:pt>
    <dgm:pt modelId="{B9E6FCC0-F9AD-4964-B15E-C35CB5A0E141}" type="parTrans" cxnId="{AFFECD20-CA42-4EF5-A743-E7F75E819265}">
      <dgm:prSet/>
      <dgm:spPr/>
      <dgm:t>
        <a:bodyPr/>
        <a:lstStyle/>
        <a:p>
          <a:pPr>
            <a:lnSpc>
              <a:spcPct val="150000"/>
            </a:lnSpc>
          </a:pPr>
          <a:endParaRPr lang="en-GB" sz="2400">
            <a:latin typeface="Aptos" panose="020B0004020202020204" pitchFamily="34" charset="0"/>
          </a:endParaRPr>
        </a:p>
      </dgm:t>
    </dgm:pt>
    <dgm:pt modelId="{65AA7B90-E72D-4D96-B2F9-F29A3EB5695E}" type="sibTrans" cxnId="{AFFECD20-CA42-4EF5-A743-E7F75E819265}">
      <dgm:prSet/>
      <dgm:spPr/>
      <dgm:t>
        <a:bodyPr/>
        <a:lstStyle/>
        <a:p>
          <a:pPr>
            <a:lnSpc>
              <a:spcPct val="150000"/>
            </a:lnSpc>
          </a:pPr>
          <a:endParaRPr lang="en-GB" sz="2400">
            <a:latin typeface="Aptos" panose="020B0004020202020204" pitchFamily="34" charset="0"/>
          </a:endParaRPr>
        </a:p>
      </dgm:t>
    </dgm:pt>
    <dgm:pt modelId="{2034BA7B-EFAF-4A10-AD6E-895C933611C6}">
      <dgm:prSet custT="1"/>
      <dgm:spPr/>
      <dgm:t>
        <a:bodyPr/>
        <a:lstStyle/>
        <a:p>
          <a:pPr algn="ctr">
            <a:lnSpc>
              <a:spcPct val="150000"/>
            </a:lnSpc>
          </a:pPr>
          <a:r>
            <a:rPr lang="en-US" sz="1600" b="1" i="0" baseline="0" dirty="0">
              <a:latin typeface="Aptos" panose="020B0004020202020204" pitchFamily="34" charset="0"/>
            </a:rPr>
            <a:t>Methods:</a:t>
          </a:r>
          <a:endParaRPr lang="en-GB" sz="1600" dirty="0">
            <a:latin typeface="Aptos" panose="020B0004020202020204" pitchFamily="34" charset="0"/>
          </a:endParaRPr>
        </a:p>
      </dgm:t>
    </dgm:pt>
    <dgm:pt modelId="{15D85848-5BF0-492D-9D8D-53B36374BC61}" type="parTrans" cxnId="{DA7E1A62-428F-4961-BD4F-774D3DA08949}">
      <dgm:prSet/>
      <dgm:spPr/>
      <dgm:t>
        <a:bodyPr/>
        <a:lstStyle/>
        <a:p>
          <a:pPr>
            <a:lnSpc>
              <a:spcPct val="150000"/>
            </a:lnSpc>
          </a:pPr>
          <a:endParaRPr lang="en-GB" sz="2400">
            <a:latin typeface="Aptos" panose="020B0004020202020204" pitchFamily="34" charset="0"/>
          </a:endParaRPr>
        </a:p>
      </dgm:t>
    </dgm:pt>
    <dgm:pt modelId="{06DB4A82-9AA8-4EEC-B1FF-027AB3EF947F}" type="sibTrans" cxnId="{DA7E1A62-428F-4961-BD4F-774D3DA08949}">
      <dgm:prSet/>
      <dgm:spPr/>
      <dgm:t>
        <a:bodyPr/>
        <a:lstStyle/>
        <a:p>
          <a:pPr>
            <a:lnSpc>
              <a:spcPct val="150000"/>
            </a:lnSpc>
          </a:pPr>
          <a:endParaRPr lang="en-GB" sz="2400">
            <a:latin typeface="Aptos" panose="020B0004020202020204" pitchFamily="34" charset="0"/>
          </a:endParaRPr>
        </a:p>
      </dgm:t>
    </dgm:pt>
    <dgm:pt modelId="{F6990030-94F6-40A9-A55B-5594A1C8E442}">
      <dgm:prSet custT="1"/>
      <dgm:spPr/>
      <dgm:t>
        <a:bodyPr/>
        <a:lstStyle/>
        <a:p>
          <a:pPr algn="ctr">
            <a:lnSpc>
              <a:spcPct val="150000"/>
            </a:lnSpc>
          </a:pPr>
          <a:r>
            <a:rPr lang="en-US" sz="1100" b="0" i="0" baseline="0" dirty="0">
              <a:latin typeface="Aptos" panose="020B0004020202020204" pitchFamily="34" charset="0"/>
            </a:rPr>
            <a:t> Explored how to structure a credible and ethical methods section for secondary research.</a:t>
          </a:r>
          <a:endParaRPr lang="en-GB" sz="1100" dirty="0">
            <a:latin typeface="Aptos" panose="020B0004020202020204" pitchFamily="34" charset="0"/>
          </a:endParaRPr>
        </a:p>
      </dgm:t>
    </dgm:pt>
    <dgm:pt modelId="{6997C11B-5502-42B7-83D9-2FF37EB72D90}" type="parTrans" cxnId="{A6B96FE4-C7F7-49C1-BCE3-D6A0C9C23E17}">
      <dgm:prSet/>
      <dgm:spPr/>
      <dgm:t>
        <a:bodyPr/>
        <a:lstStyle/>
        <a:p>
          <a:pPr>
            <a:lnSpc>
              <a:spcPct val="150000"/>
            </a:lnSpc>
          </a:pPr>
          <a:endParaRPr lang="en-GB" sz="2400">
            <a:latin typeface="Aptos" panose="020B0004020202020204" pitchFamily="34" charset="0"/>
          </a:endParaRPr>
        </a:p>
      </dgm:t>
    </dgm:pt>
    <dgm:pt modelId="{4FA3317E-4DF1-417C-9911-64756D469DC1}" type="sibTrans" cxnId="{A6B96FE4-C7F7-49C1-BCE3-D6A0C9C23E17}">
      <dgm:prSet/>
      <dgm:spPr/>
      <dgm:t>
        <a:bodyPr/>
        <a:lstStyle/>
        <a:p>
          <a:pPr>
            <a:lnSpc>
              <a:spcPct val="150000"/>
            </a:lnSpc>
          </a:pPr>
          <a:endParaRPr lang="en-GB" sz="2400">
            <a:latin typeface="Aptos" panose="020B0004020202020204" pitchFamily="34" charset="0"/>
          </a:endParaRPr>
        </a:p>
      </dgm:t>
    </dgm:pt>
    <dgm:pt modelId="{C61BC059-A939-4D93-BCD8-4884D98BB9E8}">
      <dgm:prSet custT="1"/>
      <dgm:spPr/>
      <dgm:t>
        <a:bodyPr/>
        <a:lstStyle/>
        <a:p>
          <a:pPr algn="ctr">
            <a:lnSpc>
              <a:spcPct val="150000"/>
            </a:lnSpc>
          </a:pPr>
          <a:r>
            <a:rPr lang="en-US" sz="1600" b="1" i="0" baseline="0">
              <a:latin typeface="Aptos" panose="020B0004020202020204" pitchFamily="34" charset="0"/>
            </a:rPr>
            <a:t>Resources:</a:t>
          </a:r>
          <a:endParaRPr lang="en-GB" sz="1600">
            <a:latin typeface="Aptos" panose="020B0004020202020204" pitchFamily="34" charset="0"/>
          </a:endParaRPr>
        </a:p>
      </dgm:t>
    </dgm:pt>
    <dgm:pt modelId="{B2110F1B-21F2-49B3-B9C1-CC5FC2D14CEC}" type="parTrans" cxnId="{19C578DE-5B4F-43DB-98E7-9014C01BE02C}">
      <dgm:prSet/>
      <dgm:spPr/>
      <dgm:t>
        <a:bodyPr/>
        <a:lstStyle/>
        <a:p>
          <a:pPr>
            <a:lnSpc>
              <a:spcPct val="150000"/>
            </a:lnSpc>
          </a:pPr>
          <a:endParaRPr lang="en-GB" sz="2400">
            <a:latin typeface="Aptos" panose="020B0004020202020204" pitchFamily="34" charset="0"/>
          </a:endParaRPr>
        </a:p>
      </dgm:t>
    </dgm:pt>
    <dgm:pt modelId="{C83171F3-9E65-40C5-AE97-833CA4D3957A}" type="sibTrans" cxnId="{19C578DE-5B4F-43DB-98E7-9014C01BE02C}">
      <dgm:prSet/>
      <dgm:spPr/>
      <dgm:t>
        <a:bodyPr/>
        <a:lstStyle/>
        <a:p>
          <a:pPr>
            <a:lnSpc>
              <a:spcPct val="150000"/>
            </a:lnSpc>
          </a:pPr>
          <a:endParaRPr lang="en-GB" sz="2400">
            <a:latin typeface="Aptos" panose="020B0004020202020204" pitchFamily="34" charset="0"/>
          </a:endParaRPr>
        </a:p>
      </dgm:t>
    </dgm:pt>
    <dgm:pt modelId="{B5A4D4B8-668C-4F1C-83CD-B623ED473017}">
      <dgm:prSet custT="1"/>
      <dgm:spPr/>
      <dgm:t>
        <a:bodyPr/>
        <a:lstStyle/>
        <a:p>
          <a:pPr algn="ctr">
            <a:lnSpc>
              <a:spcPct val="150000"/>
            </a:lnSpc>
          </a:pPr>
          <a:r>
            <a:rPr lang="en-US" sz="1100" b="0" i="0" baseline="0" dirty="0">
              <a:latin typeface="Aptos" panose="020B0004020202020204" pitchFamily="34" charset="0"/>
            </a:rPr>
            <a:t> Identified key resources like databases, software, and human support to make your project feasible.</a:t>
          </a:r>
          <a:endParaRPr lang="en-GB" sz="1100" dirty="0">
            <a:latin typeface="Aptos" panose="020B0004020202020204" pitchFamily="34" charset="0"/>
          </a:endParaRPr>
        </a:p>
      </dgm:t>
    </dgm:pt>
    <dgm:pt modelId="{90494093-BD27-49F2-A202-66B259AFE46E}" type="parTrans" cxnId="{DA9B5322-B2B4-4563-8066-FDE09D28D189}">
      <dgm:prSet/>
      <dgm:spPr/>
      <dgm:t>
        <a:bodyPr/>
        <a:lstStyle/>
        <a:p>
          <a:pPr>
            <a:lnSpc>
              <a:spcPct val="150000"/>
            </a:lnSpc>
          </a:pPr>
          <a:endParaRPr lang="en-GB" sz="2400">
            <a:latin typeface="Aptos" panose="020B0004020202020204" pitchFamily="34" charset="0"/>
          </a:endParaRPr>
        </a:p>
      </dgm:t>
    </dgm:pt>
    <dgm:pt modelId="{7D178FC9-26AE-49D9-A205-3EC47DAAFB63}" type="sibTrans" cxnId="{DA9B5322-B2B4-4563-8066-FDE09D28D189}">
      <dgm:prSet/>
      <dgm:spPr/>
      <dgm:t>
        <a:bodyPr/>
        <a:lstStyle/>
        <a:p>
          <a:pPr>
            <a:lnSpc>
              <a:spcPct val="150000"/>
            </a:lnSpc>
          </a:pPr>
          <a:endParaRPr lang="en-GB" sz="2400">
            <a:latin typeface="Aptos" panose="020B0004020202020204" pitchFamily="34" charset="0"/>
          </a:endParaRPr>
        </a:p>
      </dgm:t>
    </dgm:pt>
    <dgm:pt modelId="{76EED042-B7CB-48CA-9ED6-7B47C28612E8}">
      <dgm:prSet custT="1"/>
      <dgm:spPr/>
      <dgm:t>
        <a:bodyPr/>
        <a:lstStyle/>
        <a:p>
          <a:pPr algn="ctr">
            <a:lnSpc>
              <a:spcPct val="150000"/>
            </a:lnSpc>
          </a:pPr>
          <a:r>
            <a:rPr lang="en-US" sz="1600" b="1" i="0" baseline="0">
              <a:latin typeface="Aptos" panose="020B0004020202020204" pitchFamily="34" charset="0"/>
            </a:rPr>
            <a:t>Timescale:</a:t>
          </a:r>
          <a:endParaRPr lang="en-GB" sz="1600">
            <a:latin typeface="Aptos" panose="020B0004020202020204" pitchFamily="34" charset="0"/>
          </a:endParaRPr>
        </a:p>
      </dgm:t>
    </dgm:pt>
    <dgm:pt modelId="{44C8CF4B-E139-4575-8C8C-AA7E2F6E0A12}" type="parTrans" cxnId="{3F46133F-9E3A-4875-83A3-EECDF2C92E59}">
      <dgm:prSet/>
      <dgm:spPr/>
      <dgm:t>
        <a:bodyPr/>
        <a:lstStyle/>
        <a:p>
          <a:pPr>
            <a:lnSpc>
              <a:spcPct val="150000"/>
            </a:lnSpc>
          </a:pPr>
          <a:endParaRPr lang="en-GB" sz="2400">
            <a:latin typeface="Aptos" panose="020B0004020202020204" pitchFamily="34" charset="0"/>
          </a:endParaRPr>
        </a:p>
      </dgm:t>
    </dgm:pt>
    <dgm:pt modelId="{9DDF334C-6A09-4AC7-8791-A4E99D17B96B}" type="sibTrans" cxnId="{3F46133F-9E3A-4875-83A3-EECDF2C92E59}">
      <dgm:prSet/>
      <dgm:spPr/>
      <dgm:t>
        <a:bodyPr/>
        <a:lstStyle/>
        <a:p>
          <a:pPr>
            <a:lnSpc>
              <a:spcPct val="150000"/>
            </a:lnSpc>
          </a:pPr>
          <a:endParaRPr lang="en-GB" sz="2400">
            <a:latin typeface="Aptos" panose="020B0004020202020204" pitchFamily="34" charset="0"/>
          </a:endParaRPr>
        </a:p>
      </dgm:t>
    </dgm:pt>
    <dgm:pt modelId="{04A7ADF9-0D35-4573-8362-71EC21F71B15}">
      <dgm:prSet custT="1"/>
      <dgm:spPr/>
      <dgm:t>
        <a:bodyPr/>
        <a:lstStyle/>
        <a:p>
          <a:pPr algn="ctr">
            <a:lnSpc>
              <a:spcPct val="150000"/>
            </a:lnSpc>
          </a:pPr>
          <a:r>
            <a:rPr lang="en-US" sz="1100" b="0" i="0" baseline="0" dirty="0">
              <a:latin typeface="Aptos" panose="020B0004020202020204" pitchFamily="34" charset="0"/>
            </a:rPr>
            <a:t> Created a  timeline to manage your dissertation effectively.</a:t>
          </a:r>
          <a:endParaRPr lang="en-GB" sz="1100" dirty="0">
            <a:latin typeface="Aptos" panose="020B0004020202020204" pitchFamily="34" charset="0"/>
          </a:endParaRPr>
        </a:p>
      </dgm:t>
    </dgm:pt>
    <dgm:pt modelId="{02D61A49-C77E-4E69-B3A4-97EC216E8D5A}" type="parTrans" cxnId="{FA533B5A-E524-4E8F-827C-79606B3E4D2A}">
      <dgm:prSet/>
      <dgm:spPr/>
      <dgm:t>
        <a:bodyPr/>
        <a:lstStyle/>
        <a:p>
          <a:pPr>
            <a:lnSpc>
              <a:spcPct val="150000"/>
            </a:lnSpc>
          </a:pPr>
          <a:endParaRPr lang="en-GB" sz="2400">
            <a:latin typeface="Aptos" panose="020B0004020202020204" pitchFamily="34" charset="0"/>
          </a:endParaRPr>
        </a:p>
      </dgm:t>
    </dgm:pt>
    <dgm:pt modelId="{E0A9A2F4-F573-46B6-85F0-9FDB461C927F}" type="sibTrans" cxnId="{FA533B5A-E524-4E8F-827C-79606B3E4D2A}">
      <dgm:prSet/>
      <dgm:spPr/>
      <dgm:t>
        <a:bodyPr/>
        <a:lstStyle/>
        <a:p>
          <a:pPr>
            <a:lnSpc>
              <a:spcPct val="150000"/>
            </a:lnSpc>
          </a:pPr>
          <a:endParaRPr lang="en-GB" sz="2400">
            <a:latin typeface="Aptos" panose="020B0004020202020204" pitchFamily="34" charset="0"/>
          </a:endParaRPr>
        </a:p>
      </dgm:t>
    </dgm:pt>
    <dgm:pt modelId="{4EE8E786-C1A3-4C03-A53F-C8AD93EA3728}">
      <dgm:prSet custT="1"/>
      <dgm:spPr/>
      <dgm:t>
        <a:bodyPr/>
        <a:lstStyle/>
        <a:p>
          <a:pPr algn="ctr">
            <a:lnSpc>
              <a:spcPct val="150000"/>
            </a:lnSpc>
          </a:pPr>
          <a:r>
            <a:rPr lang="en-US" sz="1600" b="1" i="0" baseline="0" dirty="0">
              <a:latin typeface="Aptos" panose="020B0004020202020204" pitchFamily="34" charset="0"/>
            </a:rPr>
            <a:t>Self-Reflection:</a:t>
          </a:r>
          <a:endParaRPr lang="en-GB" sz="1600" dirty="0">
            <a:latin typeface="Aptos" panose="020B0004020202020204" pitchFamily="34" charset="0"/>
          </a:endParaRPr>
        </a:p>
      </dgm:t>
    </dgm:pt>
    <dgm:pt modelId="{AE12D9E7-56D2-4BAF-8739-47807BF8D207}" type="parTrans" cxnId="{A4091E19-8A0F-4F1F-97B7-AC9D46CDEB7C}">
      <dgm:prSet/>
      <dgm:spPr/>
      <dgm:t>
        <a:bodyPr/>
        <a:lstStyle/>
        <a:p>
          <a:pPr>
            <a:lnSpc>
              <a:spcPct val="150000"/>
            </a:lnSpc>
          </a:pPr>
          <a:endParaRPr lang="en-GB" sz="2400">
            <a:latin typeface="Aptos" panose="020B0004020202020204" pitchFamily="34" charset="0"/>
          </a:endParaRPr>
        </a:p>
      </dgm:t>
    </dgm:pt>
    <dgm:pt modelId="{23E7F247-D6E0-4CEA-882F-AE77B1929638}" type="sibTrans" cxnId="{A4091E19-8A0F-4F1F-97B7-AC9D46CDEB7C}">
      <dgm:prSet/>
      <dgm:spPr/>
      <dgm:t>
        <a:bodyPr/>
        <a:lstStyle/>
        <a:p>
          <a:pPr>
            <a:lnSpc>
              <a:spcPct val="150000"/>
            </a:lnSpc>
          </a:pPr>
          <a:endParaRPr lang="en-GB" sz="2400">
            <a:latin typeface="Aptos" panose="020B0004020202020204" pitchFamily="34" charset="0"/>
          </a:endParaRPr>
        </a:p>
      </dgm:t>
    </dgm:pt>
    <dgm:pt modelId="{7602FB8B-D83C-4C02-B8C4-C8E9F44DE138}">
      <dgm:prSet custT="1"/>
      <dgm:spPr/>
      <dgm:t>
        <a:bodyPr/>
        <a:lstStyle/>
        <a:p>
          <a:pPr algn="ctr">
            <a:lnSpc>
              <a:spcPct val="150000"/>
            </a:lnSpc>
          </a:pPr>
          <a:r>
            <a:rPr lang="en-US" sz="1100" b="0" i="0" baseline="0" dirty="0">
              <a:latin typeface="Aptos" panose="020B0004020202020204" pitchFamily="34" charset="0"/>
            </a:rPr>
            <a:t> Reflected on strengths and challenges to prepare for potential obstacles.</a:t>
          </a:r>
          <a:endParaRPr lang="en-GB" sz="1100" dirty="0">
            <a:latin typeface="Aptos" panose="020B0004020202020204" pitchFamily="34" charset="0"/>
          </a:endParaRPr>
        </a:p>
      </dgm:t>
    </dgm:pt>
    <dgm:pt modelId="{23DE4137-E685-47BF-9DF6-C6B78091EDE7}" type="parTrans" cxnId="{90B25A2C-FECF-4BA2-9230-DBF6A38671AF}">
      <dgm:prSet/>
      <dgm:spPr/>
      <dgm:t>
        <a:bodyPr/>
        <a:lstStyle/>
        <a:p>
          <a:pPr>
            <a:lnSpc>
              <a:spcPct val="150000"/>
            </a:lnSpc>
          </a:pPr>
          <a:endParaRPr lang="en-GB" sz="2400">
            <a:latin typeface="Aptos" panose="020B0004020202020204" pitchFamily="34" charset="0"/>
          </a:endParaRPr>
        </a:p>
      </dgm:t>
    </dgm:pt>
    <dgm:pt modelId="{99496BB7-4E23-49C6-A0F3-72AC8F70830B}" type="sibTrans" cxnId="{90B25A2C-FECF-4BA2-9230-DBF6A38671AF}">
      <dgm:prSet/>
      <dgm:spPr/>
      <dgm:t>
        <a:bodyPr/>
        <a:lstStyle/>
        <a:p>
          <a:pPr>
            <a:lnSpc>
              <a:spcPct val="150000"/>
            </a:lnSpc>
          </a:pPr>
          <a:endParaRPr lang="en-GB" sz="2400">
            <a:latin typeface="Aptos" panose="020B0004020202020204" pitchFamily="34" charset="0"/>
          </a:endParaRPr>
        </a:p>
      </dgm:t>
    </dgm:pt>
    <dgm:pt modelId="{75A6DC58-D255-483A-BBAF-3302E2B67328}" type="pres">
      <dgm:prSet presAssocID="{D0A1D9DE-C765-4EF2-9181-60A50D393C85}" presName="Name0" presStyleCnt="0">
        <dgm:presLayoutVars>
          <dgm:dir/>
          <dgm:resizeHandles val="exact"/>
        </dgm:presLayoutVars>
      </dgm:prSet>
      <dgm:spPr/>
    </dgm:pt>
    <dgm:pt modelId="{97238851-A122-456F-B145-53A9E094BC2F}" type="pres">
      <dgm:prSet presAssocID="{D0A1D9DE-C765-4EF2-9181-60A50D393C85}" presName="arrow" presStyleLbl="bgShp" presStyleIdx="0" presStyleCnt="1"/>
      <dgm:spPr/>
    </dgm:pt>
    <dgm:pt modelId="{86E58599-415A-46EC-9EEC-0AF4C2F73D7D}" type="pres">
      <dgm:prSet presAssocID="{D0A1D9DE-C765-4EF2-9181-60A50D393C85}" presName="points" presStyleCnt="0"/>
      <dgm:spPr/>
    </dgm:pt>
    <dgm:pt modelId="{018F2508-E7A3-45F0-8D12-CE92DE976805}" type="pres">
      <dgm:prSet presAssocID="{B370D718-04D4-4772-9A43-DDD7BCC42637}" presName="compositeA" presStyleCnt="0"/>
      <dgm:spPr/>
    </dgm:pt>
    <dgm:pt modelId="{0606212E-1FD2-4A1A-B936-2B7BB16C27D0}" type="pres">
      <dgm:prSet presAssocID="{B370D718-04D4-4772-9A43-DDD7BCC42637}" presName="textA" presStyleLbl="revTx" presStyleIdx="0" presStyleCnt="5">
        <dgm:presLayoutVars>
          <dgm:bulletEnabled val="1"/>
        </dgm:presLayoutVars>
      </dgm:prSet>
      <dgm:spPr/>
    </dgm:pt>
    <dgm:pt modelId="{9213F484-455D-4D8B-BEB4-9E75C6A3A248}" type="pres">
      <dgm:prSet presAssocID="{B370D718-04D4-4772-9A43-DDD7BCC42637}" presName="circleA" presStyleLbl="node1" presStyleIdx="0" presStyleCnt="5"/>
      <dgm:spPr/>
    </dgm:pt>
    <dgm:pt modelId="{D687FE09-5B12-4C2A-8DE2-75DC564FE281}" type="pres">
      <dgm:prSet presAssocID="{B370D718-04D4-4772-9A43-DDD7BCC42637}" presName="spaceA" presStyleCnt="0"/>
      <dgm:spPr/>
    </dgm:pt>
    <dgm:pt modelId="{47C66A93-6E32-429F-899E-7854143D3191}" type="pres">
      <dgm:prSet presAssocID="{5A2519F0-E4D9-471B-8501-4D1AF75A20BC}" presName="space" presStyleCnt="0"/>
      <dgm:spPr/>
    </dgm:pt>
    <dgm:pt modelId="{1C257E31-81AC-4B9E-B8DB-1B344F459980}" type="pres">
      <dgm:prSet presAssocID="{2034BA7B-EFAF-4A10-AD6E-895C933611C6}" presName="compositeB" presStyleCnt="0"/>
      <dgm:spPr/>
    </dgm:pt>
    <dgm:pt modelId="{26E38E56-3AE4-408C-BAFE-6554733C8429}" type="pres">
      <dgm:prSet presAssocID="{2034BA7B-EFAF-4A10-AD6E-895C933611C6}" presName="textB" presStyleLbl="revTx" presStyleIdx="1" presStyleCnt="5">
        <dgm:presLayoutVars>
          <dgm:bulletEnabled val="1"/>
        </dgm:presLayoutVars>
      </dgm:prSet>
      <dgm:spPr/>
    </dgm:pt>
    <dgm:pt modelId="{8C8803E4-FE55-4DF2-AE1C-A4D682C596CA}" type="pres">
      <dgm:prSet presAssocID="{2034BA7B-EFAF-4A10-AD6E-895C933611C6}" presName="circleB" presStyleLbl="node1" presStyleIdx="1" presStyleCnt="5"/>
      <dgm:spPr/>
    </dgm:pt>
    <dgm:pt modelId="{CCA4DF50-88A2-4194-93E8-F95364928F37}" type="pres">
      <dgm:prSet presAssocID="{2034BA7B-EFAF-4A10-AD6E-895C933611C6}" presName="spaceB" presStyleCnt="0"/>
      <dgm:spPr/>
    </dgm:pt>
    <dgm:pt modelId="{38D593CD-CD8F-47D3-82AB-8FFC063381B5}" type="pres">
      <dgm:prSet presAssocID="{06DB4A82-9AA8-4EEC-B1FF-027AB3EF947F}" presName="space" presStyleCnt="0"/>
      <dgm:spPr/>
    </dgm:pt>
    <dgm:pt modelId="{8EA3BA82-5C70-45CA-A732-F7E2A6A51783}" type="pres">
      <dgm:prSet presAssocID="{C61BC059-A939-4D93-BCD8-4884D98BB9E8}" presName="compositeA" presStyleCnt="0"/>
      <dgm:spPr/>
    </dgm:pt>
    <dgm:pt modelId="{11C051C4-6B47-4694-9E22-31D135924369}" type="pres">
      <dgm:prSet presAssocID="{C61BC059-A939-4D93-BCD8-4884D98BB9E8}" presName="textA" presStyleLbl="revTx" presStyleIdx="2" presStyleCnt="5">
        <dgm:presLayoutVars>
          <dgm:bulletEnabled val="1"/>
        </dgm:presLayoutVars>
      </dgm:prSet>
      <dgm:spPr/>
    </dgm:pt>
    <dgm:pt modelId="{475F51FC-34DD-4F0A-B5CA-847E6CE2993D}" type="pres">
      <dgm:prSet presAssocID="{C61BC059-A939-4D93-BCD8-4884D98BB9E8}" presName="circleA" presStyleLbl="node1" presStyleIdx="2" presStyleCnt="5"/>
      <dgm:spPr/>
    </dgm:pt>
    <dgm:pt modelId="{A6ED76EC-233A-479C-9104-DD4ACA899F79}" type="pres">
      <dgm:prSet presAssocID="{C61BC059-A939-4D93-BCD8-4884D98BB9E8}" presName="spaceA" presStyleCnt="0"/>
      <dgm:spPr/>
    </dgm:pt>
    <dgm:pt modelId="{C1C88D28-8FF0-4740-BB6D-6601F9AD673E}" type="pres">
      <dgm:prSet presAssocID="{C83171F3-9E65-40C5-AE97-833CA4D3957A}" presName="space" presStyleCnt="0"/>
      <dgm:spPr/>
    </dgm:pt>
    <dgm:pt modelId="{E204BE32-45CC-44AE-8173-DE90E62FA717}" type="pres">
      <dgm:prSet presAssocID="{76EED042-B7CB-48CA-9ED6-7B47C28612E8}" presName="compositeB" presStyleCnt="0"/>
      <dgm:spPr/>
    </dgm:pt>
    <dgm:pt modelId="{4A3C771E-D359-4B09-AB0D-337C09565C0B}" type="pres">
      <dgm:prSet presAssocID="{76EED042-B7CB-48CA-9ED6-7B47C28612E8}" presName="textB" presStyleLbl="revTx" presStyleIdx="3" presStyleCnt="5">
        <dgm:presLayoutVars>
          <dgm:bulletEnabled val="1"/>
        </dgm:presLayoutVars>
      </dgm:prSet>
      <dgm:spPr/>
    </dgm:pt>
    <dgm:pt modelId="{6E965694-A24F-4184-96C8-7DCFBEF137B8}" type="pres">
      <dgm:prSet presAssocID="{76EED042-B7CB-48CA-9ED6-7B47C28612E8}" presName="circleB" presStyleLbl="node1" presStyleIdx="3" presStyleCnt="5"/>
      <dgm:spPr/>
    </dgm:pt>
    <dgm:pt modelId="{93428FD0-EEFC-4188-8E55-624B1B8ECCA5}" type="pres">
      <dgm:prSet presAssocID="{76EED042-B7CB-48CA-9ED6-7B47C28612E8}" presName="spaceB" presStyleCnt="0"/>
      <dgm:spPr/>
    </dgm:pt>
    <dgm:pt modelId="{B1850BC8-4506-43E5-8BD0-22AEA230FC85}" type="pres">
      <dgm:prSet presAssocID="{9DDF334C-6A09-4AC7-8791-A4E99D17B96B}" presName="space" presStyleCnt="0"/>
      <dgm:spPr/>
    </dgm:pt>
    <dgm:pt modelId="{01B5A983-B7B3-402C-B843-7ED1682A2E85}" type="pres">
      <dgm:prSet presAssocID="{4EE8E786-C1A3-4C03-A53F-C8AD93EA3728}" presName="compositeA" presStyleCnt="0"/>
      <dgm:spPr/>
    </dgm:pt>
    <dgm:pt modelId="{64901D9B-F204-44A5-BE1E-4911B985A165}" type="pres">
      <dgm:prSet presAssocID="{4EE8E786-C1A3-4C03-A53F-C8AD93EA3728}" presName="textA" presStyleLbl="revTx" presStyleIdx="4" presStyleCnt="5">
        <dgm:presLayoutVars>
          <dgm:bulletEnabled val="1"/>
        </dgm:presLayoutVars>
      </dgm:prSet>
      <dgm:spPr/>
    </dgm:pt>
    <dgm:pt modelId="{2439AE63-E920-431F-AA13-1673CA4313B8}" type="pres">
      <dgm:prSet presAssocID="{4EE8E786-C1A3-4C03-A53F-C8AD93EA3728}" presName="circleA" presStyleLbl="node1" presStyleIdx="4" presStyleCnt="5"/>
      <dgm:spPr/>
    </dgm:pt>
    <dgm:pt modelId="{27ECC1D1-DB4E-4904-86B4-9C50CC7EA5D8}" type="pres">
      <dgm:prSet presAssocID="{4EE8E786-C1A3-4C03-A53F-C8AD93EA3728}" presName="spaceA" presStyleCnt="0"/>
      <dgm:spPr/>
    </dgm:pt>
  </dgm:ptLst>
  <dgm:cxnLst>
    <dgm:cxn modelId="{727C4813-F88D-45A1-8930-F58A48F3409E}" type="presOf" srcId="{B5A4D4B8-668C-4F1C-83CD-B623ED473017}" destId="{11C051C4-6B47-4694-9E22-31D135924369}" srcOrd="0" destOrd="1" presId="urn:microsoft.com/office/officeart/2005/8/layout/hProcess11"/>
    <dgm:cxn modelId="{A4091E19-8A0F-4F1F-97B7-AC9D46CDEB7C}" srcId="{D0A1D9DE-C765-4EF2-9181-60A50D393C85}" destId="{4EE8E786-C1A3-4C03-A53F-C8AD93EA3728}" srcOrd="4" destOrd="0" parTransId="{AE12D9E7-56D2-4BAF-8739-47807BF8D207}" sibTransId="{23E7F247-D6E0-4CEA-882F-AE77B1929638}"/>
    <dgm:cxn modelId="{AFFECD20-CA42-4EF5-A743-E7F75E819265}" srcId="{B370D718-04D4-4772-9A43-DDD7BCC42637}" destId="{95D31473-C12F-4746-A403-83E75B3958F2}" srcOrd="0" destOrd="0" parTransId="{B9E6FCC0-F9AD-4964-B15E-C35CB5A0E141}" sibTransId="{65AA7B90-E72D-4D96-B2F9-F29A3EB5695E}"/>
    <dgm:cxn modelId="{DA9B5322-B2B4-4563-8066-FDE09D28D189}" srcId="{C61BC059-A939-4D93-BCD8-4884D98BB9E8}" destId="{B5A4D4B8-668C-4F1C-83CD-B623ED473017}" srcOrd="0" destOrd="0" parTransId="{90494093-BD27-49F2-A202-66B259AFE46E}" sibTransId="{7D178FC9-26AE-49D9-A205-3EC47DAAFB63}"/>
    <dgm:cxn modelId="{D8FFFC23-F1A0-4CD4-87A2-B2320765102D}" type="presOf" srcId="{C61BC059-A939-4D93-BCD8-4884D98BB9E8}" destId="{11C051C4-6B47-4694-9E22-31D135924369}" srcOrd="0" destOrd="0" presId="urn:microsoft.com/office/officeart/2005/8/layout/hProcess11"/>
    <dgm:cxn modelId="{1C90E528-F7A0-4095-9A46-BB13000A3336}" type="presOf" srcId="{4EE8E786-C1A3-4C03-A53F-C8AD93EA3728}" destId="{64901D9B-F204-44A5-BE1E-4911B985A165}" srcOrd="0" destOrd="0" presId="urn:microsoft.com/office/officeart/2005/8/layout/hProcess11"/>
    <dgm:cxn modelId="{90B25A2C-FECF-4BA2-9230-DBF6A38671AF}" srcId="{4EE8E786-C1A3-4C03-A53F-C8AD93EA3728}" destId="{7602FB8B-D83C-4C02-B8C4-C8E9F44DE138}" srcOrd="0" destOrd="0" parTransId="{23DE4137-E685-47BF-9DF6-C6B78091EDE7}" sibTransId="{99496BB7-4E23-49C6-A0F3-72AC8F70830B}"/>
    <dgm:cxn modelId="{3F46133F-9E3A-4875-83A3-EECDF2C92E59}" srcId="{D0A1D9DE-C765-4EF2-9181-60A50D393C85}" destId="{76EED042-B7CB-48CA-9ED6-7B47C28612E8}" srcOrd="3" destOrd="0" parTransId="{44C8CF4B-E139-4575-8C8C-AA7E2F6E0A12}" sibTransId="{9DDF334C-6A09-4AC7-8791-A4E99D17B96B}"/>
    <dgm:cxn modelId="{DA7E1A62-428F-4961-BD4F-774D3DA08949}" srcId="{D0A1D9DE-C765-4EF2-9181-60A50D393C85}" destId="{2034BA7B-EFAF-4A10-AD6E-895C933611C6}" srcOrd="1" destOrd="0" parTransId="{15D85848-5BF0-492D-9D8D-53B36374BC61}" sibTransId="{06DB4A82-9AA8-4EEC-B1FF-027AB3EF947F}"/>
    <dgm:cxn modelId="{41608B42-8B7C-4A04-A901-05BBF22057D2}" type="presOf" srcId="{B370D718-04D4-4772-9A43-DDD7BCC42637}" destId="{0606212E-1FD2-4A1A-B936-2B7BB16C27D0}" srcOrd="0" destOrd="0" presId="urn:microsoft.com/office/officeart/2005/8/layout/hProcess11"/>
    <dgm:cxn modelId="{17AACE42-2CE5-427F-85BB-82AA8AC311B6}" type="presOf" srcId="{F6990030-94F6-40A9-A55B-5594A1C8E442}" destId="{26E38E56-3AE4-408C-BAFE-6554733C8429}" srcOrd="0" destOrd="1" presId="urn:microsoft.com/office/officeart/2005/8/layout/hProcess11"/>
    <dgm:cxn modelId="{CCA6E772-DEE8-4494-B6F9-E40E55835948}" type="presOf" srcId="{04A7ADF9-0D35-4573-8362-71EC21F71B15}" destId="{4A3C771E-D359-4B09-AB0D-337C09565C0B}" srcOrd="0" destOrd="1" presId="urn:microsoft.com/office/officeart/2005/8/layout/hProcess11"/>
    <dgm:cxn modelId="{B71F4853-CF15-41A7-82B0-7EF65F651B89}" type="presOf" srcId="{7602FB8B-D83C-4C02-B8C4-C8E9F44DE138}" destId="{64901D9B-F204-44A5-BE1E-4911B985A165}" srcOrd="0" destOrd="1" presId="urn:microsoft.com/office/officeart/2005/8/layout/hProcess11"/>
    <dgm:cxn modelId="{B39B6E79-147A-4FA3-9A3B-7704AA155626}" type="presOf" srcId="{95D31473-C12F-4746-A403-83E75B3958F2}" destId="{0606212E-1FD2-4A1A-B936-2B7BB16C27D0}" srcOrd="0" destOrd="1" presId="urn:microsoft.com/office/officeart/2005/8/layout/hProcess11"/>
    <dgm:cxn modelId="{FA533B5A-E524-4E8F-827C-79606B3E4D2A}" srcId="{76EED042-B7CB-48CA-9ED6-7B47C28612E8}" destId="{04A7ADF9-0D35-4573-8362-71EC21F71B15}" srcOrd="0" destOrd="0" parTransId="{02D61A49-C77E-4E69-B3A4-97EC216E8D5A}" sibTransId="{E0A9A2F4-F573-46B6-85F0-9FDB461C927F}"/>
    <dgm:cxn modelId="{DD037DBC-2C0B-461B-822E-CC07E15C2424}" type="presOf" srcId="{2034BA7B-EFAF-4A10-AD6E-895C933611C6}" destId="{26E38E56-3AE4-408C-BAFE-6554733C8429}" srcOrd="0" destOrd="0" presId="urn:microsoft.com/office/officeart/2005/8/layout/hProcess11"/>
    <dgm:cxn modelId="{B0CE8ABD-1197-403D-A02D-97FDD68EDED5}" type="presOf" srcId="{D0A1D9DE-C765-4EF2-9181-60A50D393C85}" destId="{75A6DC58-D255-483A-BBAF-3302E2B67328}" srcOrd="0" destOrd="0" presId="urn:microsoft.com/office/officeart/2005/8/layout/hProcess11"/>
    <dgm:cxn modelId="{19C578DE-5B4F-43DB-98E7-9014C01BE02C}" srcId="{D0A1D9DE-C765-4EF2-9181-60A50D393C85}" destId="{C61BC059-A939-4D93-BCD8-4884D98BB9E8}" srcOrd="2" destOrd="0" parTransId="{B2110F1B-21F2-49B3-B9C1-CC5FC2D14CEC}" sibTransId="{C83171F3-9E65-40C5-AE97-833CA4D3957A}"/>
    <dgm:cxn modelId="{9E2234E1-6A56-4B2C-BBE0-FE013A217C08}" type="presOf" srcId="{76EED042-B7CB-48CA-9ED6-7B47C28612E8}" destId="{4A3C771E-D359-4B09-AB0D-337C09565C0B}" srcOrd="0" destOrd="0" presId="urn:microsoft.com/office/officeart/2005/8/layout/hProcess11"/>
    <dgm:cxn modelId="{A6B96FE4-C7F7-49C1-BCE3-D6A0C9C23E17}" srcId="{2034BA7B-EFAF-4A10-AD6E-895C933611C6}" destId="{F6990030-94F6-40A9-A55B-5594A1C8E442}" srcOrd="0" destOrd="0" parTransId="{6997C11B-5502-42B7-83D9-2FF37EB72D90}" sibTransId="{4FA3317E-4DF1-417C-9911-64756D469DC1}"/>
    <dgm:cxn modelId="{5F2EA2EA-5F96-4D55-BD25-97F0633BD819}" srcId="{D0A1D9DE-C765-4EF2-9181-60A50D393C85}" destId="{B370D718-04D4-4772-9A43-DDD7BCC42637}" srcOrd="0" destOrd="0" parTransId="{0D55809D-E26D-4502-B09F-FD6BA61C9730}" sibTransId="{5A2519F0-E4D9-471B-8501-4D1AF75A20BC}"/>
    <dgm:cxn modelId="{2C8997C9-3482-42C9-8FB9-8FF80F530747}" type="presParOf" srcId="{75A6DC58-D255-483A-BBAF-3302E2B67328}" destId="{97238851-A122-456F-B145-53A9E094BC2F}" srcOrd="0" destOrd="0" presId="urn:microsoft.com/office/officeart/2005/8/layout/hProcess11"/>
    <dgm:cxn modelId="{8F52FC02-117E-4775-B612-8323201BB072}" type="presParOf" srcId="{75A6DC58-D255-483A-BBAF-3302E2B67328}" destId="{86E58599-415A-46EC-9EEC-0AF4C2F73D7D}" srcOrd="1" destOrd="0" presId="urn:microsoft.com/office/officeart/2005/8/layout/hProcess11"/>
    <dgm:cxn modelId="{DBC88F53-726B-4A0F-903A-516DBEDE0BB2}" type="presParOf" srcId="{86E58599-415A-46EC-9EEC-0AF4C2F73D7D}" destId="{018F2508-E7A3-45F0-8D12-CE92DE976805}" srcOrd="0" destOrd="0" presId="urn:microsoft.com/office/officeart/2005/8/layout/hProcess11"/>
    <dgm:cxn modelId="{867DB5DF-A15D-4AB4-B871-AE8A498971EE}" type="presParOf" srcId="{018F2508-E7A3-45F0-8D12-CE92DE976805}" destId="{0606212E-1FD2-4A1A-B936-2B7BB16C27D0}" srcOrd="0" destOrd="0" presId="urn:microsoft.com/office/officeart/2005/8/layout/hProcess11"/>
    <dgm:cxn modelId="{37AF0C81-5AC8-4759-AB7A-D3AD85B91D3D}" type="presParOf" srcId="{018F2508-E7A3-45F0-8D12-CE92DE976805}" destId="{9213F484-455D-4D8B-BEB4-9E75C6A3A248}" srcOrd="1" destOrd="0" presId="urn:microsoft.com/office/officeart/2005/8/layout/hProcess11"/>
    <dgm:cxn modelId="{194DA5B1-C8B8-4078-8078-6B232BF40058}" type="presParOf" srcId="{018F2508-E7A3-45F0-8D12-CE92DE976805}" destId="{D687FE09-5B12-4C2A-8DE2-75DC564FE281}" srcOrd="2" destOrd="0" presId="urn:microsoft.com/office/officeart/2005/8/layout/hProcess11"/>
    <dgm:cxn modelId="{BB8B42FD-1ED3-4663-8B37-C0718DE94D76}" type="presParOf" srcId="{86E58599-415A-46EC-9EEC-0AF4C2F73D7D}" destId="{47C66A93-6E32-429F-899E-7854143D3191}" srcOrd="1" destOrd="0" presId="urn:microsoft.com/office/officeart/2005/8/layout/hProcess11"/>
    <dgm:cxn modelId="{D51D5315-161E-4C19-AF6B-C9A6F1C91F4B}" type="presParOf" srcId="{86E58599-415A-46EC-9EEC-0AF4C2F73D7D}" destId="{1C257E31-81AC-4B9E-B8DB-1B344F459980}" srcOrd="2" destOrd="0" presId="urn:microsoft.com/office/officeart/2005/8/layout/hProcess11"/>
    <dgm:cxn modelId="{887DE66A-774F-4BD8-A935-BA912281CEF4}" type="presParOf" srcId="{1C257E31-81AC-4B9E-B8DB-1B344F459980}" destId="{26E38E56-3AE4-408C-BAFE-6554733C8429}" srcOrd="0" destOrd="0" presId="urn:microsoft.com/office/officeart/2005/8/layout/hProcess11"/>
    <dgm:cxn modelId="{1C0563E9-D143-4DAE-8F8C-E28A9025D0D5}" type="presParOf" srcId="{1C257E31-81AC-4B9E-B8DB-1B344F459980}" destId="{8C8803E4-FE55-4DF2-AE1C-A4D682C596CA}" srcOrd="1" destOrd="0" presId="urn:microsoft.com/office/officeart/2005/8/layout/hProcess11"/>
    <dgm:cxn modelId="{B7D761DC-46F1-41E7-95D0-943458E2AD9D}" type="presParOf" srcId="{1C257E31-81AC-4B9E-B8DB-1B344F459980}" destId="{CCA4DF50-88A2-4194-93E8-F95364928F37}" srcOrd="2" destOrd="0" presId="urn:microsoft.com/office/officeart/2005/8/layout/hProcess11"/>
    <dgm:cxn modelId="{04685443-0484-43A5-8FAD-C5B5E7251D76}" type="presParOf" srcId="{86E58599-415A-46EC-9EEC-0AF4C2F73D7D}" destId="{38D593CD-CD8F-47D3-82AB-8FFC063381B5}" srcOrd="3" destOrd="0" presId="urn:microsoft.com/office/officeart/2005/8/layout/hProcess11"/>
    <dgm:cxn modelId="{8DF01000-FF92-466B-B0BF-68006BC010AA}" type="presParOf" srcId="{86E58599-415A-46EC-9EEC-0AF4C2F73D7D}" destId="{8EA3BA82-5C70-45CA-A732-F7E2A6A51783}" srcOrd="4" destOrd="0" presId="urn:microsoft.com/office/officeart/2005/8/layout/hProcess11"/>
    <dgm:cxn modelId="{B21E3AF7-B794-44C2-A94D-741AC1AD3000}" type="presParOf" srcId="{8EA3BA82-5C70-45CA-A732-F7E2A6A51783}" destId="{11C051C4-6B47-4694-9E22-31D135924369}" srcOrd="0" destOrd="0" presId="urn:microsoft.com/office/officeart/2005/8/layout/hProcess11"/>
    <dgm:cxn modelId="{E75EAC0F-6A5A-4B66-84BC-679528592A76}" type="presParOf" srcId="{8EA3BA82-5C70-45CA-A732-F7E2A6A51783}" destId="{475F51FC-34DD-4F0A-B5CA-847E6CE2993D}" srcOrd="1" destOrd="0" presId="urn:microsoft.com/office/officeart/2005/8/layout/hProcess11"/>
    <dgm:cxn modelId="{3A531863-ACA0-4208-8EB5-36CBCBC993AA}" type="presParOf" srcId="{8EA3BA82-5C70-45CA-A732-F7E2A6A51783}" destId="{A6ED76EC-233A-479C-9104-DD4ACA899F79}" srcOrd="2" destOrd="0" presId="urn:microsoft.com/office/officeart/2005/8/layout/hProcess11"/>
    <dgm:cxn modelId="{1720E90C-E0D8-4C6B-88F6-E61918563690}" type="presParOf" srcId="{86E58599-415A-46EC-9EEC-0AF4C2F73D7D}" destId="{C1C88D28-8FF0-4740-BB6D-6601F9AD673E}" srcOrd="5" destOrd="0" presId="urn:microsoft.com/office/officeart/2005/8/layout/hProcess11"/>
    <dgm:cxn modelId="{62A36243-8DA4-4574-8D2A-4772D7A32841}" type="presParOf" srcId="{86E58599-415A-46EC-9EEC-0AF4C2F73D7D}" destId="{E204BE32-45CC-44AE-8173-DE90E62FA717}" srcOrd="6" destOrd="0" presId="urn:microsoft.com/office/officeart/2005/8/layout/hProcess11"/>
    <dgm:cxn modelId="{F7C4BC7A-794A-4008-9DBF-3172C741839B}" type="presParOf" srcId="{E204BE32-45CC-44AE-8173-DE90E62FA717}" destId="{4A3C771E-D359-4B09-AB0D-337C09565C0B}" srcOrd="0" destOrd="0" presId="urn:microsoft.com/office/officeart/2005/8/layout/hProcess11"/>
    <dgm:cxn modelId="{44F7E686-E763-440C-BFBB-D4FA568DA0D9}" type="presParOf" srcId="{E204BE32-45CC-44AE-8173-DE90E62FA717}" destId="{6E965694-A24F-4184-96C8-7DCFBEF137B8}" srcOrd="1" destOrd="0" presId="urn:microsoft.com/office/officeart/2005/8/layout/hProcess11"/>
    <dgm:cxn modelId="{FF5B35BB-B88D-4253-B56A-ABD078C0563B}" type="presParOf" srcId="{E204BE32-45CC-44AE-8173-DE90E62FA717}" destId="{93428FD0-EEFC-4188-8E55-624B1B8ECCA5}" srcOrd="2" destOrd="0" presId="urn:microsoft.com/office/officeart/2005/8/layout/hProcess11"/>
    <dgm:cxn modelId="{50D5122C-2871-4B8D-B9C6-CDAA8C1A3DC2}" type="presParOf" srcId="{86E58599-415A-46EC-9EEC-0AF4C2F73D7D}" destId="{B1850BC8-4506-43E5-8BD0-22AEA230FC85}" srcOrd="7" destOrd="0" presId="urn:microsoft.com/office/officeart/2005/8/layout/hProcess11"/>
    <dgm:cxn modelId="{F2136600-4CFC-4ADA-A98C-034CA436F9BC}" type="presParOf" srcId="{86E58599-415A-46EC-9EEC-0AF4C2F73D7D}" destId="{01B5A983-B7B3-402C-B843-7ED1682A2E85}" srcOrd="8" destOrd="0" presId="urn:microsoft.com/office/officeart/2005/8/layout/hProcess11"/>
    <dgm:cxn modelId="{392B283D-CFA1-40F4-8EB5-6BBA7468F99A}" type="presParOf" srcId="{01B5A983-B7B3-402C-B843-7ED1682A2E85}" destId="{64901D9B-F204-44A5-BE1E-4911B985A165}" srcOrd="0" destOrd="0" presId="urn:microsoft.com/office/officeart/2005/8/layout/hProcess11"/>
    <dgm:cxn modelId="{A777A8F4-B3BB-4260-98F2-B7F52FDEC0E5}" type="presParOf" srcId="{01B5A983-B7B3-402C-B843-7ED1682A2E85}" destId="{2439AE63-E920-431F-AA13-1673CA4313B8}" srcOrd="1" destOrd="0" presId="urn:microsoft.com/office/officeart/2005/8/layout/hProcess11"/>
    <dgm:cxn modelId="{2C2B3783-228F-4722-8F4C-9DD823708037}" type="presParOf" srcId="{01B5A983-B7B3-402C-B843-7ED1682A2E85}" destId="{27ECC1D1-DB4E-4904-86B4-9C50CC7EA5D8}"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4540"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Background / Rationale</a:t>
          </a:r>
        </a:p>
      </dsp:txBody>
      <dsp:txXfrm>
        <a:off x="4540" y="0"/>
        <a:ext cx="1985315" cy="1430655"/>
      </dsp:txXfrm>
    </dsp:sp>
    <dsp:sp modelId="{30E972C8-C1FA-4A0D-9EA0-B0FFB5CD2CAD}">
      <dsp:nvSpPr>
        <dsp:cNvPr id="0" name=""/>
        <dsp:cNvSpPr/>
      </dsp:nvSpPr>
      <dsp:spPr>
        <a:xfrm>
          <a:off x="818366"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2089121"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Methods</a:t>
          </a:r>
        </a:p>
      </dsp:txBody>
      <dsp:txXfrm>
        <a:off x="2089121" y="2145982"/>
        <a:ext cx="1985315" cy="1430655"/>
      </dsp:txXfrm>
    </dsp:sp>
    <dsp:sp modelId="{7B789AA2-C5C0-4C8D-A1D2-00B06BF4EC3F}">
      <dsp:nvSpPr>
        <dsp:cNvPr id="0" name=""/>
        <dsp:cNvSpPr/>
      </dsp:nvSpPr>
      <dsp:spPr>
        <a:xfrm>
          <a:off x="2902947"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4173702"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Resources</a:t>
          </a:r>
        </a:p>
      </dsp:txBody>
      <dsp:txXfrm>
        <a:off x="4173702" y="0"/>
        <a:ext cx="1985315" cy="1430655"/>
      </dsp:txXfrm>
    </dsp:sp>
    <dsp:sp modelId="{AE4B7D33-006A-41D0-98C0-F81E6A2B49AE}">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4828A-911E-47E7-89D1-FB346CDCC043}">
      <dsp:nvSpPr>
        <dsp:cNvPr id="0" name=""/>
        <dsp:cNvSpPr/>
      </dsp:nvSpPr>
      <dsp:spPr>
        <a:xfrm>
          <a:off x="6258283"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Timescale</a:t>
          </a:r>
        </a:p>
      </dsp:txBody>
      <dsp:txXfrm>
        <a:off x="6258283" y="2145982"/>
        <a:ext cx="1985315" cy="1430655"/>
      </dsp:txXfrm>
    </dsp:sp>
    <dsp:sp modelId="{BD36D169-A110-47A1-9840-5E5037C4322C}">
      <dsp:nvSpPr>
        <dsp:cNvPr id="0" name=""/>
        <dsp:cNvSpPr/>
      </dsp:nvSpPr>
      <dsp:spPr>
        <a:xfrm>
          <a:off x="707210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3587-BE1A-4655-9869-71987F9F8FF6}">
      <dsp:nvSpPr>
        <dsp:cNvPr id="0" name=""/>
        <dsp:cNvSpPr/>
      </dsp:nvSpPr>
      <dsp:spPr>
        <a:xfrm>
          <a:off x="8342864"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Self-Reflection</a:t>
          </a:r>
        </a:p>
      </dsp:txBody>
      <dsp:txXfrm>
        <a:off x="8342864" y="0"/>
        <a:ext cx="1985315" cy="1430655"/>
      </dsp:txXfrm>
    </dsp:sp>
    <dsp:sp modelId="{E8916349-5B71-488C-8032-AE6C118B6C38}">
      <dsp:nvSpPr>
        <dsp:cNvPr id="0" name=""/>
        <dsp:cNvSpPr/>
      </dsp:nvSpPr>
      <dsp:spPr>
        <a:xfrm>
          <a:off x="9156689"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45EAD-A0EA-43BC-A72C-9B58350B8531}">
      <dsp:nvSpPr>
        <dsp:cNvPr id="0" name=""/>
        <dsp:cNvSpPr/>
      </dsp:nvSpPr>
      <dsp:spPr>
        <a:xfrm>
          <a:off x="1286" y="0"/>
          <a:ext cx="2509210" cy="86264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Specific:</a:t>
          </a:r>
          <a:r>
            <a:rPr lang="en-GB" sz="1400" kern="1200" dirty="0">
              <a:latin typeface="Aptos" panose="020B0004020202020204" pitchFamily="34" charset="0"/>
            </a:rPr>
            <a:t> Clearly define what you will do.</a:t>
          </a:r>
        </a:p>
      </dsp:txBody>
      <dsp:txXfrm>
        <a:off x="1286" y="0"/>
        <a:ext cx="2293549" cy="862644"/>
      </dsp:txXfrm>
    </dsp:sp>
    <dsp:sp modelId="{932B9E49-CBA2-44F9-9317-4BF42D9079CB}">
      <dsp:nvSpPr>
        <dsp:cNvPr id="0" name=""/>
        <dsp:cNvSpPr/>
      </dsp:nvSpPr>
      <dsp:spPr>
        <a:xfrm>
          <a:off x="1854544" y="0"/>
          <a:ext cx="2509210" cy="86264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Measurable:</a:t>
          </a:r>
          <a:r>
            <a:rPr lang="en-GB" sz="1400" kern="1200" dirty="0">
              <a:latin typeface="Aptos" panose="020B0004020202020204" pitchFamily="34" charset="0"/>
            </a:rPr>
            <a:t> Can you evaluate progress?</a:t>
          </a:r>
        </a:p>
      </dsp:txBody>
      <dsp:txXfrm>
        <a:off x="2285866" y="0"/>
        <a:ext cx="1646566" cy="862644"/>
      </dsp:txXfrm>
    </dsp:sp>
    <dsp:sp modelId="{73C55DE0-2440-4869-8717-95BBA373B8E9}">
      <dsp:nvSpPr>
        <dsp:cNvPr id="0" name=""/>
        <dsp:cNvSpPr/>
      </dsp:nvSpPr>
      <dsp:spPr>
        <a:xfrm>
          <a:off x="3855077" y="0"/>
          <a:ext cx="2509210" cy="86264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Achievable:</a:t>
          </a:r>
          <a:r>
            <a:rPr lang="en-GB" sz="1400" kern="1200" dirty="0">
              <a:latin typeface="Aptos" panose="020B0004020202020204" pitchFamily="34" charset="0"/>
            </a:rPr>
            <a:t> Is it realistic within your timeframe?</a:t>
          </a:r>
        </a:p>
      </dsp:txBody>
      <dsp:txXfrm>
        <a:off x="4286399" y="0"/>
        <a:ext cx="1646566" cy="862644"/>
      </dsp:txXfrm>
    </dsp:sp>
    <dsp:sp modelId="{C6CEA616-C291-4543-87F8-254029B00798}">
      <dsp:nvSpPr>
        <dsp:cNvPr id="0" name=""/>
        <dsp:cNvSpPr/>
      </dsp:nvSpPr>
      <dsp:spPr>
        <a:xfrm>
          <a:off x="6101653" y="0"/>
          <a:ext cx="2509210" cy="86264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Relevant:</a:t>
          </a:r>
          <a:r>
            <a:rPr lang="en-GB" sz="1400" kern="1200" dirty="0">
              <a:latin typeface="Aptos" panose="020B0004020202020204" pitchFamily="34" charset="0"/>
            </a:rPr>
            <a:t> Does it directly support your aim?</a:t>
          </a:r>
        </a:p>
      </dsp:txBody>
      <dsp:txXfrm>
        <a:off x="6532975" y="0"/>
        <a:ext cx="1646566" cy="862644"/>
      </dsp:txXfrm>
    </dsp:sp>
    <dsp:sp modelId="{0518BBEB-7E9B-43BE-B793-E319F8398D32}">
      <dsp:nvSpPr>
        <dsp:cNvPr id="0" name=""/>
        <dsp:cNvSpPr/>
      </dsp:nvSpPr>
      <dsp:spPr>
        <a:xfrm>
          <a:off x="8030759" y="0"/>
          <a:ext cx="2509210" cy="86264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Time-bound:</a:t>
          </a:r>
          <a:r>
            <a:rPr lang="en-GB" sz="1400" kern="1200" dirty="0">
              <a:latin typeface="Aptos" panose="020B0004020202020204" pitchFamily="34" charset="0"/>
            </a:rPr>
            <a:t> Can it be completed within your project’s deadline?</a:t>
          </a:r>
        </a:p>
      </dsp:txBody>
      <dsp:txXfrm>
        <a:off x="8462081" y="0"/>
        <a:ext cx="1646566" cy="8626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987D-7059-4874-8725-C2BBA445E538}">
      <dsp:nvSpPr>
        <dsp:cNvPr id="0" name=""/>
        <dsp:cNvSpPr/>
      </dsp:nvSpPr>
      <dsp:spPr>
        <a:xfrm>
          <a:off x="0" y="0"/>
          <a:ext cx="6213690" cy="1163337"/>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Pair up with a class-mate </a:t>
          </a:r>
        </a:p>
      </dsp:txBody>
      <dsp:txXfrm>
        <a:off x="1359071" y="0"/>
        <a:ext cx="4854619" cy="1163337"/>
      </dsp:txXfrm>
    </dsp:sp>
    <dsp:sp modelId="{12A19DEA-9571-4964-9957-7CAA9164827D}">
      <dsp:nvSpPr>
        <dsp:cNvPr id="0" name=""/>
        <dsp:cNvSpPr/>
      </dsp:nvSpPr>
      <dsp:spPr>
        <a:xfrm>
          <a:off x="270135" y="88832"/>
          <a:ext cx="1129773" cy="846072"/>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1"/>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15A62DF-5F16-431B-9E49-3B8BAD8A10FC}">
      <dsp:nvSpPr>
        <dsp:cNvPr id="0" name=""/>
        <dsp:cNvSpPr/>
      </dsp:nvSpPr>
      <dsp:spPr>
        <a:xfrm>
          <a:off x="0" y="898654"/>
          <a:ext cx="6213690" cy="1163337"/>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Share with them your title, aim and objectives</a:t>
          </a:r>
        </a:p>
      </dsp:txBody>
      <dsp:txXfrm>
        <a:off x="1359071" y="898654"/>
        <a:ext cx="4854619" cy="1163337"/>
      </dsp:txXfrm>
    </dsp:sp>
    <dsp:sp modelId="{8EBB268B-4F48-4E01-BD3F-FADC378A558D}">
      <dsp:nvSpPr>
        <dsp:cNvPr id="0" name=""/>
        <dsp:cNvSpPr/>
      </dsp:nvSpPr>
      <dsp:spPr>
        <a:xfrm>
          <a:off x="250064" y="1265231"/>
          <a:ext cx="975276" cy="78125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2"/>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E88C572-D133-48E3-9312-0A43BC51BFD2}">
      <dsp:nvSpPr>
        <dsp:cNvPr id="0" name=""/>
        <dsp:cNvSpPr/>
      </dsp:nvSpPr>
      <dsp:spPr>
        <a:xfrm>
          <a:off x="0" y="2438169"/>
          <a:ext cx="6213690" cy="2485051"/>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Provide feedback to them on the following: </a:t>
          </a:r>
          <a:br>
            <a:rPr lang="en-GB" sz="1600" kern="1200" dirty="0">
              <a:latin typeface="Aptos" panose="020B0004020202020204" pitchFamily="34" charset="0"/>
            </a:rPr>
          </a:br>
          <a:r>
            <a:rPr lang="en-GB" sz="1600" kern="1200" dirty="0">
              <a:latin typeface="Aptos" panose="020B0004020202020204" pitchFamily="34" charset="0"/>
            </a:rPr>
            <a:t>- Is the</a:t>
          </a:r>
          <a:r>
            <a:rPr lang="en-GB" sz="1600" b="1" kern="1200" dirty="0">
              <a:latin typeface="Aptos" panose="020B0004020202020204" pitchFamily="34" charset="0"/>
            </a:rPr>
            <a:t> title </a:t>
          </a:r>
          <a:r>
            <a:rPr lang="en-GB" sz="1600" kern="1200" dirty="0">
              <a:latin typeface="Aptos" panose="020B0004020202020204" pitchFamily="34" charset="0"/>
            </a:rPr>
            <a:t>clear and specific? </a:t>
          </a:r>
          <a:br>
            <a:rPr lang="en-GB" sz="1600" kern="1200" dirty="0">
              <a:latin typeface="Aptos" panose="020B0004020202020204" pitchFamily="34" charset="0"/>
            </a:rPr>
          </a:br>
          <a:r>
            <a:rPr lang="en-GB" sz="1600" kern="1200" dirty="0">
              <a:latin typeface="Aptos" panose="020B0004020202020204" pitchFamily="34" charset="0"/>
            </a:rPr>
            <a:t>-Does the</a:t>
          </a:r>
          <a:r>
            <a:rPr lang="en-GB" sz="1600" b="1" kern="1200" dirty="0">
              <a:latin typeface="Aptos" panose="020B0004020202020204" pitchFamily="34" charset="0"/>
            </a:rPr>
            <a:t> aim </a:t>
          </a:r>
          <a:r>
            <a:rPr lang="en-GB" sz="1600" kern="1200" dirty="0">
              <a:latin typeface="Aptos" panose="020B0004020202020204" pitchFamily="34" charset="0"/>
            </a:rPr>
            <a:t>capture the research purpose?</a:t>
          </a:r>
          <a:br>
            <a:rPr lang="en-GB" sz="1600" kern="1200" dirty="0"/>
          </a:br>
          <a:r>
            <a:rPr lang="en-GB" sz="1600" kern="1200" dirty="0"/>
            <a:t>-Do the </a:t>
          </a:r>
          <a:r>
            <a:rPr lang="en-GB" sz="1600" b="1" kern="1200" dirty="0"/>
            <a:t>objectives </a:t>
          </a:r>
          <a:r>
            <a:rPr lang="en-GB" sz="1600" kern="1200" dirty="0"/>
            <a:t> support the aim and follow the four-step structure? </a:t>
          </a:r>
          <a:br>
            <a:rPr lang="en-GB" sz="1600" kern="1200" dirty="0"/>
          </a:br>
          <a:r>
            <a:rPr lang="en-GB" sz="1600" kern="1200" dirty="0"/>
            <a:t>1. Define and Examine  2. Analyse  3. Evaluate  4.Recommendations</a:t>
          </a:r>
          <a:br>
            <a:rPr lang="en-GB" sz="1200" kern="1200" dirty="0">
              <a:latin typeface="Aptos" panose="020B0004020202020204" pitchFamily="34" charset="0"/>
            </a:rPr>
          </a:br>
          <a:endParaRPr lang="en-GB" sz="1200" kern="1200" dirty="0">
            <a:latin typeface="Aptos" panose="020B0004020202020204" pitchFamily="34" charset="0"/>
          </a:endParaRPr>
        </a:p>
      </dsp:txBody>
      <dsp:txXfrm>
        <a:off x="1359071" y="2438169"/>
        <a:ext cx="4854619" cy="2485051"/>
      </dsp:txXfrm>
    </dsp:sp>
    <dsp:sp modelId="{D2D4C7DC-2343-4BB7-8567-11CD70DA3576}">
      <dsp:nvSpPr>
        <dsp:cNvPr id="0" name=""/>
        <dsp:cNvSpPr/>
      </dsp:nvSpPr>
      <dsp:spPr>
        <a:xfrm>
          <a:off x="72427" y="3034837"/>
          <a:ext cx="1129773" cy="846072"/>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3"/>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B0A10A36-8F6C-459C-97F1-029113D33B69}">
      <dsp:nvSpPr>
        <dsp:cNvPr id="0" name=""/>
        <dsp:cNvSpPr/>
      </dsp:nvSpPr>
      <dsp:spPr>
        <a:xfrm>
          <a:off x="0" y="4982469"/>
          <a:ext cx="6213690" cy="1163337"/>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ptos" panose="020B0004020202020204" pitchFamily="34" charset="0"/>
            </a:rPr>
            <a:t>Discuss</a:t>
          </a:r>
          <a:r>
            <a:rPr lang="en-GB" sz="2000" kern="1200" dirty="0">
              <a:latin typeface="Aptos" panose="020B0004020202020204" pitchFamily="34" charset="0"/>
            </a:rPr>
            <a:t>- </a:t>
          </a:r>
          <a:r>
            <a:rPr lang="en-GB" sz="2000" kern="1200" dirty="0"/>
            <a:t>One thing that is working well. </a:t>
          </a:r>
        </a:p>
        <a:p>
          <a:pPr marL="0" lvl="0" indent="0" algn="ctr" defTabSz="889000">
            <a:lnSpc>
              <a:spcPct val="150000"/>
            </a:lnSpc>
            <a:spcBef>
              <a:spcPct val="0"/>
            </a:spcBef>
            <a:spcAft>
              <a:spcPct val="35000"/>
            </a:spcAft>
            <a:buFont typeface="Arial" panose="020B0604020202020204" pitchFamily="34" charset="0"/>
            <a:buNone/>
          </a:pPr>
          <a:r>
            <a:rPr lang="en-GB" sz="2000" kern="1200" dirty="0"/>
            <a:t>- One thing that could be improved.</a:t>
          </a:r>
          <a:r>
            <a:rPr lang="en-GB" sz="2000" kern="1200" dirty="0">
              <a:latin typeface="Aptos" panose="020B0004020202020204" pitchFamily="34" charset="0"/>
            </a:rPr>
            <a:t>  </a:t>
          </a:r>
        </a:p>
      </dsp:txBody>
      <dsp:txXfrm>
        <a:off x="1359071" y="4982469"/>
        <a:ext cx="4854619" cy="1163337"/>
      </dsp:txXfrm>
    </dsp:sp>
    <dsp:sp modelId="{83FCFACD-3EC0-4C12-B29C-4574FB63164C}">
      <dsp:nvSpPr>
        <dsp:cNvPr id="0" name=""/>
        <dsp:cNvSpPr/>
      </dsp:nvSpPr>
      <dsp:spPr>
        <a:xfrm>
          <a:off x="117054" y="5150015"/>
          <a:ext cx="1129773" cy="846072"/>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4"/>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B9721-DDEB-43F0-9BD9-A616B8DF8E53}">
      <dsp:nvSpPr>
        <dsp:cNvPr id="0" name=""/>
        <dsp:cNvSpPr/>
      </dsp:nvSpPr>
      <dsp:spPr>
        <a:xfrm>
          <a:off x="0" y="19961"/>
          <a:ext cx="2810187"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GB" sz="2000" b="1" kern="1200" dirty="0">
              <a:latin typeface="Aptos" panose="020B0004020202020204" pitchFamily="34" charset="0"/>
            </a:rPr>
            <a:t>Purpose:</a:t>
          </a:r>
          <a:endParaRPr lang="en-GB" sz="2000" kern="1200" dirty="0">
            <a:latin typeface="Aptos" panose="020B0004020202020204" pitchFamily="34" charset="0"/>
          </a:endParaRPr>
        </a:p>
      </dsp:txBody>
      <dsp:txXfrm>
        <a:off x="0" y="19961"/>
        <a:ext cx="2810187" cy="990000"/>
      </dsp:txXfrm>
    </dsp:sp>
    <dsp:sp modelId="{7EC223A5-E39D-41FE-B4C8-A216F7139D6E}">
      <dsp:nvSpPr>
        <dsp:cNvPr id="0" name=""/>
        <dsp:cNvSpPr/>
      </dsp:nvSpPr>
      <dsp:spPr>
        <a:xfrm>
          <a:off x="2810187" y="19961"/>
          <a:ext cx="562037"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012D7F-FD84-44C5-9A95-963AC1CE1A04}">
      <dsp:nvSpPr>
        <dsp:cNvPr id="0" name=""/>
        <dsp:cNvSpPr/>
      </dsp:nvSpPr>
      <dsp:spPr>
        <a:xfrm>
          <a:off x="3597039" y="19961"/>
          <a:ext cx="7643709" cy="990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150000"/>
            </a:lnSpc>
            <a:spcBef>
              <a:spcPct val="0"/>
            </a:spcBef>
            <a:spcAft>
              <a:spcPct val="15000"/>
            </a:spcAft>
            <a:buChar char="•"/>
          </a:pPr>
          <a:r>
            <a:rPr lang="en-GB" sz="1200" kern="1200">
              <a:latin typeface="Aptos" panose="020B0004020202020204" pitchFamily="34" charset="0"/>
            </a:rPr>
            <a:t>To demonstrate your understanding of the topic.</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To highlight why your research is significant within health and social care.</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To identify gaps or challenges in current knowledge or practice that your research will address.</a:t>
          </a:r>
        </a:p>
      </dsp:txBody>
      <dsp:txXfrm>
        <a:off x="3597039" y="19961"/>
        <a:ext cx="7643709" cy="990000"/>
      </dsp:txXfrm>
    </dsp:sp>
    <dsp:sp modelId="{E1DD9708-0F8A-4AD9-93B4-21B1401A1BEE}">
      <dsp:nvSpPr>
        <dsp:cNvPr id="0" name=""/>
        <dsp:cNvSpPr/>
      </dsp:nvSpPr>
      <dsp:spPr>
        <a:xfrm>
          <a:off x="0" y="1189961"/>
          <a:ext cx="2810187"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GB" sz="2000" b="1" kern="1200" dirty="0">
              <a:latin typeface="Aptos" panose="020B0004020202020204" pitchFamily="34" charset="0"/>
            </a:rPr>
            <a:t>What You Need to Show:</a:t>
          </a:r>
          <a:endParaRPr lang="en-GB" sz="2000" kern="1200" dirty="0">
            <a:latin typeface="Aptos" panose="020B0004020202020204" pitchFamily="34" charset="0"/>
          </a:endParaRPr>
        </a:p>
      </dsp:txBody>
      <dsp:txXfrm>
        <a:off x="0" y="1189961"/>
        <a:ext cx="2810187" cy="990000"/>
      </dsp:txXfrm>
    </dsp:sp>
    <dsp:sp modelId="{6CF7B48B-3768-4EFE-825D-CC013A80F8CD}">
      <dsp:nvSpPr>
        <dsp:cNvPr id="0" name=""/>
        <dsp:cNvSpPr/>
      </dsp:nvSpPr>
      <dsp:spPr>
        <a:xfrm>
          <a:off x="2810187" y="1189961"/>
          <a:ext cx="562037"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915CBF-ADBE-44CB-876A-A43D2348A693}">
      <dsp:nvSpPr>
        <dsp:cNvPr id="0" name=""/>
        <dsp:cNvSpPr/>
      </dsp:nvSpPr>
      <dsp:spPr>
        <a:xfrm>
          <a:off x="3597039" y="1189961"/>
          <a:ext cx="7643709" cy="990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The broader context of your topic (e.g., why the issue is important globally or nationally).</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The specific focus of your research (e.g., what part of this issue you are investigating).</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The gap in the literature or practice that your research will fill.</a:t>
          </a:r>
        </a:p>
      </dsp:txBody>
      <dsp:txXfrm>
        <a:off x="3597039" y="1189961"/>
        <a:ext cx="7643709" cy="990000"/>
      </dsp:txXfrm>
    </dsp:sp>
    <dsp:sp modelId="{547699B0-C811-45BE-A38E-5C2E1D271025}">
      <dsp:nvSpPr>
        <dsp:cNvPr id="0" name=""/>
        <dsp:cNvSpPr/>
      </dsp:nvSpPr>
      <dsp:spPr>
        <a:xfrm>
          <a:off x="0" y="2359961"/>
          <a:ext cx="2810187"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GB" sz="2000" b="1" kern="1200" dirty="0">
              <a:latin typeface="Aptos" panose="020B0004020202020204" pitchFamily="34" charset="0"/>
            </a:rPr>
            <a:t>Questions to Guide You: </a:t>
          </a:r>
          <a:endParaRPr lang="en-GB" sz="2000" kern="1200" dirty="0">
            <a:latin typeface="Aptos" panose="020B0004020202020204" pitchFamily="34" charset="0"/>
          </a:endParaRPr>
        </a:p>
      </dsp:txBody>
      <dsp:txXfrm>
        <a:off x="0" y="2359961"/>
        <a:ext cx="2810187" cy="990000"/>
      </dsp:txXfrm>
    </dsp:sp>
    <dsp:sp modelId="{3CD7F6C8-3A0E-4238-A73F-68019150AC43}">
      <dsp:nvSpPr>
        <dsp:cNvPr id="0" name=""/>
        <dsp:cNvSpPr/>
      </dsp:nvSpPr>
      <dsp:spPr>
        <a:xfrm>
          <a:off x="2810187" y="2359961"/>
          <a:ext cx="562037" cy="990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509A92-A6F2-42F8-B1DA-CA5699A26A86}">
      <dsp:nvSpPr>
        <dsp:cNvPr id="0" name=""/>
        <dsp:cNvSpPr/>
      </dsp:nvSpPr>
      <dsp:spPr>
        <a:xfrm>
          <a:off x="3597039" y="2359961"/>
          <a:ext cx="7643709" cy="990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What problem or issue does your research focus on? </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Why is this problem relevant to health and social care?</a:t>
          </a:r>
        </a:p>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What does current research or practice fail to address?</a:t>
          </a:r>
        </a:p>
      </dsp:txBody>
      <dsp:txXfrm>
        <a:off x="3597039" y="2359961"/>
        <a:ext cx="7643709" cy="99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266E1-0020-45DF-A369-2AD92EA1719B}">
      <dsp:nvSpPr>
        <dsp:cNvPr id="0" name=""/>
        <dsp:cNvSpPr/>
      </dsp:nvSpPr>
      <dsp:spPr>
        <a:xfrm>
          <a:off x="2216" y="113015"/>
          <a:ext cx="3498892" cy="874723"/>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Introduce your topic briefly. </a:t>
          </a:r>
          <a:endParaRPr lang="en-GB" sz="1200" kern="1200" dirty="0">
            <a:latin typeface="Aptos" panose="020B0004020202020204" pitchFamily="34" charset="0"/>
          </a:endParaRPr>
        </a:p>
      </dsp:txBody>
      <dsp:txXfrm>
        <a:off x="27836" y="138635"/>
        <a:ext cx="3447652" cy="823483"/>
      </dsp:txXfrm>
    </dsp:sp>
    <dsp:sp modelId="{D1BC0326-7D54-49DA-9E33-6AD9F63504D0}">
      <dsp:nvSpPr>
        <dsp:cNvPr id="0" name=""/>
        <dsp:cNvSpPr/>
      </dsp:nvSpPr>
      <dsp:spPr>
        <a:xfrm rot="5400000">
          <a:off x="1675124" y="1064276"/>
          <a:ext cx="153076" cy="153076"/>
        </a:xfrm>
        <a:prstGeom prst="rightArrow">
          <a:avLst>
            <a:gd name="adj1" fmla="val 667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F6BD9E-AC0B-4644-954C-B2741EBA5C1A}">
      <dsp:nvSpPr>
        <dsp:cNvPr id="0" name=""/>
        <dsp:cNvSpPr/>
      </dsp:nvSpPr>
      <dsp:spPr>
        <a:xfrm>
          <a:off x="2216"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State what your research is about in 1-2 sentences. </a:t>
          </a:r>
        </a:p>
      </dsp:txBody>
      <dsp:txXfrm>
        <a:off x="27836" y="1319511"/>
        <a:ext cx="3447652" cy="823483"/>
      </dsp:txXfrm>
    </dsp:sp>
    <dsp:sp modelId="{AF8692D4-9B3C-4E10-9FD2-9A8C01011421}">
      <dsp:nvSpPr>
        <dsp:cNvPr id="0" name=""/>
        <dsp:cNvSpPr/>
      </dsp:nvSpPr>
      <dsp:spPr>
        <a:xfrm rot="5400000">
          <a:off x="1675124" y="2245152"/>
          <a:ext cx="153076" cy="153076"/>
        </a:xfrm>
        <a:prstGeom prst="rightArrow">
          <a:avLst>
            <a:gd name="adj1" fmla="val 66700"/>
            <a:gd name="adj2" fmla="val 50000"/>
          </a:avLst>
        </a:prstGeom>
        <a:solidFill>
          <a:schemeClr val="accent1">
            <a:shade val="90000"/>
            <a:hueOff val="69845"/>
            <a:satOff val="-1196"/>
            <a:lumOff val="479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40BC8D-9846-4C55-8651-E2F62DE2784D}">
      <dsp:nvSpPr>
        <dsp:cNvPr id="0" name=""/>
        <dsp:cNvSpPr/>
      </dsp:nvSpPr>
      <dsp:spPr>
        <a:xfrm>
          <a:off x="2216" y="2474767"/>
          <a:ext cx="3498892" cy="165533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Example: "This study focuses on the mental health outcomes of urban youth in the UK, a demographic experiencing increasing challenges related to anxiety and depression."</a:t>
          </a:r>
        </a:p>
      </dsp:txBody>
      <dsp:txXfrm>
        <a:off x="50699" y="2523250"/>
        <a:ext cx="3401926" cy="1558368"/>
      </dsp:txXfrm>
    </dsp:sp>
    <dsp:sp modelId="{C7F8CBC7-88AD-4316-844D-AB962A26CA6F}">
      <dsp:nvSpPr>
        <dsp:cNvPr id="0" name=""/>
        <dsp:cNvSpPr/>
      </dsp:nvSpPr>
      <dsp:spPr>
        <a:xfrm>
          <a:off x="3990953" y="113015"/>
          <a:ext cx="3498892" cy="874723"/>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Explain why the topic matters. </a:t>
          </a:r>
          <a:endParaRPr lang="en-GB" sz="1200" kern="1200" dirty="0">
            <a:latin typeface="Aptos" panose="020B0004020202020204" pitchFamily="34" charset="0"/>
          </a:endParaRPr>
        </a:p>
      </dsp:txBody>
      <dsp:txXfrm>
        <a:off x="4016573" y="138635"/>
        <a:ext cx="3447652" cy="823483"/>
      </dsp:txXfrm>
    </dsp:sp>
    <dsp:sp modelId="{2B7D3F0F-4210-4608-A9BF-8086B950E3C8}">
      <dsp:nvSpPr>
        <dsp:cNvPr id="0" name=""/>
        <dsp:cNvSpPr/>
      </dsp:nvSpPr>
      <dsp:spPr>
        <a:xfrm rot="5400000">
          <a:off x="5663861" y="1064276"/>
          <a:ext cx="153076" cy="153076"/>
        </a:xfrm>
        <a:prstGeom prst="rightArrow">
          <a:avLst>
            <a:gd name="adj1" fmla="val 66700"/>
            <a:gd name="adj2" fmla="val 50000"/>
          </a:avLst>
        </a:prstGeom>
        <a:solidFill>
          <a:schemeClr val="accent1">
            <a:shade val="90000"/>
            <a:hueOff val="139690"/>
            <a:satOff val="-2392"/>
            <a:lumOff val="958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53689C-67F8-4F0E-ADCA-050248C207CE}">
      <dsp:nvSpPr>
        <dsp:cNvPr id="0" name=""/>
        <dsp:cNvSpPr/>
      </dsp:nvSpPr>
      <dsp:spPr>
        <a:xfrm>
          <a:off x="3990953"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Discuss the relevance of the topic to health and social care. Use statistics, reports, or other evidence to justify its importance.</a:t>
          </a:r>
        </a:p>
      </dsp:txBody>
      <dsp:txXfrm>
        <a:off x="4016573" y="1319511"/>
        <a:ext cx="3447652" cy="823483"/>
      </dsp:txXfrm>
    </dsp:sp>
    <dsp:sp modelId="{5067B07A-1E35-4148-A205-796B5914D138}">
      <dsp:nvSpPr>
        <dsp:cNvPr id="0" name=""/>
        <dsp:cNvSpPr/>
      </dsp:nvSpPr>
      <dsp:spPr>
        <a:xfrm rot="5400000">
          <a:off x="5663861" y="2245152"/>
          <a:ext cx="153076" cy="153076"/>
        </a:xfrm>
        <a:prstGeom prst="rightArrow">
          <a:avLst>
            <a:gd name="adj1" fmla="val 66700"/>
            <a:gd name="adj2" fmla="val 50000"/>
          </a:avLst>
        </a:prstGeom>
        <a:solidFill>
          <a:schemeClr val="accent1">
            <a:shade val="90000"/>
            <a:hueOff val="209535"/>
            <a:satOff val="-3589"/>
            <a:lumOff val="143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CB683AA-891E-48D0-89CA-FAE38799FADC}">
      <dsp:nvSpPr>
        <dsp:cNvPr id="0" name=""/>
        <dsp:cNvSpPr/>
      </dsp:nvSpPr>
      <dsp:spPr>
        <a:xfrm>
          <a:off x="3990953" y="2474767"/>
          <a:ext cx="3498892" cy="1612018"/>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kern="1200" dirty="0">
              <a:latin typeface="Aptos" panose="020B0004020202020204" pitchFamily="34" charset="0"/>
            </a:rPr>
            <a:t>Example: "According to the NHS Digital report (2022), 1 in 4 young people in urban areas report experiencing significant mental health challenges, yet few studies address their unique needs."</a:t>
          </a:r>
        </a:p>
      </dsp:txBody>
      <dsp:txXfrm>
        <a:off x="4038167" y="2521981"/>
        <a:ext cx="3404464" cy="1517590"/>
      </dsp:txXfrm>
    </dsp:sp>
    <dsp:sp modelId="{1A1139FD-0C2B-4439-B453-03D92C041B10}">
      <dsp:nvSpPr>
        <dsp:cNvPr id="0" name=""/>
        <dsp:cNvSpPr/>
      </dsp:nvSpPr>
      <dsp:spPr>
        <a:xfrm>
          <a:off x="7979691" y="113015"/>
          <a:ext cx="3498892" cy="874723"/>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Highlight gaps in existing research or practice. </a:t>
          </a:r>
          <a:endParaRPr lang="en-GB" sz="1200" kern="1200" dirty="0">
            <a:latin typeface="Aptos" panose="020B0004020202020204" pitchFamily="34" charset="0"/>
          </a:endParaRPr>
        </a:p>
      </dsp:txBody>
      <dsp:txXfrm>
        <a:off x="8005311" y="138635"/>
        <a:ext cx="3447652" cy="823483"/>
      </dsp:txXfrm>
    </dsp:sp>
    <dsp:sp modelId="{2B6F3B23-FF3D-4861-BDB3-4AC82278A5F7}">
      <dsp:nvSpPr>
        <dsp:cNvPr id="0" name=""/>
        <dsp:cNvSpPr/>
      </dsp:nvSpPr>
      <dsp:spPr>
        <a:xfrm rot="5400000">
          <a:off x="9652599" y="1064276"/>
          <a:ext cx="153076" cy="153076"/>
        </a:xfrm>
        <a:prstGeom prst="rightArrow">
          <a:avLst>
            <a:gd name="adj1" fmla="val 66700"/>
            <a:gd name="adj2" fmla="val 50000"/>
          </a:avLst>
        </a:prstGeom>
        <a:solidFill>
          <a:schemeClr val="accent1">
            <a:shade val="90000"/>
            <a:hueOff val="279380"/>
            <a:satOff val="-4785"/>
            <a:lumOff val="1916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BAC9A4-ED76-417F-A84C-C158A434F0F2}">
      <dsp:nvSpPr>
        <dsp:cNvPr id="0" name=""/>
        <dsp:cNvSpPr/>
      </dsp:nvSpPr>
      <dsp:spPr>
        <a:xfrm>
          <a:off x="7979691"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Identify what previous studies have missed or failed to address. Show how your research will contribute to filling this gap.</a:t>
          </a:r>
        </a:p>
      </dsp:txBody>
      <dsp:txXfrm>
        <a:off x="8005311" y="1319511"/>
        <a:ext cx="3447652" cy="823483"/>
      </dsp:txXfrm>
    </dsp:sp>
    <dsp:sp modelId="{68027A2E-F866-4691-B143-4D0B7B42D6B6}">
      <dsp:nvSpPr>
        <dsp:cNvPr id="0" name=""/>
        <dsp:cNvSpPr/>
      </dsp:nvSpPr>
      <dsp:spPr>
        <a:xfrm rot="5400000">
          <a:off x="9652599" y="2245152"/>
          <a:ext cx="153076" cy="153076"/>
        </a:xfrm>
        <a:prstGeom prst="rightArrow">
          <a:avLst>
            <a:gd name="adj1" fmla="val 667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421ABB-8111-46C4-ADE6-C2174A038722}">
      <dsp:nvSpPr>
        <dsp:cNvPr id="0" name=""/>
        <dsp:cNvSpPr/>
      </dsp:nvSpPr>
      <dsp:spPr>
        <a:xfrm>
          <a:off x="7979691" y="2474767"/>
          <a:ext cx="3498892" cy="19020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Example: "While there is substantial research on mental health outcomes in adults, limited attention has been given to how socioeconomic factors impact urban youth mental health. This study aims to address this gap by synthesising data on this demographic."</a:t>
          </a:r>
        </a:p>
      </dsp:txBody>
      <dsp:txXfrm>
        <a:off x="8035399" y="2530475"/>
        <a:ext cx="3387476" cy="17906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A42AE-CF78-440C-8320-696911B4127B}">
      <dsp:nvSpPr>
        <dsp:cNvPr id="0" name=""/>
        <dsp:cNvSpPr/>
      </dsp:nvSpPr>
      <dsp:spPr>
        <a:xfrm rot="16200000">
          <a:off x="-509046" y="1702670"/>
          <a:ext cx="4835377" cy="2954928"/>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114300" rIns="102870" bIns="114300" numCol="1" spcCol="1270" anchor="t"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What Makes a Strong Background/Rationale? </a:t>
          </a:r>
          <a:r>
            <a:rPr lang="en-GB" sz="1800" kern="1200" dirty="0">
              <a:latin typeface="Aptos" panose="020B0004020202020204" pitchFamily="34" charset="0"/>
            </a:rPr>
            <a:t>Clear, concise, and well-structured explanations. Evidence-based (use data, studies, or reports to support your points). Directly linked to your aim and objectives.</a:t>
          </a:r>
          <a:endParaRPr lang="en-GB" sz="1800" b="1" kern="1200" dirty="0">
            <a:latin typeface="Aptos" panose="020B0004020202020204" pitchFamily="34" charset="0"/>
          </a:endParaRPr>
        </a:p>
      </dsp:txBody>
      <dsp:txXfrm rot="5400000">
        <a:off x="575452" y="906720"/>
        <a:ext cx="2810654" cy="4546829"/>
      </dsp:txXfrm>
    </dsp:sp>
    <dsp:sp modelId="{306EC2CE-62CB-4C59-AFB7-E8138F92C764}">
      <dsp:nvSpPr>
        <dsp:cNvPr id="0" name=""/>
        <dsp:cNvSpPr/>
      </dsp:nvSpPr>
      <dsp:spPr>
        <a:xfrm rot="5400000">
          <a:off x="2547223" y="1702670"/>
          <a:ext cx="4835377" cy="2954928"/>
        </a:xfrm>
        <a:prstGeom prst="round2SameRect">
          <a:avLst>
            <a:gd name="adj1" fmla="val 16670"/>
            <a:gd name="adj2" fmla="val 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155" tIns="107950" rIns="64770" bIns="107950" numCol="1" spcCol="1270" anchor="t" anchorCtr="0">
          <a:noAutofit/>
        </a:bodyPr>
        <a:lstStyle/>
        <a:p>
          <a:pPr marL="0" lvl="0" indent="0" algn="ctr" defTabSz="755650">
            <a:lnSpc>
              <a:spcPct val="150000"/>
            </a:lnSpc>
            <a:spcBef>
              <a:spcPct val="0"/>
            </a:spcBef>
            <a:spcAft>
              <a:spcPct val="35000"/>
            </a:spcAft>
            <a:buNone/>
          </a:pPr>
          <a:r>
            <a:rPr lang="en-GB" sz="1700" b="1" kern="1200" dirty="0">
              <a:latin typeface="Aptos" panose="020B0004020202020204" pitchFamily="34" charset="0"/>
            </a:rPr>
            <a:t>Common Pitfalls to Avoid:</a:t>
          </a:r>
          <a:br>
            <a:rPr lang="en-GB" sz="1700" b="1" kern="1200" dirty="0">
              <a:latin typeface="Aptos" panose="020B0004020202020204" pitchFamily="34" charset="0"/>
            </a:rPr>
          </a:br>
          <a:r>
            <a:rPr lang="en-GB" sz="1700" kern="1200" dirty="0">
              <a:latin typeface="Aptos" panose="020B0004020202020204" pitchFamily="34" charset="0"/>
            </a:rPr>
            <a:t>Being too broad or vague (e.g., "Mental health is important."). </a:t>
          </a:r>
          <a:br>
            <a:rPr lang="en-GB" sz="1700" kern="1200" dirty="0">
              <a:latin typeface="Aptos" panose="020B0004020202020204" pitchFamily="34" charset="0"/>
            </a:rPr>
          </a:br>
          <a:r>
            <a:rPr lang="en-GB" sz="1700" kern="1200" dirty="0">
              <a:latin typeface="Aptos" panose="020B0004020202020204" pitchFamily="34" charset="0"/>
            </a:rPr>
            <a:t>Failing to provide evidence to back up claims. </a:t>
          </a:r>
          <a:br>
            <a:rPr lang="en-GB" sz="1700" kern="1200" dirty="0">
              <a:latin typeface="Aptos" panose="020B0004020202020204" pitchFamily="34" charset="0"/>
            </a:rPr>
          </a:br>
          <a:r>
            <a:rPr lang="en-GB" sz="1700" kern="1200" dirty="0">
              <a:latin typeface="Aptos" panose="020B0004020202020204" pitchFamily="34" charset="0"/>
            </a:rPr>
            <a:t>Not connecting the rationale to the aim and objectives of the study.</a:t>
          </a:r>
          <a:endParaRPr lang="en-GB" sz="1700" b="1" kern="1200" dirty="0">
            <a:latin typeface="Aptos" panose="020B0004020202020204" pitchFamily="34" charset="0"/>
          </a:endParaRPr>
        </a:p>
      </dsp:txBody>
      <dsp:txXfrm rot="-5400000">
        <a:off x="3487447" y="906720"/>
        <a:ext cx="2810654" cy="4546829"/>
      </dsp:txXfrm>
    </dsp:sp>
    <dsp:sp modelId="{F46F3DD9-F59B-42D6-92E7-62CAF3DF513A}">
      <dsp:nvSpPr>
        <dsp:cNvPr id="0" name=""/>
        <dsp:cNvSpPr/>
      </dsp:nvSpPr>
      <dsp:spPr>
        <a:xfrm>
          <a:off x="2391156" y="-256562"/>
          <a:ext cx="2552979" cy="2552855"/>
        </a:xfrm>
        <a:prstGeom prst="circularArrow">
          <a:avLst>
            <a:gd name="adj1" fmla="val 12500"/>
            <a:gd name="adj2" fmla="val 1142322"/>
            <a:gd name="adj3" fmla="val 20457678"/>
            <a:gd name="adj4" fmla="val 10800000"/>
            <a:gd name="adj5" fmla="val 125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54B72D-648F-4688-9B4E-F9F35406507F}">
      <dsp:nvSpPr>
        <dsp:cNvPr id="0" name=""/>
        <dsp:cNvSpPr/>
      </dsp:nvSpPr>
      <dsp:spPr>
        <a:xfrm rot="10800000">
          <a:off x="2411682" y="3663009"/>
          <a:ext cx="2552979" cy="2552855"/>
        </a:xfrm>
        <a:prstGeom prst="circularArrow">
          <a:avLst>
            <a:gd name="adj1" fmla="val 12500"/>
            <a:gd name="adj2" fmla="val 1142322"/>
            <a:gd name="adj3" fmla="val 20457678"/>
            <a:gd name="adj4" fmla="val 10800000"/>
            <a:gd name="adj5" fmla="val 125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0C5DD-27F0-4006-9F6F-4E0F76B95687}">
      <dsp:nvSpPr>
        <dsp:cNvPr id="0" name=""/>
        <dsp:cNvSpPr/>
      </dsp:nvSpPr>
      <dsp:spPr>
        <a:xfrm>
          <a:off x="1401" y="0"/>
          <a:ext cx="3643808" cy="4273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Data Availability</a:t>
          </a:r>
          <a:endParaRPr lang="en-GB" sz="1600" kern="1200" dirty="0">
            <a:latin typeface="Aptos" panose="020B0004020202020204" pitchFamily="34" charset="0"/>
          </a:endParaRPr>
        </a:p>
      </dsp:txBody>
      <dsp:txXfrm>
        <a:off x="1401" y="0"/>
        <a:ext cx="3643808" cy="1282103"/>
      </dsp:txXfrm>
    </dsp:sp>
    <dsp:sp modelId="{5B3B7907-E1AA-487F-86B6-8F9932AD4D5E}">
      <dsp:nvSpPr>
        <dsp:cNvPr id="0" name=""/>
        <dsp:cNvSpPr/>
      </dsp:nvSpPr>
      <dsp:spPr>
        <a:xfrm>
          <a:off x="365782" y="1069289"/>
          <a:ext cx="2915046" cy="1113598"/>
        </a:xfrm>
        <a:prstGeom prst="roundRect">
          <a:avLst>
            <a:gd name="adj" fmla="val 10000"/>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Challenge: </a:t>
          </a:r>
          <a:r>
            <a:rPr lang="en-GB" sz="1400" kern="1200" dirty="0">
              <a:latin typeface="Aptos" panose="020B0004020202020204" pitchFamily="34" charset="0"/>
            </a:rPr>
            <a:t>Data may not be specific to your research question.</a:t>
          </a:r>
        </a:p>
      </dsp:txBody>
      <dsp:txXfrm>
        <a:off x="398398" y="1101905"/>
        <a:ext cx="2849814" cy="1048366"/>
      </dsp:txXfrm>
    </dsp:sp>
    <dsp:sp modelId="{467C2099-4C76-45A5-884B-2A1852B3CEDD}">
      <dsp:nvSpPr>
        <dsp:cNvPr id="0" name=""/>
        <dsp:cNvSpPr/>
      </dsp:nvSpPr>
      <dsp:spPr>
        <a:xfrm>
          <a:off x="365782" y="2354210"/>
          <a:ext cx="2915046" cy="1492410"/>
        </a:xfrm>
        <a:prstGeom prst="roundRect">
          <a:avLst>
            <a:gd name="adj" fmla="val 10000"/>
          </a:avLst>
        </a:prstGeom>
        <a:solidFill>
          <a:schemeClr val="accent1">
            <a:alpha val="90000"/>
            <a:hueOff val="0"/>
            <a:satOff val="0"/>
            <a:lumOff val="0"/>
            <a:alphaOff val="-8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Solution: </a:t>
          </a:r>
          <a:r>
            <a:rPr lang="en-GB" sz="1400" kern="1200" dirty="0">
              <a:latin typeface="Aptos" panose="020B0004020202020204" pitchFamily="34" charset="0"/>
            </a:rPr>
            <a:t>Refine your question or focus on extracting relevant themes from broader datasets.</a:t>
          </a:r>
        </a:p>
      </dsp:txBody>
      <dsp:txXfrm>
        <a:off x="409493" y="2397921"/>
        <a:ext cx="2827624" cy="1404988"/>
      </dsp:txXfrm>
    </dsp:sp>
    <dsp:sp modelId="{C9D23DE3-9153-4B61-B50A-D3568BBB2630}">
      <dsp:nvSpPr>
        <dsp:cNvPr id="0" name=""/>
        <dsp:cNvSpPr/>
      </dsp:nvSpPr>
      <dsp:spPr>
        <a:xfrm>
          <a:off x="3918495" y="0"/>
          <a:ext cx="3643808" cy="4273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Outdated Information</a:t>
          </a:r>
          <a:endParaRPr lang="en-GB" sz="1600" kern="1200" dirty="0">
            <a:latin typeface="Aptos" panose="020B0004020202020204" pitchFamily="34" charset="0"/>
          </a:endParaRPr>
        </a:p>
      </dsp:txBody>
      <dsp:txXfrm>
        <a:off x="3918495" y="0"/>
        <a:ext cx="3643808" cy="1282103"/>
      </dsp:txXfrm>
    </dsp:sp>
    <dsp:sp modelId="{F0619122-9E94-4260-8E59-76AAA87DFC19}">
      <dsp:nvSpPr>
        <dsp:cNvPr id="0" name=""/>
        <dsp:cNvSpPr/>
      </dsp:nvSpPr>
      <dsp:spPr>
        <a:xfrm>
          <a:off x="4282876" y="1075836"/>
          <a:ext cx="2915046" cy="1078331"/>
        </a:xfrm>
        <a:prstGeom prst="roundRect">
          <a:avLst>
            <a:gd name="adj" fmla="val 10000"/>
          </a:avLst>
        </a:prstGeom>
        <a:solidFill>
          <a:schemeClr val="accent1">
            <a:alpha val="90000"/>
            <a:hueOff val="0"/>
            <a:satOff val="0"/>
            <a:lumOff val="0"/>
            <a:alphaOff val="-16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Challenge: </a:t>
          </a:r>
          <a:r>
            <a:rPr lang="en-GB" sz="1400" kern="1200" dirty="0">
              <a:latin typeface="Aptos" panose="020B0004020202020204" pitchFamily="34" charset="0"/>
            </a:rPr>
            <a:t>Data may not reflect recent changes in the field.</a:t>
          </a:r>
        </a:p>
      </dsp:txBody>
      <dsp:txXfrm>
        <a:off x="4314459" y="1107419"/>
        <a:ext cx="2851880" cy="1015165"/>
      </dsp:txXfrm>
    </dsp:sp>
    <dsp:sp modelId="{86605D1B-6EDB-4BAA-9362-6CBB804363BA}">
      <dsp:nvSpPr>
        <dsp:cNvPr id="0" name=""/>
        <dsp:cNvSpPr/>
      </dsp:nvSpPr>
      <dsp:spPr>
        <a:xfrm>
          <a:off x="4282876" y="2320065"/>
          <a:ext cx="2915046" cy="1533506"/>
        </a:xfrm>
        <a:prstGeom prst="roundRect">
          <a:avLst>
            <a:gd name="adj" fmla="val 10000"/>
          </a:avLst>
        </a:prstGeom>
        <a:solidFill>
          <a:schemeClr val="accent1">
            <a:alpha val="90000"/>
            <a:hueOff val="0"/>
            <a:satOff val="0"/>
            <a:lumOff val="0"/>
            <a:alphaOff val="-24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Solution: </a:t>
          </a:r>
          <a:r>
            <a:rPr lang="en-GB" sz="1400" kern="1200" dirty="0">
              <a:latin typeface="Aptos" panose="020B0004020202020204" pitchFamily="34" charset="0"/>
            </a:rPr>
            <a:t>Prioritise recent studies and reports (e.g., within the last 10 years).</a:t>
          </a:r>
        </a:p>
      </dsp:txBody>
      <dsp:txXfrm>
        <a:off x="4327791" y="2364980"/>
        <a:ext cx="2825216" cy="1443676"/>
      </dsp:txXfrm>
    </dsp:sp>
    <dsp:sp modelId="{8B720EFB-856C-43A1-B96C-A1AAC0402FE0}">
      <dsp:nvSpPr>
        <dsp:cNvPr id="0" name=""/>
        <dsp:cNvSpPr/>
      </dsp:nvSpPr>
      <dsp:spPr>
        <a:xfrm>
          <a:off x="7835589" y="0"/>
          <a:ext cx="3643808" cy="4273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a:latin typeface="Aptos" panose="020B0004020202020204" pitchFamily="34" charset="0"/>
            </a:rPr>
            <a:t>Data Credibility</a:t>
          </a:r>
          <a:endParaRPr lang="en-GB" sz="1600" kern="1200">
            <a:latin typeface="Aptos" panose="020B0004020202020204" pitchFamily="34" charset="0"/>
          </a:endParaRPr>
        </a:p>
      </dsp:txBody>
      <dsp:txXfrm>
        <a:off x="7835589" y="0"/>
        <a:ext cx="3643808" cy="1282103"/>
      </dsp:txXfrm>
    </dsp:sp>
    <dsp:sp modelId="{8D975274-644F-4892-B694-F717B5867C77}">
      <dsp:nvSpPr>
        <dsp:cNvPr id="0" name=""/>
        <dsp:cNvSpPr/>
      </dsp:nvSpPr>
      <dsp:spPr>
        <a:xfrm>
          <a:off x="8199970" y="1063828"/>
          <a:ext cx="2915046" cy="1095964"/>
        </a:xfrm>
        <a:prstGeom prst="roundRect">
          <a:avLst>
            <a:gd name="adj" fmla="val 10000"/>
          </a:avLst>
        </a:prstGeom>
        <a:solidFill>
          <a:schemeClr val="accent1">
            <a:alpha val="90000"/>
            <a:hueOff val="0"/>
            <a:satOff val="0"/>
            <a:lumOff val="0"/>
            <a:alphaOff val="-32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Challenge: </a:t>
          </a:r>
          <a:r>
            <a:rPr lang="en-GB" sz="1400" kern="1200" dirty="0">
              <a:latin typeface="Aptos" panose="020B0004020202020204" pitchFamily="34" charset="0"/>
            </a:rPr>
            <a:t>Not all sources are reliable.</a:t>
          </a:r>
        </a:p>
      </dsp:txBody>
      <dsp:txXfrm>
        <a:off x="8232070" y="1095928"/>
        <a:ext cx="2850846" cy="1031764"/>
      </dsp:txXfrm>
    </dsp:sp>
    <dsp:sp modelId="{D0667075-F927-42D6-9477-36211A14C60B}">
      <dsp:nvSpPr>
        <dsp:cNvPr id="0" name=""/>
        <dsp:cNvSpPr/>
      </dsp:nvSpPr>
      <dsp:spPr>
        <a:xfrm>
          <a:off x="8199970" y="2337138"/>
          <a:ext cx="2915046" cy="1512957"/>
        </a:xfrm>
        <a:prstGeom prst="roundRect">
          <a:avLst>
            <a:gd name="adj" fmla="val 10000"/>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Solution: </a:t>
          </a:r>
          <a:r>
            <a:rPr lang="en-GB" sz="1400" kern="1200" dirty="0">
              <a:latin typeface="Aptos" panose="020B0004020202020204" pitchFamily="34" charset="0"/>
            </a:rPr>
            <a:t>Use peer-reviewed journals, government websites, or well-established organisations (e.g., WHO, NHS).</a:t>
          </a:r>
        </a:p>
      </dsp:txBody>
      <dsp:txXfrm>
        <a:off x="8244283" y="2381451"/>
        <a:ext cx="2826420" cy="14243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722DF-CD9A-477B-B296-AA27AD4DE0DB}">
      <dsp:nvSpPr>
        <dsp:cNvPr id="0" name=""/>
        <dsp:cNvSpPr/>
      </dsp:nvSpPr>
      <dsp:spPr>
        <a:xfrm>
          <a:off x="445641" y="576985"/>
          <a:ext cx="3831517" cy="3831517"/>
        </a:xfrm>
        <a:prstGeom prst="pie">
          <a:avLst>
            <a:gd name="adj1" fmla="val 16200000"/>
            <a:gd name="adj2" fmla="val 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Tips for Identifying Credible Sources:</a:t>
          </a:r>
          <a:endParaRPr lang="en-GB" sz="1200" kern="1200" dirty="0">
            <a:latin typeface="Aptos" panose="020B0004020202020204" pitchFamily="34" charset="0"/>
          </a:endParaRPr>
        </a:p>
      </dsp:txBody>
      <dsp:txXfrm>
        <a:off x="2405189" y="1285816"/>
        <a:ext cx="1414012" cy="1140332"/>
      </dsp:txXfrm>
    </dsp:sp>
    <dsp:sp modelId="{23E76F9A-6EFF-455B-ADDB-43E1C3528210}">
      <dsp:nvSpPr>
        <dsp:cNvPr id="0" name=""/>
        <dsp:cNvSpPr/>
      </dsp:nvSpPr>
      <dsp:spPr>
        <a:xfrm>
          <a:off x="284170" y="738456"/>
          <a:ext cx="3831517" cy="3831517"/>
        </a:xfrm>
        <a:prstGeom prst="pie">
          <a:avLst>
            <a:gd name="adj1" fmla="val 0"/>
            <a:gd name="adj2" fmla="val 5400000"/>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b="1" kern="1200" dirty="0">
              <a:solidFill>
                <a:schemeClr val="tx1"/>
              </a:solidFill>
              <a:latin typeface="Aptos" panose="020B0004020202020204" pitchFamily="34" charset="0"/>
            </a:rPr>
            <a:t>Look for articles published in peer-reviewed journals</a:t>
          </a:r>
          <a:endParaRPr lang="en-GB" sz="1100" kern="1200" dirty="0">
            <a:latin typeface="Aptos" panose="020B0004020202020204" pitchFamily="34" charset="0"/>
          </a:endParaRPr>
        </a:p>
      </dsp:txBody>
      <dsp:txXfrm>
        <a:off x="2268349" y="2722635"/>
        <a:ext cx="1414012" cy="1140332"/>
      </dsp:txXfrm>
    </dsp:sp>
    <dsp:sp modelId="{D1117B47-12AD-4EA6-9228-C2513A892AFA}">
      <dsp:nvSpPr>
        <dsp:cNvPr id="0" name=""/>
        <dsp:cNvSpPr/>
      </dsp:nvSpPr>
      <dsp:spPr>
        <a:xfrm>
          <a:off x="284170" y="738456"/>
          <a:ext cx="3831517" cy="3831517"/>
        </a:xfrm>
        <a:prstGeom prst="pie">
          <a:avLst>
            <a:gd name="adj1" fmla="val 5400000"/>
            <a:gd name="adj2" fmla="val 10800000"/>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endParaRPr lang="en-GB" sz="1100" kern="1200" dirty="0">
            <a:solidFill>
              <a:schemeClr val="tx1"/>
            </a:solidFill>
            <a:latin typeface="Aptos" panose="020B0004020202020204" pitchFamily="34" charset="0"/>
          </a:endParaRPr>
        </a:p>
        <a:p>
          <a:pPr marL="0" lvl="0" indent="0" algn="ctr" defTabSz="488950">
            <a:lnSpc>
              <a:spcPct val="150000"/>
            </a:lnSpc>
            <a:spcBef>
              <a:spcPct val="0"/>
            </a:spcBef>
            <a:spcAft>
              <a:spcPct val="35000"/>
            </a:spcAft>
            <a:buNone/>
          </a:pPr>
          <a:r>
            <a:rPr lang="en-GB" sz="1050" b="1" kern="1200" dirty="0">
              <a:solidFill>
                <a:schemeClr val="tx1"/>
              </a:solidFill>
              <a:latin typeface="Aptos" panose="020B0004020202020204" pitchFamily="34" charset="0"/>
            </a:rPr>
            <a:t>Check the publication date to ensure the data is current (ideally within the last 10 years).</a:t>
          </a:r>
        </a:p>
      </dsp:txBody>
      <dsp:txXfrm>
        <a:off x="717497" y="2722635"/>
        <a:ext cx="1414012" cy="1140332"/>
      </dsp:txXfrm>
    </dsp:sp>
    <dsp:sp modelId="{5DD21356-7001-4284-84DD-574B36D50FD8}">
      <dsp:nvSpPr>
        <dsp:cNvPr id="0" name=""/>
        <dsp:cNvSpPr/>
      </dsp:nvSpPr>
      <dsp:spPr>
        <a:xfrm>
          <a:off x="284170" y="738456"/>
          <a:ext cx="3831517" cy="3831517"/>
        </a:xfrm>
        <a:prstGeom prst="pie">
          <a:avLst>
            <a:gd name="adj1" fmla="val 10800000"/>
            <a:gd name="adj2" fmla="val 1620000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dirty="0">
              <a:solidFill>
                <a:schemeClr val="tx1"/>
              </a:solidFill>
              <a:latin typeface="Aptos" panose="020B0004020202020204" pitchFamily="34" charset="0"/>
            </a:rPr>
            <a:t>Avoid sources like blogs, opinion pieces, or websites with no clear authorship or references</a:t>
          </a:r>
          <a:r>
            <a:rPr lang="en-GB" sz="900" b="1" kern="1200" dirty="0">
              <a:solidFill>
                <a:schemeClr val="tx1"/>
              </a:solidFill>
              <a:latin typeface="Aptos" panose="020B0004020202020204" pitchFamily="34" charset="0"/>
            </a:rPr>
            <a:t>.</a:t>
          </a:r>
        </a:p>
      </dsp:txBody>
      <dsp:txXfrm>
        <a:off x="717497" y="1445463"/>
        <a:ext cx="1414012" cy="11403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A4278-8FF9-45A5-A660-5792B39E49EB}">
      <dsp:nvSpPr>
        <dsp:cNvPr id="0" name=""/>
        <dsp:cNvSpPr/>
      </dsp:nvSpPr>
      <dsp:spPr>
        <a:xfrm>
          <a:off x="239995" y="1100638"/>
          <a:ext cx="4772939" cy="491327"/>
        </a:xfrm>
        <a:prstGeom prst="roundRect">
          <a:avLst>
            <a:gd name="adj" fmla="val 10000"/>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Inclusion Criteria (What to Include):</a:t>
          </a:r>
          <a:endParaRPr lang="en-GB" sz="1400" kern="1200" dirty="0"/>
        </a:p>
      </dsp:txBody>
      <dsp:txXfrm>
        <a:off x="254385" y="1115028"/>
        <a:ext cx="4744159" cy="462547"/>
      </dsp:txXfrm>
    </dsp:sp>
    <dsp:sp modelId="{3BAAAF1B-5EA3-4F16-ACA6-392D0A166159}">
      <dsp:nvSpPr>
        <dsp:cNvPr id="0" name=""/>
        <dsp:cNvSpPr/>
      </dsp:nvSpPr>
      <dsp:spPr>
        <a:xfrm>
          <a:off x="1346" y="1689249"/>
          <a:ext cx="540460" cy="540460"/>
        </a:xfrm>
        <a:prstGeom prst="roundRect">
          <a:avLst>
            <a:gd name="adj" fmla="val 16670"/>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8E3180-875B-46C5-BD11-CE9D0F8C75C1}">
      <dsp:nvSpPr>
        <dsp:cNvPr id="0" name=""/>
        <dsp:cNvSpPr/>
      </dsp:nvSpPr>
      <dsp:spPr>
        <a:xfrm>
          <a:off x="574234" y="1689249"/>
          <a:ext cx="4677350" cy="540460"/>
        </a:xfrm>
        <a:prstGeom prst="roundRect">
          <a:avLst>
            <a:gd name="adj" fmla="val 1667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Studies or reports that are directly relevant to your research topic.</a:t>
          </a:r>
        </a:p>
      </dsp:txBody>
      <dsp:txXfrm>
        <a:off x="600622" y="1715637"/>
        <a:ext cx="4624574" cy="487684"/>
      </dsp:txXfrm>
    </dsp:sp>
    <dsp:sp modelId="{AFAA65F2-FE5F-4479-8740-91C9C0122526}">
      <dsp:nvSpPr>
        <dsp:cNvPr id="0" name=""/>
        <dsp:cNvSpPr/>
      </dsp:nvSpPr>
      <dsp:spPr>
        <a:xfrm>
          <a:off x="1346" y="2294565"/>
          <a:ext cx="540460" cy="540460"/>
        </a:xfrm>
        <a:prstGeom prst="roundRect">
          <a:avLst>
            <a:gd name="adj" fmla="val 16670"/>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36D91-B8B4-43A2-B8FD-74A1D1790647}">
      <dsp:nvSpPr>
        <dsp:cNvPr id="0" name=""/>
        <dsp:cNvSpPr/>
      </dsp:nvSpPr>
      <dsp:spPr>
        <a:xfrm>
          <a:off x="574234" y="2294565"/>
          <a:ext cx="4677350" cy="540460"/>
        </a:xfrm>
        <a:prstGeom prst="roundRect">
          <a:avLst>
            <a:gd name="adj" fmla="val 1667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Data published within a specific timeframe (e.g., the last 5-10 years).</a:t>
          </a:r>
        </a:p>
      </dsp:txBody>
      <dsp:txXfrm>
        <a:off x="600622" y="2320953"/>
        <a:ext cx="4624574" cy="487684"/>
      </dsp:txXfrm>
    </dsp:sp>
    <dsp:sp modelId="{88E9D79A-EDFB-41F9-961C-93B4D40DD2AE}">
      <dsp:nvSpPr>
        <dsp:cNvPr id="0" name=""/>
        <dsp:cNvSpPr/>
      </dsp:nvSpPr>
      <dsp:spPr>
        <a:xfrm>
          <a:off x="1346" y="2899881"/>
          <a:ext cx="540460" cy="540460"/>
        </a:xfrm>
        <a:prstGeom prst="roundRect">
          <a:avLst>
            <a:gd name="adj" fmla="val 16670"/>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82C9F0-9047-45C3-B553-84D2214751D2}">
      <dsp:nvSpPr>
        <dsp:cNvPr id="0" name=""/>
        <dsp:cNvSpPr/>
      </dsp:nvSpPr>
      <dsp:spPr>
        <a:xfrm>
          <a:off x="574234" y="2899881"/>
          <a:ext cx="4677350" cy="540460"/>
        </a:xfrm>
        <a:prstGeom prst="roundRect">
          <a:avLst>
            <a:gd name="adj" fmla="val 1667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Sources that are peer-reviewed or published by reputable organisations.</a:t>
          </a:r>
        </a:p>
      </dsp:txBody>
      <dsp:txXfrm>
        <a:off x="600622" y="2926269"/>
        <a:ext cx="4624574" cy="487684"/>
      </dsp:txXfrm>
    </dsp:sp>
    <dsp:sp modelId="{3D744B36-5749-49E7-B5DB-18C86C08C3A4}">
      <dsp:nvSpPr>
        <dsp:cNvPr id="0" name=""/>
        <dsp:cNvSpPr/>
      </dsp:nvSpPr>
      <dsp:spPr>
        <a:xfrm>
          <a:off x="6015258" y="1100638"/>
          <a:ext cx="4772939" cy="491327"/>
        </a:xfrm>
        <a:prstGeom prst="roundRect">
          <a:avLst>
            <a:gd name="adj" fmla="val 10000"/>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Exclusion Criteria (What to Exclude):</a:t>
          </a:r>
          <a:endParaRPr lang="en-GB" sz="1400" kern="1200" dirty="0">
            <a:latin typeface="Aptos" panose="020B0004020202020204" pitchFamily="34" charset="0"/>
          </a:endParaRPr>
        </a:p>
      </dsp:txBody>
      <dsp:txXfrm>
        <a:off x="6029648" y="1115028"/>
        <a:ext cx="4744159" cy="462547"/>
      </dsp:txXfrm>
    </dsp:sp>
    <dsp:sp modelId="{2C24ACDB-BBEF-4D02-87BC-259914E7ECE6}">
      <dsp:nvSpPr>
        <dsp:cNvPr id="0" name=""/>
        <dsp:cNvSpPr/>
      </dsp:nvSpPr>
      <dsp:spPr>
        <a:xfrm>
          <a:off x="5776608" y="1689249"/>
          <a:ext cx="540460" cy="540460"/>
        </a:xfrm>
        <a:prstGeom prst="roundRect">
          <a:avLst>
            <a:gd name="adj" fmla="val 16670"/>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0F40D-B83C-471C-A2BA-1E071409ED5C}">
      <dsp:nvSpPr>
        <dsp:cNvPr id="0" name=""/>
        <dsp:cNvSpPr/>
      </dsp:nvSpPr>
      <dsp:spPr>
        <a:xfrm>
          <a:off x="6349497" y="1689249"/>
          <a:ext cx="4677350" cy="540460"/>
        </a:xfrm>
        <a:prstGeom prst="roundRect">
          <a:avLst>
            <a:gd name="adj" fmla="val 1667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Non-academic sources, such as blogs, opinion pieces, or unverified websites.</a:t>
          </a:r>
        </a:p>
      </dsp:txBody>
      <dsp:txXfrm>
        <a:off x="6375885" y="1715637"/>
        <a:ext cx="4624574" cy="487684"/>
      </dsp:txXfrm>
    </dsp:sp>
    <dsp:sp modelId="{4726D8E2-D471-40EB-AB2A-21F2434BE701}">
      <dsp:nvSpPr>
        <dsp:cNvPr id="0" name=""/>
        <dsp:cNvSpPr/>
      </dsp:nvSpPr>
      <dsp:spPr>
        <a:xfrm>
          <a:off x="5776608" y="2294565"/>
          <a:ext cx="540460" cy="540460"/>
        </a:xfrm>
        <a:prstGeom prst="roundRect">
          <a:avLst>
            <a:gd name="adj" fmla="val 16670"/>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72CEC-AB15-457C-929C-84EFDAE5EBB4}">
      <dsp:nvSpPr>
        <dsp:cNvPr id="0" name=""/>
        <dsp:cNvSpPr/>
      </dsp:nvSpPr>
      <dsp:spPr>
        <a:xfrm>
          <a:off x="6349497" y="2294565"/>
          <a:ext cx="4677350" cy="540460"/>
        </a:xfrm>
        <a:prstGeom prst="roundRect">
          <a:avLst>
            <a:gd name="adj" fmla="val 16670"/>
          </a:avLst>
        </a:prstGeom>
        <a:solidFill>
          <a:srgbClr val="4A6F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Studies that are outdated or focus on a different population/geographical area.</a:t>
          </a:r>
        </a:p>
      </dsp:txBody>
      <dsp:txXfrm>
        <a:off x="6375885" y="2320953"/>
        <a:ext cx="4624574" cy="487684"/>
      </dsp:txXfrm>
    </dsp:sp>
    <dsp:sp modelId="{D6D6D255-AC48-4F46-BE34-C82D8D6C5DB0}">
      <dsp:nvSpPr>
        <dsp:cNvPr id="0" name=""/>
        <dsp:cNvSpPr/>
      </dsp:nvSpPr>
      <dsp:spPr>
        <a:xfrm>
          <a:off x="5776608" y="2899881"/>
          <a:ext cx="540460" cy="540460"/>
        </a:xfrm>
        <a:prstGeom prst="roundRect">
          <a:avLst>
            <a:gd name="adj" fmla="val 16670"/>
          </a:avLst>
        </a:prstGeom>
        <a:blipFill>
          <a:blip xmlns:r="http://schemas.openxmlformats.org/officeDocument/2006/relationships">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DECE6-BB60-4539-9878-983F7E01096A}">
      <dsp:nvSpPr>
        <dsp:cNvPr id="0" name=""/>
        <dsp:cNvSpPr/>
      </dsp:nvSpPr>
      <dsp:spPr>
        <a:xfrm>
          <a:off x="6349497" y="2899881"/>
          <a:ext cx="4677350" cy="540460"/>
        </a:xfrm>
        <a:prstGeom prst="roundRect">
          <a:avLst>
            <a:gd name="adj" fmla="val 16670"/>
          </a:avLst>
        </a:prstGeom>
        <a:solidFill>
          <a:srgbClr val="8298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Data that lacks transparency, references, or credibility.</a:t>
          </a:r>
        </a:p>
      </dsp:txBody>
      <dsp:txXfrm>
        <a:off x="6375885" y="2926269"/>
        <a:ext cx="4624574" cy="48768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A68E9-45A9-433C-B39E-FA98BC5055EA}">
      <dsp:nvSpPr>
        <dsp:cNvPr id="0" name=""/>
        <dsp:cNvSpPr/>
      </dsp:nvSpPr>
      <dsp:spPr>
        <a:xfrm>
          <a:off x="5435"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Respect for Intellectual Property:</a:t>
          </a:r>
          <a:endParaRPr lang="en-GB" sz="1400" kern="1200">
            <a:latin typeface="Aptos" panose="020B0004020202020204" pitchFamily="34" charset="0"/>
          </a:endParaRPr>
        </a:p>
      </dsp:txBody>
      <dsp:txXfrm>
        <a:off x="5435" y="291609"/>
        <a:ext cx="2083470" cy="739284"/>
      </dsp:txXfrm>
    </dsp:sp>
    <dsp:sp modelId="{0916EB88-9427-4C81-A0D0-B1BC4D25BFB9}">
      <dsp:nvSpPr>
        <dsp:cNvPr id="0" name=""/>
        <dsp:cNvSpPr/>
      </dsp:nvSpPr>
      <dsp:spPr>
        <a:xfrm>
          <a:off x="5435"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Properly cite and reference original sources. </a:t>
          </a:r>
          <a:endParaRPr lang="en-GB" sz="1400" kern="1200" dirty="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Avoid plagiarism.</a:t>
          </a:r>
          <a:endParaRPr lang="en-GB" sz="1400" kern="1200" dirty="0">
            <a:latin typeface="Aptos" panose="020B0004020202020204" pitchFamily="34" charset="0"/>
          </a:endParaRPr>
        </a:p>
      </dsp:txBody>
      <dsp:txXfrm>
        <a:off x="5435" y="1030894"/>
        <a:ext cx="2083470" cy="3097067"/>
      </dsp:txXfrm>
    </dsp:sp>
    <dsp:sp modelId="{0F07604D-46A6-4ADA-B996-B9E43A897BA8}">
      <dsp:nvSpPr>
        <dsp:cNvPr id="0" name=""/>
        <dsp:cNvSpPr/>
      </dsp:nvSpPr>
      <dsp:spPr>
        <a:xfrm>
          <a:off x="2380592"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Privacy and Confidentiality:</a:t>
          </a:r>
          <a:endParaRPr lang="en-GB" sz="1400" kern="1200">
            <a:latin typeface="Aptos" panose="020B0004020202020204" pitchFamily="34" charset="0"/>
          </a:endParaRPr>
        </a:p>
      </dsp:txBody>
      <dsp:txXfrm>
        <a:off x="2380592" y="291609"/>
        <a:ext cx="2083470" cy="739284"/>
      </dsp:txXfrm>
    </dsp:sp>
    <dsp:sp modelId="{D9C43641-36D4-43D5-A2FD-0F9F6D2C43BC}">
      <dsp:nvSpPr>
        <dsp:cNvPr id="0" name=""/>
        <dsp:cNvSpPr/>
      </dsp:nvSpPr>
      <dsp:spPr>
        <a:xfrm>
          <a:off x="2380592"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Protect the privacy and confidentiality of individuals when using data with sensitive or identifiable information.</a:t>
          </a:r>
          <a:endParaRPr lang="en-GB" sz="1400" kern="1200">
            <a:latin typeface="Aptos" panose="020B0004020202020204" pitchFamily="34" charset="0"/>
          </a:endParaRPr>
        </a:p>
      </dsp:txBody>
      <dsp:txXfrm>
        <a:off x="2380592" y="1030894"/>
        <a:ext cx="2083470" cy="3097067"/>
      </dsp:txXfrm>
    </dsp:sp>
    <dsp:sp modelId="{594F44BC-596E-4978-9BF4-2F7DCCF10A7F}">
      <dsp:nvSpPr>
        <dsp:cNvPr id="0" name=""/>
        <dsp:cNvSpPr/>
      </dsp:nvSpPr>
      <dsp:spPr>
        <a:xfrm>
          <a:off x="4755749"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Data Integrity and Reliability:</a:t>
          </a:r>
          <a:r>
            <a:rPr lang="en-GB" sz="1400" kern="1200">
              <a:latin typeface="Aptos" panose="020B0004020202020204" pitchFamily="34" charset="0"/>
            </a:rPr>
            <a:t> </a:t>
          </a:r>
        </a:p>
      </dsp:txBody>
      <dsp:txXfrm>
        <a:off x="4755749" y="291609"/>
        <a:ext cx="2083470" cy="739284"/>
      </dsp:txXfrm>
    </dsp:sp>
    <dsp:sp modelId="{B4F89DDA-DC7D-4C4E-967D-E22B07A05DB1}">
      <dsp:nvSpPr>
        <dsp:cNvPr id="0" name=""/>
        <dsp:cNvSpPr/>
      </dsp:nvSpPr>
      <dsp:spPr>
        <a:xfrm>
          <a:off x="4755749"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Use reliable and valid data sources. Assess the quality and integrity of sources.</a:t>
          </a:r>
          <a:endParaRPr lang="en-GB" sz="1400" kern="1200">
            <a:latin typeface="Aptos" panose="020B0004020202020204" pitchFamily="34" charset="0"/>
          </a:endParaRPr>
        </a:p>
      </dsp:txBody>
      <dsp:txXfrm>
        <a:off x="4755749" y="1030894"/>
        <a:ext cx="2083470" cy="3097067"/>
      </dsp:txXfrm>
    </dsp:sp>
    <dsp:sp modelId="{4B0BA49E-53FB-4A48-8A53-1DCC68267D3A}">
      <dsp:nvSpPr>
        <dsp:cNvPr id="0" name=""/>
        <dsp:cNvSpPr/>
      </dsp:nvSpPr>
      <dsp:spPr>
        <a:xfrm>
          <a:off x="7130905"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dirty="0">
              <a:latin typeface="Aptos" panose="020B0004020202020204" pitchFamily="34" charset="0"/>
            </a:rPr>
            <a:t>Compliance with Laws and Regulations:</a:t>
          </a:r>
          <a:endParaRPr lang="en-GB" sz="1400" kern="1200" dirty="0">
            <a:latin typeface="Aptos" panose="020B0004020202020204" pitchFamily="34" charset="0"/>
          </a:endParaRPr>
        </a:p>
      </dsp:txBody>
      <dsp:txXfrm>
        <a:off x="7130905" y="291609"/>
        <a:ext cx="2083470" cy="739284"/>
      </dsp:txXfrm>
    </dsp:sp>
    <dsp:sp modelId="{0426731F-8A3C-42F1-804E-8F6D7BF28D02}">
      <dsp:nvSpPr>
        <dsp:cNvPr id="0" name=""/>
        <dsp:cNvSpPr/>
      </dsp:nvSpPr>
      <dsp:spPr>
        <a:xfrm>
          <a:off x="7130905"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Adhere to relevant laws and regulations governing data use and research (e.g. GDPR). </a:t>
          </a:r>
          <a:endParaRPr lang="en-GB" sz="1400" kern="1200">
            <a:latin typeface="Aptos" panose="020B0004020202020204" pitchFamily="34" charset="0"/>
          </a:endParaRPr>
        </a:p>
      </dsp:txBody>
      <dsp:txXfrm>
        <a:off x="7130905" y="1030894"/>
        <a:ext cx="2083470" cy="3097067"/>
      </dsp:txXfrm>
    </dsp:sp>
    <dsp:sp modelId="{527B8B4B-D6E7-4EB7-86F6-6A7D2579D756}">
      <dsp:nvSpPr>
        <dsp:cNvPr id="0" name=""/>
        <dsp:cNvSpPr/>
      </dsp:nvSpPr>
      <dsp:spPr>
        <a:xfrm>
          <a:off x="9506062"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dirty="0">
              <a:latin typeface="Aptos" panose="020B0004020202020204" pitchFamily="34" charset="0"/>
            </a:rPr>
            <a:t>Informed Consent</a:t>
          </a:r>
          <a:endParaRPr lang="en-GB" sz="1400" kern="1200" dirty="0">
            <a:latin typeface="Aptos" panose="020B0004020202020204" pitchFamily="34" charset="0"/>
          </a:endParaRPr>
        </a:p>
      </dsp:txBody>
      <dsp:txXfrm>
        <a:off x="9506062" y="291609"/>
        <a:ext cx="2083470" cy="739284"/>
      </dsp:txXfrm>
    </dsp:sp>
    <dsp:sp modelId="{3FAC58C7-563C-4DE2-B8E2-03C2F5DF4A75}">
      <dsp:nvSpPr>
        <dsp:cNvPr id="0" name=""/>
        <dsp:cNvSpPr/>
      </dsp:nvSpPr>
      <dsp:spPr>
        <a:xfrm>
          <a:off x="9506062"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sz="1400" kern="1200">
            <a:latin typeface="Aptos" panose="020B0004020202020204" pitchFamily="34" charset="0"/>
          </a:endParaRPr>
        </a:p>
      </dsp:txBody>
      <dsp:txXfrm>
        <a:off x="9506062" y="1030894"/>
        <a:ext cx="2083470" cy="309706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65828-2D8C-4619-AAD7-EB114565F49D}">
      <dsp:nvSpPr>
        <dsp:cNvPr id="0" name=""/>
        <dsp:cNvSpPr/>
      </dsp:nvSpPr>
      <dsp:spPr>
        <a:xfrm>
          <a:off x="0" y="367212"/>
          <a:ext cx="8855581" cy="1231650"/>
        </a:xfrm>
        <a:prstGeom prst="rect">
          <a:avLst/>
        </a:prstGeom>
        <a:solidFill>
          <a:srgbClr val="FFFFED">
            <a:alpha val="90000"/>
          </a:srgbClr>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rtl="0">
            <a:lnSpc>
              <a:spcPct val="150000"/>
            </a:lnSpc>
            <a:spcBef>
              <a:spcPct val="0"/>
            </a:spcBef>
            <a:spcAft>
              <a:spcPct val="15000"/>
            </a:spcAft>
            <a:buChar char="•"/>
          </a:pPr>
          <a:r>
            <a:rPr lang="en-GB" sz="1400" kern="1200" dirty="0">
              <a:latin typeface="Aptos" panose="020B0004020202020204" pitchFamily="34" charset="0"/>
            </a:rPr>
            <a:t>Specify how you plan to search for sources of information for your research. </a:t>
          </a:r>
        </a:p>
        <a:p>
          <a:pPr marL="114300" lvl="1" indent="-114300" algn="just" defTabSz="622300" rtl="0">
            <a:lnSpc>
              <a:spcPct val="150000"/>
            </a:lnSpc>
            <a:spcBef>
              <a:spcPct val="0"/>
            </a:spcBef>
            <a:spcAft>
              <a:spcPct val="15000"/>
            </a:spcAft>
            <a:buChar char="•"/>
          </a:pPr>
          <a:r>
            <a:rPr lang="en-GB" sz="1400" kern="1200" dirty="0">
              <a:latin typeface="Aptos" panose="020B0004020202020204" pitchFamily="34" charset="0"/>
            </a:rPr>
            <a:t>Example: “A systematic search will be conducted using PubMed and NHS Digital.”</a:t>
          </a:r>
        </a:p>
      </dsp:txBody>
      <dsp:txXfrm>
        <a:off x="0" y="367212"/>
        <a:ext cx="8855581" cy="1231650"/>
      </dsp:txXfrm>
    </dsp:sp>
    <dsp:sp modelId="{4D3F4F4B-3C89-470D-8495-8B1675B27A67}">
      <dsp:nvSpPr>
        <dsp:cNvPr id="0" name=""/>
        <dsp:cNvSpPr/>
      </dsp:nvSpPr>
      <dsp:spPr>
        <a:xfrm>
          <a:off x="442779" y="27732"/>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Sources Search </a:t>
          </a:r>
        </a:p>
      </dsp:txBody>
      <dsp:txXfrm>
        <a:off x="475923" y="60876"/>
        <a:ext cx="6132618" cy="612672"/>
      </dsp:txXfrm>
    </dsp:sp>
    <dsp:sp modelId="{DE77F449-604B-4767-86EA-089595CB88C6}">
      <dsp:nvSpPr>
        <dsp:cNvPr id="0" name=""/>
        <dsp:cNvSpPr/>
      </dsp:nvSpPr>
      <dsp:spPr>
        <a:xfrm>
          <a:off x="0" y="2062542"/>
          <a:ext cx="8855581" cy="1557674"/>
        </a:xfrm>
        <a:prstGeom prst="rect">
          <a:avLst/>
        </a:prstGeom>
        <a:solidFill>
          <a:srgbClr val="FFFFED">
            <a:alpha val="90000"/>
          </a:srgbClr>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Mention specific key words or search terms you will use to identify relevant studies. </a:t>
          </a:r>
        </a:p>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Example: “Search terms which were utilised to determine relevant studies include ‘mental health care, urban youth and barriers.”</a:t>
          </a:r>
        </a:p>
      </dsp:txBody>
      <dsp:txXfrm>
        <a:off x="0" y="2062542"/>
        <a:ext cx="8855581" cy="1557674"/>
      </dsp:txXfrm>
    </dsp:sp>
    <dsp:sp modelId="{0B500FA6-3387-4AA6-9D5A-537018069F2B}">
      <dsp:nvSpPr>
        <dsp:cNvPr id="0" name=""/>
        <dsp:cNvSpPr/>
      </dsp:nvSpPr>
      <dsp:spPr>
        <a:xfrm>
          <a:off x="442779" y="1723062"/>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Key Words </a:t>
          </a:r>
        </a:p>
      </dsp:txBody>
      <dsp:txXfrm>
        <a:off x="475923" y="1756206"/>
        <a:ext cx="6132618" cy="612672"/>
      </dsp:txXfrm>
    </dsp:sp>
    <dsp:sp modelId="{9158C314-112E-472A-B5B5-CC3C4415A41C}">
      <dsp:nvSpPr>
        <dsp:cNvPr id="0" name=""/>
        <dsp:cNvSpPr/>
      </dsp:nvSpPr>
      <dsp:spPr>
        <a:xfrm>
          <a:off x="0" y="4083897"/>
          <a:ext cx="8855581" cy="2535750"/>
        </a:xfrm>
        <a:prstGeom prst="rect">
          <a:avLst/>
        </a:prstGeom>
        <a:solidFill>
          <a:srgbClr val="FFFFED"/>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It is equally important to address the limitations of secondary research in your proposal. One limitation to consider is the reliance on pre-existing data, which may not fully address all aspects of your research question.</a:t>
          </a:r>
        </a:p>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Example: “A limitation of this approach is the reliance on pre-existing data, which may not address all aspects of the research question. However, synthesising multiple sources will provide a comprehensive understanding of the topic.”</a:t>
          </a:r>
        </a:p>
      </dsp:txBody>
      <dsp:txXfrm>
        <a:off x="0" y="4083897"/>
        <a:ext cx="8855581" cy="2535750"/>
      </dsp:txXfrm>
    </dsp:sp>
    <dsp:sp modelId="{7B83977E-C06A-4C57-9BC8-5AB7862452A1}">
      <dsp:nvSpPr>
        <dsp:cNvPr id="0" name=""/>
        <dsp:cNvSpPr/>
      </dsp:nvSpPr>
      <dsp:spPr>
        <a:xfrm>
          <a:off x="442779" y="3744417"/>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Address any limitations</a:t>
          </a:r>
        </a:p>
      </dsp:txBody>
      <dsp:txXfrm>
        <a:off x="475923" y="3777561"/>
        <a:ext cx="6132618" cy="61267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5ECA3-5A23-4BCB-A0D2-927D7F88ABC9}">
      <dsp:nvSpPr>
        <dsp:cNvPr id="0" name=""/>
        <dsp:cNvSpPr/>
      </dsp:nvSpPr>
      <dsp:spPr>
        <a:xfrm rot="10800000">
          <a:off x="1338387" y="366"/>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Go on to the UWTSD Library</a:t>
          </a:r>
        </a:p>
      </dsp:txBody>
      <dsp:txXfrm rot="10800000">
        <a:off x="1600177" y="366"/>
        <a:ext cx="4012462" cy="1047159"/>
      </dsp:txXfrm>
    </dsp:sp>
    <dsp:sp modelId="{979E8AF5-CFFB-4E60-875E-8686A42B3348}">
      <dsp:nvSpPr>
        <dsp:cNvPr id="0" name=""/>
        <dsp:cNvSpPr/>
      </dsp:nvSpPr>
      <dsp:spPr>
        <a:xfrm>
          <a:off x="654717" y="366"/>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CBA0E2-92C9-487F-8EB0-A5C565920EE1}">
      <dsp:nvSpPr>
        <dsp:cNvPr id="0" name=""/>
        <dsp:cNvSpPr/>
      </dsp:nvSpPr>
      <dsp:spPr>
        <a:xfrm rot="10800000">
          <a:off x="1338387" y="1360110"/>
          <a:ext cx="4274252" cy="1053557"/>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Click on the new ‘Research Assistant’ tab at the top of the page. </a:t>
          </a:r>
        </a:p>
      </dsp:txBody>
      <dsp:txXfrm rot="10800000">
        <a:off x="1601776" y="1360110"/>
        <a:ext cx="4010863" cy="1053557"/>
      </dsp:txXfrm>
    </dsp:sp>
    <dsp:sp modelId="{3B99BCE2-0414-4C70-93F6-538A47328338}">
      <dsp:nvSpPr>
        <dsp:cNvPr id="0" name=""/>
        <dsp:cNvSpPr/>
      </dsp:nvSpPr>
      <dsp:spPr>
        <a:xfrm>
          <a:off x="671022" y="1356042"/>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73293-4736-475B-AB8B-E40F30DCA8C7}">
      <dsp:nvSpPr>
        <dsp:cNvPr id="0" name=""/>
        <dsp:cNvSpPr/>
      </dsp:nvSpPr>
      <dsp:spPr>
        <a:xfrm rot="10800000">
          <a:off x="1338387" y="2726252"/>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Type into the search section your proposed topic and see what information is available there. </a:t>
          </a:r>
        </a:p>
      </dsp:txBody>
      <dsp:txXfrm rot="10800000">
        <a:off x="1600177" y="2726252"/>
        <a:ext cx="4012462" cy="1047159"/>
      </dsp:txXfrm>
    </dsp:sp>
    <dsp:sp modelId="{3849A67E-ACB3-40BA-854F-DFE3F12CF1EB}">
      <dsp:nvSpPr>
        <dsp:cNvPr id="0" name=""/>
        <dsp:cNvSpPr/>
      </dsp:nvSpPr>
      <dsp:spPr>
        <a:xfrm>
          <a:off x="646612" y="2758788"/>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83DB7D-1F2F-44D5-B8AD-6E4A60B55DBA}">
      <dsp:nvSpPr>
        <dsp:cNvPr id="0" name=""/>
        <dsp:cNvSpPr/>
      </dsp:nvSpPr>
      <dsp:spPr>
        <a:xfrm rot="10800000">
          <a:off x="1338387" y="4085997"/>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Make note of the sources and prompt questions the assistant provides you.</a:t>
          </a:r>
        </a:p>
      </dsp:txBody>
      <dsp:txXfrm rot="10800000">
        <a:off x="1600177" y="4085997"/>
        <a:ext cx="4012462" cy="1047159"/>
      </dsp:txXfrm>
    </dsp:sp>
    <dsp:sp modelId="{99C942EE-A121-4507-AD17-BB62BF16FEA8}">
      <dsp:nvSpPr>
        <dsp:cNvPr id="0" name=""/>
        <dsp:cNvSpPr/>
      </dsp:nvSpPr>
      <dsp:spPr>
        <a:xfrm>
          <a:off x="668372" y="4094133"/>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A9A223-257F-4ABC-889F-3BCEF145E42B}">
      <dsp:nvSpPr>
        <dsp:cNvPr id="0" name=""/>
        <dsp:cNvSpPr/>
      </dsp:nvSpPr>
      <dsp:spPr>
        <a:xfrm rot="10800000">
          <a:off x="1338387" y="5445741"/>
          <a:ext cx="4274252" cy="1047159"/>
        </a:xfrm>
        <a:prstGeom prst="homePlate">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Keep a record of your search to return to later. </a:t>
          </a:r>
        </a:p>
      </dsp:txBody>
      <dsp:txXfrm rot="10800000">
        <a:off x="1600177" y="5445741"/>
        <a:ext cx="4012462" cy="1047159"/>
      </dsp:txXfrm>
    </dsp:sp>
    <dsp:sp modelId="{C571338B-DBB6-458F-BB12-DA35C008D150}">
      <dsp:nvSpPr>
        <dsp:cNvPr id="0" name=""/>
        <dsp:cNvSpPr/>
      </dsp:nvSpPr>
      <dsp:spPr>
        <a:xfrm>
          <a:off x="692761" y="5445741"/>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615FF-0F5C-424C-AB6B-79B2656D4F04}">
      <dsp:nvSpPr>
        <dsp:cNvPr id="0" name=""/>
        <dsp:cNvSpPr/>
      </dsp:nvSpPr>
      <dsp:spPr>
        <a:xfrm>
          <a:off x="357508" y="0"/>
          <a:ext cx="5291982" cy="2294955"/>
        </a:xfrm>
        <a:prstGeom prst="rect">
          <a:avLst/>
        </a:prstGeom>
        <a:solidFill>
          <a:srgbClr val="FFFFEC">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Databases and Digital Libraries:
</a:t>
          </a:r>
          <a:r>
            <a:rPr lang="en-GB" sz="1000" b="0" kern="1200" dirty="0">
              <a:latin typeface="Aptos" panose="020B0004020202020204" pitchFamily="34" charset="0"/>
            </a:rPr>
            <a:t>These platforms allow you to search for journal articles, reports, and academic literature related to your topic.</a:t>
          </a:r>
          <a:r>
            <a:rPr lang="en-GB" sz="1000" b="1" kern="1200" dirty="0">
              <a:latin typeface="Aptos" panose="020B0004020202020204" pitchFamily="34" charset="0"/>
            </a:rPr>
            <a:t>
Examples:
PubMed: </a:t>
          </a:r>
          <a:r>
            <a:rPr lang="en-GB" sz="1000" b="0" kern="1200" dirty="0">
              <a:latin typeface="Aptos" panose="020B0004020202020204" pitchFamily="34" charset="0"/>
            </a:rPr>
            <a:t>A database for health and medical research.</a:t>
          </a:r>
          <a:r>
            <a:rPr lang="en-GB" sz="1000" b="1" kern="1200" dirty="0">
              <a:latin typeface="Aptos" panose="020B0004020202020204" pitchFamily="34" charset="0"/>
            </a:rPr>
            <a:t>
JSTOR: </a:t>
          </a:r>
          <a:r>
            <a:rPr lang="en-GB" sz="1000" b="0" kern="1200" dirty="0">
              <a:latin typeface="Aptos" panose="020B0004020202020204" pitchFamily="34" charset="0"/>
            </a:rPr>
            <a:t>A digital library covering a range of academic subjects, including health and social care.</a:t>
          </a:r>
          <a:r>
            <a:rPr lang="en-GB" sz="1000" b="1" kern="1200" dirty="0">
              <a:latin typeface="Aptos" panose="020B0004020202020204" pitchFamily="34" charset="0"/>
            </a:rPr>
            <a:t>
Google Scholar: </a:t>
          </a:r>
          <a:r>
            <a:rPr lang="en-GB" sz="1000" b="0" kern="1200" dirty="0">
              <a:latin typeface="Aptos" panose="020B0004020202020204" pitchFamily="34" charset="0"/>
            </a:rPr>
            <a:t>A free, broad-access tool for academic articles.</a:t>
          </a:r>
        </a:p>
      </dsp:txBody>
      <dsp:txXfrm>
        <a:off x="357508" y="0"/>
        <a:ext cx="5291982" cy="2294955"/>
      </dsp:txXfrm>
    </dsp:sp>
    <dsp:sp modelId="{E8DC70DA-E5F1-4265-B08E-1752922259E7}">
      <dsp:nvSpPr>
        <dsp:cNvPr id="0" name=""/>
        <dsp:cNvSpPr/>
      </dsp:nvSpPr>
      <dsp:spPr>
        <a:xfrm>
          <a:off x="0" y="522216"/>
          <a:ext cx="790670" cy="942910"/>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76EEFA-82F0-46B1-A1A8-7D62975E5364}">
      <dsp:nvSpPr>
        <dsp:cNvPr id="0" name=""/>
        <dsp:cNvSpPr/>
      </dsp:nvSpPr>
      <dsp:spPr>
        <a:xfrm>
          <a:off x="6329388" y="164454"/>
          <a:ext cx="5291982" cy="2001041"/>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Software and Tools for Organisation and Writing:
</a:t>
          </a:r>
          <a:r>
            <a:rPr lang="en-GB" sz="1000" b="0" kern="1200" dirty="0">
              <a:latin typeface="Aptos" panose="020B0004020202020204" pitchFamily="34" charset="0"/>
            </a:rPr>
            <a:t>These tools help you manage your references, improve your writing clarity, and analyse data.</a:t>
          </a:r>
          <a:r>
            <a:rPr lang="en-GB" sz="1000" b="1" kern="1200" dirty="0">
              <a:latin typeface="Aptos" panose="020B0004020202020204" pitchFamily="34" charset="0"/>
            </a:rPr>
            <a:t>
Examples:
</a:t>
          </a:r>
          <a:r>
            <a:rPr lang="en-GB" sz="1000" b="1" kern="1200" dirty="0" err="1">
              <a:latin typeface="Aptos" panose="020B0004020202020204" pitchFamily="34" charset="0"/>
            </a:rPr>
            <a:t>MyBib</a:t>
          </a:r>
          <a:r>
            <a:rPr lang="en-GB" sz="1000" b="1" kern="1200" dirty="0">
              <a:latin typeface="Aptos" panose="020B0004020202020204" pitchFamily="34" charset="0"/>
            </a:rPr>
            <a:t>, </a:t>
          </a:r>
          <a:r>
            <a:rPr lang="en-GB" sz="1000" b="1" kern="1200" dirty="0" err="1">
              <a:latin typeface="Aptos" panose="020B0004020202020204" pitchFamily="34" charset="0"/>
            </a:rPr>
            <a:t>Refworks</a:t>
          </a:r>
          <a:r>
            <a:rPr lang="en-GB" sz="1000" b="1" kern="1200" dirty="0">
              <a:latin typeface="Aptos" panose="020B0004020202020204" pitchFamily="34" charset="0"/>
            </a:rPr>
            <a:t>, Zotero or Mendeley: </a:t>
          </a:r>
          <a:r>
            <a:rPr lang="en-GB" sz="1000" b="0" kern="1200" dirty="0">
              <a:latin typeface="Aptos" panose="020B0004020202020204" pitchFamily="34" charset="0"/>
            </a:rPr>
            <a:t>Reference management tools that help you save, organise, and format citations.</a:t>
          </a:r>
          <a:r>
            <a:rPr lang="en-GB" sz="1000" b="1" kern="1200" dirty="0">
              <a:latin typeface="Aptos" panose="020B0004020202020204" pitchFamily="34" charset="0"/>
            </a:rPr>
            <a:t>
Grammarly: </a:t>
          </a:r>
          <a:r>
            <a:rPr lang="en-GB" sz="1000" b="0" kern="1200" dirty="0">
              <a:latin typeface="Aptos" panose="020B0004020202020204" pitchFamily="34" charset="0"/>
            </a:rPr>
            <a:t>A writing tool for checking grammar, punctuation, and clarity.</a:t>
          </a:r>
          <a:endParaRPr lang="en-GB" sz="1000" b="1" kern="1200" dirty="0">
            <a:latin typeface="Aptos" panose="020B0004020202020204" pitchFamily="34" charset="0"/>
          </a:endParaRPr>
        </a:p>
        <a:p>
          <a:pPr marL="0" lvl="0" indent="0" algn="l" defTabSz="444500">
            <a:lnSpc>
              <a:spcPct val="150000"/>
            </a:lnSpc>
            <a:spcBef>
              <a:spcPct val="0"/>
            </a:spcBef>
            <a:spcAft>
              <a:spcPct val="35000"/>
            </a:spcAft>
            <a:buNone/>
          </a:pPr>
          <a:endParaRPr lang="en-GB" sz="1000" b="1" kern="1200" dirty="0">
            <a:latin typeface="Aptos" panose="020B0004020202020204" pitchFamily="34" charset="0"/>
          </a:endParaRPr>
        </a:p>
      </dsp:txBody>
      <dsp:txXfrm>
        <a:off x="6329388" y="164454"/>
        <a:ext cx="5291982" cy="2001041"/>
      </dsp:txXfrm>
    </dsp:sp>
    <dsp:sp modelId="{EBEA2BFD-D5F0-4483-8BB1-F32209ECDCB3}">
      <dsp:nvSpPr>
        <dsp:cNvPr id="0" name=""/>
        <dsp:cNvSpPr/>
      </dsp:nvSpPr>
      <dsp:spPr>
        <a:xfrm>
          <a:off x="5860515" y="362164"/>
          <a:ext cx="937870" cy="1138459"/>
        </a:xfrm>
        <a:prstGeom prst="rect">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t="8809" b="8809"/>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09FDA-45EA-4057-851D-FE90CFAFFBF9}">
      <dsp:nvSpPr>
        <dsp:cNvPr id="0" name=""/>
        <dsp:cNvSpPr/>
      </dsp:nvSpPr>
      <dsp:spPr>
        <a:xfrm>
          <a:off x="357508" y="2437394"/>
          <a:ext cx="5291982" cy="2001041"/>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Human Resources:</a:t>
          </a:r>
          <a:br>
            <a:rPr lang="en-GB" sz="1000" kern="1200" dirty="0">
              <a:latin typeface="Aptos" panose="020B0004020202020204" pitchFamily="34" charset="0"/>
            </a:rPr>
          </a:br>
          <a:r>
            <a:rPr lang="en-GB" sz="1000" b="1" kern="1200" dirty="0">
              <a:latin typeface="Aptos" panose="020B0004020202020204" pitchFamily="34" charset="0"/>
            </a:rPr>
            <a:t>Examples:</a:t>
          </a:r>
          <a:br>
            <a:rPr lang="en-GB" sz="1000" b="1" kern="1200" dirty="0">
              <a:latin typeface="Aptos" panose="020B0004020202020204" pitchFamily="34" charset="0"/>
            </a:rPr>
          </a:br>
          <a:r>
            <a:rPr lang="en-GB" sz="1000" b="1" kern="1200" dirty="0">
              <a:latin typeface="Aptos" panose="020B0004020202020204" pitchFamily="34" charset="0"/>
            </a:rPr>
            <a:t>Your Lecturer:</a:t>
          </a:r>
          <a:r>
            <a:rPr lang="en-GB" sz="1000" kern="1200" dirty="0">
              <a:latin typeface="Aptos" panose="020B0004020202020204" pitchFamily="34" charset="0"/>
            </a:rPr>
            <a:t> Provides guidance, feedback, and helps refine your research questions.</a:t>
          </a:r>
          <a:br>
            <a:rPr lang="en-GB" sz="1000" kern="1200" dirty="0">
              <a:latin typeface="Aptos" panose="020B0004020202020204" pitchFamily="34" charset="0"/>
            </a:rPr>
          </a:br>
          <a:r>
            <a:rPr lang="en-GB" sz="1000" b="1" kern="1200" dirty="0">
              <a:latin typeface="Aptos" panose="020B0004020202020204" pitchFamily="34" charset="0"/>
            </a:rPr>
            <a:t>Library Staff:</a:t>
          </a:r>
          <a:r>
            <a:rPr lang="en-GB" sz="1000" kern="1200" dirty="0">
              <a:latin typeface="Aptos" panose="020B0004020202020204" pitchFamily="34" charset="0"/>
            </a:rPr>
            <a:t> Can help you navigate academic databases and find reliable sources.</a:t>
          </a:r>
          <a:br>
            <a:rPr lang="en-GB" sz="1000" kern="1200" dirty="0">
              <a:latin typeface="Aptos" panose="020B0004020202020204" pitchFamily="34" charset="0"/>
            </a:rPr>
          </a:br>
          <a:r>
            <a:rPr lang="en-GB" sz="1000" b="1" kern="1200" dirty="0">
              <a:latin typeface="Aptos" panose="020B0004020202020204" pitchFamily="34" charset="0"/>
            </a:rPr>
            <a:t>Peers or Study Groups:</a:t>
          </a:r>
          <a:r>
            <a:rPr lang="en-GB" sz="1000" kern="1200" dirty="0">
              <a:latin typeface="Aptos" panose="020B0004020202020204" pitchFamily="34" charset="0"/>
            </a:rPr>
            <a:t> Offer feedback on drafts and help troubleshoot challenges.</a:t>
          </a:r>
        </a:p>
      </dsp:txBody>
      <dsp:txXfrm>
        <a:off x="357508" y="2437394"/>
        <a:ext cx="5291982" cy="2001041"/>
      </dsp:txXfrm>
    </dsp:sp>
    <dsp:sp modelId="{4B3826FF-F570-424B-A9A3-2602CD12CF9E}">
      <dsp:nvSpPr>
        <dsp:cNvPr id="0" name=""/>
        <dsp:cNvSpPr/>
      </dsp:nvSpPr>
      <dsp:spPr>
        <a:xfrm>
          <a:off x="169016" y="2690127"/>
          <a:ext cx="718790" cy="1078198"/>
        </a:xfrm>
        <a:prstGeom prst="rect">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t="16667" b="166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5618B7-BF8A-4BE2-8949-CC40BF1F04F4}">
      <dsp:nvSpPr>
        <dsp:cNvPr id="0" name=""/>
        <dsp:cNvSpPr/>
      </dsp:nvSpPr>
      <dsp:spPr>
        <a:xfrm>
          <a:off x="6329388" y="2305804"/>
          <a:ext cx="5291982" cy="2001041"/>
        </a:xfrm>
        <a:prstGeom prst="rect">
          <a:avLst/>
        </a:prstGeom>
        <a:solidFill>
          <a:srgbClr val="FFFFEC">
            <a:alpha val="40000"/>
          </a:srgbClr>
        </a:solidFill>
        <a:ln w="6350" cap="flat" cmpd="sng" algn="ctr">
          <a:solidFill>
            <a:srgbClr val="FFFFED"/>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Institutional Support:
</a:t>
          </a:r>
          <a:r>
            <a:rPr lang="en-GB" sz="1000" b="0" kern="1200" dirty="0">
              <a:latin typeface="Aptos" panose="020B0004020202020204" pitchFamily="34" charset="0"/>
            </a:rPr>
            <a:t>Many universities provide free access to resources that you can leverage for your dissertation.</a:t>
          </a:r>
          <a:r>
            <a:rPr lang="en-GB" sz="1000" b="1" kern="1200" dirty="0">
              <a:latin typeface="Aptos" panose="020B0004020202020204" pitchFamily="34" charset="0"/>
            </a:rPr>
            <a:t>
Examples:
</a:t>
          </a:r>
          <a:r>
            <a:rPr lang="en-GB" sz="1000" b="0" kern="1200" dirty="0">
              <a:latin typeface="Aptos" panose="020B0004020202020204" pitchFamily="34" charset="0"/>
            </a:rPr>
            <a:t>University library services (both physical and digital).</a:t>
          </a:r>
          <a:r>
            <a:rPr lang="en-GB" sz="1000" b="1" kern="1200" dirty="0">
              <a:latin typeface="Aptos" panose="020B0004020202020204" pitchFamily="34" charset="0"/>
            </a:rPr>
            <a:t>
</a:t>
          </a:r>
          <a:r>
            <a:rPr lang="en-GB" sz="1000" b="0" kern="1200" dirty="0">
              <a:latin typeface="Aptos" panose="020B0004020202020204" pitchFamily="34" charset="0"/>
            </a:rPr>
            <a:t>Workshops or seminars on academic writing and research skills.</a:t>
          </a:r>
          <a:r>
            <a:rPr lang="en-GB" sz="1000" b="1" kern="1200" dirty="0">
              <a:latin typeface="Aptos" panose="020B0004020202020204" pitchFamily="34" charset="0"/>
            </a:rPr>
            <a:t>
</a:t>
          </a:r>
          <a:r>
            <a:rPr lang="en-GB" sz="1000" b="0" kern="1200" dirty="0">
              <a:latin typeface="Aptos" panose="020B0004020202020204" pitchFamily="34" charset="0"/>
            </a:rPr>
            <a:t>IT support for using software like Microsoft Office, EndNote, or NVivo</a:t>
          </a:r>
          <a:r>
            <a:rPr lang="en-GB" sz="1000" b="1" kern="1200" dirty="0">
              <a:latin typeface="Aptos" panose="020B0004020202020204" pitchFamily="34" charset="0"/>
            </a:rPr>
            <a:t>.</a:t>
          </a:r>
          <a:endParaRPr lang="en-GB" sz="1000" kern="1200" dirty="0">
            <a:latin typeface="Aptos" panose="020B0004020202020204" pitchFamily="34" charset="0"/>
          </a:endParaRPr>
        </a:p>
      </dsp:txBody>
      <dsp:txXfrm>
        <a:off x="6329388" y="2305804"/>
        <a:ext cx="5291982" cy="2001041"/>
      </dsp:txXfrm>
    </dsp:sp>
    <dsp:sp modelId="{25E5F937-E1B9-4114-A877-902341E2FBDC}">
      <dsp:nvSpPr>
        <dsp:cNvPr id="0" name=""/>
        <dsp:cNvSpPr/>
      </dsp:nvSpPr>
      <dsp:spPr>
        <a:xfrm>
          <a:off x="5944401" y="2512813"/>
          <a:ext cx="790670" cy="1186018"/>
        </a:xfrm>
        <a:prstGeom prst="rect">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30A67-AA7D-4F7A-8985-462A51AF4EF5}">
      <dsp:nvSpPr>
        <dsp:cNvPr id="0" name=""/>
        <dsp:cNvSpPr/>
      </dsp:nvSpPr>
      <dsp:spPr>
        <a:xfrm>
          <a:off x="6049"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Stay Organised and On Track</a:t>
          </a:r>
          <a:endParaRPr lang="en-GB" sz="1800" kern="1200" dirty="0">
            <a:latin typeface="Aptos" panose="020B0004020202020204" pitchFamily="34" charset="0"/>
          </a:endParaRPr>
        </a:p>
      </dsp:txBody>
      <dsp:txXfrm>
        <a:off x="24570" y="399635"/>
        <a:ext cx="2492358" cy="595308"/>
      </dsp:txXfrm>
    </dsp:sp>
    <dsp:sp modelId="{95DFE828-F470-4EC0-8B27-2D4BE188F148}">
      <dsp:nvSpPr>
        <dsp:cNvPr id="0" name=""/>
        <dsp:cNvSpPr/>
      </dsp:nvSpPr>
      <dsp:spPr>
        <a:xfrm rot="5400000">
          <a:off x="1215419"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0CA02B-A779-4F6B-B4F8-DD055B398855}">
      <dsp:nvSpPr>
        <dsp:cNvPr id="0" name=""/>
        <dsp:cNvSpPr/>
      </dsp:nvSpPr>
      <dsp:spPr>
        <a:xfrm>
          <a:off x="6049"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A clear timescale ensures you don’t miss deadlines and helps you balance your workload.</a:t>
          </a:r>
        </a:p>
      </dsp:txBody>
      <dsp:txXfrm>
        <a:off x="24570" y="1253307"/>
        <a:ext cx="2492358" cy="595308"/>
      </dsp:txXfrm>
    </dsp:sp>
    <dsp:sp modelId="{1CD6B287-841C-41FC-B77A-C2773BD32635}">
      <dsp:nvSpPr>
        <dsp:cNvPr id="0" name=""/>
        <dsp:cNvSpPr/>
      </dsp:nvSpPr>
      <dsp:spPr>
        <a:xfrm rot="5400000">
          <a:off x="1215419" y="1922467"/>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4E0A30-4B7F-44C3-98E7-C03F809C86A2}">
      <dsp:nvSpPr>
        <dsp:cNvPr id="0" name=""/>
        <dsp:cNvSpPr/>
      </dsp:nvSpPr>
      <dsp:spPr>
        <a:xfrm>
          <a:off x="6049" y="2088459"/>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It acts as a roadmap, showing you what needs to be completed and when.</a:t>
          </a:r>
        </a:p>
      </dsp:txBody>
      <dsp:txXfrm>
        <a:off x="24570" y="2106980"/>
        <a:ext cx="2492358" cy="595308"/>
      </dsp:txXfrm>
    </dsp:sp>
    <dsp:sp modelId="{D890C17A-69C0-4D68-B2B4-CAA713EA94A9}">
      <dsp:nvSpPr>
        <dsp:cNvPr id="0" name=""/>
        <dsp:cNvSpPr/>
      </dsp:nvSpPr>
      <dsp:spPr>
        <a:xfrm>
          <a:off x="2889567"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Prioritise Tasks Effectively</a:t>
          </a:r>
          <a:endParaRPr lang="en-GB" sz="1800" kern="1200" dirty="0">
            <a:latin typeface="Aptos" panose="020B0004020202020204" pitchFamily="34" charset="0"/>
          </a:endParaRPr>
        </a:p>
      </dsp:txBody>
      <dsp:txXfrm>
        <a:off x="2908088" y="399635"/>
        <a:ext cx="2492358" cy="595308"/>
      </dsp:txXfrm>
    </dsp:sp>
    <dsp:sp modelId="{40B16764-D385-443F-9166-36240698629F}">
      <dsp:nvSpPr>
        <dsp:cNvPr id="0" name=""/>
        <dsp:cNvSpPr/>
      </dsp:nvSpPr>
      <dsp:spPr>
        <a:xfrm rot="5400000">
          <a:off x="4098936"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0185AB-6AF8-4D3B-964D-608AFD60FAE7}">
      <dsp:nvSpPr>
        <dsp:cNvPr id="0" name=""/>
        <dsp:cNvSpPr/>
      </dsp:nvSpPr>
      <dsp:spPr>
        <a:xfrm>
          <a:off x="2889567"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By breaking your project into smaller steps, you can identify which tasks are most urgent or require more time and effort.</a:t>
          </a:r>
        </a:p>
      </dsp:txBody>
      <dsp:txXfrm>
        <a:off x="2908088" y="1253307"/>
        <a:ext cx="2492358" cy="595308"/>
      </dsp:txXfrm>
    </dsp:sp>
    <dsp:sp modelId="{9E507ABC-E469-46BA-8681-B87CB51EEE39}">
      <dsp:nvSpPr>
        <dsp:cNvPr id="0" name=""/>
        <dsp:cNvSpPr/>
      </dsp:nvSpPr>
      <dsp:spPr>
        <a:xfrm>
          <a:off x="5773084"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Allocate Enough Time for Each Stage</a:t>
          </a:r>
          <a:endParaRPr lang="en-GB" sz="1800" kern="1200" dirty="0">
            <a:latin typeface="Aptos" panose="020B0004020202020204" pitchFamily="34" charset="0"/>
          </a:endParaRPr>
        </a:p>
      </dsp:txBody>
      <dsp:txXfrm>
        <a:off x="5791605" y="399635"/>
        <a:ext cx="2492358" cy="595308"/>
      </dsp:txXfrm>
    </dsp:sp>
    <dsp:sp modelId="{DBCB1A57-B1F3-44A9-93BB-DAA66DBE26C3}">
      <dsp:nvSpPr>
        <dsp:cNvPr id="0" name=""/>
        <dsp:cNvSpPr/>
      </dsp:nvSpPr>
      <dsp:spPr>
        <a:xfrm rot="5400000">
          <a:off x="6982453"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D0D55B-1396-47D7-B8D7-1AAC19BD5BC0}">
      <dsp:nvSpPr>
        <dsp:cNvPr id="0" name=""/>
        <dsp:cNvSpPr/>
      </dsp:nvSpPr>
      <dsp:spPr>
        <a:xfrm>
          <a:off x="5773084"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Without a timescale, it’s easy to underestimate how long tasks will take.</a:t>
          </a:r>
        </a:p>
      </dsp:txBody>
      <dsp:txXfrm>
        <a:off x="5791605" y="1253307"/>
        <a:ext cx="2492358" cy="595308"/>
      </dsp:txXfrm>
    </dsp:sp>
    <dsp:sp modelId="{F0FE9D9E-DF7C-4330-9D34-DB3DAFAD1621}">
      <dsp:nvSpPr>
        <dsp:cNvPr id="0" name=""/>
        <dsp:cNvSpPr/>
      </dsp:nvSpPr>
      <dsp:spPr>
        <a:xfrm rot="5400000">
          <a:off x="6982453" y="1922467"/>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17D9BC-1CD9-4510-A17D-D380B30B87D8}">
      <dsp:nvSpPr>
        <dsp:cNvPr id="0" name=""/>
        <dsp:cNvSpPr/>
      </dsp:nvSpPr>
      <dsp:spPr>
        <a:xfrm>
          <a:off x="5773084" y="2088459"/>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For example, analysing data might take longer than expected, so it’s important to schedule extra time for this step.</a:t>
          </a:r>
        </a:p>
      </dsp:txBody>
      <dsp:txXfrm>
        <a:off x="5791605" y="2106980"/>
        <a:ext cx="2492358" cy="595308"/>
      </dsp:txXfrm>
    </dsp:sp>
    <dsp:sp modelId="{A249F6A5-A153-44CE-971A-DBF6DB7365A4}">
      <dsp:nvSpPr>
        <dsp:cNvPr id="0" name=""/>
        <dsp:cNvSpPr/>
      </dsp:nvSpPr>
      <dsp:spPr>
        <a:xfrm>
          <a:off x="8656601"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Reduce Stress</a:t>
          </a:r>
          <a:endParaRPr lang="en-GB" sz="1800" kern="1200" dirty="0">
            <a:latin typeface="Aptos" panose="020B0004020202020204" pitchFamily="34" charset="0"/>
          </a:endParaRPr>
        </a:p>
      </dsp:txBody>
      <dsp:txXfrm>
        <a:off x="8675122" y="399635"/>
        <a:ext cx="2492358" cy="595308"/>
      </dsp:txXfrm>
    </dsp:sp>
    <dsp:sp modelId="{E5E2B3EA-7663-447B-B20E-081E69322361}">
      <dsp:nvSpPr>
        <dsp:cNvPr id="0" name=""/>
        <dsp:cNvSpPr/>
      </dsp:nvSpPr>
      <dsp:spPr>
        <a:xfrm rot="5400000">
          <a:off x="9865970"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B689371-07C4-418A-98E7-7678B52617F6}">
      <dsp:nvSpPr>
        <dsp:cNvPr id="0" name=""/>
        <dsp:cNvSpPr/>
      </dsp:nvSpPr>
      <dsp:spPr>
        <a:xfrm>
          <a:off x="8656601"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A timescale prevents last-minute panic by spreading tasks over the project period.</a:t>
          </a:r>
        </a:p>
      </dsp:txBody>
      <dsp:txXfrm>
        <a:off x="8675122" y="1253307"/>
        <a:ext cx="2492358" cy="59530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DF35A-1F27-45C3-B1E8-FCBE8B2303F6}">
      <dsp:nvSpPr>
        <dsp:cNvPr id="0" name=""/>
        <dsp:cNvSpPr/>
      </dsp:nvSpPr>
      <dsp:spPr>
        <a:xfrm>
          <a:off x="850556" y="562801"/>
          <a:ext cx="670733"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4DE532-BD9E-45F1-85C2-566FFD72519E}">
      <dsp:nvSpPr>
        <dsp:cNvPr id="0" name=""/>
        <dsp:cNvSpPr/>
      </dsp:nvSpPr>
      <dsp:spPr>
        <a:xfrm>
          <a:off x="1561534" y="506440"/>
          <a:ext cx="77134" cy="14501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30B6AB-E74A-470F-A224-A78D69933621}">
      <dsp:nvSpPr>
        <dsp:cNvPr id="0" name=""/>
        <dsp:cNvSpPr/>
      </dsp:nvSpPr>
      <dsp:spPr>
        <a:xfrm>
          <a:off x="446676" y="242799"/>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1</a:t>
          </a:r>
        </a:p>
      </dsp:txBody>
      <dsp:txXfrm>
        <a:off x="540413" y="336536"/>
        <a:ext cx="452602" cy="452602"/>
      </dsp:txXfrm>
    </dsp:sp>
    <dsp:sp modelId="{8EE59B9C-BECB-4F23-906C-29F75C9EB6D0}">
      <dsp:nvSpPr>
        <dsp:cNvPr id="0" name=""/>
        <dsp:cNvSpPr/>
      </dsp:nvSpPr>
      <dsp:spPr>
        <a:xfrm>
          <a:off x="12139" y="1048466"/>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1:</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Select a research topic, review the assessment criteria, and draft a preliminary title.</a:t>
          </a:r>
          <a:endParaRPr lang="en-US" sz="1100" kern="1200" dirty="0">
            <a:latin typeface="Aptos" panose="020B0004020202020204" pitchFamily="34" charset="0"/>
          </a:endParaRPr>
        </a:p>
      </dsp:txBody>
      <dsp:txXfrm>
        <a:off x="12139" y="1350296"/>
        <a:ext cx="1509150" cy="1663770"/>
      </dsp:txXfrm>
    </dsp:sp>
    <dsp:sp modelId="{74899CA5-FC56-4E86-9ADA-EFE23192932C}">
      <dsp:nvSpPr>
        <dsp:cNvPr id="0" name=""/>
        <dsp:cNvSpPr/>
      </dsp:nvSpPr>
      <dsp:spPr>
        <a:xfrm>
          <a:off x="1688973"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751107-23DA-49EC-A024-0345E75B67E6}">
      <dsp:nvSpPr>
        <dsp:cNvPr id="0" name=""/>
        <dsp:cNvSpPr/>
      </dsp:nvSpPr>
      <dsp:spPr>
        <a:xfrm>
          <a:off x="3238368"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F1FF01-2062-4385-9EFA-C700E367BF76}">
      <dsp:nvSpPr>
        <dsp:cNvPr id="0" name=""/>
        <dsp:cNvSpPr/>
      </dsp:nvSpPr>
      <dsp:spPr>
        <a:xfrm>
          <a:off x="2123510"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2</a:t>
          </a:r>
        </a:p>
      </dsp:txBody>
      <dsp:txXfrm>
        <a:off x="2217247" y="336552"/>
        <a:ext cx="452602" cy="452602"/>
      </dsp:txXfrm>
    </dsp:sp>
    <dsp:sp modelId="{333F53A9-C57A-4A06-8019-DE145CF7B6DA}">
      <dsp:nvSpPr>
        <dsp:cNvPr id="0" name=""/>
        <dsp:cNvSpPr/>
      </dsp:nvSpPr>
      <dsp:spPr>
        <a:xfrm>
          <a:off x="1688973"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2:</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Conduct an initial literature search to explore the scope of your topic and refine your aim.</a:t>
          </a:r>
          <a:endParaRPr lang="en-US" sz="1100" kern="1200" dirty="0">
            <a:latin typeface="Aptos" panose="020B0004020202020204" pitchFamily="34" charset="0"/>
          </a:endParaRPr>
        </a:p>
      </dsp:txBody>
      <dsp:txXfrm>
        <a:off x="1688973" y="1350338"/>
        <a:ext cx="1509150" cy="1663770"/>
      </dsp:txXfrm>
    </dsp:sp>
    <dsp:sp modelId="{33FAB2A2-875D-4658-B85A-B763B50FA4D8}">
      <dsp:nvSpPr>
        <dsp:cNvPr id="0" name=""/>
        <dsp:cNvSpPr/>
      </dsp:nvSpPr>
      <dsp:spPr>
        <a:xfrm>
          <a:off x="3365807"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8C0EC9-EFBA-423A-8BF5-5197C35E7E91}">
      <dsp:nvSpPr>
        <dsp:cNvPr id="0" name=""/>
        <dsp:cNvSpPr/>
      </dsp:nvSpPr>
      <dsp:spPr>
        <a:xfrm>
          <a:off x="4915202"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2920ED-72DA-4432-9DBB-685A01B6219B}">
      <dsp:nvSpPr>
        <dsp:cNvPr id="0" name=""/>
        <dsp:cNvSpPr/>
      </dsp:nvSpPr>
      <dsp:spPr>
        <a:xfrm>
          <a:off x="3800345"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3</a:t>
          </a:r>
        </a:p>
      </dsp:txBody>
      <dsp:txXfrm>
        <a:off x="3894082" y="336552"/>
        <a:ext cx="452602" cy="452602"/>
      </dsp:txXfrm>
    </dsp:sp>
    <dsp:sp modelId="{BA6F509C-9A3E-40DC-B48E-E4DD4CBC2BD5}">
      <dsp:nvSpPr>
        <dsp:cNvPr id="0" name=""/>
        <dsp:cNvSpPr/>
      </dsp:nvSpPr>
      <dsp:spPr>
        <a:xfrm>
          <a:off x="3365807"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3:</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Define your research aim and SMART objectives.</a:t>
          </a:r>
          <a:endParaRPr lang="en-US" sz="1100" kern="1200" dirty="0">
            <a:latin typeface="Aptos" panose="020B0004020202020204" pitchFamily="34" charset="0"/>
          </a:endParaRPr>
        </a:p>
      </dsp:txBody>
      <dsp:txXfrm>
        <a:off x="3365807" y="1350338"/>
        <a:ext cx="1509150" cy="1663770"/>
      </dsp:txXfrm>
    </dsp:sp>
    <dsp:sp modelId="{FBBD3C9D-426F-4DF4-91C5-4A96E50E5F56}">
      <dsp:nvSpPr>
        <dsp:cNvPr id="0" name=""/>
        <dsp:cNvSpPr/>
      </dsp:nvSpPr>
      <dsp:spPr>
        <a:xfrm>
          <a:off x="5042641"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354510-C6C9-45AD-BAF4-B4C255ECBE6C}">
      <dsp:nvSpPr>
        <dsp:cNvPr id="0" name=""/>
        <dsp:cNvSpPr/>
      </dsp:nvSpPr>
      <dsp:spPr>
        <a:xfrm>
          <a:off x="6592036"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9D16B8-4E0D-415D-989D-23A4CBEBACC0}">
      <dsp:nvSpPr>
        <dsp:cNvPr id="0" name=""/>
        <dsp:cNvSpPr/>
      </dsp:nvSpPr>
      <dsp:spPr>
        <a:xfrm>
          <a:off x="5477179"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4</a:t>
          </a:r>
        </a:p>
      </dsp:txBody>
      <dsp:txXfrm>
        <a:off x="5570916" y="336552"/>
        <a:ext cx="452602" cy="452602"/>
      </dsp:txXfrm>
    </dsp:sp>
    <dsp:sp modelId="{F015B168-6738-4598-BCD8-3B298A99F530}">
      <dsp:nvSpPr>
        <dsp:cNvPr id="0" name=""/>
        <dsp:cNvSpPr/>
      </dsp:nvSpPr>
      <dsp:spPr>
        <a:xfrm>
          <a:off x="5042641"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4:</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Start drafting your background / rationale and methods sections.</a:t>
          </a:r>
          <a:endParaRPr lang="en-US" sz="1100" kern="1200" dirty="0">
            <a:latin typeface="Aptos" panose="020B0004020202020204" pitchFamily="34" charset="0"/>
          </a:endParaRPr>
        </a:p>
      </dsp:txBody>
      <dsp:txXfrm>
        <a:off x="5042641" y="1350338"/>
        <a:ext cx="1509150" cy="1663770"/>
      </dsp:txXfrm>
    </dsp:sp>
    <dsp:sp modelId="{2B79AD1C-91EB-4D09-81A1-6AD5635CBABE}">
      <dsp:nvSpPr>
        <dsp:cNvPr id="0" name=""/>
        <dsp:cNvSpPr/>
      </dsp:nvSpPr>
      <dsp:spPr>
        <a:xfrm>
          <a:off x="6719476"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DE5143-89D3-43A4-B72C-3C50E959730F}">
      <dsp:nvSpPr>
        <dsp:cNvPr id="0" name=""/>
        <dsp:cNvSpPr/>
      </dsp:nvSpPr>
      <dsp:spPr>
        <a:xfrm>
          <a:off x="8268871"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1C7C0-065D-43F6-A68A-EAB66C4DA054}">
      <dsp:nvSpPr>
        <dsp:cNvPr id="0" name=""/>
        <dsp:cNvSpPr/>
      </dsp:nvSpPr>
      <dsp:spPr>
        <a:xfrm>
          <a:off x="7154013"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5</a:t>
          </a:r>
        </a:p>
      </dsp:txBody>
      <dsp:txXfrm>
        <a:off x="7247750" y="336552"/>
        <a:ext cx="452602" cy="452602"/>
      </dsp:txXfrm>
    </dsp:sp>
    <dsp:sp modelId="{2067974E-42FA-4C2B-89AF-C803F50F2092}">
      <dsp:nvSpPr>
        <dsp:cNvPr id="0" name=""/>
        <dsp:cNvSpPr/>
      </dsp:nvSpPr>
      <dsp:spPr>
        <a:xfrm>
          <a:off x="6719476"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5:</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Complete your methods section and refine your background / rationale.</a:t>
          </a:r>
          <a:endParaRPr lang="en-US" sz="1100" kern="1200" dirty="0">
            <a:latin typeface="Aptos" panose="020B0004020202020204" pitchFamily="34" charset="0"/>
          </a:endParaRPr>
        </a:p>
      </dsp:txBody>
      <dsp:txXfrm>
        <a:off x="6719476" y="1350338"/>
        <a:ext cx="1509150" cy="1663770"/>
      </dsp:txXfrm>
    </dsp:sp>
    <dsp:sp modelId="{66FD9065-5392-4F79-B15D-141CBF6EF393}">
      <dsp:nvSpPr>
        <dsp:cNvPr id="0" name=""/>
        <dsp:cNvSpPr/>
      </dsp:nvSpPr>
      <dsp:spPr>
        <a:xfrm>
          <a:off x="8396310"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1DA9D1-5FE5-4F2A-A6E2-53CED16821DC}">
      <dsp:nvSpPr>
        <dsp:cNvPr id="0" name=""/>
        <dsp:cNvSpPr/>
      </dsp:nvSpPr>
      <dsp:spPr>
        <a:xfrm>
          <a:off x="9945705"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F825E6-55AB-40C4-B19A-3C46CE6CFAA7}">
      <dsp:nvSpPr>
        <dsp:cNvPr id="0" name=""/>
        <dsp:cNvSpPr/>
      </dsp:nvSpPr>
      <dsp:spPr>
        <a:xfrm>
          <a:off x="8830847"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6</a:t>
          </a:r>
        </a:p>
      </dsp:txBody>
      <dsp:txXfrm>
        <a:off x="8924584" y="336552"/>
        <a:ext cx="452602" cy="452602"/>
      </dsp:txXfrm>
    </dsp:sp>
    <dsp:sp modelId="{48D202E8-D9EB-4DBE-B7E8-E6881EDF072D}">
      <dsp:nvSpPr>
        <dsp:cNvPr id="0" name=""/>
        <dsp:cNvSpPr/>
      </dsp:nvSpPr>
      <dsp:spPr>
        <a:xfrm>
          <a:off x="8396310"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6:</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Review and finalise all proposal sections (title, aim, objectives, background, methods, resources, timescale, and self-reflection).</a:t>
          </a:r>
          <a:endParaRPr lang="en-US" sz="1100" kern="1200" dirty="0">
            <a:latin typeface="Aptos" panose="020B0004020202020204" pitchFamily="34" charset="0"/>
          </a:endParaRPr>
        </a:p>
      </dsp:txBody>
      <dsp:txXfrm>
        <a:off x="8396310" y="1350338"/>
        <a:ext cx="1509150" cy="1663770"/>
      </dsp:txXfrm>
    </dsp:sp>
    <dsp:sp modelId="{4D3AB9AC-4BDC-49C4-BC21-EF0931D7EA95}">
      <dsp:nvSpPr>
        <dsp:cNvPr id="0" name=""/>
        <dsp:cNvSpPr/>
      </dsp:nvSpPr>
      <dsp:spPr>
        <a:xfrm>
          <a:off x="10073144" y="562817"/>
          <a:ext cx="75531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BC199D-7DA5-46E4-A98C-28223C477772}">
      <dsp:nvSpPr>
        <dsp:cNvPr id="0" name=""/>
        <dsp:cNvSpPr/>
      </dsp:nvSpPr>
      <dsp:spPr>
        <a:xfrm>
          <a:off x="10508419"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7</a:t>
          </a:r>
        </a:p>
      </dsp:txBody>
      <dsp:txXfrm>
        <a:off x="10602156" y="336552"/>
        <a:ext cx="452602" cy="452602"/>
      </dsp:txXfrm>
    </dsp:sp>
    <dsp:sp modelId="{A5E5014C-263D-453F-9855-27733DC2BA04}">
      <dsp:nvSpPr>
        <dsp:cNvPr id="0" name=""/>
        <dsp:cNvSpPr/>
      </dsp:nvSpPr>
      <dsp:spPr>
        <a:xfrm>
          <a:off x="10073144" y="1048508"/>
          <a:ext cx="157302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082" tIns="165100" rIns="124082"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7:</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Submit your proposal and discuss next steps with your lecturer.</a:t>
          </a:r>
          <a:endParaRPr lang="en-US" sz="1100" kern="1200" dirty="0">
            <a:latin typeface="Aptos" panose="020B0004020202020204" pitchFamily="34" charset="0"/>
          </a:endParaRPr>
        </a:p>
      </dsp:txBody>
      <dsp:txXfrm>
        <a:off x="10073144" y="1363114"/>
        <a:ext cx="1573028" cy="165099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C90EBF-488E-4EE6-895C-C20B9754E47E}">
      <dsp:nvSpPr>
        <dsp:cNvPr id="0" name=""/>
        <dsp:cNvSpPr/>
      </dsp:nvSpPr>
      <dsp:spPr>
        <a:xfrm>
          <a:off x="6778"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1" i="0" kern="1200" baseline="0">
              <a:latin typeface="Aptos" panose="020B0004020202020204" pitchFamily="34" charset="0"/>
            </a:rPr>
            <a:t>Identify Strengths:</a:t>
          </a:r>
          <a:endParaRPr lang="en-GB" sz="1100" kern="1200">
            <a:latin typeface="Aptos" panose="020B0004020202020204" pitchFamily="34" charset="0"/>
          </a:endParaRPr>
        </a:p>
      </dsp:txBody>
      <dsp:txXfrm>
        <a:off x="6778" y="1381987"/>
        <a:ext cx="1529355" cy="584379"/>
      </dsp:txXfrm>
    </dsp:sp>
    <dsp:sp modelId="{1FA208E1-ADB7-4E74-8500-A7D9E8A7CEC6}">
      <dsp:nvSpPr>
        <dsp:cNvPr id="0" name=""/>
        <dsp:cNvSpPr/>
      </dsp:nvSpPr>
      <dsp:spPr>
        <a:xfrm>
          <a:off x="320019" y="1966367"/>
          <a:ext cx="1529355" cy="2218919"/>
        </a:xfrm>
        <a:prstGeom prst="roundRect">
          <a:avLst>
            <a:gd name="adj" fmla="val 10000"/>
          </a:avLst>
        </a:prstGeom>
        <a:solidFill>
          <a:srgbClr val="FFFFEC"/>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100000"/>
            </a:lnSpc>
            <a:spcBef>
              <a:spcPct val="0"/>
            </a:spcBef>
            <a:spcAft>
              <a:spcPct val="15000"/>
            </a:spcAft>
            <a:buChar char="•"/>
          </a:pPr>
          <a:r>
            <a:rPr lang="en-US" sz="1050" b="0" i="0" kern="1200" baseline="0" dirty="0">
              <a:latin typeface="Aptos" panose="020B0004020202020204" pitchFamily="34" charset="0"/>
            </a:rPr>
            <a:t> Reflection allows you to </a:t>
          </a:r>
          <a:r>
            <a:rPr lang="en-US" sz="1050" b="0" i="0" kern="1200" baseline="0" dirty="0" err="1">
              <a:latin typeface="Aptos" panose="020B0004020202020204" pitchFamily="34" charset="0"/>
            </a:rPr>
            <a:t>recognise</a:t>
          </a:r>
          <a:r>
            <a:rPr lang="en-US" sz="1050" b="0" i="0" kern="1200" baseline="0" dirty="0">
              <a:latin typeface="Aptos" panose="020B0004020202020204" pitchFamily="34" charset="0"/>
            </a:rPr>
            <a:t> your skills and strengths that can contribute to the success of your project.</a:t>
          </a:r>
          <a:endParaRPr lang="en-GB" sz="1050" kern="1200" dirty="0">
            <a:latin typeface="Aptos" panose="020B0004020202020204" pitchFamily="34" charset="0"/>
          </a:endParaRPr>
        </a:p>
      </dsp:txBody>
      <dsp:txXfrm>
        <a:off x="364812" y="2011160"/>
        <a:ext cx="1439769" cy="2129333"/>
      </dsp:txXfrm>
    </dsp:sp>
    <dsp:sp modelId="{D02217FA-934E-410D-AC1C-F501839D23CF}">
      <dsp:nvSpPr>
        <dsp:cNvPr id="0" name=""/>
        <dsp:cNvSpPr/>
      </dsp:nvSpPr>
      <dsp:spPr>
        <a:xfrm>
          <a:off x="1767978"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1767978" y="1559947"/>
        <a:ext cx="377281" cy="228459"/>
      </dsp:txXfrm>
    </dsp:sp>
    <dsp:sp modelId="{C2BAECA6-94FE-4E71-AC42-3BAD532EF9C7}">
      <dsp:nvSpPr>
        <dsp:cNvPr id="0" name=""/>
        <dsp:cNvSpPr/>
      </dsp:nvSpPr>
      <dsp:spPr>
        <a:xfrm>
          <a:off x="2463513"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latin typeface="Aptos" panose="020B0004020202020204" pitchFamily="34" charset="0"/>
            </a:rPr>
            <a:t>Examples of strengths:</a:t>
          </a:r>
          <a:endParaRPr lang="en-GB" sz="1100" kern="1200">
            <a:latin typeface="Aptos" panose="020B0004020202020204" pitchFamily="34" charset="0"/>
          </a:endParaRPr>
        </a:p>
      </dsp:txBody>
      <dsp:txXfrm>
        <a:off x="2463513" y="1381987"/>
        <a:ext cx="1529355" cy="584379"/>
      </dsp:txXfrm>
    </dsp:sp>
    <dsp:sp modelId="{55F9966C-11FC-4499-8729-4724C6287F70}">
      <dsp:nvSpPr>
        <dsp:cNvPr id="0" name=""/>
        <dsp:cNvSpPr/>
      </dsp:nvSpPr>
      <dsp:spPr>
        <a:xfrm>
          <a:off x="2776754"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Strong time management skills to stay on schedule.</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Analytical thinking for interpreting complex data.</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Attention to detail when reviewing literature or writing.</a:t>
          </a:r>
          <a:endParaRPr lang="en-GB" sz="1050" kern="1200" dirty="0">
            <a:latin typeface="Aptos" panose="020B0004020202020204" pitchFamily="34" charset="0"/>
          </a:endParaRPr>
        </a:p>
      </dsp:txBody>
      <dsp:txXfrm>
        <a:off x="2821547" y="2011160"/>
        <a:ext cx="1439769" cy="2129333"/>
      </dsp:txXfrm>
    </dsp:sp>
    <dsp:sp modelId="{63CD8913-78A9-48A3-97F5-7C51A61ADEF5}">
      <dsp:nvSpPr>
        <dsp:cNvPr id="0" name=""/>
        <dsp:cNvSpPr/>
      </dsp:nvSpPr>
      <dsp:spPr>
        <a:xfrm>
          <a:off x="4224713"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4224713" y="1559947"/>
        <a:ext cx="377281" cy="228459"/>
      </dsp:txXfrm>
    </dsp:sp>
    <dsp:sp modelId="{D08327A1-633B-4D5B-A417-42250BE5FFF0}">
      <dsp:nvSpPr>
        <dsp:cNvPr id="0" name=""/>
        <dsp:cNvSpPr/>
      </dsp:nvSpPr>
      <dsp:spPr>
        <a:xfrm>
          <a:off x="4920247"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1" i="0" kern="1200" baseline="0" dirty="0">
              <a:latin typeface="Aptos" panose="020B0004020202020204" pitchFamily="34" charset="0"/>
            </a:rPr>
            <a:t>Anticipate and Address Challenges Early:</a:t>
          </a:r>
          <a:endParaRPr lang="en-GB" sz="1100" kern="1200" dirty="0">
            <a:latin typeface="Aptos" panose="020B0004020202020204" pitchFamily="34" charset="0"/>
          </a:endParaRPr>
        </a:p>
      </dsp:txBody>
      <dsp:txXfrm>
        <a:off x="4920247" y="1381987"/>
        <a:ext cx="1529355" cy="584379"/>
      </dsp:txXfrm>
    </dsp:sp>
    <dsp:sp modelId="{29C3C17B-8B1D-48A0-BB3C-0DC90876A1D2}">
      <dsp:nvSpPr>
        <dsp:cNvPr id="0" name=""/>
        <dsp:cNvSpPr/>
      </dsp:nvSpPr>
      <dsp:spPr>
        <a:xfrm>
          <a:off x="5233489"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Identifying potential obstacles early in the research process gives you time to plan solutions.</a:t>
          </a:r>
          <a:endParaRPr lang="en-GB" sz="1050" kern="1200" dirty="0">
            <a:latin typeface="Aptos" panose="020B0004020202020204" pitchFamily="34" charset="0"/>
          </a:endParaRPr>
        </a:p>
      </dsp:txBody>
      <dsp:txXfrm>
        <a:off x="5278282" y="2011160"/>
        <a:ext cx="1439769" cy="2129333"/>
      </dsp:txXfrm>
    </dsp:sp>
    <dsp:sp modelId="{663E6CB3-F9CF-4AA1-9E45-21030C29F2D5}">
      <dsp:nvSpPr>
        <dsp:cNvPr id="0" name=""/>
        <dsp:cNvSpPr/>
      </dsp:nvSpPr>
      <dsp:spPr>
        <a:xfrm>
          <a:off x="6681448"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6681448" y="1559947"/>
        <a:ext cx="377281" cy="228459"/>
      </dsp:txXfrm>
    </dsp:sp>
    <dsp:sp modelId="{3F4898E5-7A44-442A-BE9B-3E89EDB0C206}">
      <dsp:nvSpPr>
        <dsp:cNvPr id="0" name=""/>
        <dsp:cNvSpPr/>
      </dsp:nvSpPr>
      <dsp:spPr>
        <a:xfrm>
          <a:off x="7376982"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latin typeface="Aptos" panose="020B0004020202020204" pitchFamily="34" charset="0"/>
            </a:rPr>
            <a:t>Examples of challenges:</a:t>
          </a:r>
          <a:endParaRPr lang="en-GB" sz="1100" kern="1200">
            <a:latin typeface="Aptos" panose="020B0004020202020204" pitchFamily="34" charset="0"/>
          </a:endParaRPr>
        </a:p>
      </dsp:txBody>
      <dsp:txXfrm>
        <a:off x="7376982" y="1381987"/>
        <a:ext cx="1529355" cy="584379"/>
      </dsp:txXfrm>
    </dsp:sp>
    <dsp:sp modelId="{D29BE512-AB54-49AE-AF17-C833FCF74124}">
      <dsp:nvSpPr>
        <dsp:cNvPr id="0" name=""/>
        <dsp:cNvSpPr/>
      </dsp:nvSpPr>
      <dsp:spPr>
        <a:xfrm>
          <a:off x="7690224"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Accessing relevant resources or datasets.</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Balancing research with other commitments (e.g., work, family).</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Managing large amounts of data or information.</a:t>
          </a:r>
          <a:endParaRPr lang="en-GB" sz="1050" kern="1200" dirty="0">
            <a:latin typeface="Aptos" panose="020B0004020202020204" pitchFamily="34" charset="0"/>
          </a:endParaRPr>
        </a:p>
      </dsp:txBody>
      <dsp:txXfrm>
        <a:off x="7735017" y="2011160"/>
        <a:ext cx="1439769" cy="2129333"/>
      </dsp:txXfrm>
    </dsp:sp>
    <dsp:sp modelId="{8F35AE88-0395-42AD-88FD-D0392C12865C}">
      <dsp:nvSpPr>
        <dsp:cNvPr id="0" name=""/>
        <dsp:cNvSpPr/>
      </dsp:nvSpPr>
      <dsp:spPr>
        <a:xfrm>
          <a:off x="9138183" y="1483794"/>
          <a:ext cx="491510" cy="3807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9138183" y="1559947"/>
        <a:ext cx="377281" cy="228459"/>
      </dsp:txXfrm>
    </dsp:sp>
    <dsp:sp modelId="{F14C73F0-8325-4A46-AE85-94DB969464FE}">
      <dsp:nvSpPr>
        <dsp:cNvPr id="0" name=""/>
        <dsp:cNvSpPr/>
      </dsp:nvSpPr>
      <dsp:spPr>
        <a:xfrm>
          <a:off x="9833717" y="1381987"/>
          <a:ext cx="1529355" cy="876569"/>
        </a:xfrm>
        <a:prstGeom prst="roundRect">
          <a:avLst>
            <a:gd name="adj" fmla="val 10000"/>
          </a:avLst>
        </a:prstGeom>
        <a:solidFill>
          <a:srgbClr val="00426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41910" numCol="1" spcCol="1270" anchor="t" anchorCtr="0">
          <a:noAutofit/>
        </a:bodyPr>
        <a:lstStyle/>
        <a:p>
          <a:pPr marL="0" lvl="0" indent="0" algn="l" defTabSz="488950">
            <a:lnSpc>
              <a:spcPct val="90000"/>
            </a:lnSpc>
            <a:spcBef>
              <a:spcPct val="0"/>
            </a:spcBef>
            <a:spcAft>
              <a:spcPct val="35000"/>
            </a:spcAft>
            <a:buNone/>
          </a:pPr>
          <a:r>
            <a:rPr lang="en-US" sz="1100" b="1" i="0" kern="1200" baseline="0" dirty="0">
              <a:latin typeface="Aptos" panose="020B0004020202020204" pitchFamily="34" charset="0"/>
            </a:rPr>
            <a:t>Promote Personal Growth:</a:t>
          </a:r>
          <a:endParaRPr lang="en-GB" sz="1100" kern="1200" dirty="0">
            <a:latin typeface="Aptos" panose="020B0004020202020204" pitchFamily="34" charset="0"/>
          </a:endParaRPr>
        </a:p>
      </dsp:txBody>
      <dsp:txXfrm>
        <a:off x="9833717" y="1381987"/>
        <a:ext cx="1529355" cy="584379"/>
      </dsp:txXfrm>
    </dsp:sp>
    <dsp:sp modelId="{0CA7BC5A-3DE4-423B-9593-402E895027F3}">
      <dsp:nvSpPr>
        <dsp:cNvPr id="0" name=""/>
        <dsp:cNvSpPr/>
      </dsp:nvSpPr>
      <dsp:spPr>
        <a:xfrm>
          <a:off x="10146959" y="1966367"/>
          <a:ext cx="1529355" cy="2218919"/>
        </a:xfrm>
        <a:prstGeom prst="roundRect">
          <a:avLst>
            <a:gd name="adj" fmla="val 10000"/>
          </a:avLst>
        </a:prstGeom>
        <a:solidFill>
          <a:srgbClr val="FFFFEC">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78232" rIns="78232" bIns="78232" numCol="1" spcCol="1270" anchor="t" anchorCtr="0">
          <a:noAutofit/>
        </a:bodyPr>
        <a:lstStyle/>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Reflection encourages you to view the research process as a learning opportunity.</a:t>
          </a:r>
          <a:endParaRPr lang="en-GB" sz="1050" kern="1200" dirty="0">
            <a:latin typeface="Aptos" panose="020B0004020202020204" pitchFamily="34" charset="0"/>
          </a:endParaRPr>
        </a:p>
        <a:p>
          <a:pPr marL="57150" lvl="1" indent="-57150" algn="l" defTabSz="466725">
            <a:lnSpc>
              <a:spcPct val="90000"/>
            </a:lnSpc>
            <a:spcBef>
              <a:spcPct val="0"/>
            </a:spcBef>
            <a:spcAft>
              <a:spcPct val="15000"/>
            </a:spcAft>
            <a:buChar char="•"/>
          </a:pPr>
          <a:r>
            <a:rPr lang="en-US" sz="1050" b="0" i="0" kern="1200" baseline="0" dirty="0">
              <a:latin typeface="Aptos" panose="020B0004020202020204" pitchFamily="34" charset="0"/>
            </a:rPr>
            <a:t> By acknowledging your challenges and working on them, you develop transferable skills such as critical thinking, </a:t>
          </a:r>
          <a:r>
            <a:rPr lang="en-US" sz="1050" b="0" i="0" kern="1200" baseline="0" dirty="0" err="1">
              <a:latin typeface="Aptos" panose="020B0004020202020204" pitchFamily="34" charset="0"/>
            </a:rPr>
            <a:t>organisation</a:t>
          </a:r>
          <a:r>
            <a:rPr lang="en-US" sz="1050" b="0" i="0" kern="1200" baseline="0" dirty="0">
              <a:latin typeface="Aptos" panose="020B0004020202020204" pitchFamily="34" charset="0"/>
            </a:rPr>
            <a:t>, and communication.</a:t>
          </a:r>
          <a:endParaRPr lang="en-GB" sz="1050" kern="1200" dirty="0">
            <a:latin typeface="Aptos" panose="020B0004020202020204" pitchFamily="34" charset="0"/>
          </a:endParaRPr>
        </a:p>
      </dsp:txBody>
      <dsp:txXfrm>
        <a:off x="10191752" y="2011160"/>
        <a:ext cx="1439769" cy="212933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38851-A122-456F-B145-53A9E094BC2F}">
      <dsp:nvSpPr>
        <dsp:cNvPr id="0" name=""/>
        <dsp:cNvSpPr/>
      </dsp:nvSpPr>
      <dsp:spPr>
        <a:xfrm>
          <a:off x="0" y="1329130"/>
          <a:ext cx="11350331" cy="177217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06212E-1FD2-4A1A-B936-2B7BB16C27D0}">
      <dsp:nvSpPr>
        <dsp:cNvPr id="0" name=""/>
        <dsp:cNvSpPr/>
      </dsp:nvSpPr>
      <dsp:spPr>
        <a:xfrm>
          <a:off x="4489" y="0"/>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1">
          <a:noAutofit/>
        </a:bodyPr>
        <a:lstStyle/>
        <a:p>
          <a:pPr marL="0" lvl="0" indent="0" algn="ctr" defTabSz="711200">
            <a:lnSpc>
              <a:spcPct val="150000"/>
            </a:lnSpc>
            <a:spcBef>
              <a:spcPct val="0"/>
            </a:spcBef>
            <a:spcAft>
              <a:spcPct val="35000"/>
            </a:spcAft>
            <a:buNone/>
          </a:pPr>
          <a:r>
            <a:rPr lang="en-US" sz="1600" b="1" i="0" kern="1200" baseline="0" dirty="0">
              <a:latin typeface="Aptos" panose="020B0004020202020204" pitchFamily="34" charset="0"/>
            </a:rPr>
            <a:t>Background / Rationale:</a:t>
          </a:r>
          <a:endParaRPr lang="en-GB" sz="1600" kern="1200" dirty="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Learned how to introduce your topic, highlight its importance, and identify research gaps.</a:t>
          </a:r>
          <a:endParaRPr lang="en-GB" sz="1100" kern="1200" dirty="0">
            <a:latin typeface="Aptos" panose="020B0004020202020204" pitchFamily="34" charset="0"/>
          </a:endParaRPr>
        </a:p>
      </dsp:txBody>
      <dsp:txXfrm>
        <a:off x="4489" y="0"/>
        <a:ext cx="1962753" cy="1772174"/>
      </dsp:txXfrm>
    </dsp:sp>
    <dsp:sp modelId="{9213F484-455D-4D8B-BEB4-9E75C6A3A248}">
      <dsp:nvSpPr>
        <dsp:cNvPr id="0" name=""/>
        <dsp:cNvSpPr/>
      </dsp:nvSpPr>
      <dsp:spPr>
        <a:xfrm>
          <a:off x="764344"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38E56-3AE4-408C-BAFE-6554733C8429}">
      <dsp:nvSpPr>
        <dsp:cNvPr id="0" name=""/>
        <dsp:cNvSpPr/>
      </dsp:nvSpPr>
      <dsp:spPr>
        <a:xfrm>
          <a:off x="2065380" y="2658261"/>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1">
          <a:noAutofit/>
        </a:bodyPr>
        <a:lstStyle/>
        <a:p>
          <a:pPr marL="0" lvl="0" indent="0" algn="ctr" defTabSz="711200">
            <a:lnSpc>
              <a:spcPct val="150000"/>
            </a:lnSpc>
            <a:spcBef>
              <a:spcPct val="0"/>
            </a:spcBef>
            <a:spcAft>
              <a:spcPct val="35000"/>
            </a:spcAft>
            <a:buNone/>
          </a:pPr>
          <a:r>
            <a:rPr lang="en-US" sz="1600" b="1" i="0" kern="1200" baseline="0" dirty="0">
              <a:latin typeface="Aptos" panose="020B0004020202020204" pitchFamily="34" charset="0"/>
            </a:rPr>
            <a:t>Methods:</a:t>
          </a:r>
          <a:endParaRPr lang="en-GB" sz="1600" kern="1200" dirty="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Explored how to structure a credible and ethical methods section for secondary research.</a:t>
          </a:r>
          <a:endParaRPr lang="en-GB" sz="1100" kern="1200" dirty="0">
            <a:latin typeface="Aptos" panose="020B0004020202020204" pitchFamily="34" charset="0"/>
          </a:endParaRPr>
        </a:p>
      </dsp:txBody>
      <dsp:txXfrm>
        <a:off x="2065380" y="2658261"/>
        <a:ext cx="1962753" cy="1772174"/>
      </dsp:txXfrm>
    </dsp:sp>
    <dsp:sp modelId="{8C8803E4-FE55-4DF2-AE1C-A4D682C596CA}">
      <dsp:nvSpPr>
        <dsp:cNvPr id="0" name=""/>
        <dsp:cNvSpPr/>
      </dsp:nvSpPr>
      <dsp:spPr>
        <a:xfrm>
          <a:off x="2825236"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051C4-6B47-4694-9E22-31D135924369}">
      <dsp:nvSpPr>
        <dsp:cNvPr id="0" name=""/>
        <dsp:cNvSpPr/>
      </dsp:nvSpPr>
      <dsp:spPr>
        <a:xfrm>
          <a:off x="4126272" y="0"/>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1">
          <a:noAutofit/>
        </a:bodyPr>
        <a:lstStyle/>
        <a:p>
          <a:pPr marL="0" lvl="0" indent="0" algn="ctr" defTabSz="711200">
            <a:lnSpc>
              <a:spcPct val="150000"/>
            </a:lnSpc>
            <a:spcBef>
              <a:spcPct val="0"/>
            </a:spcBef>
            <a:spcAft>
              <a:spcPct val="35000"/>
            </a:spcAft>
            <a:buNone/>
          </a:pPr>
          <a:r>
            <a:rPr lang="en-US" sz="1600" b="1" i="0" kern="1200" baseline="0">
              <a:latin typeface="Aptos" panose="020B0004020202020204" pitchFamily="34" charset="0"/>
            </a:rPr>
            <a:t>Resources:</a:t>
          </a:r>
          <a:endParaRPr lang="en-GB" sz="1600" kern="120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Identified key resources like databases, software, and human support to make your project feasible.</a:t>
          </a:r>
          <a:endParaRPr lang="en-GB" sz="1100" kern="1200" dirty="0">
            <a:latin typeface="Aptos" panose="020B0004020202020204" pitchFamily="34" charset="0"/>
          </a:endParaRPr>
        </a:p>
      </dsp:txBody>
      <dsp:txXfrm>
        <a:off x="4126272" y="0"/>
        <a:ext cx="1962753" cy="1772174"/>
      </dsp:txXfrm>
    </dsp:sp>
    <dsp:sp modelId="{475F51FC-34DD-4F0A-B5CA-847E6CE2993D}">
      <dsp:nvSpPr>
        <dsp:cNvPr id="0" name=""/>
        <dsp:cNvSpPr/>
      </dsp:nvSpPr>
      <dsp:spPr>
        <a:xfrm>
          <a:off x="4886127"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C771E-D359-4B09-AB0D-337C09565C0B}">
      <dsp:nvSpPr>
        <dsp:cNvPr id="0" name=""/>
        <dsp:cNvSpPr/>
      </dsp:nvSpPr>
      <dsp:spPr>
        <a:xfrm>
          <a:off x="6187164" y="2658261"/>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1">
          <a:noAutofit/>
        </a:bodyPr>
        <a:lstStyle/>
        <a:p>
          <a:pPr marL="0" lvl="0" indent="0" algn="ctr" defTabSz="711200">
            <a:lnSpc>
              <a:spcPct val="150000"/>
            </a:lnSpc>
            <a:spcBef>
              <a:spcPct val="0"/>
            </a:spcBef>
            <a:spcAft>
              <a:spcPct val="35000"/>
            </a:spcAft>
            <a:buNone/>
          </a:pPr>
          <a:r>
            <a:rPr lang="en-US" sz="1600" b="1" i="0" kern="1200" baseline="0">
              <a:latin typeface="Aptos" panose="020B0004020202020204" pitchFamily="34" charset="0"/>
            </a:rPr>
            <a:t>Timescale:</a:t>
          </a:r>
          <a:endParaRPr lang="en-GB" sz="1600" kern="120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Created a  timeline to manage your dissertation effectively.</a:t>
          </a:r>
          <a:endParaRPr lang="en-GB" sz="1100" kern="1200" dirty="0">
            <a:latin typeface="Aptos" panose="020B0004020202020204" pitchFamily="34" charset="0"/>
          </a:endParaRPr>
        </a:p>
      </dsp:txBody>
      <dsp:txXfrm>
        <a:off x="6187164" y="2658261"/>
        <a:ext cx="1962753" cy="1772174"/>
      </dsp:txXfrm>
    </dsp:sp>
    <dsp:sp modelId="{6E965694-A24F-4184-96C8-7DCFBEF137B8}">
      <dsp:nvSpPr>
        <dsp:cNvPr id="0" name=""/>
        <dsp:cNvSpPr/>
      </dsp:nvSpPr>
      <dsp:spPr>
        <a:xfrm>
          <a:off x="6947019"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01D9B-F204-44A5-BE1E-4911B985A165}">
      <dsp:nvSpPr>
        <dsp:cNvPr id="0" name=""/>
        <dsp:cNvSpPr/>
      </dsp:nvSpPr>
      <dsp:spPr>
        <a:xfrm>
          <a:off x="8248055" y="0"/>
          <a:ext cx="1962753" cy="1772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1">
          <a:noAutofit/>
        </a:bodyPr>
        <a:lstStyle/>
        <a:p>
          <a:pPr marL="0" lvl="0" indent="0" algn="ctr" defTabSz="711200">
            <a:lnSpc>
              <a:spcPct val="150000"/>
            </a:lnSpc>
            <a:spcBef>
              <a:spcPct val="0"/>
            </a:spcBef>
            <a:spcAft>
              <a:spcPct val="35000"/>
            </a:spcAft>
            <a:buNone/>
          </a:pPr>
          <a:r>
            <a:rPr lang="en-US" sz="1600" b="1" i="0" kern="1200" baseline="0" dirty="0">
              <a:latin typeface="Aptos" panose="020B0004020202020204" pitchFamily="34" charset="0"/>
            </a:rPr>
            <a:t>Self-Reflection:</a:t>
          </a:r>
          <a:endParaRPr lang="en-GB" sz="1600" kern="1200" dirty="0">
            <a:latin typeface="Aptos" panose="020B0004020202020204" pitchFamily="34" charset="0"/>
          </a:endParaRPr>
        </a:p>
        <a:p>
          <a:pPr marL="57150" lvl="1" indent="-57150" algn="ctr" defTabSz="488950">
            <a:lnSpc>
              <a:spcPct val="150000"/>
            </a:lnSpc>
            <a:spcBef>
              <a:spcPct val="0"/>
            </a:spcBef>
            <a:spcAft>
              <a:spcPct val="15000"/>
            </a:spcAft>
            <a:buChar char="•"/>
          </a:pPr>
          <a:r>
            <a:rPr lang="en-US" sz="1100" b="0" i="0" kern="1200" baseline="0" dirty="0">
              <a:latin typeface="Aptos" panose="020B0004020202020204" pitchFamily="34" charset="0"/>
            </a:rPr>
            <a:t> Reflected on strengths and challenges to prepare for potential obstacles.</a:t>
          </a:r>
          <a:endParaRPr lang="en-GB" sz="1100" kern="1200" dirty="0">
            <a:latin typeface="Aptos" panose="020B0004020202020204" pitchFamily="34" charset="0"/>
          </a:endParaRPr>
        </a:p>
      </dsp:txBody>
      <dsp:txXfrm>
        <a:off x="8248055" y="0"/>
        <a:ext cx="1962753" cy="1772174"/>
      </dsp:txXfrm>
    </dsp:sp>
    <dsp:sp modelId="{2439AE63-E920-431F-AA13-1673CA4313B8}">
      <dsp:nvSpPr>
        <dsp:cNvPr id="0" name=""/>
        <dsp:cNvSpPr/>
      </dsp:nvSpPr>
      <dsp:spPr>
        <a:xfrm>
          <a:off x="9007910" y="1993695"/>
          <a:ext cx="443043" cy="443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8.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4.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3F84A-C90D-4962-9904-467ED9AD9C68}" type="datetimeFigureOut">
              <a:rPr lang="en-GB" smtClean="0"/>
              <a:t>14/08/2026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CDDA66-6E26-4BC4-9FE7-ED2D410968ED}" type="slidenum">
              <a:rPr lang="en-GB" smtClean="0"/>
              <a:t>‹#›</a:t>
            </a:fld>
            <a:endParaRPr lang="en-GB"/>
          </a:p>
        </p:txBody>
      </p:sp>
    </p:spTree>
    <p:extLst>
      <p:ext uri="{BB962C8B-B14F-4D97-AF65-F5344CB8AC3E}">
        <p14:creationId xmlns:p14="http://schemas.microsoft.com/office/powerpoint/2010/main" val="123297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evidence-based practice?</a:t>
            </a:r>
          </a:p>
          <a:p>
            <a:r>
              <a:rPr lang="en-GB" dirty="0"/>
              <a:t>Evidence-based practice (EBP) is an approach to decision-making and service delivery that integrates the best available research evidence, clinical expertise, and the preferences and values of individuals. It ensures that interventions and strategies are supported by scientific findings, are effective, and are tailored to meet the unique needs of those receiving care. In Health and Social Care, EBP combines data from systematic research, professional knowledge, and the specific context of the service user.</a:t>
            </a:r>
          </a:p>
          <a:p>
            <a:endParaRPr lang="en-GB" b="1" dirty="0"/>
          </a:p>
          <a:p>
            <a:r>
              <a:rPr lang="en-GB" b="1" dirty="0"/>
              <a:t>Why is evidence-based practice important in Health &amp; Social Care?</a:t>
            </a:r>
          </a:p>
          <a:p>
            <a:r>
              <a:rPr lang="en-GB" dirty="0"/>
              <a:t>Evidence-based practice is critical in Health and Social Care for several reasons:</a:t>
            </a:r>
          </a:p>
          <a:p>
            <a:pPr>
              <a:buFont typeface="+mj-lt"/>
              <a:buAutoNum type="arabicPeriod"/>
            </a:pPr>
            <a:r>
              <a:rPr lang="en-GB" b="1" dirty="0"/>
              <a:t>Improves Outcomes:</a:t>
            </a:r>
            <a:r>
              <a:rPr lang="en-GB" dirty="0"/>
              <a:t> It enhances the quality of care by using proven methods and interventions that are supported by scientific evidence.</a:t>
            </a:r>
          </a:p>
          <a:p>
            <a:pPr>
              <a:buFont typeface="+mj-lt"/>
              <a:buAutoNum type="arabicPeriod"/>
            </a:pPr>
            <a:r>
              <a:rPr lang="en-GB" b="1" dirty="0"/>
              <a:t>Promotes Efficiency:</a:t>
            </a:r>
            <a:r>
              <a:rPr lang="en-GB" dirty="0"/>
              <a:t> It reduces the risk of ineffective or harmful practices, saving time, resources, and costs.</a:t>
            </a:r>
          </a:p>
          <a:p>
            <a:pPr>
              <a:buFont typeface="+mj-lt"/>
              <a:buAutoNum type="arabicPeriod"/>
            </a:pPr>
            <a:r>
              <a:rPr lang="en-GB" b="1" dirty="0"/>
              <a:t>Enhances Professional Accountability:</a:t>
            </a:r>
            <a:r>
              <a:rPr lang="en-GB" dirty="0"/>
              <a:t> By relying on credible evidence, practitioners can justify their decisions and actions, ensuring ethical and transparent care.</a:t>
            </a:r>
          </a:p>
          <a:p>
            <a:pPr>
              <a:buFont typeface="+mj-lt"/>
              <a:buAutoNum type="arabicPeriod"/>
            </a:pPr>
            <a:r>
              <a:rPr lang="en-GB" b="1" dirty="0"/>
              <a:t>Adaptable to Individual Needs:</a:t>
            </a:r>
            <a:r>
              <a:rPr lang="en-GB" dirty="0"/>
              <a:t> EBP respects the preferences and circumstances of service users, ensuring that care is person-</a:t>
            </a:r>
            <a:r>
              <a:rPr lang="en-GB" dirty="0" err="1"/>
              <a:t>centered</a:t>
            </a:r>
            <a:r>
              <a:rPr lang="en-GB" dirty="0"/>
              <a:t> and equitable.</a:t>
            </a:r>
          </a:p>
          <a:p>
            <a:pPr>
              <a:buFont typeface="+mj-lt"/>
              <a:buAutoNum type="arabicPeriod"/>
            </a:pPr>
            <a:r>
              <a:rPr lang="en-GB" b="1" dirty="0"/>
              <a:t>Keeps Practices Current:</a:t>
            </a:r>
            <a:r>
              <a:rPr lang="en-GB" dirty="0"/>
              <a:t> It helps practitioners stay updated with the latest advancements, ensuring that care standards evolve alongside scientific and technological progress.</a:t>
            </a:r>
          </a:p>
          <a:p>
            <a:endParaRPr lang="en-GB" b="1" dirty="0"/>
          </a:p>
          <a:p>
            <a:r>
              <a:rPr lang="en-GB" b="1" dirty="0"/>
              <a:t>How can we ensure we provide evidence-based information and recommendations?</a:t>
            </a:r>
          </a:p>
          <a:p>
            <a:r>
              <a:rPr lang="en-GB" dirty="0"/>
              <a:t>To ensure the delivery of evidence-based information and recommendations, the following steps are essential:</a:t>
            </a:r>
          </a:p>
          <a:p>
            <a:pPr>
              <a:buFont typeface="+mj-lt"/>
              <a:buAutoNum type="arabicPeriod"/>
            </a:pPr>
            <a:r>
              <a:rPr lang="en-GB" b="1" dirty="0"/>
              <a:t>Access and Evaluate Research:</a:t>
            </a:r>
            <a:r>
              <a:rPr lang="en-GB" dirty="0"/>
              <a:t> Regularly consult peer-reviewed journals, systematic reviews, and meta-analyses to stay informed about the latest evidence.</a:t>
            </a:r>
          </a:p>
          <a:p>
            <a:pPr>
              <a:buFont typeface="+mj-lt"/>
              <a:buAutoNum type="arabicPeriod"/>
            </a:pPr>
            <a:r>
              <a:rPr lang="en-GB" b="1" dirty="0"/>
              <a:t>Critical Appraisal:</a:t>
            </a:r>
            <a:r>
              <a:rPr lang="en-GB" dirty="0"/>
              <a:t> Assess the quality, validity, and relevance of research findings before applying them to practice.</a:t>
            </a:r>
          </a:p>
          <a:p>
            <a:pPr>
              <a:buFont typeface="+mj-lt"/>
              <a:buAutoNum type="arabicPeriod"/>
            </a:pPr>
            <a:r>
              <a:rPr lang="en-GB" b="1" dirty="0"/>
              <a:t>Collaboration:</a:t>
            </a:r>
            <a:r>
              <a:rPr lang="en-GB" dirty="0"/>
              <a:t> Work in multidisciplinary teams to combine expertise and perspectives, ensuring comprehensive evaluation and application of evidence.</a:t>
            </a:r>
          </a:p>
          <a:p>
            <a:pPr>
              <a:buFont typeface="+mj-lt"/>
              <a:buAutoNum type="arabicPeriod"/>
            </a:pPr>
            <a:r>
              <a:rPr lang="en-GB" b="1" dirty="0"/>
              <a:t>Incorporate Service User Preferences:</a:t>
            </a:r>
            <a:r>
              <a:rPr lang="en-GB" dirty="0"/>
              <a:t> Engage with individuals to understand their preferences, needs, and values, integrating these into care decisions.</a:t>
            </a:r>
          </a:p>
          <a:p>
            <a:pPr>
              <a:buFont typeface="+mj-lt"/>
              <a:buAutoNum type="arabicPeriod"/>
            </a:pPr>
            <a:r>
              <a:rPr lang="en-GB" b="1" dirty="0"/>
              <a:t>Continuous Professional Development:</a:t>
            </a:r>
            <a:r>
              <a:rPr lang="en-GB" dirty="0"/>
              <a:t> Participate in training, workshops, and certifications to build expertise in evidence-based methods.</a:t>
            </a:r>
          </a:p>
          <a:p>
            <a:pPr>
              <a:buFont typeface="+mj-lt"/>
              <a:buAutoNum type="arabicPeriod"/>
            </a:pPr>
            <a:r>
              <a:rPr lang="en-GB" b="1" dirty="0"/>
              <a:t>Standardized Protocols and Guidelines:</a:t>
            </a:r>
            <a:r>
              <a:rPr lang="en-GB" dirty="0"/>
              <a:t> Use evidence-based guidelines, such as those provided by organizations like the National Institute for Health and Care Excellence (NICE), to inform practice.</a:t>
            </a:r>
          </a:p>
          <a:p>
            <a:pPr>
              <a:buFont typeface="+mj-lt"/>
              <a:buAutoNum type="arabicPeriod"/>
            </a:pPr>
            <a:r>
              <a:rPr lang="en-GB" b="1" dirty="0"/>
              <a:t>Monitoring and Evaluation:</a:t>
            </a:r>
            <a:r>
              <a:rPr lang="en-GB" dirty="0"/>
              <a:t> Regularly review the outcomes of interventions and adjust practices based on data and feedback.</a:t>
            </a:r>
          </a:p>
          <a:p>
            <a:r>
              <a:rPr lang="en-GB" dirty="0"/>
              <a:t>By embedding these principles into everyday practice, professionals can ensure that the care they provide is both effective and person-</a:t>
            </a:r>
            <a:r>
              <a:rPr lang="en-GB" dirty="0" err="1"/>
              <a:t>centered</a:t>
            </a:r>
            <a:r>
              <a:rPr lang="en-GB" dirty="0"/>
              <a:t>.</a:t>
            </a:r>
          </a:p>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11</a:t>
            </a:fld>
            <a:endParaRPr lang="en-GB"/>
          </a:p>
        </p:txBody>
      </p:sp>
    </p:spTree>
    <p:extLst>
      <p:ext uri="{BB962C8B-B14F-4D97-AF65-F5344CB8AC3E}">
        <p14:creationId xmlns:p14="http://schemas.microsoft.com/office/powerpoint/2010/main" val="3225494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17</a:t>
            </a:fld>
            <a:endParaRPr lang="en-GB"/>
          </a:p>
        </p:txBody>
      </p:sp>
    </p:spTree>
    <p:extLst>
      <p:ext uri="{BB962C8B-B14F-4D97-AF65-F5344CB8AC3E}">
        <p14:creationId xmlns:p14="http://schemas.microsoft.com/office/powerpoint/2010/main" val="1346508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18</a:t>
            </a:fld>
            <a:endParaRPr lang="en-GB"/>
          </a:p>
        </p:txBody>
      </p:sp>
    </p:spTree>
    <p:extLst>
      <p:ext uri="{BB962C8B-B14F-4D97-AF65-F5344CB8AC3E}">
        <p14:creationId xmlns:p14="http://schemas.microsoft.com/office/powerpoint/2010/main" val="264878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B50F2-692F-978F-FB72-0581380B9F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91E0A2-9A11-F749-5069-EA6882398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FA4580-EAEB-FC34-943E-75378403AE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17CC4A-1B17-5446-95D9-C8E5143DC813}"/>
              </a:ext>
            </a:extLst>
          </p:cNvPr>
          <p:cNvSpPr>
            <a:spLocks noGrp="1"/>
          </p:cNvSpPr>
          <p:nvPr>
            <p:ph type="sldNum" sz="quarter" idx="5"/>
          </p:nvPr>
        </p:nvSpPr>
        <p:spPr/>
        <p:txBody>
          <a:bodyPr/>
          <a:lstStyle/>
          <a:p>
            <a:fld id="{8DCDDA66-6E26-4BC4-9FE7-ED2D410968ED}" type="slidenum">
              <a:rPr lang="en-GB" smtClean="0"/>
              <a:t>19</a:t>
            </a:fld>
            <a:endParaRPr lang="en-GB"/>
          </a:p>
        </p:txBody>
      </p:sp>
    </p:spTree>
    <p:extLst>
      <p:ext uri="{BB962C8B-B14F-4D97-AF65-F5344CB8AC3E}">
        <p14:creationId xmlns:p14="http://schemas.microsoft.com/office/powerpoint/2010/main" val="536790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ethical practice is the opposite of research misconduct – the present information accurately, to include only genuine studies, to give credit to all authors if you refer to their work. </a:t>
            </a:r>
          </a:p>
        </p:txBody>
      </p:sp>
      <p:sp>
        <p:nvSpPr>
          <p:cNvPr id="4" name="Slide Number Placeholder 3"/>
          <p:cNvSpPr>
            <a:spLocks noGrp="1"/>
          </p:cNvSpPr>
          <p:nvPr>
            <p:ph type="sldNum" sz="quarter" idx="5"/>
          </p:nvPr>
        </p:nvSpPr>
        <p:spPr/>
        <p:txBody>
          <a:bodyPr/>
          <a:lstStyle/>
          <a:p>
            <a:fld id="{7EA20C9B-0AAD-4F06-8ABF-51A6DA0D3E18}" type="slidenum">
              <a:rPr lang="en-GB" smtClean="0"/>
              <a:t>21</a:t>
            </a:fld>
            <a:endParaRPr lang="en-GB"/>
          </a:p>
        </p:txBody>
      </p:sp>
    </p:spTree>
    <p:extLst>
      <p:ext uri="{BB962C8B-B14F-4D97-AF65-F5344CB8AC3E}">
        <p14:creationId xmlns:p14="http://schemas.microsoft.com/office/powerpoint/2010/main" val="216717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23</a:t>
            </a:fld>
            <a:endParaRPr lang="en-GB"/>
          </a:p>
        </p:txBody>
      </p:sp>
    </p:spTree>
    <p:extLst>
      <p:ext uri="{BB962C8B-B14F-4D97-AF65-F5344CB8AC3E}">
        <p14:creationId xmlns:p14="http://schemas.microsoft.com/office/powerpoint/2010/main" val="3774668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8/14/2026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0.sv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1.svg"/><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36.svg"/><Relationship Id="rId2" Type="http://schemas.openxmlformats.org/officeDocument/2006/relationships/diagramData" Target="../diagrams/data9.xml"/><Relationship Id="rId1" Type="http://schemas.openxmlformats.org/officeDocument/2006/relationships/slideLayout" Target="../slideLayouts/slideLayout1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14.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14.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18.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notesSlide" Target="../notesSlides/notesSlide3.xml"/><Relationship Id="rId7" Type="http://schemas.openxmlformats.org/officeDocument/2006/relationships/diagramColors" Target="../diagrams/colors16.xml"/><Relationship Id="rId2" Type="http://schemas.openxmlformats.org/officeDocument/2006/relationships/slideLayout" Target="../slideLayouts/slideLayout14.xml"/><Relationship Id="rId1" Type="http://schemas.openxmlformats.org/officeDocument/2006/relationships/video" Target="https://www.youtube.com/embed/hMGdwIhiwzU?feature=oembed" TargetMode="Externa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43.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7.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5.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4.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56.svg"/><Relationship Id="rId1" Type="http://schemas.openxmlformats.org/officeDocument/2006/relationships/slideLayout" Target="../slideLayouts/slideLayout14.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4.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57.svg"/><Relationship Id="rId1" Type="http://schemas.openxmlformats.org/officeDocument/2006/relationships/slideLayout" Target="../slideLayouts/slideLayout14.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4.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C12D5F-516A-1D01-D702-5F2177CCEBE1}"/>
              </a:ext>
            </a:extLst>
          </p:cNvPr>
          <p:cNvSpPr>
            <a:spLocks noGrp="1"/>
          </p:cNvSpPr>
          <p:nvPr>
            <p:ph idx="1"/>
          </p:nvPr>
        </p:nvSpPr>
        <p:spPr>
          <a:xfrm>
            <a:off x="630810" y="1162357"/>
            <a:ext cx="10803903" cy="1799393"/>
          </a:xfrm>
        </p:spPr>
        <p:txBody>
          <a:bodyPr/>
          <a:lstStyle/>
          <a:p>
            <a:pPr marL="0" indent="0" algn="ctr">
              <a:lnSpc>
                <a:spcPct val="150000"/>
              </a:lnSpc>
              <a:buNone/>
            </a:pPr>
            <a:r>
              <a:rPr lang="en-GB" sz="3600" b="1" dirty="0">
                <a:solidFill>
                  <a:schemeClr val="bg1"/>
                </a:solidFill>
                <a:latin typeface="Aptos" panose="020B0004020202020204" pitchFamily="34" charset="0"/>
              </a:rPr>
              <a:t>Independent Project – BMHP6020 </a:t>
            </a:r>
          </a:p>
          <a:p>
            <a:pPr marL="0" indent="0" algn="ctr">
              <a:lnSpc>
                <a:spcPct val="150000"/>
              </a:lnSpc>
              <a:buNone/>
            </a:pPr>
            <a:r>
              <a:rPr lang="en-GB" sz="3600" b="1" dirty="0">
                <a:solidFill>
                  <a:schemeClr val="bg1"/>
                </a:solidFill>
                <a:latin typeface="Aptos" panose="020B0004020202020204" pitchFamily="34" charset="0"/>
              </a:rPr>
              <a:t>Proposal Part 2 – Background/Rationale, Methods, </a:t>
            </a:r>
          </a:p>
          <a:p>
            <a:pPr marL="0" indent="0" algn="ctr">
              <a:lnSpc>
                <a:spcPct val="150000"/>
              </a:lnSpc>
              <a:buNone/>
            </a:pPr>
            <a:r>
              <a:rPr lang="en-GB" sz="3600" b="1" dirty="0">
                <a:solidFill>
                  <a:schemeClr val="bg1"/>
                </a:solidFill>
                <a:latin typeface="Aptos" panose="020B0004020202020204" pitchFamily="34" charset="0"/>
              </a:rPr>
              <a:t>Resources, Timescale and Reflection</a:t>
            </a:r>
          </a:p>
        </p:txBody>
      </p:sp>
    </p:spTree>
    <p:extLst>
      <p:ext uri="{BB962C8B-B14F-4D97-AF65-F5344CB8AC3E}">
        <p14:creationId xmlns:p14="http://schemas.microsoft.com/office/powerpoint/2010/main" val="4272342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825624"/>
            <a:ext cx="8171237" cy="4739563"/>
          </a:xfrm>
        </p:spPr>
        <p:txBody>
          <a:bodyPr>
            <a:normAutofit fontScale="62500" lnSpcReduction="20000"/>
          </a:bodyPr>
          <a:lstStyle/>
          <a:p>
            <a:pPr marL="0" indent="0">
              <a:lnSpc>
                <a:spcPct val="170000"/>
              </a:lnSpc>
              <a:buNone/>
            </a:pPr>
            <a:r>
              <a:rPr lang="en-GB" sz="2400" b="1" dirty="0">
                <a:latin typeface="Aptos" panose="020B0004020202020204" pitchFamily="34" charset="0"/>
              </a:rPr>
              <a:t>Aim of the Session:</a:t>
            </a:r>
            <a:br>
              <a:rPr lang="en-GB" sz="2400" dirty="0">
                <a:latin typeface="Aptos" panose="020B0004020202020204" pitchFamily="34" charset="0"/>
              </a:rPr>
            </a:br>
            <a:r>
              <a:rPr lang="en-GB" sz="2400" dirty="0">
                <a:latin typeface="Aptos" panose="020B0004020202020204" pitchFamily="34" charset="0"/>
              </a:rPr>
              <a:t>To guide you in completing sections 3-7 of your dissertation proposal by explaining the rationale, methods, resources, timeline, and self-reflection with practical steps and examples.</a:t>
            </a:r>
          </a:p>
          <a:p>
            <a:pPr marL="0" indent="0">
              <a:lnSpc>
                <a:spcPct val="170000"/>
              </a:lnSpc>
              <a:buNone/>
            </a:pPr>
            <a:r>
              <a:rPr lang="en-GB" sz="2400" b="1" dirty="0">
                <a:latin typeface="Aptos" panose="020B0004020202020204" pitchFamily="34" charset="0"/>
              </a:rPr>
              <a:t>Learning Outcomes:</a:t>
            </a:r>
            <a:br>
              <a:rPr lang="en-GB" sz="2400" dirty="0">
                <a:latin typeface="Aptos" panose="020B0004020202020204" pitchFamily="34" charset="0"/>
              </a:rPr>
            </a:br>
            <a:r>
              <a:rPr lang="en-GB" sz="2400" dirty="0">
                <a:latin typeface="Aptos" panose="020B0004020202020204" pitchFamily="34" charset="0"/>
              </a:rPr>
              <a:t>By the end of this session, you will:</a:t>
            </a:r>
          </a:p>
          <a:p>
            <a:pPr>
              <a:lnSpc>
                <a:spcPct val="170000"/>
              </a:lnSpc>
              <a:buFont typeface="Arial" panose="020B0604020202020204" pitchFamily="34" charset="0"/>
              <a:buChar char="•"/>
            </a:pPr>
            <a:r>
              <a:rPr lang="en-GB" sz="2400" dirty="0">
                <a:latin typeface="Aptos" panose="020B0004020202020204" pitchFamily="34" charset="0"/>
              </a:rPr>
              <a:t>Understand how to write a strong </a:t>
            </a:r>
            <a:r>
              <a:rPr lang="en-GB" sz="2400" b="1" dirty="0">
                <a:latin typeface="Aptos" panose="020B0004020202020204" pitchFamily="34" charset="0"/>
              </a:rPr>
              <a:t>background/rationale</a:t>
            </a:r>
            <a:r>
              <a:rPr lang="en-GB" sz="2400" dirty="0">
                <a:latin typeface="Aptos" panose="020B0004020202020204" pitchFamily="34" charset="0"/>
              </a:rPr>
              <a:t> to justify your research.</a:t>
            </a:r>
          </a:p>
          <a:p>
            <a:pPr>
              <a:lnSpc>
                <a:spcPct val="170000"/>
              </a:lnSpc>
              <a:buFont typeface="Arial" panose="020B0604020202020204" pitchFamily="34" charset="0"/>
              <a:buChar char="•"/>
            </a:pPr>
            <a:r>
              <a:rPr lang="en-GB" sz="2400" dirty="0">
                <a:latin typeface="Aptos" panose="020B0004020202020204" pitchFamily="34" charset="0"/>
              </a:rPr>
              <a:t>Understand how to plan an appropriate </a:t>
            </a:r>
            <a:r>
              <a:rPr lang="en-GB" sz="2400" b="1" dirty="0">
                <a:latin typeface="Aptos" panose="020B0004020202020204" pitchFamily="34" charset="0"/>
              </a:rPr>
              <a:t>secondary research </a:t>
            </a:r>
            <a:r>
              <a:rPr lang="en-GB" sz="2400" dirty="0">
                <a:latin typeface="Aptos" panose="020B0004020202020204" pitchFamily="34" charset="0"/>
              </a:rPr>
              <a:t>approach.</a:t>
            </a:r>
          </a:p>
          <a:p>
            <a:pPr>
              <a:lnSpc>
                <a:spcPct val="170000"/>
              </a:lnSpc>
              <a:buFont typeface="Arial" panose="020B0604020202020204" pitchFamily="34" charset="0"/>
              <a:buChar char="•"/>
            </a:pPr>
            <a:r>
              <a:rPr lang="en-GB" sz="2400" dirty="0">
                <a:latin typeface="Aptos" panose="020B0004020202020204" pitchFamily="34" charset="0"/>
              </a:rPr>
              <a:t>Identify the </a:t>
            </a:r>
            <a:r>
              <a:rPr lang="en-GB" sz="2400" b="1" dirty="0">
                <a:latin typeface="Aptos" panose="020B0004020202020204" pitchFamily="34" charset="0"/>
              </a:rPr>
              <a:t>resources</a:t>
            </a:r>
            <a:r>
              <a:rPr lang="en-GB" sz="2400" dirty="0">
                <a:latin typeface="Aptos" panose="020B0004020202020204" pitchFamily="34" charset="0"/>
              </a:rPr>
              <a:t> needed to support your project.</a:t>
            </a:r>
          </a:p>
          <a:p>
            <a:pPr>
              <a:lnSpc>
                <a:spcPct val="170000"/>
              </a:lnSpc>
              <a:buFont typeface="Arial" panose="020B0604020202020204" pitchFamily="34" charset="0"/>
              <a:buChar char="•"/>
            </a:pPr>
            <a:r>
              <a:rPr lang="en-GB" sz="2400" dirty="0">
                <a:latin typeface="Aptos" panose="020B0004020202020204" pitchFamily="34" charset="0"/>
              </a:rPr>
              <a:t>Create a realistic </a:t>
            </a:r>
            <a:r>
              <a:rPr lang="en-GB" sz="2400" b="1" dirty="0">
                <a:latin typeface="Aptos" panose="020B0004020202020204" pitchFamily="34" charset="0"/>
              </a:rPr>
              <a:t>timescale</a:t>
            </a:r>
            <a:r>
              <a:rPr lang="en-GB" sz="2400" dirty="0">
                <a:latin typeface="Aptos" panose="020B0004020202020204" pitchFamily="34" charset="0"/>
              </a:rPr>
              <a:t> for your research process.</a:t>
            </a:r>
          </a:p>
          <a:p>
            <a:pPr>
              <a:lnSpc>
                <a:spcPct val="170000"/>
              </a:lnSpc>
              <a:buFont typeface="Arial" panose="020B0604020202020204" pitchFamily="34" charset="0"/>
              <a:buChar char="•"/>
            </a:pPr>
            <a:r>
              <a:rPr lang="en-GB" sz="2400" dirty="0">
                <a:latin typeface="Aptos" panose="020B0004020202020204" pitchFamily="34" charset="0"/>
              </a:rPr>
              <a:t>Reflect on your strengths and challenges as a researcher through </a:t>
            </a:r>
            <a:r>
              <a:rPr lang="en-GB" sz="2400" b="1" dirty="0">
                <a:latin typeface="Aptos" panose="020B0004020202020204" pitchFamily="34" charset="0"/>
              </a:rPr>
              <a:t>self-reflection</a:t>
            </a:r>
            <a:r>
              <a:rPr lang="en-GB" sz="2400" dirty="0">
                <a:latin typeface="Aptos" panose="020B0004020202020204" pitchFamily="34" charset="0"/>
              </a:rPr>
              <a:t>.</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543154" y="365125"/>
            <a:ext cx="11481847" cy="1325563"/>
          </a:xfrm>
        </p:spPr>
        <p:txBody>
          <a:bodyPr>
            <a:normAutofit/>
          </a:bodyPr>
          <a:lstStyle/>
          <a:p>
            <a:r>
              <a:rPr lang="en-GB" sz="4000" dirty="0">
                <a:latin typeface="Aptos" panose="020B0004020202020204" pitchFamily="34" charset="0"/>
              </a:rPr>
              <a:t>This Session We Will Focus On Your Research…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353563310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815119" y="365125"/>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79464A5A-2420-E807-CD90-E4FCF9F8E912}"/>
              </a:ext>
            </a:extLst>
          </p:cNvPr>
          <p:cNvSpPr>
            <a:spLocks noGrp="1"/>
          </p:cNvSpPr>
          <p:nvPr>
            <p:ph idx="1"/>
          </p:nvPr>
        </p:nvSpPr>
        <p:spPr>
          <a:xfrm>
            <a:off x="1108710" y="1577340"/>
            <a:ext cx="7891452" cy="4915535"/>
          </a:xfrm>
        </p:spPr>
        <p:txBody>
          <a:bodyPr>
            <a:normAutofit/>
          </a:bodyPr>
          <a:lstStyle/>
          <a:p>
            <a:pPr marL="0" indent="0">
              <a:lnSpc>
                <a:spcPct val="150000"/>
              </a:lnSpc>
              <a:buNone/>
            </a:pPr>
            <a:r>
              <a:rPr lang="en-GB" sz="1800" b="1" dirty="0">
                <a:latin typeface="Aptos" panose="020B0004020202020204" pitchFamily="34" charset="0"/>
              </a:rPr>
              <a:t>Title: Crafting a Concise and Descriptive Title: </a:t>
            </a:r>
          </a:p>
          <a:p>
            <a:pPr>
              <a:lnSpc>
                <a:spcPct val="150000"/>
              </a:lnSpc>
              <a:buFont typeface="Arial" panose="020B0604020202020204" pitchFamily="34" charset="0"/>
              <a:buChar char="•"/>
            </a:pPr>
            <a:r>
              <a:rPr lang="en-GB" sz="1800" dirty="0">
                <a:latin typeface="Aptos" panose="020B0004020202020204" pitchFamily="34" charset="0"/>
              </a:rPr>
              <a:t>Your title should summarise your research topic in a clear and specific way.</a:t>
            </a:r>
          </a:p>
          <a:p>
            <a:pPr>
              <a:lnSpc>
                <a:spcPct val="150000"/>
              </a:lnSpc>
              <a:buFont typeface="Arial" panose="020B0604020202020204" pitchFamily="34" charset="0"/>
              <a:buChar char="•"/>
            </a:pPr>
            <a:r>
              <a:rPr lang="en-GB" sz="1800" dirty="0">
                <a:latin typeface="Aptos" panose="020B0004020202020204" pitchFamily="34" charset="0"/>
              </a:rPr>
              <a:t>It should include keywords that convey the focus of your study.</a:t>
            </a:r>
          </a:p>
          <a:p>
            <a:pPr>
              <a:lnSpc>
                <a:spcPct val="150000"/>
              </a:lnSpc>
              <a:buFont typeface="Arial" panose="020B0604020202020204" pitchFamily="34" charset="0"/>
              <a:buChar char="•"/>
            </a:pPr>
            <a:r>
              <a:rPr lang="en-GB" sz="1800" b="1" dirty="0">
                <a:latin typeface="Aptos" panose="020B0004020202020204" pitchFamily="34" charset="0"/>
              </a:rPr>
              <a:t>Examples:</a:t>
            </a:r>
            <a:endParaRPr lang="en-GB" sz="1800" dirty="0">
              <a:latin typeface="Aptos" panose="020B0004020202020204" pitchFamily="34" charset="0"/>
            </a:endParaRPr>
          </a:p>
          <a:p>
            <a:pPr marL="742950" lvl="1" indent="-285750">
              <a:lnSpc>
                <a:spcPct val="150000"/>
              </a:lnSpc>
              <a:buFont typeface="Arial" panose="020B0604020202020204" pitchFamily="34" charset="0"/>
              <a:buChar char="•"/>
            </a:pPr>
            <a:r>
              <a:rPr lang="en-GB" sz="1800" dirty="0">
                <a:latin typeface="Aptos" panose="020B0004020202020204" pitchFamily="34" charset="0"/>
              </a:rPr>
              <a:t>"The Impact of Remote Working on Mental Health in NHS Staff: A Secondary Data Analysis"</a:t>
            </a:r>
          </a:p>
          <a:p>
            <a:pPr marL="742950" lvl="1" indent="-285750">
              <a:lnSpc>
                <a:spcPct val="150000"/>
              </a:lnSpc>
              <a:buFont typeface="Arial" panose="020B0604020202020204" pitchFamily="34" charset="0"/>
              <a:buChar char="•"/>
            </a:pPr>
            <a:r>
              <a:rPr lang="en-GB" sz="1800" dirty="0">
                <a:latin typeface="Aptos" panose="020B0004020202020204" pitchFamily="34" charset="0"/>
              </a:rPr>
              <a:t>"Examining Socioeconomic Barriers to Elderly Care Access in Urban Areas in the UK"</a:t>
            </a:r>
          </a:p>
          <a:p>
            <a:pPr>
              <a:lnSpc>
                <a:spcPct val="150000"/>
              </a:lnSpc>
              <a:buFont typeface="Arial" panose="020B0604020202020204" pitchFamily="34" charset="0"/>
              <a:buChar char="•"/>
            </a:pPr>
            <a:r>
              <a:rPr lang="en-GB" sz="1800" b="1" dirty="0">
                <a:latin typeface="Aptos" panose="020B0004020202020204" pitchFamily="34" charset="0"/>
              </a:rPr>
              <a:t>Tip:</a:t>
            </a:r>
            <a:r>
              <a:rPr lang="en-GB" sz="1800" dirty="0">
                <a:latin typeface="Aptos" panose="020B0004020202020204" pitchFamily="34" charset="0"/>
              </a:rPr>
              <a:t> Avoid long or vague titles. A good title is concise (about 10-20 words) and easy to understand.</a:t>
            </a:r>
          </a:p>
          <a:p>
            <a:pPr>
              <a:buFont typeface="Arial" panose="020B0604020202020204" pitchFamily="34" charset="0"/>
              <a:buChar char="•"/>
            </a:pPr>
            <a:endParaRPr lang="en-GB" sz="1200" dirty="0">
              <a:latin typeface="Aptos" panose="020B0004020202020204" pitchFamily="34" charset="0"/>
            </a:endParaRPr>
          </a:p>
          <a:p>
            <a:pPr>
              <a:lnSpc>
                <a:spcPct val="170000"/>
              </a:lnSpc>
            </a:pPr>
            <a:endParaRPr lang="en-GB" sz="12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ED8FE7D5-00FA-0B77-59AB-B615D8614EC9}"/>
              </a:ext>
            </a:extLst>
          </p:cNvPr>
          <p:cNvGraphicFramePr/>
          <p:nvPr>
            <p:extLst>
              <p:ext uri="{D42A27DB-BD31-4B8C-83A1-F6EECF244321}">
                <p14:modId xmlns:p14="http://schemas.microsoft.com/office/powerpoint/2010/main" val="1260479594"/>
              </p:ext>
            </p:extLst>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Research with solid fill">
            <a:extLst>
              <a:ext uri="{FF2B5EF4-FFF2-40B4-BE49-F238E27FC236}">
                <a16:creationId xmlns:a16="http://schemas.microsoft.com/office/drawing/2014/main" id="{8BB67D03-B655-5EDE-94C9-6B9670E59FE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250024" y="2619910"/>
            <a:ext cx="2486346" cy="2486346"/>
          </a:xfrm>
          <a:prstGeom prst="rect">
            <a:avLst/>
          </a:prstGeom>
        </p:spPr>
      </p:pic>
    </p:spTree>
    <p:extLst>
      <p:ext uri="{BB962C8B-B14F-4D97-AF65-F5344CB8AC3E}">
        <p14:creationId xmlns:p14="http://schemas.microsoft.com/office/powerpoint/2010/main" val="347245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62C4-9C72-7117-C0F9-FFC08A1D0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A9DC54-FFF1-6A7A-11B3-739FB1065437}"/>
              </a:ext>
            </a:extLst>
          </p:cNvPr>
          <p:cNvSpPr>
            <a:spLocks noGrp="1"/>
          </p:cNvSpPr>
          <p:nvPr>
            <p:ph type="title"/>
          </p:nvPr>
        </p:nvSpPr>
        <p:spPr>
          <a:xfrm>
            <a:off x="2815119" y="365125"/>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ABA20793-0BF1-5032-9129-579C7B49BEE4}"/>
              </a:ext>
            </a:extLst>
          </p:cNvPr>
          <p:cNvSpPr>
            <a:spLocks noGrp="1"/>
          </p:cNvSpPr>
          <p:nvPr>
            <p:ph idx="1"/>
          </p:nvPr>
        </p:nvSpPr>
        <p:spPr>
          <a:xfrm>
            <a:off x="1108710" y="1577340"/>
            <a:ext cx="8148306" cy="4915535"/>
          </a:xfrm>
        </p:spPr>
        <p:txBody>
          <a:bodyPr>
            <a:normAutofit/>
          </a:bodyPr>
          <a:lstStyle/>
          <a:p>
            <a:pPr marL="0" indent="0">
              <a:lnSpc>
                <a:spcPct val="150000"/>
              </a:lnSpc>
              <a:buNone/>
            </a:pPr>
            <a:r>
              <a:rPr lang="en-GB" sz="1800" b="1" dirty="0">
                <a:latin typeface="Aptos" panose="020B0004020202020204" pitchFamily="34" charset="0"/>
              </a:rPr>
              <a:t>Aim: Defining Your Research Purpose: </a:t>
            </a:r>
          </a:p>
          <a:p>
            <a:pPr>
              <a:lnSpc>
                <a:spcPct val="150000"/>
              </a:lnSpc>
              <a:buFont typeface="Arial" panose="020B0604020202020204" pitchFamily="34" charset="0"/>
              <a:buChar char="•"/>
            </a:pPr>
            <a:r>
              <a:rPr lang="en-GB" sz="1800" dirty="0">
                <a:latin typeface="Aptos" panose="020B0004020202020204" pitchFamily="34" charset="0"/>
              </a:rPr>
              <a:t>The aim explains what you hope to achieve overall through your research. It should be a focused, more detailed version of your research title.</a:t>
            </a:r>
          </a:p>
          <a:p>
            <a:pPr>
              <a:lnSpc>
                <a:spcPct val="150000"/>
              </a:lnSpc>
              <a:buFont typeface="Arial" panose="020B0604020202020204" pitchFamily="34" charset="0"/>
              <a:buChar char="•"/>
            </a:pPr>
            <a:r>
              <a:rPr lang="en-GB" sz="1800" dirty="0">
                <a:latin typeface="Aptos" panose="020B0004020202020204" pitchFamily="34" charset="0"/>
              </a:rPr>
              <a:t>It should align with your rationale and objectives.</a:t>
            </a:r>
          </a:p>
          <a:p>
            <a:pPr>
              <a:lnSpc>
                <a:spcPct val="150000"/>
              </a:lnSpc>
              <a:buFont typeface="Arial" panose="020B0604020202020204" pitchFamily="34" charset="0"/>
              <a:buChar char="•"/>
            </a:pPr>
            <a:r>
              <a:rPr lang="en-GB" sz="1800" b="1" dirty="0">
                <a:latin typeface="Aptos" panose="020B0004020202020204" pitchFamily="34" charset="0"/>
              </a:rPr>
              <a:t>Examples:</a:t>
            </a:r>
            <a:endParaRPr lang="en-GB" sz="1800" dirty="0">
              <a:latin typeface="Aptos" panose="020B0004020202020204" pitchFamily="34" charset="0"/>
            </a:endParaRPr>
          </a:p>
          <a:p>
            <a:pPr marL="742950" lvl="1" indent="-285750">
              <a:lnSpc>
                <a:spcPct val="150000"/>
              </a:lnSpc>
              <a:buFont typeface="Arial" panose="020B0604020202020204" pitchFamily="34" charset="0"/>
              <a:buChar char="•"/>
            </a:pPr>
            <a:r>
              <a:rPr lang="en-GB" sz="1800" dirty="0">
                <a:latin typeface="Aptos" panose="020B0004020202020204" pitchFamily="34" charset="0"/>
              </a:rPr>
              <a:t>"To investigate the effect of remote working policies on staff well-being in healthcare settings."</a:t>
            </a:r>
          </a:p>
          <a:p>
            <a:pPr marL="742950" lvl="1" indent="-285750">
              <a:lnSpc>
                <a:spcPct val="150000"/>
              </a:lnSpc>
              <a:buFont typeface="Arial" panose="020B0604020202020204" pitchFamily="34" charset="0"/>
              <a:buChar char="•"/>
            </a:pPr>
            <a:r>
              <a:rPr lang="en-GB" sz="1800" dirty="0">
                <a:latin typeface="Aptos" panose="020B0004020202020204" pitchFamily="34" charset="0"/>
              </a:rPr>
              <a:t>"To explore how socioeconomic factors influence elderly patients’ access to care."</a:t>
            </a:r>
          </a:p>
          <a:p>
            <a:pPr>
              <a:lnSpc>
                <a:spcPct val="150000"/>
              </a:lnSpc>
              <a:buFont typeface="Arial" panose="020B0604020202020204" pitchFamily="34" charset="0"/>
              <a:buChar char="•"/>
            </a:pPr>
            <a:r>
              <a:rPr lang="en-GB" sz="1800" b="1" dirty="0">
                <a:latin typeface="Aptos" panose="020B0004020202020204" pitchFamily="34" charset="0"/>
              </a:rPr>
              <a:t>Tip:</a:t>
            </a:r>
            <a:r>
              <a:rPr lang="en-GB" sz="1800" dirty="0">
                <a:latin typeface="Aptos" panose="020B0004020202020204" pitchFamily="34" charset="0"/>
              </a:rPr>
              <a:t> Keep your aim focused. Avoid overly ambitious or unclear statements</a:t>
            </a:r>
          </a:p>
          <a:p>
            <a:pPr>
              <a:buFont typeface="Arial" panose="020B0604020202020204" pitchFamily="34" charset="0"/>
              <a:buChar char="•"/>
            </a:pPr>
            <a:endParaRPr lang="en-GB" sz="1400" dirty="0">
              <a:latin typeface="Aptos" panose="020B0004020202020204" pitchFamily="34" charset="0"/>
            </a:endParaRPr>
          </a:p>
          <a:p>
            <a:pPr>
              <a:lnSpc>
                <a:spcPct val="170000"/>
              </a:lnSpc>
            </a:pPr>
            <a:endParaRPr lang="en-GB" sz="14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08867767-74AB-4A2B-2DD5-64AD48138134}"/>
              </a:ext>
            </a:extLst>
          </p:cNvPr>
          <p:cNvGraphicFramePr/>
          <p:nvPr>
            <p:extLst>
              <p:ext uri="{D42A27DB-BD31-4B8C-83A1-F6EECF244321}">
                <p14:modId xmlns:p14="http://schemas.microsoft.com/office/powerpoint/2010/main" val="3181578315"/>
              </p:ext>
            </p:extLst>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Bullseye with solid fill">
            <a:extLst>
              <a:ext uri="{FF2B5EF4-FFF2-40B4-BE49-F238E27FC236}">
                <a16:creationId xmlns:a16="http://schemas.microsoft.com/office/drawing/2014/main" id="{0384B6F2-F214-4991-77AB-B114577A8BE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437602" y="2434975"/>
            <a:ext cx="2465798" cy="2465798"/>
          </a:xfrm>
          <a:prstGeom prst="rect">
            <a:avLst/>
          </a:prstGeom>
        </p:spPr>
      </p:pic>
    </p:spTree>
    <p:extLst>
      <p:ext uri="{BB962C8B-B14F-4D97-AF65-F5344CB8AC3E}">
        <p14:creationId xmlns:p14="http://schemas.microsoft.com/office/powerpoint/2010/main" val="329400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0D735-F509-E8F8-A622-5DDA6DE8C4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6C49E-91BE-7A73-6A01-988A147E7254}"/>
              </a:ext>
            </a:extLst>
          </p:cNvPr>
          <p:cNvSpPr>
            <a:spLocks noGrp="1"/>
          </p:cNvSpPr>
          <p:nvPr>
            <p:ph type="title"/>
          </p:nvPr>
        </p:nvSpPr>
        <p:spPr>
          <a:xfrm>
            <a:off x="2815119" y="0"/>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6E2D3757-8C97-C3B9-F54B-347E8E2CB340}"/>
              </a:ext>
            </a:extLst>
          </p:cNvPr>
          <p:cNvSpPr>
            <a:spLocks noGrp="1" noRot="1" noMove="1" noResize="1" noEditPoints="1" noAdjustHandles="1" noChangeArrowheads="1" noChangeShapeType="1"/>
          </p:cNvSpPr>
          <p:nvPr>
            <p:ph idx="1"/>
          </p:nvPr>
        </p:nvSpPr>
        <p:spPr>
          <a:xfrm>
            <a:off x="1108710" y="1577340"/>
            <a:ext cx="10627660" cy="4915535"/>
          </a:xfrm>
        </p:spPr>
        <p:txBody>
          <a:bodyPr>
            <a:normAutofit/>
          </a:bodyPr>
          <a:lstStyle/>
          <a:p>
            <a:pPr marL="0" indent="0">
              <a:lnSpc>
                <a:spcPct val="170000"/>
              </a:lnSpc>
              <a:buNone/>
            </a:pPr>
            <a:r>
              <a:rPr lang="en-GB" sz="2500" b="1" dirty="0">
                <a:latin typeface="Aptos" panose="020B0004020202020204" pitchFamily="34" charset="0"/>
              </a:rPr>
              <a:t>Objectives: Breaking Down Your Research Aim into SMART Steps </a:t>
            </a:r>
          </a:p>
          <a:p>
            <a:pPr>
              <a:lnSpc>
                <a:spcPct val="120000"/>
              </a:lnSpc>
              <a:buFont typeface="Arial" panose="020B0604020202020204" pitchFamily="34" charset="0"/>
              <a:buChar char="•"/>
            </a:pPr>
            <a:r>
              <a:rPr lang="en-GB" sz="2500" dirty="0">
                <a:latin typeface="Aptos" panose="020B0004020202020204" pitchFamily="34" charset="0"/>
              </a:rPr>
              <a:t>Objectives are </a:t>
            </a:r>
            <a:r>
              <a:rPr lang="en-GB" sz="2500" b="1" dirty="0">
                <a:latin typeface="Aptos" panose="020B0004020202020204" pitchFamily="34" charset="0"/>
              </a:rPr>
              <a:t>specific actions</a:t>
            </a:r>
            <a:r>
              <a:rPr lang="en-GB" sz="2500" dirty="0">
                <a:latin typeface="Aptos" panose="020B0004020202020204" pitchFamily="34" charset="0"/>
              </a:rPr>
              <a:t> you’ll take to achieve your aim - They must</a:t>
            </a:r>
          </a:p>
          <a:p>
            <a:pPr marL="0" indent="0">
              <a:lnSpc>
                <a:spcPct val="120000"/>
              </a:lnSpc>
              <a:buNone/>
            </a:pPr>
            <a:r>
              <a:rPr lang="en-GB" sz="2500" dirty="0">
                <a:latin typeface="Aptos" panose="020B0004020202020204" pitchFamily="34" charset="0"/>
              </a:rPr>
              <a:t> follow the </a:t>
            </a:r>
            <a:r>
              <a:rPr lang="en-GB" sz="2500" b="1" dirty="0">
                <a:latin typeface="Aptos" panose="020B0004020202020204" pitchFamily="34" charset="0"/>
              </a:rPr>
              <a:t>SMART criteria</a:t>
            </a:r>
            <a:r>
              <a:rPr lang="en-GB" sz="2500" dirty="0">
                <a:latin typeface="Aptos" panose="020B0004020202020204" pitchFamily="34" charset="0"/>
              </a:rPr>
              <a:t>:</a:t>
            </a:r>
          </a:p>
          <a:p>
            <a:pPr marL="0" indent="0">
              <a:lnSpc>
                <a:spcPct val="170000"/>
              </a:lnSpc>
              <a:buNone/>
            </a:pPr>
            <a:br>
              <a:rPr lang="en-GB" sz="1400" dirty="0">
                <a:latin typeface="Aptos" panose="020B0004020202020204" pitchFamily="34" charset="0"/>
              </a:rPr>
            </a:br>
            <a:endParaRPr lang="en-GB" sz="1400" b="1" dirty="0">
              <a:latin typeface="Aptos" panose="020B0004020202020204" pitchFamily="34" charset="0"/>
            </a:endParaRPr>
          </a:p>
          <a:p>
            <a:endParaRPr lang="en-GB" sz="1800" b="1" dirty="0">
              <a:latin typeface="Aptos" panose="020B0004020202020204" pitchFamily="34" charset="0"/>
            </a:endParaRPr>
          </a:p>
          <a:p>
            <a:pPr marL="0" indent="0">
              <a:buNone/>
            </a:pPr>
            <a:r>
              <a:rPr lang="en-GB" sz="2500" b="1" dirty="0">
                <a:latin typeface="Aptos" panose="020B0004020202020204" pitchFamily="34" charset="0"/>
              </a:rPr>
              <a:t>Remember:</a:t>
            </a:r>
            <a:r>
              <a:rPr lang="en-GB" sz="2500" dirty="0">
                <a:latin typeface="Aptos" panose="020B0004020202020204" pitchFamily="34" charset="0"/>
              </a:rPr>
              <a:t> Your objectives should build upon one another and work together to achieve your overall research aim.</a:t>
            </a:r>
            <a:endParaRPr lang="en-GB" sz="2500" b="1" dirty="0">
              <a:latin typeface="Aptos" panose="020B0004020202020204" pitchFamily="34" charset="0"/>
            </a:endParaRPr>
          </a:p>
          <a:p>
            <a:pPr>
              <a:lnSpc>
                <a:spcPct val="170000"/>
              </a:lnSpc>
              <a:buFont typeface="Arial" panose="020B0604020202020204" pitchFamily="34" charset="0"/>
              <a:buChar char="•"/>
            </a:pPr>
            <a:endParaRPr lang="en-GB" sz="1400" dirty="0">
              <a:latin typeface="Aptos" panose="020B0004020202020204" pitchFamily="34" charset="0"/>
            </a:endParaRPr>
          </a:p>
          <a:p>
            <a:pPr>
              <a:lnSpc>
                <a:spcPct val="170000"/>
              </a:lnSpc>
            </a:pPr>
            <a:endParaRPr lang="en-GB" sz="14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A4ADD51D-53C1-23B3-E594-8354AE670D19}"/>
              </a:ext>
            </a:extLst>
          </p:cNvPr>
          <p:cNvGraphicFramePr/>
          <p:nvPr>
            <p:extLst>
              <p:ext uri="{D42A27DB-BD31-4B8C-83A1-F6EECF244321}">
                <p14:modId xmlns:p14="http://schemas.microsoft.com/office/powerpoint/2010/main" val="1769634093"/>
              </p:ext>
            </p:extLst>
          </p:nvPr>
        </p:nvGraphicFramePr>
        <p:xfrm>
          <a:off x="1020453" y="3709356"/>
          <a:ext cx="10541257" cy="8626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117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4B30B-5BE8-1FBD-B679-89D6FFEAA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C2EAB-8D49-852D-D6DD-9B5483125AF2}"/>
              </a:ext>
            </a:extLst>
          </p:cNvPr>
          <p:cNvSpPr>
            <a:spLocks noGrp="1"/>
          </p:cNvSpPr>
          <p:nvPr>
            <p:ph type="title"/>
          </p:nvPr>
        </p:nvSpPr>
        <p:spPr>
          <a:xfrm>
            <a:off x="2815119" y="0"/>
            <a:ext cx="8921251" cy="1325563"/>
          </a:xfrm>
        </p:spPr>
        <p:txBody>
          <a:bodyPr>
            <a:normAutofit/>
          </a:bodyPr>
          <a:lstStyle/>
          <a:p>
            <a:r>
              <a:rPr lang="en-GB" sz="4000" dirty="0">
                <a:latin typeface="Aptos" panose="020B0004020202020204" pitchFamily="34" charset="0"/>
              </a:rPr>
              <a:t>Session 1 Recap – What did we learn?</a:t>
            </a:r>
          </a:p>
        </p:txBody>
      </p:sp>
      <p:sp>
        <p:nvSpPr>
          <p:cNvPr id="3" name="Content Placeholder 2">
            <a:extLst>
              <a:ext uri="{FF2B5EF4-FFF2-40B4-BE49-F238E27FC236}">
                <a16:creationId xmlns:a16="http://schemas.microsoft.com/office/drawing/2014/main" id="{DD402CD8-D08C-EAD8-C727-B33AF393ED21}"/>
              </a:ext>
            </a:extLst>
          </p:cNvPr>
          <p:cNvSpPr>
            <a:spLocks noGrp="1" noRot="1" noMove="1" noResize="1" noEditPoints="1" noAdjustHandles="1" noChangeArrowheads="1" noChangeShapeType="1"/>
          </p:cNvSpPr>
          <p:nvPr>
            <p:ph idx="1"/>
          </p:nvPr>
        </p:nvSpPr>
        <p:spPr>
          <a:xfrm>
            <a:off x="1108710" y="1577340"/>
            <a:ext cx="10627660" cy="4915535"/>
          </a:xfrm>
        </p:spPr>
        <p:txBody>
          <a:bodyPr>
            <a:normAutofit fontScale="62500" lnSpcReduction="20000"/>
          </a:bodyPr>
          <a:lstStyle/>
          <a:p>
            <a:pPr marL="0" indent="0">
              <a:lnSpc>
                <a:spcPct val="170000"/>
              </a:lnSpc>
              <a:buNone/>
            </a:pPr>
            <a:r>
              <a:rPr lang="en-GB" sz="2500" b="1" dirty="0">
                <a:latin typeface="Aptos" panose="020B0004020202020204" pitchFamily="34" charset="0"/>
              </a:rPr>
              <a:t>Your Four Research Objectives</a:t>
            </a:r>
          </a:p>
          <a:p>
            <a:pPr>
              <a:lnSpc>
                <a:spcPct val="120000"/>
              </a:lnSpc>
              <a:buFont typeface="Arial" panose="020B0604020202020204" pitchFamily="34" charset="0"/>
              <a:buChar char="•"/>
            </a:pPr>
            <a:r>
              <a:rPr lang="en-GB" sz="2500" dirty="0">
                <a:latin typeface="Aptos" panose="020B0004020202020204" pitchFamily="34" charset="0"/>
              </a:rPr>
              <a:t>Your four objectives should build upon one another to achieve your overall research aim.</a:t>
            </a:r>
            <a:endParaRPr lang="en-GB" sz="1800" b="1" dirty="0">
              <a:latin typeface="Aptos" panose="020B0004020202020204" pitchFamily="34" charset="0"/>
            </a:endParaRPr>
          </a:p>
          <a:p>
            <a:pPr>
              <a:lnSpc>
                <a:spcPct val="170000"/>
              </a:lnSpc>
            </a:pPr>
            <a:r>
              <a:rPr lang="en-GB" sz="2500" b="1" dirty="0">
                <a:latin typeface="Aptos" panose="020B0004020202020204" pitchFamily="34" charset="0"/>
              </a:rPr>
              <a:t>1. Define and Examine</a:t>
            </a:r>
            <a:r>
              <a:rPr lang="en-GB" sz="2500" dirty="0">
                <a:latin typeface="Aptos" panose="020B0004020202020204" pitchFamily="34" charset="0"/>
              </a:rPr>
              <a:t> – establish the issue and current context.</a:t>
            </a:r>
            <a:br>
              <a:rPr lang="en-GB" sz="2500" dirty="0">
                <a:latin typeface="Aptos" panose="020B0004020202020204" pitchFamily="34" charset="0"/>
              </a:rPr>
            </a:br>
            <a:r>
              <a:rPr lang="en-GB" sz="2500" i="1" dirty="0">
                <a:latin typeface="Aptos" panose="020B0004020202020204" pitchFamily="34" charset="0"/>
              </a:rPr>
              <a:t>“To define wellbeing and examine its current impact on nurses working within the NHS in the UK”</a:t>
            </a:r>
            <a:br>
              <a:rPr lang="en-GB" sz="2500" dirty="0">
                <a:latin typeface="Aptos" panose="020B0004020202020204" pitchFamily="34" charset="0"/>
              </a:rPr>
            </a:br>
            <a:r>
              <a:rPr lang="en-GB" sz="2500" b="1" dirty="0">
                <a:latin typeface="Aptos" panose="020B0004020202020204" pitchFamily="34" charset="0"/>
              </a:rPr>
              <a:t>2. Analyse</a:t>
            </a:r>
            <a:r>
              <a:rPr lang="en-GB" sz="2500" dirty="0">
                <a:latin typeface="Aptos" panose="020B0004020202020204" pitchFamily="34" charset="0"/>
              </a:rPr>
              <a:t> – analyse current literature and information relating to your topic.</a:t>
            </a:r>
            <a:br>
              <a:rPr lang="en-GB" sz="2500" dirty="0">
                <a:latin typeface="Aptos" panose="020B0004020202020204" pitchFamily="34" charset="0"/>
              </a:rPr>
            </a:br>
            <a:r>
              <a:rPr lang="en-GB" sz="2500" i="1" dirty="0">
                <a:latin typeface="Aptos" panose="020B0004020202020204" pitchFamily="34" charset="0"/>
              </a:rPr>
              <a:t>“To analyse current literature and information relating to wellbeing among nurses working within the NHS in the UK”.</a:t>
            </a:r>
            <a:br>
              <a:rPr lang="en-GB" sz="2500" dirty="0">
                <a:latin typeface="Aptos" panose="020B0004020202020204" pitchFamily="34" charset="0"/>
              </a:rPr>
            </a:br>
            <a:r>
              <a:rPr lang="en-GB" sz="2500" b="1" dirty="0">
                <a:latin typeface="Aptos" panose="020B0004020202020204" pitchFamily="34" charset="0"/>
              </a:rPr>
              <a:t>3. Evaluate</a:t>
            </a:r>
            <a:r>
              <a:rPr lang="en-GB" sz="2500" dirty="0">
                <a:latin typeface="Aptos" panose="020B0004020202020204" pitchFamily="34" charset="0"/>
              </a:rPr>
              <a:t> – evaluate findings and themes through thematic analysis.</a:t>
            </a:r>
            <a:br>
              <a:rPr lang="en-GB" sz="2500" dirty="0">
                <a:latin typeface="Aptos" panose="020B0004020202020204" pitchFamily="34" charset="0"/>
              </a:rPr>
            </a:br>
            <a:r>
              <a:rPr lang="en-GB" sz="2500" i="1" dirty="0">
                <a:latin typeface="Aptos" panose="020B0004020202020204" pitchFamily="34" charset="0"/>
              </a:rPr>
              <a:t>“To evaluate the key findings and themes identified through thematic analysis of the literature relating to wellbeing among nurses working within the NHS in the UK”.</a:t>
            </a:r>
            <a:br>
              <a:rPr lang="en-GB" sz="2500" dirty="0">
                <a:latin typeface="Aptos" panose="020B0004020202020204" pitchFamily="34" charset="0"/>
              </a:rPr>
            </a:br>
            <a:r>
              <a:rPr lang="en-GB" sz="2500" b="1" dirty="0">
                <a:latin typeface="Aptos" panose="020B0004020202020204" pitchFamily="34" charset="0"/>
              </a:rPr>
              <a:t>4. Provide Recommendations</a:t>
            </a:r>
            <a:r>
              <a:rPr lang="en-GB" sz="2500" dirty="0">
                <a:latin typeface="Aptos" panose="020B0004020202020204" pitchFamily="34" charset="0"/>
              </a:rPr>
              <a:t> – provide specific recommendations and identify who they are for.</a:t>
            </a:r>
            <a:br>
              <a:rPr lang="en-GB" sz="2500" dirty="0">
                <a:latin typeface="Aptos" panose="020B0004020202020204" pitchFamily="34" charset="0"/>
              </a:rPr>
            </a:br>
            <a:r>
              <a:rPr lang="en-GB" sz="2500" dirty="0">
                <a:latin typeface="Aptos" panose="020B0004020202020204" pitchFamily="34" charset="0"/>
              </a:rPr>
              <a:t>“</a:t>
            </a:r>
            <a:r>
              <a:rPr lang="en-GB" sz="2500" i="1" dirty="0">
                <a:latin typeface="Aptos" panose="020B0004020202020204" pitchFamily="34" charset="0"/>
              </a:rPr>
              <a:t>To provide specific recommendations for NHS organisations and healthcare managers to improve wellbeing among nurses working within the NHS in the UK”.</a:t>
            </a:r>
          </a:p>
          <a:p>
            <a:pPr marL="0" indent="0">
              <a:buNone/>
            </a:pPr>
            <a:r>
              <a:rPr lang="en-GB" sz="2500" dirty="0">
                <a:latin typeface="Aptos" panose="020B0004020202020204" pitchFamily="34" charset="0"/>
              </a:rPr>
              <a:t>Remember</a:t>
            </a:r>
            <a:r>
              <a:rPr lang="en-GB" sz="2500" b="1" dirty="0">
                <a:latin typeface="Aptos" panose="020B0004020202020204" pitchFamily="34" charset="0"/>
              </a:rPr>
              <a:t>:</a:t>
            </a:r>
            <a:r>
              <a:rPr lang="en-GB" sz="2500" dirty="0">
                <a:latin typeface="Aptos" panose="020B0004020202020204" pitchFamily="34" charset="0"/>
              </a:rPr>
              <a:t> </a:t>
            </a:r>
            <a:r>
              <a:rPr lang="en-GB" sz="2500" b="1" dirty="0">
                <a:latin typeface="Aptos" panose="020B0004020202020204" pitchFamily="34" charset="0"/>
              </a:rPr>
              <a:t>DEFINE → ANALYSE → EVALUATE → RECOMMEND</a:t>
            </a:r>
          </a:p>
          <a:p>
            <a:pPr>
              <a:lnSpc>
                <a:spcPct val="170000"/>
              </a:lnSpc>
              <a:buFont typeface="Arial" panose="020B0604020202020204" pitchFamily="34" charset="0"/>
              <a:buChar char="•"/>
            </a:pPr>
            <a:endParaRPr lang="en-GB" sz="1400" dirty="0">
              <a:latin typeface="Aptos" panose="020B0004020202020204" pitchFamily="34" charset="0"/>
            </a:endParaRPr>
          </a:p>
          <a:p>
            <a:pPr>
              <a:lnSpc>
                <a:spcPct val="170000"/>
              </a:lnSpc>
            </a:pPr>
            <a:endParaRPr lang="en-GB" sz="1400" dirty="0">
              <a:latin typeface="Aptos" panose="020B0004020202020204" pitchFamily="34" charset="0"/>
            </a:endParaRPr>
          </a:p>
        </p:txBody>
      </p:sp>
    </p:spTree>
    <p:extLst>
      <p:ext uri="{BB962C8B-B14F-4D97-AF65-F5344CB8AC3E}">
        <p14:creationId xmlns:p14="http://schemas.microsoft.com/office/powerpoint/2010/main" val="2722771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F0C5F3-73F7-EC29-B766-7399C487D48D}"/>
              </a:ext>
            </a:extLst>
          </p:cNvPr>
          <p:cNvSpPr>
            <a:spLocks noGrp="1"/>
          </p:cNvSpPr>
          <p:nvPr>
            <p:ph idx="1"/>
          </p:nvPr>
        </p:nvSpPr>
        <p:spPr>
          <a:xfrm>
            <a:off x="630810" y="2035660"/>
            <a:ext cx="4535079" cy="3864989"/>
          </a:xfrm>
        </p:spPr>
        <p:txBody>
          <a:bodyPr/>
          <a:lstStyle/>
          <a:p>
            <a:r>
              <a:rPr lang="en-GB" sz="3200" b="1" dirty="0">
                <a:latin typeface="Aptos" panose="020B0004020202020204" pitchFamily="34" charset="0"/>
              </a:rPr>
              <a:t>Class Activity: </a:t>
            </a:r>
          </a:p>
          <a:p>
            <a:endParaRPr lang="en-GB" sz="3200" dirty="0">
              <a:latin typeface="Aptos" panose="020B0004020202020204" pitchFamily="34" charset="0"/>
            </a:endParaRPr>
          </a:p>
          <a:p>
            <a:r>
              <a:rPr lang="en-GB" sz="3200" dirty="0">
                <a:latin typeface="Aptos" panose="020B0004020202020204" pitchFamily="34" charset="0"/>
              </a:rPr>
              <a:t>My Title, Aim and Objectives</a:t>
            </a:r>
          </a:p>
        </p:txBody>
      </p:sp>
      <p:graphicFrame>
        <p:nvGraphicFramePr>
          <p:cNvPr id="7" name="Content Placeholder 6">
            <a:extLst>
              <a:ext uri="{FF2B5EF4-FFF2-40B4-BE49-F238E27FC236}">
                <a16:creationId xmlns:a16="http://schemas.microsoft.com/office/drawing/2014/main" id="{23DAD1D4-FBEB-00C5-4C82-27C251206144}"/>
              </a:ext>
            </a:extLst>
          </p:cNvPr>
          <p:cNvGraphicFramePr>
            <a:graphicFrameLocks noGrp="1"/>
          </p:cNvGraphicFramePr>
          <p:nvPr>
            <p:ph idx="10"/>
            <p:extLst>
              <p:ext uri="{D42A27DB-BD31-4B8C-83A1-F6EECF244321}">
                <p14:modId xmlns:p14="http://schemas.microsoft.com/office/powerpoint/2010/main" val="2879919560"/>
              </p:ext>
            </p:extLst>
          </p:nvPr>
        </p:nvGraphicFramePr>
        <p:xfrm>
          <a:off x="5978309" y="264969"/>
          <a:ext cx="6213691" cy="6328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2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04B6-4E12-C8C4-7CEE-5560E3C844C8}"/>
              </a:ext>
            </a:extLst>
          </p:cNvPr>
          <p:cNvSpPr>
            <a:spLocks noGrp="1"/>
          </p:cNvSpPr>
          <p:nvPr>
            <p:ph type="title"/>
          </p:nvPr>
        </p:nvSpPr>
        <p:spPr>
          <a:xfrm>
            <a:off x="358219" y="26080"/>
            <a:ext cx="11481847" cy="1325563"/>
          </a:xfrm>
        </p:spPr>
        <p:txBody>
          <a:bodyPr/>
          <a:lstStyle/>
          <a:p>
            <a:pPr algn="ctr"/>
            <a:r>
              <a:rPr lang="en-GB" dirty="0">
                <a:latin typeface="Aptos" panose="020B0004020202020204" pitchFamily="34" charset="0"/>
              </a:rPr>
              <a:t>Background / Rationale </a:t>
            </a:r>
          </a:p>
        </p:txBody>
      </p:sp>
      <p:graphicFrame>
        <p:nvGraphicFramePr>
          <p:cNvPr id="8" name="Content Placeholder 7">
            <a:extLst>
              <a:ext uri="{FF2B5EF4-FFF2-40B4-BE49-F238E27FC236}">
                <a16:creationId xmlns:a16="http://schemas.microsoft.com/office/drawing/2014/main" id="{660A66FC-A38B-3D47-E6DE-27ABA2EE4921}"/>
              </a:ext>
            </a:extLst>
          </p:cNvPr>
          <p:cNvGraphicFramePr>
            <a:graphicFrameLocks noGrp="1"/>
          </p:cNvGraphicFramePr>
          <p:nvPr>
            <p:ph idx="1"/>
            <p:extLst>
              <p:ext uri="{D42A27DB-BD31-4B8C-83A1-F6EECF244321}">
                <p14:modId xmlns:p14="http://schemas.microsoft.com/office/powerpoint/2010/main" val="2680372919"/>
              </p:ext>
            </p:extLst>
          </p:nvPr>
        </p:nvGraphicFramePr>
        <p:xfrm>
          <a:off x="358774" y="1982912"/>
          <a:ext cx="11240749" cy="3369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E8BECEBD-6A74-9ABE-32C4-2B285BBB187D}"/>
              </a:ext>
            </a:extLst>
          </p:cNvPr>
          <p:cNvSpPr txBox="1"/>
          <p:nvPr/>
        </p:nvSpPr>
        <p:spPr>
          <a:xfrm>
            <a:off x="358774" y="965771"/>
            <a:ext cx="11240749" cy="1164871"/>
          </a:xfrm>
          <a:prstGeom prst="rect">
            <a:avLst/>
          </a:prstGeom>
          <a:noFill/>
        </p:spPr>
        <p:txBody>
          <a:bodyPr wrap="square" rtlCol="0">
            <a:spAutoFit/>
          </a:bodyPr>
          <a:lstStyle/>
          <a:p>
            <a:pPr algn="ctr">
              <a:lnSpc>
                <a:spcPct val="150000"/>
              </a:lnSpc>
            </a:pPr>
            <a:r>
              <a:rPr lang="en-GB" sz="1600" dirty="0">
                <a:latin typeface="Aptos" panose="020B0004020202020204" pitchFamily="34" charset="0"/>
              </a:rPr>
              <a:t>The background/rationale section is the foundation of your proposal, showing the importance of your research topic. </a:t>
            </a:r>
          </a:p>
          <a:p>
            <a:pPr algn="ctr">
              <a:lnSpc>
                <a:spcPct val="150000"/>
              </a:lnSpc>
            </a:pPr>
            <a:r>
              <a:rPr lang="en-GB" sz="1600" dirty="0">
                <a:latin typeface="Aptos" panose="020B0004020202020204" pitchFamily="34" charset="0"/>
              </a:rPr>
              <a:t>It answers the question: </a:t>
            </a:r>
            <a:r>
              <a:rPr lang="en-GB" sz="1600" b="1" dirty="0">
                <a:latin typeface="Aptos" panose="020B0004020202020204" pitchFamily="34" charset="0"/>
              </a:rPr>
              <a:t>“Why does this research matter?”</a:t>
            </a:r>
            <a:endParaRPr lang="en-GB" sz="1600" dirty="0">
              <a:latin typeface="Aptos" panose="020B0004020202020204" pitchFamily="34" charset="0"/>
            </a:endParaRPr>
          </a:p>
          <a:p>
            <a:pPr algn="ctr">
              <a:lnSpc>
                <a:spcPct val="150000"/>
              </a:lnSpc>
            </a:pPr>
            <a:endParaRPr lang="en-GB" sz="1600" dirty="0">
              <a:latin typeface="Aptos" panose="020B0004020202020204" pitchFamily="34" charset="0"/>
            </a:endParaRPr>
          </a:p>
        </p:txBody>
      </p:sp>
    </p:spTree>
    <p:extLst>
      <p:ext uri="{BB962C8B-B14F-4D97-AF65-F5344CB8AC3E}">
        <p14:creationId xmlns:p14="http://schemas.microsoft.com/office/powerpoint/2010/main" val="1709070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2098-F290-9068-8DED-739D46F4FE45}"/>
              </a:ext>
            </a:extLst>
          </p:cNvPr>
          <p:cNvSpPr>
            <a:spLocks noGrp="1"/>
          </p:cNvSpPr>
          <p:nvPr>
            <p:ph type="title"/>
          </p:nvPr>
        </p:nvSpPr>
        <p:spPr>
          <a:xfrm>
            <a:off x="358219" y="36354"/>
            <a:ext cx="11481847" cy="1325563"/>
          </a:xfrm>
        </p:spPr>
        <p:txBody>
          <a:bodyPr>
            <a:normAutofit/>
          </a:bodyPr>
          <a:lstStyle/>
          <a:p>
            <a:pPr algn="ctr"/>
            <a:r>
              <a:rPr lang="en-GB" sz="3600" dirty="0">
                <a:latin typeface="Aptos" panose="020B0004020202020204" pitchFamily="34" charset="0"/>
              </a:rPr>
              <a:t>Key Concepts to Include in Your Background/Rationale </a:t>
            </a:r>
          </a:p>
        </p:txBody>
      </p:sp>
      <p:graphicFrame>
        <p:nvGraphicFramePr>
          <p:cNvPr id="4" name="Content Placeholder 3">
            <a:extLst>
              <a:ext uri="{FF2B5EF4-FFF2-40B4-BE49-F238E27FC236}">
                <a16:creationId xmlns:a16="http://schemas.microsoft.com/office/drawing/2014/main" id="{1E63D8CE-48A8-9D61-65A9-06339471EA73}"/>
              </a:ext>
            </a:extLst>
          </p:cNvPr>
          <p:cNvGraphicFramePr>
            <a:graphicFrameLocks noGrp="1"/>
          </p:cNvGraphicFramePr>
          <p:nvPr>
            <p:ph idx="1"/>
            <p:extLst>
              <p:ext uri="{D42A27DB-BD31-4B8C-83A1-F6EECF244321}">
                <p14:modId xmlns:p14="http://schemas.microsoft.com/office/powerpoint/2010/main" val="2362738774"/>
              </p:ext>
            </p:extLst>
          </p:nvPr>
        </p:nvGraphicFramePr>
        <p:xfrm>
          <a:off x="358775" y="1171254"/>
          <a:ext cx="11480800" cy="44898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33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7B17EC-3BE3-529F-83F6-675DE8EBF38C}"/>
              </a:ext>
            </a:extLst>
          </p:cNvPr>
          <p:cNvSpPr>
            <a:spLocks noGrp="1"/>
          </p:cNvSpPr>
          <p:nvPr>
            <p:ph type="title"/>
          </p:nvPr>
        </p:nvSpPr>
        <p:spPr>
          <a:xfrm>
            <a:off x="-14299" y="909049"/>
            <a:ext cx="3193249" cy="4741131"/>
          </a:xfrm>
        </p:spPr>
        <p:txBody>
          <a:bodyPr>
            <a:normAutofit/>
          </a:bodyPr>
          <a:lstStyle/>
          <a:p>
            <a:pPr algn="ctr"/>
            <a:r>
              <a:rPr lang="en-GB" sz="4000" dirty="0">
                <a:solidFill>
                  <a:srgbClr val="FFFFEC"/>
                </a:solidFill>
                <a:latin typeface="Aptos" panose="020B0004020202020204" pitchFamily="34" charset="0"/>
              </a:rPr>
              <a:t>Background / Rationale Tips </a:t>
            </a:r>
          </a:p>
        </p:txBody>
      </p:sp>
      <p:sp>
        <p:nvSpPr>
          <p:cNvPr id="2" name="Content Placeholder 1">
            <a:extLst>
              <a:ext uri="{FF2B5EF4-FFF2-40B4-BE49-F238E27FC236}">
                <a16:creationId xmlns:a16="http://schemas.microsoft.com/office/drawing/2014/main" id="{AEEBC6D2-F38F-A53C-5684-838709BB4A21}"/>
              </a:ext>
            </a:extLst>
          </p:cNvPr>
          <p:cNvSpPr>
            <a:spLocks noGrp="1"/>
          </p:cNvSpPr>
          <p:nvPr>
            <p:ph idx="1"/>
          </p:nvPr>
        </p:nvSpPr>
        <p:spPr/>
        <p:txBody>
          <a:bodyPr/>
          <a:lstStyle/>
          <a:p>
            <a:pPr algn="ctr"/>
            <a:endParaRPr lang="en-GB" dirty="0">
              <a:latin typeface="Aptos" panose="020B0004020202020204" pitchFamily="34" charset="0"/>
            </a:endParaRPr>
          </a:p>
          <a:p>
            <a:pPr marL="0" indent="0" algn="ctr">
              <a:buNone/>
            </a:pPr>
            <a:endParaRPr lang="en-GB" dirty="0">
              <a:latin typeface="Aptos" panose="020B0004020202020204" pitchFamily="34" charset="0"/>
            </a:endParaRPr>
          </a:p>
        </p:txBody>
      </p:sp>
      <p:graphicFrame>
        <p:nvGraphicFramePr>
          <p:cNvPr id="7" name="Content Placeholder 3">
            <a:extLst>
              <a:ext uri="{FF2B5EF4-FFF2-40B4-BE49-F238E27FC236}">
                <a16:creationId xmlns:a16="http://schemas.microsoft.com/office/drawing/2014/main" id="{1DC5E30F-3925-71E7-8856-4CC968CBC840}"/>
              </a:ext>
            </a:extLst>
          </p:cNvPr>
          <p:cNvGraphicFramePr>
            <a:graphicFrameLocks/>
          </p:cNvGraphicFramePr>
          <p:nvPr>
            <p:extLst>
              <p:ext uri="{D42A27DB-BD31-4B8C-83A1-F6EECF244321}">
                <p14:modId xmlns:p14="http://schemas.microsoft.com/office/powerpoint/2010/main" val="3783963217"/>
              </p:ext>
            </p:extLst>
          </p:nvPr>
        </p:nvGraphicFramePr>
        <p:xfrm>
          <a:off x="4069837" y="365125"/>
          <a:ext cx="7376844" cy="6215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6443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7DF20-44E2-90DB-5E5F-DF2E768AEE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EA179-7516-6395-1523-397384DE9C3C}"/>
              </a:ext>
            </a:extLst>
          </p:cNvPr>
          <p:cNvSpPr>
            <a:spLocks noGrp="1"/>
          </p:cNvSpPr>
          <p:nvPr>
            <p:ph type="title"/>
          </p:nvPr>
        </p:nvSpPr>
        <p:spPr>
          <a:xfrm>
            <a:off x="358219" y="-72115"/>
            <a:ext cx="11481847" cy="1325563"/>
          </a:xfrm>
        </p:spPr>
        <p:txBody>
          <a:bodyPr>
            <a:normAutofit/>
          </a:bodyPr>
          <a:lstStyle/>
          <a:p>
            <a:pPr algn="ctr"/>
            <a:r>
              <a:rPr lang="en-GB" sz="4000" dirty="0">
                <a:latin typeface="Aptos" panose="020B0004020202020204" pitchFamily="34" charset="0"/>
              </a:rPr>
              <a:t>Methods &amp; Secondary Research </a:t>
            </a:r>
          </a:p>
        </p:txBody>
      </p:sp>
      <p:sp>
        <p:nvSpPr>
          <p:cNvPr id="3" name="Content Placeholder 2">
            <a:extLst>
              <a:ext uri="{FF2B5EF4-FFF2-40B4-BE49-F238E27FC236}">
                <a16:creationId xmlns:a16="http://schemas.microsoft.com/office/drawing/2014/main" id="{7B9BB87B-C978-30DA-6740-98251480B135}"/>
              </a:ext>
            </a:extLst>
          </p:cNvPr>
          <p:cNvSpPr>
            <a:spLocks noGrp="1"/>
          </p:cNvSpPr>
          <p:nvPr>
            <p:ph idx="1"/>
          </p:nvPr>
        </p:nvSpPr>
        <p:spPr>
          <a:xfrm>
            <a:off x="276026" y="1314118"/>
            <a:ext cx="11481847" cy="4014548"/>
          </a:xfrm>
        </p:spPr>
        <p:txBody>
          <a:bodyPr>
            <a:noAutofit/>
          </a:bodyPr>
          <a:lstStyle/>
          <a:p>
            <a:pPr marL="0" indent="0">
              <a:lnSpc>
                <a:spcPct val="170000"/>
              </a:lnSpc>
              <a:buNone/>
            </a:pPr>
            <a:r>
              <a:rPr lang="en-GB" sz="1600" b="1" dirty="0">
                <a:latin typeface="Aptos" panose="020B0004020202020204" pitchFamily="34" charset="0"/>
              </a:rPr>
              <a:t>What is Secondary Research?</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dirty="0">
                <a:latin typeface="Aptos" panose="020B0004020202020204" pitchFamily="34" charset="0"/>
              </a:rPr>
              <a:t>Secondary research involves analysing </a:t>
            </a:r>
            <a:r>
              <a:rPr lang="en-GB" sz="1600" b="1" dirty="0">
                <a:latin typeface="Aptos" panose="020B0004020202020204" pitchFamily="34" charset="0"/>
              </a:rPr>
              <a:t>existing data</a:t>
            </a:r>
            <a:r>
              <a:rPr lang="en-GB" sz="1600" dirty="0">
                <a:latin typeface="Aptos" panose="020B0004020202020204" pitchFamily="34" charset="0"/>
              </a:rPr>
              <a:t> instead of collecting new, primary data. It focuses on reviewing, organising, and interpreting information already available from reliable sources.</a:t>
            </a:r>
          </a:p>
          <a:p>
            <a:pPr marL="0" indent="0">
              <a:lnSpc>
                <a:spcPct val="170000"/>
              </a:lnSpc>
              <a:buNone/>
            </a:pPr>
            <a:r>
              <a:rPr lang="en-GB" sz="1600" b="1" dirty="0">
                <a:latin typeface="Aptos" panose="020B0004020202020204" pitchFamily="34" charset="0"/>
              </a:rPr>
              <a:t>Key Features of Secondary Research </a:t>
            </a:r>
          </a:p>
          <a:p>
            <a:pPr>
              <a:lnSpc>
                <a:spcPct val="150000"/>
              </a:lnSpc>
            </a:pPr>
            <a:r>
              <a:rPr lang="en-GB" sz="1600" b="1" dirty="0">
                <a:solidFill>
                  <a:schemeClr val="tx1"/>
                </a:solidFill>
                <a:latin typeface="Aptos" panose="020B0004020202020204" pitchFamily="34" charset="0"/>
              </a:rPr>
              <a:t>Non-intrusive:</a:t>
            </a:r>
            <a:r>
              <a:rPr lang="en-GB" sz="1600" dirty="0">
                <a:solidFill>
                  <a:schemeClr val="tx1"/>
                </a:solidFill>
                <a:latin typeface="Aptos" panose="020B0004020202020204" pitchFamily="34" charset="0"/>
              </a:rPr>
              <a:t> No interaction with participants, making it easier to address ethical concerns.</a:t>
            </a:r>
          </a:p>
          <a:p>
            <a:pPr>
              <a:lnSpc>
                <a:spcPct val="150000"/>
              </a:lnSpc>
            </a:pPr>
            <a:r>
              <a:rPr lang="en-GB" sz="1600" b="1" dirty="0">
                <a:latin typeface="Aptos" panose="020B0004020202020204" pitchFamily="34" charset="0"/>
              </a:rPr>
              <a:t>Analytical:</a:t>
            </a:r>
            <a:r>
              <a:rPr lang="en-GB" sz="1600" dirty="0">
                <a:latin typeface="Aptos" panose="020B0004020202020204" pitchFamily="34" charset="0"/>
              </a:rPr>
              <a:t> Focuses on interpreting data, identifying trends, or synthesising findings.</a:t>
            </a:r>
          </a:p>
          <a:p>
            <a:pPr>
              <a:lnSpc>
                <a:spcPct val="150000"/>
              </a:lnSpc>
            </a:pPr>
            <a:r>
              <a:rPr lang="en-GB" sz="1600" b="1" dirty="0">
                <a:latin typeface="Aptos" panose="020B0004020202020204" pitchFamily="34" charset="0"/>
              </a:rPr>
              <a:t>Efficient:</a:t>
            </a:r>
            <a:r>
              <a:rPr lang="en-GB" sz="1600" dirty="0">
                <a:latin typeface="Aptos" panose="020B0004020202020204" pitchFamily="34" charset="0"/>
              </a:rPr>
              <a:t> Access to large volumes of data without the need for time-intensive data collection.</a:t>
            </a:r>
          </a:p>
          <a:p>
            <a:pPr marL="457200" lvl="1" indent="0">
              <a:lnSpc>
                <a:spcPct val="170000"/>
              </a:lnSpc>
              <a:buNone/>
            </a:pPr>
            <a:endParaRPr lang="en-GB" sz="1600" dirty="0">
              <a:latin typeface="Aptos" panose="020B0004020202020204" pitchFamily="34" charset="0"/>
            </a:endParaRPr>
          </a:p>
          <a:p>
            <a:pPr>
              <a:lnSpc>
                <a:spcPct val="170000"/>
              </a:lnSpc>
              <a:buFont typeface="Arial" panose="020B0604020202020204" pitchFamily="34" charset="0"/>
              <a:buChar char="•"/>
            </a:pPr>
            <a:endParaRPr lang="en-GB" sz="1600" dirty="0">
              <a:latin typeface="Aptos" panose="020B0004020202020204" pitchFamily="34" charset="0"/>
            </a:endParaRPr>
          </a:p>
          <a:p>
            <a:pPr>
              <a:lnSpc>
                <a:spcPct val="170000"/>
              </a:lnSpc>
            </a:pPr>
            <a:endParaRPr lang="en-GB" sz="16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03645D52-CDC4-640D-7B1B-2AD32506E905}"/>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Internet with solid fill">
            <a:extLst>
              <a:ext uri="{FF2B5EF4-FFF2-40B4-BE49-F238E27FC236}">
                <a16:creationId xmlns:a16="http://schemas.microsoft.com/office/drawing/2014/main" id="{5E589BA5-EE68-5CDA-6351-EFD4E528753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965579" y="2351728"/>
            <a:ext cx="2683267" cy="2683267"/>
          </a:xfrm>
          <a:prstGeom prst="rect">
            <a:avLst/>
          </a:prstGeom>
        </p:spPr>
      </p:pic>
    </p:spTree>
    <p:extLst>
      <p:ext uri="{BB962C8B-B14F-4D97-AF65-F5344CB8AC3E}">
        <p14:creationId xmlns:p14="http://schemas.microsoft.com/office/powerpoint/2010/main" val="2714742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F9A7C-E1F1-003F-E85F-C04725902E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3A8FCA-9D1A-69EC-D5CA-7D1C19CC10D2}"/>
              </a:ext>
            </a:extLst>
          </p:cNvPr>
          <p:cNvSpPr>
            <a:spLocks noGrp="1"/>
          </p:cNvSpPr>
          <p:nvPr>
            <p:ph type="title"/>
          </p:nvPr>
        </p:nvSpPr>
        <p:spPr>
          <a:xfrm>
            <a:off x="358220" y="-71745"/>
            <a:ext cx="11481847" cy="1325563"/>
          </a:xfrm>
        </p:spPr>
        <p:txBody>
          <a:bodyPr>
            <a:normAutofit/>
          </a:bodyPr>
          <a:lstStyle/>
          <a:p>
            <a:pPr algn="ctr"/>
            <a:r>
              <a:rPr lang="en-GB" sz="3200" dirty="0">
                <a:latin typeface="Aptos" panose="020B0004020202020204" pitchFamily="34" charset="0"/>
              </a:rPr>
              <a:t>Challenges of Secondary Research (and Solutions) </a:t>
            </a:r>
          </a:p>
        </p:txBody>
      </p:sp>
      <p:graphicFrame>
        <p:nvGraphicFramePr>
          <p:cNvPr id="6" name="Diagram 5">
            <a:extLst>
              <a:ext uri="{FF2B5EF4-FFF2-40B4-BE49-F238E27FC236}">
                <a16:creationId xmlns:a16="http://schemas.microsoft.com/office/drawing/2014/main" id="{298C32AD-72A7-34EF-D296-E9E1C9F23F21}"/>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6103E915-8139-2550-B2D1-1258C8169937}"/>
              </a:ext>
            </a:extLst>
          </p:cNvPr>
          <p:cNvGraphicFramePr>
            <a:graphicFrameLocks noGrp="1"/>
          </p:cNvGraphicFramePr>
          <p:nvPr>
            <p:ph idx="1"/>
            <p:extLst>
              <p:ext uri="{D42A27DB-BD31-4B8C-83A1-F6EECF244321}">
                <p14:modId xmlns:p14="http://schemas.microsoft.com/office/powerpoint/2010/main" val="3169401797"/>
              </p:ext>
            </p:extLst>
          </p:nvPr>
        </p:nvGraphicFramePr>
        <p:xfrm>
          <a:off x="358775" y="1253818"/>
          <a:ext cx="11480800" cy="42736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83934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8D4F6-013B-17BF-D6F6-169D48590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CEE815-C41F-D39C-8C32-70AF9976400C}"/>
              </a:ext>
            </a:extLst>
          </p:cNvPr>
          <p:cNvSpPr>
            <a:spLocks noGrp="1"/>
          </p:cNvSpPr>
          <p:nvPr>
            <p:ph type="title"/>
          </p:nvPr>
        </p:nvSpPr>
        <p:spPr>
          <a:xfrm>
            <a:off x="351934" y="226520"/>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1: Identify Credible Sources</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C4BBC9A8-0DC3-01DE-D9B3-E153311C1914}"/>
              </a:ext>
            </a:extLst>
          </p:cNvPr>
          <p:cNvSpPr>
            <a:spLocks noGrp="1"/>
          </p:cNvSpPr>
          <p:nvPr>
            <p:ph idx="1"/>
          </p:nvPr>
        </p:nvSpPr>
        <p:spPr>
          <a:xfrm>
            <a:off x="358219" y="1253448"/>
            <a:ext cx="11481847" cy="4477202"/>
          </a:xfrm>
        </p:spPr>
        <p:txBody>
          <a:bodyPr>
            <a:noAutofit/>
          </a:bodyPr>
          <a:lstStyle/>
          <a:p>
            <a:pPr marL="0" indent="0">
              <a:lnSpc>
                <a:spcPct val="150000"/>
              </a:lnSpc>
              <a:buNone/>
            </a:pPr>
            <a:r>
              <a:rPr lang="en-GB" sz="1400" b="1" dirty="0">
                <a:latin typeface="Aptos" panose="020B0004020202020204" pitchFamily="34" charset="0"/>
              </a:rPr>
              <a:t>What Are Credible Sources?</a:t>
            </a:r>
          </a:p>
          <a:p>
            <a:pPr marL="0" indent="0">
              <a:lnSpc>
                <a:spcPct val="150000"/>
              </a:lnSpc>
              <a:buNone/>
            </a:pPr>
            <a:r>
              <a:rPr lang="en-GB" sz="1400" dirty="0">
                <a:latin typeface="Aptos" panose="020B0004020202020204" pitchFamily="34" charset="0"/>
              </a:rPr>
              <a:t>Credible sources are those that provide accurate, reliable, and peer-reviewed information relevant to</a:t>
            </a:r>
            <a:br>
              <a:rPr lang="en-GB" sz="1400" dirty="0">
                <a:latin typeface="Aptos" panose="020B0004020202020204" pitchFamily="34" charset="0"/>
              </a:rPr>
            </a:br>
            <a:r>
              <a:rPr lang="en-GB" sz="1400" dirty="0">
                <a:latin typeface="Aptos" panose="020B0004020202020204" pitchFamily="34" charset="0"/>
              </a:rPr>
              <a:t> your research.</a:t>
            </a:r>
          </a:p>
          <a:p>
            <a:pPr>
              <a:lnSpc>
                <a:spcPct val="150000"/>
              </a:lnSpc>
            </a:pPr>
            <a:r>
              <a:rPr lang="en-GB" sz="1400" dirty="0">
                <a:latin typeface="Aptos" panose="020B0004020202020204" pitchFamily="34" charset="0"/>
              </a:rPr>
              <a:t>Examples of credible sources include:</a:t>
            </a:r>
          </a:p>
          <a:p>
            <a:pPr marL="1143000" lvl="2" indent="-228600">
              <a:lnSpc>
                <a:spcPct val="150000"/>
              </a:lnSpc>
              <a:buFont typeface="Arial" panose="020B0604020202020204" pitchFamily="34" charset="0"/>
              <a:buChar char="•"/>
            </a:pPr>
            <a:r>
              <a:rPr lang="en-GB" sz="1400" dirty="0">
                <a:latin typeface="Aptos" panose="020B0004020202020204" pitchFamily="34" charset="0"/>
              </a:rPr>
              <a:t>Academic journals (e.g., through PubMed, JSTOR, or Google Scholar).</a:t>
            </a:r>
          </a:p>
          <a:p>
            <a:pPr marL="1143000" lvl="2" indent="-228600">
              <a:lnSpc>
                <a:spcPct val="150000"/>
              </a:lnSpc>
              <a:buFont typeface="Arial" panose="020B0604020202020204" pitchFamily="34" charset="0"/>
              <a:buChar char="•"/>
            </a:pPr>
            <a:r>
              <a:rPr lang="en-GB" sz="1400" dirty="0">
                <a:latin typeface="Aptos" panose="020B0004020202020204" pitchFamily="34" charset="0"/>
              </a:rPr>
              <a:t>Official reports from government organisations (e.g., NHS Digital, WHO).</a:t>
            </a:r>
          </a:p>
          <a:p>
            <a:pPr marL="1143000" lvl="2" indent="-228600">
              <a:lnSpc>
                <a:spcPct val="150000"/>
              </a:lnSpc>
              <a:buFont typeface="Arial" panose="020B0604020202020204" pitchFamily="34" charset="0"/>
              <a:buChar char="•"/>
            </a:pPr>
            <a:r>
              <a:rPr lang="en-GB" sz="1400" dirty="0">
                <a:latin typeface="Aptos" panose="020B0004020202020204" pitchFamily="34" charset="0"/>
              </a:rPr>
              <a:t>Statistical datasets from reliable institutions (e.g., Office for National Statistics).</a:t>
            </a:r>
          </a:p>
          <a:p>
            <a:pPr marL="0" indent="0">
              <a:lnSpc>
                <a:spcPct val="150000"/>
              </a:lnSpc>
              <a:buNone/>
            </a:pPr>
            <a:r>
              <a:rPr lang="en-GB" sz="1400" b="1" dirty="0">
                <a:latin typeface="Aptos" panose="020B0004020202020204" pitchFamily="34" charset="0"/>
              </a:rPr>
              <a:t>Why Use Credible Sources?</a:t>
            </a:r>
            <a:endParaRPr lang="en-GB" sz="1400" dirty="0">
              <a:latin typeface="Aptos" panose="020B0004020202020204" pitchFamily="34" charset="0"/>
            </a:endParaRPr>
          </a:p>
          <a:p>
            <a:pPr marL="742950" lvl="1" indent="-285750">
              <a:lnSpc>
                <a:spcPct val="150000"/>
              </a:lnSpc>
              <a:buFont typeface="Arial" panose="020B0604020202020204" pitchFamily="34" charset="0"/>
              <a:buChar char="•"/>
            </a:pPr>
            <a:r>
              <a:rPr lang="en-GB" sz="1400" dirty="0">
                <a:latin typeface="Aptos" panose="020B0004020202020204" pitchFamily="34" charset="0"/>
              </a:rPr>
              <a:t>They ensure that your research is based on valid, high-quality information.</a:t>
            </a:r>
          </a:p>
          <a:p>
            <a:pPr marL="742950" lvl="1" indent="-285750">
              <a:lnSpc>
                <a:spcPct val="150000"/>
              </a:lnSpc>
              <a:buFont typeface="Arial" panose="020B0604020202020204" pitchFamily="34" charset="0"/>
              <a:buChar char="•"/>
            </a:pPr>
            <a:r>
              <a:rPr lang="en-GB" sz="1400" dirty="0">
                <a:latin typeface="Aptos" panose="020B0004020202020204" pitchFamily="34" charset="0"/>
              </a:rPr>
              <a:t>They reduce the risk of misinformation or bias in your findings.</a:t>
            </a:r>
          </a:p>
        </p:txBody>
      </p:sp>
      <p:graphicFrame>
        <p:nvGraphicFramePr>
          <p:cNvPr id="6" name="Diagram 5">
            <a:extLst>
              <a:ext uri="{FF2B5EF4-FFF2-40B4-BE49-F238E27FC236}">
                <a16:creationId xmlns:a16="http://schemas.microsoft.com/office/drawing/2014/main" id="{DF7F0F8D-89EE-0B8B-0099-157B83933C90}"/>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2EFBBD76-6B91-8729-8755-238AD237379C}"/>
              </a:ext>
            </a:extLst>
          </p:cNvPr>
          <p:cNvGraphicFramePr/>
          <p:nvPr>
            <p:extLst>
              <p:ext uri="{D42A27DB-BD31-4B8C-83A1-F6EECF244321}">
                <p14:modId xmlns:p14="http://schemas.microsoft.com/office/powerpoint/2010/main" val="3874578082"/>
              </p:ext>
            </p:extLst>
          </p:nvPr>
        </p:nvGraphicFramePr>
        <p:xfrm>
          <a:off x="7630670" y="739739"/>
          <a:ext cx="4561330" cy="51469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97969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45594-E061-F2F3-236B-46ABE2A99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E66283-A22A-29A8-C2E8-E70A12F864B9}"/>
              </a:ext>
            </a:extLst>
          </p:cNvPr>
          <p:cNvSpPr>
            <a:spLocks noGrp="1"/>
          </p:cNvSpPr>
          <p:nvPr>
            <p:ph type="title"/>
          </p:nvPr>
        </p:nvSpPr>
        <p:spPr>
          <a:xfrm>
            <a:off x="351934" y="185424"/>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2: Set an Inclusion and Exclusion Criteria</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A59F8886-EE8F-4C3B-9AD9-1B88B1463E64}"/>
              </a:ext>
            </a:extLst>
          </p:cNvPr>
          <p:cNvSpPr>
            <a:spLocks noGrp="1"/>
          </p:cNvSpPr>
          <p:nvPr>
            <p:ph idx="1"/>
          </p:nvPr>
        </p:nvSpPr>
        <p:spPr>
          <a:xfrm>
            <a:off x="358219" y="1253448"/>
            <a:ext cx="11481847" cy="3996646"/>
          </a:xfrm>
        </p:spPr>
        <p:txBody>
          <a:bodyPr>
            <a:noAutofit/>
          </a:bodyPr>
          <a:lstStyle/>
          <a:p>
            <a:pPr marL="0" indent="0">
              <a:lnSpc>
                <a:spcPct val="150000"/>
              </a:lnSpc>
              <a:buNone/>
            </a:pPr>
            <a:r>
              <a:rPr lang="en-GB" sz="1400" dirty="0">
                <a:latin typeface="Aptos" panose="020B0004020202020204" pitchFamily="34" charset="0"/>
              </a:rPr>
              <a:t>Before collecting data, establish </a:t>
            </a:r>
            <a:r>
              <a:rPr lang="en-GB" sz="1400" b="1" dirty="0">
                <a:latin typeface="Aptos" panose="020B0004020202020204" pitchFamily="34" charset="0"/>
              </a:rPr>
              <a:t>criteria</a:t>
            </a:r>
            <a:r>
              <a:rPr lang="en-GB" sz="1400" dirty="0">
                <a:latin typeface="Aptos" panose="020B0004020202020204" pitchFamily="34" charset="0"/>
              </a:rPr>
              <a:t> to ensure consistency and relevance in your research.</a:t>
            </a: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a:lnSpc>
                <a:spcPct val="150000"/>
              </a:lnSpc>
            </a:pPr>
            <a:endParaRPr lang="en-GB" sz="1400" b="1" dirty="0">
              <a:latin typeface="Aptos" panose="020B0004020202020204" pitchFamily="34" charset="0"/>
            </a:endParaRPr>
          </a:p>
          <a:p>
            <a:pPr marL="0" indent="0">
              <a:lnSpc>
                <a:spcPct val="150000"/>
              </a:lnSpc>
              <a:buNone/>
            </a:pPr>
            <a:r>
              <a:rPr lang="en-GB" sz="1400" b="1" dirty="0">
                <a:latin typeface="Aptos" panose="020B0004020202020204" pitchFamily="34" charset="0"/>
              </a:rPr>
              <a:t>Example for a Proposal:</a:t>
            </a:r>
            <a:br>
              <a:rPr lang="en-GB" sz="1400" dirty="0">
                <a:latin typeface="Aptos" panose="020B0004020202020204" pitchFamily="34" charset="0"/>
              </a:rPr>
            </a:br>
            <a:r>
              <a:rPr lang="en-GB" sz="1400" dirty="0">
                <a:latin typeface="Aptos" panose="020B0004020202020204" pitchFamily="34" charset="0"/>
              </a:rPr>
              <a:t>"In this research, only peer-reviewed journal articles published between 2015 and 2025 will be included. Non-academic sources such as blogs and opinion pieces will be excluded to ensure reliability."</a:t>
            </a:r>
          </a:p>
        </p:txBody>
      </p:sp>
      <p:graphicFrame>
        <p:nvGraphicFramePr>
          <p:cNvPr id="6" name="Diagram 5">
            <a:extLst>
              <a:ext uri="{FF2B5EF4-FFF2-40B4-BE49-F238E27FC236}">
                <a16:creationId xmlns:a16="http://schemas.microsoft.com/office/drawing/2014/main" id="{9A836C9E-973E-3AC4-71EB-3BE17B0905B2}"/>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997F04F6-545B-BE24-8C36-8F55055CDDD9}"/>
              </a:ext>
            </a:extLst>
          </p:cNvPr>
          <p:cNvGraphicFramePr/>
          <p:nvPr>
            <p:extLst>
              <p:ext uri="{D42A27DB-BD31-4B8C-83A1-F6EECF244321}">
                <p14:modId xmlns:p14="http://schemas.microsoft.com/office/powerpoint/2010/main" val="1237871805"/>
              </p:ext>
            </p:extLst>
          </p:nvPr>
        </p:nvGraphicFramePr>
        <p:xfrm>
          <a:off x="509685" y="786561"/>
          <a:ext cx="11028194" cy="45409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66648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0926F-0FE6-6C78-36F5-3AEFD710FF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B4209D-205C-FB30-11FF-FC58C0A804F1}"/>
              </a:ext>
            </a:extLst>
          </p:cNvPr>
          <p:cNvSpPr>
            <a:spLocks noGrp="1"/>
          </p:cNvSpPr>
          <p:nvPr>
            <p:ph type="title"/>
          </p:nvPr>
        </p:nvSpPr>
        <p:spPr>
          <a:xfrm>
            <a:off x="351934" y="226520"/>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3: Organise Data – Part 1 </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A0A9F583-BE85-0D68-C315-D0DB0A259AE1}"/>
              </a:ext>
            </a:extLst>
          </p:cNvPr>
          <p:cNvSpPr>
            <a:spLocks noGrp="1"/>
          </p:cNvSpPr>
          <p:nvPr>
            <p:ph idx="1"/>
          </p:nvPr>
        </p:nvSpPr>
        <p:spPr>
          <a:xfrm>
            <a:off x="443376" y="1680869"/>
            <a:ext cx="11390405" cy="3496262"/>
          </a:xfrm>
        </p:spPr>
        <p:txBody>
          <a:bodyPr>
            <a:noAutofit/>
          </a:bodyPr>
          <a:lstStyle/>
          <a:p>
            <a:pPr algn="just">
              <a:lnSpc>
                <a:spcPct val="150000"/>
              </a:lnSpc>
              <a:buFont typeface="+mj-lt"/>
              <a:buAutoNum type="arabicPeriod"/>
            </a:pPr>
            <a:r>
              <a:rPr lang="en-GB" sz="1400" b="1" dirty="0">
                <a:latin typeface="Aptos" panose="020B0004020202020204" pitchFamily="34" charset="0"/>
              </a:rPr>
              <a:t>Group findings by theme or topic:</a:t>
            </a:r>
            <a:r>
              <a:rPr lang="en-GB" sz="1400" dirty="0">
                <a:latin typeface="Aptos" panose="020B0004020202020204" pitchFamily="34" charset="0"/>
              </a:rPr>
              <a:t> When organising your data, begin by grouping findings by theme or topic. This involves identifying recurring ideas or trends within the literature. For example, a review of studies on mental health care barriers might reveal common themes such as stigma, cost, and lack of services. </a:t>
            </a:r>
            <a:r>
              <a:rPr lang="en-GB" sz="1400" b="1" dirty="0">
                <a:latin typeface="Aptos" panose="020B0004020202020204" pitchFamily="34" charset="0"/>
              </a:rPr>
              <a:t>Example: </a:t>
            </a:r>
            <a:r>
              <a:rPr lang="en-GB" sz="1400" dirty="0">
                <a:latin typeface="Aptos" panose="020B0004020202020204" pitchFamily="34" charset="0"/>
              </a:rPr>
              <a:t>"Themes related to mental health care barriers included stigma, cost, and lack of services.</a:t>
            </a:r>
          </a:p>
          <a:p>
            <a:pPr marL="457200" lvl="1" indent="0" algn="just">
              <a:lnSpc>
                <a:spcPct val="150000"/>
              </a:lnSpc>
              <a:buNone/>
            </a:pPr>
            <a:endParaRPr lang="en-GB" sz="1400" dirty="0">
              <a:latin typeface="Aptos" panose="020B0004020202020204" pitchFamily="34" charset="0"/>
            </a:endParaRPr>
          </a:p>
          <a:p>
            <a:pPr marL="457200" lvl="1" indent="0">
              <a:lnSpc>
                <a:spcPct val="150000"/>
              </a:lnSpc>
              <a:buNone/>
            </a:pPr>
            <a:endParaRPr lang="en-GB" sz="1400" dirty="0">
              <a:latin typeface="Aptos" panose="020B0004020202020204" pitchFamily="34" charset="0"/>
            </a:endParaRPr>
          </a:p>
          <a:p>
            <a:pPr marL="457200" lvl="1" indent="0">
              <a:lnSpc>
                <a:spcPct val="150000"/>
              </a:lnSpc>
              <a:buNone/>
            </a:pPr>
            <a:endParaRPr lang="en-GB" sz="1400" dirty="0">
              <a:latin typeface="Aptos" panose="020B0004020202020204" pitchFamily="34" charset="0"/>
            </a:endParaRPr>
          </a:p>
          <a:p>
            <a:pPr marL="457200" lvl="1" indent="0">
              <a:lnSpc>
                <a:spcPct val="150000"/>
              </a:lnSpc>
              <a:buNone/>
            </a:pPr>
            <a:r>
              <a:rPr lang="en-GB" sz="1400" dirty="0">
                <a:latin typeface="Aptos" panose="020B0004020202020204" pitchFamily="34" charset="0"/>
              </a:rPr>
              <a:t>This video explains thematic analysis and how method </a:t>
            </a:r>
            <a:br>
              <a:rPr lang="en-GB" sz="1400" dirty="0">
                <a:latin typeface="Aptos" panose="020B0004020202020204" pitchFamily="34" charset="0"/>
              </a:rPr>
            </a:br>
            <a:r>
              <a:rPr lang="en-GB" sz="1400" dirty="0">
                <a:latin typeface="Aptos" panose="020B0004020202020204" pitchFamily="34" charset="0"/>
              </a:rPr>
              <a:t>is used in research. </a:t>
            </a:r>
          </a:p>
        </p:txBody>
      </p:sp>
      <p:graphicFrame>
        <p:nvGraphicFramePr>
          <p:cNvPr id="6" name="Diagram 5">
            <a:extLst>
              <a:ext uri="{FF2B5EF4-FFF2-40B4-BE49-F238E27FC236}">
                <a16:creationId xmlns:a16="http://schemas.microsoft.com/office/drawing/2014/main" id="{B16B4F6C-A2F9-AB34-5D20-FAA63A40FEC7}"/>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Online Media 3" title="Identify Themes and Gaps in Literature – with REAL Examples | Scribbr 🎓">
            <a:hlinkClick r:id="" action="ppaction://media"/>
            <a:extLst>
              <a:ext uri="{FF2B5EF4-FFF2-40B4-BE49-F238E27FC236}">
                <a16:creationId xmlns:a16="http://schemas.microsoft.com/office/drawing/2014/main" id="{1F9D4AC2-E82F-558D-D653-0752FE82B767}"/>
              </a:ext>
            </a:extLst>
          </p:cNvPr>
          <p:cNvPicPr>
            <a:picLocks noRot="1" noChangeAspect="1"/>
          </p:cNvPicPr>
          <p:nvPr>
            <a:videoFile r:link="rId1"/>
          </p:nvPr>
        </p:nvPicPr>
        <p:blipFill>
          <a:blip r:embed="rId9"/>
          <a:stretch>
            <a:fillRect/>
          </a:stretch>
        </p:blipFill>
        <p:spPr>
          <a:xfrm>
            <a:off x="5506737" y="3043304"/>
            <a:ext cx="4404611" cy="2488611"/>
          </a:xfrm>
          <a:prstGeom prst="rect">
            <a:avLst/>
          </a:prstGeom>
        </p:spPr>
      </p:pic>
      <p:sp>
        <p:nvSpPr>
          <p:cNvPr id="7" name="Arrow: Right 6">
            <a:extLst>
              <a:ext uri="{FF2B5EF4-FFF2-40B4-BE49-F238E27FC236}">
                <a16:creationId xmlns:a16="http://schemas.microsoft.com/office/drawing/2014/main" id="{00FFA047-CFCE-0FA5-584D-09B822ED1580}"/>
              </a:ext>
            </a:extLst>
          </p:cNvPr>
          <p:cNvSpPr/>
          <p:nvPr/>
        </p:nvSpPr>
        <p:spPr>
          <a:xfrm>
            <a:off x="3482939" y="4343701"/>
            <a:ext cx="1561672" cy="257987"/>
          </a:xfrm>
          <a:prstGeom prst="rightArrow">
            <a:avLst/>
          </a:prstGeom>
          <a:solidFill>
            <a:srgbClr val="8298CE"/>
          </a:solidFill>
          <a:ln>
            <a:solidFill>
              <a:srgbClr val="8298C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0846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D3F08-120B-0391-7C09-3561623F7E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25943-27F9-EF7A-09C5-D667694464E4}"/>
              </a:ext>
            </a:extLst>
          </p:cNvPr>
          <p:cNvSpPr>
            <a:spLocks noGrp="1"/>
          </p:cNvSpPr>
          <p:nvPr>
            <p:ph type="title"/>
          </p:nvPr>
        </p:nvSpPr>
        <p:spPr>
          <a:xfrm>
            <a:off x="351934" y="226520"/>
            <a:ext cx="11481847" cy="1325563"/>
          </a:xfrm>
        </p:spPr>
        <p:txBody>
          <a:bodyPr>
            <a:noAutofit/>
          </a:bodyPr>
          <a:lstStyle/>
          <a:p>
            <a:pPr algn="ctr">
              <a:lnSpc>
                <a:spcPct val="150000"/>
              </a:lnSpc>
            </a:pPr>
            <a:r>
              <a:rPr lang="en-GB" sz="2800" dirty="0">
                <a:latin typeface="Aptos" panose="020B0004020202020204" pitchFamily="34" charset="0"/>
              </a:rPr>
              <a:t>Key Steps in Conducting Secondary Research </a:t>
            </a:r>
            <a:br>
              <a:rPr lang="en-GB" sz="2800" dirty="0">
                <a:latin typeface="Aptos" panose="020B0004020202020204" pitchFamily="34" charset="0"/>
              </a:rPr>
            </a:br>
            <a:r>
              <a:rPr lang="en-GB" sz="2400" b="1" dirty="0">
                <a:latin typeface="Aptos" panose="020B0004020202020204" pitchFamily="34" charset="0"/>
              </a:rPr>
              <a:t>Step 3: Organise Data – Part 2 </a:t>
            </a:r>
            <a:br>
              <a:rPr lang="en-GB" sz="2800" dirty="0">
                <a:latin typeface="Aptos" panose="020B0004020202020204" pitchFamily="34" charset="0"/>
              </a:rPr>
            </a:br>
            <a:endParaRPr lang="en-GB" sz="2800" dirty="0">
              <a:latin typeface="Aptos" panose="020B0004020202020204" pitchFamily="34" charset="0"/>
            </a:endParaRPr>
          </a:p>
        </p:txBody>
      </p:sp>
      <p:sp>
        <p:nvSpPr>
          <p:cNvPr id="3" name="Content Placeholder 2">
            <a:extLst>
              <a:ext uri="{FF2B5EF4-FFF2-40B4-BE49-F238E27FC236}">
                <a16:creationId xmlns:a16="http://schemas.microsoft.com/office/drawing/2014/main" id="{DAF4496B-9EE7-72B7-E673-3770E6A32E5C}"/>
              </a:ext>
            </a:extLst>
          </p:cNvPr>
          <p:cNvSpPr>
            <a:spLocks noGrp="1"/>
          </p:cNvSpPr>
          <p:nvPr>
            <p:ph idx="1"/>
          </p:nvPr>
        </p:nvSpPr>
        <p:spPr>
          <a:xfrm>
            <a:off x="443376" y="1418520"/>
            <a:ext cx="11298961" cy="3749023"/>
          </a:xfrm>
        </p:spPr>
        <p:txBody>
          <a:bodyPr>
            <a:noAutofit/>
          </a:bodyPr>
          <a:lstStyle/>
          <a:p>
            <a:pPr marL="0" indent="0" algn="just">
              <a:lnSpc>
                <a:spcPct val="150000"/>
              </a:lnSpc>
              <a:buNone/>
            </a:pPr>
            <a:r>
              <a:rPr lang="en-GB" sz="1400" b="1" dirty="0">
                <a:latin typeface="Aptos" panose="020B0004020202020204" pitchFamily="34" charset="0"/>
              </a:rPr>
              <a:t>2. Create tables or charts to summarise findings: </a:t>
            </a:r>
            <a:r>
              <a:rPr lang="en-GB" sz="1400" dirty="0">
                <a:latin typeface="Aptos" panose="020B0004020202020204" pitchFamily="34" charset="0"/>
              </a:rPr>
              <a:t>To make your findings more comprehensible, consider creating tables or charts to summarise the data. These can help you categorise studies by factors such as publication year, focus area, or methodology. For instance, you could develop a table to show how different studies focus on various aspects of mental health care, such as access, funding, or service availability. </a:t>
            </a:r>
            <a:br>
              <a:rPr lang="en-GB" sz="1400" dirty="0">
                <a:latin typeface="Aptos" panose="020B0004020202020204" pitchFamily="34" charset="0"/>
              </a:rPr>
            </a:br>
            <a:r>
              <a:rPr lang="en-GB" sz="1400" b="1" dirty="0">
                <a:latin typeface="Aptos" panose="020B0004020202020204" pitchFamily="34" charset="0"/>
              </a:rPr>
              <a:t>Example: </a:t>
            </a:r>
            <a:r>
              <a:rPr lang="en-GB" sz="1400" dirty="0">
                <a:latin typeface="Aptos" panose="020B0004020202020204" pitchFamily="34" charset="0"/>
              </a:rPr>
              <a:t>Categorise studies by publication year, focus area, or methodology.</a:t>
            </a:r>
            <a:endParaRPr lang="en-GB" sz="1400" b="1" dirty="0">
              <a:latin typeface="Aptos" panose="020B0004020202020204" pitchFamily="34" charset="0"/>
            </a:endParaRPr>
          </a:p>
          <a:p>
            <a:pPr marL="0" indent="0">
              <a:lnSpc>
                <a:spcPct val="150000"/>
              </a:lnSpc>
              <a:buNone/>
            </a:pPr>
            <a:r>
              <a:rPr lang="en-GB" sz="1400" b="1" dirty="0">
                <a:latin typeface="Aptos" panose="020B0004020202020204" pitchFamily="34" charset="0"/>
              </a:rPr>
              <a:t>3. Compare and contrast findings from different sources: </a:t>
            </a:r>
            <a:r>
              <a:rPr lang="en-GB" sz="1400" dirty="0">
                <a:latin typeface="Aptos" panose="020B0004020202020204" pitchFamily="34" charset="0"/>
              </a:rPr>
              <a:t>Additionally, it is important to compare and contrast findings from different sources to gain a deeper understanding of the topic. For example, one study might highlight the role of stigma as a barrier to mental health care, while another focuses on socioeconomic factors like affordability and resource allocation. By analysing these differences, you can build a more nuanced picture of the issue. </a:t>
            </a:r>
            <a:br>
              <a:rPr lang="en-GB" sz="1400" dirty="0">
                <a:latin typeface="Aptos" panose="020B0004020202020204" pitchFamily="34" charset="0"/>
              </a:rPr>
            </a:br>
            <a:r>
              <a:rPr lang="en-GB" sz="1400" b="1" dirty="0">
                <a:latin typeface="Aptos" panose="020B0004020202020204" pitchFamily="34" charset="0"/>
              </a:rPr>
              <a:t>Example: </a:t>
            </a:r>
            <a:r>
              <a:rPr lang="en-GB" sz="1400" dirty="0">
                <a:latin typeface="Aptos" panose="020B0004020202020204" pitchFamily="34" charset="0"/>
              </a:rPr>
              <a:t>"While Study A highlights the role of stigma in mental health care, Study B focuses on socioeconomic barriers.“</a:t>
            </a:r>
            <a:br>
              <a:rPr lang="en-GB" sz="1400" dirty="0">
                <a:latin typeface="Aptos" panose="020B0004020202020204" pitchFamily="34" charset="0"/>
              </a:rPr>
            </a:br>
            <a:br>
              <a:rPr lang="en-GB" sz="1400" dirty="0">
                <a:latin typeface="Aptos" panose="020B0004020202020204" pitchFamily="34" charset="0"/>
              </a:rPr>
            </a:br>
            <a:r>
              <a:rPr lang="en-GB" sz="1800" b="1" dirty="0">
                <a:latin typeface="Aptos" panose="020B0004020202020204" pitchFamily="34" charset="0"/>
              </a:rPr>
              <a:t>Steps 1, 2 &amp; 3 will be taught in depth at a later stage of the term – for the methods section of your proposal you only need to concentrate on the information in the next slide:</a:t>
            </a:r>
            <a:endParaRPr lang="en-GB" sz="16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3E707290-7BC8-E4EB-0992-FDAD8949599C}"/>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6248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56577"/>
            <a:ext cx="11594969" cy="1127694"/>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Ethical Considerations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77158" y="1146791"/>
            <a:ext cx="9117916" cy="4393653"/>
          </a:xfrm>
        </p:spPr>
        <p:txBody>
          <a:bodyPr>
            <a:noAutofit/>
          </a:bodyPr>
          <a:lstStyle/>
          <a:p>
            <a:pPr algn="just">
              <a:lnSpc>
                <a:spcPct val="150000"/>
              </a:lnSpc>
            </a:pPr>
            <a:r>
              <a:rPr lang="en-GB" sz="1600" b="0" i="0" dirty="0">
                <a:effectLst/>
                <a:latin typeface="Aptos" panose="020B0004020202020204" pitchFamily="34" charset="0"/>
              </a:rPr>
              <a:t>Ethics in secondary research, often referred to as "research ethics" or "ethical considerations in secondary research," involve a set of principles and guidelines that researchers must follow when conducting secondary research, which involves the use and analysis of existing data, information, or literature. </a:t>
            </a:r>
          </a:p>
          <a:p>
            <a:pPr algn="just">
              <a:lnSpc>
                <a:spcPct val="150000"/>
              </a:lnSpc>
            </a:pPr>
            <a:r>
              <a:rPr lang="en-GB" sz="1600" b="0" i="0" dirty="0">
                <a:effectLst/>
                <a:latin typeface="Aptos" panose="020B0004020202020204" pitchFamily="34" charset="0"/>
              </a:rPr>
              <a:t>These ethical considerations are essential to ensure the responsible and ethical conduct of research and to protect the rights and well-being of individuals, as well as the integrity of the research process. </a:t>
            </a:r>
          </a:p>
          <a:p>
            <a:pPr algn="just">
              <a:lnSpc>
                <a:spcPct val="150000"/>
              </a:lnSpc>
            </a:pPr>
            <a:r>
              <a:rPr lang="en-GB" sz="1600" dirty="0">
                <a:latin typeface="Aptos" panose="020B0004020202020204" pitchFamily="34" charset="0"/>
              </a:rPr>
              <a:t>S</a:t>
            </a:r>
            <a:r>
              <a:rPr lang="en-GB" sz="1600" b="0" i="0" dirty="0">
                <a:effectLst/>
                <a:latin typeface="Aptos" panose="020B0004020202020204" pitchFamily="34" charset="0"/>
              </a:rPr>
              <a:t>econdary research, where the responsible and ethical use of existing data and literature is of paramount importance. Adhering to ethical principles in secondary research ensures the credibility, trustworthiness, and social responsibility of the research process. </a:t>
            </a:r>
          </a:p>
        </p:txBody>
      </p:sp>
      <p:pic>
        <p:nvPicPr>
          <p:cNvPr id="5" name="Graphic 4" descr="Scales of justice with solid fill">
            <a:extLst>
              <a:ext uri="{FF2B5EF4-FFF2-40B4-BE49-F238E27FC236}">
                <a16:creationId xmlns:a16="http://schemas.microsoft.com/office/drawing/2014/main" id="{800399FC-BA24-2599-3BD2-F65F0C2A9CD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839887" y="1852056"/>
            <a:ext cx="1787426" cy="1787426"/>
          </a:xfrm>
          <a:prstGeom prst="rect">
            <a:avLst/>
          </a:prstGeom>
        </p:spPr>
      </p:pic>
    </p:spTree>
    <p:extLst>
      <p:ext uri="{BB962C8B-B14F-4D97-AF65-F5344CB8AC3E}">
        <p14:creationId xmlns:p14="http://schemas.microsoft.com/office/powerpoint/2010/main" val="2247836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A583-74AF-493B-AFDF-34557925A4BB}"/>
              </a:ext>
            </a:extLst>
          </p:cNvPr>
          <p:cNvSpPr>
            <a:spLocks noGrp="1"/>
          </p:cNvSpPr>
          <p:nvPr>
            <p:ph type="title"/>
          </p:nvPr>
        </p:nvSpPr>
        <p:spPr>
          <a:xfrm>
            <a:off x="298515" y="1126137"/>
            <a:ext cx="11594969" cy="1325563"/>
          </a:xfrm>
        </p:spPr>
        <p:txBody>
          <a:bodyPr>
            <a:normAutofit/>
          </a:bodyPr>
          <a:lstStyle/>
          <a:p>
            <a:pPr algn="ctr"/>
            <a:r>
              <a:rPr lang="en-GB" sz="3600" dirty="0">
                <a:latin typeface="Aptos" panose="020B0004020202020204" pitchFamily="34" charset="0"/>
              </a:rPr>
              <a:t>Ethical Considerations</a:t>
            </a:r>
          </a:p>
        </p:txBody>
      </p:sp>
      <p:sp>
        <p:nvSpPr>
          <p:cNvPr id="3" name="Content Placeholder 2">
            <a:extLst>
              <a:ext uri="{FF2B5EF4-FFF2-40B4-BE49-F238E27FC236}">
                <a16:creationId xmlns:a16="http://schemas.microsoft.com/office/drawing/2014/main" id="{AB36B71C-419A-4AA7-8CEE-0E24E16F8859}"/>
              </a:ext>
            </a:extLst>
          </p:cNvPr>
          <p:cNvSpPr>
            <a:spLocks noGrp="1"/>
          </p:cNvSpPr>
          <p:nvPr>
            <p:ph idx="1"/>
          </p:nvPr>
        </p:nvSpPr>
        <p:spPr>
          <a:xfrm>
            <a:off x="503434" y="2166331"/>
            <a:ext cx="11390050" cy="1819985"/>
          </a:xfrm>
          <a:solidFill>
            <a:srgbClr val="004E9A">
              <a:alpha val="35000"/>
            </a:srgbClr>
          </a:solidFill>
        </p:spPr>
        <p:style>
          <a:lnRef idx="2">
            <a:schemeClr val="accent5">
              <a:shade val="50000"/>
            </a:schemeClr>
          </a:lnRef>
          <a:fillRef idx="1">
            <a:schemeClr val="accent5"/>
          </a:fillRef>
          <a:effectRef idx="0">
            <a:schemeClr val="accent5"/>
          </a:effectRef>
          <a:fontRef idx="minor">
            <a:schemeClr val="lt1"/>
          </a:fontRef>
        </p:style>
        <p:txBody>
          <a:bodyPr>
            <a:normAutofit/>
          </a:bodyPr>
          <a:lstStyle/>
          <a:p>
            <a:pPr marL="0" indent="0">
              <a:lnSpc>
                <a:spcPct val="150000"/>
              </a:lnSpc>
              <a:buNone/>
            </a:pPr>
            <a:r>
              <a:rPr lang="en-GB" sz="1600" dirty="0">
                <a:solidFill>
                  <a:schemeClr val="tx1"/>
                </a:solidFill>
                <a:latin typeface="Aptos" panose="020B0004020202020204" pitchFamily="34" charset="0"/>
              </a:rPr>
              <a:t>As you are conducting secondary research and developing a thematic analysis of existing literature in Element 2 (Dissertation) you </a:t>
            </a:r>
            <a:r>
              <a:rPr lang="en-GB" sz="1600" b="1" dirty="0">
                <a:solidFill>
                  <a:schemeClr val="tx1"/>
                </a:solidFill>
                <a:latin typeface="Aptos" panose="020B0004020202020204" pitchFamily="34" charset="0"/>
              </a:rPr>
              <a:t>will </a:t>
            </a:r>
            <a:r>
              <a:rPr lang="en-GB" sz="1600" b="1" u="sng" dirty="0">
                <a:solidFill>
                  <a:schemeClr val="tx1"/>
                </a:solidFill>
                <a:latin typeface="Aptos" panose="020B0004020202020204" pitchFamily="34" charset="0"/>
              </a:rPr>
              <a:t>not</a:t>
            </a:r>
            <a:r>
              <a:rPr lang="en-GB" sz="1600" b="1" dirty="0">
                <a:solidFill>
                  <a:schemeClr val="tx1"/>
                </a:solidFill>
                <a:latin typeface="Aptos" panose="020B0004020202020204" pitchFamily="34" charset="0"/>
              </a:rPr>
              <a:t> </a:t>
            </a:r>
            <a:r>
              <a:rPr lang="en-GB" sz="1600" dirty="0">
                <a:solidFill>
                  <a:schemeClr val="tx1"/>
                </a:solidFill>
                <a:latin typeface="Aptos" panose="020B0004020202020204" pitchFamily="34" charset="0"/>
              </a:rPr>
              <a:t>be collecting primary data. </a:t>
            </a:r>
          </a:p>
          <a:p>
            <a:pPr marL="0" indent="0">
              <a:lnSpc>
                <a:spcPct val="150000"/>
              </a:lnSpc>
              <a:buNone/>
            </a:pPr>
            <a:r>
              <a:rPr lang="en-GB" sz="1600" dirty="0">
                <a:solidFill>
                  <a:schemeClr val="tx1"/>
                </a:solidFill>
                <a:latin typeface="Aptos" panose="020B0004020202020204" pitchFamily="34" charset="0"/>
              </a:rPr>
              <a:t>However, you must remain ethical as a researcher, the UWTSD Research Ethics &amp; Integrity Code of Practice details the in section 17 the seriousness of fairly and accurately representing the literature that you review. </a:t>
            </a:r>
          </a:p>
        </p:txBody>
      </p:sp>
      <p:sp>
        <p:nvSpPr>
          <p:cNvPr id="4" name="TextBox 3">
            <a:extLst>
              <a:ext uri="{FF2B5EF4-FFF2-40B4-BE49-F238E27FC236}">
                <a16:creationId xmlns:a16="http://schemas.microsoft.com/office/drawing/2014/main" id="{9878BEA1-4C66-44F5-9FD6-559F05C6FBC2}"/>
              </a:ext>
            </a:extLst>
          </p:cNvPr>
          <p:cNvSpPr txBox="1"/>
          <p:nvPr/>
        </p:nvSpPr>
        <p:spPr>
          <a:xfrm>
            <a:off x="503435" y="4293730"/>
            <a:ext cx="11390050" cy="1819985"/>
          </a:xfrm>
          <a:prstGeom prst="rect">
            <a:avLst/>
          </a:prstGeom>
          <a:noFill/>
        </p:spPr>
        <p:txBody>
          <a:bodyPr wrap="square" rtlCol="0">
            <a:spAutoFit/>
          </a:bodyPr>
          <a:lstStyle/>
          <a:p>
            <a:pPr>
              <a:lnSpc>
                <a:spcPct val="150000"/>
              </a:lnSpc>
            </a:pPr>
            <a:r>
              <a:rPr lang="en-GB" sz="1600" b="0" i="0" u="none" strike="noStrike" baseline="0" dirty="0">
                <a:solidFill>
                  <a:srgbClr val="000000"/>
                </a:solidFill>
                <a:latin typeface="Aptos" panose="020B0004020202020204" pitchFamily="34" charset="0"/>
              </a:rPr>
              <a:t>Research misconduct can take many forms, including: </a:t>
            </a:r>
          </a:p>
          <a:p>
            <a:pPr>
              <a:lnSpc>
                <a:spcPct val="150000"/>
              </a:lnSpc>
            </a:pPr>
            <a:r>
              <a:rPr lang="en-GB" sz="1600" b="0" i="0" u="none" strike="noStrike" baseline="0" dirty="0">
                <a:solidFill>
                  <a:srgbClr val="000000"/>
                </a:solidFill>
                <a:latin typeface="Aptos" panose="020B0004020202020204" pitchFamily="34" charset="0"/>
              </a:rPr>
              <a:t>• </a:t>
            </a:r>
            <a:r>
              <a:rPr lang="en-GB" sz="1600" b="1" i="0" u="none" strike="noStrike" baseline="0" dirty="0">
                <a:solidFill>
                  <a:srgbClr val="000000"/>
                </a:solidFill>
                <a:latin typeface="Aptos" panose="020B0004020202020204" pitchFamily="34" charset="0"/>
              </a:rPr>
              <a:t>Fabrication</a:t>
            </a:r>
            <a:r>
              <a:rPr lang="en-GB" sz="1600" b="0" i="0" u="none" strike="noStrike" baseline="0" dirty="0">
                <a:solidFill>
                  <a:srgbClr val="000000"/>
                </a:solidFill>
                <a:latin typeface="Aptos" panose="020B0004020202020204" pitchFamily="34" charset="0"/>
              </a:rPr>
              <a:t>: making up results or other outputs (e.g</a:t>
            </a:r>
            <a:r>
              <a:rPr lang="en-GB" sz="1600" dirty="0">
                <a:solidFill>
                  <a:srgbClr val="000000"/>
                </a:solidFill>
                <a:latin typeface="Aptos" panose="020B0004020202020204" pitchFamily="34" charset="0"/>
              </a:rPr>
              <a:t>.</a:t>
            </a:r>
            <a:r>
              <a:rPr lang="en-GB" sz="1600" b="0" i="0" u="none" strike="noStrike" baseline="0" dirty="0">
                <a:solidFill>
                  <a:srgbClr val="000000"/>
                </a:solidFill>
                <a:latin typeface="Aptos" panose="020B0004020202020204" pitchFamily="34" charset="0"/>
              </a:rPr>
              <a:t> artefacts) and presenting them as if they were real </a:t>
            </a:r>
          </a:p>
          <a:p>
            <a:pPr>
              <a:lnSpc>
                <a:spcPct val="150000"/>
              </a:lnSpc>
            </a:pPr>
            <a:r>
              <a:rPr lang="en-GB" sz="1600" b="0" i="0" u="none" strike="noStrike" baseline="0" dirty="0">
                <a:solidFill>
                  <a:srgbClr val="000000"/>
                </a:solidFill>
                <a:latin typeface="Aptos" panose="020B0004020202020204" pitchFamily="34" charset="0"/>
              </a:rPr>
              <a:t>• </a:t>
            </a:r>
            <a:r>
              <a:rPr lang="en-GB" sz="1600" b="1" i="0" u="none" strike="noStrike" baseline="0" dirty="0">
                <a:solidFill>
                  <a:srgbClr val="000000"/>
                </a:solidFill>
                <a:latin typeface="Aptos" panose="020B0004020202020204" pitchFamily="34" charset="0"/>
              </a:rPr>
              <a:t>Falsification</a:t>
            </a:r>
            <a:r>
              <a:rPr lang="en-GB" sz="1600" b="0" i="0" u="none" strike="noStrike" baseline="0" dirty="0">
                <a:solidFill>
                  <a:srgbClr val="000000"/>
                </a:solidFill>
                <a:latin typeface="Aptos" panose="020B0004020202020204" pitchFamily="34" charset="0"/>
              </a:rPr>
              <a:t>: manipulating research processes or changing or omitting data without good cause </a:t>
            </a:r>
          </a:p>
          <a:p>
            <a:pPr>
              <a:lnSpc>
                <a:spcPct val="150000"/>
              </a:lnSpc>
            </a:pPr>
            <a:r>
              <a:rPr lang="en-GB" sz="1600" b="0" i="0" u="none" strike="noStrike" baseline="0" dirty="0">
                <a:solidFill>
                  <a:srgbClr val="000000"/>
                </a:solidFill>
                <a:latin typeface="Aptos" panose="020B0004020202020204" pitchFamily="34" charset="0"/>
              </a:rPr>
              <a:t>• </a:t>
            </a:r>
            <a:r>
              <a:rPr lang="en-GB" sz="1600" b="1" i="0" u="none" strike="noStrike" baseline="0" dirty="0">
                <a:solidFill>
                  <a:srgbClr val="000000"/>
                </a:solidFill>
                <a:latin typeface="Aptos" panose="020B0004020202020204" pitchFamily="34" charset="0"/>
              </a:rPr>
              <a:t>Plagiarism</a:t>
            </a:r>
            <a:r>
              <a:rPr lang="en-GB" sz="1600" b="0" i="0" u="none" strike="noStrike" baseline="0" dirty="0">
                <a:solidFill>
                  <a:srgbClr val="000000"/>
                </a:solidFill>
                <a:latin typeface="Aptos" panose="020B0004020202020204" pitchFamily="34" charset="0"/>
              </a:rPr>
              <a:t>: using other people’s material without giving proper credit </a:t>
            </a:r>
          </a:p>
          <a:p>
            <a:pPr>
              <a:lnSpc>
                <a:spcPct val="150000"/>
              </a:lnSpc>
            </a:pPr>
            <a:endParaRPr lang="en-GB" sz="1200" dirty="0">
              <a:latin typeface="Aptos" panose="020B0004020202020204" pitchFamily="34" charset="0"/>
            </a:endParaRPr>
          </a:p>
        </p:txBody>
      </p:sp>
      <p:sp>
        <p:nvSpPr>
          <p:cNvPr id="5" name="TextBox 4">
            <a:extLst>
              <a:ext uri="{FF2B5EF4-FFF2-40B4-BE49-F238E27FC236}">
                <a16:creationId xmlns:a16="http://schemas.microsoft.com/office/drawing/2014/main" id="{6E29DAC7-4435-4F15-AC15-DF68634D130A}"/>
              </a:ext>
            </a:extLst>
          </p:cNvPr>
          <p:cNvSpPr txBox="1"/>
          <p:nvPr/>
        </p:nvSpPr>
        <p:spPr>
          <a:xfrm>
            <a:off x="2820882" y="6207295"/>
            <a:ext cx="9950604" cy="369332"/>
          </a:xfrm>
          <a:prstGeom prst="rect">
            <a:avLst/>
          </a:prstGeom>
          <a:noFill/>
        </p:spPr>
        <p:txBody>
          <a:bodyPr wrap="square" rtlCol="0">
            <a:spAutoFit/>
          </a:bodyPr>
          <a:lstStyle/>
          <a:p>
            <a:r>
              <a:rPr lang="en-GB" b="1" dirty="0">
                <a:solidFill>
                  <a:srgbClr val="FF0000"/>
                </a:solidFill>
                <a:latin typeface="Aptos" panose="020B0004020202020204" pitchFamily="34" charset="0"/>
              </a:rPr>
              <a:t>As a researcher – you must avoid doing any of the above. </a:t>
            </a:r>
          </a:p>
        </p:txBody>
      </p:sp>
    </p:spTree>
    <p:extLst>
      <p:ext uri="{BB962C8B-B14F-4D97-AF65-F5344CB8AC3E}">
        <p14:creationId xmlns:p14="http://schemas.microsoft.com/office/powerpoint/2010/main" val="406096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55771"/>
            <a:ext cx="11594969"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Ethical Considerations Examples</a:t>
            </a:r>
          </a:p>
        </p:txBody>
      </p:sp>
      <p:graphicFrame>
        <p:nvGraphicFramePr>
          <p:cNvPr id="4" name="Content Placeholder 3">
            <a:extLst>
              <a:ext uri="{FF2B5EF4-FFF2-40B4-BE49-F238E27FC236}">
                <a16:creationId xmlns:a16="http://schemas.microsoft.com/office/drawing/2014/main" id="{B484D78E-E6A4-3161-5AD7-28F81C814DA5}"/>
              </a:ext>
            </a:extLst>
          </p:cNvPr>
          <p:cNvGraphicFramePr>
            <a:graphicFrameLocks noGrp="1"/>
          </p:cNvGraphicFramePr>
          <p:nvPr>
            <p:ph idx="1"/>
            <p:extLst>
              <p:ext uri="{D42A27DB-BD31-4B8C-83A1-F6EECF244321}">
                <p14:modId xmlns:p14="http://schemas.microsoft.com/office/powerpoint/2010/main" val="1414955754"/>
              </p:ext>
            </p:extLst>
          </p:nvPr>
        </p:nvGraphicFramePr>
        <p:xfrm>
          <a:off x="298515" y="1219214"/>
          <a:ext cx="11594969" cy="4419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150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1B4100-C477-C230-B602-E0B0EB0E6FD4}"/>
              </a:ext>
            </a:extLst>
          </p:cNvPr>
          <p:cNvSpPr>
            <a:spLocks noGrp="1"/>
          </p:cNvSpPr>
          <p:nvPr>
            <p:ph type="title"/>
          </p:nvPr>
        </p:nvSpPr>
        <p:spPr>
          <a:xfrm>
            <a:off x="132823" y="2766218"/>
            <a:ext cx="3068406" cy="1325563"/>
          </a:xfrm>
        </p:spPr>
        <p:txBody>
          <a:bodyPr>
            <a:noAutofit/>
          </a:bodyPr>
          <a:lstStyle/>
          <a:p>
            <a:r>
              <a:rPr lang="en-GB" sz="3200" dirty="0">
                <a:solidFill>
                  <a:schemeClr val="bg1"/>
                </a:solidFill>
                <a:latin typeface="Aptos" panose="020B0004020202020204" pitchFamily="34" charset="0"/>
              </a:rPr>
              <a:t>Steps to formulating the methods section of your proposal</a:t>
            </a:r>
          </a:p>
        </p:txBody>
      </p:sp>
      <p:graphicFrame>
        <p:nvGraphicFramePr>
          <p:cNvPr id="9" name="Diagram 8">
            <a:extLst>
              <a:ext uri="{FF2B5EF4-FFF2-40B4-BE49-F238E27FC236}">
                <a16:creationId xmlns:a16="http://schemas.microsoft.com/office/drawing/2014/main" id="{2842CF7D-93C1-F332-79C0-DF60F1A8648A}"/>
              </a:ext>
            </a:extLst>
          </p:cNvPr>
          <p:cNvGraphicFramePr/>
          <p:nvPr>
            <p:extLst>
              <p:ext uri="{D42A27DB-BD31-4B8C-83A1-F6EECF244321}">
                <p14:modId xmlns:p14="http://schemas.microsoft.com/office/powerpoint/2010/main" val="1872301070"/>
              </p:ext>
            </p:extLst>
          </p:nvPr>
        </p:nvGraphicFramePr>
        <p:xfrm>
          <a:off x="3480256" y="105309"/>
          <a:ext cx="8855581" cy="6647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568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9D41F-2C40-81AA-B5A2-A8CFF608E70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7C8F6A2-692D-ACEF-0A90-2122B751093D}"/>
              </a:ext>
            </a:extLst>
          </p:cNvPr>
          <p:cNvSpPr>
            <a:spLocks noGrp="1"/>
          </p:cNvSpPr>
          <p:nvPr>
            <p:ph idx="1"/>
          </p:nvPr>
        </p:nvSpPr>
        <p:spPr/>
        <p:txBody>
          <a:bodyPr/>
          <a:lstStyle/>
          <a:p>
            <a:pPr algn="ctr"/>
            <a:endParaRPr lang="en-GB" dirty="0">
              <a:latin typeface="Aptos" panose="020B0004020202020204" pitchFamily="34" charset="0"/>
            </a:endParaRPr>
          </a:p>
          <a:p>
            <a:pPr algn="ctr"/>
            <a:endParaRPr lang="en-GB" dirty="0">
              <a:latin typeface="Aptos" panose="020B0004020202020204" pitchFamily="34" charset="0"/>
            </a:endParaRPr>
          </a:p>
          <a:p>
            <a:pPr algn="ctr"/>
            <a:r>
              <a:rPr lang="en-GB" dirty="0">
                <a:latin typeface="Aptos" panose="020B0004020202020204" pitchFamily="34" charset="0"/>
              </a:rPr>
              <a:t>Class Activity – </a:t>
            </a:r>
          </a:p>
          <a:p>
            <a:pPr algn="ctr"/>
            <a:endParaRPr lang="en-GB" dirty="0">
              <a:latin typeface="Aptos" panose="020B0004020202020204" pitchFamily="34" charset="0"/>
            </a:endParaRPr>
          </a:p>
          <a:p>
            <a:pPr algn="ctr"/>
            <a:r>
              <a:rPr lang="en-GB" dirty="0">
                <a:latin typeface="Aptos" panose="020B0004020202020204" pitchFamily="34" charset="0"/>
              </a:rPr>
              <a:t>Research Assistant on </a:t>
            </a:r>
          </a:p>
          <a:p>
            <a:pPr algn="ctr"/>
            <a:r>
              <a:rPr lang="en-GB" dirty="0">
                <a:latin typeface="Aptos" panose="020B0004020202020204" pitchFamily="34" charset="0"/>
              </a:rPr>
              <a:t>the UWTSD Library</a:t>
            </a:r>
          </a:p>
        </p:txBody>
      </p:sp>
      <p:graphicFrame>
        <p:nvGraphicFramePr>
          <p:cNvPr id="4" name="Content Placeholder 3">
            <a:extLst>
              <a:ext uri="{FF2B5EF4-FFF2-40B4-BE49-F238E27FC236}">
                <a16:creationId xmlns:a16="http://schemas.microsoft.com/office/drawing/2014/main" id="{0DD9DB2A-7693-386F-287C-43A81653C955}"/>
              </a:ext>
            </a:extLst>
          </p:cNvPr>
          <p:cNvGraphicFramePr>
            <a:graphicFrameLocks noGrp="1"/>
          </p:cNvGraphicFramePr>
          <p:nvPr>
            <p:ph idx="10"/>
            <p:extLst>
              <p:ext uri="{D42A27DB-BD31-4B8C-83A1-F6EECF244321}">
                <p14:modId xmlns:p14="http://schemas.microsoft.com/office/powerpoint/2010/main" val="1425560649"/>
              </p:ext>
            </p:extLst>
          </p:nvPr>
        </p:nvGraphicFramePr>
        <p:xfrm>
          <a:off x="5644687" y="195208"/>
          <a:ext cx="6427448" cy="6493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62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19C9-C1C8-2E01-8DA2-E181A8906F96}"/>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Resources </a:t>
            </a:r>
          </a:p>
        </p:txBody>
      </p:sp>
      <p:sp>
        <p:nvSpPr>
          <p:cNvPr id="3" name="Content Placeholder 2">
            <a:extLst>
              <a:ext uri="{FF2B5EF4-FFF2-40B4-BE49-F238E27FC236}">
                <a16:creationId xmlns:a16="http://schemas.microsoft.com/office/drawing/2014/main" id="{622430E0-E117-F623-B54B-5A697D5F632F}"/>
              </a:ext>
            </a:extLst>
          </p:cNvPr>
          <p:cNvSpPr>
            <a:spLocks noGrp="1"/>
          </p:cNvSpPr>
          <p:nvPr>
            <p:ph idx="1"/>
          </p:nvPr>
        </p:nvSpPr>
        <p:spPr>
          <a:xfrm>
            <a:off x="358220" y="1320822"/>
            <a:ext cx="7645350" cy="4278594"/>
          </a:xfrm>
        </p:spPr>
        <p:txBody>
          <a:bodyPr>
            <a:normAutofit fontScale="77500" lnSpcReduction="20000"/>
          </a:bodyPr>
          <a:lstStyle/>
          <a:p>
            <a:pPr marL="0" indent="0">
              <a:lnSpc>
                <a:spcPct val="160000"/>
              </a:lnSpc>
              <a:buNone/>
            </a:pPr>
            <a:r>
              <a:rPr lang="en-GB" sz="2200" b="1" dirty="0">
                <a:latin typeface="Aptos" panose="020B0004020202020204" pitchFamily="34" charset="0"/>
              </a:rPr>
              <a:t>Why Are Resources Important?</a:t>
            </a:r>
            <a:endParaRPr lang="en-GB" sz="2200" dirty="0">
              <a:latin typeface="Aptos" panose="020B0004020202020204" pitchFamily="34" charset="0"/>
            </a:endParaRPr>
          </a:p>
          <a:p>
            <a:pPr algn="just">
              <a:lnSpc>
                <a:spcPct val="160000"/>
              </a:lnSpc>
            </a:pPr>
            <a:r>
              <a:rPr lang="en-GB" sz="1900" dirty="0">
                <a:latin typeface="Aptos" panose="020B0004020202020204" pitchFamily="34" charset="0"/>
              </a:rPr>
              <a:t>Resources are the tools, platforms, and support systems that ensure your research is feasible, efficient, and well-supported. Without adequate resources, you may face challenges in finding reliable data, organising your work, or completing your research within the given timeframe. Properly identifying and utilising resources will streamline your process and improve the quality of your dissertation.</a:t>
            </a:r>
          </a:p>
          <a:p>
            <a:pPr marL="0" indent="0">
              <a:lnSpc>
                <a:spcPct val="160000"/>
              </a:lnSpc>
              <a:buNone/>
            </a:pPr>
            <a:r>
              <a:rPr lang="en-GB" sz="2200" b="1" dirty="0">
                <a:latin typeface="Aptos" panose="020B0004020202020204" pitchFamily="34" charset="0"/>
              </a:rPr>
              <a:t>How Resources Support Your Project:</a:t>
            </a:r>
            <a:endParaRPr lang="en-GB" sz="2200" dirty="0">
              <a:latin typeface="Aptos" panose="020B0004020202020204" pitchFamily="34" charset="0"/>
            </a:endParaRPr>
          </a:p>
          <a:p>
            <a:pPr marL="742950" lvl="1" indent="-285750">
              <a:lnSpc>
                <a:spcPct val="160000"/>
              </a:lnSpc>
              <a:buFont typeface="Arial" panose="020B0604020202020204" pitchFamily="34" charset="0"/>
              <a:buChar char="•"/>
            </a:pPr>
            <a:r>
              <a:rPr lang="en-GB" sz="1900" dirty="0">
                <a:latin typeface="Aptos" panose="020B0004020202020204" pitchFamily="34" charset="0"/>
              </a:rPr>
              <a:t>Provide access to credible data for your secondary research.</a:t>
            </a:r>
          </a:p>
          <a:p>
            <a:pPr marL="742950" lvl="1" indent="-285750">
              <a:lnSpc>
                <a:spcPct val="160000"/>
              </a:lnSpc>
              <a:buFont typeface="Arial" panose="020B0604020202020204" pitchFamily="34" charset="0"/>
              <a:buChar char="•"/>
            </a:pPr>
            <a:r>
              <a:rPr lang="en-GB" sz="1900" dirty="0">
                <a:latin typeface="Aptos" panose="020B0004020202020204" pitchFamily="34" charset="0"/>
              </a:rPr>
              <a:t>Help you stay organised, manage references, and ensure academic integrity.</a:t>
            </a:r>
          </a:p>
          <a:p>
            <a:pPr marL="742950" lvl="1" indent="-285750">
              <a:lnSpc>
                <a:spcPct val="160000"/>
              </a:lnSpc>
              <a:buFont typeface="Arial" panose="020B0604020202020204" pitchFamily="34" charset="0"/>
              <a:buChar char="•"/>
            </a:pPr>
            <a:r>
              <a:rPr lang="en-GB" sz="1900" dirty="0">
                <a:latin typeface="Aptos" panose="020B0004020202020204" pitchFamily="34" charset="0"/>
              </a:rPr>
              <a:t>Offer technical and professional guidance (e.g., through software or lecturer feedback).</a:t>
            </a:r>
          </a:p>
          <a:p>
            <a:pPr>
              <a:lnSpc>
                <a:spcPct val="160000"/>
              </a:lnSpc>
            </a:pPr>
            <a:endParaRPr lang="en-GB" dirty="0">
              <a:latin typeface="Aptos" panose="020B0004020202020204" pitchFamily="34" charset="0"/>
            </a:endParaRPr>
          </a:p>
        </p:txBody>
      </p:sp>
      <p:pic>
        <p:nvPicPr>
          <p:cNvPr id="5" name="Graphic 4" descr="Books with solid fill">
            <a:extLst>
              <a:ext uri="{FF2B5EF4-FFF2-40B4-BE49-F238E27FC236}">
                <a16:creationId xmlns:a16="http://schemas.microsoft.com/office/drawing/2014/main" id="{6E900B77-ACD8-73EB-D957-50C56A6940B2}"/>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8972406" y="1225687"/>
            <a:ext cx="1990123" cy="1990123"/>
          </a:xfrm>
          <a:prstGeom prst="rect">
            <a:avLst/>
          </a:prstGeom>
        </p:spPr>
      </p:pic>
      <p:pic>
        <p:nvPicPr>
          <p:cNvPr id="6" name="Graphic 5" descr="Remote learning language with solid fill">
            <a:extLst>
              <a:ext uri="{FF2B5EF4-FFF2-40B4-BE49-F238E27FC236}">
                <a16:creationId xmlns:a16="http://schemas.microsoft.com/office/drawing/2014/main" id="{83B75B0F-302C-14E8-A82D-4F69E0F19F1B}"/>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8972406" y="3116132"/>
            <a:ext cx="1990123" cy="1990123"/>
          </a:xfrm>
          <a:prstGeom prst="rect">
            <a:avLst/>
          </a:prstGeom>
        </p:spPr>
      </p:pic>
    </p:spTree>
    <p:extLst>
      <p:ext uri="{BB962C8B-B14F-4D97-AF65-F5344CB8AC3E}">
        <p14:creationId xmlns:p14="http://schemas.microsoft.com/office/powerpoint/2010/main" val="2468171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3555-233A-1C36-D14C-04770D1D0FA4}"/>
              </a:ext>
            </a:extLst>
          </p:cNvPr>
          <p:cNvSpPr>
            <a:spLocks noGrp="1"/>
          </p:cNvSpPr>
          <p:nvPr>
            <p:ph type="title"/>
          </p:nvPr>
        </p:nvSpPr>
        <p:spPr>
          <a:xfrm>
            <a:off x="358219" y="5532"/>
            <a:ext cx="11481847" cy="1325563"/>
          </a:xfrm>
        </p:spPr>
        <p:txBody>
          <a:bodyPr/>
          <a:lstStyle/>
          <a:p>
            <a:pPr algn="ctr"/>
            <a:r>
              <a:rPr lang="en-GB" dirty="0">
                <a:latin typeface="Aptos" panose="020B0004020202020204" pitchFamily="34" charset="0"/>
              </a:rPr>
              <a:t>Types of Resources</a:t>
            </a:r>
          </a:p>
        </p:txBody>
      </p:sp>
      <p:graphicFrame>
        <p:nvGraphicFramePr>
          <p:cNvPr id="6" name="Content Placeholder 5">
            <a:extLst>
              <a:ext uri="{FF2B5EF4-FFF2-40B4-BE49-F238E27FC236}">
                <a16:creationId xmlns:a16="http://schemas.microsoft.com/office/drawing/2014/main" id="{AC53435E-8126-1579-1A48-01DF57A01C97}"/>
              </a:ext>
            </a:extLst>
          </p:cNvPr>
          <p:cNvGraphicFramePr>
            <a:graphicFrameLocks noGrp="1"/>
          </p:cNvGraphicFramePr>
          <p:nvPr>
            <p:ph idx="1"/>
            <p:extLst>
              <p:ext uri="{D42A27DB-BD31-4B8C-83A1-F6EECF244321}">
                <p14:modId xmlns:p14="http://schemas.microsoft.com/office/powerpoint/2010/main" val="2246378117"/>
              </p:ext>
            </p:extLst>
          </p:nvPr>
        </p:nvGraphicFramePr>
        <p:xfrm>
          <a:off x="235486" y="1209782"/>
          <a:ext cx="11754456" cy="44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192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96493-53B4-1810-F2F5-44559DE862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63E7C-2BA7-2B43-DB7D-B8297F5478E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Timescale  </a:t>
            </a:r>
          </a:p>
        </p:txBody>
      </p:sp>
      <p:sp>
        <p:nvSpPr>
          <p:cNvPr id="3" name="Content Placeholder 2">
            <a:extLst>
              <a:ext uri="{FF2B5EF4-FFF2-40B4-BE49-F238E27FC236}">
                <a16:creationId xmlns:a16="http://schemas.microsoft.com/office/drawing/2014/main" id="{BD2EDE56-1154-5D77-7A37-372C0D195752}"/>
              </a:ext>
            </a:extLst>
          </p:cNvPr>
          <p:cNvSpPr>
            <a:spLocks noGrp="1"/>
          </p:cNvSpPr>
          <p:nvPr>
            <p:ph idx="1"/>
          </p:nvPr>
        </p:nvSpPr>
        <p:spPr>
          <a:xfrm>
            <a:off x="399317" y="1076513"/>
            <a:ext cx="8953232" cy="1594768"/>
          </a:xfrm>
        </p:spPr>
        <p:txBody>
          <a:bodyPr>
            <a:normAutofit fontScale="55000" lnSpcReduction="20000"/>
          </a:bodyPr>
          <a:lstStyle/>
          <a:p>
            <a:pPr marL="0" indent="0" algn="just">
              <a:lnSpc>
                <a:spcPct val="170000"/>
              </a:lnSpc>
              <a:buNone/>
            </a:pPr>
            <a:r>
              <a:rPr lang="en-GB" b="1" dirty="0">
                <a:latin typeface="Aptos" panose="020B0004020202020204" pitchFamily="34" charset="0"/>
              </a:rPr>
              <a:t>Why Create a Timescale?</a:t>
            </a:r>
            <a:endParaRPr lang="en-GB" dirty="0">
              <a:latin typeface="Aptos" panose="020B0004020202020204" pitchFamily="34" charset="0"/>
            </a:endParaRPr>
          </a:p>
          <a:p>
            <a:pPr algn="just">
              <a:lnSpc>
                <a:spcPct val="170000"/>
              </a:lnSpc>
            </a:pPr>
            <a:r>
              <a:rPr lang="en-GB" dirty="0">
                <a:latin typeface="Aptos" panose="020B0004020202020204" pitchFamily="34" charset="0"/>
              </a:rPr>
              <a:t>A timescale is an essential tool for managing your research project effectively. It allows you to break down your work into manageable tasks and allocate time to each stage. Here’s why creating a timescale is important:</a:t>
            </a:r>
          </a:p>
          <a:p>
            <a:pPr algn="just">
              <a:lnSpc>
                <a:spcPct val="170000"/>
              </a:lnSpc>
            </a:pPr>
            <a:endParaRPr lang="en-GB" dirty="0">
              <a:latin typeface="Aptos" panose="020B0004020202020204" pitchFamily="34" charset="0"/>
            </a:endParaRPr>
          </a:p>
        </p:txBody>
      </p:sp>
      <p:pic>
        <p:nvPicPr>
          <p:cNvPr id="6" name="Graphic 5" descr="Daily calendar with solid fill">
            <a:extLst>
              <a:ext uri="{FF2B5EF4-FFF2-40B4-BE49-F238E27FC236}">
                <a16:creationId xmlns:a16="http://schemas.microsoft.com/office/drawing/2014/main" id="{4BB03413-2446-2CAC-84C2-9ADD72BD5F99}"/>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601246" y="325760"/>
            <a:ext cx="1990123" cy="1990123"/>
          </a:xfrm>
          <a:prstGeom prst="rect">
            <a:avLst/>
          </a:prstGeom>
        </p:spPr>
      </p:pic>
      <p:graphicFrame>
        <p:nvGraphicFramePr>
          <p:cNvPr id="7" name="Diagram 6">
            <a:extLst>
              <a:ext uri="{FF2B5EF4-FFF2-40B4-BE49-F238E27FC236}">
                <a16:creationId xmlns:a16="http://schemas.microsoft.com/office/drawing/2014/main" id="{7C96A22A-1A1D-3B4F-3280-E9667CCD57C7}"/>
              </a:ext>
            </a:extLst>
          </p:cNvPr>
          <p:cNvGraphicFramePr/>
          <p:nvPr>
            <p:extLst>
              <p:ext uri="{D42A27DB-BD31-4B8C-83A1-F6EECF244321}">
                <p14:modId xmlns:p14="http://schemas.microsoft.com/office/powerpoint/2010/main" val="534602794"/>
              </p:ext>
            </p:extLst>
          </p:nvPr>
        </p:nvGraphicFramePr>
        <p:xfrm>
          <a:off x="399317" y="2627476"/>
          <a:ext cx="11192052" cy="3101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9167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88BFA-110A-3B62-E56C-A54BEEE434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53E9EA-8440-41AC-2805-E9E7FA7BBF5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Timescale Example </a:t>
            </a:r>
          </a:p>
        </p:txBody>
      </p:sp>
      <p:sp>
        <p:nvSpPr>
          <p:cNvPr id="3" name="Content Placeholder 2">
            <a:extLst>
              <a:ext uri="{FF2B5EF4-FFF2-40B4-BE49-F238E27FC236}">
                <a16:creationId xmlns:a16="http://schemas.microsoft.com/office/drawing/2014/main" id="{650DF0F8-6C15-C422-AE22-1DC252EDAA70}"/>
              </a:ext>
            </a:extLst>
          </p:cNvPr>
          <p:cNvSpPr>
            <a:spLocks noGrp="1"/>
          </p:cNvSpPr>
          <p:nvPr>
            <p:ph idx="1"/>
          </p:nvPr>
        </p:nvSpPr>
        <p:spPr>
          <a:xfrm>
            <a:off x="358220" y="1022280"/>
            <a:ext cx="11481846" cy="1659275"/>
          </a:xfrm>
        </p:spPr>
        <p:txBody>
          <a:bodyPr>
            <a:normAutofit fontScale="85000" lnSpcReduction="20000"/>
          </a:bodyPr>
          <a:lstStyle/>
          <a:p>
            <a:pPr marL="0" indent="0">
              <a:buNone/>
            </a:pPr>
            <a:r>
              <a:rPr lang="en-GB" sz="1600" b="1" dirty="0">
                <a:latin typeface="Aptos" panose="020B0004020202020204" pitchFamily="34" charset="0"/>
              </a:rPr>
              <a:t>What to Include in a Timescale:</a:t>
            </a:r>
            <a:endParaRPr lang="en-GB" sz="1600" dirty="0">
              <a:latin typeface="Aptos" panose="020B0004020202020204" pitchFamily="34" charset="0"/>
            </a:endParaRPr>
          </a:p>
          <a:p>
            <a:pPr>
              <a:buFont typeface="Arial" panose="020B0604020202020204" pitchFamily="34" charset="0"/>
              <a:buChar char="•"/>
            </a:pPr>
            <a:r>
              <a:rPr lang="en-GB" sz="1600" dirty="0">
                <a:latin typeface="Aptos" panose="020B0004020202020204" pitchFamily="34" charset="0"/>
              </a:rPr>
              <a:t>Key stages of the dissertation process, including proposal submission, research, drafting, and reviewing.</a:t>
            </a:r>
          </a:p>
          <a:p>
            <a:pPr>
              <a:buFont typeface="Arial" panose="020B0604020202020204" pitchFamily="34" charset="0"/>
              <a:buChar char="•"/>
            </a:pPr>
            <a:r>
              <a:rPr lang="en-GB" sz="1600" dirty="0">
                <a:latin typeface="Aptos" panose="020B0004020202020204" pitchFamily="34" charset="0"/>
              </a:rPr>
              <a:t>Time for feedback from your lecturer after each stage.</a:t>
            </a:r>
          </a:p>
          <a:p>
            <a:pPr>
              <a:buFont typeface="Arial" panose="020B0604020202020204" pitchFamily="34" charset="0"/>
              <a:buChar char="•"/>
            </a:pPr>
            <a:r>
              <a:rPr lang="en-GB" sz="1600" dirty="0">
                <a:latin typeface="Aptos" panose="020B0004020202020204" pitchFamily="34" charset="0"/>
              </a:rPr>
              <a:t>Buffer time for unexpected challenges or delays.</a:t>
            </a:r>
          </a:p>
          <a:p>
            <a:pPr marL="0" indent="0">
              <a:buNone/>
            </a:pPr>
            <a:endParaRPr lang="en-GB" sz="1600" dirty="0">
              <a:latin typeface="Aptos" panose="020B0004020202020204" pitchFamily="34" charset="0"/>
            </a:endParaRPr>
          </a:p>
          <a:p>
            <a:pPr marL="0" indent="0">
              <a:buNone/>
            </a:pPr>
            <a:r>
              <a:rPr lang="en-GB" sz="1600" b="1" dirty="0">
                <a:latin typeface="Aptos" panose="020B0004020202020204" pitchFamily="34" charset="0"/>
              </a:rPr>
              <a:t>Example Breakdown of the First 7 Weeks (Proposal Stage):</a:t>
            </a:r>
            <a:endParaRPr lang="en-US" sz="1600" dirty="0">
              <a:latin typeface="Aptos" panose="020B0004020202020204" pitchFamily="34" charset="0"/>
            </a:endParaRPr>
          </a:p>
          <a:p>
            <a:pPr>
              <a:buFont typeface="Arial" panose="020B0604020202020204" pitchFamily="34" charset="0"/>
              <a:buChar char="•"/>
            </a:pPr>
            <a:endParaRPr lang="en-GB" sz="1600" dirty="0">
              <a:latin typeface="Aptos" panose="020B0004020202020204" pitchFamily="34" charset="0"/>
            </a:endParaRPr>
          </a:p>
        </p:txBody>
      </p:sp>
      <p:graphicFrame>
        <p:nvGraphicFramePr>
          <p:cNvPr id="7" name="TextBox 3">
            <a:extLst>
              <a:ext uri="{FF2B5EF4-FFF2-40B4-BE49-F238E27FC236}">
                <a16:creationId xmlns:a16="http://schemas.microsoft.com/office/drawing/2014/main" id="{8700B19D-E65C-278C-7112-A28A24BF7129}"/>
              </a:ext>
            </a:extLst>
          </p:cNvPr>
          <p:cNvGraphicFramePr/>
          <p:nvPr>
            <p:extLst>
              <p:ext uri="{D42A27DB-BD31-4B8C-83A1-F6EECF244321}">
                <p14:modId xmlns:p14="http://schemas.microsoft.com/office/powerpoint/2010/main" val="1415635140"/>
              </p:ext>
            </p:extLst>
          </p:nvPr>
        </p:nvGraphicFramePr>
        <p:xfrm>
          <a:off x="249316" y="2578812"/>
          <a:ext cx="11833093" cy="3256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0745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769EE-6FAA-9BF4-6B17-54121ECC7E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4E2B9-E96F-D55A-50FB-EA5B897A8870}"/>
              </a:ext>
            </a:extLst>
          </p:cNvPr>
          <p:cNvSpPr>
            <a:spLocks noGrp="1"/>
          </p:cNvSpPr>
          <p:nvPr>
            <p:ph type="title"/>
          </p:nvPr>
        </p:nvSpPr>
        <p:spPr>
          <a:xfrm>
            <a:off x="358219" y="-4741"/>
            <a:ext cx="11481847" cy="1325563"/>
          </a:xfrm>
        </p:spPr>
        <p:txBody>
          <a:bodyPr/>
          <a:lstStyle/>
          <a:p>
            <a:pPr algn="ctr"/>
            <a:r>
              <a:rPr lang="en-GB">
                <a:latin typeface="Aptos" panose="020B0004020202020204" pitchFamily="34" charset="0"/>
              </a:rPr>
              <a:t>Self Reflection  </a:t>
            </a: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65BFB124-C2AB-EE44-4DB2-A9423966D64E}"/>
              </a:ext>
            </a:extLst>
          </p:cNvPr>
          <p:cNvSpPr>
            <a:spLocks noGrp="1"/>
          </p:cNvSpPr>
          <p:nvPr>
            <p:ph idx="1"/>
          </p:nvPr>
        </p:nvSpPr>
        <p:spPr>
          <a:xfrm>
            <a:off x="351934" y="1031613"/>
            <a:ext cx="8175617" cy="1422378"/>
          </a:xfrm>
        </p:spPr>
        <p:txBody>
          <a:bodyPr>
            <a:normAutofit fontScale="92500" lnSpcReduction="20000"/>
          </a:bodyPr>
          <a:lstStyle/>
          <a:p>
            <a:pPr marL="0" indent="0" algn="just">
              <a:lnSpc>
                <a:spcPct val="150000"/>
              </a:lnSpc>
              <a:buNone/>
            </a:pPr>
            <a:r>
              <a:rPr lang="en-GB" sz="1600" b="1" dirty="0">
                <a:latin typeface="Aptos" panose="020B0004020202020204" pitchFamily="34" charset="0"/>
              </a:rPr>
              <a:t>Why Reflect on Your Role as a Researcher?</a:t>
            </a:r>
            <a:endParaRPr lang="en-GB" sz="1600" dirty="0">
              <a:latin typeface="Aptos" panose="020B0004020202020204" pitchFamily="34" charset="0"/>
            </a:endParaRPr>
          </a:p>
          <a:p>
            <a:pPr algn="just">
              <a:lnSpc>
                <a:spcPct val="150000"/>
              </a:lnSpc>
            </a:pPr>
            <a:r>
              <a:rPr lang="en-GB" sz="1600" dirty="0">
                <a:latin typeface="Aptos" panose="020B0004020202020204" pitchFamily="34" charset="0"/>
              </a:rPr>
              <a:t>Self-reflection is a vital part of the research process. It helps you develop a deeper understanding of your abilities, areas for improvement, and how you can overcome potential challenges. Here are some key reasons why reflection is important:</a:t>
            </a:r>
          </a:p>
          <a:p>
            <a:pPr marL="0" indent="0" algn="just">
              <a:lnSpc>
                <a:spcPct val="150000"/>
              </a:lnSpc>
              <a:buNone/>
            </a:pPr>
            <a:endParaRPr lang="en-GB" dirty="0">
              <a:latin typeface="Aptos" panose="020B0004020202020204" pitchFamily="34" charset="0"/>
            </a:endParaRPr>
          </a:p>
        </p:txBody>
      </p:sp>
      <p:pic>
        <p:nvPicPr>
          <p:cNvPr id="6" name="Graphic 5" descr="Reflection with solid fill">
            <a:extLst>
              <a:ext uri="{FF2B5EF4-FFF2-40B4-BE49-F238E27FC236}">
                <a16:creationId xmlns:a16="http://schemas.microsoft.com/office/drawing/2014/main" id="{5DE41EAB-5BFE-DF80-01C3-217809F4D7A0}"/>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188747" y="371229"/>
            <a:ext cx="1990123" cy="1990123"/>
          </a:xfrm>
          <a:prstGeom prst="rect">
            <a:avLst/>
          </a:prstGeom>
        </p:spPr>
      </p:pic>
      <p:graphicFrame>
        <p:nvGraphicFramePr>
          <p:cNvPr id="14" name="Diagram 13">
            <a:extLst>
              <a:ext uri="{FF2B5EF4-FFF2-40B4-BE49-F238E27FC236}">
                <a16:creationId xmlns:a16="http://schemas.microsoft.com/office/drawing/2014/main" id="{A4602961-4E70-A216-461E-76EDE5686A26}"/>
              </a:ext>
            </a:extLst>
          </p:cNvPr>
          <p:cNvGraphicFramePr/>
          <p:nvPr>
            <p:extLst>
              <p:ext uri="{D42A27DB-BD31-4B8C-83A1-F6EECF244321}">
                <p14:modId xmlns:p14="http://schemas.microsoft.com/office/powerpoint/2010/main" val="1076767815"/>
              </p:ext>
            </p:extLst>
          </p:nvPr>
        </p:nvGraphicFramePr>
        <p:xfrm>
          <a:off x="254453" y="1411758"/>
          <a:ext cx="11683093" cy="5567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8812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94751-6BFF-0426-79FC-BB523A7398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79FA15-D7F7-FAF7-40B9-9E7217E415DD}"/>
              </a:ext>
            </a:extLst>
          </p:cNvPr>
          <p:cNvSpPr>
            <a:spLocks noGrp="1"/>
          </p:cNvSpPr>
          <p:nvPr>
            <p:ph type="title"/>
          </p:nvPr>
        </p:nvSpPr>
        <p:spPr>
          <a:xfrm>
            <a:off x="358219" y="-4741"/>
            <a:ext cx="11481847" cy="1325563"/>
          </a:xfrm>
        </p:spPr>
        <p:txBody>
          <a:bodyPr/>
          <a:lstStyle/>
          <a:p>
            <a:pPr algn="ctr"/>
            <a:r>
              <a:rPr lang="en-GB">
                <a:latin typeface="Aptos" panose="020B0004020202020204" pitchFamily="34" charset="0"/>
              </a:rPr>
              <a:t>Self Reflection &amp; The Proposal </a:t>
            </a: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28304B81-BC35-10A3-A5A7-6F2BE32A3672}"/>
              </a:ext>
            </a:extLst>
          </p:cNvPr>
          <p:cNvSpPr>
            <a:spLocks noGrp="1"/>
          </p:cNvSpPr>
          <p:nvPr>
            <p:ph idx="1"/>
          </p:nvPr>
        </p:nvSpPr>
        <p:spPr>
          <a:xfrm>
            <a:off x="351934" y="1076513"/>
            <a:ext cx="8545486" cy="4278594"/>
          </a:xfrm>
        </p:spPr>
        <p:txBody>
          <a:bodyPr>
            <a:normAutofit fontScale="92500"/>
          </a:bodyPr>
          <a:lstStyle/>
          <a:p>
            <a:pPr marL="0" indent="0">
              <a:lnSpc>
                <a:spcPct val="150000"/>
              </a:lnSpc>
              <a:buNone/>
            </a:pPr>
            <a:r>
              <a:rPr lang="en-GB" sz="1400" b="1">
                <a:latin typeface="Aptos" panose="020B0004020202020204" pitchFamily="34" charset="0"/>
              </a:rPr>
              <a:t>What to Include in Your Self-Reflection Section (for Proposal):</a:t>
            </a:r>
          </a:p>
          <a:p>
            <a:pPr>
              <a:lnSpc>
                <a:spcPct val="150000"/>
              </a:lnSpc>
            </a:pPr>
            <a:r>
              <a:rPr lang="en-GB" sz="1400">
                <a:latin typeface="Aptos" panose="020B0004020202020204" pitchFamily="34" charset="0"/>
              </a:rPr>
              <a:t>In your proposal, self-reflection demonstrates your awareness of the research process and your readiness to address potential hurdles. Be honest about your strengths and challenges and </a:t>
            </a:r>
            <a:r>
              <a:rPr lang="en-GB" sz="1400" b="1">
                <a:latin typeface="Aptos" panose="020B0004020202020204" pitchFamily="34" charset="0"/>
              </a:rPr>
              <a:t>show how you plan to overcome them</a:t>
            </a:r>
            <a:r>
              <a:rPr lang="en-GB" sz="1400">
                <a:latin typeface="Aptos" panose="020B0004020202020204" pitchFamily="34" charset="0"/>
              </a:rPr>
              <a:t>.</a:t>
            </a:r>
          </a:p>
          <a:p>
            <a:pPr marL="0" indent="0">
              <a:lnSpc>
                <a:spcPct val="150000"/>
              </a:lnSpc>
              <a:buNone/>
            </a:pPr>
            <a:r>
              <a:rPr lang="en-GB" sz="1400" b="1">
                <a:latin typeface="Aptos" panose="020B0004020202020204" pitchFamily="34" charset="0"/>
              </a:rPr>
              <a:t>Example for a Proposal:</a:t>
            </a:r>
            <a:endParaRPr lang="en-GB" sz="1400">
              <a:latin typeface="Aptos" panose="020B0004020202020204" pitchFamily="34" charset="0"/>
            </a:endParaRPr>
          </a:p>
          <a:p>
            <a:pPr algn="just">
              <a:lnSpc>
                <a:spcPct val="150000"/>
              </a:lnSpc>
              <a:buFont typeface="Arial" panose="020B0604020202020204" pitchFamily="34" charset="0"/>
              <a:buChar char="•"/>
            </a:pPr>
            <a:r>
              <a:rPr lang="en-GB" sz="1400">
                <a:latin typeface="Aptos" panose="020B0004020202020204" pitchFamily="34" charset="0"/>
              </a:rPr>
              <a:t>"One of my strengths is my ability to manage my time effectively, which will help me meet the deadlines outlined in my timescale. However, I anticipate challenges in synthesising large volumes of literature, and I plan to address this by using thematic analysis tools to organise findings systematically.“</a:t>
            </a:r>
          </a:p>
          <a:p>
            <a:pPr algn="just">
              <a:lnSpc>
                <a:spcPct val="150000"/>
              </a:lnSpc>
              <a:buFont typeface="Arial" panose="020B0604020202020204" pitchFamily="34" charset="0"/>
              <a:buChar char="•"/>
            </a:pPr>
            <a:endParaRPr lang="en-GB" sz="1400">
              <a:latin typeface="Aptos" panose="020B0004020202020204" pitchFamily="34" charset="0"/>
            </a:endParaRPr>
          </a:p>
          <a:p>
            <a:pPr marL="0" indent="0" algn="just">
              <a:lnSpc>
                <a:spcPct val="150000"/>
              </a:lnSpc>
              <a:buNone/>
            </a:pPr>
            <a:r>
              <a:rPr lang="en-GB" sz="1400">
                <a:latin typeface="Aptos" panose="020B0004020202020204" pitchFamily="34" charset="0"/>
              </a:rPr>
              <a:t>Self-reflection helps you build on your strengths, address challenges early, and grow as a researcher. It’s not just about identifying what might go wrong—it’s about planning how to overcome obstacles and develop new skills.</a:t>
            </a:r>
          </a:p>
          <a:p>
            <a:pPr>
              <a:lnSpc>
                <a:spcPct val="160000"/>
              </a:lnSpc>
            </a:pPr>
            <a:endParaRPr lang="en-GB" sz="2400" dirty="0">
              <a:latin typeface="Aptos" panose="020B0004020202020204" pitchFamily="34" charset="0"/>
            </a:endParaRPr>
          </a:p>
        </p:txBody>
      </p:sp>
      <p:pic>
        <p:nvPicPr>
          <p:cNvPr id="5" name="Graphic 4" descr="Target Audience with solid fill">
            <a:extLst>
              <a:ext uri="{FF2B5EF4-FFF2-40B4-BE49-F238E27FC236}">
                <a16:creationId xmlns:a16="http://schemas.microsoft.com/office/drawing/2014/main" id="{C3383AEA-7969-7A89-A8F5-EB04819B9C2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9373681" y="1002323"/>
            <a:ext cx="1990123" cy="1990123"/>
          </a:xfrm>
          <a:prstGeom prst="rect">
            <a:avLst/>
          </a:prstGeom>
        </p:spPr>
      </p:pic>
      <p:pic>
        <p:nvPicPr>
          <p:cNvPr id="6" name="Graphic 5" descr="Document with solid fill">
            <a:extLst>
              <a:ext uri="{FF2B5EF4-FFF2-40B4-BE49-F238E27FC236}">
                <a16:creationId xmlns:a16="http://schemas.microsoft.com/office/drawing/2014/main" id="{8DEB031C-047F-14FB-68E0-4F980D2D2443}"/>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9411174" y="3117662"/>
            <a:ext cx="1990123" cy="1990123"/>
          </a:xfrm>
          <a:prstGeom prst="rect">
            <a:avLst/>
          </a:prstGeom>
        </p:spPr>
      </p:pic>
    </p:spTree>
    <p:extLst>
      <p:ext uri="{BB962C8B-B14F-4D97-AF65-F5344CB8AC3E}">
        <p14:creationId xmlns:p14="http://schemas.microsoft.com/office/powerpoint/2010/main" val="14563319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45996-039D-9298-7C1B-73F341B337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9F39D3-3523-29F0-56F0-9861C5E44688}"/>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What We Have Covered Today</a:t>
            </a:r>
          </a:p>
        </p:txBody>
      </p:sp>
      <p:graphicFrame>
        <p:nvGraphicFramePr>
          <p:cNvPr id="7" name="Content Placeholder 6">
            <a:extLst>
              <a:ext uri="{FF2B5EF4-FFF2-40B4-BE49-F238E27FC236}">
                <a16:creationId xmlns:a16="http://schemas.microsoft.com/office/drawing/2014/main" id="{F2C68BC4-0059-FB80-09A0-7C609186E974}"/>
              </a:ext>
            </a:extLst>
          </p:cNvPr>
          <p:cNvGraphicFramePr>
            <a:graphicFrameLocks noGrp="1"/>
          </p:cNvGraphicFramePr>
          <p:nvPr>
            <p:ph idx="1"/>
            <p:extLst>
              <p:ext uri="{D42A27DB-BD31-4B8C-83A1-F6EECF244321}">
                <p14:modId xmlns:p14="http://schemas.microsoft.com/office/powerpoint/2010/main" val="2645395542"/>
              </p:ext>
            </p:extLst>
          </p:nvPr>
        </p:nvGraphicFramePr>
        <p:xfrm>
          <a:off x="420834" y="1268857"/>
          <a:ext cx="11350332" cy="4430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6209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26A89-D4D7-9208-A4FE-045D1B5D5F8A}"/>
            </a:ext>
          </a:extLst>
        </p:cNvPr>
        <p:cNvGrpSpPr/>
        <p:nvPr/>
      </p:nvGrpSpPr>
      <p:grpSpPr>
        <a:xfrm>
          <a:off x="0" y="0"/>
          <a:ext cx="0" cy="0"/>
          <a:chOff x="0" y="0"/>
          <a:chExt cx="0" cy="0"/>
        </a:xfrm>
      </p:grpSpPr>
      <p:sp>
        <p:nvSpPr>
          <p:cNvPr id="8" name="Speech Bubble: Rectangle with Corners Rounded 7">
            <a:extLst>
              <a:ext uri="{FF2B5EF4-FFF2-40B4-BE49-F238E27FC236}">
                <a16:creationId xmlns:a16="http://schemas.microsoft.com/office/drawing/2014/main" id="{A6A9A776-892F-4280-C1D9-0E3D52EE76C8}"/>
              </a:ext>
            </a:extLst>
          </p:cNvPr>
          <p:cNvSpPr/>
          <p:nvPr/>
        </p:nvSpPr>
        <p:spPr>
          <a:xfrm>
            <a:off x="719191" y="3001190"/>
            <a:ext cx="10736495" cy="2085654"/>
          </a:xfrm>
          <a:prstGeom prst="wedgeRoundRectCallout">
            <a:avLst/>
          </a:prstGeom>
          <a:solidFill>
            <a:srgbClr val="004E9A">
              <a:alpha val="3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669C67D-1F6F-5CA2-1917-DB2B3E0757E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Key Takeaways From This Session</a:t>
            </a:r>
          </a:p>
        </p:txBody>
      </p:sp>
      <p:sp>
        <p:nvSpPr>
          <p:cNvPr id="3" name="Content Placeholder 2">
            <a:extLst>
              <a:ext uri="{FF2B5EF4-FFF2-40B4-BE49-F238E27FC236}">
                <a16:creationId xmlns:a16="http://schemas.microsoft.com/office/drawing/2014/main" id="{462948E9-0B0B-2770-3A99-0CCEB98B1F62}"/>
              </a:ext>
            </a:extLst>
          </p:cNvPr>
          <p:cNvSpPr>
            <a:spLocks noGrp="1"/>
          </p:cNvSpPr>
          <p:nvPr>
            <p:ph idx="1"/>
          </p:nvPr>
        </p:nvSpPr>
        <p:spPr>
          <a:xfrm>
            <a:off x="351934" y="1168980"/>
            <a:ext cx="11481847" cy="4278594"/>
          </a:xfrm>
        </p:spPr>
        <p:txBody>
          <a:bodyPr>
            <a:normAutofit/>
          </a:bodyPr>
          <a:lstStyle/>
          <a:p>
            <a:pPr marL="0" marR="0" lvl="0" indent="0" algn="ctr"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ptos" panose="020B0004020202020204" pitchFamily="34" charset="0"/>
              </a:rPr>
              <a:t>Your dissertation proposal is your </a:t>
            </a:r>
            <a:r>
              <a:rPr kumimoji="0" lang="en-US" altLang="en-US" sz="1800" b="1" i="0" u="none" strike="noStrike" cap="none" normalizeH="0" baseline="0" dirty="0">
                <a:ln>
                  <a:noFill/>
                </a:ln>
                <a:solidFill>
                  <a:schemeClr val="tx1"/>
                </a:solidFill>
                <a:effectLst/>
                <a:latin typeface="Aptos" panose="020B0004020202020204" pitchFamily="34" charset="0"/>
              </a:rPr>
              <a:t>roadmap</a:t>
            </a:r>
            <a:r>
              <a:rPr kumimoji="0" lang="en-US" altLang="en-US" sz="1800" b="0" i="0" u="none" strike="noStrike" cap="none" normalizeH="0" baseline="0" dirty="0">
                <a:ln>
                  <a:noFill/>
                </a:ln>
                <a:solidFill>
                  <a:schemeClr val="tx1"/>
                </a:solidFill>
                <a:effectLst/>
                <a:latin typeface="Aptos" panose="020B0004020202020204" pitchFamily="34" charset="0"/>
              </a:rPr>
              <a:t> for completing your project. Each section is designed to guide and structure your research, ensuring it’s well-</a:t>
            </a:r>
            <a:r>
              <a:rPr kumimoji="0" lang="en-US" altLang="en-US" sz="1800" b="0" i="0" u="none" strike="noStrike" cap="none" normalizeH="0" baseline="0" dirty="0" err="1">
                <a:ln>
                  <a:noFill/>
                </a:ln>
                <a:solidFill>
                  <a:schemeClr val="tx1"/>
                </a:solidFill>
                <a:effectLst/>
                <a:latin typeface="Aptos" panose="020B0004020202020204" pitchFamily="34" charset="0"/>
              </a:rPr>
              <a:t>organised</a:t>
            </a:r>
            <a:r>
              <a:rPr kumimoji="0" lang="en-US" altLang="en-US" sz="1800" b="0" i="0" u="none" strike="noStrike" cap="none" normalizeH="0" baseline="0" dirty="0">
                <a:ln>
                  <a:noFill/>
                </a:ln>
                <a:solidFill>
                  <a:schemeClr val="tx1"/>
                </a:solidFill>
                <a:effectLst/>
                <a:latin typeface="Aptos" panose="020B0004020202020204" pitchFamily="34" charset="0"/>
              </a:rPr>
              <a:t> and achievable. The skills you develop during this process—critical thinking, time management, and academic writing—are highly transferable and valuable in both academic and professional contexts. </a:t>
            </a:r>
          </a:p>
          <a:p>
            <a:pPr marL="0" marR="0" lvl="0" indent="0" algn="ctr" defTabSz="914400" rtl="0" eaLnBrk="0" fontAlgn="base" latinLnBrk="0" hangingPunct="0">
              <a:lnSpc>
                <a:spcPct val="150000"/>
              </a:lnSpc>
              <a:spcBef>
                <a:spcPct val="0"/>
              </a:spcBef>
              <a:spcAft>
                <a:spcPct val="0"/>
              </a:spcAft>
              <a:buClrTx/>
              <a:buSzTx/>
              <a:buNone/>
              <a:tabLst/>
            </a:pPr>
            <a:endParaRPr lang="en-US" altLang="en-US" sz="1800" dirty="0">
              <a:latin typeface="Aptos" panose="020B0004020202020204" pitchFamily="34" charset="0"/>
            </a:endParaRPr>
          </a:p>
          <a:p>
            <a:pPr marL="0" marR="0" lvl="0" indent="0" algn="ctr"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ptos" panose="020B0004020202020204" pitchFamily="34" charset="0"/>
              </a:rPr>
              <a:t>Remember! </a:t>
            </a:r>
          </a:p>
          <a:p>
            <a:pPr marL="0" marR="0" lvl="0" indent="0" algn="ctr" defTabSz="914400" rtl="0" eaLnBrk="0" fontAlgn="base" latinLnBrk="0" hangingPunct="0">
              <a:lnSpc>
                <a:spcPct val="150000"/>
              </a:lnSpc>
              <a:spcBef>
                <a:spcPct val="0"/>
              </a:spcBef>
              <a:spcAft>
                <a:spcPct val="0"/>
              </a:spcAft>
              <a:buClrTx/>
              <a:buSzTx/>
              <a:buNone/>
              <a:tabLst/>
            </a:pPr>
            <a:r>
              <a:rPr lang="en-GB" sz="1800" dirty="0">
                <a:latin typeface="Aptos" panose="020B0004020202020204" pitchFamily="34" charset="0"/>
              </a:rPr>
              <a:t>"Research is a journey, not just a destination. Every challenge you face is an opportunity to grow, and every milestone is a step closer to your goal. Stay focused, stay organised, and trust the process."</a:t>
            </a:r>
            <a:endParaRPr kumimoji="0" lang="en-US" altLang="en-US" b="0" i="0" u="none" strike="noStrike" cap="none" normalizeH="0" baseline="0" dirty="0">
              <a:ln>
                <a:noFill/>
              </a:ln>
              <a:solidFill>
                <a:schemeClr val="tx1"/>
              </a:solidFill>
              <a:effectLst/>
              <a:latin typeface="Aptos" panose="020B0004020202020204" pitchFamily="34" charset="0"/>
            </a:endParaRPr>
          </a:p>
          <a:p>
            <a:pPr algn="ctr">
              <a:lnSpc>
                <a:spcPct val="150000"/>
              </a:lnSpc>
            </a:pPr>
            <a:endParaRPr lang="en-GB" sz="3200" dirty="0">
              <a:latin typeface="Aptos" panose="020B0004020202020204" pitchFamily="34" charset="0"/>
            </a:endParaRPr>
          </a:p>
        </p:txBody>
      </p:sp>
    </p:spTree>
    <p:extLst>
      <p:ext uri="{BB962C8B-B14F-4D97-AF65-F5344CB8AC3E}">
        <p14:creationId xmlns:p14="http://schemas.microsoft.com/office/powerpoint/2010/main" val="24874609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9970-FB14-0452-C032-4726D5D84BF4}"/>
              </a:ext>
            </a:extLst>
          </p:cNvPr>
          <p:cNvSpPr>
            <a:spLocks noGrp="1"/>
          </p:cNvSpPr>
          <p:nvPr>
            <p:ph type="title"/>
          </p:nvPr>
        </p:nvSpPr>
        <p:spPr/>
        <p:txBody>
          <a:bodyPr/>
          <a:lstStyle/>
          <a:p>
            <a:r>
              <a:rPr lang="en-GB" dirty="0">
                <a:latin typeface="Aptos" panose="020B0004020202020204" pitchFamily="34" charset="0"/>
              </a:rPr>
              <a:t>Task for Next Session </a:t>
            </a:r>
          </a:p>
        </p:txBody>
      </p:sp>
      <p:sp>
        <p:nvSpPr>
          <p:cNvPr id="3" name="Content Placeholder 2">
            <a:extLst>
              <a:ext uri="{FF2B5EF4-FFF2-40B4-BE49-F238E27FC236}">
                <a16:creationId xmlns:a16="http://schemas.microsoft.com/office/drawing/2014/main" id="{A7E918D3-B5D7-745E-AB80-8D2B7FC196AD}"/>
              </a:ext>
            </a:extLst>
          </p:cNvPr>
          <p:cNvSpPr>
            <a:spLocks noGrp="1"/>
          </p:cNvSpPr>
          <p:nvPr>
            <p:ph idx="1"/>
          </p:nvPr>
        </p:nvSpPr>
        <p:spPr/>
        <p:txBody>
          <a:bodyPr/>
          <a:lstStyle/>
          <a:p>
            <a:pPr>
              <a:lnSpc>
                <a:spcPct val="150000"/>
              </a:lnSpc>
            </a:pPr>
            <a:r>
              <a:rPr lang="en-GB" dirty="0">
                <a:latin typeface="Aptos" panose="020B0004020202020204" pitchFamily="34" charset="0"/>
              </a:rPr>
              <a:t>By next session you should aim to draft your full research proposal to review in class. </a:t>
            </a:r>
          </a:p>
          <a:p>
            <a:pPr>
              <a:lnSpc>
                <a:spcPct val="150000"/>
              </a:lnSpc>
            </a:pPr>
            <a:r>
              <a:rPr lang="en-GB" dirty="0">
                <a:latin typeface="Aptos" panose="020B0004020202020204" pitchFamily="34" charset="0"/>
              </a:rPr>
              <a:t>We will have scheduled time for draft workshops before the final submission. </a:t>
            </a:r>
          </a:p>
          <a:p>
            <a:pPr>
              <a:lnSpc>
                <a:spcPct val="150000"/>
              </a:lnSpc>
            </a:pPr>
            <a:r>
              <a:rPr lang="en-GB" dirty="0">
                <a:latin typeface="Aptos" panose="020B0004020202020204" pitchFamily="34" charset="0"/>
              </a:rPr>
              <a:t>Don’t panic if you are stuck on some sections, we can review and improve during the next session!</a:t>
            </a:r>
          </a:p>
        </p:txBody>
      </p:sp>
      <p:pic>
        <p:nvPicPr>
          <p:cNvPr id="7" name="Picture 6" descr="Pencil on sticky note">
            <a:extLst>
              <a:ext uri="{FF2B5EF4-FFF2-40B4-BE49-F238E27FC236}">
                <a16:creationId xmlns:a16="http://schemas.microsoft.com/office/drawing/2014/main" id="{DC9F1556-9F38-F8E0-71CD-22326FA58C70}"/>
              </a:ext>
            </a:extLst>
          </p:cNvPr>
          <p:cNvPicPr>
            <a:picLocks noChangeAspect="1"/>
          </p:cNvPicPr>
          <p:nvPr/>
        </p:nvPicPr>
        <p:blipFill>
          <a:blip r:embed="rId2"/>
          <a:srcRect l="28411" t="29135" r="28935" b="17343"/>
          <a:stretch/>
        </p:blipFill>
        <p:spPr>
          <a:xfrm>
            <a:off x="455630" y="2537459"/>
            <a:ext cx="2274570" cy="1954531"/>
          </a:xfrm>
          <a:prstGeom prst="rect">
            <a:avLst/>
          </a:prstGeom>
        </p:spPr>
      </p:pic>
    </p:spTree>
    <p:extLst>
      <p:ext uri="{BB962C8B-B14F-4D97-AF65-F5344CB8AC3E}">
        <p14:creationId xmlns:p14="http://schemas.microsoft.com/office/powerpoint/2010/main" val="946088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AF5F5-FE2C-60D4-696C-67985D8343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9CC32A-3A9B-D6AB-FBB4-0E651B173371}"/>
              </a:ext>
            </a:extLst>
          </p:cNvPr>
          <p:cNvSpPr>
            <a:spLocks noGrp="1"/>
          </p:cNvSpPr>
          <p:nvPr>
            <p:ph type="title"/>
          </p:nvPr>
        </p:nvSpPr>
        <p:spPr/>
        <p:txBody>
          <a:bodyPr>
            <a:normAutofit/>
          </a:bodyPr>
          <a:lstStyle/>
          <a:p>
            <a:pPr algn="ctr"/>
            <a:r>
              <a:rPr lang="en-GB" dirty="0">
                <a:latin typeface="Aptos" panose="020B0004020202020204" pitchFamily="34" charset="0"/>
              </a:rPr>
              <a:t>Core Reading and References</a:t>
            </a:r>
          </a:p>
        </p:txBody>
      </p:sp>
      <p:sp>
        <p:nvSpPr>
          <p:cNvPr id="4" name="Content Placeholder 3">
            <a:extLst>
              <a:ext uri="{FF2B5EF4-FFF2-40B4-BE49-F238E27FC236}">
                <a16:creationId xmlns:a16="http://schemas.microsoft.com/office/drawing/2014/main" id="{97677512-C15E-E2F2-5CBB-617B1E91B8F9}"/>
              </a:ext>
            </a:extLst>
          </p:cNvPr>
          <p:cNvSpPr>
            <a:spLocks noGrp="1"/>
          </p:cNvSpPr>
          <p:nvPr>
            <p:ph idx="1"/>
          </p:nvPr>
        </p:nvSpPr>
        <p:spPr>
          <a:xfrm>
            <a:off x="3565133" y="1537948"/>
            <a:ext cx="8171237" cy="4739563"/>
          </a:xfrm>
        </p:spPr>
        <p:txBody>
          <a:bodyPr>
            <a:normAutofit/>
          </a:bodyPr>
          <a:lstStyle/>
          <a:p>
            <a:r>
              <a:rPr lang="en-GB" sz="1800" dirty="0">
                <a:latin typeface="Aptos" panose="020B0004020202020204" pitchFamily="34" charset="0"/>
              </a:rPr>
              <a:t>Aveyard, H. (2014) </a:t>
            </a:r>
            <a:r>
              <a:rPr lang="en-GB" sz="1800" i="1" dirty="0">
                <a:latin typeface="Aptos" panose="020B0004020202020204" pitchFamily="34" charset="0"/>
              </a:rPr>
              <a:t>Doing a literature review in health and social care : a practical guide</a:t>
            </a:r>
            <a:r>
              <a:rPr lang="en-GB" sz="1800" dirty="0">
                <a:latin typeface="Aptos" panose="020B0004020202020204" pitchFamily="34" charset="0"/>
              </a:rPr>
              <a:t>. Third edition. Maidenhead, England: McGraw -Hill Education/Open University Press.</a:t>
            </a:r>
          </a:p>
          <a:p>
            <a:r>
              <a:rPr lang="en-GB" sz="1800" i="1" dirty="0">
                <a:latin typeface="Aptos" panose="020B0004020202020204" pitchFamily="34" charset="0"/>
              </a:rPr>
              <a:t>Cite them right : the essential referencing guide.</a:t>
            </a:r>
            <a:r>
              <a:rPr lang="en-GB" sz="1800" dirty="0">
                <a:latin typeface="Aptos" panose="020B0004020202020204" pitchFamily="34" charset="0"/>
              </a:rPr>
              <a:t> (no date). London: Bloomsbury Academic.</a:t>
            </a:r>
          </a:p>
          <a:p>
            <a:r>
              <a:rPr lang="en-GB" sz="1800" dirty="0">
                <a:latin typeface="Aptos" panose="020B0004020202020204" pitchFamily="34" charset="0"/>
              </a:rPr>
              <a:t>Cottrell, S. (2013) </a:t>
            </a:r>
            <a:r>
              <a:rPr lang="en-GB" sz="1800" i="1" dirty="0">
                <a:latin typeface="Aptos" panose="020B0004020202020204" pitchFamily="34" charset="0"/>
              </a:rPr>
              <a:t>The Study Skills Handbook.</a:t>
            </a:r>
            <a:r>
              <a:rPr lang="en-GB" sz="1800" dirty="0">
                <a:latin typeface="Aptos" panose="020B0004020202020204" pitchFamily="34" charset="0"/>
              </a:rPr>
              <a:t> 4th ed. Basingstoke: Palgrave Macmillan.</a:t>
            </a:r>
          </a:p>
          <a:p>
            <a:r>
              <a:rPr lang="en-GB" sz="1800" dirty="0">
                <a:latin typeface="Aptos" panose="020B0004020202020204" pitchFamily="34" charset="0"/>
              </a:rPr>
              <a:t>Cottrell, S. (2014) </a:t>
            </a:r>
            <a:r>
              <a:rPr lang="en-GB" sz="1800" i="1" dirty="0">
                <a:latin typeface="Aptos" panose="020B0004020202020204" pitchFamily="34" charset="0"/>
              </a:rPr>
              <a:t>Dissertations and project reports : a step by step guide</a:t>
            </a:r>
            <a:r>
              <a:rPr lang="en-GB" sz="1800" dirty="0">
                <a:latin typeface="Aptos" panose="020B0004020202020204" pitchFamily="34" charset="0"/>
              </a:rPr>
              <a:t>. Basingstoke: Palgrave Macmillan.</a:t>
            </a:r>
          </a:p>
          <a:p>
            <a:r>
              <a:rPr lang="en-GB" sz="1800" dirty="0">
                <a:latin typeface="Aptos" panose="020B0004020202020204" pitchFamily="34" charset="0"/>
              </a:rPr>
              <a:t>Saunders, M.N.K., Lewis, P. and Thornhill, A. (2019) </a:t>
            </a:r>
            <a:r>
              <a:rPr lang="en-GB" sz="1800" i="1" dirty="0">
                <a:latin typeface="Aptos" panose="020B0004020202020204" pitchFamily="34" charset="0"/>
              </a:rPr>
              <a:t>Research methods for business students</a:t>
            </a:r>
            <a:r>
              <a:rPr lang="en-GB" sz="1800" dirty="0">
                <a:latin typeface="Aptos" panose="020B0004020202020204" pitchFamily="34" charset="0"/>
              </a:rPr>
              <a:t>. Eighth edition. Harlow, England: Pearson.</a:t>
            </a:r>
          </a:p>
          <a:p>
            <a:endParaRPr lang="en-GB" sz="1100" dirty="0"/>
          </a:p>
          <a:p>
            <a:pPr marL="0" indent="0">
              <a:lnSpc>
                <a:spcPct val="170000"/>
              </a:lnSpc>
              <a:buNone/>
            </a:pPr>
            <a:endParaRPr lang="en-GB" sz="24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D0C94E97-FF84-C968-7882-C6DD57093398}"/>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61075096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4776</Words>
  <Application>Microsoft Office PowerPoint</Application>
  <PresentationFormat>Widescreen</PresentationFormat>
  <Paragraphs>330</Paragraphs>
  <Slides>34</Slides>
  <Notes>6</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34</vt:i4>
      </vt:variant>
    </vt:vector>
  </HeadingPairs>
  <TitlesOfParts>
    <vt:vector size="4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BMHP6020 Overview</vt:lpstr>
      <vt:lpstr>Session Aim &amp; Learning Outcomes</vt:lpstr>
      <vt:lpstr>This Session We Will Focus On Your Research… </vt:lpstr>
      <vt:lpstr>Session 1 Recap – What did we learn?</vt:lpstr>
      <vt:lpstr>Session 1 Recap – What did we learn?</vt:lpstr>
      <vt:lpstr>Session 1 Recap – What did we learn?</vt:lpstr>
      <vt:lpstr>Session 1 Recap – What did we learn?</vt:lpstr>
      <vt:lpstr>PowerPoint Presentation</vt:lpstr>
      <vt:lpstr>Background / Rationale </vt:lpstr>
      <vt:lpstr>Key Concepts to Include in Your Background/Rationale </vt:lpstr>
      <vt:lpstr>Background / Rationale Tips </vt:lpstr>
      <vt:lpstr>Methods &amp; Secondary Research </vt:lpstr>
      <vt:lpstr>Challenges of Secondary Research (and Solutions) </vt:lpstr>
      <vt:lpstr>Key Steps in Conducting Secondary Research  Step 1: Identify Credible Sources </vt:lpstr>
      <vt:lpstr>Key Steps in Conducting Secondary Research  Step 2: Set an Inclusion and Exclusion Criteria </vt:lpstr>
      <vt:lpstr>Key Steps in Conducting Secondary Research  Step 3: Organise Data – Part 1  </vt:lpstr>
      <vt:lpstr>Key Steps in Conducting Secondary Research  Step 3: Organise Data – Part 2  </vt:lpstr>
      <vt:lpstr>Ethical Considerations </vt:lpstr>
      <vt:lpstr>Ethical Considerations</vt:lpstr>
      <vt:lpstr>Ethical Considerations Examples</vt:lpstr>
      <vt:lpstr>Steps to formulating the methods section of your proposal</vt:lpstr>
      <vt:lpstr>PowerPoint Presentation</vt:lpstr>
      <vt:lpstr>Resources </vt:lpstr>
      <vt:lpstr>Types of Resources</vt:lpstr>
      <vt:lpstr>Timescale  </vt:lpstr>
      <vt:lpstr>Timescale Example </vt:lpstr>
      <vt:lpstr>Self Reflection  </vt:lpstr>
      <vt:lpstr>Self Reflection &amp; The Proposal </vt:lpstr>
      <vt:lpstr>What We Have Covered Today</vt:lpstr>
      <vt:lpstr>Key Takeaways From This Session</vt:lpstr>
      <vt:lpstr>Task for Next Session </vt:lpstr>
      <vt:lpstr>Core Reading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19</cp:revision>
  <dcterms:created xsi:type="dcterms:W3CDTF">2021-03-09T15:35:42Z</dcterms:created>
  <dcterms:modified xsi:type="dcterms:W3CDTF">2026-08-14T15:10:33Z</dcterms:modified>
</cp:coreProperties>
</file>