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59" r:id="rId6"/>
    <p:sldId id="265" r:id="rId7"/>
    <p:sldId id="260" r:id="rId8"/>
    <p:sldId id="261" r:id="rId9"/>
    <p:sldId id="266"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3BF8FB-A478-4217-97E6-FB8BF731A3FE}" v="2" dt="2019-01-03T19:52:05.707"/>
    <p1510:client id="{E258BCA0-7AE5-4638-A49E-06B64DCE6ADA}" v="4" dt="2019-01-03T20:50:06.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86afc61e-1f1e-4a76-b3fa-fff7879e0c09" providerId="AD" clId="Web-{E258BCA0-7AE5-4638-A49E-06B64DCE6ADA}"/>
    <pc:docChg chg="modSld">
      <pc:chgData name="Jade Coakley (1801569)" userId="S::1801569@student.uwtsd.ac.uk::86afc61e-1f1e-4a76-b3fa-fff7879e0c09" providerId="AD" clId="Web-{E258BCA0-7AE5-4638-A49E-06B64DCE6ADA}" dt="2019-01-03T20:50:06.911" v="7" actId="20577"/>
      <pc:docMkLst>
        <pc:docMk/>
      </pc:docMkLst>
      <pc:sldChg chg="modSp">
        <pc:chgData name="Jade Coakley (1801569)" userId="S::1801569@student.uwtsd.ac.uk::86afc61e-1f1e-4a76-b3fa-fff7879e0c09" providerId="AD" clId="Web-{E258BCA0-7AE5-4638-A49E-06B64DCE6ADA}" dt="2019-01-03T20:49:50.270" v="2" actId="20577"/>
        <pc:sldMkLst>
          <pc:docMk/>
          <pc:sldMk cId="3625775103" sldId="259"/>
        </pc:sldMkLst>
        <pc:spChg chg="mod">
          <ac:chgData name="Jade Coakley (1801569)" userId="S::1801569@student.uwtsd.ac.uk::86afc61e-1f1e-4a76-b3fa-fff7879e0c09" providerId="AD" clId="Web-{E258BCA0-7AE5-4638-A49E-06B64DCE6ADA}" dt="2019-01-03T20:49:50.270" v="2" actId="20577"/>
          <ac:spMkLst>
            <pc:docMk/>
            <pc:sldMk cId="3625775103" sldId="259"/>
            <ac:spMk id="3" creationId="{E7CA6613-755C-4851-ABB0-69D7E37D2C72}"/>
          </ac:spMkLst>
        </pc:spChg>
      </pc:sldChg>
      <pc:sldChg chg="modSp">
        <pc:chgData name="Jade Coakley (1801569)" userId="S::1801569@student.uwtsd.ac.uk::86afc61e-1f1e-4a76-b3fa-fff7879e0c09" providerId="AD" clId="Web-{E258BCA0-7AE5-4638-A49E-06B64DCE6ADA}" dt="2019-01-03T20:50:06.895" v="6" actId="20577"/>
        <pc:sldMkLst>
          <pc:docMk/>
          <pc:sldMk cId="1106026587" sldId="260"/>
        </pc:sldMkLst>
        <pc:spChg chg="mod">
          <ac:chgData name="Jade Coakley (1801569)" userId="S::1801569@student.uwtsd.ac.uk::86afc61e-1f1e-4a76-b3fa-fff7879e0c09" providerId="AD" clId="Web-{E258BCA0-7AE5-4638-A49E-06B64DCE6ADA}" dt="2019-01-03T20:50:06.895" v="6" actId="20577"/>
          <ac:spMkLst>
            <pc:docMk/>
            <pc:sldMk cId="1106026587" sldId="260"/>
            <ac:spMk id="3" creationId="{31295857-CBBE-474A-A173-512395E0E252}"/>
          </ac:spMkLst>
        </pc:spChg>
      </pc:sldChg>
    </pc:docChg>
  </pc:docChgLst>
  <pc:docChgLst>
    <pc:chgData name="Jade Coakley (1801569)" userId="S::1801569@student.uwtsd.ac.uk::86afc61e-1f1e-4a76-b3fa-fff7879e0c09" providerId="AD" clId="Web-{303BF8FB-A478-4217-97E6-FB8BF731A3FE}"/>
    <pc:docChg chg="addSld delSld modSld">
      <pc:chgData name="Jade Coakley (1801569)" userId="S::1801569@student.uwtsd.ac.uk::86afc61e-1f1e-4a76-b3fa-fff7879e0c09" providerId="AD" clId="Web-{303BF8FB-A478-4217-97E6-FB8BF731A3FE}" dt="2019-01-03T20:05:56.447" v="1062" actId="20577"/>
      <pc:docMkLst>
        <pc:docMk/>
      </pc:docMkLst>
      <pc:sldChg chg="modSp">
        <pc:chgData name="Jade Coakley (1801569)" userId="S::1801569@student.uwtsd.ac.uk::86afc61e-1f1e-4a76-b3fa-fff7879e0c09" providerId="AD" clId="Web-{303BF8FB-A478-4217-97E6-FB8BF731A3FE}" dt="2019-01-03T19:49:49.457" v="674" actId="14100"/>
        <pc:sldMkLst>
          <pc:docMk/>
          <pc:sldMk cId="109857222" sldId="256"/>
        </pc:sldMkLst>
        <pc:spChg chg="mod">
          <ac:chgData name="Jade Coakley (1801569)" userId="S::1801569@student.uwtsd.ac.uk::86afc61e-1f1e-4a76-b3fa-fff7879e0c09" providerId="AD" clId="Web-{303BF8FB-A478-4217-97E6-FB8BF731A3FE}" dt="2019-01-03T19:49:49.457" v="674" actId="14100"/>
          <ac:spMkLst>
            <pc:docMk/>
            <pc:sldMk cId="109857222" sldId="256"/>
            <ac:spMk id="3" creationId="{00000000-0000-0000-0000-000000000000}"/>
          </ac:spMkLst>
        </pc:spChg>
      </pc:sldChg>
      <pc:sldChg chg="modSp">
        <pc:chgData name="Jade Coakley (1801569)" userId="S::1801569@student.uwtsd.ac.uk::86afc61e-1f1e-4a76-b3fa-fff7879e0c09" providerId="AD" clId="Web-{303BF8FB-A478-4217-97E6-FB8BF731A3FE}" dt="2019-01-03T19:50:51.754" v="675" actId="14100"/>
        <pc:sldMkLst>
          <pc:docMk/>
          <pc:sldMk cId="495621793" sldId="257"/>
        </pc:sldMkLst>
        <pc:spChg chg="mod">
          <ac:chgData name="Jade Coakley (1801569)" userId="S::1801569@student.uwtsd.ac.uk::86afc61e-1f1e-4a76-b3fa-fff7879e0c09" providerId="AD" clId="Web-{303BF8FB-A478-4217-97E6-FB8BF731A3FE}" dt="2019-01-03T19:50:51.754" v="675" actId="14100"/>
          <ac:spMkLst>
            <pc:docMk/>
            <pc:sldMk cId="495621793" sldId="257"/>
            <ac:spMk id="2" creationId="{EE060E73-CE84-40A2-8A7E-3E2E1BB7EEDF}"/>
          </ac:spMkLst>
        </pc:spChg>
        <pc:spChg chg="mod">
          <ac:chgData name="Jade Coakley (1801569)" userId="S::1801569@student.uwtsd.ac.uk::86afc61e-1f1e-4a76-b3fa-fff7879e0c09" providerId="AD" clId="Web-{303BF8FB-A478-4217-97E6-FB8BF731A3FE}" dt="2019-01-03T19:40:12.252" v="547" actId="14100"/>
          <ac:spMkLst>
            <pc:docMk/>
            <pc:sldMk cId="495621793" sldId="257"/>
            <ac:spMk id="3" creationId="{F598CD7F-E8BC-423D-BC4B-F7FE74AE5571}"/>
          </ac:spMkLst>
        </pc:spChg>
      </pc:sldChg>
      <pc:sldChg chg="addSp delSp modSp">
        <pc:chgData name="Jade Coakley (1801569)" userId="S::1801569@student.uwtsd.ac.uk::86afc61e-1f1e-4a76-b3fa-fff7879e0c09" providerId="AD" clId="Web-{303BF8FB-A478-4217-97E6-FB8BF731A3FE}" dt="2019-01-03T19:52:40.286" v="703"/>
        <pc:sldMkLst>
          <pc:docMk/>
          <pc:sldMk cId="3625775103" sldId="259"/>
        </pc:sldMkLst>
        <pc:spChg chg="mod">
          <ac:chgData name="Jade Coakley (1801569)" userId="S::1801569@student.uwtsd.ac.uk::86afc61e-1f1e-4a76-b3fa-fff7879e0c09" providerId="AD" clId="Web-{303BF8FB-A478-4217-97E6-FB8BF731A3FE}" dt="2019-01-03T19:51:04.457" v="676" actId="1076"/>
          <ac:spMkLst>
            <pc:docMk/>
            <pc:sldMk cId="3625775103" sldId="259"/>
            <ac:spMk id="2" creationId="{B779CD0C-7C2A-4C33-86A8-DCAB8EB3E3DD}"/>
          </ac:spMkLst>
        </pc:spChg>
        <pc:spChg chg="mod">
          <ac:chgData name="Jade Coakley (1801569)" userId="S::1801569@student.uwtsd.ac.uk::86afc61e-1f1e-4a76-b3fa-fff7879e0c09" providerId="AD" clId="Web-{303BF8FB-A478-4217-97E6-FB8BF731A3FE}" dt="2019-01-03T19:52:32.942" v="697" actId="20577"/>
          <ac:spMkLst>
            <pc:docMk/>
            <pc:sldMk cId="3625775103" sldId="259"/>
            <ac:spMk id="3" creationId="{E7CA6613-755C-4851-ABB0-69D7E37D2C72}"/>
          </ac:spMkLst>
        </pc:spChg>
        <pc:spChg chg="add del mod">
          <ac:chgData name="Jade Coakley (1801569)" userId="S::1801569@student.uwtsd.ac.uk::86afc61e-1f1e-4a76-b3fa-fff7879e0c09" providerId="AD" clId="Web-{303BF8FB-A478-4217-97E6-FB8BF731A3FE}" dt="2019-01-03T19:52:00.504" v="685"/>
          <ac:spMkLst>
            <pc:docMk/>
            <pc:sldMk cId="3625775103" sldId="259"/>
            <ac:spMk id="5" creationId="{A9CC7F75-311C-4BA5-8F3E-DB99341045BD}"/>
          </ac:spMkLst>
        </pc:spChg>
        <pc:spChg chg="add del mod">
          <ac:chgData name="Jade Coakley (1801569)" userId="S::1801569@student.uwtsd.ac.uk::86afc61e-1f1e-4a76-b3fa-fff7879e0c09" providerId="AD" clId="Web-{303BF8FB-A478-4217-97E6-FB8BF731A3FE}" dt="2019-01-03T19:52:40.286" v="703"/>
          <ac:spMkLst>
            <pc:docMk/>
            <pc:sldMk cId="3625775103" sldId="259"/>
            <ac:spMk id="6" creationId="{B7CB955E-4752-42FD-BB93-ED04100F7C47}"/>
          </ac:spMkLst>
        </pc:spChg>
      </pc:sldChg>
      <pc:sldChg chg="modSp">
        <pc:chgData name="Jade Coakley (1801569)" userId="S::1801569@student.uwtsd.ac.uk::86afc61e-1f1e-4a76-b3fa-fff7879e0c09" providerId="AD" clId="Web-{303BF8FB-A478-4217-97E6-FB8BF731A3FE}" dt="2019-01-03T19:52:56.598" v="705" actId="1076"/>
        <pc:sldMkLst>
          <pc:docMk/>
          <pc:sldMk cId="1106026587" sldId="260"/>
        </pc:sldMkLst>
        <pc:spChg chg="mod">
          <ac:chgData name="Jade Coakley (1801569)" userId="S::1801569@student.uwtsd.ac.uk::86afc61e-1f1e-4a76-b3fa-fff7879e0c09" providerId="AD" clId="Web-{303BF8FB-A478-4217-97E6-FB8BF731A3FE}" dt="2019-01-03T19:52:56.598" v="705" actId="1076"/>
          <ac:spMkLst>
            <pc:docMk/>
            <pc:sldMk cId="1106026587" sldId="260"/>
            <ac:spMk id="3" creationId="{31295857-CBBE-474A-A173-512395E0E252}"/>
          </ac:spMkLst>
        </pc:spChg>
      </pc:sldChg>
      <pc:sldChg chg="modSp">
        <pc:chgData name="Jade Coakley (1801569)" userId="S::1801569@student.uwtsd.ac.uk::86afc61e-1f1e-4a76-b3fa-fff7879e0c09" providerId="AD" clId="Web-{303BF8FB-A478-4217-97E6-FB8BF731A3FE}" dt="2019-01-03T19:45:02.019" v="620" actId="20577"/>
        <pc:sldMkLst>
          <pc:docMk/>
          <pc:sldMk cId="1164192727" sldId="261"/>
        </pc:sldMkLst>
        <pc:spChg chg="mod">
          <ac:chgData name="Jade Coakley (1801569)" userId="S::1801569@student.uwtsd.ac.uk::86afc61e-1f1e-4a76-b3fa-fff7879e0c09" providerId="AD" clId="Web-{303BF8FB-A478-4217-97E6-FB8BF731A3FE}" dt="2019-01-03T19:30:40.797" v="345" actId="20577"/>
          <ac:spMkLst>
            <pc:docMk/>
            <pc:sldMk cId="1164192727" sldId="261"/>
            <ac:spMk id="2" creationId="{1E0007E6-05E3-4376-9881-23BD24BE4F41}"/>
          </ac:spMkLst>
        </pc:spChg>
        <pc:spChg chg="mod">
          <ac:chgData name="Jade Coakley (1801569)" userId="S::1801569@student.uwtsd.ac.uk::86afc61e-1f1e-4a76-b3fa-fff7879e0c09" providerId="AD" clId="Web-{303BF8FB-A478-4217-97E6-FB8BF731A3FE}" dt="2019-01-03T19:45:02.019" v="620" actId="20577"/>
          <ac:spMkLst>
            <pc:docMk/>
            <pc:sldMk cId="1164192727" sldId="261"/>
            <ac:spMk id="3" creationId="{AB2C3AC6-A9BD-45C8-BEFC-001D67C415A2}"/>
          </ac:spMkLst>
        </pc:spChg>
      </pc:sldChg>
      <pc:sldChg chg="modSp">
        <pc:chgData name="Jade Coakley (1801569)" userId="S::1801569@student.uwtsd.ac.uk::86afc61e-1f1e-4a76-b3fa-fff7879e0c09" providerId="AD" clId="Web-{303BF8FB-A478-4217-97E6-FB8BF731A3FE}" dt="2019-01-03T19:32:01.329" v="372" actId="20577"/>
        <pc:sldMkLst>
          <pc:docMk/>
          <pc:sldMk cId="3810127110" sldId="262"/>
        </pc:sldMkLst>
        <pc:spChg chg="mod">
          <ac:chgData name="Jade Coakley (1801569)" userId="S::1801569@student.uwtsd.ac.uk::86afc61e-1f1e-4a76-b3fa-fff7879e0c09" providerId="AD" clId="Web-{303BF8FB-A478-4217-97E6-FB8BF731A3FE}" dt="2019-01-03T19:32:01.329" v="372" actId="20577"/>
          <ac:spMkLst>
            <pc:docMk/>
            <pc:sldMk cId="3810127110" sldId="262"/>
            <ac:spMk id="3" creationId="{EB83C901-11F4-455B-BE5C-FA73F934204B}"/>
          </ac:spMkLst>
        </pc:spChg>
      </pc:sldChg>
      <pc:sldChg chg="addSp new del">
        <pc:chgData name="Jade Coakley (1801569)" userId="S::1801569@student.uwtsd.ac.uk::86afc61e-1f1e-4a76-b3fa-fff7879e0c09" providerId="AD" clId="Web-{303BF8FB-A478-4217-97E6-FB8BF731A3FE}" dt="2019-01-03T19:45:17.691" v="624"/>
        <pc:sldMkLst>
          <pc:docMk/>
          <pc:sldMk cId="401711978" sldId="263"/>
        </pc:sldMkLst>
        <pc:spChg chg="add">
          <ac:chgData name="Jade Coakley (1801569)" userId="S::1801569@student.uwtsd.ac.uk::86afc61e-1f1e-4a76-b3fa-fff7879e0c09" providerId="AD" clId="Web-{303BF8FB-A478-4217-97E6-FB8BF731A3FE}" dt="2019-01-03T19:45:08.316" v="623"/>
          <ac:spMkLst>
            <pc:docMk/>
            <pc:sldMk cId="401711978" sldId="263"/>
            <ac:spMk id="2" creationId="{734EBCED-3A7E-4D74-B860-A5B6ECD7FA02}"/>
          </ac:spMkLst>
        </pc:spChg>
      </pc:sldChg>
      <pc:sldChg chg="modSp new">
        <pc:chgData name="Jade Coakley (1801569)" userId="S::1801569@student.uwtsd.ac.uk::86afc61e-1f1e-4a76-b3fa-fff7879e0c09" providerId="AD" clId="Web-{303BF8FB-A478-4217-97E6-FB8BF731A3FE}" dt="2019-01-03T20:02:44.634" v="878" actId="20577"/>
        <pc:sldMkLst>
          <pc:docMk/>
          <pc:sldMk cId="2455120803" sldId="263"/>
        </pc:sldMkLst>
        <pc:spChg chg="mod">
          <ac:chgData name="Jade Coakley (1801569)" userId="S::1801569@student.uwtsd.ac.uk::86afc61e-1f1e-4a76-b3fa-fff7879e0c09" providerId="AD" clId="Web-{303BF8FB-A478-4217-97E6-FB8BF731A3FE}" dt="2019-01-03T19:45:33.972" v="630" actId="20577"/>
          <ac:spMkLst>
            <pc:docMk/>
            <pc:sldMk cId="2455120803" sldId="263"/>
            <ac:spMk id="2" creationId="{3B282EB5-6B22-4DAE-87DB-1BA8A7E79F7C}"/>
          </ac:spMkLst>
        </pc:spChg>
        <pc:spChg chg="mod">
          <ac:chgData name="Jade Coakley (1801569)" userId="S::1801569@student.uwtsd.ac.uk::86afc61e-1f1e-4a76-b3fa-fff7879e0c09" providerId="AD" clId="Web-{303BF8FB-A478-4217-97E6-FB8BF731A3FE}" dt="2019-01-03T20:02:44.634" v="878" actId="20577"/>
          <ac:spMkLst>
            <pc:docMk/>
            <pc:sldMk cId="2455120803" sldId="263"/>
            <ac:spMk id="3" creationId="{278BFBC8-741F-4BA2-A919-202E307B09AD}"/>
          </ac:spMkLst>
        </pc:spChg>
      </pc:sldChg>
      <pc:sldChg chg="new">
        <pc:chgData name="Jade Coakley (1801569)" userId="S::1801569@student.uwtsd.ac.uk::86afc61e-1f1e-4a76-b3fa-fff7879e0c09" providerId="AD" clId="Web-{303BF8FB-A478-4217-97E6-FB8BF731A3FE}" dt="2019-01-03T19:53:24.114" v="706"/>
        <pc:sldMkLst>
          <pc:docMk/>
          <pc:sldMk cId="871283587" sldId="264"/>
        </pc:sldMkLst>
      </pc:sldChg>
      <pc:sldChg chg="modSp new">
        <pc:chgData name="Jade Coakley (1801569)" userId="S::1801569@student.uwtsd.ac.uk::86afc61e-1f1e-4a76-b3fa-fff7879e0c09" providerId="AD" clId="Web-{303BF8FB-A478-4217-97E6-FB8BF731A3FE}" dt="2019-01-03T20:05:56.447" v="1061" actId="20577"/>
        <pc:sldMkLst>
          <pc:docMk/>
          <pc:sldMk cId="3705712349" sldId="265"/>
        </pc:sldMkLst>
        <pc:spChg chg="mod">
          <ac:chgData name="Jade Coakley (1801569)" userId="S::1801569@student.uwtsd.ac.uk::86afc61e-1f1e-4a76-b3fa-fff7879e0c09" providerId="AD" clId="Web-{303BF8FB-A478-4217-97E6-FB8BF731A3FE}" dt="2019-01-03T19:57:46.961" v="722" actId="20577"/>
          <ac:spMkLst>
            <pc:docMk/>
            <pc:sldMk cId="3705712349" sldId="265"/>
            <ac:spMk id="2" creationId="{BE2E9165-3E8B-4C4F-9B2B-F0370C881688}"/>
          </ac:spMkLst>
        </pc:spChg>
        <pc:spChg chg="mod">
          <ac:chgData name="Jade Coakley (1801569)" userId="S::1801569@student.uwtsd.ac.uk::86afc61e-1f1e-4a76-b3fa-fff7879e0c09" providerId="AD" clId="Web-{303BF8FB-A478-4217-97E6-FB8BF731A3FE}" dt="2019-01-03T20:05:56.447" v="1061" actId="20577"/>
          <ac:spMkLst>
            <pc:docMk/>
            <pc:sldMk cId="3705712349" sldId="265"/>
            <ac:spMk id="3" creationId="{492E7B0E-F09E-4767-A6AD-0F2BEB69981E}"/>
          </ac:spMkLst>
        </pc:spChg>
      </pc:sldChg>
      <pc:sldChg chg="new del">
        <pc:chgData name="Jade Coakley (1801569)" userId="S::1801569@student.uwtsd.ac.uk::86afc61e-1f1e-4a76-b3fa-fff7879e0c09" providerId="AD" clId="Web-{303BF8FB-A478-4217-97E6-FB8BF731A3FE}" dt="2019-01-03T19:57:24.946" v="708"/>
        <pc:sldMkLst>
          <pc:docMk/>
          <pc:sldMk cId="4064827866" sldId="265"/>
        </pc:sldMkLst>
      </pc:sldChg>
    </pc:docChg>
  </pc:docChgLst>
  <pc:docChgLst>
    <pc:chgData name="Jade Coakley (1801569)" userId="S::1801569@student.uwtsd.ac.uk::86afc61e-1f1e-4a76-b3fa-fff7879e0c09" providerId="AD" clId="Web-{F5E1282F-489F-4215-BBC9-5B40BFC25337}"/>
    <pc:docChg chg="delSld modSld">
      <pc:chgData name="Jade Coakley (1801569)" userId="S::1801569@student.uwtsd.ac.uk::86afc61e-1f1e-4a76-b3fa-fff7879e0c09" providerId="AD" clId="Web-{F5E1282F-489F-4215-BBC9-5B40BFC25337}" dt="2019-01-03T20:34:26.644" v="138" actId="14100"/>
      <pc:docMkLst>
        <pc:docMk/>
      </pc:docMkLst>
      <pc:sldChg chg="modSp">
        <pc:chgData name="Jade Coakley (1801569)" userId="S::1801569@student.uwtsd.ac.uk::86afc61e-1f1e-4a76-b3fa-fff7879e0c09" providerId="AD" clId="Web-{F5E1282F-489F-4215-BBC9-5B40BFC25337}" dt="2019-01-03T20:32:18.004" v="134" actId="1076"/>
        <pc:sldMkLst>
          <pc:docMk/>
          <pc:sldMk cId="495621793" sldId="257"/>
        </pc:sldMkLst>
        <pc:spChg chg="mod">
          <ac:chgData name="Jade Coakley (1801569)" userId="S::1801569@student.uwtsd.ac.uk::86afc61e-1f1e-4a76-b3fa-fff7879e0c09" providerId="AD" clId="Web-{F5E1282F-489F-4215-BBC9-5B40BFC25337}" dt="2019-01-03T20:32:18.004" v="134" actId="1076"/>
          <ac:spMkLst>
            <pc:docMk/>
            <pc:sldMk cId="495621793" sldId="257"/>
            <ac:spMk id="2" creationId="{EE060E73-CE84-40A2-8A7E-3E2E1BB7EEDF}"/>
          </ac:spMkLst>
        </pc:spChg>
        <pc:spChg chg="mod">
          <ac:chgData name="Jade Coakley (1801569)" userId="S::1801569@student.uwtsd.ac.uk::86afc61e-1f1e-4a76-b3fa-fff7879e0c09" providerId="AD" clId="Web-{F5E1282F-489F-4215-BBC9-5B40BFC25337}" dt="2019-01-03T20:32:12.770" v="133" actId="14100"/>
          <ac:spMkLst>
            <pc:docMk/>
            <pc:sldMk cId="495621793" sldId="257"/>
            <ac:spMk id="3" creationId="{F598CD7F-E8BC-423D-BC4B-F7FE74AE5571}"/>
          </ac:spMkLst>
        </pc:spChg>
      </pc:sldChg>
      <pc:sldChg chg="modSp">
        <pc:chgData name="Jade Coakley (1801569)" userId="S::1801569@student.uwtsd.ac.uk::86afc61e-1f1e-4a76-b3fa-fff7879e0c09" providerId="AD" clId="Web-{F5E1282F-489F-4215-BBC9-5B40BFC25337}" dt="2019-01-03T20:34:26.644" v="138" actId="14100"/>
        <pc:sldMkLst>
          <pc:docMk/>
          <pc:sldMk cId="1106026587" sldId="260"/>
        </pc:sldMkLst>
        <pc:spChg chg="mod">
          <ac:chgData name="Jade Coakley (1801569)" userId="S::1801569@student.uwtsd.ac.uk::86afc61e-1f1e-4a76-b3fa-fff7879e0c09" providerId="AD" clId="Web-{F5E1282F-489F-4215-BBC9-5B40BFC25337}" dt="2019-01-03T20:34:26.644" v="138" actId="14100"/>
          <ac:spMkLst>
            <pc:docMk/>
            <pc:sldMk cId="1106026587" sldId="260"/>
            <ac:spMk id="3" creationId="{31295857-CBBE-474A-A173-512395E0E252}"/>
          </ac:spMkLst>
        </pc:spChg>
      </pc:sldChg>
      <pc:sldChg chg="modSp">
        <pc:chgData name="Jade Coakley (1801569)" userId="S::1801569@student.uwtsd.ac.uk::86afc61e-1f1e-4a76-b3fa-fff7879e0c09" providerId="AD" clId="Web-{F5E1282F-489F-4215-BBC9-5B40BFC25337}" dt="2019-01-03T20:26:32.750" v="2" actId="20577"/>
        <pc:sldMkLst>
          <pc:docMk/>
          <pc:sldMk cId="2455120803" sldId="263"/>
        </pc:sldMkLst>
        <pc:spChg chg="mod">
          <ac:chgData name="Jade Coakley (1801569)" userId="S::1801569@student.uwtsd.ac.uk::86afc61e-1f1e-4a76-b3fa-fff7879e0c09" providerId="AD" clId="Web-{F5E1282F-489F-4215-BBC9-5B40BFC25337}" dt="2019-01-03T20:26:32.750" v="2" actId="20577"/>
          <ac:spMkLst>
            <pc:docMk/>
            <pc:sldMk cId="2455120803" sldId="263"/>
            <ac:spMk id="3" creationId="{278BFBC8-741F-4BA2-A919-202E307B09AD}"/>
          </ac:spMkLst>
        </pc:spChg>
      </pc:sldChg>
      <pc:sldChg chg="del">
        <pc:chgData name="Jade Coakley (1801569)" userId="S::1801569@student.uwtsd.ac.uk::86afc61e-1f1e-4a76-b3fa-fff7879e0c09" providerId="AD" clId="Web-{F5E1282F-489F-4215-BBC9-5B40BFC25337}" dt="2019-01-03T20:26:48.860" v="6"/>
        <pc:sldMkLst>
          <pc:docMk/>
          <pc:sldMk cId="871283587" sldId="264"/>
        </pc:sldMkLst>
      </pc:sldChg>
      <pc:sldChg chg="modSp">
        <pc:chgData name="Jade Coakley (1801569)" userId="S::1801569@student.uwtsd.ac.uk::86afc61e-1f1e-4a76-b3fa-fff7879e0c09" providerId="AD" clId="Web-{F5E1282F-489F-4215-BBC9-5B40BFC25337}" dt="2019-01-03T20:30:27.130" v="123" actId="20577"/>
        <pc:sldMkLst>
          <pc:docMk/>
          <pc:sldMk cId="3705712349" sldId="265"/>
        </pc:sldMkLst>
        <pc:spChg chg="mod">
          <ac:chgData name="Jade Coakley (1801569)" userId="S::1801569@student.uwtsd.ac.uk::86afc61e-1f1e-4a76-b3fa-fff7879e0c09" providerId="AD" clId="Web-{F5E1282F-489F-4215-BBC9-5B40BFC25337}" dt="2019-01-03T20:30:27.130" v="123" actId="20577"/>
          <ac:spMkLst>
            <pc:docMk/>
            <pc:sldMk cId="3705712349" sldId="265"/>
            <ac:spMk id="3" creationId="{492E7B0E-F09E-4767-A6AD-0F2BEB69981E}"/>
          </ac:spMkLst>
        </pc:spChg>
      </pc:sldChg>
    </pc:docChg>
  </pc:docChgLst>
  <pc:docChgLst>
    <pc:chgData name="Jade Coakley (1801569)" userId="S::1801569@student.uwtsd.ac.uk::86afc61e-1f1e-4a76-b3fa-fff7879e0c09" providerId="AD" clId="Web-{38BD4BBC-18E5-468A-8579-35A092EFA80C}"/>
    <pc:docChg chg="modSld">
      <pc:chgData name="Jade Coakley (1801569)" userId="S::1801569@student.uwtsd.ac.uk::86afc61e-1f1e-4a76-b3fa-fff7879e0c09" providerId="AD" clId="Web-{38BD4BBC-18E5-468A-8579-35A092EFA80C}" dt="2019-01-03T20:46:41.997" v="6" actId="14100"/>
      <pc:docMkLst>
        <pc:docMk/>
      </pc:docMkLst>
      <pc:sldChg chg="modSp">
        <pc:chgData name="Jade Coakley (1801569)" userId="S::1801569@student.uwtsd.ac.uk::86afc61e-1f1e-4a76-b3fa-fff7879e0c09" providerId="AD" clId="Web-{38BD4BBC-18E5-468A-8579-35A092EFA80C}" dt="2019-01-03T20:46:41.997" v="6" actId="14100"/>
        <pc:sldMkLst>
          <pc:docMk/>
          <pc:sldMk cId="495621793" sldId="257"/>
        </pc:sldMkLst>
        <pc:spChg chg="mod">
          <ac:chgData name="Jade Coakley (1801569)" userId="S::1801569@student.uwtsd.ac.uk::86afc61e-1f1e-4a76-b3fa-fff7879e0c09" providerId="AD" clId="Web-{38BD4BBC-18E5-468A-8579-35A092EFA80C}" dt="2019-01-03T20:46:41.997" v="6" actId="14100"/>
          <ac:spMkLst>
            <pc:docMk/>
            <pc:sldMk cId="495621793" sldId="257"/>
            <ac:spMk id="3" creationId="{F598CD7F-E8BC-423D-BC4B-F7FE74AE5571}"/>
          </ac:spMkLst>
        </pc:spChg>
      </pc:sldChg>
    </pc:docChg>
  </pc:docChgLst>
  <pc:docChgLst>
    <pc:chgData name="Jade Coakley (1801569)" userId="S::1801569@student.uwtsd.ac.uk::86afc61e-1f1e-4a76-b3fa-fff7879e0c09" providerId="AD" clId="Web-{0025454D-9465-450A-BC79-73C4980BB143}"/>
    <pc:docChg chg="addSld delSld modSld">
      <pc:chgData name="Jade Coakley (1801569)" userId="S::1801569@student.uwtsd.ac.uk::86afc61e-1f1e-4a76-b3fa-fff7879e0c09" providerId="AD" clId="Web-{0025454D-9465-450A-BC79-73C4980BB143}" dt="2019-01-03T21:06:55.134" v="15" actId="14100"/>
      <pc:docMkLst>
        <pc:docMk/>
      </pc:docMkLst>
      <pc:sldChg chg="modSp del">
        <pc:chgData name="Jade Coakley (1801569)" userId="S::1801569@student.uwtsd.ac.uk::86afc61e-1f1e-4a76-b3fa-fff7879e0c09" providerId="AD" clId="Web-{0025454D-9465-450A-BC79-73C4980BB143}" dt="2019-01-03T21:06:46.931" v="14"/>
        <pc:sldMkLst>
          <pc:docMk/>
          <pc:sldMk cId="2455120803" sldId="263"/>
        </pc:sldMkLst>
        <pc:spChg chg="mod">
          <ac:chgData name="Jade Coakley (1801569)" userId="S::1801569@student.uwtsd.ac.uk::86afc61e-1f1e-4a76-b3fa-fff7879e0c09" providerId="AD" clId="Web-{0025454D-9465-450A-BC79-73C4980BB143}" dt="2019-01-03T21:06:14.009" v="8" actId="20577"/>
          <ac:spMkLst>
            <pc:docMk/>
            <pc:sldMk cId="2455120803" sldId="263"/>
            <ac:spMk id="2" creationId="{3B282EB5-6B22-4DAE-87DB-1BA8A7E79F7C}"/>
          </ac:spMkLst>
        </pc:spChg>
      </pc:sldChg>
      <pc:sldChg chg="addSp modSp new">
        <pc:chgData name="Jade Coakley (1801569)" userId="S::1801569@student.uwtsd.ac.uk::86afc61e-1f1e-4a76-b3fa-fff7879e0c09" providerId="AD" clId="Web-{0025454D-9465-450A-BC79-73C4980BB143}" dt="2019-01-03T21:06:55.134" v="15" actId="14100"/>
        <pc:sldMkLst>
          <pc:docMk/>
          <pc:sldMk cId="1047873096" sldId="266"/>
        </pc:sldMkLst>
        <pc:spChg chg="add mod">
          <ac:chgData name="Jade Coakley (1801569)" userId="S::1801569@student.uwtsd.ac.uk::86afc61e-1f1e-4a76-b3fa-fff7879e0c09" providerId="AD" clId="Web-{0025454D-9465-450A-BC79-73C4980BB143}" dt="2019-01-03T21:06:55.134" v="15" actId="14100"/>
          <ac:spMkLst>
            <pc:docMk/>
            <pc:sldMk cId="1047873096" sldId="266"/>
            <ac:spMk id="2" creationId="{9470482F-DA22-41AD-A744-C125A6EDCD0C}"/>
          </ac:spMkLst>
        </pc:spChg>
      </pc:sldChg>
    </pc:docChg>
  </pc:docChgLst>
  <pc:docChgLst>
    <pc:chgData name="Jade Coakley (1801569)" userId="S::1801569@student.uwtsd.ac.uk::86afc61e-1f1e-4a76-b3fa-fff7879e0c09" providerId="AD" clId="Web-{D994FD3D-716C-43E1-8074-167FC038F4BD}"/>
    <pc:docChg chg="addSld modSld">
      <pc:chgData name="Jade Coakley (1801569)" userId="S::1801569@student.uwtsd.ac.uk::86afc61e-1f1e-4a76-b3fa-fff7879e0c09" providerId="AD" clId="Web-{D994FD3D-716C-43E1-8074-167FC038F4BD}" dt="2019-01-02T23:04:35.735" v="134" actId="20577"/>
      <pc:docMkLst>
        <pc:docMk/>
      </pc:docMkLst>
      <pc:sldChg chg="modSp new">
        <pc:chgData name="Jade Coakley (1801569)" userId="S::1801569@student.uwtsd.ac.uk::86afc61e-1f1e-4a76-b3fa-fff7879e0c09" providerId="AD" clId="Web-{D994FD3D-716C-43E1-8074-167FC038F4BD}" dt="2019-01-02T23:04:35.735" v="133" actId="20577"/>
        <pc:sldMkLst>
          <pc:docMk/>
          <pc:sldMk cId="3810127110" sldId="262"/>
        </pc:sldMkLst>
        <pc:spChg chg="mod">
          <ac:chgData name="Jade Coakley (1801569)" userId="S::1801569@student.uwtsd.ac.uk::86afc61e-1f1e-4a76-b3fa-fff7879e0c09" providerId="AD" clId="Web-{D994FD3D-716C-43E1-8074-167FC038F4BD}" dt="2019-01-02T23:00:13.434" v="21" actId="20577"/>
          <ac:spMkLst>
            <pc:docMk/>
            <pc:sldMk cId="3810127110" sldId="262"/>
            <ac:spMk id="2" creationId="{5DDE2E30-E2F6-4FB8-A300-1713C50B8E79}"/>
          </ac:spMkLst>
        </pc:spChg>
        <pc:spChg chg="mod">
          <ac:chgData name="Jade Coakley (1801569)" userId="S::1801569@student.uwtsd.ac.uk::86afc61e-1f1e-4a76-b3fa-fff7879e0c09" providerId="AD" clId="Web-{D994FD3D-716C-43E1-8074-167FC038F4BD}" dt="2019-01-02T23:04:35.735" v="133" actId="20577"/>
          <ac:spMkLst>
            <pc:docMk/>
            <pc:sldMk cId="3810127110" sldId="262"/>
            <ac:spMk id="3" creationId="{EB83C901-11F4-455B-BE5C-FA73F934204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england-wales-scotland-and-northern-ireland/" TargetMode="External"/><Relationship Id="rId2" Type="http://schemas.openxmlformats.org/officeDocument/2006/relationships/hyperlink" Target="http://see-biggest-13845675/" TargetMode="External"/><Relationship Id="rId1" Type="http://schemas.openxmlformats.org/officeDocument/2006/relationships/slideLayout" Target="../slideLayouts/slideLayout7.xml"/><Relationship Id="rId6" Type="http://schemas.openxmlformats.org/officeDocument/2006/relationships/hyperlink" Target="http://ntent/1/wales_briefing.pdf" TargetMode="External"/><Relationship Id="rId5" Type="http://schemas.openxmlformats.org/officeDocument/2006/relationships/hyperlink" Target="https://www.simplypsychology.org/maslow.html" TargetMode="External"/><Relationship Id="rId4" Type="http://schemas.openxmlformats.org/officeDocument/2006/relationships/hyperlink" Target="http://and-young-people/child-poverty/?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790136"/>
            <a:ext cx="9144000" cy="719827"/>
          </a:xfrm>
        </p:spPr>
        <p:txBody>
          <a:bodyPr>
            <a:normAutofit fontScale="90000"/>
          </a:bodyPr>
          <a:lstStyle/>
          <a:p>
            <a:r>
              <a:rPr lang="en-GB">
                <a:cs typeface="Calibri Light"/>
              </a:rPr>
              <a:t>Discuss the concept of either welfare or wellbeing or poverty referring to theory, policy and practice. </a:t>
            </a:r>
            <a:endParaRPr lang="en-GB"/>
          </a:p>
        </p:txBody>
      </p:sp>
      <p:sp>
        <p:nvSpPr>
          <p:cNvPr id="3" name="Subtitle 2"/>
          <p:cNvSpPr>
            <a:spLocks noGrp="1"/>
          </p:cNvSpPr>
          <p:nvPr>
            <p:ph type="subTitle" idx="1"/>
          </p:nvPr>
        </p:nvSpPr>
        <p:spPr>
          <a:xfrm>
            <a:off x="1524000" y="-840565"/>
            <a:ext cx="9144000" cy="6098365"/>
          </a:xfrm>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60E73-CE84-40A2-8A7E-3E2E1BB7EEDF}"/>
              </a:ext>
            </a:extLst>
          </p:cNvPr>
          <p:cNvSpPr>
            <a:spLocks noGrp="1"/>
          </p:cNvSpPr>
          <p:nvPr>
            <p:ph type="title"/>
          </p:nvPr>
        </p:nvSpPr>
        <p:spPr>
          <a:xfrm>
            <a:off x="838200" y="5690"/>
            <a:ext cx="10515600" cy="534809"/>
          </a:xfrm>
        </p:spPr>
        <p:txBody>
          <a:bodyPr>
            <a:normAutofit fontScale="90000"/>
          </a:bodyPr>
          <a:lstStyle/>
          <a:p>
            <a:r>
              <a:rPr lang="en-US">
                <a:cs typeface="Calibri Light"/>
              </a:rPr>
              <a:t>Poverty </a:t>
            </a:r>
            <a:endParaRPr lang="en-US"/>
          </a:p>
        </p:txBody>
      </p:sp>
      <p:sp>
        <p:nvSpPr>
          <p:cNvPr id="3" name="Content Placeholder 2">
            <a:extLst>
              <a:ext uri="{FF2B5EF4-FFF2-40B4-BE49-F238E27FC236}">
                <a16:creationId xmlns:a16="http://schemas.microsoft.com/office/drawing/2014/main" id="{F598CD7F-E8BC-423D-BC4B-F7FE74AE5571}"/>
              </a:ext>
            </a:extLst>
          </p:cNvPr>
          <p:cNvSpPr>
            <a:spLocks noGrp="1"/>
          </p:cNvSpPr>
          <p:nvPr>
            <p:ph idx="1"/>
          </p:nvPr>
        </p:nvSpPr>
        <p:spPr>
          <a:xfrm>
            <a:off x="838200" y="172228"/>
            <a:ext cx="10515600" cy="5487150"/>
          </a:xfrm>
        </p:spPr>
        <p:txBody>
          <a:bodyPr vert="horz" lIns="91440" tIns="45720" rIns="91440" bIns="45720" rtlCol="0" anchor="t">
            <a:normAutofit fontScale="92500" lnSpcReduction="10000"/>
          </a:bodyPr>
          <a:lstStyle/>
          <a:p>
            <a:pPr marL="0" indent="0">
              <a:buNone/>
            </a:pPr>
            <a:endParaRPr lang="en-US">
              <a:cs typeface="Calibri"/>
            </a:endParaRPr>
          </a:p>
          <a:p>
            <a:pPr marL="0" indent="0">
              <a:buNone/>
            </a:pPr>
            <a:endParaRPr lang="en-US" sz="2400">
              <a:cs typeface="Calibri"/>
            </a:endParaRPr>
          </a:p>
          <a:p>
            <a:pPr marL="0" indent="0">
              <a:buNone/>
            </a:pPr>
            <a:r>
              <a:rPr lang="en-US" sz="2400">
                <a:cs typeface="Calibri"/>
              </a:rPr>
              <a:t>Poverty could be measured by a persons incomings and outgoings, it could be seen as how much benefits an individual it getting and how reliant they are on benefits. Poverty could be measured as an individual not meeting their basic needs such as not having essential food, water, warmth and clothing. </a:t>
            </a:r>
            <a:endParaRPr lang="en-US"/>
          </a:p>
          <a:p>
            <a:pPr marL="0" indent="0">
              <a:buNone/>
            </a:pPr>
            <a:endParaRPr lang="en-US" sz="2400">
              <a:cs typeface="Calibri"/>
            </a:endParaRPr>
          </a:p>
          <a:p>
            <a:pPr marL="0" indent="0">
              <a:buNone/>
            </a:pPr>
            <a:r>
              <a:rPr lang="en-US" sz="2400">
                <a:cs typeface="Calibri"/>
              </a:rPr>
              <a:t>Causes of poverty:</a:t>
            </a:r>
          </a:p>
          <a:p>
            <a:pPr marL="0" indent="0">
              <a:buNone/>
            </a:pPr>
            <a:r>
              <a:rPr lang="en-US" sz="2400">
                <a:cs typeface="Calibri"/>
              </a:rPr>
              <a:t>- conflict </a:t>
            </a:r>
          </a:p>
          <a:p>
            <a:pPr marL="0" indent="0">
              <a:buNone/>
            </a:pPr>
            <a:r>
              <a:rPr lang="en-US" sz="2400">
                <a:cs typeface="Calibri"/>
              </a:rPr>
              <a:t>-Little or no access to livelihoods or jobs </a:t>
            </a:r>
          </a:p>
          <a:p>
            <a:pPr marL="0" indent="0">
              <a:buNone/>
            </a:pPr>
            <a:r>
              <a:rPr lang="en-US" sz="2400">
                <a:cs typeface="Calibri"/>
              </a:rPr>
              <a:t>- poor education </a:t>
            </a:r>
          </a:p>
          <a:p>
            <a:pPr marL="0" indent="0">
              <a:buNone/>
            </a:pPr>
            <a:r>
              <a:rPr lang="en-US" sz="2400">
                <a:cs typeface="Calibri"/>
              </a:rPr>
              <a:t>- limited capacity of the government </a:t>
            </a:r>
          </a:p>
          <a:p>
            <a:pPr marL="0" indent="0">
              <a:buNone/>
            </a:pPr>
            <a:r>
              <a:rPr lang="en-US" sz="2400">
                <a:cs typeface="Calibri"/>
              </a:rPr>
              <a:t>An individual who is suffering from poverty will most likely have a downgrading self-concept of themselves due to their welfare state not being substantial and them not meeting their own basic needs in order to have a prosperous life. </a:t>
            </a:r>
          </a:p>
          <a:p>
            <a:pPr marL="0" indent="0">
              <a:buNone/>
            </a:pPr>
            <a:endParaRPr lang="en-US">
              <a:cs typeface="Calibri"/>
            </a:endParaRPr>
          </a:p>
          <a:p>
            <a:endParaRPr lang="en-US">
              <a:cs typeface="Calibri"/>
            </a:endParaRPr>
          </a:p>
          <a:p>
            <a:pPr marL="0" indent="0">
              <a:buNone/>
            </a:pPr>
            <a:endParaRPr lang="en-US">
              <a:cs typeface="Calibri"/>
            </a:endParaRPr>
          </a:p>
        </p:txBody>
      </p:sp>
    </p:spTree>
    <p:extLst>
      <p:ext uri="{BB962C8B-B14F-4D97-AF65-F5344CB8AC3E}">
        <p14:creationId xmlns:p14="http://schemas.microsoft.com/office/powerpoint/2010/main" val="495621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88126-AB2C-402C-9EDF-37B5D6C52D32}"/>
              </a:ext>
            </a:extLst>
          </p:cNvPr>
          <p:cNvSpPr>
            <a:spLocks noGrp="1"/>
          </p:cNvSpPr>
          <p:nvPr>
            <p:ph type="title"/>
          </p:nvPr>
        </p:nvSpPr>
        <p:spPr>
          <a:xfrm>
            <a:off x="838200" y="365125"/>
            <a:ext cx="10515600" cy="1210544"/>
          </a:xfrm>
        </p:spPr>
        <p:txBody>
          <a:bodyPr>
            <a:normAutofit/>
          </a:bodyPr>
          <a:lstStyle/>
          <a:p>
            <a:r>
              <a:rPr lang="en-US" sz="2800">
                <a:cs typeface="Calibri Light"/>
              </a:rPr>
              <a:t>Theory (needs V wants): functionalism; deserving/underserving poor. </a:t>
            </a:r>
            <a:endParaRPr lang="en-US" sz="2800"/>
          </a:p>
        </p:txBody>
      </p:sp>
      <p:sp>
        <p:nvSpPr>
          <p:cNvPr id="3" name="Content Placeholder 2">
            <a:extLst>
              <a:ext uri="{FF2B5EF4-FFF2-40B4-BE49-F238E27FC236}">
                <a16:creationId xmlns:a16="http://schemas.microsoft.com/office/drawing/2014/main" id="{F0A3DE47-3ACE-4EA6-A81A-60A7283D89E2}"/>
              </a:ext>
            </a:extLst>
          </p:cNvPr>
          <p:cNvSpPr>
            <a:spLocks noGrp="1"/>
          </p:cNvSpPr>
          <p:nvPr>
            <p:ph idx="1"/>
          </p:nvPr>
        </p:nvSpPr>
        <p:spPr>
          <a:xfrm>
            <a:off x="838200" y="1494946"/>
            <a:ext cx="10515600" cy="4969564"/>
          </a:xfrm>
        </p:spPr>
        <p:txBody>
          <a:bodyPr vert="horz" lIns="91440" tIns="45720" rIns="91440" bIns="45720" rtlCol="0" anchor="t">
            <a:normAutofit/>
          </a:bodyPr>
          <a:lstStyle/>
          <a:p>
            <a:r>
              <a:rPr lang="en-US">
                <a:cs typeface="Calibri"/>
              </a:rPr>
              <a:t>Maslow and his hierarchy triangle </a:t>
            </a:r>
          </a:p>
          <a:p>
            <a:endParaRPr lang="en-US">
              <a:cs typeface="Calibri"/>
            </a:endParaRPr>
          </a:p>
          <a:p>
            <a:endParaRPr lang="en-US">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96E455C1-7AEA-4C6A-A777-FF547B55BEA4}"/>
              </a:ext>
            </a:extLst>
          </p:cNvPr>
          <p:cNvPicPr>
            <a:picLocks noChangeAspect="1"/>
          </p:cNvPicPr>
          <p:nvPr/>
        </p:nvPicPr>
        <p:blipFill>
          <a:blip r:embed="rId2"/>
          <a:stretch>
            <a:fillRect/>
          </a:stretch>
        </p:blipFill>
        <p:spPr>
          <a:xfrm>
            <a:off x="971910" y="2234936"/>
            <a:ext cx="5647426" cy="3753977"/>
          </a:xfrm>
          <a:prstGeom prst="rect">
            <a:avLst/>
          </a:prstGeom>
        </p:spPr>
      </p:pic>
    </p:spTree>
    <p:extLst>
      <p:ext uri="{BB962C8B-B14F-4D97-AF65-F5344CB8AC3E}">
        <p14:creationId xmlns:p14="http://schemas.microsoft.com/office/powerpoint/2010/main" val="2235430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2E30-E2F6-4FB8-A300-1713C50B8E79}"/>
              </a:ext>
            </a:extLst>
          </p:cNvPr>
          <p:cNvSpPr>
            <a:spLocks noGrp="1"/>
          </p:cNvSpPr>
          <p:nvPr>
            <p:ph type="title"/>
          </p:nvPr>
        </p:nvSpPr>
        <p:spPr/>
        <p:txBody>
          <a:bodyPr/>
          <a:lstStyle/>
          <a:p>
            <a:r>
              <a:rPr lang="en-US">
                <a:cs typeface="Calibri Light"/>
              </a:rPr>
              <a:t>Poverty is a wicked problem</a:t>
            </a:r>
            <a:endParaRPr lang="en-US"/>
          </a:p>
        </p:txBody>
      </p:sp>
      <p:sp>
        <p:nvSpPr>
          <p:cNvPr id="3" name="Content Placeholder 2">
            <a:extLst>
              <a:ext uri="{FF2B5EF4-FFF2-40B4-BE49-F238E27FC236}">
                <a16:creationId xmlns:a16="http://schemas.microsoft.com/office/drawing/2014/main" id="{EB83C901-11F4-455B-BE5C-FA73F934204B}"/>
              </a:ext>
            </a:extLst>
          </p:cNvPr>
          <p:cNvSpPr>
            <a:spLocks noGrp="1"/>
          </p:cNvSpPr>
          <p:nvPr>
            <p:ph idx="1"/>
          </p:nvPr>
        </p:nvSpPr>
        <p:spPr/>
        <p:txBody>
          <a:bodyPr vert="horz" lIns="91440" tIns="45720" rIns="91440" bIns="45720" rtlCol="0" anchor="t">
            <a:normAutofit/>
          </a:bodyPr>
          <a:lstStyle/>
          <a:p>
            <a:pPr marL="0" indent="0">
              <a:buNone/>
            </a:pPr>
            <a:r>
              <a:rPr lang="en-US" sz="4000">
                <a:cs typeface="Calibri" panose="020F0502020204030204"/>
              </a:rPr>
              <a:t>"whatever we think we know about poverty, there is always more to it". </a:t>
            </a: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r>
              <a:rPr lang="en-US">
                <a:cs typeface="Calibri" panose="020F0502020204030204"/>
              </a:rPr>
              <a:t>                                                                                           Paul </a:t>
            </a:r>
            <a:r>
              <a:rPr lang="en-US" err="1">
                <a:cs typeface="Calibri" panose="020F0502020204030204"/>
              </a:rPr>
              <a:t>Spicker</a:t>
            </a:r>
            <a:r>
              <a:rPr lang="en-US">
                <a:cs typeface="Calibri" panose="020F0502020204030204"/>
              </a:rPr>
              <a:t> </a:t>
            </a:r>
          </a:p>
        </p:txBody>
      </p:sp>
    </p:spTree>
    <p:extLst>
      <p:ext uri="{BB962C8B-B14F-4D97-AF65-F5344CB8AC3E}">
        <p14:creationId xmlns:p14="http://schemas.microsoft.com/office/powerpoint/2010/main" val="3810127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9CD0C-7C2A-4C33-86A8-DCAB8EB3E3DD}"/>
              </a:ext>
            </a:extLst>
          </p:cNvPr>
          <p:cNvSpPr>
            <a:spLocks noGrp="1"/>
          </p:cNvSpPr>
          <p:nvPr>
            <p:ph type="title"/>
          </p:nvPr>
        </p:nvSpPr>
        <p:spPr>
          <a:xfrm>
            <a:off x="694426" y="-1072611"/>
            <a:ext cx="10515600" cy="1325563"/>
          </a:xfrm>
        </p:spPr>
        <p:txBody>
          <a:bodyPr/>
          <a:lstStyle/>
          <a:p>
            <a:endParaRPr lang="en-US">
              <a:cs typeface="Calibri Light"/>
            </a:endParaRPr>
          </a:p>
        </p:txBody>
      </p:sp>
      <p:sp>
        <p:nvSpPr>
          <p:cNvPr id="3" name="Content Placeholder 2">
            <a:extLst>
              <a:ext uri="{FF2B5EF4-FFF2-40B4-BE49-F238E27FC236}">
                <a16:creationId xmlns:a16="http://schemas.microsoft.com/office/drawing/2014/main" id="{E7CA6613-755C-4851-ABB0-69D7E37D2C72}"/>
              </a:ext>
            </a:extLst>
          </p:cNvPr>
          <p:cNvSpPr>
            <a:spLocks noGrp="1"/>
          </p:cNvSpPr>
          <p:nvPr>
            <p:ph idx="1"/>
          </p:nvPr>
        </p:nvSpPr>
        <p:spPr>
          <a:xfrm>
            <a:off x="565030" y="589172"/>
            <a:ext cx="10515600" cy="4351338"/>
          </a:xfrm>
        </p:spPr>
        <p:txBody>
          <a:bodyPr vert="horz" lIns="91440" tIns="45720" rIns="91440" bIns="45720" rtlCol="0" anchor="t">
            <a:normAutofit/>
          </a:bodyPr>
          <a:lstStyle/>
          <a:p>
            <a:r>
              <a:rPr lang="en-US">
                <a:cs typeface="Calibri"/>
              </a:rPr>
              <a:t>Latest data shows us that over 710,000 in Wales live in poverty and this figure ranges from 185,000 children, 405,000 working age adults and 120,000 pensioners. These figures are rating higher than in England, Scotland and Northern Ireland. </a:t>
            </a:r>
          </a:p>
          <a:p>
            <a:r>
              <a:rPr lang="en-US">
                <a:cs typeface="Calibri"/>
              </a:rPr>
              <a:t>"Creating a strong economy which delivers prosperity and security for all individuals, families and communities in Wales is key priority for welsh Government." (welsh Government. 2018)</a:t>
            </a:r>
          </a:p>
          <a:p>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3625775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E9165-3E8B-4C4F-9B2B-F0370C881688}"/>
              </a:ext>
            </a:extLst>
          </p:cNvPr>
          <p:cNvSpPr>
            <a:spLocks noGrp="1"/>
          </p:cNvSpPr>
          <p:nvPr>
            <p:ph type="title"/>
          </p:nvPr>
        </p:nvSpPr>
        <p:spPr/>
        <p:txBody>
          <a:bodyPr/>
          <a:lstStyle/>
          <a:p>
            <a:r>
              <a:rPr lang="en-US">
                <a:cs typeface="Calibri Light"/>
              </a:rPr>
              <a:t>Examples of poverty </a:t>
            </a:r>
            <a:endParaRPr lang="en-US"/>
          </a:p>
        </p:txBody>
      </p:sp>
      <p:sp>
        <p:nvSpPr>
          <p:cNvPr id="3" name="Content Placeholder 2">
            <a:extLst>
              <a:ext uri="{FF2B5EF4-FFF2-40B4-BE49-F238E27FC236}">
                <a16:creationId xmlns:a16="http://schemas.microsoft.com/office/drawing/2014/main" id="{492E7B0E-F09E-4767-A6AD-0F2BEB69981E}"/>
              </a:ext>
            </a:extLst>
          </p:cNvPr>
          <p:cNvSpPr>
            <a:spLocks noGrp="1"/>
          </p:cNvSpPr>
          <p:nvPr>
            <p:ph idx="1"/>
          </p:nvPr>
        </p:nvSpPr>
        <p:spPr/>
        <p:txBody>
          <a:bodyPr vert="horz" lIns="91440" tIns="45720" rIns="91440" bIns="45720" rtlCol="0" anchor="t">
            <a:normAutofit/>
          </a:bodyPr>
          <a:lstStyle/>
          <a:p>
            <a:r>
              <a:rPr lang="en-US">
                <a:cs typeface="Calibri"/>
              </a:rPr>
              <a:t>Poverty is mostly measured as an someone who lives in a household whose income is less than 60% of median income.  (Barnard. 2018)</a:t>
            </a:r>
          </a:p>
          <a:p>
            <a:r>
              <a:rPr lang="en-US">
                <a:cs typeface="Calibri"/>
              </a:rPr>
              <a:t>This is telling us that to have a prosperous live with a good welfare state and well-being people of society have to be earning over 60% of median income. </a:t>
            </a:r>
          </a:p>
          <a:p>
            <a:r>
              <a:rPr lang="en-US">
                <a:cs typeface="Calibri"/>
              </a:rPr>
              <a:t>Individuals that are at most risk of poverty would be </a:t>
            </a:r>
          </a:p>
          <a:p>
            <a:r>
              <a:rPr lang="en-US">
                <a:cs typeface="Calibri"/>
              </a:rPr>
              <a:t>- Disabled </a:t>
            </a:r>
          </a:p>
          <a:p>
            <a:r>
              <a:rPr lang="en-US">
                <a:cs typeface="Calibri"/>
              </a:rPr>
              <a:t>- The elderly </a:t>
            </a:r>
          </a:p>
          <a:p>
            <a:r>
              <a:rPr lang="en-US">
                <a:cs typeface="Calibri"/>
              </a:rPr>
              <a:t>- The young </a:t>
            </a:r>
          </a:p>
          <a:p>
            <a:pPr marL="0" indent="0">
              <a:buNone/>
            </a:pPr>
            <a:endParaRPr lang="en-US">
              <a:cs typeface="Calibri"/>
            </a:endParaRPr>
          </a:p>
        </p:txBody>
      </p:sp>
    </p:spTree>
    <p:extLst>
      <p:ext uri="{BB962C8B-B14F-4D97-AF65-F5344CB8AC3E}">
        <p14:creationId xmlns:p14="http://schemas.microsoft.com/office/powerpoint/2010/main" val="3705712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295857-CBBE-474A-A173-512395E0E252}"/>
              </a:ext>
            </a:extLst>
          </p:cNvPr>
          <p:cNvSpPr>
            <a:spLocks noGrp="1"/>
          </p:cNvSpPr>
          <p:nvPr>
            <p:ph idx="1"/>
          </p:nvPr>
        </p:nvSpPr>
        <p:spPr>
          <a:xfrm>
            <a:off x="751936" y="200984"/>
            <a:ext cx="10515600" cy="6162885"/>
          </a:xfrm>
        </p:spPr>
        <p:txBody>
          <a:bodyPr vert="horz" lIns="91440" tIns="45720" rIns="91440" bIns="45720" rtlCol="0" anchor="t">
            <a:normAutofit fontScale="92500" lnSpcReduction="20000"/>
          </a:bodyPr>
          <a:lstStyle/>
          <a:p>
            <a:pPr marL="0" indent="0">
              <a:buNone/>
            </a:pPr>
            <a:r>
              <a:rPr lang="en-US">
                <a:cs typeface="Calibri" panose="020F0502020204030204"/>
              </a:rPr>
              <a:t>Absolute poverty-  absolute poverty refers to a condition where a person does not have the minimum amount of income to meet the minimum requirements for one or more basic living needs over an extended period of time. This would be things like; </a:t>
            </a:r>
            <a:endParaRPr lang="en-US"/>
          </a:p>
          <a:p>
            <a:pPr marL="0" indent="0">
              <a:buNone/>
            </a:pPr>
            <a:r>
              <a:rPr lang="en-US">
                <a:cs typeface="Calibri" panose="020F0502020204030204"/>
              </a:rPr>
              <a:t>Food </a:t>
            </a:r>
          </a:p>
          <a:p>
            <a:pPr marL="0" indent="0">
              <a:buNone/>
            </a:pPr>
            <a:r>
              <a:rPr lang="en-US">
                <a:cs typeface="Calibri" panose="020F0502020204030204"/>
              </a:rPr>
              <a:t>Water </a:t>
            </a:r>
          </a:p>
          <a:p>
            <a:pPr marL="0" indent="0">
              <a:buNone/>
            </a:pPr>
            <a:r>
              <a:rPr lang="en-US">
                <a:cs typeface="Calibri" panose="020F0502020204030204"/>
              </a:rPr>
              <a:t>Sanitation </a:t>
            </a:r>
          </a:p>
          <a:p>
            <a:pPr marL="0" indent="0">
              <a:buNone/>
            </a:pPr>
            <a:r>
              <a:rPr lang="en-US">
                <a:cs typeface="Calibri" panose="020F0502020204030204"/>
              </a:rPr>
              <a:t>Health </a:t>
            </a:r>
          </a:p>
          <a:p>
            <a:pPr marL="0" indent="0">
              <a:buNone/>
            </a:pPr>
            <a:r>
              <a:rPr lang="en-US">
                <a:cs typeface="Calibri" panose="020F0502020204030204"/>
              </a:rPr>
              <a:t>Shelter </a:t>
            </a:r>
          </a:p>
          <a:p>
            <a:pPr marL="0" indent="0">
              <a:buNone/>
            </a:pPr>
            <a:r>
              <a:rPr lang="en-US">
                <a:cs typeface="Calibri" panose="020F0502020204030204"/>
              </a:rPr>
              <a:t>Education</a:t>
            </a:r>
          </a:p>
          <a:p>
            <a:pPr marL="0" indent="0">
              <a:buNone/>
            </a:pPr>
            <a:endParaRPr lang="en-US">
              <a:cs typeface="Calibri" panose="020F0502020204030204"/>
            </a:endParaRPr>
          </a:p>
          <a:p>
            <a:pPr marL="0" indent="0">
              <a:buNone/>
            </a:pPr>
            <a:r>
              <a:rPr lang="en-US">
                <a:cs typeface="Calibri" panose="020F0502020204030204"/>
              </a:rPr>
              <a:t>Relative poverty-  relative poverty would refer to the lack of minimum amount of income needed in order to maintain the average standard of living in society. </a:t>
            </a:r>
          </a:p>
          <a:p>
            <a:pPr marL="0" indent="0">
              <a:buNone/>
            </a:pPr>
            <a:r>
              <a:rPr lang="en-US">
                <a:cs typeface="Calibri" panose="020F0502020204030204"/>
              </a:rPr>
              <a:t>Persistent poverty-  persistent poverty would refer to a country that has high poverty ratings throughout. </a:t>
            </a:r>
          </a:p>
          <a:p>
            <a:pPr marL="0" indent="0">
              <a:buNone/>
            </a:pPr>
            <a:endParaRPr lang="en-US">
              <a:cs typeface="Calibri" panose="020F0502020204030204"/>
            </a:endParaRPr>
          </a:p>
          <a:p>
            <a:pPr marL="0" indent="0">
              <a:buNone/>
            </a:pPr>
            <a:endParaRPr lang="en-US">
              <a:cs typeface="Calibri" panose="020F0502020204030204"/>
            </a:endParaRPr>
          </a:p>
        </p:txBody>
      </p:sp>
    </p:spTree>
    <p:extLst>
      <p:ext uri="{BB962C8B-B14F-4D97-AF65-F5344CB8AC3E}">
        <p14:creationId xmlns:p14="http://schemas.microsoft.com/office/powerpoint/2010/main" val="1106026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07E6-05E3-4376-9881-23BD24BE4F41}"/>
              </a:ext>
            </a:extLst>
          </p:cNvPr>
          <p:cNvSpPr>
            <a:spLocks noGrp="1"/>
          </p:cNvSpPr>
          <p:nvPr>
            <p:ph type="title"/>
          </p:nvPr>
        </p:nvSpPr>
        <p:spPr>
          <a:xfrm>
            <a:off x="838200" y="-66196"/>
            <a:ext cx="10515600" cy="1325563"/>
          </a:xfrm>
        </p:spPr>
        <p:txBody>
          <a:bodyPr/>
          <a:lstStyle/>
          <a:p>
            <a:r>
              <a:rPr lang="en-US">
                <a:cs typeface="Calibri Light"/>
              </a:rPr>
              <a:t>What does poverty say about poverty in Wales? How is it tackled?</a:t>
            </a:r>
          </a:p>
        </p:txBody>
      </p:sp>
      <p:sp>
        <p:nvSpPr>
          <p:cNvPr id="3" name="Content Placeholder 2">
            <a:extLst>
              <a:ext uri="{FF2B5EF4-FFF2-40B4-BE49-F238E27FC236}">
                <a16:creationId xmlns:a16="http://schemas.microsoft.com/office/drawing/2014/main" id="{AB2C3AC6-A9BD-45C8-BEFC-001D67C415A2}"/>
              </a:ext>
            </a:extLst>
          </p:cNvPr>
          <p:cNvSpPr>
            <a:spLocks noGrp="1"/>
          </p:cNvSpPr>
          <p:nvPr>
            <p:ph idx="1"/>
          </p:nvPr>
        </p:nvSpPr>
        <p:spPr>
          <a:xfrm>
            <a:off x="838200" y="1466192"/>
            <a:ext cx="10515600" cy="5185223"/>
          </a:xfrm>
        </p:spPr>
        <p:txBody>
          <a:bodyPr vert="horz" lIns="91440" tIns="45720" rIns="91440" bIns="45720" rtlCol="0" anchor="t">
            <a:normAutofit/>
          </a:bodyPr>
          <a:lstStyle/>
          <a:p>
            <a:r>
              <a:rPr lang="en-US">
                <a:cs typeface="Calibri"/>
              </a:rPr>
              <a:t>Poverty is a huge downgrading factor to an individuals life is has serious consequences such as conflict, drug abuse and also death. This is one of the reasons why governments put methods in place to try and reduce poverty. </a:t>
            </a:r>
          </a:p>
          <a:p>
            <a:r>
              <a:rPr lang="en-US">
                <a:cs typeface="Calibri"/>
              </a:rPr>
              <a:t>The welsh government offer help to build resilient communities through their communities First programmed, which supports the most disadvantaged people in their most deprived areas.</a:t>
            </a:r>
          </a:p>
          <a:p>
            <a:r>
              <a:rPr lang="en-US">
                <a:cs typeface="Calibri"/>
              </a:rPr>
              <a:t>In 2015 the welsh government come out with a poverty strategy that includes five key objectives for tackling child poverty and improving the outcomes of low income families in Wales. </a:t>
            </a:r>
          </a:p>
          <a:p>
            <a:r>
              <a:rPr lang="en-US">
                <a:cs typeface="Calibri"/>
              </a:rPr>
              <a:t>Commencement and implementation of the housing (Wales Act) 2014. </a:t>
            </a:r>
          </a:p>
        </p:txBody>
      </p:sp>
    </p:spTree>
    <p:extLst>
      <p:ext uri="{BB962C8B-B14F-4D97-AF65-F5344CB8AC3E}">
        <p14:creationId xmlns:p14="http://schemas.microsoft.com/office/powerpoint/2010/main" val="1164192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70482F-DA22-41AD-A744-C125A6EDCD0C}"/>
              </a:ext>
            </a:extLst>
          </p:cNvPr>
          <p:cNvSpPr txBox="1"/>
          <p:nvPr/>
        </p:nvSpPr>
        <p:spPr>
          <a:xfrm>
            <a:off x="1854679" y="483080"/>
            <a:ext cx="6584830" cy="535531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Williamson. D. (2018) Warning that Wales could see the biggest rise in absolute poverty if benefits changes go ahead. (Wales online) </a:t>
            </a:r>
          </a:p>
          <a:p>
            <a:r>
              <a:rPr lang="en-US" u="sng">
                <a:hlinkClick r:id="rId2"/>
              </a:rPr>
              <a:t>https://www.walesonline.co.uk/news/politics/warning-wales-could-see-biggest-13845675</a:t>
            </a:r>
            <a:r>
              <a:rPr lang="en-GB"/>
              <a:t> </a:t>
            </a:r>
          </a:p>
          <a:p>
            <a:r>
              <a:rPr lang="en-US"/>
              <a:t>Rowntree. J. (N.D) poverty levels and trends in England, Wales, Scotland and Northern Ireland.</a:t>
            </a:r>
            <a:r>
              <a:rPr lang="en-GB"/>
              <a:t> </a:t>
            </a:r>
          </a:p>
          <a:p>
            <a:r>
              <a:rPr lang="en-US" u="sng">
                <a:hlinkClick r:id="rId3"/>
              </a:rPr>
              <a:t>https://www.jrf.org.uk/data/poverty-levels-and-trends-england-wales-scotland-and-northern-ireland</a:t>
            </a:r>
            <a:r>
              <a:rPr lang="en-GB"/>
              <a:t> </a:t>
            </a:r>
          </a:p>
          <a:p>
            <a:r>
              <a:rPr lang="en-US"/>
              <a:t>Welsh government (2018) Child poverty  </a:t>
            </a:r>
          </a:p>
          <a:p>
            <a:r>
              <a:rPr lang="en-US" u="sng">
                <a:hlinkClick r:id="rId4"/>
              </a:rPr>
              <a:t>https://gov.wales/topics/people-and-communities/people/children-and-young-people/child-poverty/?lang=en</a:t>
            </a:r>
            <a:r>
              <a:rPr lang="en-US"/>
              <a:t> </a:t>
            </a:r>
          </a:p>
          <a:p>
            <a:r>
              <a:rPr lang="en-US"/>
              <a:t>McLeoad. S. (2018) Maslow’s hierarchy of needs. (simply psychology) </a:t>
            </a:r>
          </a:p>
          <a:p>
            <a:r>
              <a:rPr lang="en-US" u="sng">
                <a:hlinkClick r:id="rId5"/>
              </a:rPr>
              <a:t>https://www.simplypsychology.org/maslow.html</a:t>
            </a:r>
            <a:r>
              <a:rPr lang="en-US"/>
              <a:t> </a:t>
            </a:r>
          </a:p>
          <a:p>
            <a:r>
              <a:rPr lang="en-US"/>
              <a:t>Barnard.H. (2018) poverty in Wales.  </a:t>
            </a:r>
          </a:p>
          <a:p>
            <a:r>
              <a:rPr lang="en-US" u="sng">
                <a:hlinkClick r:id="rId6"/>
              </a:rPr>
              <a:t>https://moodle.uwtsd.ac.uk/pluginfile.php/218522/mod_resource/content/1/wales_briefing.pdf</a:t>
            </a:r>
            <a:r>
              <a:rPr lang="en-US"/>
              <a:t> </a:t>
            </a:r>
          </a:p>
          <a:p>
            <a:endParaRPr lang="en-US"/>
          </a:p>
          <a:p>
            <a:endParaRPr lang="en-GB"/>
          </a:p>
        </p:txBody>
      </p:sp>
    </p:spTree>
    <p:extLst>
      <p:ext uri="{BB962C8B-B14F-4D97-AF65-F5344CB8AC3E}">
        <p14:creationId xmlns:p14="http://schemas.microsoft.com/office/powerpoint/2010/main" val="10478730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Discuss the concept of either welfare or wellbeing or poverty referring to theory, policy and practice. </vt:lpstr>
      <vt:lpstr>Poverty </vt:lpstr>
      <vt:lpstr>Theory (needs V wants): functionalism; deserving/underserving poor. </vt:lpstr>
      <vt:lpstr>Poverty is a wicked problem</vt:lpstr>
      <vt:lpstr>PowerPoint Presentation</vt:lpstr>
      <vt:lpstr>Examples of poverty </vt:lpstr>
      <vt:lpstr>PowerPoint Presentation</vt:lpstr>
      <vt:lpstr>What does poverty say about poverty in Wales? How is it tackled?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cp:revision>
  <dcterms:created xsi:type="dcterms:W3CDTF">2013-07-15T20:26:40Z</dcterms:created>
  <dcterms:modified xsi:type="dcterms:W3CDTF">2019-01-03T21:06:55Z</dcterms:modified>
</cp:coreProperties>
</file>