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882A5C-5CED-4DCF-B4F9-F032842C9038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42305A-941D-4B1E-9DAE-AAC6DCC966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629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person, wall, indoor, food&#10;&#10;Description automatically generated">
            <a:extLst>
              <a:ext uri="{FF2B5EF4-FFF2-40B4-BE49-F238E27FC236}">
                <a16:creationId xmlns:a16="http://schemas.microsoft.com/office/drawing/2014/main" id="{3C551B6A-3EC9-4E6F-A4AD-DCDFE18CE2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160" y="139709"/>
            <a:ext cx="2997548" cy="2997548"/>
          </a:xfrm>
          <a:prstGeom prst="rect">
            <a:avLst/>
          </a:prstGeom>
        </p:spPr>
      </p:pic>
      <p:pic>
        <p:nvPicPr>
          <p:cNvPr id="10" name="Picture 9" descr="A picture containing person, outdoor, tree, eating&#10;&#10;Description automatically generated">
            <a:extLst>
              <a:ext uri="{FF2B5EF4-FFF2-40B4-BE49-F238E27FC236}">
                <a16:creationId xmlns:a16="http://schemas.microsoft.com/office/drawing/2014/main" id="{5E27CEBC-F1A6-4C4E-9CAA-FD4AF2FA8F1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51"/>
          <a:stretch/>
        </p:blipFill>
        <p:spPr>
          <a:xfrm>
            <a:off x="9194452" y="11026"/>
            <a:ext cx="2997548" cy="257635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70261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145" y="2085028"/>
            <a:ext cx="3505504" cy="159572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9561" y="2218904"/>
            <a:ext cx="348878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Numerous single day experiences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18 Months at </a:t>
            </a:r>
            <a:r>
              <a:rPr lang="en-GB" sz="1200" dirty="0" err="1"/>
              <a:t>Dunvant</a:t>
            </a:r>
            <a:r>
              <a:rPr lang="en-GB" sz="1200" dirty="0"/>
              <a:t> Primary, with 12 months at the STF unit with an age range from foundation to KS2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146" y="3561022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5370" y="1359762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Ethical in how I teach and engage with learners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Ambitious and confident, to be a role model and an example.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 teacher who can encourage others to be the best they can be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664" y="5142974"/>
            <a:ext cx="2451418" cy="157531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504664" y="5161881"/>
            <a:ext cx="222920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050" dirty="0"/>
              <a:t>Biology</a:t>
            </a:r>
          </a:p>
          <a:p>
            <a:r>
              <a:rPr lang="en-GB" sz="1050" dirty="0"/>
              <a:t>Physics and Chemistry</a:t>
            </a:r>
          </a:p>
          <a:p>
            <a:r>
              <a:rPr lang="en-GB" sz="1050" dirty="0"/>
              <a:t>History</a:t>
            </a:r>
          </a:p>
          <a:p>
            <a:endParaRPr lang="en-GB" sz="1050" dirty="0"/>
          </a:p>
          <a:p>
            <a:endParaRPr lang="en-GB" sz="1200" b="1" u="sng" dirty="0"/>
          </a:p>
          <a:p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159" y="3718710"/>
            <a:ext cx="3505504" cy="136386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3868379"/>
            <a:ext cx="348878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BTEC National Diploma in Applied Sciences L3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BSc (Hons) Environmental Health</a:t>
            </a:r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2C491E-63F8-49B8-818E-6D605D1CAA1F}"/>
              </a:ext>
            </a:extLst>
          </p:cNvPr>
          <p:cNvSpPr txBox="1"/>
          <p:nvPr/>
        </p:nvSpPr>
        <p:spPr>
          <a:xfrm>
            <a:off x="4493107" y="855093"/>
            <a:ext cx="348878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Born and raised in South Wales</a:t>
            </a:r>
          </a:p>
          <a:p>
            <a:endParaRPr lang="en-GB" sz="1400" dirty="0"/>
          </a:p>
          <a:p>
            <a:r>
              <a:rPr lang="en-GB" sz="1400" dirty="0"/>
              <a:t>I enjoy painting, fishing, old films and musical theatre.</a:t>
            </a:r>
          </a:p>
          <a:p>
            <a:endParaRPr lang="en-GB" sz="1400" dirty="0"/>
          </a:p>
          <a:p>
            <a:r>
              <a:rPr lang="en-GB" sz="1400" dirty="0"/>
              <a:t>I’m terrified of snakes, but like spiders</a:t>
            </a:r>
          </a:p>
          <a:p>
            <a:endParaRPr lang="en-GB" sz="1400" dirty="0"/>
          </a:p>
          <a:p>
            <a:r>
              <a:rPr lang="en-GB" sz="1400" dirty="0"/>
              <a:t>Visited the USA, Spain and France</a:t>
            </a:r>
          </a:p>
          <a:p>
            <a:endParaRPr lang="en-GB" sz="1400" dirty="0"/>
          </a:p>
          <a:p>
            <a:r>
              <a:rPr lang="en-GB" sz="1400" dirty="0"/>
              <a:t>Enjoy bowling, pool and escape rooms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B7014D2-ACC2-427B-986C-369B35B3DB8D}"/>
              </a:ext>
            </a:extLst>
          </p:cNvPr>
          <p:cNvSpPr/>
          <p:nvPr/>
        </p:nvSpPr>
        <p:spPr>
          <a:xfrm>
            <a:off x="3860242" y="4315745"/>
            <a:ext cx="535427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 have a passion for the subject I teach.</a:t>
            </a:r>
            <a:endParaRPr lang="en-GB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 want to inspire others to be the best they can be.</a:t>
            </a:r>
            <a:endParaRPr lang="en-GB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 have a personal drive for a meaningful career where I can help others.</a:t>
            </a:r>
            <a:endParaRPr lang="en-GB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 enjoy teaching and speaking in front of others.</a:t>
            </a:r>
          </a:p>
          <a:p>
            <a:pPr marL="285750" lvl="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 want to help others to grow into well rounded people, and to help them achieve their goals.</a:t>
            </a:r>
            <a:endParaRPr lang="en-GB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20B74BD-D2C0-46E5-B2F2-247A312346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329" y="159422"/>
            <a:ext cx="1857283" cy="6956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4060A4-BCDB-49DC-8643-E9BAE10A443F}"/>
              </a:ext>
            </a:extLst>
          </p:cNvPr>
          <p:cNvSpPr txBox="1"/>
          <p:nvPr/>
        </p:nvSpPr>
        <p:spPr>
          <a:xfrm>
            <a:off x="264424" y="253470"/>
            <a:ext cx="3210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Tyrone Wright</a:t>
            </a:r>
          </a:p>
        </p:txBody>
      </p:sp>
      <p:pic>
        <p:nvPicPr>
          <p:cNvPr id="6" name="Picture 5" descr="A picture containing person, outdoor, ground, sky&#10;&#10;Description automatically generated">
            <a:extLst>
              <a:ext uri="{FF2B5EF4-FFF2-40B4-BE49-F238E27FC236}">
                <a16:creationId xmlns:a16="http://schemas.microsoft.com/office/drawing/2014/main" id="{83ABEB02-E4E7-4A6B-BE18-032AC91BFF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4278" y="3644200"/>
            <a:ext cx="2248161" cy="299754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2F876CD-56D3-4F40-86A8-1F829BD75F57}"/>
              </a:ext>
            </a:extLst>
          </p:cNvPr>
          <p:cNvSpPr/>
          <p:nvPr/>
        </p:nvSpPr>
        <p:spPr>
          <a:xfrm>
            <a:off x="9569902" y="6246602"/>
            <a:ext cx="2481769" cy="369332"/>
          </a:xfrm>
          <a:prstGeom prst="rect">
            <a:avLst/>
          </a:prstGeom>
          <a:solidFill>
            <a:schemeClr val="tx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Takes on Challenges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B67D77B-8A3E-47C5-8D1C-4A774C21A03F}"/>
              </a:ext>
            </a:extLst>
          </p:cNvPr>
          <p:cNvSpPr/>
          <p:nvPr/>
        </p:nvSpPr>
        <p:spPr>
          <a:xfrm>
            <a:off x="7872089" y="139709"/>
            <a:ext cx="2701382" cy="369332"/>
          </a:xfrm>
          <a:prstGeom prst="rect">
            <a:avLst/>
          </a:prstGeom>
          <a:solidFill>
            <a:schemeClr val="tx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Hunger for Knowledge</a:t>
            </a:r>
            <a:endParaRPr lang="en-US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63D1F1A-7FE3-4179-96D7-9EFCFA9CE82A}"/>
              </a:ext>
            </a:extLst>
          </p:cNvPr>
          <p:cNvSpPr/>
          <p:nvPr/>
        </p:nvSpPr>
        <p:spPr>
          <a:xfrm>
            <a:off x="3062559" y="2219031"/>
            <a:ext cx="1311578" cy="369332"/>
          </a:xfrm>
          <a:prstGeom prst="rect">
            <a:avLst/>
          </a:prstGeom>
          <a:solidFill>
            <a:schemeClr val="tx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Confident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110</TotalTime>
  <Words>247</Words>
  <Application>Microsoft Office PowerPoint</Application>
  <PresentationFormat>Widescreen</PresentationFormat>
  <Paragraphs>46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Tyrone Wright (1903020)</cp:lastModifiedBy>
  <cp:revision>13</cp:revision>
  <dcterms:created xsi:type="dcterms:W3CDTF">2019-09-05T20:58:34Z</dcterms:created>
  <dcterms:modified xsi:type="dcterms:W3CDTF">2019-09-23T10:10:06Z</dcterms:modified>
</cp:coreProperties>
</file>