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8" r:id="rId1"/>
  </p:sldMasterIdLst>
  <p:sldIdLst>
    <p:sldId id="256" r:id="rId2"/>
    <p:sldId id="291" r:id="rId3"/>
    <p:sldId id="290" r:id="rId4"/>
  </p:sldIdLst>
  <p:sldSz cx="9144000" cy="6858000" type="screen4x3"/>
  <p:notesSz cx="6858000" cy="9144000"/>
  <p:embeddedFontLst>
    <p:embeddedFont>
      <p:font typeface="Century Gothic" panose="020B0502020202020204" pitchFamily="34" charset="0"/>
      <p:regular r:id="rId5"/>
      <p:bold r:id="rId6"/>
      <p:italic r:id="rId7"/>
      <p:boldItalic r:id="rId8"/>
    </p:embeddedFont>
    <p:embeddedFont>
      <p:font typeface="Wingdings 3" panose="05040102010807070707" pitchFamily="18" charset="2"/>
      <p:regular r:id="rId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7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21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viewProps" Target="viewProps.xml"/><Relationship Id="rId5" Type="http://schemas.openxmlformats.org/officeDocument/2006/relationships/font" Target="fonts/font1.fntdata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font" Target="fonts/font5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9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357433"/>
            <a:ext cx="8337224" cy="61352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4915290"/>
          </a:xfrm>
        </p:spPr>
        <p:txBody>
          <a:bodyPr anchor="t" anchorCtr="0"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59543" y="6172200"/>
            <a:ext cx="1200463" cy="365125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19527" y="6023728"/>
            <a:ext cx="856907" cy="513597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5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8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0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5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09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8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7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8187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67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941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07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0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368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5A7C0-EFCD-4C72-9C76-B746EE1ADA98}" type="datetimeFigureOut">
              <a:rPr lang="en-GB" smtClean="0"/>
              <a:pPr/>
              <a:t>07/03/2018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192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ted.ucar.edu/training_module.php?id=1119" TargetMode="External"/><Relationship Id="rId2" Type="http://schemas.openxmlformats.org/officeDocument/2006/relationships/hyperlink" Target="https://www.meted.ucar.edu/training_module.php?id=113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eted.ucar.edu/training_module.php?id=1216&amp;tab=04#.WctxkbKGNpg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Remote sensing and imaging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2</a:t>
            </a:r>
          </a:p>
          <a:p>
            <a:r>
              <a:rPr lang="en-GB" dirty="0" smtClean="0"/>
              <a:t>Geodesy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Geodesy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528032"/>
          </a:xfrm>
        </p:spPr>
        <p:txBody>
          <a:bodyPr/>
          <a:lstStyle/>
          <a:p>
            <a:r>
              <a:rPr lang="en-GB" dirty="0" smtClean="0"/>
              <a:t>Before we can overlay images upon maps we first need to know how maps are structured</a:t>
            </a:r>
          </a:p>
          <a:p>
            <a:r>
              <a:rPr lang="en-GB" dirty="0" smtClean="0"/>
              <a:t>All maps are distorted to some degree, and remote sensing must work with those distortions to make images clear and easy to understand (i.e. not misleading)</a:t>
            </a:r>
          </a:p>
          <a:p>
            <a:endParaRPr lang="en-GB" dirty="0" smtClean="0"/>
          </a:p>
          <a:p>
            <a:r>
              <a:rPr lang="en-GB" dirty="0" smtClean="0"/>
              <a:t>Introduction to Geodesy and Mapping</a:t>
            </a:r>
          </a:p>
          <a:p>
            <a:pPr lvl="1"/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www.meted.ucar.edu/training_module.php?id=1134</a:t>
            </a:r>
            <a:endParaRPr lang="en-GB" dirty="0" smtClean="0"/>
          </a:p>
          <a:p>
            <a:r>
              <a:rPr lang="en-GB" dirty="0" smtClean="0"/>
              <a:t>Introduction </a:t>
            </a:r>
            <a:r>
              <a:rPr lang="en-GB" dirty="0" smtClean="0"/>
              <a:t>to Geodetic </a:t>
            </a:r>
            <a:r>
              <a:rPr lang="en-GB" dirty="0" err="1" smtClean="0"/>
              <a:t>Datums</a:t>
            </a:r>
            <a:endParaRPr lang="en-GB" dirty="0"/>
          </a:p>
          <a:p>
            <a:pPr lvl="1"/>
            <a:r>
              <a:rPr lang="en-GB">
                <a:hlinkClick r:id="rId3"/>
              </a:rPr>
              <a:t>https</a:t>
            </a:r>
            <a:r>
              <a:rPr lang="en-GB">
                <a:hlinkClick r:id="rId3"/>
              </a:rPr>
              <a:t>://</a:t>
            </a:r>
            <a:r>
              <a:rPr lang="en-GB" smtClean="0">
                <a:hlinkClick r:id="rId3"/>
              </a:rPr>
              <a:t>www.meted.ucar.edu/training_module.php?id=1119</a:t>
            </a:r>
            <a:endParaRPr lang="en-GB" smtClean="0"/>
          </a:p>
          <a:p>
            <a:r>
              <a:rPr lang="en-GB" dirty="0" smtClean="0"/>
              <a:t>Foundations </a:t>
            </a:r>
            <a:r>
              <a:rPr lang="en-GB" dirty="0" smtClean="0"/>
              <a:t>of Global Navigation Satellite Systems</a:t>
            </a:r>
          </a:p>
          <a:p>
            <a:pPr lvl="1"/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www.meted.ucar.edu/training_module.php?id=1216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3054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soon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Next session: </a:t>
            </a:r>
            <a:r>
              <a:rPr lang="en-GB" smtClean="0"/>
              <a:t>Sensor systems</a:t>
            </a:r>
            <a:endParaRPr lang="en-GB" dirty="0" smtClean="0"/>
          </a:p>
          <a:p>
            <a:endParaRPr lang="en-GB" dirty="0"/>
          </a:p>
          <a:p>
            <a:r>
              <a:rPr lang="en-GB" b="1" dirty="0" smtClean="0"/>
              <a:t>Homework: </a:t>
            </a:r>
            <a:r>
              <a:rPr lang="en-GB" dirty="0" smtClean="0"/>
              <a:t>Complete the three online training courses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8821</TotalTime>
  <Words>93</Words>
  <Application>Microsoft Office PowerPoint</Application>
  <PresentationFormat>On-screen Show (4:3)</PresentationFormat>
  <Paragraphs>17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Century Gothic</vt:lpstr>
      <vt:lpstr>Wingdings 3</vt:lpstr>
      <vt:lpstr>Slice</vt:lpstr>
      <vt:lpstr>Remote sensing and imaging</vt:lpstr>
      <vt:lpstr>Geodesy</vt:lpstr>
      <vt:lpstr>Coming soon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Whitehead, Nicola</cp:lastModifiedBy>
  <cp:revision>53</cp:revision>
  <dcterms:created xsi:type="dcterms:W3CDTF">2017-06-08T10:43:23Z</dcterms:created>
  <dcterms:modified xsi:type="dcterms:W3CDTF">2018-03-07T14:49:28Z</dcterms:modified>
</cp:coreProperties>
</file>