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64" r:id="rId3"/>
    <p:sldId id="256" r:id="rId4"/>
    <p:sldId id="365" r:id="rId5"/>
    <p:sldId id="366" r:id="rId6"/>
    <p:sldId id="367" r:id="rId7"/>
    <p:sldId id="368" r:id="rId8"/>
    <p:sldId id="369" r:id="rId9"/>
    <p:sldId id="370" r:id="rId10"/>
    <p:sldId id="371" r:id="rId11"/>
    <p:sldId id="372" r:id="rId12"/>
    <p:sldId id="373" r:id="rId13"/>
    <p:sldId id="3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C96EA7-7D37-475E-A441-4020CF61CCF0}" v="11" dt="2025-06-21T16:26:51.0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108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9BFD5E-CC87-4D32-8A2E-302FEFBB5B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2C08233-1FE9-4CC0-8BC3-C08A8D7D4106}">
      <dgm:prSet/>
      <dgm:spPr/>
      <dgm:t>
        <a:bodyPr/>
        <a:lstStyle/>
        <a:p>
          <a:r>
            <a:rPr lang="en-US" b="1" i="0" baseline="0"/>
            <a:t>Self-Awareness</a:t>
          </a:r>
          <a:r>
            <a:rPr lang="en-US" b="0" i="0" baseline="0"/>
            <a:t> – Recognizing and understanding your emotions and how they affect others.</a:t>
          </a:r>
          <a:endParaRPr lang="en-US"/>
        </a:p>
      </dgm:t>
    </dgm:pt>
    <dgm:pt modelId="{80593E4D-A0CC-46DF-A965-9554560E9B82}" type="parTrans" cxnId="{5350F943-6E22-48CC-8B2B-30E6602E9011}">
      <dgm:prSet/>
      <dgm:spPr/>
      <dgm:t>
        <a:bodyPr/>
        <a:lstStyle/>
        <a:p>
          <a:endParaRPr lang="en-US"/>
        </a:p>
      </dgm:t>
    </dgm:pt>
    <dgm:pt modelId="{70A67EAE-FA92-4133-B998-7A6B32DADFD7}" type="sibTrans" cxnId="{5350F943-6E22-48CC-8B2B-30E6602E9011}">
      <dgm:prSet/>
      <dgm:spPr/>
      <dgm:t>
        <a:bodyPr/>
        <a:lstStyle/>
        <a:p>
          <a:endParaRPr lang="en-US"/>
        </a:p>
      </dgm:t>
    </dgm:pt>
    <dgm:pt modelId="{EFF3A61B-B6F3-4DD7-A672-5DC57D7FE1A2}">
      <dgm:prSet/>
      <dgm:spPr/>
      <dgm:t>
        <a:bodyPr/>
        <a:lstStyle/>
        <a:p>
          <a:r>
            <a:rPr lang="en-US" b="1" i="0" baseline="0"/>
            <a:t>Self-Regulation</a:t>
          </a:r>
          <a:r>
            <a:rPr lang="en-US" b="0" i="0" baseline="0"/>
            <a:t> – Managing emotions, especially in difficult situations.</a:t>
          </a:r>
          <a:endParaRPr lang="en-US"/>
        </a:p>
      </dgm:t>
    </dgm:pt>
    <dgm:pt modelId="{A483EDBF-F7FE-42AE-A64E-529893D9A37F}" type="parTrans" cxnId="{11747320-4510-49E9-AE1A-82391FD42C0F}">
      <dgm:prSet/>
      <dgm:spPr/>
      <dgm:t>
        <a:bodyPr/>
        <a:lstStyle/>
        <a:p>
          <a:endParaRPr lang="en-US"/>
        </a:p>
      </dgm:t>
    </dgm:pt>
    <dgm:pt modelId="{CE4963BB-2C95-45B7-9E34-EC26D3233056}" type="sibTrans" cxnId="{11747320-4510-49E9-AE1A-82391FD42C0F}">
      <dgm:prSet/>
      <dgm:spPr/>
      <dgm:t>
        <a:bodyPr/>
        <a:lstStyle/>
        <a:p>
          <a:endParaRPr lang="en-US"/>
        </a:p>
      </dgm:t>
    </dgm:pt>
    <dgm:pt modelId="{C95A06B2-A88B-4FE1-89F6-6FB72D452A30}">
      <dgm:prSet/>
      <dgm:spPr/>
      <dgm:t>
        <a:bodyPr/>
        <a:lstStyle/>
        <a:p>
          <a:r>
            <a:rPr lang="en-US" b="1" i="0" baseline="0"/>
            <a:t>Motivation</a:t>
          </a:r>
          <a:r>
            <a:rPr lang="en-US" b="0" i="0" baseline="0"/>
            <a:t> – Being driven to achieve for the sake of achievement.</a:t>
          </a:r>
          <a:endParaRPr lang="en-US"/>
        </a:p>
      </dgm:t>
    </dgm:pt>
    <dgm:pt modelId="{87409556-B3FB-43B9-BB4E-7A385FE1F828}" type="parTrans" cxnId="{1576C081-A179-4B62-A8C9-59C20F95C856}">
      <dgm:prSet/>
      <dgm:spPr/>
      <dgm:t>
        <a:bodyPr/>
        <a:lstStyle/>
        <a:p>
          <a:endParaRPr lang="en-US"/>
        </a:p>
      </dgm:t>
    </dgm:pt>
    <dgm:pt modelId="{4C9ABD33-1D07-4664-B6D7-311AA1F6925D}" type="sibTrans" cxnId="{1576C081-A179-4B62-A8C9-59C20F95C856}">
      <dgm:prSet/>
      <dgm:spPr/>
      <dgm:t>
        <a:bodyPr/>
        <a:lstStyle/>
        <a:p>
          <a:endParaRPr lang="en-US"/>
        </a:p>
      </dgm:t>
    </dgm:pt>
    <dgm:pt modelId="{36AFD329-CAD5-4BD7-8E55-373C6E438358}">
      <dgm:prSet/>
      <dgm:spPr/>
      <dgm:t>
        <a:bodyPr/>
        <a:lstStyle/>
        <a:p>
          <a:r>
            <a:rPr lang="en-US" b="1" i="0" baseline="0"/>
            <a:t>Empathy</a:t>
          </a:r>
          <a:r>
            <a:rPr lang="en-US" b="0" i="0" baseline="0"/>
            <a:t> – Recognizing and understanding the emotions of others.</a:t>
          </a:r>
          <a:endParaRPr lang="en-US"/>
        </a:p>
      </dgm:t>
    </dgm:pt>
    <dgm:pt modelId="{A41237FD-5878-4CD0-AC02-CACB46629272}" type="parTrans" cxnId="{EC0DDEB6-6B22-4008-A3A1-13ABDF6F67AC}">
      <dgm:prSet/>
      <dgm:spPr/>
      <dgm:t>
        <a:bodyPr/>
        <a:lstStyle/>
        <a:p>
          <a:endParaRPr lang="en-US"/>
        </a:p>
      </dgm:t>
    </dgm:pt>
    <dgm:pt modelId="{8C78C488-C562-46EF-BD21-768D37D3F54B}" type="sibTrans" cxnId="{EC0DDEB6-6B22-4008-A3A1-13ABDF6F67AC}">
      <dgm:prSet/>
      <dgm:spPr/>
      <dgm:t>
        <a:bodyPr/>
        <a:lstStyle/>
        <a:p>
          <a:endParaRPr lang="en-US"/>
        </a:p>
      </dgm:t>
    </dgm:pt>
    <dgm:pt modelId="{35877582-D82A-424E-A81E-C629E2469C92}">
      <dgm:prSet/>
      <dgm:spPr/>
      <dgm:t>
        <a:bodyPr/>
        <a:lstStyle/>
        <a:p>
          <a:r>
            <a:rPr lang="en-US" b="1" i="0" baseline="0"/>
            <a:t>Social Skills</a:t>
          </a:r>
          <a:r>
            <a:rPr lang="en-US" b="0" i="0" baseline="0"/>
            <a:t> – Managing relationships, building networks, and navigating social environments effectively.</a:t>
          </a:r>
          <a:endParaRPr lang="en-US"/>
        </a:p>
      </dgm:t>
    </dgm:pt>
    <dgm:pt modelId="{1BCADF13-F898-446E-8308-AE38CD9CC9F0}" type="parTrans" cxnId="{DA88079F-EC95-4AE3-A67D-BD3BDAE3536D}">
      <dgm:prSet/>
      <dgm:spPr/>
      <dgm:t>
        <a:bodyPr/>
        <a:lstStyle/>
        <a:p>
          <a:endParaRPr lang="en-US"/>
        </a:p>
      </dgm:t>
    </dgm:pt>
    <dgm:pt modelId="{9DAE72B6-B312-4B8B-B4D8-4812F2943045}" type="sibTrans" cxnId="{DA88079F-EC95-4AE3-A67D-BD3BDAE3536D}">
      <dgm:prSet/>
      <dgm:spPr/>
      <dgm:t>
        <a:bodyPr/>
        <a:lstStyle/>
        <a:p>
          <a:endParaRPr lang="en-US"/>
        </a:p>
      </dgm:t>
    </dgm:pt>
    <dgm:pt modelId="{25E4BD36-AF23-4191-9829-4035AE7971BF}" type="pres">
      <dgm:prSet presAssocID="{2B9BFD5E-CC87-4D32-8A2E-302FEFBB5BB8}" presName="root" presStyleCnt="0">
        <dgm:presLayoutVars>
          <dgm:dir/>
          <dgm:resizeHandles val="exact"/>
        </dgm:presLayoutVars>
      </dgm:prSet>
      <dgm:spPr/>
    </dgm:pt>
    <dgm:pt modelId="{5E36FB0D-FCE6-4F31-AEFF-14BD45D72FD8}" type="pres">
      <dgm:prSet presAssocID="{B2C08233-1FE9-4CC0-8BC3-C08A8D7D4106}" presName="compNode" presStyleCnt="0"/>
      <dgm:spPr/>
    </dgm:pt>
    <dgm:pt modelId="{84C2A2E7-34A4-4E0E-B46F-000012A434BA}" type="pres">
      <dgm:prSet presAssocID="{B2C08233-1FE9-4CC0-8BC3-C08A8D7D4106}" presName="bgRect" presStyleLbl="bgShp" presStyleIdx="0" presStyleCnt="5"/>
      <dgm:spPr/>
    </dgm:pt>
    <dgm:pt modelId="{9C465318-D10A-49CA-9E87-F8B14859BD8A}" type="pres">
      <dgm:prSet presAssocID="{B2C08233-1FE9-4CC0-8BC3-C08A8D7D410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 Face Outline"/>
        </a:ext>
      </dgm:extLst>
    </dgm:pt>
    <dgm:pt modelId="{0825999C-1DF3-4317-899D-AA34A96AA231}" type="pres">
      <dgm:prSet presAssocID="{B2C08233-1FE9-4CC0-8BC3-C08A8D7D4106}" presName="spaceRect" presStyleCnt="0"/>
      <dgm:spPr/>
    </dgm:pt>
    <dgm:pt modelId="{00F93D66-4EF9-4237-AB1F-2757EE12A0FC}" type="pres">
      <dgm:prSet presAssocID="{B2C08233-1FE9-4CC0-8BC3-C08A8D7D4106}" presName="parTx" presStyleLbl="revTx" presStyleIdx="0" presStyleCnt="5">
        <dgm:presLayoutVars>
          <dgm:chMax val="0"/>
          <dgm:chPref val="0"/>
        </dgm:presLayoutVars>
      </dgm:prSet>
      <dgm:spPr/>
    </dgm:pt>
    <dgm:pt modelId="{8DC1BE7C-9DAD-45D8-B27A-E9DBFF43708B}" type="pres">
      <dgm:prSet presAssocID="{70A67EAE-FA92-4133-B998-7A6B32DADFD7}" presName="sibTrans" presStyleCnt="0"/>
      <dgm:spPr/>
    </dgm:pt>
    <dgm:pt modelId="{E8F06A3C-B7A5-46F1-ADEE-46703E382355}" type="pres">
      <dgm:prSet presAssocID="{EFF3A61B-B6F3-4DD7-A672-5DC57D7FE1A2}" presName="compNode" presStyleCnt="0"/>
      <dgm:spPr/>
    </dgm:pt>
    <dgm:pt modelId="{092B7F51-744C-4BBC-89B9-E9C1AC82DD30}" type="pres">
      <dgm:prSet presAssocID="{EFF3A61B-B6F3-4DD7-A672-5DC57D7FE1A2}" presName="bgRect" presStyleLbl="bgShp" presStyleIdx="1" presStyleCnt="5"/>
      <dgm:spPr/>
    </dgm:pt>
    <dgm:pt modelId="{D3AF25CD-2C81-49B7-8189-65B8AADA575B}" type="pres">
      <dgm:prSet presAssocID="{EFF3A61B-B6F3-4DD7-A672-5DC57D7FE1A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FAC9CE76-68EA-4BE3-BCC3-81D8B82A4374}" type="pres">
      <dgm:prSet presAssocID="{EFF3A61B-B6F3-4DD7-A672-5DC57D7FE1A2}" presName="spaceRect" presStyleCnt="0"/>
      <dgm:spPr/>
    </dgm:pt>
    <dgm:pt modelId="{C05F981A-46D5-41FC-868F-C08E32773160}" type="pres">
      <dgm:prSet presAssocID="{EFF3A61B-B6F3-4DD7-A672-5DC57D7FE1A2}" presName="parTx" presStyleLbl="revTx" presStyleIdx="1" presStyleCnt="5">
        <dgm:presLayoutVars>
          <dgm:chMax val="0"/>
          <dgm:chPref val="0"/>
        </dgm:presLayoutVars>
      </dgm:prSet>
      <dgm:spPr/>
    </dgm:pt>
    <dgm:pt modelId="{3DAD10EA-7D3D-460F-9B2C-04BF1403B08F}" type="pres">
      <dgm:prSet presAssocID="{CE4963BB-2C95-45B7-9E34-EC26D3233056}" presName="sibTrans" presStyleCnt="0"/>
      <dgm:spPr/>
    </dgm:pt>
    <dgm:pt modelId="{1EA097F7-CDA1-4F92-82F3-12807188C17F}" type="pres">
      <dgm:prSet presAssocID="{C95A06B2-A88B-4FE1-89F6-6FB72D452A30}" presName="compNode" presStyleCnt="0"/>
      <dgm:spPr/>
    </dgm:pt>
    <dgm:pt modelId="{2923BF43-639A-48D7-9968-0F3FB907CB5C}" type="pres">
      <dgm:prSet presAssocID="{C95A06B2-A88B-4FE1-89F6-6FB72D452A30}" presName="bgRect" presStyleLbl="bgShp" presStyleIdx="2" presStyleCnt="5"/>
      <dgm:spPr/>
    </dgm:pt>
    <dgm:pt modelId="{D1E8885B-40E5-4776-B414-EE92E513EC73}" type="pres">
      <dgm:prSet presAssocID="{C95A06B2-A88B-4FE1-89F6-6FB72D452A3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28308232-7471-41E6-830B-6EAC1B9B0F20}" type="pres">
      <dgm:prSet presAssocID="{C95A06B2-A88B-4FE1-89F6-6FB72D452A30}" presName="spaceRect" presStyleCnt="0"/>
      <dgm:spPr/>
    </dgm:pt>
    <dgm:pt modelId="{572B416B-8611-4DB4-8077-E6E6E6E4F3BD}" type="pres">
      <dgm:prSet presAssocID="{C95A06B2-A88B-4FE1-89F6-6FB72D452A30}" presName="parTx" presStyleLbl="revTx" presStyleIdx="2" presStyleCnt="5">
        <dgm:presLayoutVars>
          <dgm:chMax val="0"/>
          <dgm:chPref val="0"/>
        </dgm:presLayoutVars>
      </dgm:prSet>
      <dgm:spPr/>
    </dgm:pt>
    <dgm:pt modelId="{E0458A76-CFD9-4027-B298-4DDF39F70531}" type="pres">
      <dgm:prSet presAssocID="{4C9ABD33-1D07-4664-B6D7-311AA1F6925D}" presName="sibTrans" presStyleCnt="0"/>
      <dgm:spPr/>
    </dgm:pt>
    <dgm:pt modelId="{5F64CA14-C299-4757-BA2D-9A55DB090F98}" type="pres">
      <dgm:prSet presAssocID="{36AFD329-CAD5-4BD7-8E55-373C6E438358}" presName="compNode" presStyleCnt="0"/>
      <dgm:spPr/>
    </dgm:pt>
    <dgm:pt modelId="{25A34D63-425F-4AC9-9ABD-960CF15DF516}" type="pres">
      <dgm:prSet presAssocID="{36AFD329-CAD5-4BD7-8E55-373C6E438358}" presName="bgRect" presStyleLbl="bgShp" presStyleIdx="3" presStyleCnt="5"/>
      <dgm:spPr/>
    </dgm:pt>
    <dgm:pt modelId="{383BE97A-4C7C-4235-BDBE-1467E11B0CE7}" type="pres">
      <dgm:prSet presAssocID="{36AFD329-CAD5-4BD7-8E55-373C6E43835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 Love Face with Solid Fill"/>
        </a:ext>
      </dgm:extLst>
    </dgm:pt>
    <dgm:pt modelId="{F33261B8-24E7-41AB-828F-A45E1A423831}" type="pres">
      <dgm:prSet presAssocID="{36AFD329-CAD5-4BD7-8E55-373C6E438358}" presName="spaceRect" presStyleCnt="0"/>
      <dgm:spPr/>
    </dgm:pt>
    <dgm:pt modelId="{10D5E3D2-22E7-4C57-A236-D64EEB0A1629}" type="pres">
      <dgm:prSet presAssocID="{36AFD329-CAD5-4BD7-8E55-373C6E438358}" presName="parTx" presStyleLbl="revTx" presStyleIdx="3" presStyleCnt="5">
        <dgm:presLayoutVars>
          <dgm:chMax val="0"/>
          <dgm:chPref val="0"/>
        </dgm:presLayoutVars>
      </dgm:prSet>
      <dgm:spPr/>
    </dgm:pt>
    <dgm:pt modelId="{6E377F94-9581-4F42-9D06-7CC72D0DFB54}" type="pres">
      <dgm:prSet presAssocID="{8C78C488-C562-46EF-BD21-768D37D3F54B}" presName="sibTrans" presStyleCnt="0"/>
      <dgm:spPr/>
    </dgm:pt>
    <dgm:pt modelId="{9506845D-7161-4B12-BAA2-6B247C4BCB88}" type="pres">
      <dgm:prSet presAssocID="{35877582-D82A-424E-A81E-C629E2469C92}" presName="compNode" presStyleCnt="0"/>
      <dgm:spPr/>
    </dgm:pt>
    <dgm:pt modelId="{7689F75B-8040-489E-B8BF-01FB7A7701DC}" type="pres">
      <dgm:prSet presAssocID="{35877582-D82A-424E-A81E-C629E2469C92}" presName="bgRect" presStyleLbl="bgShp" presStyleIdx="4" presStyleCnt="5"/>
      <dgm:spPr/>
    </dgm:pt>
    <dgm:pt modelId="{9C8465F2-012C-41AD-832B-F610171152FE}" type="pres">
      <dgm:prSet presAssocID="{35877582-D82A-424E-A81E-C629E2469C9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7CB9B0F4-42C3-43CA-B5E8-A468870C0D25}" type="pres">
      <dgm:prSet presAssocID="{35877582-D82A-424E-A81E-C629E2469C92}" presName="spaceRect" presStyleCnt="0"/>
      <dgm:spPr/>
    </dgm:pt>
    <dgm:pt modelId="{2C247321-9BA6-453A-BB1B-2349296DE90D}" type="pres">
      <dgm:prSet presAssocID="{35877582-D82A-424E-A81E-C629E2469C9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54DA206-448A-44DE-BFA9-2AFBAB85E038}" type="presOf" srcId="{35877582-D82A-424E-A81E-C629E2469C92}" destId="{2C247321-9BA6-453A-BB1B-2349296DE90D}" srcOrd="0" destOrd="0" presId="urn:microsoft.com/office/officeart/2018/2/layout/IconVerticalSolidList"/>
    <dgm:cxn modelId="{11747320-4510-49E9-AE1A-82391FD42C0F}" srcId="{2B9BFD5E-CC87-4D32-8A2E-302FEFBB5BB8}" destId="{EFF3A61B-B6F3-4DD7-A672-5DC57D7FE1A2}" srcOrd="1" destOrd="0" parTransId="{A483EDBF-F7FE-42AE-A64E-529893D9A37F}" sibTransId="{CE4963BB-2C95-45B7-9E34-EC26D3233056}"/>
    <dgm:cxn modelId="{5350F943-6E22-48CC-8B2B-30E6602E9011}" srcId="{2B9BFD5E-CC87-4D32-8A2E-302FEFBB5BB8}" destId="{B2C08233-1FE9-4CC0-8BC3-C08A8D7D4106}" srcOrd="0" destOrd="0" parTransId="{80593E4D-A0CC-46DF-A965-9554560E9B82}" sibTransId="{70A67EAE-FA92-4133-B998-7A6B32DADFD7}"/>
    <dgm:cxn modelId="{4086994C-94DA-4AA4-B1E9-7AA90199CBC2}" type="presOf" srcId="{2B9BFD5E-CC87-4D32-8A2E-302FEFBB5BB8}" destId="{25E4BD36-AF23-4191-9829-4035AE7971BF}" srcOrd="0" destOrd="0" presId="urn:microsoft.com/office/officeart/2018/2/layout/IconVerticalSolidList"/>
    <dgm:cxn modelId="{FD775353-C3B5-4841-969E-CDA57956B5D1}" type="presOf" srcId="{B2C08233-1FE9-4CC0-8BC3-C08A8D7D4106}" destId="{00F93D66-4EF9-4237-AB1F-2757EE12A0FC}" srcOrd="0" destOrd="0" presId="urn:microsoft.com/office/officeart/2018/2/layout/IconVerticalSolidList"/>
    <dgm:cxn modelId="{1576C081-A179-4B62-A8C9-59C20F95C856}" srcId="{2B9BFD5E-CC87-4D32-8A2E-302FEFBB5BB8}" destId="{C95A06B2-A88B-4FE1-89F6-6FB72D452A30}" srcOrd="2" destOrd="0" parTransId="{87409556-B3FB-43B9-BB4E-7A385FE1F828}" sibTransId="{4C9ABD33-1D07-4664-B6D7-311AA1F6925D}"/>
    <dgm:cxn modelId="{B5A2EA8C-C6B8-4051-A685-75568F58F8CD}" type="presOf" srcId="{36AFD329-CAD5-4BD7-8E55-373C6E438358}" destId="{10D5E3D2-22E7-4C57-A236-D64EEB0A1629}" srcOrd="0" destOrd="0" presId="urn:microsoft.com/office/officeart/2018/2/layout/IconVerticalSolidList"/>
    <dgm:cxn modelId="{1E25B490-A049-4061-9887-EFEA497CC67E}" type="presOf" srcId="{EFF3A61B-B6F3-4DD7-A672-5DC57D7FE1A2}" destId="{C05F981A-46D5-41FC-868F-C08E32773160}" srcOrd="0" destOrd="0" presId="urn:microsoft.com/office/officeart/2018/2/layout/IconVerticalSolidList"/>
    <dgm:cxn modelId="{DA88079F-EC95-4AE3-A67D-BD3BDAE3536D}" srcId="{2B9BFD5E-CC87-4D32-8A2E-302FEFBB5BB8}" destId="{35877582-D82A-424E-A81E-C629E2469C92}" srcOrd="4" destOrd="0" parTransId="{1BCADF13-F898-446E-8308-AE38CD9CC9F0}" sibTransId="{9DAE72B6-B312-4B8B-B4D8-4812F2943045}"/>
    <dgm:cxn modelId="{EC0DDEB6-6B22-4008-A3A1-13ABDF6F67AC}" srcId="{2B9BFD5E-CC87-4D32-8A2E-302FEFBB5BB8}" destId="{36AFD329-CAD5-4BD7-8E55-373C6E438358}" srcOrd="3" destOrd="0" parTransId="{A41237FD-5878-4CD0-AC02-CACB46629272}" sibTransId="{8C78C488-C562-46EF-BD21-768D37D3F54B}"/>
    <dgm:cxn modelId="{FE38AFE5-87C4-453B-8357-9A1FE6105E38}" type="presOf" srcId="{C95A06B2-A88B-4FE1-89F6-6FB72D452A30}" destId="{572B416B-8611-4DB4-8077-E6E6E6E4F3BD}" srcOrd="0" destOrd="0" presId="urn:microsoft.com/office/officeart/2018/2/layout/IconVerticalSolidList"/>
    <dgm:cxn modelId="{4BE9B2D3-6263-44EC-8278-D3AAB78337C6}" type="presParOf" srcId="{25E4BD36-AF23-4191-9829-4035AE7971BF}" destId="{5E36FB0D-FCE6-4F31-AEFF-14BD45D72FD8}" srcOrd="0" destOrd="0" presId="urn:microsoft.com/office/officeart/2018/2/layout/IconVerticalSolidList"/>
    <dgm:cxn modelId="{49011BE6-99D5-49B3-B9A4-47C77D4C4F91}" type="presParOf" srcId="{5E36FB0D-FCE6-4F31-AEFF-14BD45D72FD8}" destId="{84C2A2E7-34A4-4E0E-B46F-000012A434BA}" srcOrd="0" destOrd="0" presId="urn:microsoft.com/office/officeart/2018/2/layout/IconVerticalSolidList"/>
    <dgm:cxn modelId="{99A29BA2-2128-43A4-961A-A930D1F88A3D}" type="presParOf" srcId="{5E36FB0D-FCE6-4F31-AEFF-14BD45D72FD8}" destId="{9C465318-D10A-49CA-9E87-F8B14859BD8A}" srcOrd="1" destOrd="0" presId="urn:microsoft.com/office/officeart/2018/2/layout/IconVerticalSolidList"/>
    <dgm:cxn modelId="{B6E9DF24-CDC8-48F7-B010-6CD57B97D15D}" type="presParOf" srcId="{5E36FB0D-FCE6-4F31-AEFF-14BD45D72FD8}" destId="{0825999C-1DF3-4317-899D-AA34A96AA231}" srcOrd="2" destOrd="0" presId="urn:microsoft.com/office/officeart/2018/2/layout/IconVerticalSolidList"/>
    <dgm:cxn modelId="{4CFE5422-F52F-47F5-B09C-4F2424B7EDF9}" type="presParOf" srcId="{5E36FB0D-FCE6-4F31-AEFF-14BD45D72FD8}" destId="{00F93D66-4EF9-4237-AB1F-2757EE12A0FC}" srcOrd="3" destOrd="0" presId="urn:microsoft.com/office/officeart/2018/2/layout/IconVerticalSolidList"/>
    <dgm:cxn modelId="{A662E209-CCE7-4379-B178-D773FC055888}" type="presParOf" srcId="{25E4BD36-AF23-4191-9829-4035AE7971BF}" destId="{8DC1BE7C-9DAD-45D8-B27A-E9DBFF43708B}" srcOrd="1" destOrd="0" presId="urn:microsoft.com/office/officeart/2018/2/layout/IconVerticalSolidList"/>
    <dgm:cxn modelId="{DB505450-C817-4CB7-ADBC-BE68A0CAA47A}" type="presParOf" srcId="{25E4BD36-AF23-4191-9829-4035AE7971BF}" destId="{E8F06A3C-B7A5-46F1-ADEE-46703E382355}" srcOrd="2" destOrd="0" presId="urn:microsoft.com/office/officeart/2018/2/layout/IconVerticalSolidList"/>
    <dgm:cxn modelId="{EDE9484E-99D2-471E-ABAA-EC0347B3AA5D}" type="presParOf" srcId="{E8F06A3C-B7A5-46F1-ADEE-46703E382355}" destId="{092B7F51-744C-4BBC-89B9-E9C1AC82DD30}" srcOrd="0" destOrd="0" presId="urn:microsoft.com/office/officeart/2018/2/layout/IconVerticalSolidList"/>
    <dgm:cxn modelId="{D9C37E6D-DD84-44DF-848D-025076C1FD95}" type="presParOf" srcId="{E8F06A3C-B7A5-46F1-ADEE-46703E382355}" destId="{D3AF25CD-2C81-49B7-8189-65B8AADA575B}" srcOrd="1" destOrd="0" presId="urn:microsoft.com/office/officeart/2018/2/layout/IconVerticalSolidList"/>
    <dgm:cxn modelId="{70953E9A-037D-47A8-BE13-EED67B768411}" type="presParOf" srcId="{E8F06A3C-B7A5-46F1-ADEE-46703E382355}" destId="{FAC9CE76-68EA-4BE3-BCC3-81D8B82A4374}" srcOrd="2" destOrd="0" presId="urn:microsoft.com/office/officeart/2018/2/layout/IconVerticalSolidList"/>
    <dgm:cxn modelId="{F9D2BB04-C849-4E0A-88E5-85C3367C52C6}" type="presParOf" srcId="{E8F06A3C-B7A5-46F1-ADEE-46703E382355}" destId="{C05F981A-46D5-41FC-868F-C08E32773160}" srcOrd="3" destOrd="0" presId="urn:microsoft.com/office/officeart/2018/2/layout/IconVerticalSolidList"/>
    <dgm:cxn modelId="{108F1617-092A-43C6-9B49-405AE99463AB}" type="presParOf" srcId="{25E4BD36-AF23-4191-9829-4035AE7971BF}" destId="{3DAD10EA-7D3D-460F-9B2C-04BF1403B08F}" srcOrd="3" destOrd="0" presId="urn:microsoft.com/office/officeart/2018/2/layout/IconVerticalSolidList"/>
    <dgm:cxn modelId="{A17E3E73-EB40-42E1-BE52-D6775F5D6C52}" type="presParOf" srcId="{25E4BD36-AF23-4191-9829-4035AE7971BF}" destId="{1EA097F7-CDA1-4F92-82F3-12807188C17F}" srcOrd="4" destOrd="0" presId="urn:microsoft.com/office/officeart/2018/2/layout/IconVerticalSolidList"/>
    <dgm:cxn modelId="{5F422894-A7CF-49C5-A74C-C92247066FD9}" type="presParOf" srcId="{1EA097F7-CDA1-4F92-82F3-12807188C17F}" destId="{2923BF43-639A-48D7-9968-0F3FB907CB5C}" srcOrd="0" destOrd="0" presId="urn:microsoft.com/office/officeart/2018/2/layout/IconVerticalSolidList"/>
    <dgm:cxn modelId="{83CD8875-0485-4BFC-B808-719715CBA785}" type="presParOf" srcId="{1EA097F7-CDA1-4F92-82F3-12807188C17F}" destId="{D1E8885B-40E5-4776-B414-EE92E513EC73}" srcOrd="1" destOrd="0" presId="urn:microsoft.com/office/officeart/2018/2/layout/IconVerticalSolidList"/>
    <dgm:cxn modelId="{C7BA2342-BB3D-4B42-A3F9-E04C23FA8870}" type="presParOf" srcId="{1EA097F7-CDA1-4F92-82F3-12807188C17F}" destId="{28308232-7471-41E6-830B-6EAC1B9B0F20}" srcOrd="2" destOrd="0" presId="urn:microsoft.com/office/officeart/2018/2/layout/IconVerticalSolidList"/>
    <dgm:cxn modelId="{18C267CE-D672-405C-B08B-932FCE2212B1}" type="presParOf" srcId="{1EA097F7-CDA1-4F92-82F3-12807188C17F}" destId="{572B416B-8611-4DB4-8077-E6E6E6E4F3BD}" srcOrd="3" destOrd="0" presId="urn:microsoft.com/office/officeart/2018/2/layout/IconVerticalSolidList"/>
    <dgm:cxn modelId="{2CA75244-C90D-4EA5-A22C-42D2C6BCE376}" type="presParOf" srcId="{25E4BD36-AF23-4191-9829-4035AE7971BF}" destId="{E0458A76-CFD9-4027-B298-4DDF39F70531}" srcOrd="5" destOrd="0" presId="urn:microsoft.com/office/officeart/2018/2/layout/IconVerticalSolidList"/>
    <dgm:cxn modelId="{749297BE-C87B-4157-93A7-61370B683F60}" type="presParOf" srcId="{25E4BD36-AF23-4191-9829-4035AE7971BF}" destId="{5F64CA14-C299-4757-BA2D-9A55DB090F98}" srcOrd="6" destOrd="0" presId="urn:microsoft.com/office/officeart/2018/2/layout/IconVerticalSolidList"/>
    <dgm:cxn modelId="{AE32B527-0F22-41AE-B144-230A34E47DB4}" type="presParOf" srcId="{5F64CA14-C299-4757-BA2D-9A55DB090F98}" destId="{25A34D63-425F-4AC9-9ABD-960CF15DF516}" srcOrd="0" destOrd="0" presId="urn:microsoft.com/office/officeart/2018/2/layout/IconVerticalSolidList"/>
    <dgm:cxn modelId="{CA9F9EB7-2B06-4286-86E0-8C7AE542FBBB}" type="presParOf" srcId="{5F64CA14-C299-4757-BA2D-9A55DB090F98}" destId="{383BE97A-4C7C-4235-BDBE-1467E11B0CE7}" srcOrd="1" destOrd="0" presId="urn:microsoft.com/office/officeart/2018/2/layout/IconVerticalSolidList"/>
    <dgm:cxn modelId="{8731BC51-A702-4768-BDD6-F9DFD8A77D95}" type="presParOf" srcId="{5F64CA14-C299-4757-BA2D-9A55DB090F98}" destId="{F33261B8-24E7-41AB-828F-A45E1A423831}" srcOrd="2" destOrd="0" presId="urn:microsoft.com/office/officeart/2018/2/layout/IconVerticalSolidList"/>
    <dgm:cxn modelId="{82B019DC-90BE-43D4-8BC4-88C03532BF86}" type="presParOf" srcId="{5F64CA14-C299-4757-BA2D-9A55DB090F98}" destId="{10D5E3D2-22E7-4C57-A236-D64EEB0A1629}" srcOrd="3" destOrd="0" presId="urn:microsoft.com/office/officeart/2018/2/layout/IconVerticalSolidList"/>
    <dgm:cxn modelId="{A7EB65B6-1FD1-4C84-94B6-E882EBD4BD4B}" type="presParOf" srcId="{25E4BD36-AF23-4191-9829-4035AE7971BF}" destId="{6E377F94-9581-4F42-9D06-7CC72D0DFB54}" srcOrd="7" destOrd="0" presId="urn:microsoft.com/office/officeart/2018/2/layout/IconVerticalSolidList"/>
    <dgm:cxn modelId="{804BCBBF-A7E1-4705-AF3F-A40EF8C10C59}" type="presParOf" srcId="{25E4BD36-AF23-4191-9829-4035AE7971BF}" destId="{9506845D-7161-4B12-BAA2-6B247C4BCB88}" srcOrd="8" destOrd="0" presId="urn:microsoft.com/office/officeart/2018/2/layout/IconVerticalSolidList"/>
    <dgm:cxn modelId="{FCD0A15C-39F7-4402-B68F-8774995D1218}" type="presParOf" srcId="{9506845D-7161-4B12-BAA2-6B247C4BCB88}" destId="{7689F75B-8040-489E-B8BF-01FB7A7701DC}" srcOrd="0" destOrd="0" presId="urn:microsoft.com/office/officeart/2018/2/layout/IconVerticalSolidList"/>
    <dgm:cxn modelId="{C76B18BF-956F-4BBE-A146-F9D69E9A2C0C}" type="presParOf" srcId="{9506845D-7161-4B12-BAA2-6B247C4BCB88}" destId="{9C8465F2-012C-41AD-832B-F610171152FE}" srcOrd="1" destOrd="0" presId="urn:microsoft.com/office/officeart/2018/2/layout/IconVerticalSolidList"/>
    <dgm:cxn modelId="{B26F6395-DACD-4ADB-AD61-D2077E8840BE}" type="presParOf" srcId="{9506845D-7161-4B12-BAA2-6B247C4BCB88}" destId="{7CB9B0F4-42C3-43CA-B5E8-A468870C0D25}" srcOrd="2" destOrd="0" presId="urn:microsoft.com/office/officeart/2018/2/layout/IconVerticalSolidList"/>
    <dgm:cxn modelId="{2D6B0078-0D2E-480B-BEB4-63D03D90BB67}" type="presParOf" srcId="{9506845D-7161-4B12-BAA2-6B247C4BCB88}" destId="{2C247321-9BA6-453A-BB1B-2349296DE9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083268-5514-49DB-A79E-C1F79798732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D353EE-CC31-4D5F-9AA1-1E031154C044}">
      <dgm:prSet/>
      <dgm:spPr/>
      <dgm:t>
        <a:bodyPr/>
        <a:lstStyle/>
        <a:p>
          <a:r>
            <a:rPr lang="en-GB" b="1"/>
            <a:t>Leadership &amp; Professional Success:</a:t>
          </a:r>
          <a:r>
            <a:rPr lang="en-GB"/>
            <a:t> EI is more crucial than IQ in determining leadership potential and success in the workplace.</a:t>
          </a:r>
          <a:endParaRPr lang="en-US"/>
        </a:p>
      </dgm:t>
    </dgm:pt>
    <dgm:pt modelId="{EAED29F4-8AFD-491F-B20C-35CF3AF6FE6C}" type="parTrans" cxnId="{59F1F654-8441-42F2-8830-7E07984BC20A}">
      <dgm:prSet/>
      <dgm:spPr/>
      <dgm:t>
        <a:bodyPr/>
        <a:lstStyle/>
        <a:p>
          <a:endParaRPr lang="en-US"/>
        </a:p>
      </dgm:t>
    </dgm:pt>
    <dgm:pt modelId="{7DE036B8-7CCD-4D34-8A18-10A4C0E77851}" type="sibTrans" cxnId="{59F1F654-8441-42F2-8830-7E07984BC20A}">
      <dgm:prSet/>
      <dgm:spPr/>
      <dgm:t>
        <a:bodyPr/>
        <a:lstStyle/>
        <a:p>
          <a:endParaRPr lang="en-US"/>
        </a:p>
      </dgm:t>
    </dgm:pt>
    <dgm:pt modelId="{57039FED-E606-42E6-984A-D8C1A6C3D321}">
      <dgm:prSet/>
      <dgm:spPr/>
      <dgm:t>
        <a:bodyPr/>
        <a:lstStyle/>
        <a:p>
          <a:r>
            <a:rPr lang="en-GB" b="1" dirty="0"/>
            <a:t>Classroom &amp; School Environment:</a:t>
          </a:r>
          <a:r>
            <a:rPr lang="en-GB" dirty="0"/>
            <a:t> Teachers and administrators with high EI create more positive learning environments and better student outcomes.</a:t>
          </a:r>
          <a:endParaRPr lang="en-US" dirty="0"/>
        </a:p>
      </dgm:t>
    </dgm:pt>
    <dgm:pt modelId="{0DFBE351-D233-47CC-ABB9-EAF8D6F22CD5}" type="parTrans" cxnId="{4E422FF4-5029-4737-9297-F62AC1A8CA4A}">
      <dgm:prSet/>
      <dgm:spPr/>
      <dgm:t>
        <a:bodyPr/>
        <a:lstStyle/>
        <a:p>
          <a:endParaRPr lang="en-US"/>
        </a:p>
      </dgm:t>
    </dgm:pt>
    <dgm:pt modelId="{6BD1783E-8C30-4300-BA63-9BE25F4CFCD5}" type="sibTrans" cxnId="{4E422FF4-5029-4737-9297-F62AC1A8CA4A}">
      <dgm:prSet/>
      <dgm:spPr/>
      <dgm:t>
        <a:bodyPr/>
        <a:lstStyle/>
        <a:p>
          <a:endParaRPr lang="en-US"/>
        </a:p>
      </dgm:t>
    </dgm:pt>
    <dgm:pt modelId="{E1E85527-68D3-4B12-9CF3-857BFF1501EC}">
      <dgm:prSet/>
      <dgm:spPr/>
      <dgm:t>
        <a:bodyPr/>
        <a:lstStyle/>
        <a:p>
          <a:r>
            <a:rPr lang="en-GB" b="1"/>
            <a:t>Conflict Resolution:</a:t>
          </a:r>
          <a:r>
            <a:rPr lang="en-GB"/>
            <a:t> EI helps in resolving conflicts constructively.</a:t>
          </a:r>
          <a:endParaRPr lang="en-US"/>
        </a:p>
      </dgm:t>
    </dgm:pt>
    <dgm:pt modelId="{4CE99114-0E84-4B21-A401-0E6411ABB508}" type="parTrans" cxnId="{372B1052-1472-4DA6-9F06-4325334942FF}">
      <dgm:prSet/>
      <dgm:spPr/>
      <dgm:t>
        <a:bodyPr/>
        <a:lstStyle/>
        <a:p>
          <a:endParaRPr lang="en-US"/>
        </a:p>
      </dgm:t>
    </dgm:pt>
    <dgm:pt modelId="{054B1232-1F9B-42E8-9BB4-CE40D06A27B4}" type="sibTrans" cxnId="{372B1052-1472-4DA6-9F06-4325334942FF}">
      <dgm:prSet/>
      <dgm:spPr/>
      <dgm:t>
        <a:bodyPr/>
        <a:lstStyle/>
        <a:p>
          <a:endParaRPr lang="en-US"/>
        </a:p>
      </dgm:t>
    </dgm:pt>
    <dgm:pt modelId="{DBA1BA4F-DAA8-4BB8-902A-AAD6C024EF8D}">
      <dgm:prSet/>
      <dgm:spPr/>
      <dgm:t>
        <a:bodyPr/>
        <a:lstStyle/>
        <a:p>
          <a:r>
            <a:rPr lang="en-GB" b="1"/>
            <a:t>Collaboration &amp; Teamwork:</a:t>
          </a:r>
          <a:r>
            <a:rPr lang="en-GB"/>
            <a:t> Teams with emotionally intelligent members function more cohesively.</a:t>
          </a:r>
          <a:endParaRPr lang="en-US"/>
        </a:p>
      </dgm:t>
    </dgm:pt>
    <dgm:pt modelId="{AB3C97FD-446F-444D-AC2F-5F78B105EB7E}" type="parTrans" cxnId="{61E9CD8C-2A3D-41BE-AF2B-AE268B808DA3}">
      <dgm:prSet/>
      <dgm:spPr/>
      <dgm:t>
        <a:bodyPr/>
        <a:lstStyle/>
        <a:p>
          <a:endParaRPr lang="en-US"/>
        </a:p>
      </dgm:t>
    </dgm:pt>
    <dgm:pt modelId="{0C8053A5-BDC2-43AD-864D-7BCE88CCB9BE}" type="sibTrans" cxnId="{61E9CD8C-2A3D-41BE-AF2B-AE268B808DA3}">
      <dgm:prSet/>
      <dgm:spPr/>
      <dgm:t>
        <a:bodyPr/>
        <a:lstStyle/>
        <a:p>
          <a:endParaRPr lang="en-US"/>
        </a:p>
      </dgm:t>
    </dgm:pt>
    <dgm:pt modelId="{8B0A183A-1E36-4116-8B63-A732B576F372}" type="pres">
      <dgm:prSet presAssocID="{04083268-5514-49DB-A79E-C1F797987322}" presName="vert0" presStyleCnt="0">
        <dgm:presLayoutVars>
          <dgm:dir/>
          <dgm:animOne val="branch"/>
          <dgm:animLvl val="lvl"/>
        </dgm:presLayoutVars>
      </dgm:prSet>
      <dgm:spPr/>
    </dgm:pt>
    <dgm:pt modelId="{7A40CFE3-165C-4BFD-B31E-54488A27BF5E}" type="pres">
      <dgm:prSet presAssocID="{7ED353EE-CC31-4D5F-9AA1-1E031154C044}" presName="thickLine" presStyleLbl="alignNode1" presStyleIdx="0" presStyleCnt="4"/>
      <dgm:spPr/>
    </dgm:pt>
    <dgm:pt modelId="{A967B990-D3A8-4E7A-A135-4B6BDA3E4452}" type="pres">
      <dgm:prSet presAssocID="{7ED353EE-CC31-4D5F-9AA1-1E031154C044}" presName="horz1" presStyleCnt="0"/>
      <dgm:spPr/>
    </dgm:pt>
    <dgm:pt modelId="{9EC23F2F-5EFB-49B7-9925-9BFAF46DBB86}" type="pres">
      <dgm:prSet presAssocID="{7ED353EE-CC31-4D5F-9AA1-1E031154C044}" presName="tx1" presStyleLbl="revTx" presStyleIdx="0" presStyleCnt="4"/>
      <dgm:spPr/>
    </dgm:pt>
    <dgm:pt modelId="{4329847F-EB54-4674-BC9A-76FFB1C4D935}" type="pres">
      <dgm:prSet presAssocID="{7ED353EE-CC31-4D5F-9AA1-1E031154C044}" presName="vert1" presStyleCnt="0"/>
      <dgm:spPr/>
    </dgm:pt>
    <dgm:pt modelId="{BE6E18C0-AB6C-4ACA-928A-D32986ED723F}" type="pres">
      <dgm:prSet presAssocID="{57039FED-E606-42E6-984A-D8C1A6C3D321}" presName="thickLine" presStyleLbl="alignNode1" presStyleIdx="1" presStyleCnt="4"/>
      <dgm:spPr/>
    </dgm:pt>
    <dgm:pt modelId="{86B5632A-5CC0-47BB-9F30-3540F0BAA96A}" type="pres">
      <dgm:prSet presAssocID="{57039FED-E606-42E6-984A-D8C1A6C3D321}" presName="horz1" presStyleCnt="0"/>
      <dgm:spPr/>
    </dgm:pt>
    <dgm:pt modelId="{0CFF69DD-7BB8-4FC3-99CC-B7C98257E99E}" type="pres">
      <dgm:prSet presAssocID="{57039FED-E606-42E6-984A-D8C1A6C3D321}" presName="tx1" presStyleLbl="revTx" presStyleIdx="1" presStyleCnt="4"/>
      <dgm:spPr/>
    </dgm:pt>
    <dgm:pt modelId="{3627CF60-31D3-4EBF-A883-B076A22FD042}" type="pres">
      <dgm:prSet presAssocID="{57039FED-E606-42E6-984A-D8C1A6C3D321}" presName="vert1" presStyleCnt="0"/>
      <dgm:spPr/>
    </dgm:pt>
    <dgm:pt modelId="{D1EDFDA1-BA6E-4F0E-B885-44CA7D521460}" type="pres">
      <dgm:prSet presAssocID="{E1E85527-68D3-4B12-9CF3-857BFF1501EC}" presName="thickLine" presStyleLbl="alignNode1" presStyleIdx="2" presStyleCnt="4"/>
      <dgm:spPr/>
    </dgm:pt>
    <dgm:pt modelId="{010EB88C-0194-4AA3-B18A-91D87A9A52FA}" type="pres">
      <dgm:prSet presAssocID="{E1E85527-68D3-4B12-9CF3-857BFF1501EC}" presName="horz1" presStyleCnt="0"/>
      <dgm:spPr/>
    </dgm:pt>
    <dgm:pt modelId="{7081B5E2-A25A-4B7C-BFDF-2483AC4F1D95}" type="pres">
      <dgm:prSet presAssocID="{E1E85527-68D3-4B12-9CF3-857BFF1501EC}" presName="tx1" presStyleLbl="revTx" presStyleIdx="2" presStyleCnt="4"/>
      <dgm:spPr/>
    </dgm:pt>
    <dgm:pt modelId="{FDB8DC1B-0ACE-471C-AEA6-5E4DDAC38012}" type="pres">
      <dgm:prSet presAssocID="{E1E85527-68D3-4B12-9CF3-857BFF1501EC}" presName="vert1" presStyleCnt="0"/>
      <dgm:spPr/>
    </dgm:pt>
    <dgm:pt modelId="{CD321E34-6D91-451C-84F9-0DCE617D8FC7}" type="pres">
      <dgm:prSet presAssocID="{DBA1BA4F-DAA8-4BB8-902A-AAD6C024EF8D}" presName="thickLine" presStyleLbl="alignNode1" presStyleIdx="3" presStyleCnt="4"/>
      <dgm:spPr/>
    </dgm:pt>
    <dgm:pt modelId="{754C842B-F4E1-4A76-B9C9-24AE9ECEF6BB}" type="pres">
      <dgm:prSet presAssocID="{DBA1BA4F-DAA8-4BB8-902A-AAD6C024EF8D}" presName="horz1" presStyleCnt="0"/>
      <dgm:spPr/>
    </dgm:pt>
    <dgm:pt modelId="{191F9DC8-28D8-4DFC-98EC-397E440B29E1}" type="pres">
      <dgm:prSet presAssocID="{DBA1BA4F-DAA8-4BB8-902A-AAD6C024EF8D}" presName="tx1" presStyleLbl="revTx" presStyleIdx="3" presStyleCnt="4"/>
      <dgm:spPr/>
    </dgm:pt>
    <dgm:pt modelId="{95B2AFC2-BE37-4327-81FA-D69006E2CDA0}" type="pres">
      <dgm:prSet presAssocID="{DBA1BA4F-DAA8-4BB8-902A-AAD6C024EF8D}" presName="vert1" presStyleCnt="0"/>
      <dgm:spPr/>
    </dgm:pt>
  </dgm:ptLst>
  <dgm:cxnLst>
    <dgm:cxn modelId="{F2649E11-8F79-408A-8B1B-A8DAD5644149}" type="presOf" srcId="{57039FED-E606-42E6-984A-D8C1A6C3D321}" destId="{0CFF69DD-7BB8-4FC3-99CC-B7C98257E99E}" srcOrd="0" destOrd="0" presId="urn:microsoft.com/office/officeart/2008/layout/LinedList"/>
    <dgm:cxn modelId="{372B1052-1472-4DA6-9F06-4325334942FF}" srcId="{04083268-5514-49DB-A79E-C1F797987322}" destId="{E1E85527-68D3-4B12-9CF3-857BFF1501EC}" srcOrd="2" destOrd="0" parTransId="{4CE99114-0E84-4B21-A401-0E6411ABB508}" sibTransId="{054B1232-1F9B-42E8-9BB4-CE40D06A27B4}"/>
    <dgm:cxn modelId="{59F1F654-8441-42F2-8830-7E07984BC20A}" srcId="{04083268-5514-49DB-A79E-C1F797987322}" destId="{7ED353EE-CC31-4D5F-9AA1-1E031154C044}" srcOrd="0" destOrd="0" parTransId="{EAED29F4-8AFD-491F-B20C-35CF3AF6FE6C}" sibTransId="{7DE036B8-7CCD-4D34-8A18-10A4C0E77851}"/>
    <dgm:cxn modelId="{29FD7179-879D-42EC-B18F-D4E0EEFEDA76}" type="presOf" srcId="{7ED353EE-CC31-4D5F-9AA1-1E031154C044}" destId="{9EC23F2F-5EFB-49B7-9925-9BFAF46DBB86}" srcOrd="0" destOrd="0" presId="urn:microsoft.com/office/officeart/2008/layout/LinedList"/>
    <dgm:cxn modelId="{61E9CD8C-2A3D-41BE-AF2B-AE268B808DA3}" srcId="{04083268-5514-49DB-A79E-C1F797987322}" destId="{DBA1BA4F-DAA8-4BB8-902A-AAD6C024EF8D}" srcOrd="3" destOrd="0" parTransId="{AB3C97FD-446F-444D-AC2F-5F78B105EB7E}" sibTransId="{0C8053A5-BDC2-43AD-864D-7BCE88CCB9BE}"/>
    <dgm:cxn modelId="{F1CCA1AC-6B5C-414A-A4BA-A6450467D689}" type="presOf" srcId="{E1E85527-68D3-4B12-9CF3-857BFF1501EC}" destId="{7081B5E2-A25A-4B7C-BFDF-2483AC4F1D95}" srcOrd="0" destOrd="0" presId="urn:microsoft.com/office/officeart/2008/layout/LinedList"/>
    <dgm:cxn modelId="{A4A954C8-ED8E-415D-9831-54DA56FD3FD8}" type="presOf" srcId="{DBA1BA4F-DAA8-4BB8-902A-AAD6C024EF8D}" destId="{191F9DC8-28D8-4DFC-98EC-397E440B29E1}" srcOrd="0" destOrd="0" presId="urn:microsoft.com/office/officeart/2008/layout/LinedList"/>
    <dgm:cxn modelId="{4D9303D6-2413-41FE-9277-2CD3D0A776D9}" type="presOf" srcId="{04083268-5514-49DB-A79E-C1F797987322}" destId="{8B0A183A-1E36-4116-8B63-A732B576F372}" srcOrd="0" destOrd="0" presId="urn:microsoft.com/office/officeart/2008/layout/LinedList"/>
    <dgm:cxn modelId="{4E422FF4-5029-4737-9297-F62AC1A8CA4A}" srcId="{04083268-5514-49DB-A79E-C1F797987322}" destId="{57039FED-E606-42E6-984A-D8C1A6C3D321}" srcOrd="1" destOrd="0" parTransId="{0DFBE351-D233-47CC-ABB9-EAF8D6F22CD5}" sibTransId="{6BD1783E-8C30-4300-BA63-9BE25F4CFCD5}"/>
    <dgm:cxn modelId="{8B8957D1-A557-42D7-9E48-87E1D3918678}" type="presParOf" srcId="{8B0A183A-1E36-4116-8B63-A732B576F372}" destId="{7A40CFE3-165C-4BFD-B31E-54488A27BF5E}" srcOrd="0" destOrd="0" presId="urn:microsoft.com/office/officeart/2008/layout/LinedList"/>
    <dgm:cxn modelId="{AA8F9EA4-F1D5-47FB-B9B9-D15F0487259F}" type="presParOf" srcId="{8B0A183A-1E36-4116-8B63-A732B576F372}" destId="{A967B990-D3A8-4E7A-A135-4B6BDA3E4452}" srcOrd="1" destOrd="0" presId="urn:microsoft.com/office/officeart/2008/layout/LinedList"/>
    <dgm:cxn modelId="{95D506ED-53FB-4B92-9E8F-33349FAA77E7}" type="presParOf" srcId="{A967B990-D3A8-4E7A-A135-4B6BDA3E4452}" destId="{9EC23F2F-5EFB-49B7-9925-9BFAF46DBB86}" srcOrd="0" destOrd="0" presId="urn:microsoft.com/office/officeart/2008/layout/LinedList"/>
    <dgm:cxn modelId="{DD5C2AE1-A10E-4ED2-9E68-1C7C00312A0F}" type="presParOf" srcId="{A967B990-D3A8-4E7A-A135-4B6BDA3E4452}" destId="{4329847F-EB54-4674-BC9A-76FFB1C4D935}" srcOrd="1" destOrd="0" presId="urn:microsoft.com/office/officeart/2008/layout/LinedList"/>
    <dgm:cxn modelId="{0D9B84BB-142E-43D2-9844-74549D3C9A79}" type="presParOf" srcId="{8B0A183A-1E36-4116-8B63-A732B576F372}" destId="{BE6E18C0-AB6C-4ACA-928A-D32986ED723F}" srcOrd="2" destOrd="0" presId="urn:microsoft.com/office/officeart/2008/layout/LinedList"/>
    <dgm:cxn modelId="{31AD7064-DAB0-4EE7-BEF3-F0B1E97D2060}" type="presParOf" srcId="{8B0A183A-1E36-4116-8B63-A732B576F372}" destId="{86B5632A-5CC0-47BB-9F30-3540F0BAA96A}" srcOrd="3" destOrd="0" presId="urn:microsoft.com/office/officeart/2008/layout/LinedList"/>
    <dgm:cxn modelId="{48C18303-4FA8-44AE-9CC0-22E07E3E2AF6}" type="presParOf" srcId="{86B5632A-5CC0-47BB-9F30-3540F0BAA96A}" destId="{0CFF69DD-7BB8-4FC3-99CC-B7C98257E99E}" srcOrd="0" destOrd="0" presId="urn:microsoft.com/office/officeart/2008/layout/LinedList"/>
    <dgm:cxn modelId="{CB4FDC29-B806-4D64-B82C-55757712CB3B}" type="presParOf" srcId="{86B5632A-5CC0-47BB-9F30-3540F0BAA96A}" destId="{3627CF60-31D3-4EBF-A883-B076A22FD042}" srcOrd="1" destOrd="0" presId="urn:microsoft.com/office/officeart/2008/layout/LinedList"/>
    <dgm:cxn modelId="{63621C15-F1FA-438B-8153-D2071281E110}" type="presParOf" srcId="{8B0A183A-1E36-4116-8B63-A732B576F372}" destId="{D1EDFDA1-BA6E-4F0E-B885-44CA7D521460}" srcOrd="4" destOrd="0" presId="urn:microsoft.com/office/officeart/2008/layout/LinedList"/>
    <dgm:cxn modelId="{F7538667-FAD2-4043-98D8-732561C36FE9}" type="presParOf" srcId="{8B0A183A-1E36-4116-8B63-A732B576F372}" destId="{010EB88C-0194-4AA3-B18A-91D87A9A52FA}" srcOrd="5" destOrd="0" presId="urn:microsoft.com/office/officeart/2008/layout/LinedList"/>
    <dgm:cxn modelId="{E2244F21-F3FB-4BFB-A325-94779DEA5000}" type="presParOf" srcId="{010EB88C-0194-4AA3-B18A-91D87A9A52FA}" destId="{7081B5E2-A25A-4B7C-BFDF-2483AC4F1D95}" srcOrd="0" destOrd="0" presId="urn:microsoft.com/office/officeart/2008/layout/LinedList"/>
    <dgm:cxn modelId="{0063EDD5-926C-499B-9E21-64C1A31AE63A}" type="presParOf" srcId="{010EB88C-0194-4AA3-B18A-91D87A9A52FA}" destId="{FDB8DC1B-0ACE-471C-AEA6-5E4DDAC38012}" srcOrd="1" destOrd="0" presId="urn:microsoft.com/office/officeart/2008/layout/LinedList"/>
    <dgm:cxn modelId="{C56E93C6-078D-4C15-B60B-E49C64A3C421}" type="presParOf" srcId="{8B0A183A-1E36-4116-8B63-A732B576F372}" destId="{CD321E34-6D91-451C-84F9-0DCE617D8FC7}" srcOrd="6" destOrd="0" presId="urn:microsoft.com/office/officeart/2008/layout/LinedList"/>
    <dgm:cxn modelId="{3635FB9A-4F72-4C41-95BA-CD10B7AA4A95}" type="presParOf" srcId="{8B0A183A-1E36-4116-8B63-A732B576F372}" destId="{754C842B-F4E1-4A76-B9C9-24AE9ECEF6BB}" srcOrd="7" destOrd="0" presId="urn:microsoft.com/office/officeart/2008/layout/LinedList"/>
    <dgm:cxn modelId="{D5D01768-4F04-4A12-933B-6ED197BFC9AE}" type="presParOf" srcId="{754C842B-F4E1-4A76-B9C9-24AE9ECEF6BB}" destId="{191F9DC8-28D8-4DFC-98EC-397E440B29E1}" srcOrd="0" destOrd="0" presId="urn:microsoft.com/office/officeart/2008/layout/LinedList"/>
    <dgm:cxn modelId="{8730217C-63D3-4B9F-BB5E-B41458FE55A8}" type="presParOf" srcId="{754C842B-F4E1-4A76-B9C9-24AE9ECEF6BB}" destId="{95B2AFC2-BE37-4327-81FA-D69006E2CDA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BE3ECD-8F97-4F96-9605-461364863D1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F54A1E9-0D9B-475F-B3CF-C7AE111290B1}">
      <dgm:prSet/>
      <dgm:spPr/>
      <dgm:t>
        <a:bodyPr/>
        <a:lstStyle/>
        <a:p>
          <a:r>
            <a:rPr lang="en-GB"/>
            <a:t>Ambiguous</a:t>
          </a:r>
          <a:endParaRPr lang="en-US"/>
        </a:p>
      </dgm:t>
    </dgm:pt>
    <dgm:pt modelId="{14BE98FF-5413-4FA1-89E7-C53A16B512BD}" type="parTrans" cxnId="{39765D97-8C75-415D-9739-09A904FBE25C}">
      <dgm:prSet/>
      <dgm:spPr/>
      <dgm:t>
        <a:bodyPr/>
        <a:lstStyle/>
        <a:p>
          <a:endParaRPr lang="en-US"/>
        </a:p>
      </dgm:t>
    </dgm:pt>
    <dgm:pt modelId="{28865DFF-3BB0-428B-B6B8-558729DB937C}" type="sibTrans" cxnId="{39765D97-8C75-415D-9739-09A904FBE25C}">
      <dgm:prSet/>
      <dgm:spPr/>
      <dgm:t>
        <a:bodyPr/>
        <a:lstStyle/>
        <a:p>
          <a:endParaRPr lang="en-US"/>
        </a:p>
      </dgm:t>
    </dgm:pt>
    <dgm:pt modelId="{22AF4F48-B055-4ED1-A28E-D72BA9851A5E}">
      <dgm:prSet/>
      <dgm:spPr/>
      <dgm:t>
        <a:bodyPr/>
        <a:lstStyle/>
        <a:p>
          <a:r>
            <a:rPr lang="en-GB"/>
            <a:t>Measurement and validity issues</a:t>
          </a:r>
          <a:endParaRPr lang="en-US"/>
        </a:p>
      </dgm:t>
    </dgm:pt>
    <dgm:pt modelId="{ED862698-B053-4B52-8AD0-44CD8F28E6AD}" type="parTrans" cxnId="{D7F3853C-A18A-4ABB-9545-68E51C5707E2}">
      <dgm:prSet/>
      <dgm:spPr/>
      <dgm:t>
        <a:bodyPr/>
        <a:lstStyle/>
        <a:p>
          <a:endParaRPr lang="en-US"/>
        </a:p>
      </dgm:t>
    </dgm:pt>
    <dgm:pt modelId="{323809A3-1D78-4799-8F92-615833722F37}" type="sibTrans" cxnId="{D7F3853C-A18A-4ABB-9545-68E51C5707E2}">
      <dgm:prSet/>
      <dgm:spPr/>
      <dgm:t>
        <a:bodyPr/>
        <a:lstStyle/>
        <a:p>
          <a:endParaRPr lang="en-US"/>
        </a:p>
      </dgm:t>
    </dgm:pt>
    <dgm:pt modelId="{AB3AD61F-B63E-4159-804C-16B537BD080E}">
      <dgm:prSet/>
      <dgm:spPr/>
      <dgm:t>
        <a:bodyPr/>
        <a:lstStyle/>
        <a:p>
          <a:r>
            <a:rPr lang="en-GB"/>
            <a:t>Contextual limitations</a:t>
          </a:r>
          <a:endParaRPr lang="en-US"/>
        </a:p>
      </dgm:t>
    </dgm:pt>
    <dgm:pt modelId="{9CCBB1DF-5898-4FBC-BEA2-4EB6CB9E6B84}" type="parTrans" cxnId="{2B3ADDF2-2D7C-4B0A-A0EB-53B416E0AD53}">
      <dgm:prSet/>
      <dgm:spPr/>
      <dgm:t>
        <a:bodyPr/>
        <a:lstStyle/>
        <a:p>
          <a:endParaRPr lang="en-US"/>
        </a:p>
      </dgm:t>
    </dgm:pt>
    <dgm:pt modelId="{43D8658B-A1FC-49D0-AFD1-EB8A4716AE34}" type="sibTrans" cxnId="{2B3ADDF2-2D7C-4B0A-A0EB-53B416E0AD53}">
      <dgm:prSet/>
      <dgm:spPr/>
      <dgm:t>
        <a:bodyPr/>
        <a:lstStyle/>
        <a:p>
          <a:endParaRPr lang="en-US"/>
        </a:p>
      </dgm:t>
    </dgm:pt>
    <dgm:pt modelId="{F9DEAA63-C997-448F-B6F7-53346E58821C}">
      <dgm:prSet/>
      <dgm:spPr/>
      <dgm:t>
        <a:bodyPr/>
        <a:lstStyle/>
        <a:p>
          <a:r>
            <a:rPr lang="en-GB"/>
            <a:t>Cultural differences</a:t>
          </a:r>
          <a:endParaRPr lang="en-US"/>
        </a:p>
      </dgm:t>
    </dgm:pt>
    <dgm:pt modelId="{7CED4937-ED7D-4025-8F61-158886C1E352}" type="parTrans" cxnId="{2A3FDB34-3BAB-4A62-A32C-154DBD1FF851}">
      <dgm:prSet/>
      <dgm:spPr/>
      <dgm:t>
        <a:bodyPr/>
        <a:lstStyle/>
        <a:p>
          <a:endParaRPr lang="en-US"/>
        </a:p>
      </dgm:t>
    </dgm:pt>
    <dgm:pt modelId="{16D448C5-15E1-46F2-98BC-9FDAFD0AF0D0}" type="sibTrans" cxnId="{2A3FDB34-3BAB-4A62-A32C-154DBD1FF851}">
      <dgm:prSet/>
      <dgm:spPr/>
      <dgm:t>
        <a:bodyPr/>
        <a:lstStyle/>
        <a:p>
          <a:endParaRPr lang="en-US"/>
        </a:p>
      </dgm:t>
    </dgm:pt>
    <dgm:pt modelId="{595E6AC5-6023-46DE-A7C1-4A958D3E6838}">
      <dgm:prSet/>
      <dgm:spPr/>
      <dgm:t>
        <a:bodyPr/>
        <a:lstStyle/>
        <a:p>
          <a:r>
            <a:rPr lang="en-GB"/>
            <a:t>Overgeneralising</a:t>
          </a:r>
          <a:endParaRPr lang="en-US"/>
        </a:p>
      </dgm:t>
    </dgm:pt>
    <dgm:pt modelId="{92959496-3479-49B9-AC87-36B0930E24D3}" type="parTrans" cxnId="{16AD6F20-E6AB-4B06-AE53-73CBFF2C5438}">
      <dgm:prSet/>
      <dgm:spPr/>
      <dgm:t>
        <a:bodyPr/>
        <a:lstStyle/>
        <a:p>
          <a:endParaRPr lang="en-US"/>
        </a:p>
      </dgm:t>
    </dgm:pt>
    <dgm:pt modelId="{BB5411AC-2061-40D7-9377-7D523CCA0749}" type="sibTrans" cxnId="{16AD6F20-E6AB-4B06-AE53-73CBFF2C5438}">
      <dgm:prSet/>
      <dgm:spPr/>
      <dgm:t>
        <a:bodyPr/>
        <a:lstStyle/>
        <a:p>
          <a:endParaRPr lang="en-US"/>
        </a:p>
      </dgm:t>
    </dgm:pt>
    <dgm:pt modelId="{0F6DF73C-0644-4751-A10A-5EB018A23667}" type="pres">
      <dgm:prSet presAssocID="{E4BE3ECD-8F97-4F96-9605-461364863D1B}" presName="vert0" presStyleCnt="0">
        <dgm:presLayoutVars>
          <dgm:dir/>
          <dgm:animOne val="branch"/>
          <dgm:animLvl val="lvl"/>
        </dgm:presLayoutVars>
      </dgm:prSet>
      <dgm:spPr/>
    </dgm:pt>
    <dgm:pt modelId="{17BE38AC-8715-421C-8A75-D31A39B13850}" type="pres">
      <dgm:prSet presAssocID="{DF54A1E9-0D9B-475F-B3CF-C7AE111290B1}" presName="thickLine" presStyleLbl="alignNode1" presStyleIdx="0" presStyleCnt="5"/>
      <dgm:spPr/>
    </dgm:pt>
    <dgm:pt modelId="{B96C9108-C4F1-411F-91D2-D577DA7B14B1}" type="pres">
      <dgm:prSet presAssocID="{DF54A1E9-0D9B-475F-B3CF-C7AE111290B1}" presName="horz1" presStyleCnt="0"/>
      <dgm:spPr/>
    </dgm:pt>
    <dgm:pt modelId="{BD4DA972-6922-4791-BDBB-A7C5D8A0AB72}" type="pres">
      <dgm:prSet presAssocID="{DF54A1E9-0D9B-475F-B3CF-C7AE111290B1}" presName="tx1" presStyleLbl="revTx" presStyleIdx="0" presStyleCnt="5"/>
      <dgm:spPr/>
    </dgm:pt>
    <dgm:pt modelId="{08D35FDC-D071-4849-89DC-E3AF930DA179}" type="pres">
      <dgm:prSet presAssocID="{DF54A1E9-0D9B-475F-B3CF-C7AE111290B1}" presName="vert1" presStyleCnt="0"/>
      <dgm:spPr/>
    </dgm:pt>
    <dgm:pt modelId="{6C31B913-335D-44B8-964F-C34DEECB4316}" type="pres">
      <dgm:prSet presAssocID="{22AF4F48-B055-4ED1-A28E-D72BA9851A5E}" presName="thickLine" presStyleLbl="alignNode1" presStyleIdx="1" presStyleCnt="5"/>
      <dgm:spPr/>
    </dgm:pt>
    <dgm:pt modelId="{EB5B7F5D-5CE1-486E-A179-987B301C269D}" type="pres">
      <dgm:prSet presAssocID="{22AF4F48-B055-4ED1-A28E-D72BA9851A5E}" presName="horz1" presStyleCnt="0"/>
      <dgm:spPr/>
    </dgm:pt>
    <dgm:pt modelId="{B5AAF990-09BD-4C53-8F09-E28E9266ABA1}" type="pres">
      <dgm:prSet presAssocID="{22AF4F48-B055-4ED1-A28E-D72BA9851A5E}" presName="tx1" presStyleLbl="revTx" presStyleIdx="1" presStyleCnt="5"/>
      <dgm:spPr/>
    </dgm:pt>
    <dgm:pt modelId="{7ABB9853-5CB7-44EF-8F5C-3B76A52E9141}" type="pres">
      <dgm:prSet presAssocID="{22AF4F48-B055-4ED1-A28E-D72BA9851A5E}" presName="vert1" presStyleCnt="0"/>
      <dgm:spPr/>
    </dgm:pt>
    <dgm:pt modelId="{ACD3CF3B-2EEE-46A8-9061-B2207543E8B3}" type="pres">
      <dgm:prSet presAssocID="{AB3AD61F-B63E-4159-804C-16B537BD080E}" presName="thickLine" presStyleLbl="alignNode1" presStyleIdx="2" presStyleCnt="5"/>
      <dgm:spPr/>
    </dgm:pt>
    <dgm:pt modelId="{4B97A7DB-5A26-456D-9271-D121B55BD9C5}" type="pres">
      <dgm:prSet presAssocID="{AB3AD61F-B63E-4159-804C-16B537BD080E}" presName="horz1" presStyleCnt="0"/>
      <dgm:spPr/>
    </dgm:pt>
    <dgm:pt modelId="{1D8E2FDB-BEAB-47F2-A4C6-4DC8C61AD8B6}" type="pres">
      <dgm:prSet presAssocID="{AB3AD61F-B63E-4159-804C-16B537BD080E}" presName="tx1" presStyleLbl="revTx" presStyleIdx="2" presStyleCnt="5"/>
      <dgm:spPr/>
    </dgm:pt>
    <dgm:pt modelId="{3CEE92A2-7B54-4F01-8E6F-315C2F6457C9}" type="pres">
      <dgm:prSet presAssocID="{AB3AD61F-B63E-4159-804C-16B537BD080E}" presName="vert1" presStyleCnt="0"/>
      <dgm:spPr/>
    </dgm:pt>
    <dgm:pt modelId="{6F15B885-4964-4984-A3FE-96FF209F37FC}" type="pres">
      <dgm:prSet presAssocID="{F9DEAA63-C997-448F-B6F7-53346E58821C}" presName="thickLine" presStyleLbl="alignNode1" presStyleIdx="3" presStyleCnt="5"/>
      <dgm:spPr/>
    </dgm:pt>
    <dgm:pt modelId="{C88080EF-406F-43A7-B608-163AC98A3F03}" type="pres">
      <dgm:prSet presAssocID="{F9DEAA63-C997-448F-B6F7-53346E58821C}" presName="horz1" presStyleCnt="0"/>
      <dgm:spPr/>
    </dgm:pt>
    <dgm:pt modelId="{74AC5C62-8436-481A-97A0-6556B0B925C3}" type="pres">
      <dgm:prSet presAssocID="{F9DEAA63-C997-448F-B6F7-53346E58821C}" presName="tx1" presStyleLbl="revTx" presStyleIdx="3" presStyleCnt="5"/>
      <dgm:spPr/>
    </dgm:pt>
    <dgm:pt modelId="{CE2AD1E0-C50C-414E-90B8-2F6AE3DF9877}" type="pres">
      <dgm:prSet presAssocID="{F9DEAA63-C997-448F-B6F7-53346E58821C}" presName="vert1" presStyleCnt="0"/>
      <dgm:spPr/>
    </dgm:pt>
    <dgm:pt modelId="{D303B2BC-80BF-42F9-AC84-1FAF01087D27}" type="pres">
      <dgm:prSet presAssocID="{595E6AC5-6023-46DE-A7C1-4A958D3E6838}" presName="thickLine" presStyleLbl="alignNode1" presStyleIdx="4" presStyleCnt="5"/>
      <dgm:spPr/>
    </dgm:pt>
    <dgm:pt modelId="{5F9F72A4-A445-4EB8-BF8B-A0A8B282D963}" type="pres">
      <dgm:prSet presAssocID="{595E6AC5-6023-46DE-A7C1-4A958D3E6838}" presName="horz1" presStyleCnt="0"/>
      <dgm:spPr/>
    </dgm:pt>
    <dgm:pt modelId="{A8A96016-6215-4034-A021-4EA6AAF3F04B}" type="pres">
      <dgm:prSet presAssocID="{595E6AC5-6023-46DE-A7C1-4A958D3E6838}" presName="tx1" presStyleLbl="revTx" presStyleIdx="4" presStyleCnt="5"/>
      <dgm:spPr/>
    </dgm:pt>
    <dgm:pt modelId="{64BBA451-13B1-46F5-9877-01FCB1281167}" type="pres">
      <dgm:prSet presAssocID="{595E6AC5-6023-46DE-A7C1-4A958D3E6838}" presName="vert1" presStyleCnt="0"/>
      <dgm:spPr/>
    </dgm:pt>
  </dgm:ptLst>
  <dgm:cxnLst>
    <dgm:cxn modelId="{51FC440D-9687-4A73-A08A-A90D044D7350}" type="presOf" srcId="{595E6AC5-6023-46DE-A7C1-4A958D3E6838}" destId="{A8A96016-6215-4034-A021-4EA6AAF3F04B}" srcOrd="0" destOrd="0" presId="urn:microsoft.com/office/officeart/2008/layout/LinedList"/>
    <dgm:cxn modelId="{16AD6F20-E6AB-4B06-AE53-73CBFF2C5438}" srcId="{E4BE3ECD-8F97-4F96-9605-461364863D1B}" destId="{595E6AC5-6023-46DE-A7C1-4A958D3E6838}" srcOrd="4" destOrd="0" parTransId="{92959496-3479-49B9-AC87-36B0930E24D3}" sibTransId="{BB5411AC-2061-40D7-9377-7D523CCA0749}"/>
    <dgm:cxn modelId="{B891CD21-6870-4C59-B4CD-7350BE5D8831}" type="presOf" srcId="{22AF4F48-B055-4ED1-A28E-D72BA9851A5E}" destId="{B5AAF990-09BD-4C53-8F09-E28E9266ABA1}" srcOrd="0" destOrd="0" presId="urn:microsoft.com/office/officeart/2008/layout/LinedList"/>
    <dgm:cxn modelId="{2A3FDB34-3BAB-4A62-A32C-154DBD1FF851}" srcId="{E4BE3ECD-8F97-4F96-9605-461364863D1B}" destId="{F9DEAA63-C997-448F-B6F7-53346E58821C}" srcOrd="3" destOrd="0" parTransId="{7CED4937-ED7D-4025-8F61-158886C1E352}" sibTransId="{16D448C5-15E1-46F2-98BC-9FDAFD0AF0D0}"/>
    <dgm:cxn modelId="{D7F3853C-A18A-4ABB-9545-68E51C5707E2}" srcId="{E4BE3ECD-8F97-4F96-9605-461364863D1B}" destId="{22AF4F48-B055-4ED1-A28E-D72BA9851A5E}" srcOrd="1" destOrd="0" parTransId="{ED862698-B053-4B52-8AD0-44CD8F28E6AD}" sibTransId="{323809A3-1D78-4799-8F92-615833722F37}"/>
    <dgm:cxn modelId="{39765D97-8C75-415D-9739-09A904FBE25C}" srcId="{E4BE3ECD-8F97-4F96-9605-461364863D1B}" destId="{DF54A1E9-0D9B-475F-B3CF-C7AE111290B1}" srcOrd="0" destOrd="0" parTransId="{14BE98FF-5413-4FA1-89E7-C53A16B512BD}" sibTransId="{28865DFF-3BB0-428B-B6B8-558729DB937C}"/>
    <dgm:cxn modelId="{DEFFA2D7-83E4-4894-87D4-A75C04E5CF34}" type="presOf" srcId="{F9DEAA63-C997-448F-B6F7-53346E58821C}" destId="{74AC5C62-8436-481A-97A0-6556B0B925C3}" srcOrd="0" destOrd="0" presId="urn:microsoft.com/office/officeart/2008/layout/LinedList"/>
    <dgm:cxn modelId="{BA7EE5DB-C1EE-4FC7-BAD4-59D1CDCF4FFF}" type="presOf" srcId="{AB3AD61F-B63E-4159-804C-16B537BD080E}" destId="{1D8E2FDB-BEAB-47F2-A4C6-4DC8C61AD8B6}" srcOrd="0" destOrd="0" presId="urn:microsoft.com/office/officeart/2008/layout/LinedList"/>
    <dgm:cxn modelId="{16AF4BE8-9C83-4439-BFD3-745C8C64B2D0}" type="presOf" srcId="{E4BE3ECD-8F97-4F96-9605-461364863D1B}" destId="{0F6DF73C-0644-4751-A10A-5EB018A23667}" srcOrd="0" destOrd="0" presId="urn:microsoft.com/office/officeart/2008/layout/LinedList"/>
    <dgm:cxn modelId="{A1D84CE8-3BB9-4920-B597-B9424CEB5953}" type="presOf" srcId="{DF54A1E9-0D9B-475F-B3CF-C7AE111290B1}" destId="{BD4DA972-6922-4791-BDBB-A7C5D8A0AB72}" srcOrd="0" destOrd="0" presId="urn:microsoft.com/office/officeart/2008/layout/LinedList"/>
    <dgm:cxn modelId="{2B3ADDF2-2D7C-4B0A-A0EB-53B416E0AD53}" srcId="{E4BE3ECD-8F97-4F96-9605-461364863D1B}" destId="{AB3AD61F-B63E-4159-804C-16B537BD080E}" srcOrd="2" destOrd="0" parTransId="{9CCBB1DF-5898-4FBC-BEA2-4EB6CB9E6B84}" sibTransId="{43D8658B-A1FC-49D0-AFD1-EB8A4716AE34}"/>
    <dgm:cxn modelId="{D50070C9-9B58-4CB6-A16E-0F9D6874A986}" type="presParOf" srcId="{0F6DF73C-0644-4751-A10A-5EB018A23667}" destId="{17BE38AC-8715-421C-8A75-D31A39B13850}" srcOrd="0" destOrd="0" presId="urn:microsoft.com/office/officeart/2008/layout/LinedList"/>
    <dgm:cxn modelId="{5497915D-A9A7-4FE1-8FCA-A11BF75F3FA3}" type="presParOf" srcId="{0F6DF73C-0644-4751-A10A-5EB018A23667}" destId="{B96C9108-C4F1-411F-91D2-D577DA7B14B1}" srcOrd="1" destOrd="0" presId="urn:microsoft.com/office/officeart/2008/layout/LinedList"/>
    <dgm:cxn modelId="{9BDF4E7E-B21B-4785-AF5B-F5687F412FB6}" type="presParOf" srcId="{B96C9108-C4F1-411F-91D2-D577DA7B14B1}" destId="{BD4DA972-6922-4791-BDBB-A7C5D8A0AB72}" srcOrd="0" destOrd="0" presId="urn:microsoft.com/office/officeart/2008/layout/LinedList"/>
    <dgm:cxn modelId="{5B12B711-F3FE-4D10-80B3-2FF89F07EC6F}" type="presParOf" srcId="{B96C9108-C4F1-411F-91D2-D577DA7B14B1}" destId="{08D35FDC-D071-4849-89DC-E3AF930DA179}" srcOrd="1" destOrd="0" presId="urn:microsoft.com/office/officeart/2008/layout/LinedList"/>
    <dgm:cxn modelId="{349C8261-1E6A-44DB-B7CE-3BFE0874ABA3}" type="presParOf" srcId="{0F6DF73C-0644-4751-A10A-5EB018A23667}" destId="{6C31B913-335D-44B8-964F-C34DEECB4316}" srcOrd="2" destOrd="0" presId="urn:microsoft.com/office/officeart/2008/layout/LinedList"/>
    <dgm:cxn modelId="{B2386C42-26FD-40F6-89D8-8521922B880A}" type="presParOf" srcId="{0F6DF73C-0644-4751-A10A-5EB018A23667}" destId="{EB5B7F5D-5CE1-486E-A179-987B301C269D}" srcOrd="3" destOrd="0" presId="urn:microsoft.com/office/officeart/2008/layout/LinedList"/>
    <dgm:cxn modelId="{91C85A54-08C0-4DA5-B229-0B5D720F5BC9}" type="presParOf" srcId="{EB5B7F5D-5CE1-486E-A179-987B301C269D}" destId="{B5AAF990-09BD-4C53-8F09-E28E9266ABA1}" srcOrd="0" destOrd="0" presId="urn:microsoft.com/office/officeart/2008/layout/LinedList"/>
    <dgm:cxn modelId="{5CCA1A18-8B23-4EEC-8A8A-33F6F3D644EC}" type="presParOf" srcId="{EB5B7F5D-5CE1-486E-A179-987B301C269D}" destId="{7ABB9853-5CB7-44EF-8F5C-3B76A52E9141}" srcOrd="1" destOrd="0" presId="urn:microsoft.com/office/officeart/2008/layout/LinedList"/>
    <dgm:cxn modelId="{108C0C30-9701-4982-BD2F-6D84DB324374}" type="presParOf" srcId="{0F6DF73C-0644-4751-A10A-5EB018A23667}" destId="{ACD3CF3B-2EEE-46A8-9061-B2207543E8B3}" srcOrd="4" destOrd="0" presId="urn:microsoft.com/office/officeart/2008/layout/LinedList"/>
    <dgm:cxn modelId="{32F4FB60-C9ED-4B45-9B11-0BD7794AB7D3}" type="presParOf" srcId="{0F6DF73C-0644-4751-A10A-5EB018A23667}" destId="{4B97A7DB-5A26-456D-9271-D121B55BD9C5}" srcOrd="5" destOrd="0" presId="urn:microsoft.com/office/officeart/2008/layout/LinedList"/>
    <dgm:cxn modelId="{1FB5D033-B78A-4475-85E6-888A40BE0FB2}" type="presParOf" srcId="{4B97A7DB-5A26-456D-9271-D121B55BD9C5}" destId="{1D8E2FDB-BEAB-47F2-A4C6-4DC8C61AD8B6}" srcOrd="0" destOrd="0" presId="urn:microsoft.com/office/officeart/2008/layout/LinedList"/>
    <dgm:cxn modelId="{A52597C5-43E9-4224-96A0-5243FBC3E895}" type="presParOf" srcId="{4B97A7DB-5A26-456D-9271-D121B55BD9C5}" destId="{3CEE92A2-7B54-4F01-8E6F-315C2F6457C9}" srcOrd="1" destOrd="0" presId="urn:microsoft.com/office/officeart/2008/layout/LinedList"/>
    <dgm:cxn modelId="{557D561E-1367-492E-B939-A01DD9F94C0A}" type="presParOf" srcId="{0F6DF73C-0644-4751-A10A-5EB018A23667}" destId="{6F15B885-4964-4984-A3FE-96FF209F37FC}" srcOrd="6" destOrd="0" presId="urn:microsoft.com/office/officeart/2008/layout/LinedList"/>
    <dgm:cxn modelId="{6AE00E5B-4D62-4FA0-B75D-AD31073C1EBB}" type="presParOf" srcId="{0F6DF73C-0644-4751-A10A-5EB018A23667}" destId="{C88080EF-406F-43A7-B608-163AC98A3F03}" srcOrd="7" destOrd="0" presId="urn:microsoft.com/office/officeart/2008/layout/LinedList"/>
    <dgm:cxn modelId="{DC30176E-F84B-4A18-9B27-150D2A6D2AFC}" type="presParOf" srcId="{C88080EF-406F-43A7-B608-163AC98A3F03}" destId="{74AC5C62-8436-481A-97A0-6556B0B925C3}" srcOrd="0" destOrd="0" presId="urn:microsoft.com/office/officeart/2008/layout/LinedList"/>
    <dgm:cxn modelId="{1EE9E8E4-ED28-4F17-A4F9-D0A7670751E6}" type="presParOf" srcId="{C88080EF-406F-43A7-B608-163AC98A3F03}" destId="{CE2AD1E0-C50C-414E-90B8-2F6AE3DF9877}" srcOrd="1" destOrd="0" presId="urn:microsoft.com/office/officeart/2008/layout/LinedList"/>
    <dgm:cxn modelId="{BB2E7E78-A9B3-4E3E-A999-8FD6EBFA716E}" type="presParOf" srcId="{0F6DF73C-0644-4751-A10A-5EB018A23667}" destId="{D303B2BC-80BF-42F9-AC84-1FAF01087D27}" srcOrd="8" destOrd="0" presId="urn:microsoft.com/office/officeart/2008/layout/LinedList"/>
    <dgm:cxn modelId="{16741090-E180-42A3-9480-0BFA0C60CF42}" type="presParOf" srcId="{0F6DF73C-0644-4751-A10A-5EB018A23667}" destId="{5F9F72A4-A445-4EB8-BF8B-A0A8B282D963}" srcOrd="9" destOrd="0" presId="urn:microsoft.com/office/officeart/2008/layout/LinedList"/>
    <dgm:cxn modelId="{5B78FCED-3C2E-43B1-986B-67F13F2690E5}" type="presParOf" srcId="{5F9F72A4-A445-4EB8-BF8B-A0A8B282D963}" destId="{A8A96016-6215-4034-A021-4EA6AAF3F04B}" srcOrd="0" destOrd="0" presId="urn:microsoft.com/office/officeart/2008/layout/LinedList"/>
    <dgm:cxn modelId="{3A20DFD6-3BC4-4215-9629-E1A036615337}" type="presParOf" srcId="{5F9F72A4-A445-4EB8-BF8B-A0A8B282D963}" destId="{64BBA451-13B1-46F5-9877-01FCB12811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2A2E7-34A4-4E0E-B46F-000012A434BA}">
      <dsp:nvSpPr>
        <dsp:cNvPr id="0" name=""/>
        <dsp:cNvSpPr/>
      </dsp:nvSpPr>
      <dsp:spPr>
        <a:xfrm>
          <a:off x="0" y="3448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65318-D10A-49CA-9E87-F8B14859BD8A}">
      <dsp:nvSpPr>
        <dsp:cNvPr id="0" name=""/>
        <dsp:cNvSpPr/>
      </dsp:nvSpPr>
      <dsp:spPr>
        <a:xfrm>
          <a:off x="222209" y="168728"/>
          <a:ext cx="404016" cy="4040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F93D66-4EF9-4237-AB1F-2757EE12A0FC}">
      <dsp:nvSpPr>
        <dsp:cNvPr id="0" name=""/>
        <dsp:cNvSpPr/>
      </dsp:nvSpPr>
      <dsp:spPr>
        <a:xfrm>
          <a:off x="848435" y="3448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Self-Awareness</a:t>
          </a:r>
          <a:r>
            <a:rPr lang="en-US" sz="1900" b="0" i="0" kern="1200" baseline="0"/>
            <a:t> – Recognizing and understanding your emotions and how they affect others.</a:t>
          </a:r>
          <a:endParaRPr lang="en-US" sz="1900" kern="1200"/>
        </a:p>
      </dsp:txBody>
      <dsp:txXfrm>
        <a:off x="848435" y="3448"/>
        <a:ext cx="10096601" cy="734576"/>
      </dsp:txXfrm>
    </dsp:sp>
    <dsp:sp modelId="{092B7F51-744C-4BBC-89B9-E9C1AC82DD30}">
      <dsp:nvSpPr>
        <dsp:cNvPr id="0" name=""/>
        <dsp:cNvSpPr/>
      </dsp:nvSpPr>
      <dsp:spPr>
        <a:xfrm>
          <a:off x="0" y="921668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AF25CD-2C81-49B7-8189-65B8AADA575B}">
      <dsp:nvSpPr>
        <dsp:cNvPr id="0" name=""/>
        <dsp:cNvSpPr/>
      </dsp:nvSpPr>
      <dsp:spPr>
        <a:xfrm>
          <a:off x="222209" y="1086948"/>
          <a:ext cx="404016" cy="4040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F981A-46D5-41FC-868F-C08E32773160}">
      <dsp:nvSpPr>
        <dsp:cNvPr id="0" name=""/>
        <dsp:cNvSpPr/>
      </dsp:nvSpPr>
      <dsp:spPr>
        <a:xfrm>
          <a:off x="848435" y="921668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Self-Regulation</a:t>
          </a:r>
          <a:r>
            <a:rPr lang="en-US" sz="1900" b="0" i="0" kern="1200" baseline="0"/>
            <a:t> – Managing emotions, especially in difficult situations.</a:t>
          </a:r>
          <a:endParaRPr lang="en-US" sz="1900" kern="1200"/>
        </a:p>
      </dsp:txBody>
      <dsp:txXfrm>
        <a:off x="848435" y="921668"/>
        <a:ext cx="10096601" cy="734576"/>
      </dsp:txXfrm>
    </dsp:sp>
    <dsp:sp modelId="{2923BF43-639A-48D7-9968-0F3FB907CB5C}">
      <dsp:nvSpPr>
        <dsp:cNvPr id="0" name=""/>
        <dsp:cNvSpPr/>
      </dsp:nvSpPr>
      <dsp:spPr>
        <a:xfrm>
          <a:off x="0" y="1839888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E8885B-40E5-4776-B414-EE92E513EC73}">
      <dsp:nvSpPr>
        <dsp:cNvPr id="0" name=""/>
        <dsp:cNvSpPr/>
      </dsp:nvSpPr>
      <dsp:spPr>
        <a:xfrm>
          <a:off x="222209" y="2005168"/>
          <a:ext cx="404016" cy="4040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2B416B-8611-4DB4-8077-E6E6E6E4F3BD}">
      <dsp:nvSpPr>
        <dsp:cNvPr id="0" name=""/>
        <dsp:cNvSpPr/>
      </dsp:nvSpPr>
      <dsp:spPr>
        <a:xfrm>
          <a:off x="848435" y="1839888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Motivation</a:t>
          </a:r>
          <a:r>
            <a:rPr lang="en-US" sz="1900" b="0" i="0" kern="1200" baseline="0"/>
            <a:t> – Being driven to achieve for the sake of achievement.</a:t>
          </a:r>
          <a:endParaRPr lang="en-US" sz="1900" kern="1200"/>
        </a:p>
      </dsp:txBody>
      <dsp:txXfrm>
        <a:off x="848435" y="1839888"/>
        <a:ext cx="10096601" cy="734576"/>
      </dsp:txXfrm>
    </dsp:sp>
    <dsp:sp modelId="{25A34D63-425F-4AC9-9ABD-960CF15DF516}">
      <dsp:nvSpPr>
        <dsp:cNvPr id="0" name=""/>
        <dsp:cNvSpPr/>
      </dsp:nvSpPr>
      <dsp:spPr>
        <a:xfrm>
          <a:off x="0" y="2758109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3BE97A-4C7C-4235-BDBE-1467E11B0CE7}">
      <dsp:nvSpPr>
        <dsp:cNvPr id="0" name=""/>
        <dsp:cNvSpPr/>
      </dsp:nvSpPr>
      <dsp:spPr>
        <a:xfrm>
          <a:off x="222209" y="2923388"/>
          <a:ext cx="404016" cy="4040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5E3D2-22E7-4C57-A236-D64EEB0A1629}">
      <dsp:nvSpPr>
        <dsp:cNvPr id="0" name=""/>
        <dsp:cNvSpPr/>
      </dsp:nvSpPr>
      <dsp:spPr>
        <a:xfrm>
          <a:off x="848435" y="2758109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Empathy</a:t>
          </a:r>
          <a:r>
            <a:rPr lang="en-US" sz="1900" b="0" i="0" kern="1200" baseline="0"/>
            <a:t> – Recognizing and understanding the emotions of others.</a:t>
          </a:r>
          <a:endParaRPr lang="en-US" sz="1900" kern="1200"/>
        </a:p>
      </dsp:txBody>
      <dsp:txXfrm>
        <a:off x="848435" y="2758109"/>
        <a:ext cx="10096601" cy="734576"/>
      </dsp:txXfrm>
    </dsp:sp>
    <dsp:sp modelId="{7689F75B-8040-489E-B8BF-01FB7A7701DC}">
      <dsp:nvSpPr>
        <dsp:cNvPr id="0" name=""/>
        <dsp:cNvSpPr/>
      </dsp:nvSpPr>
      <dsp:spPr>
        <a:xfrm>
          <a:off x="0" y="3676329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8465F2-012C-41AD-832B-F610171152FE}">
      <dsp:nvSpPr>
        <dsp:cNvPr id="0" name=""/>
        <dsp:cNvSpPr/>
      </dsp:nvSpPr>
      <dsp:spPr>
        <a:xfrm>
          <a:off x="222209" y="3841608"/>
          <a:ext cx="404016" cy="4040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47321-9BA6-453A-BB1B-2349296DE90D}">
      <dsp:nvSpPr>
        <dsp:cNvPr id="0" name=""/>
        <dsp:cNvSpPr/>
      </dsp:nvSpPr>
      <dsp:spPr>
        <a:xfrm>
          <a:off x="848435" y="3676329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Social Skills</a:t>
          </a:r>
          <a:r>
            <a:rPr lang="en-US" sz="1900" b="0" i="0" kern="1200" baseline="0"/>
            <a:t> – Managing relationships, building networks, and navigating social environments effectively.</a:t>
          </a:r>
          <a:endParaRPr lang="en-US" sz="1900" kern="1200"/>
        </a:p>
      </dsp:txBody>
      <dsp:txXfrm>
        <a:off x="848435" y="3676329"/>
        <a:ext cx="10096601" cy="7345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40CFE3-165C-4BFD-B31E-54488A27BF5E}">
      <dsp:nvSpPr>
        <dsp:cNvPr id="0" name=""/>
        <dsp:cNvSpPr/>
      </dsp:nvSpPr>
      <dsp:spPr>
        <a:xfrm>
          <a:off x="0" y="0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23F2F-5EFB-49B7-9925-9BFAF46DBB86}">
      <dsp:nvSpPr>
        <dsp:cNvPr id="0" name=""/>
        <dsp:cNvSpPr/>
      </dsp:nvSpPr>
      <dsp:spPr>
        <a:xfrm>
          <a:off x="0" y="0"/>
          <a:ext cx="6949440" cy="144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Leadership &amp; Professional Success:</a:t>
          </a:r>
          <a:r>
            <a:rPr lang="en-GB" sz="2300" kern="1200"/>
            <a:t> EI is more crucial than IQ in determining leadership potential and success in the workplace.</a:t>
          </a:r>
          <a:endParaRPr lang="en-US" sz="2300" kern="1200"/>
        </a:p>
      </dsp:txBody>
      <dsp:txXfrm>
        <a:off x="0" y="0"/>
        <a:ext cx="6949440" cy="1446659"/>
      </dsp:txXfrm>
    </dsp:sp>
    <dsp:sp modelId="{BE6E18C0-AB6C-4ACA-928A-D32986ED723F}">
      <dsp:nvSpPr>
        <dsp:cNvPr id="0" name=""/>
        <dsp:cNvSpPr/>
      </dsp:nvSpPr>
      <dsp:spPr>
        <a:xfrm>
          <a:off x="0" y="1446659"/>
          <a:ext cx="6949440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F69DD-7BB8-4FC3-99CC-B7C98257E99E}">
      <dsp:nvSpPr>
        <dsp:cNvPr id="0" name=""/>
        <dsp:cNvSpPr/>
      </dsp:nvSpPr>
      <dsp:spPr>
        <a:xfrm>
          <a:off x="0" y="1446659"/>
          <a:ext cx="6949440" cy="144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Classroom &amp; School Environment:</a:t>
          </a:r>
          <a:r>
            <a:rPr lang="en-GB" sz="2300" kern="1200" dirty="0"/>
            <a:t> Teachers and administrators with high EI create more positive learning environments and better student outcomes.</a:t>
          </a:r>
          <a:endParaRPr lang="en-US" sz="2300" kern="1200" dirty="0"/>
        </a:p>
      </dsp:txBody>
      <dsp:txXfrm>
        <a:off x="0" y="1446659"/>
        <a:ext cx="6949440" cy="1446659"/>
      </dsp:txXfrm>
    </dsp:sp>
    <dsp:sp modelId="{D1EDFDA1-BA6E-4F0E-B885-44CA7D521460}">
      <dsp:nvSpPr>
        <dsp:cNvPr id="0" name=""/>
        <dsp:cNvSpPr/>
      </dsp:nvSpPr>
      <dsp:spPr>
        <a:xfrm>
          <a:off x="0" y="2893318"/>
          <a:ext cx="6949440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1B5E2-A25A-4B7C-BFDF-2483AC4F1D95}">
      <dsp:nvSpPr>
        <dsp:cNvPr id="0" name=""/>
        <dsp:cNvSpPr/>
      </dsp:nvSpPr>
      <dsp:spPr>
        <a:xfrm>
          <a:off x="0" y="2893318"/>
          <a:ext cx="6949440" cy="144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Conflict Resolution:</a:t>
          </a:r>
          <a:r>
            <a:rPr lang="en-GB" sz="2300" kern="1200"/>
            <a:t> EI helps in resolving conflicts constructively.</a:t>
          </a:r>
          <a:endParaRPr lang="en-US" sz="2300" kern="1200"/>
        </a:p>
      </dsp:txBody>
      <dsp:txXfrm>
        <a:off x="0" y="2893318"/>
        <a:ext cx="6949440" cy="1446659"/>
      </dsp:txXfrm>
    </dsp:sp>
    <dsp:sp modelId="{CD321E34-6D91-451C-84F9-0DCE617D8FC7}">
      <dsp:nvSpPr>
        <dsp:cNvPr id="0" name=""/>
        <dsp:cNvSpPr/>
      </dsp:nvSpPr>
      <dsp:spPr>
        <a:xfrm>
          <a:off x="0" y="4339978"/>
          <a:ext cx="6949440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F9DC8-28D8-4DFC-98EC-397E440B29E1}">
      <dsp:nvSpPr>
        <dsp:cNvPr id="0" name=""/>
        <dsp:cNvSpPr/>
      </dsp:nvSpPr>
      <dsp:spPr>
        <a:xfrm>
          <a:off x="0" y="4339978"/>
          <a:ext cx="6949440" cy="144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Collaboration &amp; Teamwork:</a:t>
          </a:r>
          <a:r>
            <a:rPr lang="en-GB" sz="2300" kern="1200"/>
            <a:t> Teams with emotionally intelligent members function more cohesively.</a:t>
          </a:r>
          <a:endParaRPr lang="en-US" sz="2300" kern="1200"/>
        </a:p>
      </dsp:txBody>
      <dsp:txXfrm>
        <a:off x="0" y="4339978"/>
        <a:ext cx="6949440" cy="14466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E38AC-8715-421C-8A75-D31A39B13850}">
      <dsp:nvSpPr>
        <dsp:cNvPr id="0" name=""/>
        <dsp:cNvSpPr/>
      </dsp:nvSpPr>
      <dsp:spPr>
        <a:xfrm>
          <a:off x="0" y="706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4DA972-6922-4791-BDBB-A7C5D8A0AB72}">
      <dsp:nvSpPr>
        <dsp:cNvPr id="0" name=""/>
        <dsp:cNvSpPr/>
      </dsp:nvSpPr>
      <dsp:spPr>
        <a:xfrm>
          <a:off x="0" y="706"/>
          <a:ext cx="6949440" cy="1157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Ambiguous</a:t>
          </a:r>
          <a:endParaRPr lang="en-US" sz="3700" kern="1200"/>
        </a:p>
      </dsp:txBody>
      <dsp:txXfrm>
        <a:off x="0" y="706"/>
        <a:ext cx="6949440" cy="1157045"/>
      </dsp:txXfrm>
    </dsp:sp>
    <dsp:sp modelId="{6C31B913-335D-44B8-964F-C34DEECB4316}">
      <dsp:nvSpPr>
        <dsp:cNvPr id="0" name=""/>
        <dsp:cNvSpPr/>
      </dsp:nvSpPr>
      <dsp:spPr>
        <a:xfrm>
          <a:off x="0" y="1157751"/>
          <a:ext cx="6949440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AF990-09BD-4C53-8F09-E28E9266ABA1}">
      <dsp:nvSpPr>
        <dsp:cNvPr id="0" name=""/>
        <dsp:cNvSpPr/>
      </dsp:nvSpPr>
      <dsp:spPr>
        <a:xfrm>
          <a:off x="0" y="1157751"/>
          <a:ext cx="6949440" cy="1157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Measurement and validity issues</a:t>
          </a:r>
          <a:endParaRPr lang="en-US" sz="3700" kern="1200"/>
        </a:p>
      </dsp:txBody>
      <dsp:txXfrm>
        <a:off x="0" y="1157751"/>
        <a:ext cx="6949440" cy="1157045"/>
      </dsp:txXfrm>
    </dsp:sp>
    <dsp:sp modelId="{ACD3CF3B-2EEE-46A8-9061-B2207543E8B3}">
      <dsp:nvSpPr>
        <dsp:cNvPr id="0" name=""/>
        <dsp:cNvSpPr/>
      </dsp:nvSpPr>
      <dsp:spPr>
        <a:xfrm>
          <a:off x="0" y="2314796"/>
          <a:ext cx="6949440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8E2FDB-BEAB-47F2-A4C6-4DC8C61AD8B6}">
      <dsp:nvSpPr>
        <dsp:cNvPr id="0" name=""/>
        <dsp:cNvSpPr/>
      </dsp:nvSpPr>
      <dsp:spPr>
        <a:xfrm>
          <a:off x="0" y="2314796"/>
          <a:ext cx="6949440" cy="1157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Contextual limitations</a:t>
          </a:r>
          <a:endParaRPr lang="en-US" sz="3700" kern="1200"/>
        </a:p>
      </dsp:txBody>
      <dsp:txXfrm>
        <a:off x="0" y="2314796"/>
        <a:ext cx="6949440" cy="1157045"/>
      </dsp:txXfrm>
    </dsp:sp>
    <dsp:sp modelId="{6F15B885-4964-4984-A3FE-96FF209F37FC}">
      <dsp:nvSpPr>
        <dsp:cNvPr id="0" name=""/>
        <dsp:cNvSpPr/>
      </dsp:nvSpPr>
      <dsp:spPr>
        <a:xfrm>
          <a:off x="0" y="3471841"/>
          <a:ext cx="6949440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C5C62-8436-481A-97A0-6556B0B925C3}">
      <dsp:nvSpPr>
        <dsp:cNvPr id="0" name=""/>
        <dsp:cNvSpPr/>
      </dsp:nvSpPr>
      <dsp:spPr>
        <a:xfrm>
          <a:off x="0" y="3471841"/>
          <a:ext cx="6949440" cy="1157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Cultural differences</a:t>
          </a:r>
          <a:endParaRPr lang="en-US" sz="3700" kern="1200"/>
        </a:p>
      </dsp:txBody>
      <dsp:txXfrm>
        <a:off x="0" y="3471841"/>
        <a:ext cx="6949440" cy="1157045"/>
      </dsp:txXfrm>
    </dsp:sp>
    <dsp:sp modelId="{D303B2BC-80BF-42F9-AC84-1FAF01087D27}">
      <dsp:nvSpPr>
        <dsp:cNvPr id="0" name=""/>
        <dsp:cNvSpPr/>
      </dsp:nvSpPr>
      <dsp:spPr>
        <a:xfrm>
          <a:off x="0" y="4628886"/>
          <a:ext cx="6949440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96016-6215-4034-A021-4EA6AAF3F04B}">
      <dsp:nvSpPr>
        <dsp:cNvPr id="0" name=""/>
        <dsp:cNvSpPr/>
      </dsp:nvSpPr>
      <dsp:spPr>
        <a:xfrm>
          <a:off x="0" y="4628886"/>
          <a:ext cx="6949440" cy="1157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Overgeneralising</a:t>
          </a:r>
          <a:endParaRPr lang="en-US" sz="3700" kern="1200"/>
        </a:p>
      </dsp:txBody>
      <dsp:txXfrm>
        <a:off x="0" y="4628886"/>
        <a:ext cx="6949440" cy="11570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749FC-2017-3239-DCF7-A2E1B848E6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9AE756-EAF4-CD8C-8B71-BF56EFEBDD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ED5F40-9DA9-85A4-04B1-B9143FAEC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FB185B-99AF-3B71-BC7F-6CC05417E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7B01B-038F-7F79-1A20-C29878973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289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8FAA2-372B-7479-747F-CFE0DFDDA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27297-E312-0074-511E-3AF3209C2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E1189-AECD-58A6-29A9-9B7474961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6EAB1-93EB-C8D7-845B-3B5819CD1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0D238-815E-F56E-2E63-2D2585066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970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3FD72-6831-A4BA-91E2-25623BC16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21271F-ED69-15A6-994C-C7117B9C7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08D204-3937-A282-1849-1D0035733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F8800-18B5-0A8C-7CF6-6026EF5BB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47A9A-C661-8007-4625-97712850E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84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157C5-CE57-B5D1-E2B0-DBC43ABA4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7556B-1032-ECF8-91E0-0B7B0A1E3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4F7793-8BAC-1689-DB93-D76DD44A32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9D74E-3EFB-403B-0F59-4F1A4A527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669056-3C5E-C3C5-3685-061AA069D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AE01EF-545F-5BF1-DB1E-177AB0F14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38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DA0DA-0D60-0158-86CD-680493E43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86DC14-094C-61D0-AC12-C414DE49B2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445FB1-50D3-9EB7-F6E2-AC82F71BC7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76E9E4-DFB1-8A56-B1E7-2AE751E30C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78E6F0-99ED-E749-3D99-EE10767375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239B87-D649-CFB7-56F3-E493DE181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A33501-1C0B-2434-9440-BE0E44BB6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6C2C15-D866-4159-1B06-1CFEA4BC6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867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F6F2C-2384-EBC5-50DB-8731743AB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5C77BC-AF10-5A1C-195A-66CECA277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3DA0E2-2A4D-00A2-ADD1-D8B4251BB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D28730-5B52-10D3-95A9-C4583CC92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151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7E5503-15EE-27AB-0EFE-9DA4BA638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024613-43E4-7942-7F06-0DDA1449A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A567A5-C382-6420-FA1B-C5EE07283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444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249E3-165D-82BB-A672-C97712155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2E0A8-DAA5-C1E1-901E-0B9F78DEF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549095-0219-D730-F475-70ED49B763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DC7F7A-C105-4886-4F98-A3286674C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ED125C-E09B-B52B-0CAE-2513B8213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1EC039-1FD4-0030-B745-6FCAB78C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124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57953-14C9-C5E8-3649-7D4FFCB88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0246F0-ED69-89D6-9D85-D70130E7B2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2B5193-15F7-78CF-C903-3CC80EF828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3EDE9-68A3-8830-4E09-45776EAF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897DD-7627-BC1D-A7A3-E40EDAF2B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8154C4-BCE5-1F2C-C467-C8E76586E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75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7EB5D-1726-F005-9663-E54ED9C99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4ED57C-8492-FA73-4DFB-7F39317F7E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F4B66-48F8-265F-A58C-3CDEF705D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31195A-C9C6-9EBF-9330-7F3DC0A36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9D9A62-B5E9-ACE8-DF35-81ACB2871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824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79E541-0F76-8F4D-BB05-084F0E3D31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C276D3-2D9B-C9FC-5D65-9DAB325AF5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3989A-9DC2-7BBC-6F55-C245597D5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FC2A6-EB44-AD0C-EFE6-71B9E0532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DD42D-FFBC-DA0F-5974-07F1EF56A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0234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21/06/2025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7344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5FDE22-FD8F-E8BC-2625-F3B634BF5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E01634-0851-B722-95D9-7644955757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CD318-EE9B-302E-46CE-35F0FF857F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10973E-9C11-45E9-B1BA-0A3A4C5BCB11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28769-A521-5B93-5734-1B4C898AF7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BE8672-3401-6928-B4BC-2A4467E35A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E3BC4E-0D28-4B84-BEDA-8FF5EDDD5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849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21/06/2025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48175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LCLM5006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767408" y="4365104"/>
            <a:ext cx="10801200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Terry Wiedmer Model </a:t>
            </a:r>
            <a:endParaRPr kumimoji="0" lang="en-GB" altLang="en-US" sz="4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 w="13462">
                  <a:solidFill>
                    <a:prstClr val="white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rgbClr val="4BACC6"/>
                  </a:outerShdw>
                </a:effectLst>
                <a:uLnTx/>
                <a:uFillTx/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 Developing Emotional Intelligence </a:t>
            </a:r>
            <a:endParaRPr kumimoji="0" lang="en-GB" altLang="en-US" sz="3600" b="1" i="0" u="none" strike="noStrike" kern="1200" cap="none" spc="0" normalizeH="0" baseline="0" noProof="0" dirty="0">
              <a:ln w="13462">
                <a:solidFill>
                  <a:prstClr val="white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rgbClr val="4BACC6"/>
                </a:outerShdw>
              </a:effectLst>
              <a:uLnTx/>
              <a:uFillTx/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60985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E4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64A33-1038-A416-611E-E0630E42E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Developing emotional intelligence in workplace 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D14E56-3A65-D791-D198-893B30D9B9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64"/>
          <a:stretch>
            <a:fillRect/>
          </a:stretch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40368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1E2B3-D080-1B41-7E37-FFE2E9FF0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Definition of Emotional Intelligence (EI)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A8162-7331-920E-DF1E-022486B62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Wiedmer defines </a:t>
            </a:r>
            <a:r>
              <a:rPr lang="en-GB" sz="1800" b="1"/>
              <a:t>emotional intelligence</a:t>
            </a:r>
            <a:r>
              <a:rPr lang="en-GB" sz="1800"/>
              <a:t> as the ability to </a:t>
            </a:r>
            <a:r>
              <a:rPr lang="en-GB" sz="1800" b="1"/>
              <a:t>recognize, understand, manage, and influence emotions</a:t>
            </a:r>
            <a:r>
              <a:rPr lang="en-GB" sz="1800"/>
              <a:t> — both your own and those of others.</a:t>
            </a:r>
          </a:p>
        </p:txBody>
      </p:sp>
      <p:pic>
        <p:nvPicPr>
          <p:cNvPr id="12" name="Graphic 11" descr="In Love Face Outline">
            <a:extLst>
              <a:ext uri="{FF2B5EF4-FFF2-40B4-BE49-F238E27FC236}">
                <a16:creationId xmlns:a16="http://schemas.microsoft.com/office/drawing/2014/main" id="{91074DAD-A5D5-0BF2-6584-1B2C737A43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938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B2986-115D-AEF4-11EC-373AE25A1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Core Components of EI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E58F3E9-92E3-B43F-580B-92F7525FFD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1508976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6895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55632-098C-DEB2-54A5-EFD926A67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Importance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6B0797-6901-94A7-A685-82398E9AFB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60752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1738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362A3-BA67-6836-EBAB-B8777B30C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Limitations of the model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A48A88-A8FE-F288-94FC-D888D0B9F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87979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4511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56B9A-098D-2190-0E5D-FB9A11D07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1DCBC-2189-D975-C678-86565BCA92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Wiedmer, T.L., 2005. </a:t>
            </a:r>
            <a:r>
              <a:rPr lang="en-GB" i="1" dirty="0"/>
              <a:t>Emotional intelligence: The link to success</a:t>
            </a:r>
            <a:r>
              <a:rPr lang="en-GB" dirty="0"/>
              <a:t>. </a:t>
            </a:r>
            <a:r>
              <a:rPr lang="en-GB" b="1" dirty="0"/>
              <a:t>Quest</a:t>
            </a:r>
            <a:r>
              <a:rPr lang="en-GB" dirty="0"/>
              <a:t>, [online] Available at: https://files.eric.ed.gov/fulltext/ED490389.pdf [Accessed 21 Jun. 2025].</a:t>
            </a:r>
          </a:p>
        </p:txBody>
      </p:sp>
    </p:spTree>
    <p:extLst>
      <p:ext uri="{BB962C8B-B14F-4D97-AF65-F5344CB8AC3E}">
        <p14:creationId xmlns:p14="http://schemas.microsoft.com/office/powerpoint/2010/main" val="31727392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0DC4A-1D4A-3E8D-33CD-5036E4484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Poster Example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BA2AA5-C597-C4FF-C223-9A97AE70A0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09099" y="643466"/>
            <a:ext cx="3717133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6738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59318E9-4856-08EF-2283-E38F5CCA47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84012" y="643466"/>
            <a:ext cx="5566833" cy="5566833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6495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ACBD85E-A404-45CB-B532-1039E479D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B1626B1-BAC7-4893-A5AC-620597685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64E9910-51FE-45BF-973D-9D2401FD3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949CCE-7297-99CE-2069-FEDDBA1D50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8579" y="1584107"/>
            <a:ext cx="7974842" cy="2435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612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204A14-E6E4-789D-10A1-4FE10EA8AF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081846"/>
            <a:ext cx="7047923" cy="469007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48069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2DE745A-4180-93BD-9FCD-62F2F5016E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081846"/>
            <a:ext cx="7047923" cy="469007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38512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241</Words>
  <Application>Microsoft Office PowerPoint</Application>
  <PresentationFormat>Widescreen</PresentationFormat>
  <Paragraphs>26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Meiryo</vt:lpstr>
      <vt:lpstr>Myriad Pro</vt:lpstr>
      <vt:lpstr>Aharoni</vt:lpstr>
      <vt:lpstr>Aptos</vt:lpstr>
      <vt:lpstr>Aptos Display</vt:lpstr>
      <vt:lpstr>Arial</vt:lpstr>
      <vt:lpstr>Office Theme</vt:lpstr>
      <vt:lpstr>20140311PresentationUWTSDTemplate</vt:lpstr>
      <vt:lpstr>LCLM5006 </vt:lpstr>
      <vt:lpstr>Developing emotional intelligence in workplace </vt:lpstr>
      <vt:lpstr>Definition of Emotional Intelligence (EI)</vt:lpstr>
      <vt:lpstr>Core Components of EI</vt:lpstr>
      <vt:lpstr>Importance </vt:lpstr>
      <vt:lpstr>Limitations of the model </vt:lpstr>
      <vt:lpstr>List of references </vt:lpstr>
      <vt:lpstr>Poster Example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Nishi Ramsurrun</dc:creator>
  <cp:lastModifiedBy>Nishi Ramsurrun</cp:lastModifiedBy>
  <cp:revision>2</cp:revision>
  <dcterms:created xsi:type="dcterms:W3CDTF">2025-06-21T16:17:44Z</dcterms:created>
  <dcterms:modified xsi:type="dcterms:W3CDTF">2025-06-21T16:31:06Z</dcterms:modified>
</cp:coreProperties>
</file>