
<file path=[Content_Types].xml><?xml version="1.0" encoding="utf-8"?>
<Types xmlns="http://schemas.openxmlformats.org/package/2006/content-types">
  <Default Extension="1" ContentType="image/jpeg"/>
  <Default Extension="jpeg" ContentType="image/jpeg"/>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1.xml" ContentType="application/vnd.openxmlformats-officedocument.presentationml.notesSlide+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ppt/diagrams/data8.xml" ContentType="application/vnd.openxmlformats-officedocument.drawingml.diagramData+xml"/>
  <Override PartName="/ppt/diagrams/layout8.xml" ContentType="application/vnd.openxmlformats-officedocument.drawingml.diagramLayout+xml"/>
  <Override PartName="/ppt/diagrams/quickStyle8.xml" ContentType="application/vnd.openxmlformats-officedocument.drawingml.diagramStyle+xml"/>
  <Override PartName="/ppt/diagrams/colors8.xml" ContentType="application/vnd.openxmlformats-officedocument.drawingml.diagramColors+xml"/>
  <Override PartName="/ppt/diagrams/drawing8.xml" ContentType="application/vnd.ms-office.drawingml.diagramDrawing+xml"/>
  <Override PartName="/ppt/diagrams/data9.xml" ContentType="application/vnd.openxmlformats-officedocument.drawingml.diagramData+xml"/>
  <Override PartName="/ppt/diagrams/layout9.xml" ContentType="application/vnd.openxmlformats-officedocument.drawingml.diagramLayout+xml"/>
  <Override PartName="/ppt/diagrams/quickStyle9.xml" ContentType="application/vnd.openxmlformats-officedocument.drawingml.diagramStyle+xml"/>
  <Override PartName="/ppt/diagrams/colors9.xml" ContentType="application/vnd.openxmlformats-officedocument.drawingml.diagramColors+xml"/>
  <Override PartName="/ppt/diagrams/drawing9.xml" ContentType="application/vnd.ms-office.drawingml.diagramDrawing+xml"/>
  <Override PartName="/ppt/diagrams/data10.xml" ContentType="application/vnd.openxmlformats-officedocument.drawingml.diagramData+xml"/>
  <Override PartName="/ppt/diagrams/layout10.xml" ContentType="application/vnd.openxmlformats-officedocument.drawingml.diagramLayout+xml"/>
  <Override PartName="/ppt/diagrams/quickStyle10.xml" ContentType="application/vnd.openxmlformats-officedocument.drawingml.diagramStyle+xml"/>
  <Override PartName="/ppt/diagrams/colors10.xml" ContentType="application/vnd.openxmlformats-officedocument.drawingml.diagramColors+xml"/>
  <Override PartName="/ppt/diagrams/drawing10.xml" ContentType="application/vnd.ms-office.drawingml.diagramDrawing+xml"/>
  <Override PartName="/ppt/diagrams/data11.xml" ContentType="application/vnd.openxmlformats-officedocument.drawingml.diagramData+xml"/>
  <Override PartName="/ppt/diagrams/layout11.xml" ContentType="application/vnd.openxmlformats-officedocument.drawingml.diagramLayout+xml"/>
  <Override PartName="/ppt/diagrams/quickStyle11.xml" ContentType="application/vnd.openxmlformats-officedocument.drawingml.diagramStyle+xml"/>
  <Override PartName="/ppt/diagrams/colors11.xml" ContentType="application/vnd.openxmlformats-officedocument.drawingml.diagramColors+xml"/>
  <Override PartName="/ppt/diagrams/drawing11.xml" ContentType="application/vnd.ms-office.drawingml.diagramDrawing+xml"/>
  <Override PartName="/ppt/diagrams/data12.xml" ContentType="application/vnd.openxmlformats-officedocument.drawingml.diagramData+xml"/>
  <Override PartName="/ppt/diagrams/layout12.xml" ContentType="application/vnd.openxmlformats-officedocument.drawingml.diagramLayout+xml"/>
  <Override PartName="/ppt/diagrams/quickStyle12.xml" ContentType="application/vnd.openxmlformats-officedocument.drawingml.diagramStyle+xml"/>
  <Override PartName="/ppt/diagrams/colors12.xml" ContentType="application/vnd.openxmlformats-officedocument.drawingml.diagramColors+xml"/>
  <Override PartName="/ppt/diagrams/drawing12.xml" ContentType="application/vnd.ms-office.drawingml.diagramDrawing+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4"/>
  </p:sldMasterIdLst>
  <p:notesMasterIdLst>
    <p:notesMasterId r:id="rId28"/>
  </p:notesMasterIdLst>
  <p:sldIdLst>
    <p:sldId id="256" r:id="rId5"/>
    <p:sldId id="258" r:id="rId6"/>
    <p:sldId id="257" r:id="rId7"/>
    <p:sldId id="260" r:id="rId8"/>
    <p:sldId id="259" r:id="rId9"/>
    <p:sldId id="261" r:id="rId10"/>
    <p:sldId id="262" r:id="rId11"/>
    <p:sldId id="264" r:id="rId12"/>
    <p:sldId id="265" r:id="rId13"/>
    <p:sldId id="266" r:id="rId14"/>
    <p:sldId id="277" r:id="rId15"/>
    <p:sldId id="267" r:id="rId16"/>
    <p:sldId id="268" r:id="rId17"/>
    <p:sldId id="269" r:id="rId18"/>
    <p:sldId id="270" r:id="rId19"/>
    <p:sldId id="263" r:id="rId20"/>
    <p:sldId id="271" r:id="rId21"/>
    <p:sldId id="272" r:id="rId22"/>
    <p:sldId id="273" r:id="rId23"/>
    <p:sldId id="278" r:id="rId24"/>
    <p:sldId id="274" r:id="rId25"/>
    <p:sldId id="276" r:id="rId26"/>
    <p:sldId id="275" r:id="rId27"/>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userDrawn="1">
          <p15:clr>
            <a:srgbClr val="A4A3A4"/>
          </p15:clr>
        </p15:guide>
        <p15:guide id="2" pos="3840" userDrawn="1">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27CDE5D6-11FD-43B9-A670-0B6FDFE2BBC7}" v="199" dt="2025-11-05T22:42:12.899"/>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073A0DAA-6AF3-43AB-8588-CEC1D06C72B9}" styleName="Medium Style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dk1">
              <a:tint val="20000"/>
            </a:schemeClr>
          </a:solidFill>
        </a:fill>
      </a:tcStyle>
    </a:wholeTbl>
    <a:band1H>
      <a:tcStyle>
        <a:tcBdr/>
        <a:fill>
          <a:solidFill>
            <a:schemeClr val="dk1">
              <a:tint val="40000"/>
            </a:schemeClr>
          </a:solidFill>
        </a:fill>
      </a:tcStyle>
    </a:band1H>
    <a:band2H>
      <a:tcStyle>
        <a:tcBdr/>
      </a:tcStyle>
    </a:band2H>
    <a:band1V>
      <a:tcStyle>
        <a:tcBdr/>
        <a:fill>
          <a:solidFill>
            <a:schemeClr val="dk1">
              <a:tint val="40000"/>
            </a:schemeClr>
          </a:solidFill>
        </a:fill>
      </a:tcStyle>
    </a:band1V>
    <a:band2V>
      <a:tcStyle>
        <a:tcBdr/>
      </a:tcStyle>
    </a:band2V>
    <a:lastCol>
      <a:tcTxStyle b="on">
        <a:fontRef idx="minor">
          <a:prstClr val="black"/>
        </a:fontRef>
        <a:schemeClr val="lt1"/>
      </a:tcTxStyle>
      <a:tcStyle>
        <a:tcBdr/>
        <a:fill>
          <a:solidFill>
            <a:schemeClr val="dk1"/>
          </a:solidFill>
        </a:fill>
      </a:tcStyle>
    </a:lastCol>
    <a:firstCol>
      <a:tcTxStyle b="on">
        <a:fontRef idx="minor">
          <a:prstClr val="black"/>
        </a:fontRef>
        <a:schemeClr val="lt1"/>
      </a:tcTxStyle>
      <a:tcStyle>
        <a:tcBdr/>
        <a:fill>
          <a:solidFill>
            <a:schemeClr val="dk1"/>
          </a:solidFill>
        </a:fill>
      </a:tcStyle>
    </a:firstCol>
    <a:lastRow>
      <a:tcTxStyle b="on">
        <a:fontRef idx="minor">
          <a:prstClr val="black"/>
        </a:fontRef>
        <a:schemeClr val="lt1"/>
      </a:tcTxStyle>
      <a:tcStyle>
        <a:tcBdr>
          <a:top>
            <a:ln w="38100" cmpd="sng">
              <a:solidFill>
                <a:schemeClr val="lt1"/>
              </a:solidFill>
            </a:ln>
          </a:top>
        </a:tcBdr>
        <a:fill>
          <a:solidFill>
            <a:schemeClr val="dk1"/>
          </a:solidFill>
        </a:fill>
      </a:tcStyle>
    </a:lastRow>
    <a:firstRow>
      <a:tcTxStyle b="on">
        <a:fontRef idx="minor">
          <a:prstClr val="black"/>
        </a:fontRef>
        <a:schemeClr val="lt1"/>
      </a:tcTxStyle>
      <a:tcStyle>
        <a:tcBdr>
          <a:bottom>
            <a:ln w="38100" cmpd="sng">
              <a:solidFill>
                <a:schemeClr val="lt1"/>
              </a:solidFill>
            </a:ln>
          </a:bottom>
        </a:tcBdr>
        <a:fill>
          <a:solidFill>
            <a:schemeClr val="dk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4995" autoAdjust="0"/>
    <p:restoredTop sz="94660"/>
  </p:normalViewPr>
  <p:slideViewPr>
    <p:cSldViewPr snapToGrid="0" showGuides="1">
      <p:cViewPr>
        <p:scale>
          <a:sx n="58" d="100"/>
          <a:sy n="58" d="100"/>
        </p:scale>
        <p:origin x="988" y="68"/>
      </p:cViewPr>
      <p:guideLst>
        <p:guide orient="horz" pos="2160"/>
        <p:guide pos="384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 Type="http://schemas.openxmlformats.org/officeDocument/2006/relationships/customXml" Target="../customXml/item3.xml"/><Relationship Id="rId21" Type="http://schemas.openxmlformats.org/officeDocument/2006/relationships/slide" Target="slides/slide17.xml"/><Relationship Id="rId34" Type="http://schemas.microsoft.com/office/2015/10/relationships/revisionInfo" Target="revisionInfo.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microsoft.com/office/2016/11/relationships/changesInfo" Target="changesInfos/changesInfo1.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29" Type="http://schemas.openxmlformats.org/officeDocument/2006/relationships/presProps" Target="presProp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tableStyles" Target="tableStyles.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notesMaster" Target="notesMasters/notesMaster1.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theme" Target="theme/theme1.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viewProps" Target="viewProps.xml"/><Relationship Id="rId8" Type="http://schemas.openxmlformats.org/officeDocument/2006/relationships/slide" Target="slides/slide4.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Naznin Mahmood (2215438)" userId="1b58f9d7-c69c-4989-9cb5-58f9b58ba02c" providerId="ADAL" clId="{472223B1-1DE7-47BE-9D93-D4E9D3A24280}"/>
    <pc:docChg chg="undo redo custSel addSld delSld modSld sldOrd">
      <pc:chgData name="Naznin Mahmood (2215438)" userId="1b58f9d7-c69c-4989-9cb5-58f9b58ba02c" providerId="ADAL" clId="{472223B1-1DE7-47BE-9D93-D4E9D3A24280}" dt="2025-11-05T22:49:11.295" v="8614" actId="20577"/>
      <pc:docMkLst>
        <pc:docMk/>
      </pc:docMkLst>
      <pc:sldChg chg="addSp delSp modSp mod ord setBg delDesignElem">
        <pc:chgData name="Naznin Mahmood (2215438)" userId="1b58f9d7-c69c-4989-9cb5-58f9b58ba02c" providerId="ADAL" clId="{472223B1-1DE7-47BE-9D93-D4E9D3A24280}" dt="2025-11-04T21:04:08.467" v="7535" actId="255"/>
        <pc:sldMkLst>
          <pc:docMk/>
          <pc:sldMk cId="789083677" sldId="256"/>
        </pc:sldMkLst>
        <pc:spChg chg="mod">
          <ac:chgData name="Naznin Mahmood (2215438)" userId="1b58f9d7-c69c-4989-9cb5-58f9b58ba02c" providerId="ADAL" clId="{472223B1-1DE7-47BE-9D93-D4E9D3A24280}" dt="2025-11-04T21:04:08.467" v="7535" actId="255"/>
          <ac:spMkLst>
            <pc:docMk/>
            <pc:sldMk cId="789083677" sldId="256"/>
            <ac:spMk id="2" creationId="{999CE4A2-9496-2019-81CF-C842BC66E4D1}"/>
          </ac:spMkLst>
        </pc:spChg>
        <pc:spChg chg="mod">
          <ac:chgData name="Naznin Mahmood (2215438)" userId="1b58f9d7-c69c-4989-9cb5-58f9b58ba02c" providerId="ADAL" clId="{472223B1-1DE7-47BE-9D93-D4E9D3A24280}" dt="2025-11-04T20:42:31.804" v="7030" actId="26606"/>
          <ac:spMkLst>
            <pc:docMk/>
            <pc:sldMk cId="789083677" sldId="256"/>
            <ac:spMk id="3" creationId="{4E9C80A7-20B7-0A79-D259-7B31CC97E37B}"/>
          </ac:spMkLst>
        </pc:spChg>
        <pc:picChg chg="mod">
          <ac:chgData name="Naznin Mahmood (2215438)" userId="1b58f9d7-c69c-4989-9cb5-58f9b58ba02c" providerId="ADAL" clId="{472223B1-1DE7-47BE-9D93-D4E9D3A24280}" dt="2025-11-04T20:42:31.804" v="7030" actId="26606"/>
          <ac:picMkLst>
            <pc:docMk/>
            <pc:sldMk cId="789083677" sldId="256"/>
            <ac:picMk id="10" creationId="{A709A8BE-D003-F88C-BB8E-C77F0E916D03}"/>
          </ac:picMkLst>
        </pc:picChg>
        <pc:picChg chg="add del">
          <ac:chgData name="Naznin Mahmood (2215438)" userId="1b58f9d7-c69c-4989-9cb5-58f9b58ba02c" providerId="ADAL" clId="{472223B1-1DE7-47BE-9D93-D4E9D3A24280}" dt="2025-11-04T20:42:31.804" v="7030" actId="26606"/>
          <ac:picMkLst>
            <pc:docMk/>
            <pc:sldMk cId="789083677" sldId="256"/>
            <ac:picMk id="16" creationId="{DF6A9299-1D12-47E2-9DD4-03342553C4AA}"/>
          </ac:picMkLst>
        </pc:picChg>
        <pc:picChg chg="add del">
          <ac:chgData name="Naznin Mahmood (2215438)" userId="1b58f9d7-c69c-4989-9cb5-58f9b58ba02c" providerId="ADAL" clId="{472223B1-1DE7-47BE-9D93-D4E9D3A24280}" dt="2025-11-04T20:42:31.804" v="7030" actId="26606"/>
          <ac:picMkLst>
            <pc:docMk/>
            <pc:sldMk cId="789083677" sldId="256"/>
            <ac:picMk id="21" creationId="{DF6A9299-1D12-47E2-9DD4-03342553C4AA}"/>
          </ac:picMkLst>
        </pc:picChg>
      </pc:sldChg>
      <pc:sldChg chg="addSp delSp modSp mod setBg delDesignElem">
        <pc:chgData name="Naznin Mahmood (2215438)" userId="1b58f9d7-c69c-4989-9cb5-58f9b58ba02c" providerId="ADAL" clId="{472223B1-1DE7-47BE-9D93-D4E9D3A24280}" dt="2025-11-04T21:05:36.389" v="7542" actId="255"/>
        <pc:sldMkLst>
          <pc:docMk/>
          <pc:sldMk cId="1875642621" sldId="257"/>
        </pc:sldMkLst>
        <pc:spChg chg="mod">
          <ac:chgData name="Naznin Mahmood (2215438)" userId="1b58f9d7-c69c-4989-9cb5-58f9b58ba02c" providerId="ADAL" clId="{472223B1-1DE7-47BE-9D93-D4E9D3A24280}" dt="2025-11-04T21:05:36.389" v="7542" actId="255"/>
          <ac:spMkLst>
            <pc:docMk/>
            <pc:sldMk cId="1875642621" sldId="257"/>
            <ac:spMk id="2" creationId="{679CA746-D09E-877F-54FB-9BEE35ECC2FD}"/>
          </ac:spMkLst>
        </pc:spChg>
        <pc:spChg chg="mod ord">
          <ac:chgData name="Naznin Mahmood (2215438)" userId="1b58f9d7-c69c-4989-9cb5-58f9b58ba02c" providerId="ADAL" clId="{472223B1-1DE7-47BE-9D93-D4E9D3A24280}" dt="2025-10-31T19:42:53.949" v="6674" actId="255"/>
          <ac:spMkLst>
            <pc:docMk/>
            <pc:sldMk cId="1875642621" sldId="257"/>
            <ac:spMk id="4" creationId="{F29E5F0C-D6D0-E6D1-DF04-AD2B3151020C}"/>
          </ac:spMkLst>
        </pc:spChg>
        <pc:picChg chg="mod ord">
          <ac:chgData name="Naznin Mahmood (2215438)" userId="1b58f9d7-c69c-4989-9cb5-58f9b58ba02c" providerId="ADAL" clId="{472223B1-1DE7-47BE-9D93-D4E9D3A24280}" dt="2025-10-31T19:42:31.662" v="6672" actId="26606"/>
          <ac:picMkLst>
            <pc:docMk/>
            <pc:sldMk cId="1875642621" sldId="257"/>
            <ac:picMk id="6" creationId="{720A3FB4-91F2-DF89-7808-880DBD343720}"/>
          </ac:picMkLst>
        </pc:picChg>
        <pc:picChg chg="add">
          <ac:chgData name="Naznin Mahmood (2215438)" userId="1b58f9d7-c69c-4989-9cb5-58f9b58ba02c" providerId="ADAL" clId="{472223B1-1DE7-47BE-9D93-D4E9D3A24280}" dt="2025-10-31T19:42:31.662" v="6672" actId="26606"/>
          <ac:picMkLst>
            <pc:docMk/>
            <pc:sldMk cId="1875642621" sldId="257"/>
            <ac:picMk id="18" creationId="{DF6A9299-1D12-47E2-9DD4-03342553C4AA}"/>
          </ac:picMkLst>
        </pc:picChg>
      </pc:sldChg>
      <pc:sldChg chg="addSp delSp modSp mod setBg addAnim setClrOvrMap delDesignElem">
        <pc:chgData name="Naznin Mahmood (2215438)" userId="1b58f9d7-c69c-4989-9cb5-58f9b58ba02c" providerId="ADAL" clId="{472223B1-1DE7-47BE-9D93-D4E9D3A24280}" dt="2025-11-04T21:04:31.493" v="7537" actId="2711"/>
        <pc:sldMkLst>
          <pc:docMk/>
          <pc:sldMk cId="2732189609" sldId="258"/>
        </pc:sldMkLst>
        <pc:spChg chg="mod ord">
          <ac:chgData name="Naznin Mahmood (2215438)" userId="1b58f9d7-c69c-4989-9cb5-58f9b58ba02c" providerId="ADAL" clId="{472223B1-1DE7-47BE-9D93-D4E9D3A24280}" dt="2025-11-04T21:04:31.493" v="7537" actId="2711"/>
          <ac:spMkLst>
            <pc:docMk/>
            <pc:sldMk cId="2732189609" sldId="258"/>
            <ac:spMk id="2" creationId="{5D8CF3DC-C310-259B-69DE-32B15A95EB49}"/>
          </ac:spMkLst>
        </pc:spChg>
        <pc:spChg chg="add">
          <ac:chgData name="Naznin Mahmood (2215438)" userId="1b58f9d7-c69c-4989-9cb5-58f9b58ba02c" providerId="ADAL" clId="{472223B1-1DE7-47BE-9D93-D4E9D3A24280}" dt="2025-10-31T19:41:42.831" v="6670" actId="26606"/>
          <ac:spMkLst>
            <pc:docMk/>
            <pc:sldMk cId="2732189609" sldId="258"/>
            <ac:spMk id="108" creationId="{F4A20210-FA90-4B6D-8D2E-1B90054E097A}"/>
          </ac:spMkLst>
        </pc:spChg>
        <pc:spChg chg="add">
          <ac:chgData name="Naznin Mahmood (2215438)" userId="1b58f9d7-c69c-4989-9cb5-58f9b58ba02c" providerId="ADAL" clId="{472223B1-1DE7-47BE-9D93-D4E9D3A24280}" dt="2025-10-31T19:41:42.831" v="6670" actId="26606"/>
          <ac:spMkLst>
            <pc:docMk/>
            <pc:sldMk cId="2732189609" sldId="258"/>
            <ac:spMk id="110" creationId="{39213B44-68B7-47E7-B506-5C79FCF80924}"/>
          </ac:spMkLst>
        </pc:spChg>
        <pc:grpChg chg="add">
          <ac:chgData name="Naznin Mahmood (2215438)" userId="1b58f9d7-c69c-4989-9cb5-58f9b58ba02c" providerId="ADAL" clId="{472223B1-1DE7-47BE-9D93-D4E9D3A24280}" dt="2025-10-31T19:41:42.831" v="6670" actId="26606"/>
          <ac:grpSpMkLst>
            <pc:docMk/>
            <pc:sldMk cId="2732189609" sldId="258"/>
            <ac:grpSpMk id="112" creationId="{39084D60-65A6-45F8-8C17-3529E43F1C39}"/>
          </ac:grpSpMkLst>
        </pc:grpChg>
        <pc:picChg chg="mod">
          <ac:chgData name="Naznin Mahmood (2215438)" userId="1b58f9d7-c69c-4989-9cb5-58f9b58ba02c" providerId="ADAL" clId="{472223B1-1DE7-47BE-9D93-D4E9D3A24280}" dt="2025-10-31T19:41:42.831" v="6670" actId="26606"/>
          <ac:picMkLst>
            <pc:docMk/>
            <pc:sldMk cId="2732189609" sldId="258"/>
            <ac:picMk id="4" creationId="{26FC15C5-4E15-755D-2742-EC46CEECADAF}"/>
          </ac:picMkLst>
        </pc:picChg>
        <pc:picChg chg="add">
          <ac:chgData name="Naznin Mahmood (2215438)" userId="1b58f9d7-c69c-4989-9cb5-58f9b58ba02c" providerId="ADAL" clId="{472223B1-1DE7-47BE-9D93-D4E9D3A24280}" dt="2025-10-31T19:41:42.831" v="6670" actId="26606"/>
          <ac:picMkLst>
            <pc:docMk/>
            <pc:sldMk cId="2732189609" sldId="258"/>
            <ac:picMk id="104" creationId="{CBECFFDC-94DB-4DA3-94FE-22FEDDA8FA30}"/>
          </ac:picMkLst>
        </pc:picChg>
        <pc:picChg chg="add">
          <ac:chgData name="Naznin Mahmood (2215438)" userId="1b58f9d7-c69c-4989-9cb5-58f9b58ba02c" providerId="ADAL" clId="{472223B1-1DE7-47BE-9D93-D4E9D3A24280}" dt="2025-10-31T19:41:42.831" v="6670" actId="26606"/>
          <ac:picMkLst>
            <pc:docMk/>
            <pc:sldMk cId="2732189609" sldId="258"/>
            <ac:picMk id="106" creationId="{545F67A4-7428-47F3-AE14-8CA43D976E11}"/>
          </ac:picMkLst>
        </pc:picChg>
      </pc:sldChg>
      <pc:sldChg chg="addSp delSp modSp new mod ord setBg modClrScheme setClrOvrMap delDesignElem chgLayout">
        <pc:chgData name="Naznin Mahmood (2215438)" userId="1b58f9d7-c69c-4989-9cb5-58f9b58ba02c" providerId="ADAL" clId="{472223B1-1DE7-47BE-9D93-D4E9D3A24280}" dt="2025-10-29T22:12:23.957" v="1657" actId="26606"/>
        <pc:sldMkLst>
          <pc:docMk/>
          <pc:sldMk cId="3292686983" sldId="259"/>
        </pc:sldMkLst>
        <pc:spChg chg="add mod">
          <ac:chgData name="Naznin Mahmood (2215438)" userId="1b58f9d7-c69c-4989-9cb5-58f9b58ba02c" providerId="ADAL" clId="{472223B1-1DE7-47BE-9D93-D4E9D3A24280}" dt="2025-10-29T22:12:23.957" v="1657" actId="26606"/>
          <ac:spMkLst>
            <pc:docMk/>
            <pc:sldMk cId="3292686983" sldId="259"/>
            <ac:spMk id="4" creationId="{86D43ADE-01B1-507D-A3D5-936895B606DA}"/>
          </ac:spMkLst>
        </pc:spChg>
        <pc:spChg chg="add">
          <ac:chgData name="Naznin Mahmood (2215438)" userId="1b58f9d7-c69c-4989-9cb5-58f9b58ba02c" providerId="ADAL" clId="{472223B1-1DE7-47BE-9D93-D4E9D3A24280}" dt="2025-10-29T22:12:23.957" v="1657" actId="26606"/>
          <ac:spMkLst>
            <pc:docMk/>
            <pc:sldMk cId="3292686983" sldId="259"/>
            <ac:spMk id="6" creationId="{F8C668FA-2417-47B5-B454-2D55FC17FF7A}"/>
          </ac:spMkLst>
        </pc:spChg>
        <pc:spChg chg="add">
          <ac:chgData name="Naznin Mahmood (2215438)" userId="1b58f9d7-c69c-4989-9cb5-58f9b58ba02c" providerId="ADAL" clId="{472223B1-1DE7-47BE-9D93-D4E9D3A24280}" dt="2025-10-29T22:12:23.957" v="1657" actId="26606"/>
          <ac:spMkLst>
            <pc:docMk/>
            <pc:sldMk cId="3292686983" sldId="259"/>
            <ac:spMk id="8" creationId="{2B4CDDF6-55C3-415A-8D8B-7E03C3D616FC}"/>
          </ac:spMkLst>
        </pc:spChg>
        <pc:picChg chg="add mod">
          <ac:chgData name="Naznin Mahmood (2215438)" userId="1b58f9d7-c69c-4989-9cb5-58f9b58ba02c" providerId="ADAL" clId="{472223B1-1DE7-47BE-9D93-D4E9D3A24280}" dt="2025-10-29T22:12:23.957" v="1657" actId="26606"/>
          <ac:picMkLst>
            <pc:docMk/>
            <pc:sldMk cId="3292686983" sldId="259"/>
            <ac:picMk id="3" creationId="{FA5E6584-08DC-86E7-0F4D-56463D8FFED2}"/>
          </ac:picMkLst>
        </pc:picChg>
        <pc:picChg chg="add">
          <ac:chgData name="Naznin Mahmood (2215438)" userId="1b58f9d7-c69c-4989-9cb5-58f9b58ba02c" providerId="ADAL" clId="{472223B1-1DE7-47BE-9D93-D4E9D3A24280}" dt="2025-10-29T22:12:23.957" v="1657" actId="26606"/>
          <ac:picMkLst>
            <pc:docMk/>
            <pc:sldMk cId="3292686983" sldId="259"/>
            <ac:picMk id="7" creationId="{97FEBA57-8992-46BB-BCF0-5A83FE8E01E8}"/>
          </ac:picMkLst>
        </pc:picChg>
      </pc:sldChg>
      <pc:sldChg chg="addSp delSp modSp new mod">
        <pc:chgData name="Naznin Mahmood (2215438)" userId="1b58f9d7-c69c-4989-9cb5-58f9b58ba02c" providerId="ADAL" clId="{472223B1-1DE7-47BE-9D93-D4E9D3A24280}" dt="2025-11-04T21:08:12.741" v="7558" actId="13926"/>
        <pc:sldMkLst>
          <pc:docMk/>
          <pc:sldMk cId="2243370802" sldId="260"/>
        </pc:sldMkLst>
        <pc:spChg chg="add del mod">
          <ac:chgData name="Naznin Mahmood (2215438)" userId="1b58f9d7-c69c-4989-9cb5-58f9b58ba02c" providerId="ADAL" clId="{472223B1-1DE7-47BE-9D93-D4E9D3A24280}" dt="2025-11-04T21:07:11.452" v="7548" actId="113"/>
          <ac:spMkLst>
            <pc:docMk/>
            <pc:sldMk cId="2243370802" sldId="260"/>
            <ac:spMk id="9" creationId="{AB2A4DD0-4FEF-29A3-EF44-47D4ABE94BD5}"/>
          </ac:spMkLst>
        </pc:spChg>
        <pc:spChg chg="add del mod">
          <ac:chgData name="Naznin Mahmood (2215438)" userId="1b58f9d7-c69c-4989-9cb5-58f9b58ba02c" providerId="ADAL" clId="{472223B1-1DE7-47BE-9D93-D4E9D3A24280}" dt="2025-11-04T21:07:19.739" v="7550" actId="13926"/>
          <ac:spMkLst>
            <pc:docMk/>
            <pc:sldMk cId="2243370802" sldId="260"/>
            <ac:spMk id="10" creationId="{90698CAA-E024-AC14-0DE3-8C987723EFCD}"/>
          </ac:spMkLst>
        </pc:spChg>
        <pc:spChg chg="add mod">
          <ac:chgData name="Naznin Mahmood (2215438)" userId="1b58f9d7-c69c-4989-9cb5-58f9b58ba02c" providerId="ADAL" clId="{472223B1-1DE7-47BE-9D93-D4E9D3A24280}" dt="2025-10-29T21:13:23.629" v="556" actId="1076"/>
          <ac:spMkLst>
            <pc:docMk/>
            <pc:sldMk cId="2243370802" sldId="260"/>
            <ac:spMk id="15" creationId="{5F1AE5F9-4027-11FD-212F-673E9FEDD193}"/>
          </ac:spMkLst>
        </pc:spChg>
        <pc:spChg chg="add mod">
          <ac:chgData name="Naznin Mahmood (2215438)" userId="1b58f9d7-c69c-4989-9cb5-58f9b58ba02c" providerId="ADAL" clId="{472223B1-1DE7-47BE-9D93-D4E9D3A24280}" dt="2025-11-04T21:07:31.026" v="7554" actId="13926"/>
          <ac:spMkLst>
            <pc:docMk/>
            <pc:sldMk cId="2243370802" sldId="260"/>
            <ac:spMk id="21" creationId="{7B1134AB-C002-4755-1803-62EB1F60D5C7}"/>
          </ac:spMkLst>
        </pc:spChg>
        <pc:spChg chg="add mod">
          <ac:chgData name="Naznin Mahmood (2215438)" userId="1b58f9d7-c69c-4989-9cb5-58f9b58ba02c" providerId="ADAL" clId="{472223B1-1DE7-47BE-9D93-D4E9D3A24280}" dt="2025-11-04T21:08:12.741" v="7558" actId="13926"/>
          <ac:spMkLst>
            <pc:docMk/>
            <pc:sldMk cId="2243370802" sldId="260"/>
            <ac:spMk id="22" creationId="{0BC46EB6-DC0F-4820-45E2-63E2F8CC361D}"/>
          </ac:spMkLst>
        </pc:spChg>
        <pc:picChg chg="add mod">
          <ac:chgData name="Naznin Mahmood (2215438)" userId="1b58f9d7-c69c-4989-9cb5-58f9b58ba02c" providerId="ADAL" clId="{472223B1-1DE7-47BE-9D93-D4E9D3A24280}" dt="2025-10-29T21:24:11.926" v="733" actId="1076"/>
          <ac:picMkLst>
            <pc:docMk/>
            <pc:sldMk cId="2243370802" sldId="260"/>
            <ac:picMk id="3" creationId="{2D5D0F63-080D-56C6-E4B0-4472D7E30BA7}"/>
          </ac:picMkLst>
        </pc:picChg>
        <pc:picChg chg="add mod">
          <ac:chgData name="Naznin Mahmood (2215438)" userId="1b58f9d7-c69c-4989-9cb5-58f9b58ba02c" providerId="ADAL" clId="{472223B1-1DE7-47BE-9D93-D4E9D3A24280}" dt="2025-10-29T21:22:11.582" v="684" actId="1076"/>
          <ac:picMkLst>
            <pc:docMk/>
            <pc:sldMk cId="2243370802" sldId="260"/>
            <ac:picMk id="5" creationId="{2EDCA90B-467B-3477-4906-F300900D7405}"/>
          </ac:picMkLst>
        </pc:picChg>
        <pc:picChg chg="add mod">
          <ac:chgData name="Naznin Mahmood (2215438)" userId="1b58f9d7-c69c-4989-9cb5-58f9b58ba02c" providerId="ADAL" clId="{472223B1-1DE7-47BE-9D93-D4E9D3A24280}" dt="2025-10-29T21:39:08.572" v="857" actId="14100"/>
          <ac:picMkLst>
            <pc:docMk/>
            <pc:sldMk cId="2243370802" sldId="260"/>
            <ac:picMk id="7" creationId="{5A46BB27-42DD-D8F1-112B-60E3CF6703C5}"/>
          </ac:picMkLst>
        </pc:picChg>
        <pc:picChg chg="add mod">
          <ac:chgData name="Naznin Mahmood (2215438)" userId="1b58f9d7-c69c-4989-9cb5-58f9b58ba02c" providerId="ADAL" clId="{472223B1-1DE7-47BE-9D93-D4E9D3A24280}" dt="2025-10-29T21:39:01.088" v="855" actId="14100"/>
          <ac:picMkLst>
            <pc:docMk/>
            <pc:sldMk cId="2243370802" sldId="260"/>
            <ac:picMk id="14" creationId="{FF3A4BD8-F713-6A5C-040B-D6FC8CD79939}"/>
          </ac:picMkLst>
        </pc:picChg>
      </pc:sldChg>
      <pc:sldChg chg="addSp delSp modSp new mod">
        <pc:chgData name="Naznin Mahmood (2215438)" userId="1b58f9d7-c69c-4989-9cb5-58f9b58ba02c" providerId="ADAL" clId="{472223B1-1DE7-47BE-9D93-D4E9D3A24280}" dt="2025-11-04T21:08:34.821" v="7559" actId="13926"/>
        <pc:sldMkLst>
          <pc:docMk/>
          <pc:sldMk cId="2753514507" sldId="261"/>
        </pc:sldMkLst>
        <pc:spChg chg="mod">
          <ac:chgData name="Naznin Mahmood (2215438)" userId="1b58f9d7-c69c-4989-9cb5-58f9b58ba02c" providerId="ADAL" clId="{472223B1-1DE7-47BE-9D93-D4E9D3A24280}" dt="2025-11-04T21:08:34.821" v="7559" actId="13926"/>
          <ac:spMkLst>
            <pc:docMk/>
            <pc:sldMk cId="2753514507" sldId="261"/>
            <ac:spMk id="2" creationId="{B505D122-42CC-A42E-A379-155AACFA65AC}"/>
          </ac:spMkLst>
        </pc:spChg>
        <pc:spChg chg="add del mod">
          <ac:chgData name="Naznin Mahmood (2215438)" userId="1b58f9d7-c69c-4989-9cb5-58f9b58ba02c" providerId="ADAL" clId="{472223B1-1DE7-47BE-9D93-D4E9D3A24280}" dt="2025-10-29T22:11:05.528" v="1650"/>
          <ac:spMkLst>
            <pc:docMk/>
            <pc:sldMk cId="2753514507" sldId="261"/>
            <ac:spMk id="3" creationId="{C44ED249-BD16-619D-504D-5DC5C57188D9}"/>
          </ac:spMkLst>
        </pc:spChg>
        <pc:spChg chg="add mod">
          <ac:chgData name="Naznin Mahmood (2215438)" userId="1b58f9d7-c69c-4989-9cb5-58f9b58ba02c" providerId="ADAL" clId="{472223B1-1DE7-47BE-9D93-D4E9D3A24280}" dt="2025-10-29T22:02:40.408" v="1497" actId="13926"/>
          <ac:spMkLst>
            <pc:docMk/>
            <pc:sldMk cId="2753514507" sldId="261"/>
            <ac:spMk id="7" creationId="{61F64349-CD52-1B82-9567-CB2AAF32D85A}"/>
          </ac:spMkLst>
        </pc:spChg>
        <pc:spChg chg="add mod">
          <ac:chgData name="Naznin Mahmood (2215438)" userId="1b58f9d7-c69c-4989-9cb5-58f9b58ba02c" providerId="ADAL" clId="{472223B1-1DE7-47BE-9D93-D4E9D3A24280}" dt="2025-10-29T22:04:15.473" v="1504" actId="20577"/>
          <ac:spMkLst>
            <pc:docMk/>
            <pc:sldMk cId="2753514507" sldId="261"/>
            <ac:spMk id="8" creationId="{DFF0D2D0-EC1A-5B74-FBAD-EBEEE084F75C}"/>
          </ac:spMkLst>
        </pc:spChg>
        <pc:spChg chg="add mod">
          <ac:chgData name="Naznin Mahmood (2215438)" userId="1b58f9d7-c69c-4989-9cb5-58f9b58ba02c" providerId="ADAL" clId="{472223B1-1DE7-47BE-9D93-D4E9D3A24280}" dt="2025-10-31T20:37:25.244" v="6851" actId="20577"/>
          <ac:spMkLst>
            <pc:docMk/>
            <pc:sldMk cId="2753514507" sldId="261"/>
            <ac:spMk id="9" creationId="{9C6A80D6-23C5-5A9D-BA57-5F53DB8E7CA9}"/>
          </ac:spMkLst>
        </pc:spChg>
        <pc:spChg chg="add mod">
          <ac:chgData name="Naznin Mahmood (2215438)" userId="1b58f9d7-c69c-4989-9cb5-58f9b58ba02c" providerId="ADAL" clId="{472223B1-1DE7-47BE-9D93-D4E9D3A24280}" dt="2025-10-31T20:37:14.842" v="6819" actId="14100"/>
          <ac:spMkLst>
            <pc:docMk/>
            <pc:sldMk cId="2753514507" sldId="261"/>
            <ac:spMk id="22" creationId="{E4996998-61CD-0ECB-CA10-9A07405E4649}"/>
          </ac:spMkLst>
        </pc:spChg>
        <pc:picChg chg="add mod">
          <ac:chgData name="Naznin Mahmood (2215438)" userId="1b58f9d7-c69c-4989-9cb5-58f9b58ba02c" providerId="ADAL" clId="{472223B1-1DE7-47BE-9D93-D4E9D3A24280}" dt="2025-10-29T21:55:42.180" v="1396" actId="1076"/>
          <ac:picMkLst>
            <pc:docMk/>
            <pc:sldMk cId="2753514507" sldId="261"/>
            <ac:picMk id="11" creationId="{F03CC2B6-6A82-7A4A-A236-7CD320798AB0}"/>
          </ac:picMkLst>
        </pc:picChg>
        <pc:picChg chg="add mod">
          <ac:chgData name="Naznin Mahmood (2215438)" userId="1b58f9d7-c69c-4989-9cb5-58f9b58ba02c" providerId="ADAL" clId="{472223B1-1DE7-47BE-9D93-D4E9D3A24280}" dt="2025-10-29T22:03:04.502" v="1499" actId="14100"/>
          <ac:picMkLst>
            <pc:docMk/>
            <pc:sldMk cId="2753514507" sldId="261"/>
            <ac:picMk id="13" creationId="{9B3EC570-6F3F-5752-60A3-DB4F0E870755}"/>
          </ac:picMkLst>
        </pc:picChg>
        <pc:picChg chg="add mod">
          <ac:chgData name="Naznin Mahmood (2215438)" userId="1b58f9d7-c69c-4989-9cb5-58f9b58ba02c" providerId="ADAL" clId="{472223B1-1DE7-47BE-9D93-D4E9D3A24280}" dt="2025-10-29T22:00:43.770" v="1471" actId="1076"/>
          <ac:picMkLst>
            <pc:docMk/>
            <pc:sldMk cId="2753514507" sldId="261"/>
            <ac:picMk id="18" creationId="{D89AE2DC-D090-928F-93D3-855EBEA11666}"/>
          </ac:picMkLst>
        </pc:picChg>
        <pc:picChg chg="add mod">
          <ac:chgData name="Naznin Mahmood (2215438)" userId="1b58f9d7-c69c-4989-9cb5-58f9b58ba02c" providerId="ADAL" clId="{472223B1-1DE7-47BE-9D93-D4E9D3A24280}" dt="2025-10-29T22:04:33.523" v="1505" actId="1076"/>
          <ac:picMkLst>
            <pc:docMk/>
            <pc:sldMk cId="2753514507" sldId="261"/>
            <ac:picMk id="21" creationId="{9ADEA642-A44A-78F5-0BAD-72B83622A53C}"/>
          </ac:picMkLst>
        </pc:picChg>
      </pc:sldChg>
      <pc:sldChg chg="addSp delSp modSp new mod setBg setClrOvrMap">
        <pc:chgData name="Naznin Mahmood (2215438)" userId="1b58f9d7-c69c-4989-9cb5-58f9b58ba02c" providerId="ADAL" clId="{472223B1-1DE7-47BE-9D93-D4E9D3A24280}" dt="2025-11-05T22:33:04.839" v="8520" actId="2711"/>
        <pc:sldMkLst>
          <pc:docMk/>
          <pc:sldMk cId="2738016115" sldId="262"/>
        </pc:sldMkLst>
        <pc:spChg chg="mod">
          <ac:chgData name="Naznin Mahmood (2215438)" userId="1b58f9d7-c69c-4989-9cb5-58f9b58ba02c" providerId="ADAL" clId="{472223B1-1DE7-47BE-9D93-D4E9D3A24280}" dt="2025-11-04T21:08:56.686" v="7562" actId="2711"/>
          <ac:spMkLst>
            <pc:docMk/>
            <pc:sldMk cId="2738016115" sldId="262"/>
            <ac:spMk id="2" creationId="{10ABCF76-5495-1A74-4A69-FB1FDEDB4E70}"/>
          </ac:spMkLst>
        </pc:spChg>
        <pc:spChg chg="add mod">
          <ac:chgData name="Naznin Mahmood (2215438)" userId="1b58f9d7-c69c-4989-9cb5-58f9b58ba02c" providerId="ADAL" clId="{472223B1-1DE7-47BE-9D93-D4E9D3A24280}" dt="2025-10-31T20:38:02.430" v="6876" actId="20577"/>
          <ac:spMkLst>
            <pc:docMk/>
            <pc:sldMk cId="2738016115" sldId="262"/>
            <ac:spMk id="4" creationId="{B24A9F0F-C95A-73D0-EE0D-2D3ACA264F0A}"/>
          </ac:spMkLst>
        </pc:spChg>
        <pc:graphicFrameChg chg="add mod modGraphic">
          <ac:chgData name="Naznin Mahmood (2215438)" userId="1b58f9d7-c69c-4989-9cb5-58f9b58ba02c" providerId="ADAL" clId="{472223B1-1DE7-47BE-9D93-D4E9D3A24280}" dt="2025-11-05T22:33:04.839" v="8520" actId="2711"/>
          <ac:graphicFrameMkLst>
            <pc:docMk/>
            <pc:sldMk cId="2738016115" sldId="262"/>
            <ac:graphicFrameMk id="13" creationId="{2C26FD22-D8D0-0109-6BE3-A1EF366CECF6}"/>
          </ac:graphicFrameMkLst>
        </pc:graphicFrameChg>
      </pc:sldChg>
      <pc:sldChg chg="addSp delSp modSp new mod setBg setClrOvrMap">
        <pc:chgData name="Naznin Mahmood (2215438)" userId="1b58f9d7-c69c-4989-9cb5-58f9b58ba02c" providerId="ADAL" clId="{472223B1-1DE7-47BE-9D93-D4E9D3A24280}" dt="2025-11-05T22:37:21.131" v="8559" actId="2711"/>
        <pc:sldMkLst>
          <pc:docMk/>
          <pc:sldMk cId="2090710657" sldId="263"/>
        </pc:sldMkLst>
        <pc:spChg chg="mod">
          <ac:chgData name="Naznin Mahmood (2215438)" userId="1b58f9d7-c69c-4989-9cb5-58f9b58ba02c" providerId="ADAL" clId="{472223B1-1DE7-47BE-9D93-D4E9D3A24280}" dt="2025-11-04T21:12:27.985" v="7600" actId="113"/>
          <ac:spMkLst>
            <pc:docMk/>
            <pc:sldMk cId="2090710657" sldId="263"/>
            <ac:spMk id="2" creationId="{DF104443-0257-93A6-20F0-DB4DF90E91D8}"/>
          </ac:spMkLst>
        </pc:spChg>
        <pc:spChg chg="add mod">
          <ac:chgData name="Naznin Mahmood (2215438)" userId="1b58f9d7-c69c-4989-9cb5-58f9b58ba02c" providerId="ADAL" clId="{472223B1-1DE7-47BE-9D93-D4E9D3A24280}" dt="2025-10-31T15:43:43.670" v="4779" actId="113"/>
          <ac:spMkLst>
            <pc:docMk/>
            <pc:sldMk cId="2090710657" sldId="263"/>
            <ac:spMk id="4" creationId="{C56DE587-CA1D-D181-4590-7268BCF85C54}"/>
          </ac:spMkLst>
        </pc:spChg>
        <pc:spChg chg="add">
          <ac:chgData name="Naznin Mahmood (2215438)" userId="1b58f9d7-c69c-4989-9cb5-58f9b58ba02c" providerId="ADAL" clId="{472223B1-1DE7-47BE-9D93-D4E9D3A24280}" dt="2025-10-29T22:32:08.028" v="1935" actId="26606"/>
          <ac:spMkLst>
            <pc:docMk/>
            <pc:sldMk cId="2090710657" sldId="263"/>
            <ac:spMk id="31" creationId="{CFF5BED3-4EE4-425F-A016-C272586B88E5}"/>
          </ac:spMkLst>
        </pc:spChg>
        <pc:spChg chg="add">
          <ac:chgData name="Naznin Mahmood (2215438)" userId="1b58f9d7-c69c-4989-9cb5-58f9b58ba02c" providerId="ADAL" clId="{472223B1-1DE7-47BE-9D93-D4E9D3A24280}" dt="2025-10-29T22:32:08.028" v="1935" actId="26606"/>
          <ac:spMkLst>
            <pc:docMk/>
            <pc:sldMk cId="2090710657" sldId="263"/>
            <ac:spMk id="32" creationId="{D856B4CA-4519-432C-ABFD-F2AE5D70E09C}"/>
          </ac:spMkLst>
        </pc:spChg>
        <pc:spChg chg="add">
          <ac:chgData name="Naznin Mahmood (2215438)" userId="1b58f9d7-c69c-4989-9cb5-58f9b58ba02c" providerId="ADAL" clId="{472223B1-1DE7-47BE-9D93-D4E9D3A24280}" dt="2025-10-29T22:32:08.028" v="1935" actId="26606"/>
          <ac:spMkLst>
            <pc:docMk/>
            <pc:sldMk cId="2090710657" sldId="263"/>
            <ac:spMk id="33" creationId="{61D03B64-A2F8-4473-8457-9A6A36B67B89}"/>
          </ac:spMkLst>
        </pc:spChg>
        <pc:graphicFrameChg chg="add mod modGraphic">
          <ac:chgData name="Naznin Mahmood (2215438)" userId="1b58f9d7-c69c-4989-9cb5-58f9b58ba02c" providerId="ADAL" clId="{472223B1-1DE7-47BE-9D93-D4E9D3A24280}" dt="2025-11-05T22:37:21.131" v="8559" actId="2711"/>
          <ac:graphicFrameMkLst>
            <pc:docMk/>
            <pc:sldMk cId="2090710657" sldId="263"/>
            <ac:graphicFrameMk id="7" creationId="{9917D6D5-D7C3-D464-F7FC-E30C18A47788}"/>
          </ac:graphicFrameMkLst>
        </pc:graphicFrameChg>
        <pc:picChg chg="add">
          <ac:chgData name="Naznin Mahmood (2215438)" userId="1b58f9d7-c69c-4989-9cb5-58f9b58ba02c" providerId="ADAL" clId="{472223B1-1DE7-47BE-9D93-D4E9D3A24280}" dt="2025-10-29T22:32:08.028" v="1935" actId="26606"/>
          <ac:picMkLst>
            <pc:docMk/>
            <pc:sldMk cId="2090710657" sldId="263"/>
            <ac:picMk id="34" creationId="{01C3CE7E-C09F-4DAB-A9B8-00CB40334B33}"/>
          </ac:picMkLst>
        </pc:picChg>
      </pc:sldChg>
      <pc:sldChg chg="addSp delSp modSp new mod">
        <pc:chgData name="Naznin Mahmood (2215438)" userId="1b58f9d7-c69c-4989-9cb5-58f9b58ba02c" providerId="ADAL" clId="{472223B1-1DE7-47BE-9D93-D4E9D3A24280}" dt="2025-11-05T22:32:35.544" v="8516" actId="2711"/>
        <pc:sldMkLst>
          <pc:docMk/>
          <pc:sldMk cId="2697314445" sldId="264"/>
        </pc:sldMkLst>
        <pc:spChg chg="mod">
          <ac:chgData name="Naznin Mahmood (2215438)" userId="1b58f9d7-c69c-4989-9cb5-58f9b58ba02c" providerId="ADAL" clId="{472223B1-1DE7-47BE-9D93-D4E9D3A24280}" dt="2025-11-04T21:09:34.349" v="7568" actId="20577"/>
          <ac:spMkLst>
            <pc:docMk/>
            <pc:sldMk cId="2697314445" sldId="264"/>
            <ac:spMk id="2" creationId="{BFCD86CA-81C6-D178-4D57-5BCC2145E127}"/>
          </ac:spMkLst>
        </pc:spChg>
        <pc:spChg chg="add mod">
          <ac:chgData name="Naznin Mahmood (2215438)" userId="1b58f9d7-c69c-4989-9cb5-58f9b58ba02c" providerId="ADAL" clId="{472223B1-1DE7-47BE-9D93-D4E9D3A24280}" dt="2025-10-29T23:33:34.039" v="2355" actId="20577"/>
          <ac:spMkLst>
            <pc:docMk/>
            <pc:sldMk cId="2697314445" sldId="264"/>
            <ac:spMk id="5" creationId="{3C262F1F-68D4-0DC1-D503-5376F2B50F01}"/>
          </ac:spMkLst>
        </pc:spChg>
        <pc:graphicFrameChg chg="add mod">
          <ac:chgData name="Naznin Mahmood (2215438)" userId="1b58f9d7-c69c-4989-9cb5-58f9b58ba02c" providerId="ADAL" clId="{472223B1-1DE7-47BE-9D93-D4E9D3A24280}" dt="2025-11-05T22:32:35.544" v="8516" actId="2711"/>
          <ac:graphicFrameMkLst>
            <pc:docMk/>
            <pc:sldMk cId="2697314445" sldId="264"/>
            <ac:graphicFrameMk id="13" creationId="{7B83F13A-0EFC-5CB0-9044-030F9E0DCC21}"/>
          </ac:graphicFrameMkLst>
        </pc:graphicFrameChg>
      </pc:sldChg>
      <pc:sldChg chg="addSp delSp modSp new mod setBg setClrOvrMap">
        <pc:chgData name="Naznin Mahmood (2215438)" userId="1b58f9d7-c69c-4989-9cb5-58f9b58ba02c" providerId="ADAL" clId="{472223B1-1DE7-47BE-9D93-D4E9D3A24280}" dt="2025-11-05T22:30:14.799" v="8497" actId="2711"/>
        <pc:sldMkLst>
          <pc:docMk/>
          <pc:sldMk cId="2027674981" sldId="265"/>
        </pc:sldMkLst>
        <pc:spChg chg="mod">
          <ac:chgData name="Naznin Mahmood (2215438)" userId="1b58f9d7-c69c-4989-9cb5-58f9b58ba02c" providerId="ADAL" clId="{472223B1-1DE7-47BE-9D93-D4E9D3A24280}" dt="2025-11-04T21:09:53.287" v="7573" actId="14100"/>
          <ac:spMkLst>
            <pc:docMk/>
            <pc:sldMk cId="2027674981" sldId="265"/>
            <ac:spMk id="2" creationId="{9BAFAAF5-9C13-13E0-EEAC-E2FC6B4C812C}"/>
          </ac:spMkLst>
        </pc:spChg>
        <pc:spChg chg="add mod">
          <ac:chgData name="Naznin Mahmood (2215438)" userId="1b58f9d7-c69c-4989-9cb5-58f9b58ba02c" providerId="ADAL" clId="{472223B1-1DE7-47BE-9D93-D4E9D3A24280}" dt="2025-11-02T18:17:07.991" v="7025" actId="1076"/>
          <ac:spMkLst>
            <pc:docMk/>
            <pc:sldMk cId="2027674981" sldId="265"/>
            <ac:spMk id="4" creationId="{DE5B939D-5E31-5725-9F8C-9E341E7333D0}"/>
          </ac:spMkLst>
        </pc:spChg>
        <pc:spChg chg="add">
          <ac:chgData name="Naznin Mahmood (2215438)" userId="1b58f9d7-c69c-4989-9cb5-58f9b58ba02c" providerId="ADAL" clId="{472223B1-1DE7-47BE-9D93-D4E9D3A24280}" dt="2025-10-31T14:26:25.727" v="3013" actId="26606"/>
          <ac:spMkLst>
            <pc:docMk/>
            <pc:sldMk cId="2027674981" sldId="265"/>
            <ac:spMk id="30" creationId="{75F65CD9-825D-44BD-8681-D42D260D4C63}"/>
          </ac:spMkLst>
        </pc:spChg>
        <pc:spChg chg="add">
          <ac:chgData name="Naznin Mahmood (2215438)" userId="1b58f9d7-c69c-4989-9cb5-58f9b58ba02c" providerId="ADAL" clId="{472223B1-1DE7-47BE-9D93-D4E9D3A24280}" dt="2025-10-31T14:26:25.727" v="3013" actId="26606"/>
          <ac:spMkLst>
            <pc:docMk/>
            <pc:sldMk cId="2027674981" sldId="265"/>
            <ac:spMk id="32" creationId="{B2F64C47-BE0B-4DA4-A62F-C6922DD2082F}"/>
          </ac:spMkLst>
        </pc:spChg>
        <pc:graphicFrameChg chg="add mod modGraphic">
          <ac:chgData name="Naznin Mahmood (2215438)" userId="1b58f9d7-c69c-4989-9cb5-58f9b58ba02c" providerId="ADAL" clId="{472223B1-1DE7-47BE-9D93-D4E9D3A24280}" dt="2025-11-05T22:30:14.799" v="8497" actId="2711"/>
          <ac:graphicFrameMkLst>
            <pc:docMk/>
            <pc:sldMk cId="2027674981" sldId="265"/>
            <ac:graphicFrameMk id="36" creationId="{F5BD0D3B-9717-9BEC-28B8-EF8EF67F8686}"/>
          </ac:graphicFrameMkLst>
        </pc:graphicFrameChg>
      </pc:sldChg>
      <pc:sldChg chg="addSp delSp modSp new mod setBg setClrOvrMap">
        <pc:chgData name="Naznin Mahmood (2215438)" userId="1b58f9d7-c69c-4989-9cb5-58f9b58ba02c" providerId="ADAL" clId="{472223B1-1DE7-47BE-9D93-D4E9D3A24280}" dt="2025-11-05T22:31:30.276" v="8506" actId="2711"/>
        <pc:sldMkLst>
          <pc:docMk/>
          <pc:sldMk cId="1948067773" sldId="266"/>
        </pc:sldMkLst>
        <pc:spChg chg="mod">
          <ac:chgData name="Naznin Mahmood (2215438)" userId="1b58f9d7-c69c-4989-9cb5-58f9b58ba02c" providerId="ADAL" clId="{472223B1-1DE7-47BE-9D93-D4E9D3A24280}" dt="2025-11-04T21:10:16.289" v="7576" actId="2711"/>
          <ac:spMkLst>
            <pc:docMk/>
            <pc:sldMk cId="1948067773" sldId="266"/>
            <ac:spMk id="2" creationId="{1FD4A774-B51B-A7E9-1232-299FD3FBDFEC}"/>
          </ac:spMkLst>
        </pc:spChg>
        <pc:spChg chg="add mod">
          <ac:chgData name="Naznin Mahmood (2215438)" userId="1b58f9d7-c69c-4989-9cb5-58f9b58ba02c" providerId="ADAL" clId="{472223B1-1DE7-47BE-9D93-D4E9D3A24280}" dt="2025-10-31T20:39:43.492" v="6949" actId="20577"/>
          <ac:spMkLst>
            <pc:docMk/>
            <pc:sldMk cId="1948067773" sldId="266"/>
            <ac:spMk id="4" creationId="{3A2F431D-699D-1774-D203-FF9E6B06596E}"/>
          </ac:spMkLst>
        </pc:spChg>
        <pc:graphicFrameChg chg="add mod modGraphic">
          <ac:chgData name="Naznin Mahmood (2215438)" userId="1b58f9d7-c69c-4989-9cb5-58f9b58ba02c" providerId="ADAL" clId="{472223B1-1DE7-47BE-9D93-D4E9D3A24280}" dt="2025-11-05T22:31:30.276" v="8506" actId="2711"/>
          <ac:graphicFrameMkLst>
            <pc:docMk/>
            <pc:sldMk cId="1948067773" sldId="266"/>
            <ac:graphicFrameMk id="19" creationId="{35F4B25D-190E-8154-5CCA-7DF4931598F7}"/>
          </ac:graphicFrameMkLst>
        </pc:graphicFrameChg>
      </pc:sldChg>
      <pc:sldChg chg="addSp delSp modSp new mod setBg">
        <pc:chgData name="Naznin Mahmood (2215438)" userId="1b58f9d7-c69c-4989-9cb5-58f9b58ba02c" providerId="ADAL" clId="{472223B1-1DE7-47BE-9D93-D4E9D3A24280}" dt="2025-11-05T22:33:54.905" v="8533" actId="20577"/>
        <pc:sldMkLst>
          <pc:docMk/>
          <pc:sldMk cId="3963009601" sldId="267"/>
        </pc:sldMkLst>
        <pc:spChg chg="mod">
          <ac:chgData name="Naznin Mahmood (2215438)" userId="1b58f9d7-c69c-4989-9cb5-58f9b58ba02c" providerId="ADAL" clId="{472223B1-1DE7-47BE-9D93-D4E9D3A24280}" dt="2025-11-05T22:33:43.427" v="8523" actId="122"/>
          <ac:spMkLst>
            <pc:docMk/>
            <pc:sldMk cId="3963009601" sldId="267"/>
            <ac:spMk id="2" creationId="{C4D87222-AB87-AA90-1865-1E316FE8F4F6}"/>
          </ac:spMkLst>
        </pc:spChg>
        <pc:spChg chg="mod ord">
          <ac:chgData name="Naznin Mahmood (2215438)" userId="1b58f9d7-c69c-4989-9cb5-58f9b58ba02c" providerId="ADAL" clId="{472223B1-1DE7-47BE-9D93-D4E9D3A24280}" dt="2025-11-05T22:33:54.905" v="8533" actId="20577"/>
          <ac:spMkLst>
            <pc:docMk/>
            <pc:sldMk cId="3963009601" sldId="267"/>
            <ac:spMk id="3" creationId="{AB392C9B-15CC-972A-D31C-20EBE72C78E4}"/>
          </ac:spMkLst>
        </pc:spChg>
        <pc:picChg chg="add mod ord">
          <ac:chgData name="Naznin Mahmood (2215438)" userId="1b58f9d7-c69c-4989-9cb5-58f9b58ba02c" providerId="ADAL" clId="{472223B1-1DE7-47BE-9D93-D4E9D3A24280}" dt="2025-10-31T15:12:05.916" v="3916" actId="26606"/>
          <ac:picMkLst>
            <pc:docMk/>
            <pc:sldMk cId="3963009601" sldId="267"/>
            <ac:picMk id="5" creationId="{48846485-DC09-9C7E-2EE8-0D93096B31C1}"/>
          </ac:picMkLst>
        </pc:picChg>
        <pc:picChg chg="add mod ord">
          <ac:chgData name="Naznin Mahmood (2215438)" userId="1b58f9d7-c69c-4989-9cb5-58f9b58ba02c" providerId="ADAL" clId="{472223B1-1DE7-47BE-9D93-D4E9D3A24280}" dt="2025-10-31T15:12:05.916" v="3916" actId="26606"/>
          <ac:picMkLst>
            <pc:docMk/>
            <pc:sldMk cId="3963009601" sldId="267"/>
            <ac:picMk id="7" creationId="{77378610-D683-EEC7-09F9-4BEE8494A1B5}"/>
          </ac:picMkLst>
        </pc:picChg>
      </pc:sldChg>
      <pc:sldChg chg="addSp delSp modSp new mod">
        <pc:chgData name="Naznin Mahmood (2215438)" userId="1b58f9d7-c69c-4989-9cb5-58f9b58ba02c" providerId="ADAL" clId="{472223B1-1DE7-47BE-9D93-D4E9D3A24280}" dt="2025-11-05T22:34:45.174" v="8540" actId="2711"/>
        <pc:sldMkLst>
          <pc:docMk/>
          <pc:sldMk cId="2991313502" sldId="268"/>
        </pc:sldMkLst>
        <pc:spChg chg="mod">
          <ac:chgData name="Naznin Mahmood (2215438)" userId="1b58f9d7-c69c-4989-9cb5-58f9b58ba02c" providerId="ADAL" clId="{472223B1-1DE7-47BE-9D93-D4E9D3A24280}" dt="2025-11-04T21:11:30.264" v="7589" actId="13926"/>
          <ac:spMkLst>
            <pc:docMk/>
            <pc:sldMk cId="2991313502" sldId="268"/>
            <ac:spMk id="2" creationId="{90E5EE93-82E3-791C-B3D7-52DEC24C0737}"/>
          </ac:spMkLst>
        </pc:spChg>
        <pc:graphicFrameChg chg="add mod">
          <ac:chgData name="Naznin Mahmood (2215438)" userId="1b58f9d7-c69c-4989-9cb5-58f9b58ba02c" providerId="ADAL" clId="{472223B1-1DE7-47BE-9D93-D4E9D3A24280}" dt="2025-11-05T22:34:45.174" v="8540" actId="2711"/>
          <ac:graphicFrameMkLst>
            <pc:docMk/>
            <pc:sldMk cId="2991313502" sldId="268"/>
            <ac:graphicFrameMk id="5" creationId="{CBD0A22A-A880-5AEB-3AEB-67F300D1ACB5}"/>
          </ac:graphicFrameMkLst>
        </pc:graphicFrameChg>
      </pc:sldChg>
      <pc:sldChg chg="addSp delSp modSp new mod setBg setClrOvrMap">
        <pc:chgData name="Naznin Mahmood (2215438)" userId="1b58f9d7-c69c-4989-9cb5-58f9b58ba02c" providerId="ADAL" clId="{472223B1-1DE7-47BE-9D93-D4E9D3A24280}" dt="2025-11-05T22:35:33.846" v="8546" actId="2711"/>
        <pc:sldMkLst>
          <pc:docMk/>
          <pc:sldMk cId="2918805977" sldId="269"/>
        </pc:sldMkLst>
        <pc:spChg chg="mod">
          <ac:chgData name="Naznin Mahmood (2215438)" userId="1b58f9d7-c69c-4989-9cb5-58f9b58ba02c" providerId="ADAL" clId="{472223B1-1DE7-47BE-9D93-D4E9D3A24280}" dt="2025-11-04T21:11:44.975" v="7593" actId="14100"/>
          <ac:spMkLst>
            <pc:docMk/>
            <pc:sldMk cId="2918805977" sldId="269"/>
            <ac:spMk id="2" creationId="{8F8BB366-FD61-8E56-B839-FFF312DD134C}"/>
          </ac:spMkLst>
        </pc:spChg>
        <pc:spChg chg="add del mod">
          <ac:chgData name="Naznin Mahmood (2215438)" userId="1b58f9d7-c69c-4989-9cb5-58f9b58ba02c" providerId="ADAL" clId="{472223B1-1DE7-47BE-9D93-D4E9D3A24280}" dt="2025-10-31T15:43:31.519" v="4778" actId="20577"/>
          <ac:spMkLst>
            <pc:docMk/>
            <pc:sldMk cId="2918805977" sldId="269"/>
            <ac:spMk id="4" creationId="{F0F9EF3B-E49E-387A-F3EB-7ED8BF3420DF}"/>
          </ac:spMkLst>
        </pc:spChg>
        <pc:spChg chg="add">
          <ac:chgData name="Naznin Mahmood (2215438)" userId="1b58f9d7-c69c-4989-9cb5-58f9b58ba02c" providerId="ADAL" clId="{472223B1-1DE7-47BE-9D93-D4E9D3A24280}" dt="2025-10-31T15:37:34.259" v="4727" actId="26606"/>
          <ac:spMkLst>
            <pc:docMk/>
            <pc:sldMk cId="2918805977" sldId="269"/>
            <ac:spMk id="9" creationId="{75F65CD9-825D-44BD-8681-D42D260D4C63}"/>
          </ac:spMkLst>
        </pc:spChg>
        <pc:spChg chg="add">
          <ac:chgData name="Naznin Mahmood (2215438)" userId="1b58f9d7-c69c-4989-9cb5-58f9b58ba02c" providerId="ADAL" clId="{472223B1-1DE7-47BE-9D93-D4E9D3A24280}" dt="2025-10-31T15:37:34.259" v="4727" actId="26606"/>
          <ac:spMkLst>
            <pc:docMk/>
            <pc:sldMk cId="2918805977" sldId="269"/>
            <ac:spMk id="11" creationId="{B2F64C47-BE0B-4DA4-A62F-C6922DD2082F}"/>
          </ac:spMkLst>
        </pc:spChg>
        <pc:graphicFrameChg chg="add mod">
          <ac:chgData name="Naznin Mahmood (2215438)" userId="1b58f9d7-c69c-4989-9cb5-58f9b58ba02c" providerId="ADAL" clId="{472223B1-1DE7-47BE-9D93-D4E9D3A24280}" dt="2025-11-05T22:35:33.846" v="8546" actId="2711"/>
          <ac:graphicFrameMkLst>
            <pc:docMk/>
            <pc:sldMk cId="2918805977" sldId="269"/>
            <ac:graphicFrameMk id="5" creationId="{73E6EC75-2BEB-FD9B-3040-FF624CFA0AF6}"/>
          </ac:graphicFrameMkLst>
        </pc:graphicFrameChg>
      </pc:sldChg>
      <pc:sldChg chg="addSp delSp modSp new mod setBg setClrOvrMap">
        <pc:chgData name="Naznin Mahmood (2215438)" userId="1b58f9d7-c69c-4989-9cb5-58f9b58ba02c" providerId="ADAL" clId="{472223B1-1DE7-47BE-9D93-D4E9D3A24280}" dt="2025-11-05T22:36:27.162" v="8553" actId="2711"/>
        <pc:sldMkLst>
          <pc:docMk/>
          <pc:sldMk cId="4264704311" sldId="270"/>
        </pc:sldMkLst>
        <pc:spChg chg="mod">
          <ac:chgData name="Naznin Mahmood (2215438)" userId="1b58f9d7-c69c-4989-9cb5-58f9b58ba02c" providerId="ADAL" clId="{472223B1-1DE7-47BE-9D93-D4E9D3A24280}" dt="2025-11-04T21:12:00.282" v="7596" actId="113"/>
          <ac:spMkLst>
            <pc:docMk/>
            <pc:sldMk cId="4264704311" sldId="270"/>
            <ac:spMk id="2" creationId="{C6F08232-158C-5378-DA22-C76107D0D017}"/>
          </ac:spMkLst>
        </pc:spChg>
        <pc:spChg chg="add mod">
          <ac:chgData name="Naznin Mahmood (2215438)" userId="1b58f9d7-c69c-4989-9cb5-58f9b58ba02c" providerId="ADAL" clId="{472223B1-1DE7-47BE-9D93-D4E9D3A24280}" dt="2025-10-31T20:42:41.244" v="6990" actId="113"/>
          <ac:spMkLst>
            <pc:docMk/>
            <pc:sldMk cId="4264704311" sldId="270"/>
            <ac:spMk id="4" creationId="{876DEFAC-294F-7877-B14B-88DCD1F017FE}"/>
          </ac:spMkLst>
        </pc:spChg>
        <pc:spChg chg="add">
          <ac:chgData name="Naznin Mahmood (2215438)" userId="1b58f9d7-c69c-4989-9cb5-58f9b58ba02c" providerId="ADAL" clId="{472223B1-1DE7-47BE-9D93-D4E9D3A24280}" dt="2025-10-31T20:42:18.608" v="6986" actId="26606"/>
          <ac:spMkLst>
            <pc:docMk/>
            <pc:sldMk cId="4264704311" sldId="270"/>
            <ac:spMk id="44" creationId="{4117F0C1-BCBB-40C7-99D6-F703E7A4B5F3}"/>
          </ac:spMkLst>
        </pc:spChg>
        <pc:spChg chg="add">
          <ac:chgData name="Naznin Mahmood (2215438)" userId="1b58f9d7-c69c-4989-9cb5-58f9b58ba02c" providerId="ADAL" clId="{472223B1-1DE7-47BE-9D93-D4E9D3A24280}" dt="2025-10-31T20:42:18.608" v="6986" actId="26606"/>
          <ac:spMkLst>
            <pc:docMk/>
            <pc:sldMk cId="4264704311" sldId="270"/>
            <ac:spMk id="46" creationId="{D1A5D8BC-B41A-4E96-91C4-D60F5162257E}"/>
          </ac:spMkLst>
        </pc:spChg>
        <pc:spChg chg="add">
          <ac:chgData name="Naznin Mahmood (2215438)" userId="1b58f9d7-c69c-4989-9cb5-58f9b58ba02c" providerId="ADAL" clId="{472223B1-1DE7-47BE-9D93-D4E9D3A24280}" dt="2025-10-31T20:42:18.608" v="6986" actId="26606"/>
          <ac:spMkLst>
            <pc:docMk/>
            <pc:sldMk cId="4264704311" sldId="270"/>
            <ac:spMk id="50" creationId="{51287385-D3EA-47A8-A127-6061791ADBB6}"/>
          </ac:spMkLst>
        </pc:spChg>
        <pc:graphicFrameChg chg="add mod modGraphic">
          <ac:chgData name="Naznin Mahmood (2215438)" userId="1b58f9d7-c69c-4989-9cb5-58f9b58ba02c" providerId="ADAL" clId="{472223B1-1DE7-47BE-9D93-D4E9D3A24280}" dt="2025-11-05T22:36:27.162" v="8553" actId="2711"/>
          <ac:graphicFrameMkLst>
            <pc:docMk/>
            <pc:sldMk cId="4264704311" sldId="270"/>
            <ac:graphicFrameMk id="21" creationId="{82BE3190-7F2B-9B8F-D9E8-599E41DA05CB}"/>
          </ac:graphicFrameMkLst>
        </pc:graphicFrameChg>
        <pc:picChg chg="add">
          <ac:chgData name="Naznin Mahmood (2215438)" userId="1b58f9d7-c69c-4989-9cb5-58f9b58ba02c" providerId="ADAL" clId="{472223B1-1DE7-47BE-9D93-D4E9D3A24280}" dt="2025-10-31T20:42:18.608" v="6986" actId="26606"/>
          <ac:picMkLst>
            <pc:docMk/>
            <pc:sldMk cId="4264704311" sldId="270"/>
            <ac:picMk id="48" creationId="{0D321D5F-FA18-4271-9EAA-0BEA14116BB5}"/>
          </ac:picMkLst>
        </pc:picChg>
      </pc:sldChg>
      <pc:sldChg chg="addSp delSp modSp new mod setBg">
        <pc:chgData name="Naznin Mahmood (2215438)" userId="1b58f9d7-c69c-4989-9cb5-58f9b58ba02c" providerId="ADAL" clId="{472223B1-1DE7-47BE-9D93-D4E9D3A24280}" dt="2025-11-05T22:38:24.416" v="8567" actId="2711"/>
        <pc:sldMkLst>
          <pc:docMk/>
          <pc:sldMk cId="1008605169" sldId="271"/>
        </pc:sldMkLst>
        <pc:spChg chg="mod ord">
          <ac:chgData name="Naznin Mahmood (2215438)" userId="1b58f9d7-c69c-4989-9cb5-58f9b58ba02c" providerId="ADAL" clId="{472223B1-1DE7-47BE-9D93-D4E9D3A24280}" dt="2025-11-04T21:12:45.298" v="7604" actId="113"/>
          <ac:spMkLst>
            <pc:docMk/>
            <pc:sldMk cId="1008605169" sldId="271"/>
            <ac:spMk id="2" creationId="{B7704B43-CA1E-DA05-0CBE-59A4986D3F20}"/>
          </ac:spMkLst>
        </pc:spChg>
        <pc:spChg chg="add mod">
          <ac:chgData name="Naznin Mahmood (2215438)" userId="1b58f9d7-c69c-4989-9cb5-58f9b58ba02c" providerId="ADAL" clId="{472223B1-1DE7-47BE-9D93-D4E9D3A24280}" dt="2025-10-31T20:45:26.627" v="7019" actId="20577"/>
          <ac:spMkLst>
            <pc:docMk/>
            <pc:sldMk cId="1008605169" sldId="271"/>
            <ac:spMk id="8" creationId="{9F457619-610F-EBB9-07B3-5350B139B118}"/>
          </ac:spMkLst>
        </pc:spChg>
        <pc:graphicFrameChg chg="add del mod modGraphic">
          <ac:chgData name="Naznin Mahmood (2215438)" userId="1b58f9d7-c69c-4989-9cb5-58f9b58ba02c" providerId="ADAL" clId="{472223B1-1DE7-47BE-9D93-D4E9D3A24280}" dt="2025-11-05T22:38:24.416" v="8567" actId="2711"/>
          <ac:graphicFrameMkLst>
            <pc:docMk/>
            <pc:sldMk cId="1008605169" sldId="271"/>
            <ac:graphicFrameMk id="7" creationId="{374B4ABD-7111-2C20-4049-A5C14AF82EB6}"/>
          </ac:graphicFrameMkLst>
        </pc:graphicFrameChg>
        <pc:picChg chg="add mod ord">
          <ac:chgData name="Naznin Mahmood (2215438)" userId="1b58f9d7-c69c-4989-9cb5-58f9b58ba02c" providerId="ADAL" clId="{472223B1-1DE7-47BE-9D93-D4E9D3A24280}" dt="2025-10-31T20:44:14.679" v="6997" actId="26606"/>
          <ac:picMkLst>
            <pc:docMk/>
            <pc:sldMk cId="1008605169" sldId="271"/>
            <ac:picMk id="5" creationId="{109EA549-14E3-B307-FEA7-30BFB353B1FF}"/>
          </ac:picMkLst>
        </pc:picChg>
      </pc:sldChg>
      <pc:sldChg chg="addSp delSp modSp new mod setBg">
        <pc:chgData name="Naznin Mahmood (2215438)" userId="1b58f9d7-c69c-4989-9cb5-58f9b58ba02c" providerId="ADAL" clId="{472223B1-1DE7-47BE-9D93-D4E9D3A24280}" dt="2025-11-05T22:39:29.724" v="8579" actId="2711"/>
        <pc:sldMkLst>
          <pc:docMk/>
          <pc:sldMk cId="3951433094" sldId="272"/>
        </pc:sldMkLst>
        <pc:spChg chg="mod">
          <ac:chgData name="Naznin Mahmood (2215438)" userId="1b58f9d7-c69c-4989-9cb5-58f9b58ba02c" providerId="ADAL" clId="{472223B1-1DE7-47BE-9D93-D4E9D3A24280}" dt="2025-11-04T21:13:03.373" v="7607" actId="113"/>
          <ac:spMkLst>
            <pc:docMk/>
            <pc:sldMk cId="3951433094" sldId="272"/>
            <ac:spMk id="2" creationId="{A61CBDAD-2C41-8657-FCEF-D2A0980C1007}"/>
          </ac:spMkLst>
        </pc:spChg>
        <pc:spChg chg="add mod">
          <ac:chgData name="Naznin Mahmood (2215438)" userId="1b58f9d7-c69c-4989-9cb5-58f9b58ba02c" providerId="ADAL" clId="{472223B1-1DE7-47BE-9D93-D4E9D3A24280}" dt="2025-10-31T20:36:05.202" v="6782" actId="20577"/>
          <ac:spMkLst>
            <pc:docMk/>
            <pc:sldMk cId="3951433094" sldId="272"/>
            <ac:spMk id="5" creationId="{F479676F-D49A-CC8F-0676-788E2114E359}"/>
          </ac:spMkLst>
        </pc:spChg>
        <pc:graphicFrameChg chg="add mod ord modGraphic">
          <ac:chgData name="Naznin Mahmood (2215438)" userId="1b58f9d7-c69c-4989-9cb5-58f9b58ba02c" providerId="ADAL" clId="{472223B1-1DE7-47BE-9D93-D4E9D3A24280}" dt="2025-11-05T22:39:29.724" v="8579" actId="2711"/>
          <ac:graphicFrameMkLst>
            <pc:docMk/>
            <pc:sldMk cId="3951433094" sldId="272"/>
            <ac:graphicFrameMk id="9" creationId="{06A63C6D-DA8A-372C-1062-5E97F65AFF7F}"/>
          </ac:graphicFrameMkLst>
        </pc:graphicFrameChg>
        <pc:picChg chg="add mod">
          <ac:chgData name="Naznin Mahmood (2215438)" userId="1b58f9d7-c69c-4989-9cb5-58f9b58ba02c" providerId="ADAL" clId="{472223B1-1DE7-47BE-9D93-D4E9D3A24280}" dt="2025-10-31T16:18:42.055" v="6129" actId="26606"/>
          <ac:picMkLst>
            <pc:docMk/>
            <pc:sldMk cId="3951433094" sldId="272"/>
            <ac:picMk id="7" creationId="{D222DC2E-183B-1ADB-6CC3-5B1001B6B2ED}"/>
          </ac:picMkLst>
        </pc:picChg>
      </pc:sldChg>
      <pc:sldChg chg="addSp delSp modSp new mod setBg">
        <pc:chgData name="Naznin Mahmood (2215438)" userId="1b58f9d7-c69c-4989-9cb5-58f9b58ba02c" providerId="ADAL" clId="{472223B1-1DE7-47BE-9D93-D4E9D3A24280}" dt="2025-11-05T22:40:33.316" v="8589" actId="2711"/>
        <pc:sldMkLst>
          <pc:docMk/>
          <pc:sldMk cId="2668451567" sldId="273"/>
        </pc:sldMkLst>
        <pc:spChg chg="mod">
          <ac:chgData name="Naznin Mahmood (2215438)" userId="1b58f9d7-c69c-4989-9cb5-58f9b58ba02c" providerId="ADAL" clId="{472223B1-1DE7-47BE-9D93-D4E9D3A24280}" dt="2025-11-04T21:50:44.908" v="8038" actId="20577"/>
          <ac:spMkLst>
            <pc:docMk/>
            <pc:sldMk cId="2668451567" sldId="273"/>
            <ac:spMk id="2" creationId="{1CD40DCB-01F6-6432-D8D3-F32239B097E3}"/>
          </ac:spMkLst>
        </pc:spChg>
        <pc:graphicFrameChg chg="add mod modGraphic">
          <ac:chgData name="Naznin Mahmood (2215438)" userId="1b58f9d7-c69c-4989-9cb5-58f9b58ba02c" providerId="ADAL" clId="{472223B1-1DE7-47BE-9D93-D4E9D3A24280}" dt="2025-11-05T22:40:33.316" v="8589" actId="2711"/>
          <ac:graphicFrameMkLst>
            <pc:docMk/>
            <pc:sldMk cId="2668451567" sldId="273"/>
            <ac:graphicFrameMk id="6" creationId="{5753D545-AA74-43E3-0236-A3DDA3B3757A}"/>
          </ac:graphicFrameMkLst>
        </pc:graphicFrameChg>
      </pc:sldChg>
      <pc:sldChg chg="addSp delSp modSp new mod setBg">
        <pc:chgData name="Naznin Mahmood (2215438)" userId="1b58f9d7-c69c-4989-9cb5-58f9b58ba02c" providerId="ADAL" clId="{472223B1-1DE7-47BE-9D93-D4E9D3A24280}" dt="2025-11-04T21:14:35.298" v="7623" actId="14100"/>
        <pc:sldMkLst>
          <pc:docMk/>
          <pc:sldMk cId="1810657869" sldId="274"/>
        </pc:sldMkLst>
        <pc:spChg chg="mod">
          <ac:chgData name="Naznin Mahmood (2215438)" userId="1b58f9d7-c69c-4989-9cb5-58f9b58ba02c" providerId="ADAL" clId="{472223B1-1DE7-47BE-9D93-D4E9D3A24280}" dt="2025-11-04T21:13:46.489" v="7617" actId="122"/>
          <ac:spMkLst>
            <pc:docMk/>
            <pc:sldMk cId="1810657869" sldId="274"/>
            <ac:spMk id="2" creationId="{09774B18-DBC2-DD8E-FC68-DCDC94054357}"/>
          </ac:spMkLst>
        </pc:spChg>
        <pc:spChg chg="add del mod">
          <ac:chgData name="Naznin Mahmood (2215438)" userId="1b58f9d7-c69c-4989-9cb5-58f9b58ba02c" providerId="ADAL" clId="{472223B1-1DE7-47BE-9D93-D4E9D3A24280}" dt="2025-11-04T21:14:35.298" v="7623" actId="14100"/>
          <ac:spMkLst>
            <pc:docMk/>
            <pc:sldMk cId="1810657869" sldId="274"/>
            <ac:spMk id="3" creationId="{A315FB13-170A-0D6B-2443-3E4B7B35CAFC}"/>
          </ac:spMkLst>
        </pc:spChg>
        <pc:spChg chg="add">
          <ac:chgData name="Naznin Mahmood (2215438)" userId="1b58f9d7-c69c-4989-9cb5-58f9b58ba02c" providerId="ADAL" clId="{472223B1-1DE7-47BE-9D93-D4E9D3A24280}" dt="2025-10-31T20:33:00.771" v="6751" actId="26606"/>
          <ac:spMkLst>
            <pc:docMk/>
            <pc:sldMk cId="1810657869" sldId="274"/>
            <ac:spMk id="14" creationId="{50E53EDA-3B94-4F6B-9E86-D3BB9EBB9616}"/>
          </ac:spMkLst>
        </pc:spChg>
        <pc:cxnChg chg="add">
          <ac:chgData name="Naznin Mahmood (2215438)" userId="1b58f9d7-c69c-4989-9cb5-58f9b58ba02c" providerId="ADAL" clId="{472223B1-1DE7-47BE-9D93-D4E9D3A24280}" dt="2025-10-31T20:33:00.771" v="6751" actId="26606"/>
          <ac:cxnSpMkLst>
            <pc:docMk/>
            <pc:sldMk cId="1810657869" sldId="274"/>
            <ac:cxnSpMk id="16" creationId="{30EFD79F-7790-479B-B7DB-BD0D8C101DDD}"/>
          </ac:cxnSpMkLst>
        </pc:cxnChg>
      </pc:sldChg>
      <pc:sldChg chg="addSp delSp modSp new mod setBg">
        <pc:chgData name="Naznin Mahmood (2215438)" userId="1b58f9d7-c69c-4989-9cb5-58f9b58ba02c" providerId="ADAL" clId="{472223B1-1DE7-47BE-9D93-D4E9D3A24280}" dt="2025-11-05T22:49:11.295" v="8614" actId="20577"/>
        <pc:sldMkLst>
          <pc:docMk/>
          <pc:sldMk cId="1249267601" sldId="275"/>
        </pc:sldMkLst>
        <pc:spChg chg="mod">
          <ac:chgData name="Naznin Mahmood (2215438)" userId="1b58f9d7-c69c-4989-9cb5-58f9b58ba02c" providerId="ADAL" clId="{472223B1-1DE7-47BE-9D93-D4E9D3A24280}" dt="2025-11-04T21:15:17.532" v="7634" actId="113"/>
          <ac:spMkLst>
            <pc:docMk/>
            <pc:sldMk cId="1249267601" sldId="275"/>
            <ac:spMk id="2" creationId="{D62BD76C-AFD6-DD4D-416A-4C8D4E01F2B5}"/>
          </ac:spMkLst>
        </pc:spChg>
        <pc:spChg chg="mod">
          <ac:chgData name="Naznin Mahmood (2215438)" userId="1b58f9d7-c69c-4989-9cb5-58f9b58ba02c" providerId="ADAL" clId="{472223B1-1DE7-47BE-9D93-D4E9D3A24280}" dt="2025-11-05T22:49:11.295" v="8614" actId="20577"/>
          <ac:spMkLst>
            <pc:docMk/>
            <pc:sldMk cId="1249267601" sldId="275"/>
            <ac:spMk id="3" creationId="{6652E473-9EE9-D061-BA9E-12A11653E060}"/>
          </ac:spMkLst>
        </pc:spChg>
        <pc:spChg chg="add">
          <ac:chgData name="Naznin Mahmood (2215438)" userId="1b58f9d7-c69c-4989-9cb5-58f9b58ba02c" providerId="ADAL" clId="{472223B1-1DE7-47BE-9D93-D4E9D3A24280}" dt="2025-10-31T18:10:36.030" v="6208" actId="26606"/>
          <ac:spMkLst>
            <pc:docMk/>
            <pc:sldMk cId="1249267601" sldId="275"/>
            <ac:spMk id="8" creationId="{50E53EDA-3B94-4F6B-9E86-D3BB9EBB9616}"/>
          </ac:spMkLst>
        </pc:spChg>
        <pc:graphicFrameChg chg="add del modGraphic">
          <ac:chgData name="Naznin Mahmood (2215438)" userId="1b58f9d7-c69c-4989-9cb5-58f9b58ba02c" providerId="ADAL" clId="{472223B1-1DE7-47BE-9D93-D4E9D3A24280}" dt="2025-11-04T21:27:20.105" v="7932" actId="478"/>
          <ac:graphicFrameMkLst>
            <pc:docMk/>
            <pc:sldMk cId="1249267601" sldId="275"/>
            <ac:graphicFrameMk id="5" creationId="{EC697959-648A-3411-9E1F-D8780B75ACF6}"/>
          </ac:graphicFrameMkLst>
        </pc:graphicFrameChg>
        <pc:cxnChg chg="add">
          <ac:chgData name="Naznin Mahmood (2215438)" userId="1b58f9d7-c69c-4989-9cb5-58f9b58ba02c" providerId="ADAL" clId="{472223B1-1DE7-47BE-9D93-D4E9D3A24280}" dt="2025-10-31T18:10:36.030" v="6208" actId="26606"/>
          <ac:cxnSpMkLst>
            <pc:docMk/>
            <pc:sldMk cId="1249267601" sldId="275"/>
            <ac:cxnSpMk id="10" creationId="{30EFD79F-7790-479B-B7DB-BD0D8C101DDD}"/>
          </ac:cxnSpMkLst>
        </pc:cxnChg>
      </pc:sldChg>
      <pc:sldChg chg="addSp delSp modSp new mod ord setBg">
        <pc:chgData name="Naznin Mahmood (2215438)" userId="1b58f9d7-c69c-4989-9cb5-58f9b58ba02c" providerId="ADAL" clId="{472223B1-1DE7-47BE-9D93-D4E9D3A24280}" dt="2025-11-04T22:03:35.869" v="8414" actId="114"/>
        <pc:sldMkLst>
          <pc:docMk/>
          <pc:sldMk cId="1088961605" sldId="276"/>
        </pc:sldMkLst>
        <pc:spChg chg="mod">
          <ac:chgData name="Naznin Mahmood (2215438)" userId="1b58f9d7-c69c-4989-9cb5-58f9b58ba02c" providerId="ADAL" clId="{472223B1-1DE7-47BE-9D93-D4E9D3A24280}" dt="2025-11-04T21:14:53.231" v="7627" actId="122"/>
          <ac:spMkLst>
            <pc:docMk/>
            <pc:sldMk cId="1088961605" sldId="276"/>
            <ac:spMk id="2" creationId="{C6A589ED-4AF7-B33B-CB4A-46A274F9F785}"/>
          </ac:spMkLst>
        </pc:spChg>
        <pc:spChg chg="mod">
          <ac:chgData name="Naznin Mahmood (2215438)" userId="1b58f9d7-c69c-4989-9cb5-58f9b58ba02c" providerId="ADAL" clId="{472223B1-1DE7-47BE-9D93-D4E9D3A24280}" dt="2025-11-04T22:03:35.869" v="8414" actId="114"/>
          <ac:spMkLst>
            <pc:docMk/>
            <pc:sldMk cId="1088961605" sldId="276"/>
            <ac:spMk id="3" creationId="{43FEDBFB-1065-F8B4-687E-B1D68C212D6B}"/>
          </ac:spMkLst>
        </pc:spChg>
        <pc:spChg chg="add">
          <ac:chgData name="Naznin Mahmood (2215438)" userId="1b58f9d7-c69c-4989-9cb5-58f9b58ba02c" providerId="ADAL" clId="{472223B1-1DE7-47BE-9D93-D4E9D3A24280}" dt="2025-10-31T18:10:29.497" v="6207" actId="26606"/>
          <ac:spMkLst>
            <pc:docMk/>
            <pc:sldMk cId="1088961605" sldId="276"/>
            <ac:spMk id="8" creationId="{50E53EDA-3B94-4F6B-9E86-D3BB9EBB9616}"/>
          </ac:spMkLst>
        </pc:spChg>
        <pc:cxnChg chg="add">
          <ac:chgData name="Naznin Mahmood (2215438)" userId="1b58f9d7-c69c-4989-9cb5-58f9b58ba02c" providerId="ADAL" clId="{472223B1-1DE7-47BE-9D93-D4E9D3A24280}" dt="2025-10-31T18:10:29.497" v="6207" actId="26606"/>
          <ac:cxnSpMkLst>
            <pc:docMk/>
            <pc:sldMk cId="1088961605" sldId="276"/>
            <ac:cxnSpMk id="10" creationId="{30EFD79F-7790-479B-B7DB-BD0D8C101DDD}"/>
          </ac:cxnSpMkLst>
        </pc:cxnChg>
      </pc:sldChg>
      <pc:sldChg chg="modSp new del mod">
        <pc:chgData name="Naznin Mahmood (2215438)" userId="1b58f9d7-c69c-4989-9cb5-58f9b58ba02c" providerId="ADAL" clId="{472223B1-1DE7-47BE-9D93-D4E9D3A24280}" dt="2025-11-04T20:53:06.358" v="7269" actId="47"/>
        <pc:sldMkLst>
          <pc:docMk/>
          <pc:sldMk cId="1542022518" sldId="277"/>
        </pc:sldMkLst>
        <pc:spChg chg="mod">
          <ac:chgData name="Naznin Mahmood (2215438)" userId="1b58f9d7-c69c-4989-9cb5-58f9b58ba02c" providerId="ADAL" clId="{472223B1-1DE7-47BE-9D93-D4E9D3A24280}" dt="2025-11-04T20:51:46.347" v="7135" actId="20577"/>
          <ac:spMkLst>
            <pc:docMk/>
            <pc:sldMk cId="1542022518" sldId="277"/>
            <ac:spMk id="2" creationId="{957E5AD1-2B3B-3C38-D890-246E6FC470DD}"/>
          </ac:spMkLst>
        </pc:spChg>
        <pc:spChg chg="mod">
          <ac:chgData name="Naznin Mahmood (2215438)" userId="1b58f9d7-c69c-4989-9cb5-58f9b58ba02c" providerId="ADAL" clId="{472223B1-1DE7-47BE-9D93-D4E9D3A24280}" dt="2025-11-04T20:53:02.348" v="7268" actId="6549"/>
          <ac:spMkLst>
            <pc:docMk/>
            <pc:sldMk cId="1542022518" sldId="277"/>
            <ac:spMk id="3" creationId="{9FB7B7CD-FCBC-45E3-D81E-B1C9A4E37F4F}"/>
          </ac:spMkLst>
        </pc:spChg>
      </pc:sldChg>
      <pc:sldChg chg="addSp delSp modSp new mod">
        <pc:chgData name="Naznin Mahmood (2215438)" userId="1b58f9d7-c69c-4989-9cb5-58f9b58ba02c" providerId="ADAL" clId="{472223B1-1DE7-47BE-9D93-D4E9D3A24280}" dt="2025-11-05T22:33:29.632" v="8522" actId="2711"/>
        <pc:sldMkLst>
          <pc:docMk/>
          <pc:sldMk cId="2913158953" sldId="277"/>
        </pc:sldMkLst>
        <pc:spChg chg="mod">
          <ac:chgData name="Naznin Mahmood (2215438)" userId="1b58f9d7-c69c-4989-9cb5-58f9b58ba02c" providerId="ADAL" clId="{472223B1-1DE7-47BE-9D93-D4E9D3A24280}" dt="2025-11-04T21:10:44.292" v="7579" actId="113"/>
          <ac:spMkLst>
            <pc:docMk/>
            <pc:sldMk cId="2913158953" sldId="277"/>
            <ac:spMk id="2" creationId="{DE5EA11D-07CF-EB4C-870D-484CD5760D60}"/>
          </ac:spMkLst>
        </pc:spChg>
        <pc:spChg chg="mod">
          <ac:chgData name="Naznin Mahmood (2215438)" userId="1b58f9d7-c69c-4989-9cb5-58f9b58ba02c" providerId="ADAL" clId="{472223B1-1DE7-47BE-9D93-D4E9D3A24280}" dt="2025-11-04T21:02:34.408" v="7528" actId="2711"/>
          <ac:spMkLst>
            <pc:docMk/>
            <pc:sldMk cId="2913158953" sldId="277"/>
            <ac:spMk id="3" creationId="{E490D52F-9F68-68AC-7419-E45E05FA2577}"/>
          </ac:spMkLst>
        </pc:spChg>
        <pc:spChg chg="mod">
          <ac:chgData name="Naznin Mahmood (2215438)" userId="1b58f9d7-c69c-4989-9cb5-58f9b58ba02c" providerId="ADAL" clId="{472223B1-1DE7-47BE-9D93-D4E9D3A24280}" dt="2025-11-05T22:33:24.391" v="8521" actId="2711"/>
          <ac:spMkLst>
            <pc:docMk/>
            <pc:sldMk cId="2913158953" sldId="277"/>
            <ac:spMk id="4" creationId="{657F3C56-5B18-9CD4-FEF2-F1C1739508F8}"/>
          </ac:spMkLst>
        </pc:spChg>
        <pc:spChg chg="mod">
          <ac:chgData name="Naznin Mahmood (2215438)" userId="1b58f9d7-c69c-4989-9cb5-58f9b58ba02c" providerId="ADAL" clId="{472223B1-1DE7-47BE-9D93-D4E9D3A24280}" dt="2025-11-04T21:02:59.649" v="7530" actId="122"/>
          <ac:spMkLst>
            <pc:docMk/>
            <pc:sldMk cId="2913158953" sldId="277"/>
            <ac:spMk id="5" creationId="{D663CEE0-A02B-26A1-B5F6-07D13CA30243}"/>
          </ac:spMkLst>
        </pc:spChg>
        <pc:spChg chg="mod">
          <ac:chgData name="Naznin Mahmood (2215438)" userId="1b58f9d7-c69c-4989-9cb5-58f9b58ba02c" providerId="ADAL" clId="{472223B1-1DE7-47BE-9D93-D4E9D3A24280}" dt="2025-11-05T22:33:29.632" v="8522" actId="2711"/>
          <ac:spMkLst>
            <pc:docMk/>
            <pc:sldMk cId="2913158953" sldId="277"/>
            <ac:spMk id="6" creationId="{B522A95A-173A-831B-6C46-2DD57602ADF9}"/>
          </ac:spMkLst>
        </pc:spChg>
        <pc:spChg chg="add mod">
          <ac:chgData name="Naznin Mahmood (2215438)" userId="1b58f9d7-c69c-4989-9cb5-58f9b58ba02c" providerId="ADAL" clId="{472223B1-1DE7-47BE-9D93-D4E9D3A24280}" dt="2025-11-04T21:24:54.101" v="7756" actId="20577"/>
          <ac:spMkLst>
            <pc:docMk/>
            <pc:sldMk cId="2913158953" sldId="277"/>
            <ac:spMk id="15" creationId="{E1630D51-0302-B3CE-9D11-54BD6BDD61A7}"/>
          </ac:spMkLst>
        </pc:spChg>
        <pc:picChg chg="add del mod">
          <ac:chgData name="Naznin Mahmood (2215438)" userId="1b58f9d7-c69c-4989-9cb5-58f9b58ba02c" providerId="ADAL" clId="{472223B1-1DE7-47BE-9D93-D4E9D3A24280}" dt="2025-11-04T21:00:45.098" v="7508" actId="478"/>
          <ac:picMkLst>
            <pc:docMk/>
            <pc:sldMk cId="2913158953" sldId="277"/>
            <ac:picMk id="8" creationId="{3462F513-5E05-C9B8-5549-4B21512C9FB9}"/>
          </ac:picMkLst>
        </pc:picChg>
        <pc:picChg chg="add del mod">
          <ac:chgData name="Naznin Mahmood (2215438)" userId="1b58f9d7-c69c-4989-9cb5-58f9b58ba02c" providerId="ADAL" clId="{472223B1-1DE7-47BE-9D93-D4E9D3A24280}" dt="2025-11-04T21:00:45.098" v="7508" actId="478"/>
          <ac:picMkLst>
            <pc:docMk/>
            <pc:sldMk cId="2913158953" sldId="277"/>
            <ac:picMk id="10" creationId="{D305A151-4AB3-5BC0-9052-AC08AC513116}"/>
          </ac:picMkLst>
        </pc:picChg>
        <pc:picChg chg="add del mod">
          <ac:chgData name="Naznin Mahmood (2215438)" userId="1b58f9d7-c69c-4989-9cb5-58f9b58ba02c" providerId="ADAL" clId="{472223B1-1DE7-47BE-9D93-D4E9D3A24280}" dt="2025-11-04T21:00:45.098" v="7508" actId="478"/>
          <ac:picMkLst>
            <pc:docMk/>
            <pc:sldMk cId="2913158953" sldId="277"/>
            <ac:picMk id="12" creationId="{DE012D61-619B-04D9-3D93-602AF787CE09}"/>
          </ac:picMkLst>
        </pc:picChg>
        <pc:picChg chg="add mod">
          <ac:chgData name="Naznin Mahmood (2215438)" userId="1b58f9d7-c69c-4989-9cb5-58f9b58ba02c" providerId="ADAL" clId="{472223B1-1DE7-47BE-9D93-D4E9D3A24280}" dt="2025-11-04T21:02:05.321" v="7524" actId="1076"/>
          <ac:picMkLst>
            <pc:docMk/>
            <pc:sldMk cId="2913158953" sldId="277"/>
            <ac:picMk id="14" creationId="{C5694E9F-266E-93C7-9CD5-AEC5FFDDA018}"/>
          </ac:picMkLst>
        </pc:picChg>
      </pc:sldChg>
      <pc:sldChg chg="modSp new del mod">
        <pc:chgData name="Naznin Mahmood (2215438)" userId="1b58f9d7-c69c-4989-9cb5-58f9b58ba02c" providerId="ADAL" clId="{472223B1-1DE7-47BE-9D93-D4E9D3A24280}" dt="2025-11-04T20:55:46.807" v="7499" actId="47"/>
        <pc:sldMkLst>
          <pc:docMk/>
          <pc:sldMk cId="440301007" sldId="278"/>
        </pc:sldMkLst>
        <pc:spChg chg="mod">
          <ac:chgData name="Naznin Mahmood (2215438)" userId="1b58f9d7-c69c-4989-9cb5-58f9b58ba02c" providerId="ADAL" clId="{472223B1-1DE7-47BE-9D93-D4E9D3A24280}" dt="2025-11-04T20:55:23.030" v="7477" actId="20577"/>
          <ac:spMkLst>
            <pc:docMk/>
            <pc:sldMk cId="440301007" sldId="278"/>
            <ac:spMk id="2" creationId="{7897054F-D4B6-1E27-2EDB-1FDE444DDE64}"/>
          </ac:spMkLst>
        </pc:spChg>
        <pc:spChg chg="mod">
          <ac:chgData name="Naznin Mahmood (2215438)" userId="1b58f9d7-c69c-4989-9cb5-58f9b58ba02c" providerId="ADAL" clId="{472223B1-1DE7-47BE-9D93-D4E9D3A24280}" dt="2025-11-04T20:55:26.875" v="7488" actId="5793"/>
          <ac:spMkLst>
            <pc:docMk/>
            <pc:sldMk cId="440301007" sldId="278"/>
            <ac:spMk id="3" creationId="{5E6F5901-1076-C6CC-8D69-B07CF14FD2C3}"/>
          </ac:spMkLst>
        </pc:spChg>
        <pc:spChg chg="mod">
          <ac:chgData name="Naznin Mahmood (2215438)" userId="1b58f9d7-c69c-4989-9cb5-58f9b58ba02c" providerId="ADAL" clId="{472223B1-1DE7-47BE-9D93-D4E9D3A24280}" dt="2025-11-04T20:55:29.978" v="7498" actId="5793"/>
          <ac:spMkLst>
            <pc:docMk/>
            <pc:sldMk cId="440301007" sldId="278"/>
            <ac:spMk id="5" creationId="{1E4F3D97-3D9E-E9E9-F7B1-CC534768D6FD}"/>
          </ac:spMkLst>
        </pc:spChg>
      </pc:sldChg>
      <pc:sldChg chg="addSp delSp modSp new mod setBg setClrOvrMap">
        <pc:chgData name="Naznin Mahmood (2215438)" userId="1b58f9d7-c69c-4989-9cb5-58f9b58ba02c" providerId="ADAL" clId="{472223B1-1DE7-47BE-9D93-D4E9D3A24280}" dt="2025-11-05T22:42:09.619" v="8601"/>
        <pc:sldMkLst>
          <pc:docMk/>
          <pc:sldMk cId="799189111" sldId="278"/>
        </pc:sldMkLst>
        <pc:spChg chg="mod">
          <ac:chgData name="Naznin Mahmood (2215438)" userId="1b58f9d7-c69c-4989-9cb5-58f9b58ba02c" providerId="ADAL" clId="{472223B1-1DE7-47BE-9D93-D4E9D3A24280}" dt="2025-11-04T21:49:36.364" v="8018" actId="122"/>
          <ac:spMkLst>
            <pc:docMk/>
            <pc:sldMk cId="799189111" sldId="278"/>
            <ac:spMk id="2" creationId="{285650E8-6FE0-2ACE-4E0F-9623D634284F}"/>
          </ac:spMkLst>
        </pc:spChg>
        <pc:spChg chg="del mod">
          <ac:chgData name="Naznin Mahmood (2215438)" userId="1b58f9d7-c69c-4989-9cb5-58f9b58ba02c" providerId="ADAL" clId="{472223B1-1DE7-47BE-9D93-D4E9D3A24280}" dt="2025-11-04T21:49:28.501" v="8017" actId="26606"/>
          <ac:spMkLst>
            <pc:docMk/>
            <pc:sldMk cId="799189111" sldId="278"/>
            <ac:spMk id="3" creationId="{AE484E4B-3A01-15BA-87D6-6466951D397D}"/>
          </ac:spMkLst>
        </pc:spChg>
        <pc:spChg chg="add mod">
          <ac:chgData name="Naznin Mahmood (2215438)" userId="1b58f9d7-c69c-4989-9cb5-58f9b58ba02c" providerId="ADAL" clId="{472223B1-1DE7-47BE-9D93-D4E9D3A24280}" dt="2025-11-04T21:57:54.866" v="8087" actId="207"/>
          <ac:spMkLst>
            <pc:docMk/>
            <pc:sldMk cId="799189111" sldId="278"/>
            <ac:spMk id="4" creationId="{2755B1BD-BD65-C341-08F4-69C1A5B55A87}"/>
          </ac:spMkLst>
        </pc:spChg>
        <pc:spChg chg="add">
          <ac:chgData name="Naznin Mahmood (2215438)" userId="1b58f9d7-c69c-4989-9cb5-58f9b58ba02c" providerId="ADAL" clId="{472223B1-1DE7-47BE-9D93-D4E9D3A24280}" dt="2025-11-04T21:49:28.501" v="8017" actId="26606"/>
          <ac:spMkLst>
            <pc:docMk/>
            <pc:sldMk cId="799189111" sldId="278"/>
            <ac:spMk id="9" creationId="{6A166780-9337-4437-95D3-5EA9D55AAAC5}"/>
          </ac:spMkLst>
        </pc:spChg>
        <pc:spChg chg="add">
          <ac:chgData name="Naznin Mahmood (2215438)" userId="1b58f9d7-c69c-4989-9cb5-58f9b58ba02c" providerId="ADAL" clId="{472223B1-1DE7-47BE-9D93-D4E9D3A24280}" dt="2025-11-04T21:49:28.501" v="8017" actId="26606"/>
          <ac:spMkLst>
            <pc:docMk/>
            <pc:sldMk cId="799189111" sldId="278"/>
            <ac:spMk id="11" creationId="{EB3D0F40-BF1F-4120-945D-90C5AAD6E35A}"/>
          </ac:spMkLst>
        </pc:spChg>
        <pc:spChg chg="add">
          <ac:chgData name="Naznin Mahmood (2215438)" userId="1b58f9d7-c69c-4989-9cb5-58f9b58ba02c" providerId="ADAL" clId="{472223B1-1DE7-47BE-9D93-D4E9D3A24280}" dt="2025-11-04T21:49:28.501" v="8017" actId="26606"/>
          <ac:spMkLst>
            <pc:docMk/>
            <pc:sldMk cId="799189111" sldId="278"/>
            <ac:spMk id="15" creationId="{66F4F323-644B-4A47-97E9-BFB73840F402}"/>
          </ac:spMkLst>
        </pc:spChg>
        <pc:graphicFrameChg chg="add mod">
          <ac:chgData name="Naznin Mahmood (2215438)" userId="1b58f9d7-c69c-4989-9cb5-58f9b58ba02c" providerId="ADAL" clId="{472223B1-1DE7-47BE-9D93-D4E9D3A24280}" dt="2025-11-05T22:42:09.619" v="8601"/>
          <ac:graphicFrameMkLst>
            <pc:docMk/>
            <pc:sldMk cId="799189111" sldId="278"/>
            <ac:graphicFrameMk id="5" creationId="{4B089F53-5AB2-CBE0-822A-55A50A02B86C}"/>
          </ac:graphicFrameMkLst>
        </pc:graphicFrameChg>
        <pc:picChg chg="add">
          <ac:chgData name="Naznin Mahmood (2215438)" userId="1b58f9d7-c69c-4989-9cb5-58f9b58ba02c" providerId="ADAL" clId="{472223B1-1DE7-47BE-9D93-D4E9D3A24280}" dt="2025-11-04T21:49:28.501" v="8017" actId="26606"/>
          <ac:picMkLst>
            <pc:docMk/>
            <pc:sldMk cId="799189111" sldId="278"/>
            <ac:picMk id="13" creationId="{15640A69-3748-450C-8DDB-B2051AC04BC7}"/>
          </ac:picMkLst>
        </pc:picChg>
      </pc:sldChg>
    </pc:docChg>
  </pc:docChgLst>
</pc:chgInfo>
</file>

<file path=ppt/diagrams/_rels/data1.xml.rels><?xml version="1.0" encoding="UTF-8" standalone="yes"?>
<Relationships xmlns="http://schemas.openxmlformats.org/package/2006/relationships"><Relationship Id="rId8" Type="http://schemas.openxmlformats.org/officeDocument/2006/relationships/image" Target="../media/image25.svg"/><Relationship Id="rId3" Type="http://schemas.openxmlformats.org/officeDocument/2006/relationships/image" Target="../media/image20.png"/><Relationship Id="rId7" Type="http://schemas.openxmlformats.org/officeDocument/2006/relationships/image" Target="../media/image24.png"/><Relationship Id="rId2" Type="http://schemas.openxmlformats.org/officeDocument/2006/relationships/image" Target="../media/image19.svg"/><Relationship Id="rId1" Type="http://schemas.openxmlformats.org/officeDocument/2006/relationships/image" Target="../media/image18.png"/><Relationship Id="rId6" Type="http://schemas.openxmlformats.org/officeDocument/2006/relationships/image" Target="../media/image23.svg"/><Relationship Id="rId5" Type="http://schemas.openxmlformats.org/officeDocument/2006/relationships/image" Target="../media/image22.png"/><Relationship Id="rId4" Type="http://schemas.openxmlformats.org/officeDocument/2006/relationships/image" Target="../media/image21.svg"/></Relationships>
</file>

<file path=ppt/diagrams/_rels/data5.xml.rels><?xml version="1.0" encoding="UTF-8" standalone="yes"?>
<Relationships xmlns="http://schemas.openxmlformats.org/package/2006/relationships"><Relationship Id="rId8" Type="http://schemas.openxmlformats.org/officeDocument/2006/relationships/image" Target="../media/image36.svg"/><Relationship Id="rId3" Type="http://schemas.openxmlformats.org/officeDocument/2006/relationships/image" Target="../media/image31.png"/><Relationship Id="rId7" Type="http://schemas.openxmlformats.org/officeDocument/2006/relationships/image" Target="../media/image35.png"/><Relationship Id="rId12" Type="http://schemas.openxmlformats.org/officeDocument/2006/relationships/image" Target="../media/image40.svg"/><Relationship Id="rId2" Type="http://schemas.openxmlformats.org/officeDocument/2006/relationships/image" Target="../media/image30.svg"/><Relationship Id="rId1" Type="http://schemas.openxmlformats.org/officeDocument/2006/relationships/image" Target="../media/image29.png"/><Relationship Id="rId6" Type="http://schemas.openxmlformats.org/officeDocument/2006/relationships/image" Target="../media/image34.svg"/><Relationship Id="rId11" Type="http://schemas.openxmlformats.org/officeDocument/2006/relationships/image" Target="../media/image39.png"/><Relationship Id="rId5" Type="http://schemas.openxmlformats.org/officeDocument/2006/relationships/image" Target="../media/image33.png"/><Relationship Id="rId10" Type="http://schemas.openxmlformats.org/officeDocument/2006/relationships/image" Target="../media/image38.svg"/><Relationship Id="rId4" Type="http://schemas.openxmlformats.org/officeDocument/2006/relationships/image" Target="../media/image32.svg"/><Relationship Id="rId9" Type="http://schemas.openxmlformats.org/officeDocument/2006/relationships/image" Target="../media/image37.png"/></Relationships>
</file>

<file path=ppt/diagrams/_rels/data12.xml.rels><?xml version="1.0" encoding="UTF-8" standalone="yes"?>
<Relationships xmlns="http://schemas.openxmlformats.org/package/2006/relationships"><Relationship Id="rId8" Type="http://schemas.openxmlformats.org/officeDocument/2006/relationships/image" Target="../media/image51.svg"/><Relationship Id="rId3" Type="http://schemas.openxmlformats.org/officeDocument/2006/relationships/image" Target="../media/image46.png"/><Relationship Id="rId7" Type="http://schemas.openxmlformats.org/officeDocument/2006/relationships/image" Target="../media/image50.png"/><Relationship Id="rId12" Type="http://schemas.openxmlformats.org/officeDocument/2006/relationships/image" Target="../media/image55.svg"/><Relationship Id="rId2" Type="http://schemas.openxmlformats.org/officeDocument/2006/relationships/image" Target="../media/image45.svg"/><Relationship Id="rId1" Type="http://schemas.openxmlformats.org/officeDocument/2006/relationships/image" Target="../media/image44.png"/><Relationship Id="rId6" Type="http://schemas.openxmlformats.org/officeDocument/2006/relationships/image" Target="../media/image49.svg"/><Relationship Id="rId11" Type="http://schemas.openxmlformats.org/officeDocument/2006/relationships/image" Target="../media/image54.png"/><Relationship Id="rId5" Type="http://schemas.openxmlformats.org/officeDocument/2006/relationships/image" Target="../media/image48.png"/><Relationship Id="rId10" Type="http://schemas.openxmlformats.org/officeDocument/2006/relationships/image" Target="../media/image53.svg"/><Relationship Id="rId4" Type="http://schemas.openxmlformats.org/officeDocument/2006/relationships/image" Target="../media/image47.svg"/><Relationship Id="rId9" Type="http://schemas.openxmlformats.org/officeDocument/2006/relationships/image" Target="../media/image52.png"/></Relationships>
</file>

<file path=ppt/diagrams/_rels/drawing1.xml.rels><?xml version="1.0" encoding="UTF-8" standalone="yes"?>
<Relationships xmlns="http://schemas.openxmlformats.org/package/2006/relationships"><Relationship Id="rId8" Type="http://schemas.openxmlformats.org/officeDocument/2006/relationships/image" Target="../media/image25.svg"/><Relationship Id="rId3" Type="http://schemas.openxmlformats.org/officeDocument/2006/relationships/image" Target="../media/image20.png"/><Relationship Id="rId7" Type="http://schemas.openxmlformats.org/officeDocument/2006/relationships/image" Target="../media/image24.png"/><Relationship Id="rId2" Type="http://schemas.openxmlformats.org/officeDocument/2006/relationships/image" Target="../media/image19.svg"/><Relationship Id="rId1" Type="http://schemas.openxmlformats.org/officeDocument/2006/relationships/image" Target="../media/image18.png"/><Relationship Id="rId6" Type="http://schemas.openxmlformats.org/officeDocument/2006/relationships/image" Target="../media/image23.svg"/><Relationship Id="rId5" Type="http://schemas.openxmlformats.org/officeDocument/2006/relationships/image" Target="../media/image22.png"/><Relationship Id="rId4" Type="http://schemas.openxmlformats.org/officeDocument/2006/relationships/image" Target="../media/image21.svg"/></Relationships>
</file>

<file path=ppt/diagrams/_rels/drawing5.xml.rels><?xml version="1.0" encoding="UTF-8" standalone="yes"?>
<Relationships xmlns="http://schemas.openxmlformats.org/package/2006/relationships"><Relationship Id="rId8" Type="http://schemas.openxmlformats.org/officeDocument/2006/relationships/image" Target="../media/image36.svg"/><Relationship Id="rId3" Type="http://schemas.openxmlformats.org/officeDocument/2006/relationships/image" Target="../media/image31.png"/><Relationship Id="rId7" Type="http://schemas.openxmlformats.org/officeDocument/2006/relationships/image" Target="../media/image35.png"/><Relationship Id="rId12" Type="http://schemas.openxmlformats.org/officeDocument/2006/relationships/image" Target="../media/image40.svg"/><Relationship Id="rId2" Type="http://schemas.openxmlformats.org/officeDocument/2006/relationships/image" Target="../media/image30.svg"/><Relationship Id="rId1" Type="http://schemas.openxmlformats.org/officeDocument/2006/relationships/image" Target="../media/image29.png"/><Relationship Id="rId6" Type="http://schemas.openxmlformats.org/officeDocument/2006/relationships/image" Target="../media/image34.svg"/><Relationship Id="rId11" Type="http://schemas.openxmlformats.org/officeDocument/2006/relationships/image" Target="../media/image39.png"/><Relationship Id="rId5" Type="http://schemas.openxmlformats.org/officeDocument/2006/relationships/image" Target="../media/image33.png"/><Relationship Id="rId10" Type="http://schemas.openxmlformats.org/officeDocument/2006/relationships/image" Target="../media/image38.svg"/><Relationship Id="rId4" Type="http://schemas.openxmlformats.org/officeDocument/2006/relationships/image" Target="../media/image32.svg"/><Relationship Id="rId9" Type="http://schemas.openxmlformats.org/officeDocument/2006/relationships/image" Target="../media/image37.png"/></Relationships>
</file>

<file path=ppt/diagrams/_rels/drawing12.xml.rels><?xml version="1.0" encoding="UTF-8" standalone="yes"?>
<Relationships xmlns="http://schemas.openxmlformats.org/package/2006/relationships"><Relationship Id="rId8" Type="http://schemas.openxmlformats.org/officeDocument/2006/relationships/image" Target="../media/image51.svg"/><Relationship Id="rId3" Type="http://schemas.openxmlformats.org/officeDocument/2006/relationships/image" Target="../media/image46.png"/><Relationship Id="rId7" Type="http://schemas.openxmlformats.org/officeDocument/2006/relationships/image" Target="../media/image50.png"/><Relationship Id="rId12" Type="http://schemas.openxmlformats.org/officeDocument/2006/relationships/image" Target="../media/image55.svg"/><Relationship Id="rId2" Type="http://schemas.openxmlformats.org/officeDocument/2006/relationships/image" Target="../media/image45.svg"/><Relationship Id="rId1" Type="http://schemas.openxmlformats.org/officeDocument/2006/relationships/image" Target="../media/image44.png"/><Relationship Id="rId6" Type="http://schemas.openxmlformats.org/officeDocument/2006/relationships/image" Target="../media/image49.svg"/><Relationship Id="rId11" Type="http://schemas.openxmlformats.org/officeDocument/2006/relationships/image" Target="../media/image54.png"/><Relationship Id="rId5" Type="http://schemas.openxmlformats.org/officeDocument/2006/relationships/image" Target="../media/image48.png"/><Relationship Id="rId10" Type="http://schemas.openxmlformats.org/officeDocument/2006/relationships/image" Target="../media/image53.svg"/><Relationship Id="rId4" Type="http://schemas.openxmlformats.org/officeDocument/2006/relationships/image" Target="../media/image47.svg"/><Relationship Id="rId9" Type="http://schemas.openxmlformats.org/officeDocument/2006/relationships/image" Target="../media/image52.png"/></Relationships>
</file>

<file path=ppt/diagrams/colors1.xml><?xml version="1.0" encoding="utf-8"?>
<dgm:colorsDef xmlns:dgm="http://schemas.openxmlformats.org/drawingml/2006/diagram" xmlns:a="http://schemas.openxmlformats.org/drawingml/2006/main" uniqueId="urn:microsoft.com/office/officeart/2018/5/colors/Iconchunking_neutralicon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8.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9.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0.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1.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2.xml><?xml version="1.0" encoding="utf-8"?>
<dgm:colorsDef xmlns:dgm="http://schemas.openxmlformats.org/drawingml/2006/diagram" xmlns:a="http://schemas.openxmlformats.org/drawingml/2006/main" uniqueId="urn:microsoft.com/office/officeart/2018/5/colors/Iconchunking_neutralicontext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bg1"/>
    </dgm:txFillClrLst>
    <dgm:txEffectClrLst/>
  </dgm:styleLbl>
</dgm:colorsDef>
</file>

<file path=ppt/diagrams/data1.xml><?xml version="1.0" encoding="utf-8"?>
<dgm:dataModel xmlns:dgm="http://schemas.openxmlformats.org/drawingml/2006/diagram" xmlns:a="http://schemas.openxmlformats.org/drawingml/2006/main">
  <dgm:ptLst>
    <dgm:pt modelId="{B1E3C0CB-D908-4F53-8AA9-C6DA0691A0B9}" type="doc">
      <dgm:prSet loTypeId="urn:microsoft.com/office/officeart/2018/5/layout/IconLeafLabelList" loCatId="icon" qsTypeId="urn:microsoft.com/office/officeart/2005/8/quickstyle/simple1" qsCatId="simple" csTypeId="urn:microsoft.com/office/officeart/2018/5/colors/Iconchunking_neutralicon_colorful1" csCatId="colorful" phldr="1"/>
      <dgm:spPr/>
      <dgm:t>
        <a:bodyPr/>
        <a:lstStyle/>
        <a:p>
          <a:endParaRPr lang="en-US"/>
        </a:p>
      </dgm:t>
    </dgm:pt>
    <dgm:pt modelId="{6D740EDB-135A-49CF-8948-82FB5AE6415E}">
      <dgm:prSet/>
      <dgm:spPr/>
      <dgm:t>
        <a:bodyPr/>
        <a:lstStyle/>
        <a:p>
          <a:pPr>
            <a:defRPr cap="all"/>
          </a:pPr>
          <a:r>
            <a:rPr lang="en-GB" dirty="0">
              <a:latin typeface="Arial" panose="020B0604020202020204" pitchFamily="34" charset="0"/>
              <a:cs typeface="Arial" panose="020B0604020202020204" pitchFamily="34" charset="0"/>
            </a:rPr>
            <a:t> Improve access to primary care services</a:t>
          </a:r>
          <a:endParaRPr lang="en-US" dirty="0">
            <a:latin typeface="Arial" panose="020B0604020202020204" pitchFamily="34" charset="0"/>
            <a:cs typeface="Arial" panose="020B0604020202020204" pitchFamily="34" charset="0"/>
          </a:endParaRPr>
        </a:p>
      </dgm:t>
    </dgm:pt>
    <dgm:pt modelId="{94848B1E-4CE0-4C66-956F-C4FD7F1C1772}" type="parTrans" cxnId="{35621853-07FC-4EBE-9496-9D1B2E102964}">
      <dgm:prSet/>
      <dgm:spPr/>
      <dgm:t>
        <a:bodyPr/>
        <a:lstStyle/>
        <a:p>
          <a:endParaRPr lang="en-US"/>
        </a:p>
      </dgm:t>
    </dgm:pt>
    <dgm:pt modelId="{F6F60DC0-60D5-4A03-B640-23273B0FA996}" type="sibTrans" cxnId="{35621853-07FC-4EBE-9496-9D1B2E102964}">
      <dgm:prSet/>
      <dgm:spPr/>
      <dgm:t>
        <a:bodyPr/>
        <a:lstStyle/>
        <a:p>
          <a:endParaRPr lang="en-US"/>
        </a:p>
      </dgm:t>
    </dgm:pt>
    <dgm:pt modelId="{5F5B95CB-52DD-4C9C-AE19-5C48E3290758}">
      <dgm:prSet/>
      <dgm:spPr/>
      <dgm:t>
        <a:bodyPr/>
        <a:lstStyle/>
        <a:p>
          <a:pPr>
            <a:defRPr cap="all"/>
          </a:pPr>
          <a:r>
            <a:rPr lang="en-GB" dirty="0"/>
            <a:t> </a:t>
          </a:r>
          <a:r>
            <a:rPr lang="en-GB" dirty="0">
              <a:latin typeface="Arial" panose="020B0604020202020204" pitchFamily="34" charset="0"/>
              <a:cs typeface="Arial" panose="020B0604020202020204" pitchFamily="34" charset="0"/>
            </a:rPr>
            <a:t>Enhance patient experience</a:t>
          </a:r>
          <a:endParaRPr lang="en-US" dirty="0">
            <a:latin typeface="Arial" panose="020B0604020202020204" pitchFamily="34" charset="0"/>
            <a:cs typeface="Arial" panose="020B0604020202020204" pitchFamily="34" charset="0"/>
          </a:endParaRPr>
        </a:p>
      </dgm:t>
    </dgm:pt>
    <dgm:pt modelId="{20EEC9B5-7AF1-487E-9C64-C3AEABBFBC50}" type="parTrans" cxnId="{0E60A8F8-5674-40F5-B09B-7DDCBDADD3FE}">
      <dgm:prSet/>
      <dgm:spPr/>
      <dgm:t>
        <a:bodyPr/>
        <a:lstStyle/>
        <a:p>
          <a:endParaRPr lang="en-US"/>
        </a:p>
      </dgm:t>
    </dgm:pt>
    <dgm:pt modelId="{164C2251-B4ED-4574-B725-8D760E27DC8A}" type="sibTrans" cxnId="{0E60A8F8-5674-40F5-B09B-7DDCBDADD3FE}">
      <dgm:prSet/>
      <dgm:spPr/>
      <dgm:t>
        <a:bodyPr/>
        <a:lstStyle/>
        <a:p>
          <a:endParaRPr lang="en-US"/>
        </a:p>
      </dgm:t>
    </dgm:pt>
    <dgm:pt modelId="{32F74B92-84EE-4FB8-909F-037C9F458D63}">
      <dgm:prSet/>
      <dgm:spPr/>
      <dgm:t>
        <a:bodyPr/>
        <a:lstStyle/>
        <a:p>
          <a:pPr>
            <a:defRPr cap="all"/>
          </a:pPr>
          <a:r>
            <a:rPr lang="en-GB" dirty="0">
              <a:latin typeface="Arial" panose="020B0604020202020204" pitchFamily="34" charset="0"/>
              <a:cs typeface="Arial" panose="020B0604020202020204" pitchFamily="34" charset="0"/>
            </a:rPr>
            <a:t> Save time in general practices </a:t>
          </a:r>
          <a:endParaRPr lang="en-US" dirty="0">
            <a:latin typeface="Arial" panose="020B0604020202020204" pitchFamily="34" charset="0"/>
            <a:cs typeface="Arial" panose="020B0604020202020204" pitchFamily="34" charset="0"/>
          </a:endParaRPr>
        </a:p>
      </dgm:t>
    </dgm:pt>
    <dgm:pt modelId="{9FD40090-05E4-4835-84AC-3D47156F198E}" type="parTrans" cxnId="{C80A85D5-E5EE-4307-8025-628E54D0326A}">
      <dgm:prSet/>
      <dgm:spPr/>
      <dgm:t>
        <a:bodyPr/>
        <a:lstStyle/>
        <a:p>
          <a:endParaRPr lang="en-US"/>
        </a:p>
      </dgm:t>
    </dgm:pt>
    <dgm:pt modelId="{EF22BE3E-72FD-4711-A86B-20F8358D4642}" type="sibTrans" cxnId="{C80A85D5-E5EE-4307-8025-628E54D0326A}">
      <dgm:prSet/>
      <dgm:spPr/>
      <dgm:t>
        <a:bodyPr/>
        <a:lstStyle/>
        <a:p>
          <a:endParaRPr lang="en-US"/>
        </a:p>
      </dgm:t>
    </dgm:pt>
    <dgm:pt modelId="{A7906401-E15A-4D64-BD3C-2AF30423F1DE}">
      <dgm:prSet/>
      <dgm:spPr/>
      <dgm:t>
        <a:bodyPr/>
        <a:lstStyle/>
        <a:p>
          <a:pPr>
            <a:defRPr cap="all"/>
          </a:pPr>
          <a:r>
            <a:rPr lang="en-GB" dirty="0">
              <a:latin typeface="Arial" panose="020B0604020202020204" pitchFamily="34" charset="0"/>
              <a:cs typeface="Arial" panose="020B0604020202020204" pitchFamily="34" charset="0"/>
            </a:rPr>
            <a:t>Promote self-care</a:t>
          </a:r>
          <a:endParaRPr lang="en-US" dirty="0">
            <a:latin typeface="Arial" panose="020B0604020202020204" pitchFamily="34" charset="0"/>
            <a:cs typeface="Arial" panose="020B0604020202020204" pitchFamily="34" charset="0"/>
          </a:endParaRPr>
        </a:p>
      </dgm:t>
    </dgm:pt>
    <dgm:pt modelId="{5832F93A-1E5E-4EF6-9EEF-7A1C67D8922B}" type="parTrans" cxnId="{A4F4ACF7-C1B3-4F93-A9A8-F73319F69EFA}">
      <dgm:prSet/>
      <dgm:spPr/>
      <dgm:t>
        <a:bodyPr/>
        <a:lstStyle/>
        <a:p>
          <a:endParaRPr lang="en-US"/>
        </a:p>
      </dgm:t>
    </dgm:pt>
    <dgm:pt modelId="{F2F1DF34-53E8-4DC7-8DE9-66522F82E143}" type="sibTrans" cxnId="{A4F4ACF7-C1B3-4F93-A9A8-F73319F69EFA}">
      <dgm:prSet/>
      <dgm:spPr/>
      <dgm:t>
        <a:bodyPr/>
        <a:lstStyle/>
        <a:p>
          <a:endParaRPr lang="en-US"/>
        </a:p>
      </dgm:t>
    </dgm:pt>
    <dgm:pt modelId="{4BBD19CE-3E25-46D9-82C7-2CA617206BAC}" type="pres">
      <dgm:prSet presAssocID="{B1E3C0CB-D908-4F53-8AA9-C6DA0691A0B9}" presName="root" presStyleCnt="0">
        <dgm:presLayoutVars>
          <dgm:dir/>
          <dgm:resizeHandles val="exact"/>
        </dgm:presLayoutVars>
      </dgm:prSet>
      <dgm:spPr/>
    </dgm:pt>
    <dgm:pt modelId="{35C71A56-1BC0-45CD-ADCC-41DF16CCE9D0}" type="pres">
      <dgm:prSet presAssocID="{6D740EDB-135A-49CF-8948-82FB5AE6415E}" presName="compNode" presStyleCnt="0"/>
      <dgm:spPr/>
    </dgm:pt>
    <dgm:pt modelId="{CD73E062-4093-4D7A-90B4-F1BA23CAB818}" type="pres">
      <dgm:prSet presAssocID="{6D740EDB-135A-49CF-8948-82FB5AE6415E}" presName="iconBgRect" presStyleLbl="bgShp" presStyleIdx="0" presStyleCnt="4"/>
      <dgm:spPr>
        <a:prstGeom prst="round2DiagRect">
          <a:avLst>
            <a:gd name="adj1" fmla="val 29727"/>
            <a:gd name="adj2" fmla="val 0"/>
          </a:avLst>
        </a:prstGeom>
      </dgm:spPr>
    </dgm:pt>
    <dgm:pt modelId="{ED0DA02F-2EA2-4B2E-87EF-115CCFB52FA2}" type="pres">
      <dgm:prSet presAssocID="{6D740EDB-135A-49CF-8948-82FB5AE6415E}" presName="iconRect" presStyleLbl="node1" presStyleIdx="0" presStyleCnt="4"/>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Stethoscope"/>
        </a:ext>
      </dgm:extLst>
    </dgm:pt>
    <dgm:pt modelId="{EC597396-C326-4DFF-BDE9-A7A0DD285A79}" type="pres">
      <dgm:prSet presAssocID="{6D740EDB-135A-49CF-8948-82FB5AE6415E}" presName="spaceRect" presStyleCnt="0"/>
      <dgm:spPr/>
    </dgm:pt>
    <dgm:pt modelId="{408C531E-8B54-4D95-AB7C-7D5DF328CAB8}" type="pres">
      <dgm:prSet presAssocID="{6D740EDB-135A-49CF-8948-82FB5AE6415E}" presName="textRect" presStyleLbl="revTx" presStyleIdx="0" presStyleCnt="4">
        <dgm:presLayoutVars>
          <dgm:chMax val="1"/>
          <dgm:chPref val="1"/>
        </dgm:presLayoutVars>
      </dgm:prSet>
      <dgm:spPr/>
    </dgm:pt>
    <dgm:pt modelId="{4AA963CB-8E31-4ECE-8FF3-CE29AE470D77}" type="pres">
      <dgm:prSet presAssocID="{F6F60DC0-60D5-4A03-B640-23273B0FA996}" presName="sibTrans" presStyleCnt="0"/>
      <dgm:spPr/>
    </dgm:pt>
    <dgm:pt modelId="{28A81F72-2F2D-4E9E-9361-8221DD6B12E9}" type="pres">
      <dgm:prSet presAssocID="{5F5B95CB-52DD-4C9C-AE19-5C48E3290758}" presName="compNode" presStyleCnt="0"/>
      <dgm:spPr/>
    </dgm:pt>
    <dgm:pt modelId="{E117F656-69D2-4995-A41A-B3256659FCB3}" type="pres">
      <dgm:prSet presAssocID="{5F5B95CB-52DD-4C9C-AE19-5C48E3290758}" presName="iconBgRect" presStyleLbl="bgShp" presStyleIdx="1" presStyleCnt="4"/>
      <dgm:spPr>
        <a:prstGeom prst="round2DiagRect">
          <a:avLst>
            <a:gd name="adj1" fmla="val 29727"/>
            <a:gd name="adj2" fmla="val 0"/>
          </a:avLst>
        </a:prstGeom>
      </dgm:spPr>
    </dgm:pt>
    <dgm:pt modelId="{6F633B13-EAFD-4293-927C-BB30980EA5CE}" type="pres">
      <dgm:prSet presAssocID="{5F5B95CB-52DD-4C9C-AE19-5C48E3290758}" presName="iconRect" presStyleLbl="node1" presStyleIdx="1" presStyleCnt="4"/>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User"/>
        </a:ext>
      </dgm:extLst>
    </dgm:pt>
    <dgm:pt modelId="{581A11CD-D601-4364-8004-1AF8BF851627}" type="pres">
      <dgm:prSet presAssocID="{5F5B95CB-52DD-4C9C-AE19-5C48E3290758}" presName="spaceRect" presStyleCnt="0"/>
      <dgm:spPr/>
    </dgm:pt>
    <dgm:pt modelId="{2362CF1C-6DFB-4CEC-BC8B-D6C8317A66C7}" type="pres">
      <dgm:prSet presAssocID="{5F5B95CB-52DD-4C9C-AE19-5C48E3290758}" presName="textRect" presStyleLbl="revTx" presStyleIdx="1" presStyleCnt="4">
        <dgm:presLayoutVars>
          <dgm:chMax val="1"/>
          <dgm:chPref val="1"/>
        </dgm:presLayoutVars>
      </dgm:prSet>
      <dgm:spPr/>
    </dgm:pt>
    <dgm:pt modelId="{A949B893-D6D5-4248-B4C8-7627335C774A}" type="pres">
      <dgm:prSet presAssocID="{164C2251-B4ED-4574-B725-8D760E27DC8A}" presName="sibTrans" presStyleCnt="0"/>
      <dgm:spPr/>
    </dgm:pt>
    <dgm:pt modelId="{49D68CE0-9F8B-4AD1-A69F-2DC1AD7FBCEB}" type="pres">
      <dgm:prSet presAssocID="{32F74B92-84EE-4FB8-909F-037C9F458D63}" presName="compNode" presStyleCnt="0"/>
      <dgm:spPr/>
    </dgm:pt>
    <dgm:pt modelId="{73796E3D-48C2-48DB-A9C4-0A12A8D0C30A}" type="pres">
      <dgm:prSet presAssocID="{32F74B92-84EE-4FB8-909F-037C9F458D63}" presName="iconBgRect" presStyleLbl="bgShp" presStyleIdx="2" presStyleCnt="4"/>
      <dgm:spPr>
        <a:prstGeom prst="round2DiagRect">
          <a:avLst>
            <a:gd name="adj1" fmla="val 29727"/>
            <a:gd name="adj2" fmla="val 0"/>
          </a:avLst>
        </a:prstGeom>
      </dgm:spPr>
    </dgm:pt>
    <dgm:pt modelId="{E6F5BECD-B90F-4AB7-B234-4C0DBA322D97}" type="pres">
      <dgm:prSet presAssocID="{32F74B92-84EE-4FB8-909F-037C9F458D63}" presName="iconRect" presStyleLbl="node1" presStyleIdx="2" presStyleCnt="4"/>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Stopwatch"/>
        </a:ext>
      </dgm:extLst>
    </dgm:pt>
    <dgm:pt modelId="{EA7F18F1-5858-4F4F-9D45-6FC3D1559D85}" type="pres">
      <dgm:prSet presAssocID="{32F74B92-84EE-4FB8-909F-037C9F458D63}" presName="spaceRect" presStyleCnt="0"/>
      <dgm:spPr/>
    </dgm:pt>
    <dgm:pt modelId="{73B2AAF8-97DB-498A-9412-B9D8FEAC6FE8}" type="pres">
      <dgm:prSet presAssocID="{32F74B92-84EE-4FB8-909F-037C9F458D63}" presName="textRect" presStyleLbl="revTx" presStyleIdx="2" presStyleCnt="4">
        <dgm:presLayoutVars>
          <dgm:chMax val="1"/>
          <dgm:chPref val="1"/>
        </dgm:presLayoutVars>
      </dgm:prSet>
      <dgm:spPr/>
    </dgm:pt>
    <dgm:pt modelId="{EC47BBF6-D104-4C55-B3D7-2E1230094557}" type="pres">
      <dgm:prSet presAssocID="{EF22BE3E-72FD-4711-A86B-20F8358D4642}" presName="sibTrans" presStyleCnt="0"/>
      <dgm:spPr/>
    </dgm:pt>
    <dgm:pt modelId="{7891F39A-4D9E-44D4-BD0A-2E6DBACC6D6B}" type="pres">
      <dgm:prSet presAssocID="{A7906401-E15A-4D64-BD3C-2AF30423F1DE}" presName="compNode" presStyleCnt="0"/>
      <dgm:spPr/>
    </dgm:pt>
    <dgm:pt modelId="{A7E00FBA-C139-4980-B3C5-31A84C2FB5C0}" type="pres">
      <dgm:prSet presAssocID="{A7906401-E15A-4D64-BD3C-2AF30423F1DE}" presName="iconBgRect" presStyleLbl="bgShp" presStyleIdx="3" presStyleCnt="4"/>
      <dgm:spPr>
        <a:prstGeom prst="round2DiagRect">
          <a:avLst>
            <a:gd name="adj1" fmla="val 29727"/>
            <a:gd name="adj2" fmla="val 0"/>
          </a:avLst>
        </a:prstGeom>
      </dgm:spPr>
    </dgm:pt>
    <dgm:pt modelId="{B5F5BD12-9C45-44E5-87BB-53BE757006DE}" type="pres">
      <dgm:prSet presAssocID="{A7906401-E15A-4D64-BD3C-2AF30423F1DE}" presName="iconRect" presStyleLbl="node1" presStyleIdx="3" presStyleCnt="4"/>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Marketing"/>
        </a:ext>
      </dgm:extLst>
    </dgm:pt>
    <dgm:pt modelId="{182BDE35-F452-45A1-8C06-DF920BC7369C}" type="pres">
      <dgm:prSet presAssocID="{A7906401-E15A-4D64-BD3C-2AF30423F1DE}" presName="spaceRect" presStyleCnt="0"/>
      <dgm:spPr/>
    </dgm:pt>
    <dgm:pt modelId="{B45AFCB8-9C63-475D-AC19-15EBDA4B928C}" type="pres">
      <dgm:prSet presAssocID="{A7906401-E15A-4D64-BD3C-2AF30423F1DE}" presName="textRect" presStyleLbl="revTx" presStyleIdx="3" presStyleCnt="4">
        <dgm:presLayoutVars>
          <dgm:chMax val="1"/>
          <dgm:chPref val="1"/>
        </dgm:presLayoutVars>
      </dgm:prSet>
      <dgm:spPr/>
    </dgm:pt>
  </dgm:ptLst>
  <dgm:cxnLst>
    <dgm:cxn modelId="{124A4F3A-80D0-46D3-BCD9-0C656B50988A}" type="presOf" srcId="{6D740EDB-135A-49CF-8948-82FB5AE6415E}" destId="{408C531E-8B54-4D95-AB7C-7D5DF328CAB8}" srcOrd="0" destOrd="0" presId="urn:microsoft.com/office/officeart/2018/5/layout/IconLeafLabelList"/>
    <dgm:cxn modelId="{F838723E-F392-40B4-BD4F-C1E9AF1906F9}" type="presOf" srcId="{32F74B92-84EE-4FB8-909F-037C9F458D63}" destId="{73B2AAF8-97DB-498A-9412-B9D8FEAC6FE8}" srcOrd="0" destOrd="0" presId="urn:microsoft.com/office/officeart/2018/5/layout/IconLeafLabelList"/>
    <dgm:cxn modelId="{35621853-07FC-4EBE-9496-9D1B2E102964}" srcId="{B1E3C0CB-D908-4F53-8AA9-C6DA0691A0B9}" destId="{6D740EDB-135A-49CF-8948-82FB5AE6415E}" srcOrd="0" destOrd="0" parTransId="{94848B1E-4CE0-4C66-956F-C4FD7F1C1772}" sibTransId="{F6F60DC0-60D5-4A03-B640-23273B0FA996}"/>
    <dgm:cxn modelId="{B1E8717F-D771-46F9-93CE-751C048C83F5}" type="presOf" srcId="{A7906401-E15A-4D64-BD3C-2AF30423F1DE}" destId="{B45AFCB8-9C63-475D-AC19-15EBDA4B928C}" srcOrd="0" destOrd="0" presId="urn:microsoft.com/office/officeart/2018/5/layout/IconLeafLabelList"/>
    <dgm:cxn modelId="{C80A85D5-E5EE-4307-8025-628E54D0326A}" srcId="{B1E3C0CB-D908-4F53-8AA9-C6DA0691A0B9}" destId="{32F74B92-84EE-4FB8-909F-037C9F458D63}" srcOrd="2" destOrd="0" parTransId="{9FD40090-05E4-4835-84AC-3D47156F198E}" sibTransId="{EF22BE3E-72FD-4711-A86B-20F8358D4642}"/>
    <dgm:cxn modelId="{A4F30DE6-6C2D-482A-A7A2-10A408C813EC}" type="presOf" srcId="{5F5B95CB-52DD-4C9C-AE19-5C48E3290758}" destId="{2362CF1C-6DFB-4CEC-BC8B-D6C8317A66C7}" srcOrd="0" destOrd="0" presId="urn:microsoft.com/office/officeart/2018/5/layout/IconLeafLabelList"/>
    <dgm:cxn modelId="{9BFCB2F6-82F8-41A5-A1DC-2F0E0F59BAFD}" type="presOf" srcId="{B1E3C0CB-D908-4F53-8AA9-C6DA0691A0B9}" destId="{4BBD19CE-3E25-46D9-82C7-2CA617206BAC}" srcOrd="0" destOrd="0" presId="urn:microsoft.com/office/officeart/2018/5/layout/IconLeafLabelList"/>
    <dgm:cxn modelId="{A4F4ACF7-C1B3-4F93-A9A8-F73319F69EFA}" srcId="{B1E3C0CB-D908-4F53-8AA9-C6DA0691A0B9}" destId="{A7906401-E15A-4D64-BD3C-2AF30423F1DE}" srcOrd="3" destOrd="0" parTransId="{5832F93A-1E5E-4EF6-9EEF-7A1C67D8922B}" sibTransId="{F2F1DF34-53E8-4DC7-8DE9-66522F82E143}"/>
    <dgm:cxn modelId="{0E60A8F8-5674-40F5-B09B-7DDCBDADD3FE}" srcId="{B1E3C0CB-D908-4F53-8AA9-C6DA0691A0B9}" destId="{5F5B95CB-52DD-4C9C-AE19-5C48E3290758}" srcOrd="1" destOrd="0" parTransId="{20EEC9B5-7AF1-487E-9C64-C3AEABBFBC50}" sibTransId="{164C2251-B4ED-4574-B725-8D760E27DC8A}"/>
    <dgm:cxn modelId="{FDAC6FD2-9A33-47BD-8777-99CB60C723C2}" type="presParOf" srcId="{4BBD19CE-3E25-46D9-82C7-2CA617206BAC}" destId="{35C71A56-1BC0-45CD-ADCC-41DF16CCE9D0}" srcOrd="0" destOrd="0" presId="urn:microsoft.com/office/officeart/2018/5/layout/IconLeafLabelList"/>
    <dgm:cxn modelId="{8D73D5BB-BAF7-430C-91E0-EDEB9CDC3683}" type="presParOf" srcId="{35C71A56-1BC0-45CD-ADCC-41DF16CCE9D0}" destId="{CD73E062-4093-4D7A-90B4-F1BA23CAB818}" srcOrd="0" destOrd="0" presId="urn:microsoft.com/office/officeart/2018/5/layout/IconLeafLabelList"/>
    <dgm:cxn modelId="{6855572F-4B7F-4CA4-AEF5-F5EAA0B23A85}" type="presParOf" srcId="{35C71A56-1BC0-45CD-ADCC-41DF16CCE9D0}" destId="{ED0DA02F-2EA2-4B2E-87EF-115CCFB52FA2}" srcOrd="1" destOrd="0" presId="urn:microsoft.com/office/officeart/2018/5/layout/IconLeafLabelList"/>
    <dgm:cxn modelId="{552B545C-685F-412A-9DFB-DC7759742A5B}" type="presParOf" srcId="{35C71A56-1BC0-45CD-ADCC-41DF16CCE9D0}" destId="{EC597396-C326-4DFF-BDE9-A7A0DD285A79}" srcOrd="2" destOrd="0" presId="urn:microsoft.com/office/officeart/2018/5/layout/IconLeafLabelList"/>
    <dgm:cxn modelId="{5D13B1B2-7C2C-432B-958F-AA8414886336}" type="presParOf" srcId="{35C71A56-1BC0-45CD-ADCC-41DF16CCE9D0}" destId="{408C531E-8B54-4D95-AB7C-7D5DF328CAB8}" srcOrd="3" destOrd="0" presId="urn:microsoft.com/office/officeart/2018/5/layout/IconLeafLabelList"/>
    <dgm:cxn modelId="{29276E0E-71A8-470E-A674-AE4E67796CDC}" type="presParOf" srcId="{4BBD19CE-3E25-46D9-82C7-2CA617206BAC}" destId="{4AA963CB-8E31-4ECE-8FF3-CE29AE470D77}" srcOrd="1" destOrd="0" presId="urn:microsoft.com/office/officeart/2018/5/layout/IconLeafLabelList"/>
    <dgm:cxn modelId="{17CE5265-E936-47A2-932D-7CB79ED21B7C}" type="presParOf" srcId="{4BBD19CE-3E25-46D9-82C7-2CA617206BAC}" destId="{28A81F72-2F2D-4E9E-9361-8221DD6B12E9}" srcOrd="2" destOrd="0" presId="urn:microsoft.com/office/officeart/2018/5/layout/IconLeafLabelList"/>
    <dgm:cxn modelId="{8691D135-8223-40F7-ABD8-D62132E17DA6}" type="presParOf" srcId="{28A81F72-2F2D-4E9E-9361-8221DD6B12E9}" destId="{E117F656-69D2-4995-A41A-B3256659FCB3}" srcOrd="0" destOrd="0" presId="urn:microsoft.com/office/officeart/2018/5/layout/IconLeafLabelList"/>
    <dgm:cxn modelId="{FA22E1DA-169C-44C1-83A9-BCC6BFA61CF1}" type="presParOf" srcId="{28A81F72-2F2D-4E9E-9361-8221DD6B12E9}" destId="{6F633B13-EAFD-4293-927C-BB30980EA5CE}" srcOrd="1" destOrd="0" presId="urn:microsoft.com/office/officeart/2018/5/layout/IconLeafLabelList"/>
    <dgm:cxn modelId="{C8BAF1AD-C1C0-4282-B0FD-7182052D2581}" type="presParOf" srcId="{28A81F72-2F2D-4E9E-9361-8221DD6B12E9}" destId="{581A11CD-D601-4364-8004-1AF8BF851627}" srcOrd="2" destOrd="0" presId="urn:microsoft.com/office/officeart/2018/5/layout/IconLeafLabelList"/>
    <dgm:cxn modelId="{E16CEBF0-A077-458D-97B4-6FE84786FB08}" type="presParOf" srcId="{28A81F72-2F2D-4E9E-9361-8221DD6B12E9}" destId="{2362CF1C-6DFB-4CEC-BC8B-D6C8317A66C7}" srcOrd="3" destOrd="0" presId="urn:microsoft.com/office/officeart/2018/5/layout/IconLeafLabelList"/>
    <dgm:cxn modelId="{2D8A5D29-7B12-48CA-9AD1-101AC1E380EA}" type="presParOf" srcId="{4BBD19CE-3E25-46D9-82C7-2CA617206BAC}" destId="{A949B893-D6D5-4248-B4C8-7627335C774A}" srcOrd="3" destOrd="0" presId="urn:microsoft.com/office/officeart/2018/5/layout/IconLeafLabelList"/>
    <dgm:cxn modelId="{7AE00775-BC52-4D6F-BC21-1D05E58EC5F0}" type="presParOf" srcId="{4BBD19CE-3E25-46D9-82C7-2CA617206BAC}" destId="{49D68CE0-9F8B-4AD1-A69F-2DC1AD7FBCEB}" srcOrd="4" destOrd="0" presId="urn:microsoft.com/office/officeart/2018/5/layout/IconLeafLabelList"/>
    <dgm:cxn modelId="{1A04C157-858E-4AC3-9EA7-BC28AA1D5E33}" type="presParOf" srcId="{49D68CE0-9F8B-4AD1-A69F-2DC1AD7FBCEB}" destId="{73796E3D-48C2-48DB-A9C4-0A12A8D0C30A}" srcOrd="0" destOrd="0" presId="urn:microsoft.com/office/officeart/2018/5/layout/IconLeafLabelList"/>
    <dgm:cxn modelId="{6F29A4F3-52B2-4B90-814E-0B478104337C}" type="presParOf" srcId="{49D68CE0-9F8B-4AD1-A69F-2DC1AD7FBCEB}" destId="{E6F5BECD-B90F-4AB7-B234-4C0DBA322D97}" srcOrd="1" destOrd="0" presId="urn:microsoft.com/office/officeart/2018/5/layout/IconLeafLabelList"/>
    <dgm:cxn modelId="{C9718A5B-1499-451B-92D8-166B092E1FB2}" type="presParOf" srcId="{49D68CE0-9F8B-4AD1-A69F-2DC1AD7FBCEB}" destId="{EA7F18F1-5858-4F4F-9D45-6FC3D1559D85}" srcOrd="2" destOrd="0" presId="urn:microsoft.com/office/officeart/2018/5/layout/IconLeafLabelList"/>
    <dgm:cxn modelId="{D0658E26-DD12-46CF-B0FF-4A68D5320802}" type="presParOf" srcId="{49D68CE0-9F8B-4AD1-A69F-2DC1AD7FBCEB}" destId="{73B2AAF8-97DB-498A-9412-B9D8FEAC6FE8}" srcOrd="3" destOrd="0" presId="urn:microsoft.com/office/officeart/2018/5/layout/IconLeafLabelList"/>
    <dgm:cxn modelId="{C8E25105-718D-41B5-AEC0-4C7F77C8393F}" type="presParOf" srcId="{4BBD19CE-3E25-46D9-82C7-2CA617206BAC}" destId="{EC47BBF6-D104-4C55-B3D7-2E1230094557}" srcOrd="5" destOrd="0" presId="urn:microsoft.com/office/officeart/2018/5/layout/IconLeafLabelList"/>
    <dgm:cxn modelId="{A0983D3C-EE3A-4BC2-936F-3B060D1283FE}" type="presParOf" srcId="{4BBD19CE-3E25-46D9-82C7-2CA617206BAC}" destId="{7891F39A-4D9E-44D4-BD0A-2E6DBACC6D6B}" srcOrd="6" destOrd="0" presId="urn:microsoft.com/office/officeart/2018/5/layout/IconLeafLabelList"/>
    <dgm:cxn modelId="{FBD0C01E-DCF7-4003-B3C0-AEE0D00B950C}" type="presParOf" srcId="{7891F39A-4D9E-44D4-BD0A-2E6DBACC6D6B}" destId="{A7E00FBA-C139-4980-B3C5-31A84C2FB5C0}" srcOrd="0" destOrd="0" presId="urn:microsoft.com/office/officeart/2018/5/layout/IconLeafLabelList"/>
    <dgm:cxn modelId="{B149A713-B911-4EF8-A836-AD4F1FFF522C}" type="presParOf" srcId="{7891F39A-4D9E-44D4-BD0A-2E6DBACC6D6B}" destId="{B5F5BD12-9C45-44E5-87BB-53BE757006DE}" srcOrd="1" destOrd="0" presId="urn:microsoft.com/office/officeart/2018/5/layout/IconLeafLabelList"/>
    <dgm:cxn modelId="{3B7F6560-A21F-427C-8F13-063A2222F209}" type="presParOf" srcId="{7891F39A-4D9E-44D4-BD0A-2E6DBACC6D6B}" destId="{182BDE35-F452-45A1-8C06-DF920BC7369C}" srcOrd="2" destOrd="0" presId="urn:microsoft.com/office/officeart/2018/5/layout/IconLeafLabelList"/>
    <dgm:cxn modelId="{1D5D4F48-F666-4189-8179-2B18020D516B}" type="presParOf" srcId="{7891F39A-4D9E-44D4-BD0A-2E6DBACC6D6B}" destId="{B45AFCB8-9C63-475D-AC19-15EBDA4B928C}" srcOrd="3" destOrd="0" presId="urn:microsoft.com/office/officeart/2018/5/layout/IconLeafLabel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AF882C95-2D12-4A33-B8B0-FBC856F6ADD6}" type="doc">
      <dgm:prSet loTypeId="urn:microsoft.com/office/officeart/2005/8/layout/default" loCatId="list" qsTypeId="urn:microsoft.com/office/officeart/2005/8/quickstyle/simple1" qsCatId="simple" csTypeId="urn:microsoft.com/office/officeart/2005/8/colors/accent1_2" csCatId="accent1"/>
      <dgm:spPr/>
      <dgm:t>
        <a:bodyPr/>
        <a:lstStyle/>
        <a:p>
          <a:endParaRPr lang="en-US"/>
        </a:p>
      </dgm:t>
    </dgm:pt>
    <dgm:pt modelId="{E2C0AD30-9C43-433F-B838-9FC140756FF5}">
      <dgm:prSet/>
      <dgm:spPr/>
      <dgm:t>
        <a:bodyPr/>
        <a:lstStyle/>
        <a:p>
          <a:r>
            <a:rPr lang="en-GB" dirty="0">
              <a:latin typeface="Arial" panose="020B0604020202020204" pitchFamily="34" charset="0"/>
              <a:cs typeface="Arial" panose="020B0604020202020204" pitchFamily="34" charset="0"/>
            </a:rPr>
            <a:t>Download App from Google/Apple Store </a:t>
          </a:r>
          <a:endParaRPr lang="en-US" dirty="0">
            <a:latin typeface="Arial" panose="020B0604020202020204" pitchFamily="34" charset="0"/>
            <a:cs typeface="Arial" panose="020B0604020202020204" pitchFamily="34" charset="0"/>
          </a:endParaRPr>
        </a:p>
      </dgm:t>
    </dgm:pt>
    <dgm:pt modelId="{E78CE766-8A08-466B-93B0-D5F1D1654C4F}" type="parTrans" cxnId="{47C223D4-A29D-41C2-BF7E-AAA5B999F7F1}">
      <dgm:prSet/>
      <dgm:spPr/>
      <dgm:t>
        <a:bodyPr/>
        <a:lstStyle/>
        <a:p>
          <a:endParaRPr lang="en-US"/>
        </a:p>
      </dgm:t>
    </dgm:pt>
    <dgm:pt modelId="{D9136C9C-DCF9-49AE-B1CF-D19507690B13}" type="sibTrans" cxnId="{47C223D4-A29D-41C2-BF7E-AAA5B999F7F1}">
      <dgm:prSet/>
      <dgm:spPr/>
      <dgm:t>
        <a:bodyPr/>
        <a:lstStyle/>
        <a:p>
          <a:endParaRPr lang="en-US"/>
        </a:p>
      </dgm:t>
    </dgm:pt>
    <dgm:pt modelId="{43742D4C-99D2-4A27-BEA0-1FD9936A601D}">
      <dgm:prSet/>
      <dgm:spPr/>
      <dgm:t>
        <a:bodyPr/>
        <a:lstStyle/>
        <a:p>
          <a:r>
            <a:rPr lang="en-GB" dirty="0">
              <a:latin typeface="Arial" panose="020B0604020202020204" pitchFamily="34" charset="0"/>
              <a:cs typeface="Arial" panose="020B0604020202020204" pitchFamily="34" charset="0"/>
            </a:rPr>
            <a:t>Nhs Login Email, Password, Photo ID</a:t>
          </a:r>
          <a:endParaRPr lang="en-US" dirty="0">
            <a:latin typeface="Arial" panose="020B0604020202020204" pitchFamily="34" charset="0"/>
            <a:cs typeface="Arial" panose="020B0604020202020204" pitchFamily="34" charset="0"/>
          </a:endParaRPr>
        </a:p>
      </dgm:t>
    </dgm:pt>
    <dgm:pt modelId="{3C577C97-1074-4DA7-9877-285A426E89EC}" type="parTrans" cxnId="{F6E82D89-EEC1-4070-9296-8AA347DC8050}">
      <dgm:prSet/>
      <dgm:spPr/>
      <dgm:t>
        <a:bodyPr/>
        <a:lstStyle/>
        <a:p>
          <a:endParaRPr lang="en-US"/>
        </a:p>
      </dgm:t>
    </dgm:pt>
    <dgm:pt modelId="{9889EB95-26D1-429C-81EF-CCDF6A43DF80}" type="sibTrans" cxnId="{F6E82D89-EEC1-4070-9296-8AA347DC8050}">
      <dgm:prSet/>
      <dgm:spPr/>
      <dgm:t>
        <a:bodyPr/>
        <a:lstStyle/>
        <a:p>
          <a:endParaRPr lang="en-US"/>
        </a:p>
      </dgm:t>
    </dgm:pt>
    <dgm:pt modelId="{DE4A7025-EC73-4EA6-8E12-17079907C8B1}">
      <dgm:prSet/>
      <dgm:spPr/>
      <dgm:t>
        <a:bodyPr/>
        <a:lstStyle/>
        <a:p>
          <a:r>
            <a:rPr lang="en-GB" dirty="0">
              <a:latin typeface="Arial" panose="020B0604020202020204" pitchFamily="34" charset="0"/>
              <a:cs typeface="Arial" panose="020B0604020202020204" pitchFamily="34" charset="0"/>
            </a:rPr>
            <a:t>Book Appointments</a:t>
          </a:r>
          <a:endParaRPr lang="en-US" dirty="0">
            <a:latin typeface="Arial" panose="020B0604020202020204" pitchFamily="34" charset="0"/>
            <a:cs typeface="Arial" panose="020B0604020202020204" pitchFamily="34" charset="0"/>
          </a:endParaRPr>
        </a:p>
      </dgm:t>
    </dgm:pt>
    <dgm:pt modelId="{6C9D0833-3356-4A37-A5E1-7BC049F83CBD}" type="parTrans" cxnId="{A6661A74-CA85-4412-80B7-2770B9703992}">
      <dgm:prSet/>
      <dgm:spPr/>
      <dgm:t>
        <a:bodyPr/>
        <a:lstStyle/>
        <a:p>
          <a:endParaRPr lang="en-US"/>
        </a:p>
      </dgm:t>
    </dgm:pt>
    <dgm:pt modelId="{EFA1B4E1-749F-484A-8DBF-9105C54D585A}" type="sibTrans" cxnId="{A6661A74-CA85-4412-80B7-2770B9703992}">
      <dgm:prSet/>
      <dgm:spPr/>
      <dgm:t>
        <a:bodyPr/>
        <a:lstStyle/>
        <a:p>
          <a:endParaRPr lang="en-US"/>
        </a:p>
      </dgm:t>
    </dgm:pt>
    <dgm:pt modelId="{B70FCB62-6CD3-470E-9A89-976660719E95}">
      <dgm:prSet/>
      <dgm:spPr/>
      <dgm:t>
        <a:bodyPr/>
        <a:lstStyle/>
        <a:p>
          <a:r>
            <a:rPr lang="en-GB" dirty="0">
              <a:latin typeface="Arial" panose="020B0604020202020204" pitchFamily="34" charset="0"/>
              <a:cs typeface="Arial" panose="020B0604020202020204" pitchFamily="34" charset="0"/>
            </a:rPr>
            <a:t>Order Prescription </a:t>
          </a:r>
          <a:endParaRPr lang="en-US" dirty="0">
            <a:latin typeface="Arial" panose="020B0604020202020204" pitchFamily="34" charset="0"/>
            <a:cs typeface="Arial" panose="020B0604020202020204" pitchFamily="34" charset="0"/>
          </a:endParaRPr>
        </a:p>
      </dgm:t>
    </dgm:pt>
    <dgm:pt modelId="{381A776D-C9CE-4587-99D5-2FD8579C7BBC}" type="parTrans" cxnId="{B69C7A95-9D53-4AD6-9B14-8A5073B6FCAD}">
      <dgm:prSet/>
      <dgm:spPr/>
      <dgm:t>
        <a:bodyPr/>
        <a:lstStyle/>
        <a:p>
          <a:endParaRPr lang="en-US"/>
        </a:p>
      </dgm:t>
    </dgm:pt>
    <dgm:pt modelId="{D4E68389-D21B-4F38-90AE-7BB44B172E42}" type="sibTrans" cxnId="{B69C7A95-9D53-4AD6-9B14-8A5073B6FCAD}">
      <dgm:prSet/>
      <dgm:spPr/>
      <dgm:t>
        <a:bodyPr/>
        <a:lstStyle/>
        <a:p>
          <a:endParaRPr lang="en-US"/>
        </a:p>
      </dgm:t>
    </dgm:pt>
    <dgm:pt modelId="{B47A789C-D509-4954-B35C-5EE105881E81}">
      <dgm:prSet/>
      <dgm:spPr/>
      <dgm:t>
        <a:bodyPr/>
        <a:lstStyle/>
        <a:p>
          <a:r>
            <a:rPr lang="en-GB" dirty="0">
              <a:latin typeface="Arial" panose="020B0604020202020204" pitchFamily="34" charset="0"/>
              <a:cs typeface="Arial" panose="020B0604020202020204" pitchFamily="34" charset="0"/>
            </a:rPr>
            <a:t>Access Medical Records </a:t>
          </a:r>
          <a:endParaRPr lang="en-US" dirty="0">
            <a:latin typeface="Arial" panose="020B0604020202020204" pitchFamily="34" charset="0"/>
            <a:cs typeface="Arial" panose="020B0604020202020204" pitchFamily="34" charset="0"/>
          </a:endParaRPr>
        </a:p>
      </dgm:t>
    </dgm:pt>
    <dgm:pt modelId="{70B3C6B6-CD9E-4206-B87B-3A73B50FC548}" type="parTrans" cxnId="{5F9AE256-1504-4CA1-9B96-BAA9375938F5}">
      <dgm:prSet/>
      <dgm:spPr/>
      <dgm:t>
        <a:bodyPr/>
        <a:lstStyle/>
        <a:p>
          <a:endParaRPr lang="en-US"/>
        </a:p>
      </dgm:t>
    </dgm:pt>
    <dgm:pt modelId="{C1E5A90B-A6A1-4AC2-834A-738CCD06DCCC}" type="sibTrans" cxnId="{5F9AE256-1504-4CA1-9B96-BAA9375938F5}">
      <dgm:prSet/>
      <dgm:spPr/>
      <dgm:t>
        <a:bodyPr/>
        <a:lstStyle/>
        <a:p>
          <a:endParaRPr lang="en-US"/>
        </a:p>
      </dgm:t>
    </dgm:pt>
    <dgm:pt modelId="{D1AE2720-AD21-4D25-A4F3-673B7DF3CEA4}">
      <dgm:prSet/>
      <dgm:spPr/>
      <dgm:t>
        <a:bodyPr/>
        <a:lstStyle/>
        <a:p>
          <a:r>
            <a:rPr lang="en-GB" dirty="0">
              <a:latin typeface="Arial" panose="020B0604020202020204" pitchFamily="34" charset="0"/>
              <a:cs typeface="Arial" panose="020B0604020202020204" pitchFamily="34" charset="0"/>
            </a:rPr>
            <a:t>Get Advice through NHS 111</a:t>
          </a:r>
          <a:endParaRPr lang="en-US" dirty="0">
            <a:latin typeface="Arial" panose="020B0604020202020204" pitchFamily="34" charset="0"/>
            <a:cs typeface="Arial" panose="020B0604020202020204" pitchFamily="34" charset="0"/>
          </a:endParaRPr>
        </a:p>
      </dgm:t>
    </dgm:pt>
    <dgm:pt modelId="{49F2AEB7-DCA0-4C21-B0DB-8710DF30855E}" type="parTrans" cxnId="{3C3E2933-90F4-4D20-9F0A-1E4B527E058D}">
      <dgm:prSet/>
      <dgm:spPr/>
      <dgm:t>
        <a:bodyPr/>
        <a:lstStyle/>
        <a:p>
          <a:endParaRPr lang="en-US"/>
        </a:p>
      </dgm:t>
    </dgm:pt>
    <dgm:pt modelId="{8D3143D4-9E2A-45BF-972C-75B029D85742}" type="sibTrans" cxnId="{3C3E2933-90F4-4D20-9F0A-1E4B527E058D}">
      <dgm:prSet/>
      <dgm:spPr/>
      <dgm:t>
        <a:bodyPr/>
        <a:lstStyle/>
        <a:p>
          <a:endParaRPr lang="en-US"/>
        </a:p>
      </dgm:t>
    </dgm:pt>
    <dgm:pt modelId="{546DA967-7D65-4930-AAB7-7B3AD4DF6E86}">
      <dgm:prSet/>
      <dgm:spPr/>
      <dgm:t>
        <a:bodyPr/>
        <a:lstStyle/>
        <a:p>
          <a:r>
            <a:rPr lang="en-GB" dirty="0">
              <a:latin typeface="Arial" panose="020B0604020202020204" pitchFamily="34" charset="0"/>
              <a:cs typeface="Arial" panose="020B0604020202020204" pitchFamily="34" charset="0"/>
            </a:rPr>
            <a:t>Users can see Test Results, Medication Lists, Consultation Notes </a:t>
          </a:r>
          <a:endParaRPr lang="en-US" dirty="0">
            <a:latin typeface="Arial" panose="020B0604020202020204" pitchFamily="34" charset="0"/>
            <a:cs typeface="Arial" panose="020B0604020202020204" pitchFamily="34" charset="0"/>
          </a:endParaRPr>
        </a:p>
      </dgm:t>
    </dgm:pt>
    <dgm:pt modelId="{08543ADB-C262-4CEA-BADB-A6EA9DCBBBBE}" type="parTrans" cxnId="{4498D121-E6A5-48A7-A690-156564647157}">
      <dgm:prSet/>
      <dgm:spPr/>
      <dgm:t>
        <a:bodyPr/>
        <a:lstStyle/>
        <a:p>
          <a:endParaRPr lang="en-US"/>
        </a:p>
      </dgm:t>
    </dgm:pt>
    <dgm:pt modelId="{06A0AC86-A0E9-43DE-A1D3-C2162F91F662}" type="sibTrans" cxnId="{4498D121-E6A5-48A7-A690-156564647157}">
      <dgm:prSet/>
      <dgm:spPr/>
      <dgm:t>
        <a:bodyPr/>
        <a:lstStyle/>
        <a:p>
          <a:endParaRPr lang="en-US"/>
        </a:p>
      </dgm:t>
    </dgm:pt>
    <dgm:pt modelId="{F611400D-520D-4458-8133-F2A19E470EBF}">
      <dgm:prSet/>
      <dgm:spPr/>
      <dgm:t>
        <a:bodyPr/>
        <a:lstStyle/>
        <a:p>
          <a:r>
            <a:rPr lang="en-GB" dirty="0">
              <a:latin typeface="Arial" panose="020B0604020202020204" pitchFamily="34" charset="0"/>
              <a:cs typeface="Arial" panose="020B0604020202020204" pitchFamily="34" charset="0"/>
            </a:rPr>
            <a:t>Hospital Appointment Management </a:t>
          </a:r>
          <a:endParaRPr lang="en-US" dirty="0">
            <a:latin typeface="Arial" panose="020B0604020202020204" pitchFamily="34" charset="0"/>
            <a:cs typeface="Arial" panose="020B0604020202020204" pitchFamily="34" charset="0"/>
          </a:endParaRPr>
        </a:p>
      </dgm:t>
    </dgm:pt>
    <dgm:pt modelId="{6D1DD086-B473-4D1D-A972-B6E151452E51}" type="parTrans" cxnId="{46F9439D-356C-4248-8B6B-5757F7FA5077}">
      <dgm:prSet/>
      <dgm:spPr/>
      <dgm:t>
        <a:bodyPr/>
        <a:lstStyle/>
        <a:p>
          <a:endParaRPr lang="en-US"/>
        </a:p>
      </dgm:t>
    </dgm:pt>
    <dgm:pt modelId="{D0B2C637-3306-463A-B95A-65EBFB83CB4C}" type="sibTrans" cxnId="{46F9439D-356C-4248-8B6B-5757F7FA5077}">
      <dgm:prSet/>
      <dgm:spPr/>
      <dgm:t>
        <a:bodyPr/>
        <a:lstStyle/>
        <a:p>
          <a:endParaRPr lang="en-US"/>
        </a:p>
      </dgm:t>
    </dgm:pt>
    <dgm:pt modelId="{BBD94FC7-531A-4BE8-9940-7BA3F2214DB0}">
      <dgm:prSet/>
      <dgm:spPr/>
      <dgm:t>
        <a:bodyPr/>
        <a:lstStyle/>
        <a:p>
          <a:r>
            <a:rPr lang="en-GB" dirty="0">
              <a:latin typeface="Arial" panose="020B0604020202020204" pitchFamily="34" charset="0"/>
              <a:cs typeface="Arial" panose="020B0604020202020204" pitchFamily="34" charset="0"/>
            </a:rPr>
            <a:t>Health Data Sharing for Integrated Care </a:t>
          </a:r>
          <a:endParaRPr lang="en-US" dirty="0">
            <a:latin typeface="Arial" panose="020B0604020202020204" pitchFamily="34" charset="0"/>
            <a:cs typeface="Arial" panose="020B0604020202020204" pitchFamily="34" charset="0"/>
          </a:endParaRPr>
        </a:p>
      </dgm:t>
    </dgm:pt>
    <dgm:pt modelId="{ADC8EE13-92F7-4E3B-A443-F920B719D640}" type="parTrans" cxnId="{EE92F960-95AC-41ED-9338-37BB0C958565}">
      <dgm:prSet/>
      <dgm:spPr/>
      <dgm:t>
        <a:bodyPr/>
        <a:lstStyle/>
        <a:p>
          <a:endParaRPr lang="en-US"/>
        </a:p>
      </dgm:t>
    </dgm:pt>
    <dgm:pt modelId="{F9223185-5C31-405E-A180-57A8EB5B319F}" type="sibTrans" cxnId="{EE92F960-95AC-41ED-9338-37BB0C958565}">
      <dgm:prSet/>
      <dgm:spPr/>
      <dgm:t>
        <a:bodyPr/>
        <a:lstStyle/>
        <a:p>
          <a:endParaRPr lang="en-US"/>
        </a:p>
      </dgm:t>
    </dgm:pt>
    <dgm:pt modelId="{79999D84-6484-4806-BE5C-8509856220CD}" type="pres">
      <dgm:prSet presAssocID="{AF882C95-2D12-4A33-B8B0-FBC856F6ADD6}" presName="diagram" presStyleCnt="0">
        <dgm:presLayoutVars>
          <dgm:dir/>
          <dgm:resizeHandles val="exact"/>
        </dgm:presLayoutVars>
      </dgm:prSet>
      <dgm:spPr/>
    </dgm:pt>
    <dgm:pt modelId="{14AB8CB6-87A5-4776-9439-BF6FC7E42127}" type="pres">
      <dgm:prSet presAssocID="{E2C0AD30-9C43-433F-B838-9FC140756FF5}" presName="node" presStyleLbl="node1" presStyleIdx="0" presStyleCnt="9">
        <dgm:presLayoutVars>
          <dgm:bulletEnabled val="1"/>
        </dgm:presLayoutVars>
      </dgm:prSet>
      <dgm:spPr/>
    </dgm:pt>
    <dgm:pt modelId="{E61AB971-FC3B-43FC-A013-B8564C0045A3}" type="pres">
      <dgm:prSet presAssocID="{D9136C9C-DCF9-49AE-B1CF-D19507690B13}" presName="sibTrans" presStyleCnt="0"/>
      <dgm:spPr/>
    </dgm:pt>
    <dgm:pt modelId="{367F5F8C-9605-4B55-9058-D5443BB1B017}" type="pres">
      <dgm:prSet presAssocID="{43742D4C-99D2-4A27-BEA0-1FD9936A601D}" presName="node" presStyleLbl="node1" presStyleIdx="1" presStyleCnt="9">
        <dgm:presLayoutVars>
          <dgm:bulletEnabled val="1"/>
        </dgm:presLayoutVars>
      </dgm:prSet>
      <dgm:spPr/>
    </dgm:pt>
    <dgm:pt modelId="{4BE140F6-6288-4C8F-9695-445154BF051C}" type="pres">
      <dgm:prSet presAssocID="{9889EB95-26D1-429C-81EF-CCDF6A43DF80}" presName="sibTrans" presStyleCnt="0"/>
      <dgm:spPr/>
    </dgm:pt>
    <dgm:pt modelId="{5D2931FF-0F9F-489C-87AC-703AFE926DE1}" type="pres">
      <dgm:prSet presAssocID="{DE4A7025-EC73-4EA6-8E12-17079907C8B1}" presName="node" presStyleLbl="node1" presStyleIdx="2" presStyleCnt="9" custLinFactNeighborY="968">
        <dgm:presLayoutVars>
          <dgm:bulletEnabled val="1"/>
        </dgm:presLayoutVars>
      </dgm:prSet>
      <dgm:spPr/>
    </dgm:pt>
    <dgm:pt modelId="{64287864-845F-477E-A64A-6ED728B83A78}" type="pres">
      <dgm:prSet presAssocID="{EFA1B4E1-749F-484A-8DBF-9105C54D585A}" presName="sibTrans" presStyleCnt="0"/>
      <dgm:spPr/>
    </dgm:pt>
    <dgm:pt modelId="{E42E57A9-758F-4B5B-AF11-EC64D1385179}" type="pres">
      <dgm:prSet presAssocID="{B70FCB62-6CD3-470E-9A89-976660719E95}" presName="node" presStyleLbl="node1" presStyleIdx="3" presStyleCnt="9">
        <dgm:presLayoutVars>
          <dgm:bulletEnabled val="1"/>
        </dgm:presLayoutVars>
      </dgm:prSet>
      <dgm:spPr/>
    </dgm:pt>
    <dgm:pt modelId="{438F5D6F-0ECB-461C-9CDE-73CCFAC4D19B}" type="pres">
      <dgm:prSet presAssocID="{D4E68389-D21B-4F38-90AE-7BB44B172E42}" presName="sibTrans" presStyleCnt="0"/>
      <dgm:spPr/>
    </dgm:pt>
    <dgm:pt modelId="{5A8DC37A-7F0A-4285-900A-97B26E481220}" type="pres">
      <dgm:prSet presAssocID="{B47A789C-D509-4954-B35C-5EE105881E81}" presName="node" presStyleLbl="node1" presStyleIdx="4" presStyleCnt="9">
        <dgm:presLayoutVars>
          <dgm:bulletEnabled val="1"/>
        </dgm:presLayoutVars>
      </dgm:prSet>
      <dgm:spPr/>
    </dgm:pt>
    <dgm:pt modelId="{B2E7FEB7-B0D7-4992-A651-3BA55E8E87C8}" type="pres">
      <dgm:prSet presAssocID="{C1E5A90B-A6A1-4AC2-834A-738CCD06DCCC}" presName="sibTrans" presStyleCnt="0"/>
      <dgm:spPr/>
    </dgm:pt>
    <dgm:pt modelId="{D1C8D571-F10E-48CC-92CF-70D552BAE06E}" type="pres">
      <dgm:prSet presAssocID="{D1AE2720-AD21-4D25-A4F3-673B7DF3CEA4}" presName="node" presStyleLbl="node1" presStyleIdx="5" presStyleCnt="9">
        <dgm:presLayoutVars>
          <dgm:bulletEnabled val="1"/>
        </dgm:presLayoutVars>
      </dgm:prSet>
      <dgm:spPr/>
    </dgm:pt>
    <dgm:pt modelId="{4004D7C8-3F18-459E-A222-B636E98CDB10}" type="pres">
      <dgm:prSet presAssocID="{8D3143D4-9E2A-45BF-972C-75B029D85742}" presName="sibTrans" presStyleCnt="0"/>
      <dgm:spPr/>
    </dgm:pt>
    <dgm:pt modelId="{984651A1-CC56-4811-953A-AA6A878A9B57}" type="pres">
      <dgm:prSet presAssocID="{546DA967-7D65-4930-AAB7-7B3AD4DF6E86}" presName="node" presStyleLbl="node1" presStyleIdx="6" presStyleCnt="9">
        <dgm:presLayoutVars>
          <dgm:bulletEnabled val="1"/>
        </dgm:presLayoutVars>
      </dgm:prSet>
      <dgm:spPr/>
    </dgm:pt>
    <dgm:pt modelId="{3329B77E-B615-441F-BE42-AB0E9AC87F8D}" type="pres">
      <dgm:prSet presAssocID="{06A0AC86-A0E9-43DE-A1D3-C2162F91F662}" presName="sibTrans" presStyleCnt="0"/>
      <dgm:spPr/>
    </dgm:pt>
    <dgm:pt modelId="{B5FB29CB-9A25-49D2-BF87-F0BE793452EB}" type="pres">
      <dgm:prSet presAssocID="{F611400D-520D-4458-8133-F2A19E470EBF}" presName="node" presStyleLbl="node1" presStyleIdx="7" presStyleCnt="9">
        <dgm:presLayoutVars>
          <dgm:bulletEnabled val="1"/>
        </dgm:presLayoutVars>
      </dgm:prSet>
      <dgm:spPr/>
    </dgm:pt>
    <dgm:pt modelId="{662F1F93-1B11-480C-9B58-B1C33F39A121}" type="pres">
      <dgm:prSet presAssocID="{D0B2C637-3306-463A-B95A-65EBFB83CB4C}" presName="sibTrans" presStyleCnt="0"/>
      <dgm:spPr/>
    </dgm:pt>
    <dgm:pt modelId="{829EA768-2817-44DF-B2FF-DDA38CACE30D}" type="pres">
      <dgm:prSet presAssocID="{BBD94FC7-531A-4BE8-9940-7BA3F2214DB0}" presName="node" presStyleLbl="node1" presStyleIdx="8" presStyleCnt="9">
        <dgm:presLayoutVars>
          <dgm:bulletEnabled val="1"/>
        </dgm:presLayoutVars>
      </dgm:prSet>
      <dgm:spPr/>
    </dgm:pt>
  </dgm:ptLst>
  <dgm:cxnLst>
    <dgm:cxn modelId="{4498D121-E6A5-48A7-A690-156564647157}" srcId="{AF882C95-2D12-4A33-B8B0-FBC856F6ADD6}" destId="{546DA967-7D65-4930-AAB7-7B3AD4DF6E86}" srcOrd="6" destOrd="0" parTransId="{08543ADB-C262-4CEA-BADB-A6EA9DCBBBBE}" sibTransId="{06A0AC86-A0E9-43DE-A1D3-C2162F91F662}"/>
    <dgm:cxn modelId="{3C3E2933-90F4-4D20-9F0A-1E4B527E058D}" srcId="{AF882C95-2D12-4A33-B8B0-FBC856F6ADD6}" destId="{D1AE2720-AD21-4D25-A4F3-673B7DF3CEA4}" srcOrd="5" destOrd="0" parTransId="{49F2AEB7-DCA0-4C21-B0DB-8710DF30855E}" sibTransId="{8D3143D4-9E2A-45BF-972C-75B029D85742}"/>
    <dgm:cxn modelId="{EE92F960-95AC-41ED-9338-37BB0C958565}" srcId="{AF882C95-2D12-4A33-B8B0-FBC856F6ADD6}" destId="{BBD94FC7-531A-4BE8-9940-7BA3F2214DB0}" srcOrd="8" destOrd="0" parTransId="{ADC8EE13-92F7-4E3B-A443-F920B719D640}" sibTransId="{F9223185-5C31-405E-A180-57A8EB5B319F}"/>
    <dgm:cxn modelId="{41C0CE66-39A4-4DB9-8B37-7CB5CD092D96}" type="presOf" srcId="{DE4A7025-EC73-4EA6-8E12-17079907C8B1}" destId="{5D2931FF-0F9F-489C-87AC-703AFE926DE1}" srcOrd="0" destOrd="0" presId="urn:microsoft.com/office/officeart/2005/8/layout/default"/>
    <dgm:cxn modelId="{A6661A74-CA85-4412-80B7-2770B9703992}" srcId="{AF882C95-2D12-4A33-B8B0-FBC856F6ADD6}" destId="{DE4A7025-EC73-4EA6-8E12-17079907C8B1}" srcOrd="2" destOrd="0" parTransId="{6C9D0833-3356-4A37-A5E1-7BC049F83CBD}" sibTransId="{EFA1B4E1-749F-484A-8DBF-9105C54D585A}"/>
    <dgm:cxn modelId="{5F9AE256-1504-4CA1-9B96-BAA9375938F5}" srcId="{AF882C95-2D12-4A33-B8B0-FBC856F6ADD6}" destId="{B47A789C-D509-4954-B35C-5EE105881E81}" srcOrd="4" destOrd="0" parTransId="{70B3C6B6-CD9E-4206-B87B-3A73B50FC548}" sibTransId="{C1E5A90B-A6A1-4AC2-834A-738CCD06DCCC}"/>
    <dgm:cxn modelId="{DC25D47C-BA1D-4C31-8F43-B6E56C15B3E4}" type="presOf" srcId="{B70FCB62-6CD3-470E-9A89-976660719E95}" destId="{E42E57A9-758F-4B5B-AF11-EC64D1385179}" srcOrd="0" destOrd="0" presId="urn:microsoft.com/office/officeart/2005/8/layout/default"/>
    <dgm:cxn modelId="{8FDCC67E-181C-4107-88D5-0CAE2914DE9C}" type="presOf" srcId="{E2C0AD30-9C43-433F-B838-9FC140756FF5}" destId="{14AB8CB6-87A5-4776-9439-BF6FC7E42127}" srcOrd="0" destOrd="0" presId="urn:microsoft.com/office/officeart/2005/8/layout/default"/>
    <dgm:cxn modelId="{F6E82D89-EEC1-4070-9296-8AA347DC8050}" srcId="{AF882C95-2D12-4A33-B8B0-FBC856F6ADD6}" destId="{43742D4C-99D2-4A27-BEA0-1FD9936A601D}" srcOrd="1" destOrd="0" parTransId="{3C577C97-1074-4DA7-9877-285A426E89EC}" sibTransId="{9889EB95-26D1-429C-81EF-CCDF6A43DF80}"/>
    <dgm:cxn modelId="{B69C7A95-9D53-4AD6-9B14-8A5073B6FCAD}" srcId="{AF882C95-2D12-4A33-B8B0-FBC856F6ADD6}" destId="{B70FCB62-6CD3-470E-9A89-976660719E95}" srcOrd="3" destOrd="0" parTransId="{381A776D-C9CE-4587-99D5-2FD8579C7BBC}" sibTransId="{D4E68389-D21B-4F38-90AE-7BB44B172E42}"/>
    <dgm:cxn modelId="{FEE48397-E406-4AD0-99FF-3DDA0C9F7D58}" type="presOf" srcId="{BBD94FC7-531A-4BE8-9940-7BA3F2214DB0}" destId="{829EA768-2817-44DF-B2FF-DDA38CACE30D}" srcOrd="0" destOrd="0" presId="urn:microsoft.com/office/officeart/2005/8/layout/default"/>
    <dgm:cxn modelId="{3B7F3498-213D-4BFE-8D5A-172BD9FEF317}" type="presOf" srcId="{AF882C95-2D12-4A33-B8B0-FBC856F6ADD6}" destId="{79999D84-6484-4806-BE5C-8509856220CD}" srcOrd="0" destOrd="0" presId="urn:microsoft.com/office/officeart/2005/8/layout/default"/>
    <dgm:cxn modelId="{46F9439D-356C-4248-8B6B-5757F7FA5077}" srcId="{AF882C95-2D12-4A33-B8B0-FBC856F6ADD6}" destId="{F611400D-520D-4458-8133-F2A19E470EBF}" srcOrd="7" destOrd="0" parTransId="{6D1DD086-B473-4D1D-A972-B6E151452E51}" sibTransId="{D0B2C637-3306-463A-B95A-65EBFB83CB4C}"/>
    <dgm:cxn modelId="{B97516A5-DDAC-4EBE-8335-77AFE60739F8}" type="presOf" srcId="{F611400D-520D-4458-8133-F2A19E470EBF}" destId="{B5FB29CB-9A25-49D2-BF87-F0BE793452EB}" srcOrd="0" destOrd="0" presId="urn:microsoft.com/office/officeart/2005/8/layout/default"/>
    <dgm:cxn modelId="{56AE7FA8-9973-4E2E-B98C-86D66CCEF898}" type="presOf" srcId="{43742D4C-99D2-4A27-BEA0-1FD9936A601D}" destId="{367F5F8C-9605-4B55-9058-D5443BB1B017}" srcOrd="0" destOrd="0" presId="urn:microsoft.com/office/officeart/2005/8/layout/default"/>
    <dgm:cxn modelId="{6C94E4C4-7D10-4E66-8199-E1847081B6A3}" type="presOf" srcId="{B47A789C-D509-4954-B35C-5EE105881E81}" destId="{5A8DC37A-7F0A-4285-900A-97B26E481220}" srcOrd="0" destOrd="0" presId="urn:microsoft.com/office/officeart/2005/8/layout/default"/>
    <dgm:cxn modelId="{94122BC8-EDE8-4528-A1E2-66B28B4B2642}" type="presOf" srcId="{546DA967-7D65-4930-AAB7-7B3AD4DF6E86}" destId="{984651A1-CC56-4811-953A-AA6A878A9B57}" srcOrd="0" destOrd="0" presId="urn:microsoft.com/office/officeart/2005/8/layout/default"/>
    <dgm:cxn modelId="{47C223D4-A29D-41C2-BF7E-AAA5B999F7F1}" srcId="{AF882C95-2D12-4A33-B8B0-FBC856F6ADD6}" destId="{E2C0AD30-9C43-433F-B838-9FC140756FF5}" srcOrd="0" destOrd="0" parTransId="{E78CE766-8A08-466B-93B0-D5F1D1654C4F}" sibTransId="{D9136C9C-DCF9-49AE-B1CF-D19507690B13}"/>
    <dgm:cxn modelId="{F045B9E6-EC1B-4FFD-BF6C-B623C4C99C88}" type="presOf" srcId="{D1AE2720-AD21-4D25-A4F3-673B7DF3CEA4}" destId="{D1C8D571-F10E-48CC-92CF-70D552BAE06E}" srcOrd="0" destOrd="0" presId="urn:microsoft.com/office/officeart/2005/8/layout/default"/>
    <dgm:cxn modelId="{82635DD2-F520-4CD5-B4A5-C8A18595F511}" type="presParOf" srcId="{79999D84-6484-4806-BE5C-8509856220CD}" destId="{14AB8CB6-87A5-4776-9439-BF6FC7E42127}" srcOrd="0" destOrd="0" presId="urn:microsoft.com/office/officeart/2005/8/layout/default"/>
    <dgm:cxn modelId="{A189C3B6-C148-4FD9-B666-B75C015BCACD}" type="presParOf" srcId="{79999D84-6484-4806-BE5C-8509856220CD}" destId="{E61AB971-FC3B-43FC-A013-B8564C0045A3}" srcOrd="1" destOrd="0" presId="urn:microsoft.com/office/officeart/2005/8/layout/default"/>
    <dgm:cxn modelId="{7BE1DBB0-1298-49D4-B264-D3A99B57C17C}" type="presParOf" srcId="{79999D84-6484-4806-BE5C-8509856220CD}" destId="{367F5F8C-9605-4B55-9058-D5443BB1B017}" srcOrd="2" destOrd="0" presId="urn:microsoft.com/office/officeart/2005/8/layout/default"/>
    <dgm:cxn modelId="{5F08FE4E-95FE-4FE2-BEAD-ECC40B807CCC}" type="presParOf" srcId="{79999D84-6484-4806-BE5C-8509856220CD}" destId="{4BE140F6-6288-4C8F-9695-445154BF051C}" srcOrd="3" destOrd="0" presId="urn:microsoft.com/office/officeart/2005/8/layout/default"/>
    <dgm:cxn modelId="{EBA9C305-24A3-47BA-A834-DC9CF804B032}" type="presParOf" srcId="{79999D84-6484-4806-BE5C-8509856220CD}" destId="{5D2931FF-0F9F-489C-87AC-703AFE926DE1}" srcOrd="4" destOrd="0" presId="urn:microsoft.com/office/officeart/2005/8/layout/default"/>
    <dgm:cxn modelId="{07D8F43A-00DF-4EF6-B90E-717D9DFADACD}" type="presParOf" srcId="{79999D84-6484-4806-BE5C-8509856220CD}" destId="{64287864-845F-477E-A64A-6ED728B83A78}" srcOrd="5" destOrd="0" presId="urn:microsoft.com/office/officeart/2005/8/layout/default"/>
    <dgm:cxn modelId="{3C78E726-2DFB-47FF-83B9-A8997F99C83E}" type="presParOf" srcId="{79999D84-6484-4806-BE5C-8509856220CD}" destId="{E42E57A9-758F-4B5B-AF11-EC64D1385179}" srcOrd="6" destOrd="0" presId="urn:microsoft.com/office/officeart/2005/8/layout/default"/>
    <dgm:cxn modelId="{E71CF1A0-B96F-4379-98A3-C06668907DA1}" type="presParOf" srcId="{79999D84-6484-4806-BE5C-8509856220CD}" destId="{438F5D6F-0ECB-461C-9CDE-73CCFAC4D19B}" srcOrd="7" destOrd="0" presId="urn:microsoft.com/office/officeart/2005/8/layout/default"/>
    <dgm:cxn modelId="{90B5C152-FA46-4D96-A372-BBC7D5B04D73}" type="presParOf" srcId="{79999D84-6484-4806-BE5C-8509856220CD}" destId="{5A8DC37A-7F0A-4285-900A-97B26E481220}" srcOrd="8" destOrd="0" presId="urn:microsoft.com/office/officeart/2005/8/layout/default"/>
    <dgm:cxn modelId="{0C02C99C-5162-464C-8FDF-3AC10D9BD7DA}" type="presParOf" srcId="{79999D84-6484-4806-BE5C-8509856220CD}" destId="{B2E7FEB7-B0D7-4992-A651-3BA55E8E87C8}" srcOrd="9" destOrd="0" presId="urn:microsoft.com/office/officeart/2005/8/layout/default"/>
    <dgm:cxn modelId="{9FD193EF-4AAF-4E47-8C17-17F4C8320866}" type="presParOf" srcId="{79999D84-6484-4806-BE5C-8509856220CD}" destId="{D1C8D571-F10E-48CC-92CF-70D552BAE06E}" srcOrd="10" destOrd="0" presId="urn:microsoft.com/office/officeart/2005/8/layout/default"/>
    <dgm:cxn modelId="{0E77305C-7303-4F24-8CE3-6D396A241918}" type="presParOf" srcId="{79999D84-6484-4806-BE5C-8509856220CD}" destId="{4004D7C8-3F18-459E-A222-B636E98CDB10}" srcOrd="11" destOrd="0" presId="urn:microsoft.com/office/officeart/2005/8/layout/default"/>
    <dgm:cxn modelId="{09489E8E-A157-4B90-938C-E8A9D84D23D2}" type="presParOf" srcId="{79999D84-6484-4806-BE5C-8509856220CD}" destId="{984651A1-CC56-4811-953A-AA6A878A9B57}" srcOrd="12" destOrd="0" presId="urn:microsoft.com/office/officeart/2005/8/layout/default"/>
    <dgm:cxn modelId="{4ADD1CBD-F589-4373-B801-DB60271851F7}" type="presParOf" srcId="{79999D84-6484-4806-BE5C-8509856220CD}" destId="{3329B77E-B615-441F-BE42-AB0E9AC87F8D}" srcOrd="13" destOrd="0" presId="urn:microsoft.com/office/officeart/2005/8/layout/default"/>
    <dgm:cxn modelId="{766C3981-F7BA-4271-A41A-1ADF00A2CFBF}" type="presParOf" srcId="{79999D84-6484-4806-BE5C-8509856220CD}" destId="{B5FB29CB-9A25-49D2-BF87-F0BE793452EB}" srcOrd="14" destOrd="0" presId="urn:microsoft.com/office/officeart/2005/8/layout/default"/>
    <dgm:cxn modelId="{78F2FFB4-9662-40FA-A96B-4F8828E7BB87}" type="presParOf" srcId="{79999D84-6484-4806-BE5C-8509856220CD}" destId="{662F1F93-1B11-480C-9B58-B1C33F39A121}" srcOrd="15" destOrd="0" presId="urn:microsoft.com/office/officeart/2005/8/layout/default"/>
    <dgm:cxn modelId="{C0840D94-B86A-47D3-9A10-35450363D66E}" type="presParOf" srcId="{79999D84-6484-4806-BE5C-8509856220CD}" destId="{829EA768-2817-44DF-B2FF-DDA38CACE30D}" srcOrd="16" destOrd="0" presId="urn:microsoft.com/office/officeart/2005/8/layout/defaul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7261BC17-A26E-4F57-8443-C7AD6C16ABB7}" type="doc">
      <dgm:prSet loTypeId="urn:microsoft.com/office/officeart/2005/8/layout/vList2" loCatId="list" qsTypeId="urn:microsoft.com/office/officeart/2005/8/quickstyle/simple4" qsCatId="simple" csTypeId="urn:microsoft.com/office/officeart/2005/8/colors/colorful2" csCatId="colorful" phldr="1"/>
      <dgm:spPr/>
      <dgm:t>
        <a:bodyPr/>
        <a:lstStyle/>
        <a:p>
          <a:endParaRPr lang="en-US"/>
        </a:p>
      </dgm:t>
    </dgm:pt>
    <dgm:pt modelId="{0E63375D-89DF-41A8-BACD-E04A5345FF95}">
      <dgm:prSet/>
      <dgm:spPr/>
      <dgm:t>
        <a:bodyPr/>
        <a:lstStyle/>
        <a:p>
          <a:r>
            <a:rPr lang="en-GB" dirty="0">
              <a:latin typeface="Arial" panose="020B0604020202020204" pitchFamily="34" charset="0"/>
              <a:cs typeface="Arial" panose="020B0604020202020204" pitchFamily="34" charset="0"/>
            </a:rPr>
            <a:t>Easy access to healthcare </a:t>
          </a:r>
          <a:endParaRPr lang="en-US" dirty="0">
            <a:latin typeface="Arial" panose="020B0604020202020204" pitchFamily="34" charset="0"/>
            <a:cs typeface="Arial" panose="020B0604020202020204" pitchFamily="34" charset="0"/>
          </a:endParaRPr>
        </a:p>
      </dgm:t>
    </dgm:pt>
    <dgm:pt modelId="{E575385C-0171-47D4-A4D9-2D850855C694}" type="parTrans" cxnId="{5465B7B0-36C6-4FAF-BA73-0C92176B23F2}">
      <dgm:prSet/>
      <dgm:spPr/>
      <dgm:t>
        <a:bodyPr/>
        <a:lstStyle/>
        <a:p>
          <a:endParaRPr lang="en-US"/>
        </a:p>
      </dgm:t>
    </dgm:pt>
    <dgm:pt modelId="{485B7718-B6C6-4780-B3B1-4329DECE4A6C}" type="sibTrans" cxnId="{5465B7B0-36C6-4FAF-BA73-0C92176B23F2}">
      <dgm:prSet/>
      <dgm:spPr/>
      <dgm:t>
        <a:bodyPr/>
        <a:lstStyle/>
        <a:p>
          <a:endParaRPr lang="en-US"/>
        </a:p>
      </dgm:t>
    </dgm:pt>
    <dgm:pt modelId="{4C50079C-408C-4583-929B-73F486451D6B}">
      <dgm:prSet/>
      <dgm:spPr/>
      <dgm:t>
        <a:bodyPr/>
        <a:lstStyle/>
        <a:p>
          <a:r>
            <a:rPr lang="en-GB" dirty="0">
              <a:latin typeface="Arial" panose="020B0604020202020204" pitchFamily="34" charset="0"/>
              <a:cs typeface="Arial" panose="020B0604020202020204" pitchFamily="34" charset="0"/>
            </a:rPr>
            <a:t>Reduces administrative workload </a:t>
          </a:r>
          <a:endParaRPr lang="en-US" dirty="0">
            <a:latin typeface="Arial" panose="020B0604020202020204" pitchFamily="34" charset="0"/>
            <a:cs typeface="Arial" panose="020B0604020202020204" pitchFamily="34" charset="0"/>
          </a:endParaRPr>
        </a:p>
      </dgm:t>
    </dgm:pt>
    <dgm:pt modelId="{5FB7E38A-73DA-4838-A8AA-A527C172EDE7}" type="parTrans" cxnId="{B07C1398-761E-4FA8-B072-5B63E7DA8703}">
      <dgm:prSet/>
      <dgm:spPr/>
      <dgm:t>
        <a:bodyPr/>
        <a:lstStyle/>
        <a:p>
          <a:endParaRPr lang="en-US"/>
        </a:p>
      </dgm:t>
    </dgm:pt>
    <dgm:pt modelId="{A4DEBE3B-24FF-4070-B873-03B01B574FBE}" type="sibTrans" cxnId="{B07C1398-761E-4FA8-B072-5B63E7DA8703}">
      <dgm:prSet/>
      <dgm:spPr/>
      <dgm:t>
        <a:bodyPr/>
        <a:lstStyle/>
        <a:p>
          <a:endParaRPr lang="en-US"/>
        </a:p>
      </dgm:t>
    </dgm:pt>
    <dgm:pt modelId="{E08380BE-AEBE-4931-8FC9-089D1BD86B17}">
      <dgm:prSet/>
      <dgm:spPr/>
      <dgm:t>
        <a:bodyPr/>
        <a:lstStyle/>
        <a:p>
          <a:r>
            <a:rPr lang="en-GB" dirty="0">
              <a:latin typeface="Arial" panose="020B0604020202020204" pitchFamily="34" charset="0"/>
              <a:cs typeface="Arial" panose="020B0604020202020204" pitchFamily="34" charset="0"/>
            </a:rPr>
            <a:t>Staff can concentrate more on medication, flu jabs, and screening </a:t>
          </a:r>
          <a:endParaRPr lang="en-US" dirty="0">
            <a:latin typeface="Arial" panose="020B0604020202020204" pitchFamily="34" charset="0"/>
            <a:cs typeface="Arial" panose="020B0604020202020204" pitchFamily="34" charset="0"/>
          </a:endParaRPr>
        </a:p>
      </dgm:t>
    </dgm:pt>
    <dgm:pt modelId="{73EF6875-089B-4838-BC4F-5343F6FCFFEE}" type="parTrans" cxnId="{1AA6E704-4374-44EA-9F57-B3CA7FB28D23}">
      <dgm:prSet/>
      <dgm:spPr/>
      <dgm:t>
        <a:bodyPr/>
        <a:lstStyle/>
        <a:p>
          <a:endParaRPr lang="en-US"/>
        </a:p>
      </dgm:t>
    </dgm:pt>
    <dgm:pt modelId="{91D0F167-7FE9-47EC-BB8A-5B0E32B5F53C}" type="sibTrans" cxnId="{1AA6E704-4374-44EA-9F57-B3CA7FB28D23}">
      <dgm:prSet/>
      <dgm:spPr/>
      <dgm:t>
        <a:bodyPr/>
        <a:lstStyle/>
        <a:p>
          <a:endParaRPr lang="en-US"/>
        </a:p>
      </dgm:t>
    </dgm:pt>
    <dgm:pt modelId="{08ADED90-CE1A-459D-8873-BA95E231715E}">
      <dgm:prSet/>
      <dgm:spPr/>
      <dgm:t>
        <a:bodyPr/>
        <a:lstStyle/>
        <a:p>
          <a:r>
            <a:rPr lang="en-GB" dirty="0">
              <a:latin typeface="Arial" panose="020B0604020202020204" pitchFamily="34" charset="0"/>
              <a:cs typeface="Arial" panose="020B0604020202020204" pitchFamily="34" charset="0"/>
            </a:rPr>
            <a:t>Reduces Stress for staff </a:t>
          </a:r>
          <a:endParaRPr lang="en-US" dirty="0">
            <a:latin typeface="Arial" panose="020B0604020202020204" pitchFamily="34" charset="0"/>
            <a:cs typeface="Arial" panose="020B0604020202020204" pitchFamily="34" charset="0"/>
          </a:endParaRPr>
        </a:p>
      </dgm:t>
    </dgm:pt>
    <dgm:pt modelId="{240D95EB-BA31-4058-887B-A52B6A73B420}" type="parTrans" cxnId="{75718FFF-EACF-4373-A2CC-75942BBC11C1}">
      <dgm:prSet/>
      <dgm:spPr/>
      <dgm:t>
        <a:bodyPr/>
        <a:lstStyle/>
        <a:p>
          <a:endParaRPr lang="en-US"/>
        </a:p>
      </dgm:t>
    </dgm:pt>
    <dgm:pt modelId="{BC3921CD-A270-4B69-8D0A-A5A73E5EE6EA}" type="sibTrans" cxnId="{75718FFF-EACF-4373-A2CC-75942BBC11C1}">
      <dgm:prSet/>
      <dgm:spPr/>
      <dgm:t>
        <a:bodyPr/>
        <a:lstStyle/>
        <a:p>
          <a:endParaRPr lang="en-US"/>
        </a:p>
      </dgm:t>
    </dgm:pt>
    <dgm:pt modelId="{2F1CD8FC-F577-4B6D-9F7C-193BC126235C}">
      <dgm:prSet/>
      <dgm:spPr/>
      <dgm:t>
        <a:bodyPr/>
        <a:lstStyle/>
        <a:p>
          <a:r>
            <a:rPr lang="en-GB" dirty="0">
              <a:latin typeface="Arial" panose="020B0604020202020204" pitchFamily="34" charset="0"/>
              <a:cs typeface="Arial" panose="020B0604020202020204" pitchFamily="34" charset="0"/>
            </a:rPr>
            <a:t>Enables employees check symptoms and access NHS 111 online </a:t>
          </a:r>
          <a:endParaRPr lang="en-US" dirty="0">
            <a:latin typeface="Arial" panose="020B0604020202020204" pitchFamily="34" charset="0"/>
            <a:cs typeface="Arial" panose="020B0604020202020204" pitchFamily="34" charset="0"/>
          </a:endParaRPr>
        </a:p>
      </dgm:t>
    </dgm:pt>
    <dgm:pt modelId="{CD8371BA-E481-452C-8F67-9C8B50352A0C}" type="parTrans" cxnId="{0A1DAC67-36D1-447B-802F-8B38629B5523}">
      <dgm:prSet/>
      <dgm:spPr/>
      <dgm:t>
        <a:bodyPr/>
        <a:lstStyle/>
        <a:p>
          <a:endParaRPr lang="en-US"/>
        </a:p>
      </dgm:t>
    </dgm:pt>
    <dgm:pt modelId="{04F520F9-81A8-4C64-8151-4D0125B61458}" type="sibTrans" cxnId="{0A1DAC67-36D1-447B-802F-8B38629B5523}">
      <dgm:prSet/>
      <dgm:spPr/>
      <dgm:t>
        <a:bodyPr/>
        <a:lstStyle/>
        <a:p>
          <a:endParaRPr lang="en-US"/>
        </a:p>
      </dgm:t>
    </dgm:pt>
    <dgm:pt modelId="{2261B856-4D85-4583-AB84-20D2BB3CECF1}">
      <dgm:prSet/>
      <dgm:spPr/>
      <dgm:t>
        <a:bodyPr/>
        <a:lstStyle/>
        <a:p>
          <a:r>
            <a:rPr lang="en-GB" dirty="0">
              <a:latin typeface="Arial" panose="020B0604020202020204" pitchFamily="34" charset="0"/>
              <a:cs typeface="Arial" panose="020B0604020202020204" pitchFamily="34" charset="0"/>
            </a:rPr>
            <a:t>Saves time &amp; Productivity </a:t>
          </a:r>
          <a:endParaRPr lang="en-US" dirty="0">
            <a:latin typeface="Arial" panose="020B0604020202020204" pitchFamily="34" charset="0"/>
            <a:cs typeface="Arial" panose="020B0604020202020204" pitchFamily="34" charset="0"/>
          </a:endParaRPr>
        </a:p>
      </dgm:t>
    </dgm:pt>
    <dgm:pt modelId="{4AB53175-FA9A-40DC-9237-FE30092A8146}" type="parTrans" cxnId="{B09CF56D-4FFB-46A0-8BCE-1F2BC57A6989}">
      <dgm:prSet/>
      <dgm:spPr/>
      <dgm:t>
        <a:bodyPr/>
        <a:lstStyle/>
        <a:p>
          <a:endParaRPr lang="en-US"/>
        </a:p>
      </dgm:t>
    </dgm:pt>
    <dgm:pt modelId="{C60A75B8-394A-487A-AFD7-AB2D74F16939}" type="sibTrans" cxnId="{B09CF56D-4FFB-46A0-8BCE-1F2BC57A6989}">
      <dgm:prSet/>
      <dgm:spPr/>
      <dgm:t>
        <a:bodyPr/>
        <a:lstStyle/>
        <a:p>
          <a:endParaRPr lang="en-US"/>
        </a:p>
      </dgm:t>
    </dgm:pt>
    <dgm:pt modelId="{EEC8EFCE-4F87-4835-9D81-23E7A3A9DB10}">
      <dgm:prSet/>
      <dgm:spPr/>
      <dgm:t>
        <a:bodyPr/>
        <a:lstStyle/>
        <a:p>
          <a:r>
            <a:rPr lang="en-GB" dirty="0">
              <a:latin typeface="Arial" panose="020B0604020202020204" pitchFamily="34" charset="0"/>
              <a:cs typeface="Arial" panose="020B0604020202020204" pitchFamily="34" charset="0"/>
            </a:rPr>
            <a:t>Reduces paperwork </a:t>
          </a:r>
          <a:endParaRPr lang="en-US" dirty="0">
            <a:latin typeface="Arial" panose="020B0604020202020204" pitchFamily="34" charset="0"/>
            <a:cs typeface="Arial" panose="020B0604020202020204" pitchFamily="34" charset="0"/>
          </a:endParaRPr>
        </a:p>
      </dgm:t>
    </dgm:pt>
    <dgm:pt modelId="{DF1BA3F4-3CE8-468C-A13E-07280E73AB7A}" type="parTrans" cxnId="{7D986F0E-05A7-4449-AE75-FA18CCCB9AF6}">
      <dgm:prSet/>
      <dgm:spPr/>
      <dgm:t>
        <a:bodyPr/>
        <a:lstStyle/>
        <a:p>
          <a:endParaRPr lang="en-US"/>
        </a:p>
      </dgm:t>
    </dgm:pt>
    <dgm:pt modelId="{CF9AE908-E621-4BBF-8FA0-18E2BD553377}" type="sibTrans" cxnId="{7D986F0E-05A7-4449-AE75-FA18CCCB9AF6}">
      <dgm:prSet/>
      <dgm:spPr/>
      <dgm:t>
        <a:bodyPr/>
        <a:lstStyle/>
        <a:p>
          <a:endParaRPr lang="en-US"/>
        </a:p>
      </dgm:t>
    </dgm:pt>
    <dgm:pt modelId="{639FCD8A-63AB-4BAD-861B-2C7A52197E85}">
      <dgm:prSet/>
      <dgm:spPr/>
      <dgm:t>
        <a:bodyPr/>
        <a:lstStyle/>
        <a:p>
          <a:r>
            <a:rPr lang="en-GB" dirty="0">
              <a:latin typeface="Arial" panose="020B0604020202020204" pitchFamily="34" charset="0"/>
              <a:cs typeface="Arial" panose="020B0604020202020204" pitchFamily="34" charset="0"/>
            </a:rPr>
            <a:t>More personal control over health information </a:t>
          </a:r>
          <a:endParaRPr lang="en-US" dirty="0">
            <a:latin typeface="Arial" panose="020B0604020202020204" pitchFamily="34" charset="0"/>
            <a:cs typeface="Arial" panose="020B0604020202020204" pitchFamily="34" charset="0"/>
          </a:endParaRPr>
        </a:p>
      </dgm:t>
    </dgm:pt>
    <dgm:pt modelId="{E432B97B-D139-4259-80E6-B6878910F08F}" type="parTrans" cxnId="{CF2B6527-D71B-4DAE-87B5-CA60096474ED}">
      <dgm:prSet/>
      <dgm:spPr/>
      <dgm:t>
        <a:bodyPr/>
        <a:lstStyle/>
        <a:p>
          <a:endParaRPr lang="en-US"/>
        </a:p>
      </dgm:t>
    </dgm:pt>
    <dgm:pt modelId="{7BA57A3D-C7FB-4A74-AB96-B759FE5DC610}" type="sibTrans" cxnId="{CF2B6527-D71B-4DAE-87B5-CA60096474ED}">
      <dgm:prSet/>
      <dgm:spPr/>
      <dgm:t>
        <a:bodyPr/>
        <a:lstStyle/>
        <a:p>
          <a:endParaRPr lang="en-US"/>
        </a:p>
      </dgm:t>
    </dgm:pt>
    <dgm:pt modelId="{BCE4373D-5DFF-4738-8711-127BA6D6074B}">
      <dgm:prSet/>
      <dgm:spPr/>
      <dgm:t>
        <a:bodyPr/>
        <a:lstStyle/>
        <a:p>
          <a:r>
            <a:rPr lang="en-GB" dirty="0">
              <a:latin typeface="Arial" panose="020B0604020202020204" pitchFamily="34" charset="0"/>
              <a:cs typeface="Arial" panose="020B0604020202020204" pitchFamily="34" charset="0"/>
            </a:rPr>
            <a:t>Better overall wellbeing for staff </a:t>
          </a:r>
          <a:endParaRPr lang="en-US" dirty="0">
            <a:latin typeface="Arial" panose="020B0604020202020204" pitchFamily="34" charset="0"/>
            <a:cs typeface="Arial" panose="020B0604020202020204" pitchFamily="34" charset="0"/>
          </a:endParaRPr>
        </a:p>
      </dgm:t>
    </dgm:pt>
    <dgm:pt modelId="{3C34F2ED-A11F-4A98-9F1C-98C92E924DFA}" type="parTrans" cxnId="{037F5997-649F-4F1D-ADB5-A25441CE38A6}">
      <dgm:prSet/>
      <dgm:spPr/>
      <dgm:t>
        <a:bodyPr/>
        <a:lstStyle/>
        <a:p>
          <a:endParaRPr lang="en-US"/>
        </a:p>
      </dgm:t>
    </dgm:pt>
    <dgm:pt modelId="{81EF27E5-C2F6-4B33-AB61-D8946E13F04E}" type="sibTrans" cxnId="{037F5997-649F-4F1D-ADB5-A25441CE38A6}">
      <dgm:prSet/>
      <dgm:spPr/>
      <dgm:t>
        <a:bodyPr/>
        <a:lstStyle/>
        <a:p>
          <a:endParaRPr lang="en-US"/>
        </a:p>
      </dgm:t>
    </dgm:pt>
    <dgm:pt modelId="{F19C3525-4723-4255-9F14-DF2219C1C7B2}">
      <dgm:prSet/>
      <dgm:spPr/>
      <dgm:t>
        <a:bodyPr/>
        <a:lstStyle/>
        <a:p>
          <a:r>
            <a:rPr lang="en-GB" dirty="0">
              <a:latin typeface="Arial" panose="020B0604020202020204" pitchFamily="34" charset="0"/>
              <a:cs typeface="Arial" panose="020B0604020202020204" pitchFamily="34" charset="0"/>
            </a:rPr>
            <a:t>More data accuracy </a:t>
          </a:r>
          <a:endParaRPr lang="en-US" dirty="0">
            <a:latin typeface="Arial" panose="020B0604020202020204" pitchFamily="34" charset="0"/>
            <a:cs typeface="Arial" panose="020B0604020202020204" pitchFamily="34" charset="0"/>
          </a:endParaRPr>
        </a:p>
      </dgm:t>
    </dgm:pt>
    <dgm:pt modelId="{605BA583-D912-48F4-B476-AD61271F7AEA}" type="parTrans" cxnId="{F0240098-F387-4CFE-934B-328989E34B2D}">
      <dgm:prSet/>
      <dgm:spPr/>
      <dgm:t>
        <a:bodyPr/>
        <a:lstStyle/>
        <a:p>
          <a:endParaRPr lang="en-US"/>
        </a:p>
      </dgm:t>
    </dgm:pt>
    <dgm:pt modelId="{37493450-2250-4389-B900-4CF8712DC506}" type="sibTrans" cxnId="{F0240098-F387-4CFE-934B-328989E34B2D}">
      <dgm:prSet/>
      <dgm:spPr/>
      <dgm:t>
        <a:bodyPr/>
        <a:lstStyle/>
        <a:p>
          <a:endParaRPr lang="en-US"/>
        </a:p>
      </dgm:t>
    </dgm:pt>
    <dgm:pt modelId="{B9EA64C7-E497-46DE-95B5-69335AF60B8C}">
      <dgm:prSet/>
      <dgm:spPr/>
      <dgm:t>
        <a:bodyPr/>
        <a:lstStyle/>
        <a:p>
          <a:r>
            <a:rPr lang="en-GB" dirty="0">
              <a:latin typeface="Arial" panose="020B0604020202020204" pitchFamily="34" charset="0"/>
              <a:cs typeface="Arial" panose="020B0604020202020204" pitchFamily="34" charset="0"/>
            </a:rPr>
            <a:t>Staff more confident in digital tools </a:t>
          </a:r>
          <a:endParaRPr lang="en-US" dirty="0">
            <a:latin typeface="Arial" panose="020B0604020202020204" pitchFamily="34" charset="0"/>
            <a:cs typeface="Arial" panose="020B0604020202020204" pitchFamily="34" charset="0"/>
          </a:endParaRPr>
        </a:p>
      </dgm:t>
    </dgm:pt>
    <dgm:pt modelId="{8D9EE4AC-2ABA-4107-B272-5E60493B6EE6}" type="sibTrans" cxnId="{01F57AC7-2FE6-4015-8292-69FC934F40EC}">
      <dgm:prSet/>
      <dgm:spPr/>
      <dgm:t>
        <a:bodyPr/>
        <a:lstStyle/>
        <a:p>
          <a:endParaRPr lang="en-US"/>
        </a:p>
      </dgm:t>
    </dgm:pt>
    <dgm:pt modelId="{EB1E4B91-F1F0-4407-A44A-A2C3C04F6DD7}" type="parTrans" cxnId="{01F57AC7-2FE6-4015-8292-69FC934F40EC}">
      <dgm:prSet/>
      <dgm:spPr/>
      <dgm:t>
        <a:bodyPr/>
        <a:lstStyle/>
        <a:p>
          <a:endParaRPr lang="en-US"/>
        </a:p>
      </dgm:t>
    </dgm:pt>
    <dgm:pt modelId="{C5F954DB-2271-4ED9-9138-109E192D88AC}" type="pres">
      <dgm:prSet presAssocID="{7261BC17-A26E-4F57-8443-C7AD6C16ABB7}" presName="linear" presStyleCnt="0">
        <dgm:presLayoutVars>
          <dgm:animLvl val="lvl"/>
          <dgm:resizeHandles val="exact"/>
        </dgm:presLayoutVars>
      </dgm:prSet>
      <dgm:spPr/>
    </dgm:pt>
    <dgm:pt modelId="{591E57DB-BD01-4C7C-AD9E-2A472BC6480C}" type="pres">
      <dgm:prSet presAssocID="{0E63375D-89DF-41A8-BACD-E04A5345FF95}" presName="parentText" presStyleLbl="node1" presStyleIdx="0" presStyleCnt="11">
        <dgm:presLayoutVars>
          <dgm:chMax val="0"/>
          <dgm:bulletEnabled val="1"/>
        </dgm:presLayoutVars>
      </dgm:prSet>
      <dgm:spPr/>
    </dgm:pt>
    <dgm:pt modelId="{04630426-305D-4CDC-B5FE-94A043C1ABB1}" type="pres">
      <dgm:prSet presAssocID="{485B7718-B6C6-4780-B3B1-4329DECE4A6C}" presName="spacer" presStyleCnt="0"/>
      <dgm:spPr/>
    </dgm:pt>
    <dgm:pt modelId="{E122FD4F-370C-4574-BBE7-67F8B1AFBC1B}" type="pres">
      <dgm:prSet presAssocID="{4C50079C-408C-4583-929B-73F486451D6B}" presName="parentText" presStyleLbl="node1" presStyleIdx="1" presStyleCnt="11">
        <dgm:presLayoutVars>
          <dgm:chMax val="0"/>
          <dgm:bulletEnabled val="1"/>
        </dgm:presLayoutVars>
      </dgm:prSet>
      <dgm:spPr/>
    </dgm:pt>
    <dgm:pt modelId="{9312DDE0-849E-4315-B636-D27BCA332C27}" type="pres">
      <dgm:prSet presAssocID="{A4DEBE3B-24FF-4070-B873-03B01B574FBE}" presName="spacer" presStyleCnt="0"/>
      <dgm:spPr/>
    </dgm:pt>
    <dgm:pt modelId="{13EF1B2D-C7F2-411B-8D9A-384D6A4D28E8}" type="pres">
      <dgm:prSet presAssocID="{E08380BE-AEBE-4931-8FC9-089D1BD86B17}" presName="parentText" presStyleLbl="node1" presStyleIdx="2" presStyleCnt="11">
        <dgm:presLayoutVars>
          <dgm:chMax val="0"/>
          <dgm:bulletEnabled val="1"/>
        </dgm:presLayoutVars>
      </dgm:prSet>
      <dgm:spPr/>
    </dgm:pt>
    <dgm:pt modelId="{EAB54B0C-DF59-47CA-AC16-B54EB61A5943}" type="pres">
      <dgm:prSet presAssocID="{91D0F167-7FE9-47EC-BB8A-5B0E32B5F53C}" presName="spacer" presStyleCnt="0"/>
      <dgm:spPr/>
    </dgm:pt>
    <dgm:pt modelId="{72D795AC-1B83-4655-B08B-F218918D142E}" type="pres">
      <dgm:prSet presAssocID="{08ADED90-CE1A-459D-8873-BA95E231715E}" presName="parentText" presStyleLbl="node1" presStyleIdx="3" presStyleCnt="11">
        <dgm:presLayoutVars>
          <dgm:chMax val="0"/>
          <dgm:bulletEnabled val="1"/>
        </dgm:presLayoutVars>
      </dgm:prSet>
      <dgm:spPr/>
    </dgm:pt>
    <dgm:pt modelId="{88ACDAF0-0F50-419B-A397-649503007E4D}" type="pres">
      <dgm:prSet presAssocID="{BC3921CD-A270-4B69-8D0A-A5A73E5EE6EA}" presName="spacer" presStyleCnt="0"/>
      <dgm:spPr/>
    </dgm:pt>
    <dgm:pt modelId="{EF75E11D-CD25-4080-A3E8-59158CC378C6}" type="pres">
      <dgm:prSet presAssocID="{2F1CD8FC-F577-4B6D-9F7C-193BC126235C}" presName="parentText" presStyleLbl="node1" presStyleIdx="4" presStyleCnt="11">
        <dgm:presLayoutVars>
          <dgm:chMax val="0"/>
          <dgm:bulletEnabled val="1"/>
        </dgm:presLayoutVars>
      </dgm:prSet>
      <dgm:spPr/>
    </dgm:pt>
    <dgm:pt modelId="{87090799-F52F-492B-BB3B-D24CDA57D41B}" type="pres">
      <dgm:prSet presAssocID="{04F520F9-81A8-4C64-8151-4D0125B61458}" presName="spacer" presStyleCnt="0"/>
      <dgm:spPr/>
    </dgm:pt>
    <dgm:pt modelId="{FB13EA19-6714-4E0E-841B-0E8789BA1A09}" type="pres">
      <dgm:prSet presAssocID="{2261B856-4D85-4583-AB84-20D2BB3CECF1}" presName="parentText" presStyleLbl="node1" presStyleIdx="5" presStyleCnt="11">
        <dgm:presLayoutVars>
          <dgm:chMax val="0"/>
          <dgm:bulletEnabled val="1"/>
        </dgm:presLayoutVars>
      </dgm:prSet>
      <dgm:spPr/>
    </dgm:pt>
    <dgm:pt modelId="{7A329CC1-3AEC-4526-9D3D-EDE551D4505C}" type="pres">
      <dgm:prSet presAssocID="{C60A75B8-394A-487A-AFD7-AB2D74F16939}" presName="spacer" presStyleCnt="0"/>
      <dgm:spPr/>
    </dgm:pt>
    <dgm:pt modelId="{78626381-CF4E-4685-9EC4-FD4CE07330A5}" type="pres">
      <dgm:prSet presAssocID="{EEC8EFCE-4F87-4835-9D81-23E7A3A9DB10}" presName="parentText" presStyleLbl="node1" presStyleIdx="6" presStyleCnt="11">
        <dgm:presLayoutVars>
          <dgm:chMax val="0"/>
          <dgm:bulletEnabled val="1"/>
        </dgm:presLayoutVars>
      </dgm:prSet>
      <dgm:spPr/>
    </dgm:pt>
    <dgm:pt modelId="{DD552B52-2A4A-457F-90CC-A6CE3D04CDAB}" type="pres">
      <dgm:prSet presAssocID="{CF9AE908-E621-4BBF-8FA0-18E2BD553377}" presName="spacer" presStyleCnt="0"/>
      <dgm:spPr/>
    </dgm:pt>
    <dgm:pt modelId="{CE934EC4-0E9D-4F46-9494-5033C6177C3D}" type="pres">
      <dgm:prSet presAssocID="{639FCD8A-63AB-4BAD-861B-2C7A52197E85}" presName="parentText" presStyleLbl="node1" presStyleIdx="7" presStyleCnt="11">
        <dgm:presLayoutVars>
          <dgm:chMax val="0"/>
          <dgm:bulletEnabled val="1"/>
        </dgm:presLayoutVars>
      </dgm:prSet>
      <dgm:spPr/>
    </dgm:pt>
    <dgm:pt modelId="{7DA437EC-BC36-4EA2-A0D3-51452C9578B6}" type="pres">
      <dgm:prSet presAssocID="{7BA57A3D-C7FB-4A74-AB96-B759FE5DC610}" presName="spacer" presStyleCnt="0"/>
      <dgm:spPr/>
    </dgm:pt>
    <dgm:pt modelId="{78984BED-D448-4C87-8C89-D660F58146C9}" type="pres">
      <dgm:prSet presAssocID="{BCE4373D-5DFF-4738-8711-127BA6D6074B}" presName="parentText" presStyleLbl="node1" presStyleIdx="8" presStyleCnt="11">
        <dgm:presLayoutVars>
          <dgm:chMax val="0"/>
          <dgm:bulletEnabled val="1"/>
        </dgm:presLayoutVars>
      </dgm:prSet>
      <dgm:spPr/>
    </dgm:pt>
    <dgm:pt modelId="{44BC2647-9BF1-403F-BCBF-0C2181EBED3D}" type="pres">
      <dgm:prSet presAssocID="{81EF27E5-C2F6-4B33-AB61-D8946E13F04E}" presName="spacer" presStyleCnt="0"/>
      <dgm:spPr/>
    </dgm:pt>
    <dgm:pt modelId="{44632EFE-FFEB-4064-BE82-EA7824F402A5}" type="pres">
      <dgm:prSet presAssocID="{F19C3525-4723-4255-9F14-DF2219C1C7B2}" presName="parentText" presStyleLbl="node1" presStyleIdx="9" presStyleCnt="11">
        <dgm:presLayoutVars>
          <dgm:chMax val="0"/>
          <dgm:bulletEnabled val="1"/>
        </dgm:presLayoutVars>
      </dgm:prSet>
      <dgm:spPr/>
    </dgm:pt>
    <dgm:pt modelId="{5168F0FF-7063-4B56-B8E3-F92A03078F1C}" type="pres">
      <dgm:prSet presAssocID="{37493450-2250-4389-B900-4CF8712DC506}" presName="spacer" presStyleCnt="0"/>
      <dgm:spPr/>
    </dgm:pt>
    <dgm:pt modelId="{BA1B6406-F1BA-4C58-90BF-7F8B2D4401CD}" type="pres">
      <dgm:prSet presAssocID="{B9EA64C7-E497-46DE-95B5-69335AF60B8C}" presName="parentText" presStyleLbl="node1" presStyleIdx="10" presStyleCnt="11">
        <dgm:presLayoutVars>
          <dgm:chMax val="0"/>
          <dgm:bulletEnabled val="1"/>
        </dgm:presLayoutVars>
      </dgm:prSet>
      <dgm:spPr/>
    </dgm:pt>
  </dgm:ptLst>
  <dgm:cxnLst>
    <dgm:cxn modelId="{1AA6E704-4374-44EA-9F57-B3CA7FB28D23}" srcId="{7261BC17-A26E-4F57-8443-C7AD6C16ABB7}" destId="{E08380BE-AEBE-4931-8FC9-089D1BD86B17}" srcOrd="2" destOrd="0" parTransId="{73EF6875-089B-4838-BC4F-5343F6FCFFEE}" sibTransId="{91D0F167-7FE9-47EC-BB8A-5B0E32B5F53C}"/>
    <dgm:cxn modelId="{7D986F0E-05A7-4449-AE75-FA18CCCB9AF6}" srcId="{7261BC17-A26E-4F57-8443-C7AD6C16ABB7}" destId="{EEC8EFCE-4F87-4835-9D81-23E7A3A9DB10}" srcOrd="6" destOrd="0" parTransId="{DF1BA3F4-3CE8-468C-A13E-07280E73AB7A}" sibTransId="{CF9AE908-E621-4BBF-8FA0-18E2BD553377}"/>
    <dgm:cxn modelId="{CF2B6527-D71B-4DAE-87B5-CA60096474ED}" srcId="{7261BC17-A26E-4F57-8443-C7AD6C16ABB7}" destId="{639FCD8A-63AB-4BAD-861B-2C7A52197E85}" srcOrd="7" destOrd="0" parTransId="{E432B97B-D139-4259-80E6-B6878910F08F}" sibTransId="{7BA57A3D-C7FB-4A74-AB96-B759FE5DC610}"/>
    <dgm:cxn modelId="{1990522D-075A-4698-A310-145AA1F9280B}" type="presOf" srcId="{EEC8EFCE-4F87-4835-9D81-23E7A3A9DB10}" destId="{78626381-CF4E-4685-9EC4-FD4CE07330A5}" srcOrd="0" destOrd="0" presId="urn:microsoft.com/office/officeart/2005/8/layout/vList2"/>
    <dgm:cxn modelId="{CDC37D2F-D67E-428A-A206-4CE3D019E118}" type="presOf" srcId="{BCE4373D-5DFF-4738-8711-127BA6D6074B}" destId="{78984BED-D448-4C87-8C89-D660F58146C9}" srcOrd="0" destOrd="0" presId="urn:microsoft.com/office/officeart/2005/8/layout/vList2"/>
    <dgm:cxn modelId="{D1169A36-F8F2-41BF-9414-287A2F1AF9B9}" type="presOf" srcId="{08ADED90-CE1A-459D-8873-BA95E231715E}" destId="{72D795AC-1B83-4655-B08B-F218918D142E}" srcOrd="0" destOrd="0" presId="urn:microsoft.com/office/officeart/2005/8/layout/vList2"/>
    <dgm:cxn modelId="{ADFFC75F-F040-439B-83E9-F7A71949CBC4}" type="presOf" srcId="{639FCD8A-63AB-4BAD-861B-2C7A52197E85}" destId="{CE934EC4-0E9D-4F46-9494-5033C6177C3D}" srcOrd="0" destOrd="0" presId="urn:microsoft.com/office/officeart/2005/8/layout/vList2"/>
    <dgm:cxn modelId="{0A1DAC67-36D1-447B-802F-8B38629B5523}" srcId="{7261BC17-A26E-4F57-8443-C7AD6C16ABB7}" destId="{2F1CD8FC-F577-4B6D-9F7C-193BC126235C}" srcOrd="4" destOrd="0" parTransId="{CD8371BA-E481-452C-8F67-9C8B50352A0C}" sibTransId="{04F520F9-81A8-4C64-8151-4D0125B61458}"/>
    <dgm:cxn modelId="{B6D65248-828D-4494-BDFB-93694046F21B}" type="presOf" srcId="{2261B856-4D85-4583-AB84-20D2BB3CECF1}" destId="{FB13EA19-6714-4E0E-841B-0E8789BA1A09}" srcOrd="0" destOrd="0" presId="urn:microsoft.com/office/officeart/2005/8/layout/vList2"/>
    <dgm:cxn modelId="{FDC72D69-F17B-4515-8989-2D006647016E}" type="presOf" srcId="{0E63375D-89DF-41A8-BACD-E04A5345FF95}" destId="{591E57DB-BD01-4C7C-AD9E-2A472BC6480C}" srcOrd="0" destOrd="0" presId="urn:microsoft.com/office/officeart/2005/8/layout/vList2"/>
    <dgm:cxn modelId="{9AFAC94A-BBC5-480D-9FFC-21B13A74FF86}" type="presOf" srcId="{2F1CD8FC-F577-4B6D-9F7C-193BC126235C}" destId="{EF75E11D-CD25-4080-A3E8-59158CC378C6}" srcOrd="0" destOrd="0" presId="urn:microsoft.com/office/officeart/2005/8/layout/vList2"/>
    <dgm:cxn modelId="{B09CF56D-4FFB-46A0-8BCE-1F2BC57A6989}" srcId="{7261BC17-A26E-4F57-8443-C7AD6C16ABB7}" destId="{2261B856-4D85-4583-AB84-20D2BB3CECF1}" srcOrd="5" destOrd="0" parTransId="{4AB53175-FA9A-40DC-9237-FE30092A8146}" sibTransId="{C60A75B8-394A-487A-AFD7-AB2D74F16939}"/>
    <dgm:cxn modelId="{037F5997-649F-4F1D-ADB5-A25441CE38A6}" srcId="{7261BC17-A26E-4F57-8443-C7AD6C16ABB7}" destId="{BCE4373D-5DFF-4738-8711-127BA6D6074B}" srcOrd="8" destOrd="0" parTransId="{3C34F2ED-A11F-4A98-9F1C-98C92E924DFA}" sibTransId="{81EF27E5-C2F6-4B33-AB61-D8946E13F04E}"/>
    <dgm:cxn modelId="{F0240098-F387-4CFE-934B-328989E34B2D}" srcId="{7261BC17-A26E-4F57-8443-C7AD6C16ABB7}" destId="{F19C3525-4723-4255-9F14-DF2219C1C7B2}" srcOrd="9" destOrd="0" parTransId="{605BA583-D912-48F4-B476-AD61271F7AEA}" sibTransId="{37493450-2250-4389-B900-4CF8712DC506}"/>
    <dgm:cxn modelId="{B07C1398-761E-4FA8-B072-5B63E7DA8703}" srcId="{7261BC17-A26E-4F57-8443-C7AD6C16ABB7}" destId="{4C50079C-408C-4583-929B-73F486451D6B}" srcOrd="1" destOrd="0" parTransId="{5FB7E38A-73DA-4838-A8AA-A527C172EDE7}" sibTransId="{A4DEBE3B-24FF-4070-B873-03B01B574FBE}"/>
    <dgm:cxn modelId="{A5D7309C-7B69-4787-8741-48CDEFBA946D}" type="presOf" srcId="{F19C3525-4723-4255-9F14-DF2219C1C7B2}" destId="{44632EFE-FFEB-4064-BE82-EA7824F402A5}" srcOrd="0" destOrd="0" presId="urn:microsoft.com/office/officeart/2005/8/layout/vList2"/>
    <dgm:cxn modelId="{6B699FA1-49B4-431B-9112-37CFBFBAF74C}" type="presOf" srcId="{7261BC17-A26E-4F57-8443-C7AD6C16ABB7}" destId="{C5F954DB-2271-4ED9-9138-109E192D88AC}" srcOrd="0" destOrd="0" presId="urn:microsoft.com/office/officeart/2005/8/layout/vList2"/>
    <dgm:cxn modelId="{1EE348A5-E52D-4515-A0FD-C627DF669553}" type="presOf" srcId="{E08380BE-AEBE-4931-8FC9-089D1BD86B17}" destId="{13EF1B2D-C7F2-411B-8D9A-384D6A4D28E8}" srcOrd="0" destOrd="0" presId="urn:microsoft.com/office/officeart/2005/8/layout/vList2"/>
    <dgm:cxn modelId="{9DC4E4A5-7E3F-4004-9D80-4C63075C00D3}" type="presOf" srcId="{B9EA64C7-E497-46DE-95B5-69335AF60B8C}" destId="{BA1B6406-F1BA-4C58-90BF-7F8B2D4401CD}" srcOrd="0" destOrd="0" presId="urn:microsoft.com/office/officeart/2005/8/layout/vList2"/>
    <dgm:cxn modelId="{5465B7B0-36C6-4FAF-BA73-0C92176B23F2}" srcId="{7261BC17-A26E-4F57-8443-C7AD6C16ABB7}" destId="{0E63375D-89DF-41A8-BACD-E04A5345FF95}" srcOrd="0" destOrd="0" parTransId="{E575385C-0171-47D4-A4D9-2D850855C694}" sibTransId="{485B7718-B6C6-4780-B3B1-4329DECE4A6C}"/>
    <dgm:cxn modelId="{01F57AC7-2FE6-4015-8292-69FC934F40EC}" srcId="{7261BC17-A26E-4F57-8443-C7AD6C16ABB7}" destId="{B9EA64C7-E497-46DE-95B5-69335AF60B8C}" srcOrd="10" destOrd="0" parTransId="{EB1E4B91-F1F0-4407-A44A-A2C3C04F6DD7}" sibTransId="{8D9EE4AC-2ABA-4107-B272-5E60493B6EE6}"/>
    <dgm:cxn modelId="{3967D3E8-AC44-4A8E-89CE-16E793CCC072}" type="presOf" srcId="{4C50079C-408C-4583-929B-73F486451D6B}" destId="{E122FD4F-370C-4574-BBE7-67F8B1AFBC1B}" srcOrd="0" destOrd="0" presId="urn:microsoft.com/office/officeart/2005/8/layout/vList2"/>
    <dgm:cxn modelId="{75718FFF-EACF-4373-A2CC-75942BBC11C1}" srcId="{7261BC17-A26E-4F57-8443-C7AD6C16ABB7}" destId="{08ADED90-CE1A-459D-8873-BA95E231715E}" srcOrd="3" destOrd="0" parTransId="{240D95EB-BA31-4058-887B-A52B6A73B420}" sibTransId="{BC3921CD-A270-4B69-8D0A-A5A73E5EE6EA}"/>
    <dgm:cxn modelId="{923D429A-183B-40FC-9B66-B0FDCACD72AB}" type="presParOf" srcId="{C5F954DB-2271-4ED9-9138-109E192D88AC}" destId="{591E57DB-BD01-4C7C-AD9E-2A472BC6480C}" srcOrd="0" destOrd="0" presId="urn:microsoft.com/office/officeart/2005/8/layout/vList2"/>
    <dgm:cxn modelId="{74B8DFDC-D5DE-4BF0-B490-0176730E1D4A}" type="presParOf" srcId="{C5F954DB-2271-4ED9-9138-109E192D88AC}" destId="{04630426-305D-4CDC-B5FE-94A043C1ABB1}" srcOrd="1" destOrd="0" presId="urn:microsoft.com/office/officeart/2005/8/layout/vList2"/>
    <dgm:cxn modelId="{1858E60C-AA06-4C11-96B0-AB177E01ABDE}" type="presParOf" srcId="{C5F954DB-2271-4ED9-9138-109E192D88AC}" destId="{E122FD4F-370C-4574-BBE7-67F8B1AFBC1B}" srcOrd="2" destOrd="0" presId="urn:microsoft.com/office/officeart/2005/8/layout/vList2"/>
    <dgm:cxn modelId="{27F4CF78-8572-4CF6-AAB8-0F308EC6E076}" type="presParOf" srcId="{C5F954DB-2271-4ED9-9138-109E192D88AC}" destId="{9312DDE0-849E-4315-B636-D27BCA332C27}" srcOrd="3" destOrd="0" presId="urn:microsoft.com/office/officeart/2005/8/layout/vList2"/>
    <dgm:cxn modelId="{18450E83-0CD4-4CE8-AFB5-4ACC042F1831}" type="presParOf" srcId="{C5F954DB-2271-4ED9-9138-109E192D88AC}" destId="{13EF1B2D-C7F2-411B-8D9A-384D6A4D28E8}" srcOrd="4" destOrd="0" presId="urn:microsoft.com/office/officeart/2005/8/layout/vList2"/>
    <dgm:cxn modelId="{33D9B1C2-4E1F-45CC-8E4D-DADDBCB6B43A}" type="presParOf" srcId="{C5F954DB-2271-4ED9-9138-109E192D88AC}" destId="{EAB54B0C-DF59-47CA-AC16-B54EB61A5943}" srcOrd="5" destOrd="0" presId="urn:microsoft.com/office/officeart/2005/8/layout/vList2"/>
    <dgm:cxn modelId="{3F53551D-97C5-4DEC-B7B6-E4B5E94B1DAD}" type="presParOf" srcId="{C5F954DB-2271-4ED9-9138-109E192D88AC}" destId="{72D795AC-1B83-4655-B08B-F218918D142E}" srcOrd="6" destOrd="0" presId="urn:microsoft.com/office/officeart/2005/8/layout/vList2"/>
    <dgm:cxn modelId="{4AEDC60A-8728-478C-BD58-BBF8C6F0F4EA}" type="presParOf" srcId="{C5F954DB-2271-4ED9-9138-109E192D88AC}" destId="{88ACDAF0-0F50-419B-A397-649503007E4D}" srcOrd="7" destOrd="0" presId="urn:microsoft.com/office/officeart/2005/8/layout/vList2"/>
    <dgm:cxn modelId="{C825607C-8AE5-4C63-BD57-21E10C5E0868}" type="presParOf" srcId="{C5F954DB-2271-4ED9-9138-109E192D88AC}" destId="{EF75E11D-CD25-4080-A3E8-59158CC378C6}" srcOrd="8" destOrd="0" presId="urn:microsoft.com/office/officeart/2005/8/layout/vList2"/>
    <dgm:cxn modelId="{9E2E69BA-F005-44D4-ABDF-C9C5F0277E04}" type="presParOf" srcId="{C5F954DB-2271-4ED9-9138-109E192D88AC}" destId="{87090799-F52F-492B-BB3B-D24CDA57D41B}" srcOrd="9" destOrd="0" presId="urn:microsoft.com/office/officeart/2005/8/layout/vList2"/>
    <dgm:cxn modelId="{A4473AAD-88AD-4DF8-B177-F69B9866C88E}" type="presParOf" srcId="{C5F954DB-2271-4ED9-9138-109E192D88AC}" destId="{FB13EA19-6714-4E0E-841B-0E8789BA1A09}" srcOrd="10" destOrd="0" presId="urn:microsoft.com/office/officeart/2005/8/layout/vList2"/>
    <dgm:cxn modelId="{8A32523E-7C16-4B75-87EA-C32F2B0CCBE3}" type="presParOf" srcId="{C5F954DB-2271-4ED9-9138-109E192D88AC}" destId="{7A329CC1-3AEC-4526-9D3D-EDE551D4505C}" srcOrd="11" destOrd="0" presId="urn:microsoft.com/office/officeart/2005/8/layout/vList2"/>
    <dgm:cxn modelId="{C1DD6C10-F4EB-427E-8679-9B68D7487901}" type="presParOf" srcId="{C5F954DB-2271-4ED9-9138-109E192D88AC}" destId="{78626381-CF4E-4685-9EC4-FD4CE07330A5}" srcOrd="12" destOrd="0" presId="urn:microsoft.com/office/officeart/2005/8/layout/vList2"/>
    <dgm:cxn modelId="{DBD27A64-3652-4A18-A166-2C2756D105D5}" type="presParOf" srcId="{C5F954DB-2271-4ED9-9138-109E192D88AC}" destId="{DD552B52-2A4A-457F-90CC-A6CE3D04CDAB}" srcOrd="13" destOrd="0" presId="urn:microsoft.com/office/officeart/2005/8/layout/vList2"/>
    <dgm:cxn modelId="{74712A9A-F8B3-474F-A04C-D2209530D8A0}" type="presParOf" srcId="{C5F954DB-2271-4ED9-9138-109E192D88AC}" destId="{CE934EC4-0E9D-4F46-9494-5033C6177C3D}" srcOrd="14" destOrd="0" presId="urn:microsoft.com/office/officeart/2005/8/layout/vList2"/>
    <dgm:cxn modelId="{5B8645C1-D64B-478C-9793-4B1C5A717587}" type="presParOf" srcId="{C5F954DB-2271-4ED9-9138-109E192D88AC}" destId="{7DA437EC-BC36-4EA2-A0D3-51452C9578B6}" srcOrd="15" destOrd="0" presId="urn:microsoft.com/office/officeart/2005/8/layout/vList2"/>
    <dgm:cxn modelId="{C1569454-7B34-4167-9E42-79D400329176}" type="presParOf" srcId="{C5F954DB-2271-4ED9-9138-109E192D88AC}" destId="{78984BED-D448-4C87-8C89-D660F58146C9}" srcOrd="16" destOrd="0" presId="urn:microsoft.com/office/officeart/2005/8/layout/vList2"/>
    <dgm:cxn modelId="{8050A303-B2C2-4F24-A2B0-B562ED448B21}" type="presParOf" srcId="{C5F954DB-2271-4ED9-9138-109E192D88AC}" destId="{44BC2647-9BF1-403F-BCBF-0C2181EBED3D}" srcOrd="17" destOrd="0" presId="urn:microsoft.com/office/officeart/2005/8/layout/vList2"/>
    <dgm:cxn modelId="{17060884-DEC9-428E-8C67-BD5B5203C165}" type="presParOf" srcId="{C5F954DB-2271-4ED9-9138-109E192D88AC}" destId="{44632EFE-FFEB-4064-BE82-EA7824F402A5}" srcOrd="18" destOrd="0" presId="urn:microsoft.com/office/officeart/2005/8/layout/vList2"/>
    <dgm:cxn modelId="{655C513A-3937-4FC6-B02C-0517055DA24B}" type="presParOf" srcId="{C5F954DB-2271-4ED9-9138-109E192D88AC}" destId="{5168F0FF-7063-4B56-B8E3-F92A03078F1C}" srcOrd="19" destOrd="0" presId="urn:microsoft.com/office/officeart/2005/8/layout/vList2"/>
    <dgm:cxn modelId="{E454C97F-8459-4AC8-AEA2-37E139984ED2}" type="presParOf" srcId="{C5F954DB-2271-4ED9-9138-109E192D88AC}" destId="{BA1B6406-F1BA-4C58-90BF-7F8B2D4401CD}" srcOrd="20"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B68914BC-3D3A-4DEC-8119-29AC1265B34F}" type="doc">
      <dgm:prSet loTypeId="urn:microsoft.com/office/officeart/2016/7/layout/RepeatingBendingProcessNew" loCatId="process" qsTypeId="urn:microsoft.com/office/officeart/2005/8/quickstyle/simple1" qsCatId="simple" csTypeId="urn:microsoft.com/office/officeart/2005/8/colors/colorful1" csCatId="colorful" phldr="1"/>
      <dgm:spPr/>
      <dgm:t>
        <a:bodyPr/>
        <a:lstStyle/>
        <a:p>
          <a:endParaRPr lang="en-US"/>
        </a:p>
      </dgm:t>
    </dgm:pt>
    <dgm:pt modelId="{29983E46-7887-4A21-B446-47703C9D8352}">
      <dgm:prSet/>
      <dgm:spPr/>
      <dgm:t>
        <a:bodyPr/>
        <a:lstStyle/>
        <a:p>
          <a:r>
            <a:rPr lang="en-GB" dirty="0">
              <a:latin typeface="Arial" panose="020B0604020202020204" pitchFamily="34" charset="0"/>
              <a:cs typeface="Arial" panose="020B0604020202020204" pitchFamily="34" charset="0"/>
            </a:rPr>
            <a:t>24/7 Convenience for patients </a:t>
          </a:r>
          <a:endParaRPr lang="en-US" dirty="0">
            <a:latin typeface="Arial" panose="020B0604020202020204" pitchFamily="34" charset="0"/>
            <a:cs typeface="Arial" panose="020B0604020202020204" pitchFamily="34" charset="0"/>
          </a:endParaRPr>
        </a:p>
      </dgm:t>
    </dgm:pt>
    <dgm:pt modelId="{A6A4B532-0F42-4C65-94D9-0F1B569F311B}" type="parTrans" cxnId="{84B8BDF3-35FE-4E66-9D2E-F4D35291A338}">
      <dgm:prSet/>
      <dgm:spPr/>
      <dgm:t>
        <a:bodyPr/>
        <a:lstStyle/>
        <a:p>
          <a:endParaRPr lang="en-US"/>
        </a:p>
      </dgm:t>
    </dgm:pt>
    <dgm:pt modelId="{B89AAEDB-17C0-44E2-92BF-69E3616989AA}" type="sibTrans" cxnId="{84B8BDF3-35FE-4E66-9D2E-F4D35291A338}">
      <dgm:prSet/>
      <dgm:spPr/>
      <dgm:t>
        <a:bodyPr/>
        <a:lstStyle/>
        <a:p>
          <a:endParaRPr lang="en-US"/>
        </a:p>
      </dgm:t>
    </dgm:pt>
    <dgm:pt modelId="{E645BD77-1C62-451C-ABF4-EBAE51FE6D57}">
      <dgm:prSet/>
      <dgm:spPr/>
      <dgm:t>
        <a:bodyPr/>
        <a:lstStyle/>
        <a:p>
          <a:r>
            <a:rPr lang="en-GB" dirty="0">
              <a:latin typeface="Arial" panose="020B0604020202020204" pitchFamily="34" charset="0"/>
              <a:cs typeface="Arial" panose="020B0604020202020204" pitchFamily="34" charset="0"/>
            </a:rPr>
            <a:t>Easy access to NHS Services   </a:t>
          </a:r>
          <a:endParaRPr lang="en-US" dirty="0">
            <a:latin typeface="Arial" panose="020B0604020202020204" pitchFamily="34" charset="0"/>
            <a:cs typeface="Arial" panose="020B0604020202020204" pitchFamily="34" charset="0"/>
          </a:endParaRPr>
        </a:p>
      </dgm:t>
    </dgm:pt>
    <dgm:pt modelId="{8EA124BA-91AB-480A-B152-DC6BA5499D79}" type="parTrans" cxnId="{94E67ED8-FE55-4EDF-9700-D06179F04098}">
      <dgm:prSet/>
      <dgm:spPr/>
      <dgm:t>
        <a:bodyPr/>
        <a:lstStyle/>
        <a:p>
          <a:endParaRPr lang="en-US"/>
        </a:p>
      </dgm:t>
    </dgm:pt>
    <dgm:pt modelId="{0916CDB3-E09C-48DF-9234-9896523ED439}" type="sibTrans" cxnId="{94E67ED8-FE55-4EDF-9700-D06179F04098}">
      <dgm:prSet/>
      <dgm:spPr/>
      <dgm:t>
        <a:bodyPr/>
        <a:lstStyle/>
        <a:p>
          <a:endParaRPr lang="en-US"/>
        </a:p>
      </dgm:t>
    </dgm:pt>
    <dgm:pt modelId="{7375A002-BBCA-473E-8BCB-650EC07BA2B3}">
      <dgm:prSet/>
      <dgm:spPr/>
      <dgm:t>
        <a:bodyPr/>
        <a:lstStyle/>
        <a:p>
          <a:r>
            <a:rPr lang="en-GB" dirty="0">
              <a:latin typeface="Arial" panose="020B0604020202020204" pitchFamily="34" charset="0"/>
              <a:cs typeface="Arial" panose="020B0604020202020204" pitchFamily="34" charset="0"/>
            </a:rPr>
            <a:t>Access to own Health Information </a:t>
          </a:r>
          <a:endParaRPr lang="en-US" dirty="0">
            <a:latin typeface="Arial" panose="020B0604020202020204" pitchFamily="34" charset="0"/>
            <a:cs typeface="Arial" panose="020B0604020202020204" pitchFamily="34" charset="0"/>
          </a:endParaRPr>
        </a:p>
      </dgm:t>
    </dgm:pt>
    <dgm:pt modelId="{650E5869-101A-4501-A3B6-E348CBAB10A4}" type="parTrans" cxnId="{64530355-FEA5-4EFB-8A13-E631CD9EA53A}">
      <dgm:prSet/>
      <dgm:spPr/>
      <dgm:t>
        <a:bodyPr/>
        <a:lstStyle/>
        <a:p>
          <a:endParaRPr lang="en-US"/>
        </a:p>
      </dgm:t>
    </dgm:pt>
    <dgm:pt modelId="{518611A6-4607-4205-9869-F0140C719E33}" type="sibTrans" cxnId="{64530355-FEA5-4EFB-8A13-E631CD9EA53A}">
      <dgm:prSet/>
      <dgm:spPr/>
      <dgm:t>
        <a:bodyPr/>
        <a:lstStyle/>
        <a:p>
          <a:endParaRPr lang="en-US"/>
        </a:p>
      </dgm:t>
    </dgm:pt>
    <dgm:pt modelId="{8E02E1BA-1083-4C75-83AB-2B8D42F55A5E}">
      <dgm:prSet/>
      <dgm:spPr/>
      <dgm:t>
        <a:bodyPr/>
        <a:lstStyle/>
        <a:p>
          <a:r>
            <a:rPr lang="en-GB" dirty="0">
              <a:latin typeface="Arial" panose="020B0604020202020204" pitchFamily="34" charset="0"/>
              <a:cs typeface="Arial" panose="020B0604020202020204" pitchFamily="34" charset="0"/>
            </a:rPr>
            <a:t>View Covid-19 Vaccination Status/other Immunisation records </a:t>
          </a:r>
          <a:endParaRPr lang="en-US" dirty="0">
            <a:latin typeface="Arial" panose="020B0604020202020204" pitchFamily="34" charset="0"/>
            <a:cs typeface="Arial" panose="020B0604020202020204" pitchFamily="34" charset="0"/>
          </a:endParaRPr>
        </a:p>
      </dgm:t>
    </dgm:pt>
    <dgm:pt modelId="{9F35A345-D67E-461E-8BFB-BD90AE91A97C}" type="parTrans" cxnId="{C8EB9288-6F02-40AC-BE7E-B5C6CA273E7C}">
      <dgm:prSet/>
      <dgm:spPr/>
      <dgm:t>
        <a:bodyPr/>
        <a:lstStyle/>
        <a:p>
          <a:endParaRPr lang="en-US"/>
        </a:p>
      </dgm:t>
    </dgm:pt>
    <dgm:pt modelId="{73338C90-3D55-4564-828C-DBCABD62D9DD}" type="sibTrans" cxnId="{C8EB9288-6F02-40AC-BE7E-B5C6CA273E7C}">
      <dgm:prSet/>
      <dgm:spPr/>
      <dgm:t>
        <a:bodyPr/>
        <a:lstStyle/>
        <a:p>
          <a:endParaRPr lang="en-US"/>
        </a:p>
      </dgm:t>
    </dgm:pt>
    <dgm:pt modelId="{73AB7344-B31E-4D3A-94C9-3A2C09B9D814}">
      <dgm:prSet/>
      <dgm:spPr/>
      <dgm:t>
        <a:bodyPr/>
        <a:lstStyle/>
        <a:p>
          <a:r>
            <a:rPr lang="en-GB" dirty="0">
              <a:latin typeface="Arial" panose="020B0604020202020204" pitchFamily="34" charset="0"/>
              <a:cs typeface="Arial" panose="020B0604020202020204" pitchFamily="34" charset="0"/>
            </a:rPr>
            <a:t>Secure &amp; Private </a:t>
          </a:r>
          <a:endParaRPr lang="en-US" dirty="0">
            <a:latin typeface="Arial" panose="020B0604020202020204" pitchFamily="34" charset="0"/>
            <a:cs typeface="Arial" panose="020B0604020202020204" pitchFamily="34" charset="0"/>
          </a:endParaRPr>
        </a:p>
      </dgm:t>
    </dgm:pt>
    <dgm:pt modelId="{5AD77C8F-D541-4151-8387-E0E2EA5D9430}" type="parTrans" cxnId="{2120E14E-ABD2-4904-8C16-9B4927AF1287}">
      <dgm:prSet/>
      <dgm:spPr/>
      <dgm:t>
        <a:bodyPr/>
        <a:lstStyle/>
        <a:p>
          <a:endParaRPr lang="en-US"/>
        </a:p>
      </dgm:t>
    </dgm:pt>
    <dgm:pt modelId="{8506DB53-D581-4793-B43C-1517B5C178C9}" type="sibTrans" cxnId="{2120E14E-ABD2-4904-8C16-9B4927AF1287}">
      <dgm:prSet/>
      <dgm:spPr/>
      <dgm:t>
        <a:bodyPr/>
        <a:lstStyle/>
        <a:p>
          <a:endParaRPr lang="en-US"/>
        </a:p>
      </dgm:t>
    </dgm:pt>
    <dgm:pt modelId="{51C07045-813A-468F-8269-7DA94E0F53D3}">
      <dgm:prSet/>
      <dgm:spPr/>
      <dgm:t>
        <a:bodyPr/>
        <a:lstStyle/>
        <a:p>
          <a:r>
            <a:rPr lang="en-GB" dirty="0">
              <a:latin typeface="Arial" panose="020B0604020202020204" pitchFamily="34" charset="0"/>
              <a:cs typeface="Arial" panose="020B0604020202020204" pitchFamily="34" charset="0"/>
            </a:rPr>
            <a:t>Track your own test results or upcoming appointments </a:t>
          </a:r>
          <a:endParaRPr lang="en-US" dirty="0">
            <a:latin typeface="Arial" panose="020B0604020202020204" pitchFamily="34" charset="0"/>
            <a:cs typeface="Arial" panose="020B0604020202020204" pitchFamily="34" charset="0"/>
          </a:endParaRPr>
        </a:p>
      </dgm:t>
    </dgm:pt>
    <dgm:pt modelId="{189DF2EE-3872-4504-A0B3-ECB47626D147}" type="parTrans" cxnId="{E9C353C1-46DC-48BE-BBF5-CF44AB9D9B7F}">
      <dgm:prSet/>
      <dgm:spPr/>
      <dgm:t>
        <a:bodyPr/>
        <a:lstStyle/>
        <a:p>
          <a:endParaRPr lang="en-US"/>
        </a:p>
      </dgm:t>
    </dgm:pt>
    <dgm:pt modelId="{7421BE08-36FB-44C5-8ED5-E8B0060861C4}" type="sibTrans" cxnId="{E9C353C1-46DC-48BE-BBF5-CF44AB9D9B7F}">
      <dgm:prSet/>
      <dgm:spPr/>
      <dgm:t>
        <a:bodyPr/>
        <a:lstStyle/>
        <a:p>
          <a:endParaRPr lang="en-US"/>
        </a:p>
      </dgm:t>
    </dgm:pt>
    <dgm:pt modelId="{F3B1F306-3F05-4867-98EC-6FAA8A9EE46A}">
      <dgm:prSet/>
      <dgm:spPr/>
      <dgm:t>
        <a:bodyPr/>
        <a:lstStyle/>
        <a:p>
          <a:r>
            <a:rPr lang="en-GB" dirty="0">
              <a:latin typeface="Arial" panose="020B0604020202020204" pitchFamily="34" charset="0"/>
              <a:cs typeface="Arial" panose="020B0604020202020204" pitchFamily="34" charset="0"/>
            </a:rPr>
            <a:t>Communication sharing with healthcare teams</a:t>
          </a:r>
          <a:endParaRPr lang="en-US" dirty="0">
            <a:latin typeface="Arial" panose="020B0604020202020204" pitchFamily="34" charset="0"/>
            <a:cs typeface="Arial" panose="020B0604020202020204" pitchFamily="34" charset="0"/>
          </a:endParaRPr>
        </a:p>
      </dgm:t>
    </dgm:pt>
    <dgm:pt modelId="{B81506C0-EA18-4879-8977-A5F7D85AA4B8}" type="parTrans" cxnId="{29FC37F6-F6B7-48D9-B9F2-A486ED1A11A8}">
      <dgm:prSet/>
      <dgm:spPr/>
      <dgm:t>
        <a:bodyPr/>
        <a:lstStyle/>
        <a:p>
          <a:endParaRPr lang="en-US"/>
        </a:p>
      </dgm:t>
    </dgm:pt>
    <dgm:pt modelId="{5F6C03BB-2467-48C4-B320-8151395A8699}" type="sibTrans" cxnId="{29FC37F6-F6B7-48D9-B9F2-A486ED1A11A8}">
      <dgm:prSet/>
      <dgm:spPr/>
      <dgm:t>
        <a:bodyPr/>
        <a:lstStyle/>
        <a:p>
          <a:endParaRPr lang="en-US"/>
        </a:p>
      </dgm:t>
    </dgm:pt>
    <dgm:pt modelId="{A29206A9-F47A-40C5-8BC9-CD40162C5755}">
      <dgm:prSet/>
      <dgm:spPr/>
      <dgm:t>
        <a:bodyPr/>
        <a:lstStyle/>
        <a:p>
          <a:r>
            <a:rPr lang="en-GB" dirty="0">
              <a:latin typeface="Arial" panose="020B0604020202020204" pitchFamily="34" charset="0"/>
              <a:cs typeface="Arial" panose="020B0604020202020204" pitchFamily="34" charset="0"/>
            </a:rPr>
            <a:t>Less visits to GP or phone calls </a:t>
          </a:r>
          <a:endParaRPr lang="en-US" dirty="0">
            <a:latin typeface="Arial" panose="020B0604020202020204" pitchFamily="34" charset="0"/>
            <a:cs typeface="Arial" panose="020B0604020202020204" pitchFamily="34" charset="0"/>
          </a:endParaRPr>
        </a:p>
      </dgm:t>
    </dgm:pt>
    <dgm:pt modelId="{5218972C-FD6C-4312-8232-B7C9B4340F0A}" type="parTrans" cxnId="{06B77B31-3055-47E0-9540-920157C4B927}">
      <dgm:prSet/>
      <dgm:spPr/>
      <dgm:t>
        <a:bodyPr/>
        <a:lstStyle/>
        <a:p>
          <a:endParaRPr lang="en-US"/>
        </a:p>
      </dgm:t>
    </dgm:pt>
    <dgm:pt modelId="{2D09A4B9-47DE-4739-9EAD-432F16B35F88}" type="sibTrans" cxnId="{06B77B31-3055-47E0-9540-920157C4B927}">
      <dgm:prSet/>
      <dgm:spPr/>
      <dgm:t>
        <a:bodyPr/>
        <a:lstStyle/>
        <a:p>
          <a:endParaRPr lang="en-US"/>
        </a:p>
      </dgm:t>
    </dgm:pt>
    <dgm:pt modelId="{FACF7317-B325-4A71-B5D3-B17A51FC5DDA}">
      <dgm:prSet/>
      <dgm:spPr/>
      <dgm:t>
        <a:bodyPr/>
        <a:lstStyle/>
        <a:p>
          <a:r>
            <a:rPr lang="en-GB" dirty="0">
              <a:latin typeface="Arial" panose="020B0604020202020204" pitchFamily="34" charset="0"/>
              <a:cs typeface="Arial" panose="020B0604020202020204" pitchFamily="34" charset="0"/>
            </a:rPr>
            <a:t>Environmentally Friendly </a:t>
          </a:r>
          <a:endParaRPr lang="en-US" dirty="0">
            <a:latin typeface="Arial" panose="020B0604020202020204" pitchFamily="34" charset="0"/>
            <a:cs typeface="Arial" panose="020B0604020202020204" pitchFamily="34" charset="0"/>
          </a:endParaRPr>
        </a:p>
      </dgm:t>
    </dgm:pt>
    <dgm:pt modelId="{5A3125D5-CE6C-4162-9C63-41D712647EB2}" type="parTrans" cxnId="{2719299E-48D6-4CCD-A46B-2979422B213D}">
      <dgm:prSet/>
      <dgm:spPr/>
      <dgm:t>
        <a:bodyPr/>
        <a:lstStyle/>
        <a:p>
          <a:endParaRPr lang="en-US"/>
        </a:p>
      </dgm:t>
    </dgm:pt>
    <dgm:pt modelId="{73EAF086-6C04-4DCF-922D-EB0E903B228E}" type="sibTrans" cxnId="{2719299E-48D6-4CCD-A46B-2979422B213D}">
      <dgm:prSet/>
      <dgm:spPr/>
      <dgm:t>
        <a:bodyPr/>
        <a:lstStyle/>
        <a:p>
          <a:endParaRPr lang="en-US"/>
        </a:p>
      </dgm:t>
    </dgm:pt>
    <dgm:pt modelId="{483A9DB3-774A-497F-8137-B7F53EEE2AC3}" type="pres">
      <dgm:prSet presAssocID="{B68914BC-3D3A-4DEC-8119-29AC1265B34F}" presName="Name0" presStyleCnt="0">
        <dgm:presLayoutVars>
          <dgm:dir/>
          <dgm:resizeHandles val="exact"/>
        </dgm:presLayoutVars>
      </dgm:prSet>
      <dgm:spPr/>
    </dgm:pt>
    <dgm:pt modelId="{75E1E365-BF26-437C-8056-1323BEF080F5}" type="pres">
      <dgm:prSet presAssocID="{29983E46-7887-4A21-B446-47703C9D8352}" presName="node" presStyleLbl="node1" presStyleIdx="0" presStyleCnt="9">
        <dgm:presLayoutVars>
          <dgm:bulletEnabled val="1"/>
        </dgm:presLayoutVars>
      </dgm:prSet>
      <dgm:spPr/>
    </dgm:pt>
    <dgm:pt modelId="{3A22E8A0-785B-4D0C-BBCC-3A3613CD2DAC}" type="pres">
      <dgm:prSet presAssocID="{B89AAEDB-17C0-44E2-92BF-69E3616989AA}" presName="sibTrans" presStyleLbl="sibTrans1D1" presStyleIdx="0" presStyleCnt="8"/>
      <dgm:spPr/>
    </dgm:pt>
    <dgm:pt modelId="{42932738-1042-4A92-955D-A6A56D03740E}" type="pres">
      <dgm:prSet presAssocID="{B89AAEDB-17C0-44E2-92BF-69E3616989AA}" presName="connectorText" presStyleLbl="sibTrans1D1" presStyleIdx="0" presStyleCnt="8"/>
      <dgm:spPr/>
    </dgm:pt>
    <dgm:pt modelId="{928D88CA-0C2D-496E-A601-A7B3D5A28A2F}" type="pres">
      <dgm:prSet presAssocID="{E645BD77-1C62-451C-ABF4-EBAE51FE6D57}" presName="node" presStyleLbl="node1" presStyleIdx="1" presStyleCnt="9">
        <dgm:presLayoutVars>
          <dgm:bulletEnabled val="1"/>
        </dgm:presLayoutVars>
      </dgm:prSet>
      <dgm:spPr/>
    </dgm:pt>
    <dgm:pt modelId="{DD54DA2A-4C63-4C77-B3BE-C7D381203F09}" type="pres">
      <dgm:prSet presAssocID="{0916CDB3-E09C-48DF-9234-9896523ED439}" presName="sibTrans" presStyleLbl="sibTrans1D1" presStyleIdx="1" presStyleCnt="8"/>
      <dgm:spPr/>
    </dgm:pt>
    <dgm:pt modelId="{D3587777-647F-4A83-99E5-E1BCC2DD2D3A}" type="pres">
      <dgm:prSet presAssocID="{0916CDB3-E09C-48DF-9234-9896523ED439}" presName="connectorText" presStyleLbl="sibTrans1D1" presStyleIdx="1" presStyleCnt="8"/>
      <dgm:spPr/>
    </dgm:pt>
    <dgm:pt modelId="{433AA159-BD86-4AEE-A07A-BFC924F3BDC4}" type="pres">
      <dgm:prSet presAssocID="{7375A002-BBCA-473E-8BCB-650EC07BA2B3}" presName="node" presStyleLbl="node1" presStyleIdx="2" presStyleCnt="9">
        <dgm:presLayoutVars>
          <dgm:bulletEnabled val="1"/>
        </dgm:presLayoutVars>
      </dgm:prSet>
      <dgm:spPr/>
    </dgm:pt>
    <dgm:pt modelId="{9FD494BB-4497-4E87-A992-65D9BE43BACB}" type="pres">
      <dgm:prSet presAssocID="{518611A6-4607-4205-9869-F0140C719E33}" presName="sibTrans" presStyleLbl="sibTrans1D1" presStyleIdx="2" presStyleCnt="8"/>
      <dgm:spPr/>
    </dgm:pt>
    <dgm:pt modelId="{A2B68492-F707-4E20-83F7-934F47FD302A}" type="pres">
      <dgm:prSet presAssocID="{518611A6-4607-4205-9869-F0140C719E33}" presName="connectorText" presStyleLbl="sibTrans1D1" presStyleIdx="2" presStyleCnt="8"/>
      <dgm:spPr/>
    </dgm:pt>
    <dgm:pt modelId="{C2DA5161-9D56-4190-9217-D1CC44FE679F}" type="pres">
      <dgm:prSet presAssocID="{8E02E1BA-1083-4C75-83AB-2B8D42F55A5E}" presName="node" presStyleLbl="node1" presStyleIdx="3" presStyleCnt="9">
        <dgm:presLayoutVars>
          <dgm:bulletEnabled val="1"/>
        </dgm:presLayoutVars>
      </dgm:prSet>
      <dgm:spPr/>
    </dgm:pt>
    <dgm:pt modelId="{E3CB7FD3-3949-461B-84F5-55671902D2D8}" type="pres">
      <dgm:prSet presAssocID="{73338C90-3D55-4564-828C-DBCABD62D9DD}" presName="sibTrans" presStyleLbl="sibTrans1D1" presStyleIdx="3" presStyleCnt="8"/>
      <dgm:spPr/>
    </dgm:pt>
    <dgm:pt modelId="{AE4A01CE-20D7-485F-AEEB-74C74790E2A5}" type="pres">
      <dgm:prSet presAssocID="{73338C90-3D55-4564-828C-DBCABD62D9DD}" presName="connectorText" presStyleLbl="sibTrans1D1" presStyleIdx="3" presStyleCnt="8"/>
      <dgm:spPr/>
    </dgm:pt>
    <dgm:pt modelId="{0981917D-C42E-4454-8EC6-775D80984EDE}" type="pres">
      <dgm:prSet presAssocID="{73AB7344-B31E-4D3A-94C9-3A2C09B9D814}" presName="node" presStyleLbl="node1" presStyleIdx="4" presStyleCnt="9">
        <dgm:presLayoutVars>
          <dgm:bulletEnabled val="1"/>
        </dgm:presLayoutVars>
      </dgm:prSet>
      <dgm:spPr/>
    </dgm:pt>
    <dgm:pt modelId="{1F9CFFFF-543B-42C9-98BD-8F96B0AE2FE6}" type="pres">
      <dgm:prSet presAssocID="{8506DB53-D581-4793-B43C-1517B5C178C9}" presName="sibTrans" presStyleLbl="sibTrans1D1" presStyleIdx="4" presStyleCnt="8"/>
      <dgm:spPr/>
    </dgm:pt>
    <dgm:pt modelId="{7FC7C748-EC58-487B-8C40-A172D0E6E270}" type="pres">
      <dgm:prSet presAssocID="{8506DB53-D581-4793-B43C-1517B5C178C9}" presName="connectorText" presStyleLbl="sibTrans1D1" presStyleIdx="4" presStyleCnt="8"/>
      <dgm:spPr/>
    </dgm:pt>
    <dgm:pt modelId="{8E434890-DEE3-4E11-88E1-259377A0FF11}" type="pres">
      <dgm:prSet presAssocID="{51C07045-813A-468F-8269-7DA94E0F53D3}" presName="node" presStyleLbl="node1" presStyleIdx="5" presStyleCnt="9">
        <dgm:presLayoutVars>
          <dgm:bulletEnabled val="1"/>
        </dgm:presLayoutVars>
      </dgm:prSet>
      <dgm:spPr/>
    </dgm:pt>
    <dgm:pt modelId="{3F522A53-8099-4D22-9D5E-BF994FC7B9C1}" type="pres">
      <dgm:prSet presAssocID="{7421BE08-36FB-44C5-8ED5-E8B0060861C4}" presName="sibTrans" presStyleLbl="sibTrans1D1" presStyleIdx="5" presStyleCnt="8"/>
      <dgm:spPr/>
    </dgm:pt>
    <dgm:pt modelId="{F854752D-6E92-4834-9056-EFC94E385169}" type="pres">
      <dgm:prSet presAssocID="{7421BE08-36FB-44C5-8ED5-E8B0060861C4}" presName="connectorText" presStyleLbl="sibTrans1D1" presStyleIdx="5" presStyleCnt="8"/>
      <dgm:spPr/>
    </dgm:pt>
    <dgm:pt modelId="{2EDA1B2F-45F9-4E2F-995D-A1A32AE615C6}" type="pres">
      <dgm:prSet presAssocID="{F3B1F306-3F05-4867-98EC-6FAA8A9EE46A}" presName="node" presStyleLbl="node1" presStyleIdx="6" presStyleCnt="9">
        <dgm:presLayoutVars>
          <dgm:bulletEnabled val="1"/>
        </dgm:presLayoutVars>
      </dgm:prSet>
      <dgm:spPr/>
    </dgm:pt>
    <dgm:pt modelId="{7FE40466-B610-4147-98CE-AA6CF08E7C51}" type="pres">
      <dgm:prSet presAssocID="{5F6C03BB-2467-48C4-B320-8151395A8699}" presName="sibTrans" presStyleLbl="sibTrans1D1" presStyleIdx="6" presStyleCnt="8"/>
      <dgm:spPr/>
    </dgm:pt>
    <dgm:pt modelId="{D4CB40F4-8809-47C9-A954-C9B12C049817}" type="pres">
      <dgm:prSet presAssocID="{5F6C03BB-2467-48C4-B320-8151395A8699}" presName="connectorText" presStyleLbl="sibTrans1D1" presStyleIdx="6" presStyleCnt="8"/>
      <dgm:spPr/>
    </dgm:pt>
    <dgm:pt modelId="{BB9A5615-3192-4363-AA14-7E4D1AB587D1}" type="pres">
      <dgm:prSet presAssocID="{A29206A9-F47A-40C5-8BC9-CD40162C5755}" presName="node" presStyleLbl="node1" presStyleIdx="7" presStyleCnt="9">
        <dgm:presLayoutVars>
          <dgm:bulletEnabled val="1"/>
        </dgm:presLayoutVars>
      </dgm:prSet>
      <dgm:spPr/>
    </dgm:pt>
    <dgm:pt modelId="{FAC89C49-39E0-4348-BD79-241FA3F0D8A8}" type="pres">
      <dgm:prSet presAssocID="{2D09A4B9-47DE-4739-9EAD-432F16B35F88}" presName="sibTrans" presStyleLbl="sibTrans1D1" presStyleIdx="7" presStyleCnt="8"/>
      <dgm:spPr/>
    </dgm:pt>
    <dgm:pt modelId="{FA394FA4-1B50-4572-8948-859E13247125}" type="pres">
      <dgm:prSet presAssocID="{2D09A4B9-47DE-4739-9EAD-432F16B35F88}" presName="connectorText" presStyleLbl="sibTrans1D1" presStyleIdx="7" presStyleCnt="8"/>
      <dgm:spPr/>
    </dgm:pt>
    <dgm:pt modelId="{3274D0DA-9107-4CD9-872E-E3D79179D230}" type="pres">
      <dgm:prSet presAssocID="{FACF7317-B325-4A71-B5D3-B17A51FC5DDA}" presName="node" presStyleLbl="node1" presStyleIdx="8" presStyleCnt="9">
        <dgm:presLayoutVars>
          <dgm:bulletEnabled val="1"/>
        </dgm:presLayoutVars>
      </dgm:prSet>
      <dgm:spPr/>
    </dgm:pt>
  </dgm:ptLst>
  <dgm:cxnLst>
    <dgm:cxn modelId="{1B6D260B-BF95-46B9-B21B-49EDE2C5DF9F}" type="presOf" srcId="{5F6C03BB-2467-48C4-B320-8151395A8699}" destId="{7FE40466-B610-4147-98CE-AA6CF08E7C51}" srcOrd="0" destOrd="0" presId="urn:microsoft.com/office/officeart/2016/7/layout/RepeatingBendingProcessNew"/>
    <dgm:cxn modelId="{6C6EE50E-9CEB-4095-A379-32DB665436C9}" type="presOf" srcId="{73338C90-3D55-4564-828C-DBCABD62D9DD}" destId="{E3CB7FD3-3949-461B-84F5-55671902D2D8}" srcOrd="0" destOrd="0" presId="urn:microsoft.com/office/officeart/2016/7/layout/RepeatingBendingProcessNew"/>
    <dgm:cxn modelId="{1B9B461F-8E67-4B67-A83C-0637ACB01A65}" type="presOf" srcId="{51C07045-813A-468F-8269-7DA94E0F53D3}" destId="{8E434890-DEE3-4E11-88E1-259377A0FF11}" srcOrd="0" destOrd="0" presId="urn:microsoft.com/office/officeart/2016/7/layout/RepeatingBendingProcessNew"/>
    <dgm:cxn modelId="{8805A82F-9413-4296-837E-B89C18A88E9F}" type="presOf" srcId="{0916CDB3-E09C-48DF-9234-9896523ED439}" destId="{D3587777-647F-4A83-99E5-E1BCC2DD2D3A}" srcOrd="1" destOrd="0" presId="urn:microsoft.com/office/officeart/2016/7/layout/RepeatingBendingProcessNew"/>
    <dgm:cxn modelId="{06B77B31-3055-47E0-9540-920157C4B927}" srcId="{B68914BC-3D3A-4DEC-8119-29AC1265B34F}" destId="{A29206A9-F47A-40C5-8BC9-CD40162C5755}" srcOrd="7" destOrd="0" parTransId="{5218972C-FD6C-4312-8232-B7C9B4340F0A}" sibTransId="{2D09A4B9-47DE-4739-9EAD-432F16B35F88}"/>
    <dgm:cxn modelId="{E2589636-CF60-47DC-8182-7E492E7086AE}" type="presOf" srcId="{FACF7317-B325-4A71-B5D3-B17A51FC5DDA}" destId="{3274D0DA-9107-4CD9-872E-E3D79179D230}" srcOrd="0" destOrd="0" presId="urn:microsoft.com/office/officeart/2016/7/layout/RepeatingBendingProcessNew"/>
    <dgm:cxn modelId="{FFBBF25F-17C9-4643-91F0-70C3438C2E2E}" type="presOf" srcId="{29983E46-7887-4A21-B446-47703C9D8352}" destId="{75E1E365-BF26-437C-8056-1323BEF080F5}" srcOrd="0" destOrd="0" presId="urn:microsoft.com/office/officeart/2016/7/layout/RepeatingBendingProcessNew"/>
    <dgm:cxn modelId="{95D59064-CF8F-4998-B967-56FB4E88996C}" type="presOf" srcId="{B89AAEDB-17C0-44E2-92BF-69E3616989AA}" destId="{3A22E8A0-785B-4D0C-BBCC-3A3613CD2DAC}" srcOrd="0" destOrd="0" presId="urn:microsoft.com/office/officeart/2016/7/layout/RepeatingBendingProcessNew"/>
    <dgm:cxn modelId="{11D5EA67-B67D-4F5E-B41B-CA7BE2768F4C}" type="presOf" srcId="{73338C90-3D55-4564-828C-DBCABD62D9DD}" destId="{AE4A01CE-20D7-485F-AEEB-74C74790E2A5}" srcOrd="1" destOrd="0" presId="urn:microsoft.com/office/officeart/2016/7/layout/RepeatingBendingProcessNew"/>
    <dgm:cxn modelId="{84F9956A-FE74-487F-9B0F-C74F8E772A0D}" type="presOf" srcId="{8506DB53-D581-4793-B43C-1517B5C178C9}" destId="{1F9CFFFF-543B-42C9-98BD-8F96B0AE2FE6}" srcOrd="0" destOrd="0" presId="urn:microsoft.com/office/officeart/2016/7/layout/RepeatingBendingProcessNew"/>
    <dgm:cxn modelId="{2120E14E-ABD2-4904-8C16-9B4927AF1287}" srcId="{B68914BC-3D3A-4DEC-8119-29AC1265B34F}" destId="{73AB7344-B31E-4D3A-94C9-3A2C09B9D814}" srcOrd="4" destOrd="0" parTransId="{5AD77C8F-D541-4151-8387-E0E2EA5D9430}" sibTransId="{8506DB53-D581-4793-B43C-1517B5C178C9}"/>
    <dgm:cxn modelId="{0EE4FD4E-92E8-43B3-8836-CE47769FAD34}" type="presOf" srcId="{7421BE08-36FB-44C5-8ED5-E8B0060861C4}" destId="{F854752D-6E92-4834-9056-EFC94E385169}" srcOrd="1" destOrd="0" presId="urn:microsoft.com/office/officeart/2016/7/layout/RepeatingBendingProcessNew"/>
    <dgm:cxn modelId="{2E36C650-E511-4DDD-B501-3B982DFC4D33}" type="presOf" srcId="{5F6C03BB-2467-48C4-B320-8151395A8699}" destId="{D4CB40F4-8809-47C9-A954-C9B12C049817}" srcOrd="1" destOrd="0" presId="urn:microsoft.com/office/officeart/2016/7/layout/RepeatingBendingProcessNew"/>
    <dgm:cxn modelId="{64530355-FEA5-4EFB-8A13-E631CD9EA53A}" srcId="{B68914BC-3D3A-4DEC-8119-29AC1265B34F}" destId="{7375A002-BBCA-473E-8BCB-650EC07BA2B3}" srcOrd="2" destOrd="0" parTransId="{650E5869-101A-4501-A3B6-E348CBAB10A4}" sibTransId="{518611A6-4607-4205-9869-F0140C719E33}"/>
    <dgm:cxn modelId="{E28D6F76-4A09-4596-AAD0-DD36DD1D3E65}" type="presOf" srcId="{F3B1F306-3F05-4867-98EC-6FAA8A9EE46A}" destId="{2EDA1B2F-45F9-4E2F-995D-A1A32AE615C6}" srcOrd="0" destOrd="0" presId="urn:microsoft.com/office/officeart/2016/7/layout/RepeatingBendingProcessNew"/>
    <dgm:cxn modelId="{1EE70957-B5FF-4B50-9DB9-298C93CDD1BA}" type="presOf" srcId="{0916CDB3-E09C-48DF-9234-9896523ED439}" destId="{DD54DA2A-4C63-4C77-B3BE-C7D381203F09}" srcOrd="0" destOrd="0" presId="urn:microsoft.com/office/officeart/2016/7/layout/RepeatingBendingProcessNew"/>
    <dgm:cxn modelId="{F1E03957-6017-41DD-A442-0DA35C9D188B}" type="presOf" srcId="{518611A6-4607-4205-9869-F0140C719E33}" destId="{9FD494BB-4497-4E87-A992-65D9BE43BACB}" srcOrd="0" destOrd="0" presId="urn:microsoft.com/office/officeart/2016/7/layout/RepeatingBendingProcessNew"/>
    <dgm:cxn modelId="{C8EB9288-6F02-40AC-BE7E-B5C6CA273E7C}" srcId="{B68914BC-3D3A-4DEC-8119-29AC1265B34F}" destId="{8E02E1BA-1083-4C75-83AB-2B8D42F55A5E}" srcOrd="3" destOrd="0" parTransId="{9F35A345-D67E-461E-8BFB-BD90AE91A97C}" sibTransId="{73338C90-3D55-4564-828C-DBCABD62D9DD}"/>
    <dgm:cxn modelId="{D1F4E69D-5DFF-43D4-A82C-EADF056A76B3}" type="presOf" srcId="{8506DB53-D581-4793-B43C-1517B5C178C9}" destId="{7FC7C748-EC58-487B-8C40-A172D0E6E270}" srcOrd="1" destOrd="0" presId="urn:microsoft.com/office/officeart/2016/7/layout/RepeatingBendingProcessNew"/>
    <dgm:cxn modelId="{2719299E-48D6-4CCD-A46B-2979422B213D}" srcId="{B68914BC-3D3A-4DEC-8119-29AC1265B34F}" destId="{FACF7317-B325-4A71-B5D3-B17A51FC5DDA}" srcOrd="8" destOrd="0" parTransId="{5A3125D5-CE6C-4162-9C63-41D712647EB2}" sibTransId="{73EAF086-6C04-4DCF-922D-EB0E903B228E}"/>
    <dgm:cxn modelId="{02E425B6-C3DC-4E9C-9937-B4EEDAE52667}" type="presOf" srcId="{A29206A9-F47A-40C5-8BC9-CD40162C5755}" destId="{BB9A5615-3192-4363-AA14-7E4D1AB587D1}" srcOrd="0" destOrd="0" presId="urn:microsoft.com/office/officeart/2016/7/layout/RepeatingBendingProcessNew"/>
    <dgm:cxn modelId="{B9917FB8-F552-4151-BCB8-AA66F3ECADF9}" type="presOf" srcId="{7375A002-BBCA-473E-8BCB-650EC07BA2B3}" destId="{433AA159-BD86-4AEE-A07A-BFC924F3BDC4}" srcOrd="0" destOrd="0" presId="urn:microsoft.com/office/officeart/2016/7/layout/RepeatingBendingProcessNew"/>
    <dgm:cxn modelId="{DF49EDC0-1C46-45AC-87B5-FD5972FB439C}" type="presOf" srcId="{E645BD77-1C62-451C-ABF4-EBAE51FE6D57}" destId="{928D88CA-0C2D-496E-A601-A7B3D5A28A2F}" srcOrd="0" destOrd="0" presId="urn:microsoft.com/office/officeart/2016/7/layout/RepeatingBendingProcessNew"/>
    <dgm:cxn modelId="{E9C353C1-46DC-48BE-BBF5-CF44AB9D9B7F}" srcId="{B68914BC-3D3A-4DEC-8119-29AC1265B34F}" destId="{51C07045-813A-468F-8269-7DA94E0F53D3}" srcOrd="5" destOrd="0" parTransId="{189DF2EE-3872-4504-A0B3-ECB47626D147}" sibTransId="{7421BE08-36FB-44C5-8ED5-E8B0060861C4}"/>
    <dgm:cxn modelId="{D0C662C2-65D2-4358-8B94-7E138CC8CD3D}" type="presOf" srcId="{8E02E1BA-1083-4C75-83AB-2B8D42F55A5E}" destId="{C2DA5161-9D56-4190-9217-D1CC44FE679F}" srcOrd="0" destOrd="0" presId="urn:microsoft.com/office/officeart/2016/7/layout/RepeatingBendingProcessNew"/>
    <dgm:cxn modelId="{88AADFC9-06EA-4B8C-B9A0-369A75E1363D}" type="presOf" srcId="{518611A6-4607-4205-9869-F0140C719E33}" destId="{A2B68492-F707-4E20-83F7-934F47FD302A}" srcOrd="1" destOrd="0" presId="urn:microsoft.com/office/officeart/2016/7/layout/RepeatingBendingProcessNew"/>
    <dgm:cxn modelId="{92551ECA-3DE6-43EE-B4C8-B7DE5272B732}" type="presOf" srcId="{B89AAEDB-17C0-44E2-92BF-69E3616989AA}" destId="{42932738-1042-4A92-955D-A6A56D03740E}" srcOrd="1" destOrd="0" presId="urn:microsoft.com/office/officeart/2016/7/layout/RepeatingBendingProcessNew"/>
    <dgm:cxn modelId="{94E67ED8-FE55-4EDF-9700-D06179F04098}" srcId="{B68914BC-3D3A-4DEC-8119-29AC1265B34F}" destId="{E645BD77-1C62-451C-ABF4-EBAE51FE6D57}" srcOrd="1" destOrd="0" parTransId="{8EA124BA-91AB-480A-B152-DC6BA5499D79}" sibTransId="{0916CDB3-E09C-48DF-9234-9896523ED439}"/>
    <dgm:cxn modelId="{DCB6D6DB-9AD8-4EBE-8A83-918B95CDD5B8}" type="presOf" srcId="{2D09A4B9-47DE-4739-9EAD-432F16B35F88}" destId="{FAC89C49-39E0-4348-BD79-241FA3F0D8A8}" srcOrd="0" destOrd="0" presId="urn:microsoft.com/office/officeart/2016/7/layout/RepeatingBendingProcessNew"/>
    <dgm:cxn modelId="{90C694E2-0114-4649-A0B1-E65A645D94F1}" type="presOf" srcId="{2D09A4B9-47DE-4739-9EAD-432F16B35F88}" destId="{FA394FA4-1B50-4572-8948-859E13247125}" srcOrd="1" destOrd="0" presId="urn:microsoft.com/office/officeart/2016/7/layout/RepeatingBendingProcessNew"/>
    <dgm:cxn modelId="{9C99D6EA-A0A9-4E12-BA6D-B4B1EA0DAC2F}" type="presOf" srcId="{7421BE08-36FB-44C5-8ED5-E8B0060861C4}" destId="{3F522A53-8099-4D22-9D5E-BF994FC7B9C1}" srcOrd="0" destOrd="0" presId="urn:microsoft.com/office/officeart/2016/7/layout/RepeatingBendingProcessNew"/>
    <dgm:cxn modelId="{84B8BDF3-35FE-4E66-9D2E-F4D35291A338}" srcId="{B68914BC-3D3A-4DEC-8119-29AC1265B34F}" destId="{29983E46-7887-4A21-B446-47703C9D8352}" srcOrd="0" destOrd="0" parTransId="{A6A4B532-0F42-4C65-94D9-0F1B569F311B}" sibTransId="{B89AAEDB-17C0-44E2-92BF-69E3616989AA}"/>
    <dgm:cxn modelId="{29FC37F6-F6B7-48D9-B9F2-A486ED1A11A8}" srcId="{B68914BC-3D3A-4DEC-8119-29AC1265B34F}" destId="{F3B1F306-3F05-4867-98EC-6FAA8A9EE46A}" srcOrd="6" destOrd="0" parTransId="{B81506C0-EA18-4879-8977-A5F7D85AA4B8}" sibTransId="{5F6C03BB-2467-48C4-B320-8151395A8699}"/>
    <dgm:cxn modelId="{CF165CF8-F393-42F5-A08F-92C8075A2210}" type="presOf" srcId="{73AB7344-B31E-4D3A-94C9-3A2C09B9D814}" destId="{0981917D-C42E-4454-8EC6-775D80984EDE}" srcOrd="0" destOrd="0" presId="urn:microsoft.com/office/officeart/2016/7/layout/RepeatingBendingProcessNew"/>
    <dgm:cxn modelId="{F67341FE-8FC2-4679-9E16-E0FB7637E87B}" type="presOf" srcId="{B68914BC-3D3A-4DEC-8119-29AC1265B34F}" destId="{483A9DB3-774A-497F-8137-B7F53EEE2AC3}" srcOrd="0" destOrd="0" presId="urn:microsoft.com/office/officeart/2016/7/layout/RepeatingBendingProcessNew"/>
    <dgm:cxn modelId="{7FB66D21-D038-43D8-A1F6-DD9A1CB1174E}" type="presParOf" srcId="{483A9DB3-774A-497F-8137-B7F53EEE2AC3}" destId="{75E1E365-BF26-437C-8056-1323BEF080F5}" srcOrd="0" destOrd="0" presId="urn:microsoft.com/office/officeart/2016/7/layout/RepeatingBendingProcessNew"/>
    <dgm:cxn modelId="{D53D21DC-E38B-4C75-A2F7-AFD17E3868DB}" type="presParOf" srcId="{483A9DB3-774A-497F-8137-B7F53EEE2AC3}" destId="{3A22E8A0-785B-4D0C-BBCC-3A3613CD2DAC}" srcOrd="1" destOrd="0" presId="urn:microsoft.com/office/officeart/2016/7/layout/RepeatingBendingProcessNew"/>
    <dgm:cxn modelId="{A8CC5560-6DB6-45B7-A2AA-73EE7CA8281C}" type="presParOf" srcId="{3A22E8A0-785B-4D0C-BBCC-3A3613CD2DAC}" destId="{42932738-1042-4A92-955D-A6A56D03740E}" srcOrd="0" destOrd="0" presId="urn:microsoft.com/office/officeart/2016/7/layout/RepeatingBendingProcessNew"/>
    <dgm:cxn modelId="{0EFDB5FD-4744-43D9-93C3-25ECEC832C9D}" type="presParOf" srcId="{483A9DB3-774A-497F-8137-B7F53EEE2AC3}" destId="{928D88CA-0C2D-496E-A601-A7B3D5A28A2F}" srcOrd="2" destOrd="0" presId="urn:microsoft.com/office/officeart/2016/7/layout/RepeatingBendingProcessNew"/>
    <dgm:cxn modelId="{56E94888-6E1D-477A-B802-9A5ADC4CEA61}" type="presParOf" srcId="{483A9DB3-774A-497F-8137-B7F53EEE2AC3}" destId="{DD54DA2A-4C63-4C77-B3BE-C7D381203F09}" srcOrd="3" destOrd="0" presId="urn:microsoft.com/office/officeart/2016/7/layout/RepeatingBendingProcessNew"/>
    <dgm:cxn modelId="{3252B104-FA49-4618-98F8-17A9A30B1A9F}" type="presParOf" srcId="{DD54DA2A-4C63-4C77-B3BE-C7D381203F09}" destId="{D3587777-647F-4A83-99E5-E1BCC2DD2D3A}" srcOrd="0" destOrd="0" presId="urn:microsoft.com/office/officeart/2016/7/layout/RepeatingBendingProcessNew"/>
    <dgm:cxn modelId="{182EEBD7-3279-4DA0-83C1-50F524015BEC}" type="presParOf" srcId="{483A9DB3-774A-497F-8137-B7F53EEE2AC3}" destId="{433AA159-BD86-4AEE-A07A-BFC924F3BDC4}" srcOrd="4" destOrd="0" presId="urn:microsoft.com/office/officeart/2016/7/layout/RepeatingBendingProcessNew"/>
    <dgm:cxn modelId="{70B83070-1718-4DDA-AA01-E578BDDFC49B}" type="presParOf" srcId="{483A9DB3-774A-497F-8137-B7F53EEE2AC3}" destId="{9FD494BB-4497-4E87-A992-65D9BE43BACB}" srcOrd="5" destOrd="0" presId="urn:microsoft.com/office/officeart/2016/7/layout/RepeatingBendingProcessNew"/>
    <dgm:cxn modelId="{7C0F9EA0-1F3C-455B-861B-060AB88D84B7}" type="presParOf" srcId="{9FD494BB-4497-4E87-A992-65D9BE43BACB}" destId="{A2B68492-F707-4E20-83F7-934F47FD302A}" srcOrd="0" destOrd="0" presId="urn:microsoft.com/office/officeart/2016/7/layout/RepeatingBendingProcessNew"/>
    <dgm:cxn modelId="{A87A512B-0282-4AAB-A164-7D155980751B}" type="presParOf" srcId="{483A9DB3-774A-497F-8137-B7F53EEE2AC3}" destId="{C2DA5161-9D56-4190-9217-D1CC44FE679F}" srcOrd="6" destOrd="0" presId="urn:microsoft.com/office/officeart/2016/7/layout/RepeatingBendingProcessNew"/>
    <dgm:cxn modelId="{7C2DF30D-C1B2-4663-BA68-2568CF35B844}" type="presParOf" srcId="{483A9DB3-774A-497F-8137-B7F53EEE2AC3}" destId="{E3CB7FD3-3949-461B-84F5-55671902D2D8}" srcOrd="7" destOrd="0" presId="urn:microsoft.com/office/officeart/2016/7/layout/RepeatingBendingProcessNew"/>
    <dgm:cxn modelId="{FC0F528E-3E25-49FC-9348-C8E589857C44}" type="presParOf" srcId="{E3CB7FD3-3949-461B-84F5-55671902D2D8}" destId="{AE4A01CE-20D7-485F-AEEB-74C74790E2A5}" srcOrd="0" destOrd="0" presId="urn:microsoft.com/office/officeart/2016/7/layout/RepeatingBendingProcessNew"/>
    <dgm:cxn modelId="{D48D8524-8BEE-4505-BA75-68362CE11600}" type="presParOf" srcId="{483A9DB3-774A-497F-8137-B7F53EEE2AC3}" destId="{0981917D-C42E-4454-8EC6-775D80984EDE}" srcOrd="8" destOrd="0" presId="urn:microsoft.com/office/officeart/2016/7/layout/RepeatingBendingProcessNew"/>
    <dgm:cxn modelId="{60ACA735-E656-4609-B935-4B7E5AB66536}" type="presParOf" srcId="{483A9DB3-774A-497F-8137-B7F53EEE2AC3}" destId="{1F9CFFFF-543B-42C9-98BD-8F96B0AE2FE6}" srcOrd="9" destOrd="0" presId="urn:microsoft.com/office/officeart/2016/7/layout/RepeatingBendingProcessNew"/>
    <dgm:cxn modelId="{993983DB-CC9E-4260-AD18-DE015472554D}" type="presParOf" srcId="{1F9CFFFF-543B-42C9-98BD-8F96B0AE2FE6}" destId="{7FC7C748-EC58-487B-8C40-A172D0E6E270}" srcOrd="0" destOrd="0" presId="urn:microsoft.com/office/officeart/2016/7/layout/RepeatingBendingProcessNew"/>
    <dgm:cxn modelId="{FB855777-3BE6-4DEB-A231-0E8D0E5789EB}" type="presParOf" srcId="{483A9DB3-774A-497F-8137-B7F53EEE2AC3}" destId="{8E434890-DEE3-4E11-88E1-259377A0FF11}" srcOrd="10" destOrd="0" presId="urn:microsoft.com/office/officeart/2016/7/layout/RepeatingBendingProcessNew"/>
    <dgm:cxn modelId="{D13BBA19-7DC6-4425-9B5A-169F34FF39FE}" type="presParOf" srcId="{483A9DB3-774A-497F-8137-B7F53EEE2AC3}" destId="{3F522A53-8099-4D22-9D5E-BF994FC7B9C1}" srcOrd="11" destOrd="0" presId="urn:microsoft.com/office/officeart/2016/7/layout/RepeatingBendingProcessNew"/>
    <dgm:cxn modelId="{1E8F3C55-0807-4D17-922E-9D7DEA807765}" type="presParOf" srcId="{3F522A53-8099-4D22-9D5E-BF994FC7B9C1}" destId="{F854752D-6E92-4834-9056-EFC94E385169}" srcOrd="0" destOrd="0" presId="urn:microsoft.com/office/officeart/2016/7/layout/RepeatingBendingProcessNew"/>
    <dgm:cxn modelId="{521569D0-B241-4503-A998-DF995658F65E}" type="presParOf" srcId="{483A9DB3-774A-497F-8137-B7F53EEE2AC3}" destId="{2EDA1B2F-45F9-4E2F-995D-A1A32AE615C6}" srcOrd="12" destOrd="0" presId="urn:microsoft.com/office/officeart/2016/7/layout/RepeatingBendingProcessNew"/>
    <dgm:cxn modelId="{B13A5FA5-961A-45D2-93F4-98496780870C}" type="presParOf" srcId="{483A9DB3-774A-497F-8137-B7F53EEE2AC3}" destId="{7FE40466-B610-4147-98CE-AA6CF08E7C51}" srcOrd="13" destOrd="0" presId="urn:microsoft.com/office/officeart/2016/7/layout/RepeatingBendingProcessNew"/>
    <dgm:cxn modelId="{D9FC38E9-7E2C-4467-ABA3-ED6D3DF85815}" type="presParOf" srcId="{7FE40466-B610-4147-98CE-AA6CF08E7C51}" destId="{D4CB40F4-8809-47C9-A954-C9B12C049817}" srcOrd="0" destOrd="0" presId="urn:microsoft.com/office/officeart/2016/7/layout/RepeatingBendingProcessNew"/>
    <dgm:cxn modelId="{8277C9FD-F96F-4652-B147-15A84709AAB2}" type="presParOf" srcId="{483A9DB3-774A-497F-8137-B7F53EEE2AC3}" destId="{BB9A5615-3192-4363-AA14-7E4D1AB587D1}" srcOrd="14" destOrd="0" presId="urn:microsoft.com/office/officeart/2016/7/layout/RepeatingBendingProcessNew"/>
    <dgm:cxn modelId="{08DE538C-FA9E-4668-A753-A51C7CE4C15C}" type="presParOf" srcId="{483A9DB3-774A-497F-8137-B7F53EEE2AC3}" destId="{FAC89C49-39E0-4348-BD79-241FA3F0D8A8}" srcOrd="15" destOrd="0" presId="urn:microsoft.com/office/officeart/2016/7/layout/RepeatingBendingProcessNew"/>
    <dgm:cxn modelId="{64370EA9-B485-4A39-AFDB-A0FB6B655D9C}" type="presParOf" srcId="{FAC89C49-39E0-4348-BD79-241FA3F0D8A8}" destId="{FA394FA4-1B50-4572-8948-859E13247125}" srcOrd="0" destOrd="0" presId="urn:microsoft.com/office/officeart/2016/7/layout/RepeatingBendingProcessNew"/>
    <dgm:cxn modelId="{DB4BA28B-C071-4603-AAE0-A1F7696567FF}" type="presParOf" srcId="{483A9DB3-774A-497F-8137-B7F53EEE2AC3}" destId="{3274D0DA-9107-4CD9-872E-E3D79179D230}" srcOrd="16" destOrd="0" presId="urn:microsoft.com/office/officeart/2016/7/layout/RepeatingBendingProcessNew"/>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56A20B7C-CC6D-4043-A217-3A6522C1C6E7}" type="doc">
      <dgm:prSet loTypeId="urn:microsoft.com/office/officeart/2018/2/layout/IconCircleList" loCatId="icon" qsTypeId="urn:microsoft.com/office/officeart/2005/8/quickstyle/simple1" qsCatId="simple" csTypeId="urn:microsoft.com/office/officeart/2005/8/colors/accent1_2" csCatId="accent1" phldr="1"/>
      <dgm:spPr/>
      <dgm:t>
        <a:bodyPr/>
        <a:lstStyle/>
        <a:p>
          <a:endParaRPr lang="en-US"/>
        </a:p>
      </dgm:t>
    </dgm:pt>
    <dgm:pt modelId="{BCC2B059-31A8-4200-822D-56E0C3E00EA0}">
      <dgm:prSet/>
      <dgm:spPr/>
      <dgm:t>
        <a:bodyPr/>
        <a:lstStyle/>
        <a:p>
          <a:pPr>
            <a:lnSpc>
              <a:spcPct val="100000"/>
            </a:lnSpc>
          </a:pPr>
          <a:r>
            <a:rPr lang="en-GB" dirty="0">
              <a:latin typeface="Arial" panose="020B0604020202020204" pitchFamily="34" charset="0"/>
              <a:cs typeface="Arial" panose="020B0604020202020204" pitchFamily="34" charset="0"/>
            </a:rPr>
            <a:t>Encourages people to get the App</a:t>
          </a:r>
          <a:endParaRPr lang="en-US" dirty="0">
            <a:latin typeface="Arial" panose="020B0604020202020204" pitchFamily="34" charset="0"/>
            <a:cs typeface="Arial" panose="020B0604020202020204" pitchFamily="34" charset="0"/>
          </a:endParaRPr>
        </a:p>
      </dgm:t>
    </dgm:pt>
    <dgm:pt modelId="{F8ADA229-BB69-47DA-858D-D084AD76564E}" type="parTrans" cxnId="{B3F0FE9D-202A-4588-90E7-ECA24F638D06}">
      <dgm:prSet/>
      <dgm:spPr/>
      <dgm:t>
        <a:bodyPr/>
        <a:lstStyle/>
        <a:p>
          <a:endParaRPr lang="en-US"/>
        </a:p>
      </dgm:t>
    </dgm:pt>
    <dgm:pt modelId="{EF1246E9-5E07-461A-8E43-4803025352B1}" type="sibTrans" cxnId="{B3F0FE9D-202A-4588-90E7-ECA24F638D06}">
      <dgm:prSet/>
      <dgm:spPr/>
      <dgm:t>
        <a:bodyPr/>
        <a:lstStyle/>
        <a:p>
          <a:pPr>
            <a:lnSpc>
              <a:spcPct val="100000"/>
            </a:lnSpc>
          </a:pPr>
          <a:endParaRPr lang="en-US"/>
        </a:p>
      </dgm:t>
    </dgm:pt>
    <dgm:pt modelId="{30C4373A-60E1-48E4-B762-FF6BBF082E5E}">
      <dgm:prSet/>
      <dgm:spPr/>
      <dgm:t>
        <a:bodyPr/>
        <a:lstStyle/>
        <a:p>
          <a:pPr>
            <a:lnSpc>
              <a:spcPct val="100000"/>
            </a:lnSpc>
          </a:pPr>
          <a:r>
            <a:rPr lang="en-GB" dirty="0">
              <a:latin typeface="Arial" panose="020B0604020202020204" pitchFamily="34" charset="0"/>
              <a:cs typeface="Arial" panose="020B0604020202020204" pitchFamily="34" charset="0"/>
            </a:rPr>
            <a:t>Findings identify the App is improving access to Healthcare</a:t>
          </a:r>
          <a:endParaRPr lang="en-US" dirty="0">
            <a:latin typeface="Arial" panose="020B0604020202020204" pitchFamily="34" charset="0"/>
            <a:cs typeface="Arial" panose="020B0604020202020204" pitchFamily="34" charset="0"/>
          </a:endParaRPr>
        </a:p>
      </dgm:t>
    </dgm:pt>
    <dgm:pt modelId="{9C5EDACB-999A-4580-A097-DD8DB08C8BC1}" type="parTrans" cxnId="{38E73D52-9CCA-4D93-8F6B-16214F5CB94D}">
      <dgm:prSet/>
      <dgm:spPr/>
      <dgm:t>
        <a:bodyPr/>
        <a:lstStyle/>
        <a:p>
          <a:endParaRPr lang="en-US"/>
        </a:p>
      </dgm:t>
    </dgm:pt>
    <dgm:pt modelId="{8BA021A3-A1F9-454A-883C-4E798DE5BA54}" type="sibTrans" cxnId="{38E73D52-9CCA-4D93-8F6B-16214F5CB94D}">
      <dgm:prSet/>
      <dgm:spPr/>
      <dgm:t>
        <a:bodyPr/>
        <a:lstStyle/>
        <a:p>
          <a:pPr>
            <a:lnSpc>
              <a:spcPct val="100000"/>
            </a:lnSpc>
          </a:pPr>
          <a:endParaRPr lang="en-US"/>
        </a:p>
      </dgm:t>
    </dgm:pt>
    <dgm:pt modelId="{C261CBCF-5377-43D7-B197-8D6AF6C44894}">
      <dgm:prSet/>
      <dgm:spPr/>
      <dgm:t>
        <a:bodyPr/>
        <a:lstStyle/>
        <a:p>
          <a:pPr>
            <a:lnSpc>
              <a:spcPct val="100000"/>
            </a:lnSpc>
          </a:pPr>
          <a:r>
            <a:rPr lang="en-GB" dirty="0">
              <a:latin typeface="Arial" panose="020B0604020202020204" pitchFamily="34" charset="0"/>
              <a:cs typeface="Arial" panose="020B0604020202020204" pitchFamily="34" charset="0"/>
            </a:rPr>
            <a:t>Supports NHS goals of providing care closer to home </a:t>
          </a:r>
          <a:endParaRPr lang="en-US" dirty="0">
            <a:latin typeface="Arial" panose="020B0604020202020204" pitchFamily="34" charset="0"/>
            <a:cs typeface="Arial" panose="020B0604020202020204" pitchFamily="34" charset="0"/>
          </a:endParaRPr>
        </a:p>
      </dgm:t>
    </dgm:pt>
    <dgm:pt modelId="{A5117FC2-719D-4015-9395-9AFC5BD8C046}" type="parTrans" cxnId="{34A2C701-7D07-467F-B99D-B6DFDC8823A7}">
      <dgm:prSet/>
      <dgm:spPr/>
      <dgm:t>
        <a:bodyPr/>
        <a:lstStyle/>
        <a:p>
          <a:endParaRPr lang="en-US"/>
        </a:p>
      </dgm:t>
    </dgm:pt>
    <dgm:pt modelId="{84FC0743-6D14-4449-94C2-41285DD612AF}" type="sibTrans" cxnId="{34A2C701-7D07-467F-B99D-B6DFDC8823A7}">
      <dgm:prSet/>
      <dgm:spPr/>
      <dgm:t>
        <a:bodyPr/>
        <a:lstStyle/>
        <a:p>
          <a:pPr>
            <a:lnSpc>
              <a:spcPct val="100000"/>
            </a:lnSpc>
          </a:pPr>
          <a:endParaRPr lang="en-US"/>
        </a:p>
      </dgm:t>
    </dgm:pt>
    <dgm:pt modelId="{443C9CB2-D50B-47DB-AD42-FB3556FED5C2}">
      <dgm:prSet/>
      <dgm:spPr/>
      <dgm:t>
        <a:bodyPr/>
        <a:lstStyle/>
        <a:p>
          <a:pPr>
            <a:lnSpc>
              <a:spcPct val="100000"/>
            </a:lnSpc>
          </a:pPr>
          <a:r>
            <a:rPr lang="en-GB" dirty="0">
              <a:latin typeface="Arial" panose="020B0604020202020204" pitchFamily="34" charset="0"/>
              <a:cs typeface="Arial" panose="020B0604020202020204" pitchFamily="34" charset="0"/>
            </a:rPr>
            <a:t>Improved communication across the system </a:t>
          </a:r>
          <a:endParaRPr lang="en-US" dirty="0">
            <a:latin typeface="Arial" panose="020B0604020202020204" pitchFamily="34" charset="0"/>
            <a:cs typeface="Arial" panose="020B0604020202020204" pitchFamily="34" charset="0"/>
          </a:endParaRPr>
        </a:p>
      </dgm:t>
    </dgm:pt>
    <dgm:pt modelId="{8698B830-9782-4FAC-B305-9EE71A149C6B}" type="parTrans" cxnId="{90E58625-E80D-467E-A5DA-69296B7498D4}">
      <dgm:prSet/>
      <dgm:spPr/>
      <dgm:t>
        <a:bodyPr/>
        <a:lstStyle/>
        <a:p>
          <a:endParaRPr lang="en-US"/>
        </a:p>
      </dgm:t>
    </dgm:pt>
    <dgm:pt modelId="{F973B164-25F0-4C67-B42B-16B8292CDE3E}" type="sibTrans" cxnId="{90E58625-E80D-467E-A5DA-69296B7498D4}">
      <dgm:prSet/>
      <dgm:spPr/>
      <dgm:t>
        <a:bodyPr/>
        <a:lstStyle/>
        <a:p>
          <a:pPr>
            <a:lnSpc>
              <a:spcPct val="100000"/>
            </a:lnSpc>
          </a:pPr>
          <a:endParaRPr lang="en-US"/>
        </a:p>
      </dgm:t>
    </dgm:pt>
    <dgm:pt modelId="{380CDF3B-7F6B-4055-9078-E0B5CF3D3036}">
      <dgm:prSet/>
      <dgm:spPr/>
      <dgm:t>
        <a:bodyPr/>
        <a:lstStyle/>
        <a:p>
          <a:pPr>
            <a:lnSpc>
              <a:spcPct val="100000"/>
            </a:lnSpc>
          </a:pPr>
          <a:r>
            <a:rPr lang="en-GB" dirty="0">
              <a:latin typeface="Arial" panose="020B0604020202020204" pitchFamily="34" charset="0"/>
              <a:cs typeface="Arial" panose="020B0604020202020204" pitchFamily="34" charset="0"/>
            </a:rPr>
            <a:t>Proven benefits build public confidence </a:t>
          </a:r>
          <a:endParaRPr lang="en-US" dirty="0">
            <a:latin typeface="Arial" panose="020B0604020202020204" pitchFamily="34" charset="0"/>
            <a:cs typeface="Arial" panose="020B0604020202020204" pitchFamily="34" charset="0"/>
          </a:endParaRPr>
        </a:p>
      </dgm:t>
    </dgm:pt>
    <dgm:pt modelId="{CFD1B258-D8E7-4752-B115-D8CD7022532F}" type="parTrans" cxnId="{3DD38EA8-DD6C-4AB9-9DAC-6339F05C5D27}">
      <dgm:prSet/>
      <dgm:spPr/>
      <dgm:t>
        <a:bodyPr/>
        <a:lstStyle/>
        <a:p>
          <a:endParaRPr lang="en-US"/>
        </a:p>
      </dgm:t>
    </dgm:pt>
    <dgm:pt modelId="{55C6B01D-0F70-4583-B751-35AEB54BEADA}" type="sibTrans" cxnId="{3DD38EA8-DD6C-4AB9-9DAC-6339F05C5D27}">
      <dgm:prSet/>
      <dgm:spPr/>
      <dgm:t>
        <a:bodyPr/>
        <a:lstStyle/>
        <a:p>
          <a:pPr>
            <a:lnSpc>
              <a:spcPct val="100000"/>
            </a:lnSpc>
          </a:pPr>
          <a:endParaRPr lang="en-US"/>
        </a:p>
      </dgm:t>
    </dgm:pt>
    <dgm:pt modelId="{F6FB76A3-9F15-4083-B153-85E4EA564BD5}">
      <dgm:prSet/>
      <dgm:spPr/>
      <dgm:t>
        <a:bodyPr/>
        <a:lstStyle/>
        <a:p>
          <a:pPr>
            <a:lnSpc>
              <a:spcPct val="100000"/>
            </a:lnSpc>
          </a:pPr>
          <a:r>
            <a:rPr lang="en-GB" dirty="0">
              <a:latin typeface="Arial" panose="020B0604020202020204" pitchFamily="34" charset="0"/>
              <a:cs typeface="Arial" panose="020B0604020202020204" pitchFamily="34" charset="0"/>
            </a:rPr>
            <a:t>Evidence supports investment in further digital transformation </a:t>
          </a:r>
          <a:endParaRPr lang="en-US" dirty="0">
            <a:latin typeface="Arial" panose="020B0604020202020204" pitchFamily="34" charset="0"/>
            <a:cs typeface="Arial" panose="020B0604020202020204" pitchFamily="34" charset="0"/>
          </a:endParaRPr>
        </a:p>
      </dgm:t>
    </dgm:pt>
    <dgm:pt modelId="{353CA153-B8A0-47C7-9CAC-8820B2FDEF28}" type="parTrans" cxnId="{3D61BDC4-08C4-45D7-903A-29424852A0BF}">
      <dgm:prSet/>
      <dgm:spPr/>
      <dgm:t>
        <a:bodyPr/>
        <a:lstStyle/>
        <a:p>
          <a:endParaRPr lang="en-US"/>
        </a:p>
      </dgm:t>
    </dgm:pt>
    <dgm:pt modelId="{30A939CD-B6F9-40C6-BF4B-86F932FCA53F}" type="sibTrans" cxnId="{3D61BDC4-08C4-45D7-903A-29424852A0BF}">
      <dgm:prSet/>
      <dgm:spPr/>
      <dgm:t>
        <a:bodyPr/>
        <a:lstStyle/>
        <a:p>
          <a:pPr>
            <a:lnSpc>
              <a:spcPct val="100000"/>
            </a:lnSpc>
          </a:pPr>
          <a:endParaRPr lang="en-US"/>
        </a:p>
      </dgm:t>
    </dgm:pt>
    <dgm:pt modelId="{ADE79FF7-340C-40FD-B25E-8168D91C827F}">
      <dgm:prSet/>
      <dgm:spPr/>
      <dgm:t>
        <a:bodyPr/>
        <a:lstStyle/>
        <a:p>
          <a:pPr>
            <a:lnSpc>
              <a:spcPct val="100000"/>
            </a:lnSpc>
          </a:pPr>
          <a:r>
            <a:rPr lang="en-GB" dirty="0"/>
            <a:t>(</a:t>
          </a:r>
          <a:r>
            <a:rPr lang="en-GB" dirty="0">
              <a:latin typeface="Arial" panose="020B0604020202020204" pitchFamily="34" charset="0"/>
              <a:cs typeface="Arial" panose="020B0604020202020204" pitchFamily="34" charset="0"/>
            </a:rPr>
            <a:t>Digital Coalition, 2024</a:t>
          </a:r>
          <a:r>
            <a:rPr lang="en-GB" dirty="0"/>
            <a:t>) </a:t>
          </a:r>
          <a:endParaRPr lang="en-US" dirty="0"/>
        </a:p>
      </dgm:t>
    </dgm:pt>
    <dgm:pt modelId="{9837E6C5-36F5-4985-8CFC-7EA0741A3881}" type="parTrans" cxnId="{F7F4DC28-17AA-4845-888A-2F7D7DB41E3A}">
      <dgm:prSet/>
      <dgm:spPr/>
      <dgm:t>
        <a:bodyPr/>
        <a:lstStyle/>
        <a:p>
          <a:endParaRPr lang="en-US"/>
        </a:p>
      </dgm:t>
    </dgm:pt>
    <dgm:pt modelId="{CA8B87A4-5EDB-4DF0-A1B6-338E764FC383}" type="sibTrans" cxnId="{F7F4DC28-17AA-4845-888A-2F7D7DB41E3A}">
      <dgm:prSet/>
      <dgm:spPr/>
      <dgm:t>
        <a:bodyPr/>
        <a:lstStyle/>
        <a:p>
          <a:endParaRPr lang="en-US"/>
        </a:p>
      </dgm:t>
    </dgm:pt>
    <dgm:pt modelId="{CBA67A35-0805-476B-BC79-A4C5A07EAE6D}" type="pres">
      <dgm:prSet presAssocID="{56A20B7C-CC6D-4043-A217-3A6522C1C6E7}" presName="root" presStyleCnt="0">
        <dgm:presLayoutVars>
          <dgm:dir/>
          <dgm:resizeHandles val="exact"/>
        </dgm:presLayoutVars>
      </dgm:prSet>
      <dgm:spPr/>
    </dgm:pt>
    <dgm:pt modelId="{4EED47CA-DBE7-494C-B80F-7475D1516E51}" type="pres">
      <dgm:prSet presAssocID="{56A20B7C-CC6D-4043-A217-3A6522C1C6E7}" presName="container" presStyleCnt="0">
        <dgm:presLayoutVars>
          <dgm:dir/>
          <dgm:resizeHandles val="exact"/>
        </dgm:presLayoutVars>
      </dgm:prSet>
      <dgm:spPr/>
    </dgm:pt>
    <dgm:pt modelId="{0AD696CD-BDDE-467F-81AA-19F6EEB3E77F}" type="pres">
      <dgm:prSet presAssocID="{BCC2B059-31A8-4200-822D-56E0C3E00EA0}" presName="compNode" presStyleCnt="0"/>
      <dgm:spPr/>
    </dgm:pt>
    <dgm:pt modelId="{E3A8C896-8B9D-4AFC-8EE6-58E7D9228315}" type="pres">
      <dgm:prSet presAssocID="{BCC2B059-31A8-4200-822D-56E0C3E00EA0}" presName="iconBgRect" presStyleLbl="bgShp" presStyleIdx="0" presStyleCnt="7"/>
      <dgm:spPr/>
    </dgm:pt>
    <dgm:pt modelId="{69F94133-E18D-4D86-B154-2B99F26B2EA7}" type="pres">
      <dgm:prSet presAssocID="{BCC2B059-31A8-4200-822D-56E0C3E00EA0}" presName="iconRect" presStyleLbl="node1" presStyleIdx="0" presStyleCnt="7"/>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dgm:spPr>
      <dgm:extLst>
        <a:ext uri="{E40237B7-FDA0-4F09-8148-C483321AD2D9}">
          <dgm14:cNvPr xmlns:dgm14="http://schemas.microsoft.com/office/drawing/2010/diagram" id="0" name="" descr="Group"/>
        </a:ext>
      </dgm:extLst>
    </dgm:pt>
    <dgm:pt modelId="{ADF42C9D-6234-4B84-8F3C-6962082CCA76}" type="pres">
      <dgm:prSet presAssocID="{BCC2B059-31A8-4200-822D-56E0C3E00EA0}" presName="spaceRect" presStyleCnt="0"/>
      <dgm:spPr/>
    </dgm:pt>
    <dgm:pt modelId="{D753474F-7570-4353-A83C-1EFDE5FEC6C9}" type="pres">
      <dgm:prSet presAssocID="{BCC2B059-31A8-4200-822D-56E0C3E00EA0}" presName="textRect" presStyleLbl="revTx" presStyleIdx="0" presStyleCnt="7">
        <dgm:presLayoutVars>
          <dgm:chMax val="1"/>
          <dgm:chPref val="1"/>
        </dgm:presLayoutVars>
      </dgm:prSet>
      <dgm:spPr/>
    </dgm:pt>
    <dgm:pt modelId="{938B7AE6-7E24-4398-8EDD-CB03437256AE}" type="pres">
      <dgm:prSet presAssocID="{EF1246E9-5E07-461A-8E43-4803025352B1}" presName="sibTrans" presStyleLbl="sibTrans2D1" presStyleIdx="0" presStyleCnt="0"/>
      <dgm:spPr/>
    </dgm:pt>
    <dgm:pt modelId="{9F2CFF98-E7D7-4D05-9B53-764137D34473}" type="pres">
      <dgm:prSet presAssocID="{30C4373A-60E1-48E4-B762-FF6BBF082E5E}" presName="compNode" presStyleCnt="0"/>
      <dgm:spPr/>
    </dgm:pt>
    <dgm:pt modelId="{6D679A79-163A-41A5-A8D8-BB8B365457FC}" type="pres">
      <dgm:prSet presAssocID="{30C4373A-60E1-48E4-B762-FF6BBF082E5E}" presName="iconBgRect" presStyleLbl="bgShp" presStyleIdx="1" presStyleCnt="7"/>
      <dgm:spPr/>
    </dgm:pt>
    <dgm:pt modelId="{0D6FE61E-DC76-45F4-8357-625A6B8B7C83}" type="pres">
      <dgm:prSet presAssocID="{30C4373A-60E1-48E4-B762-FF6BBF082E5E}" presName="iconRect" presStyleLbl="node1" presStyleIdx="1" presStyleCnt="7"/>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dgm:spPr>
      <dgm:extLst>
        <a:ext uri="{E40237B7-FDA0-4F09-8148-C483321AD2D9}">
          <dgm14:cNvPr xmlns:dgm14="http://schemas.microsoft.com/office/drawing/2010/diagram" id="0" name="" descr="Smart Phone"/>
        </a:ext>
      </dgm:extLst>
    </dgm:pt>
    <dgm:pt modelId="{9C99B384-D73A-41F3-B5E4-8D007DD71ACB}" type="pres">
      <dgm:prSet presAssocID="{30C4373A-60E1-48E4-B762-FF6BBF082E5E}" presName="spaceRect" presStyleCnt="0"/>
      <dgm:spPr/>
    </dgm:pt>
    <dgm:pt modelId="{06DB95D9-37E3-44B1-871E-AF46120339A9}" type="pres">
      <dgm:prSet presAssocID="{30C4373A-60E1-48E4-B762-FF6BBF082E5E}" presName="textRect" presStyleLbl="revTx" presStyleIdx="1" presStyleCnt="7">
        <dgm:presLayoutVars>
          <dgm:chMax val="1"/>
          <dgm:chPref val="1"/>
        </dgm:presLayoutVars>
      </dgm:prSet>
      <dgm:spPr/>
    </dgm:pt>
    <dgm:pt modelId="{AD7488A5-C0A1-4AC0-BE94-12A0440E4AE8}" type="pres">
      <dgm:prSet presAssocID="{8BA021A3-A1F9-454A-883C-4E798DE5BA54}" presName="sibTrans" presStyleLbl="sibTrans2D1" presStyleIdx="0" presStyleCnt="0"/>
      <dgm:spPr/>
    </dgm:pt>
    <dgm:pt modelId="{D2428F99-2EAD-4B81-BBCE-C94490AFD03B}" type="pres">
      <dgm:prSet presAssocID="{C261CBCF-5377-43D7-B197-8D6AF6C44894}" presName="compNode" presStyleCnt="0"/>
      <dgm:spPr/>
    </dgm:pt>
    <dgm:pt modelId="{C71E16AC-E1EF-4ECB-96E8-E7149A0E6064}" type="pres">
      <dgm:prSet presAssocID="{C261CBCF-5377-43D7-B197-8D6AF6C44894}" presName="iconBgRect" presStyleLbl="bgShp" presStyleIdx="2" presStyleCnt="7"/>
      <dgm:spPr/>
    </dgm:pt>
    <dgm:pt modelId="{99064C1A-FB7D-4034-8EDB-9F67C01ADF9D}" type="pres">
      <dgm:prSet presAssocID="{C261CBCF-5377-43D7-B197-8D6AF6C44894}" presName="iconRect" presStyleLbl="node1" presStyleIdx="2" presStyleCnt="7"/>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dgm:spPr>
      <dgm:extLst>
        <a:ext uri="{E40237B7-FDA0-4F09-8148-C483321AD2D9}">
          <dgm14:cNvPr xmlns:dgm14="http://schemas.microsoft.com/office/drawing/2010/diagram" id="0" name="" descr="Person with Cane"/>
        </a:ext>
      </dgm:extLst>
    </dgm:pt>
    <dgm:pt modelId="{EEC8E0E8-3902-4580-8B25-EDC2F4FC5C0C}" type="pres">
      <dgm:prSet presAssocID="{C261CBCF-5377-43D7-B197-8D6AF6C44894}" presName="spaceRect" presStyleCnt="0"/>
      <dgm:spPr/>
    </dgm:pt>
    <dgm:pt modelId="{7AB12EDE-0CFD-4CC0-90C7-1A9AB33294C2}" type="pres">
      <dgm:prSet presAssocID="{C261CBCF-5377-43D7-B197-8D6AF6C44894}" presName="textRect" presStyleLbl="revTx" presStyleIdx="2" presStyleCnt="7">
        <dgm:presLayoutVars>
          <dgm:chMax val="1"/>
          <dgm:chPref val="1"/>
        </dgm:presLayoutVars>
      </dgm:prSet>
      <dgm:spPr/>
    </dgm:pt>
    <dgm:pt modelId="{4FCCACDA-D87E-42C9-8DF0-BE5E5CC64098}" type="pres">
      <dgm:prSet presAssocID="{84FC0743-6D14-4449-94C2-41285DD612AF}" presName="sibTrans" presStyleLbl="sibTrans2D1" presStyleIdx="0" presStyleCnt="0"/>
      <dgm:spPr/>
    </dgm:pt>
    <dgm:pt modelId="{982D0F8F-5D38-4D7B-9A61-0FD78B32EBF3}" type="pres">
      <dgm:prSet presAssocID="{443C9CB2-D50B-47DB-AD42-FB3556FED5C2}" presName="compNode" presStyleCnt="0"/>
      <dgm:spPr/>
    </dgm:pt>
    <dgm:pt modelId="{CEB9FA92-015E-4E07-98F0-1235D373021E}" type="pres">
      <dgm:prSet presAssocID="{443C9CB2-D50B-47DB-AD42-FB3556FED5C2}" presName="iconBgRect" presStyleLbl="bgShp" presStyleIdx="3" presStyleCnt="7"/>
      <dgm:spPr/>
    </dgm:pt>
    <dgm:pt modelId="{4110D3E8-EF0C-485B-9647-E4ABA8AC3D93}" type="pres">
      <dgm:prSet presAssocID="{443C9CB2-D50B-47DB-AD42-FB3556FED5C2}" presName="iconRect" presStyleLbl="node1" presStyleIdx="3" presStyleCnt="7"/>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dgm:spPr>
      <dgm:extLst>
        <a:ext uri="{E40237B7-FDA0-4F09-8148-C483321AD2D9}">
          <dgm14:cNvPr xmlns:dgm14="http://schemas.microsoft.com/office/drawing/2010/diagram" id="0" name="" descr="Chat"/>
        </a:ext>
      </dgm:extLst>
    </dgm:pt>
    <dgm:pt modelId="{B226F8A1-39C5-48AC-8772-8E6BFA668A39}" type="pres">
      <dgm:prSet presAssocID="{443C9CB2-D50B-47DB-AD42-FB3556FED5C2}" presName="spaceRect" presStyleCnt="0"/>
      <dgm:spPr/>
    </dgm:pt>
    <dgm:pt modelId="{A8AFADB8-1365-441B-9A7B-51B12EB02A09}" type="pres">
      <dgm:prSet presAssocID="{443C9CB2-D50B-47DB-AD42-FB3556FED5C2}" presName="textRect" presStyleLbl="revTx" presStyleIdx="3" presStyleCnt="7">
        <dgm:presLayoutVars>
          <dgm:chMax val="1"/>
          <dgm:chPref val="1"/>
        </dgm:presLayoutVars>
      </dgm:prSet>
      <dgm:spPr/>
    </dgm:pt>
    <dgm:pt modelId="{CB98E551-55A4-4A7E-A994-4D86F2E71BEF}" type="pres">
      <dgm:prSet presAssocID="{F973B164-25F0-4C67-B42B-16B8292CDE3E}" presName="sibTrans" presStyleLbl="sibTrans2D1" presStyleIdx="0" presStyleCnt="0"/>
      <dgm:spPr/>
    </dgm:pt>
    <dgm:pt modelId="{4B1792A8-CDD7-4674-8891-0FF6A20C77BB}" type="pres">
      <dgm:prSet presAssocID="{380CDF3B-7F6B-4055-9078-E0B5CF3D3036}" presName="compNode" presStyleCnt="0"/>
      <dgm:spPr/>
    </dgm:pt>
    <dgm:pt modelId="{2E35FD3F-50CB-491F-BA56-045DD94EFEBD}" type="pres">
      <dgm:prSet presAssocID="{380CDF3B-7F6B-4055-9078-E0B5CF3D3036}" presName="iconBgRect" presStyleLbl="bgShp" presStyleIdx="4" presStyleCnt="7"/>
      <dgm:spPr/>
    </dgm:pt>
    <dgm:pt modelId="{B8345075-F771-45AF-8091-A30B06E095FC}" type="pres">
      <dgm:prSet presAssocID="{380CDF3B-7F6B-4055-9078-E0B5CF3D3036}" presName="iconRect" presStyleLbl="node1" presStyleIdx="4" presStyleCnt="7"/>
      <dgm:spPr>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dgm:spPr>
      <dgm:extLst>
        <a:ext uri="{E40237B7-FDA0-4F09-8148-C483321AD2D9}">
          <dgm14:cNvPr xmlns:dgm14="http://schemas.microsoft.com/office/drawing/2010/diagram" id="0" name="" descr="Handshake"/>
        </a:ext>
      </dgm:extLst>
    </dgm:pt>
    <dgm:pt modelId="{56E99376-1CFC-4C5E-BC29-D9B97033AFE5}" type="pres">
      <dgm:prSet presAssocID="{380CDF3B-7F6B-4055-9078-E0B5CF3D3036}" presName="spaceRect" presStyleCnt="0"/>
      <dgm:spPr/>
    </dgm:pt>
    <dgm:pt modelId="{229DF2FA-CA66-449A-926F-095CA900BADF}" type="pres">
      <dgm:prSet presAssocID="{380CDF3B-7F6B-4055-9078-E0B5CF3D3036}" presName="textRect" presStyleLbl="revTx" presStyleIdx="4" presStyleCnt="7">
        <dgm:presLayoutVars>
          <dgm:chMax val="1"/>
          <dgm:chPref val="1"/>
        </dgm:presLayoutVars>
      </dgm:prSet>
      <dgm:spPr/>
    </dgm:pt>
    <dgm:pt modelId="{79B057E0-2E20-49E4-A44E-C06243437CCF}" type="pres">
      <dgm:prSet presAssocID="{55C6B01D-0F70-4583-B751-35AEB54BEADA}" presName="sibTrans" presStyleLbl="sibTrans2D1" presStyleIdx="0" presStyleCnt="0"/>
      <dgm:spPr/>
    </dgm:pt>
    <dgm:pt modelId="{322F719F-D917-4382-81D0-09AD2C07A46D}" type="pres">
      <dgm:prSet presAssocID="{F6FB76A3-9F15-4083-B153-85E4EA564BD5}" presName="compNode" presStyleCnt="0"/>
      <dgm:spPr/>
    </dgm:pt>
    <dgm:pt modelId="{29ADE4A0-D5B2-420F-B28C-02A168CBFC86}" type="pres">
      <dgm:prSet presAssocID="{F6FB76A3-9F15-4083-B153-85E4EA564BD5}" presName="iconBgRect" presStyleLbl="bgShp" presStyleIdx="5" presStyleCnt="7"/>
      <dgm:spPr/>
    </dgm:pt>
    <dgm:pt modelId="{43C2B78C-4D76-4520-83B2-10BAC77787FF}" type="pres">
      <dgm:prSet presAssocID="{F6FB76A3-9F15-4083-B153-85E4EA564BD5}" presName="iconRect" presStyleLbl="node1" presStyleIdx="5" presStyleCnt="7"/>
      <dgm:spPr>
        <a:blipFill>
          <a:blip xmlns:r="http://schemas.openxmlformats.org/officeDocument/2006/relationships" r:embed="rId11">
            <a:extLst>
              <a:ext uri="{28A0092B-C50C-407E-A947-70E740481C1C}">
                <a14:useLocalDpi xmlns:a14="http://schemas.microsoft.com/office/drawing/2010/main" val="0"/>
              </a:ext>
              <a:ext uri="{96DAC541-7B7A-43D3-8B79-37D633B846F1}">
                <asvg:svgBlip xmlns:asvg="http://schemas.microsoft.com/office/drawing/2016/SVG/main" r:embed="rId12"/>
              </a:ext>
            </a:extLst>
          </a:blip>
          <a:stretch>
            <a:fillRect/>
          </a:stretch>
        </a:blipFill>
      </dgm:spPr>
      <dgm:extLst>
        <a:ext uri="{E40237B7-FDA0-4F09-8148-C483321AD2D9}">
          <dgm14:cNvPr xmlns:dgm14="http://schemas.microsoft.com/office/drawing/2010/diagram" id="0" name="" descr="Head with Gears"/>
        </a:ext>
      </dgm:extLst>
    </dgm:pt>
    <dgm:pt modelId="{480DBEA6-1344-49EF-80E1-5DF7A0256FD3}" type="pres">
      <dgm:prSet presAssocID="{F6FB76A3-9F15-4083-B153-85E4EA564BD5}" presName="spaceRect" presStyleCnt="0"/>
      <dgm:spPr/>
    </dgm:pt>
    <dgm:pt modelId="{04581AA1-5944-4233-B7AE-A45D13C89E9A}" type="pres">
      <dgm:prSet presAssocID="{F6FB76A3-9F15-4083-B153-85E4EA564BD5}" presName="textRect" presStyleLbl="revTx" presStyleIdx="5" presStyleCnt="7">
        <dgm:presLayoutVars>
          <dgm:chMax val="1"/>
          <dgm:chPref val="1"/>
        </dgm:presLayoutVars>
      </dgm:prSet>
      <dgm:spPr/>
    </dgm:pt>
    <dgm:pt modelId="{D6232BD3-CF53-42D8-AB5D-63A61F537CC0}" type="pres">
      <dgm:prSet presAssocID="{30A939CD-B6F9-40C6-BF4B-86F932FCA53F}" presName="sibTrans" presStyleLbl="sibTrans2D1" presStyleIdx="0" presStyleCnt="0"/>
      <dgm:spPr/>
    </dgm:pt>
    <dgm:pt modelId="{E0941AE8-8323-4E56-B042-25A975125A83}" type="pres">
      <dgm:prSet presAssocID="{ADE79FF7-340C-40FD-B25E-8168D91C827F}" presName="compNode" presStyleCnt="0"/>
      <dgm:spPr/>
    </dgm:pt>
    <dgm:pt modelId="{C4A2C5BD-B2AE-4E19-B0C0-8A925A585399}" type="pres">
      <dgm:prSet presAssocID="{ADE79FF7-340C-40FD-B25E-8168D91C827F}" presName="iconBgRect" presStyleLbl="bgShp" presStyleIdx="6" presStyleCnt="7"/>
      <dgm:spPr/>
    </dgm:pt>
    <dgm:pt modelId="{2FF0EEE3-FE81-4CC1-9B28-3EFCDF3C3274}" type="pres">
      <dgm:prSet presAssocID="{ADE79FF7-340C-40FD-B25E-8168D91C827F}" presName="iconRect" presStyleLbl="node1" presStyleIdx="6" presStyleCnt="7"/>
      <dgm:spPr/>
    </dgm:pt>
    <dgm:pt modelId="{DBE42B2D-635B-4566-B313-DDA795ADA7B4}" type="pres">
      <dgm:prSet presAssocID="{ADE79FF7-340C-40FD-B25E-8168D91C827F}" presName="spaceRect" presStyleCnt="0"/>
      <dgm:spPr/>
    </dgm:pt>
    <dgm:pt modelId="{898CD32F-94F6-4947-8414-7A8879740BFB}" type="pres">
      <dgm:prSet presAssocID="{ADE79FF7-340C-40FD-B25E-8168D91C827F}" presName="textRect" presStyleLbl="revTx" presStyleIdx="6" presStyleCnt="7">
        <dgm:presLayoutVars>
          <dgm:chMax val="1"/>
          <dgm:chPref val="1"/>
        </dgm:presLayoutVars>
      </dgm:prSet>
      <dgm:spPr/>
    </dgm:pt>
  </dgm:ptLst>
  <dgm:cxnLst>
    <dgm:cxn modelId="{34A2C701-7D07-467F-B99D-B6DFDC8823A7}" srcId="{56A20B7C-CC6D-4043-A217-3A6522C1C6E7}" destId="{C261CBCF-5377-43D7-B197-8D6AF6C44894}" srcOrd="2" destOrd="0" parTransId="{A5117FC2-719D-4015-9395-9AFC5BD8C046}" sibTransId="{84FC0743-6D14-4449-94C2-41285DD612AF}"/>
    <dgm:cxn modelId="{20F5680D-7D6E-4564-8D81-5F28B9A401FA}" type="presOf" srcId="{F6FB76A3-9F15-4083-B153-85E4EA564BD5}" destId="{04581AA1-5944-4233-B7AE-A45D13C89E9A}" srcOrd="0" destOrd="0" presId="urn:microsoft.com/office/officeart/2018/2/layout/IconCircleList"/>
    <dgm:cxn modelId="{2546F10E-7B66-456D-94D6-9FF38451F732}" type="presOf" srcId="{30A939CD-B6F9-40C6-BF4B-86F932FCA53F}" destId="{D6232BD3-CF53-42D8-AB5D-63A61F537CC0}" srcOrd="0" destOrd="0" presId="urn:microsoft.com/office/officeart/2018/2/layout/IconCircleList"/>
    <dgm:cxn modelId="{90E58625-E80D-467E-A5DA-69296B7498D4}" srcId="{56A20B7C-CC6D-4043-A217-3A6522C1C6E7}" destId="{443C9CB2-D50B-47DB-AD42-FB3556FED5C2}" srcOrd="3" destOrd="0" parTransId="{8698B830-9782-4FAC-B305-9EE71A149C6B}" sibTransId="{F973B164-25F0-4C67-B42B-16B8292CDE3E}"/>
    <dgm:cxn modelId="{F7F4DC28-17AA-4845-888A-2F7D7DB41E3A}" srcId="{56A20B7C-CC6D-4043-A217-3A6522C1C6E7}" destId="{ADE79FF7-340C-40FD-B25E-8168D91C827F}" srcOrd="6" destOrd="0" parTransId="{9837E6C5-36F5-4985-8CFC-7EA0741A3881}" sibTransId="{CA8B87A4-5EDB-4DF0-A1B6-338E764FC383}"/>
    <dgm:cxn modelId="{984A0143-5AEA-47AB-886D-AEEE62F7BF7E}" type="presOf" srcId="{8BA021A3-A1F9-454A-883C-4E798DE5BA54}" destId="{AD7488A5-C0A1-4AC0-BE94-12A0440E4AE8}" srcOrd="0" destOrd="0" presId="urn:microsoft.com/office/officeart/2018/2/layout/IconCircleList"/>
    <dgm:cxn modelId="{79204067-9815-46EC-80A8-426509218A42}" type="presOf" srcId="{443C9CB2-D50B-47DB-AD42-FB3556FED5C2}" destId="{A8AFADB8-1365-441B-9A7B-51B12EB02A09}" srcOrd="0" destOrd="0" presId="urn:microsoft.com/office/officeart/2018/2/layout/IconCircleList"/>
    <dgm:cxn modelId="{ECFC754A-E62D-4AF6-87D8-BEE73F6F8A62}" type="presOf" srcId="{380CDF3B-7F6B-4055-9078-E0B5CF3D3036}" destId="{229DF2FA-CA66-449A-926F-095CA900BADF}" srcOrd="0" destOrd="0" presId="urn:microsoft.com/office/officeart/2018/2/layout/IconCircleList"/>
    <dgm:cxn modelId="{63EB106C-9172-40B2-8A0A-F210CF384C1D}" type="presOf" srcId="{BCC2B059-31A8-4200-822D-56E0C3E00EA0}" destId="{D753474F-7570-4353-A83C-1EFDE5FEC6C9}" srcOrd="0" destOrd="0" presId="urn:microsoft.com/office/officeart/2018/2/layout/IconCircleList"/>
    <dgm:cxn modelId="{38E73D52-9CCA-4D93-8F6B-16214F5CB94D}" srcId="{56A20B7C-CC6D-4043-A217-3A6522C1C6E7}" destId="{30C4373A-60E1-48E4-B762-FF6BBF082E5E}" srcOrd="1" destOrd="0" parTransId="{9C5EDACB-999A-4580-A097-DD8DB08C8BC1}" sibTransId="{8BA021A3-A1F9-454A-883C-4E798DE5BA54}"/>
    <dgm:cxn modelId="{A072DC74-4C22-4DBC-BAD1-F6DE6904F7B1}" type="presOf" srcId="{30C4373A-60E1-48E4-B762-FF6BBF082E5E}" destId="{06DB95D9-37E3-44B1-871E-AF46120339A9}" srcOrd="0" destOrd="0" presId="urn:microsoft.com/office/officeart/2018/2/layout/IconCircleList"/>
    <dgm:cxn modelId="{CFCC1F78-81ED-4211-832C-AC45974B11C6}" type="presOf" srcId="{EF1246E9-5E07-461A-8E43-4803025352B1}" destId="{938B7AE6-7E24-4398-8EDD-CB03437256AE}" srcOrd="0" destOrd="0" presId="urn:microsoft.com/office/officeart/2018/2/layout/IconCircleList"/>
    <dgm:cxn modelId="{995E9B5A-DA28-44A5-ACA5-3B0A2911936C}" type="presOf" srcId="{55C6B01D-0F70-4583-B751-35AEB54BEADA}" destId="{79B057E0-2E20-49E4-A44E-C06243437CCF}" srcOrd="0" destOrd="0" presId="urn:microsoft.com/office/officeart/2018/2/layout/IconCircleList"/>
    <dgm:cxn modelId="{B3F0FE9D-202A-4588-90E7-ECA24F638D06}" srcId="{56A20B7C-CC6D-4043-A217-3A6522C1C6E7}" destId="{BCC2B059-31A8-4200-822D-56E0C3E00EA0}" srcOrd="0" destOrd="0" parTransId="{F8ADA229-BB69-47DA-858D-D084AD76564E}" sibTransId="{EF1246E9-5E07-461A-8E43-4803025352B1}"/>
    <dgm:cxn modelId="{613169A8-EAFB-45CD-A063-4D654AF49F38}" type="presOf" srcId="{C261CBCF-5377-43D7-B197-8D6AF6C44894}" destId="{7AB12EDE-0CFD-4CC0-90C7-1A9AB33294C2}" srcOrd="0" destOrd="0" presId="urn:microsoft.com/office/officeart/2018/2/layout/IconCircleList"/>
    <dgm:cxn modelId="{3DD38EA8-DD6C-4AB9-9DAC-6339F05C5D27}" srcId="{56A20B7C-CC6D-4043-A217-3A6522C1C6E7}" destId="{380CDF3B-7F6B-4055-9078-E0B5CF3D3036}" srcOrd="4" destOrd="0" parTransId="{CFD1B258-D8E7-4752-B115-D8CD7022532F}" sibTransId="{55C6B01D-0F70-4583-B751-35AEB54BEADA}"/>
    <dgm:cxn modelId="{BEA984B8-528A-47DA-B465-D02B55D08272}" type="presOf" srcId="{56A20B7C-CC6D-4043-A217-3A6522C1C6E7}" destId="{CBA67A35-0805-476B-BC79-A4C5A07EAE6D}" srcOrd="0" destOrd="0" presId="urn:microsoft.com/office/officeart/2018/2/layout/IconCircleList"/>
    <dgm:cxn modelId="{FBA6B7BF-003F-4CDD-8D16-E2DDB37D0318}" type="presOf" srcId="{84FC0743-6D14-4449-94C2-41285DD612AF}" destId="{4FCCACDA-D87E-42C9-8DF0-BE5E5CC64098}" srcOrd="0" destOrd="0" presId="urn:microsoft.com/office/officeart/2018/2/layout/IconCircleList"/>
    <dgm:cxn modelId="{3D61BDC4-08C4-45D7-903A-29424852A0BF}" srcId="{56A20B7C-CC6D-4043-A217-3A6522C1C6E7}" destId="{F6FB76A3-9F15-4083-B153-85E4EA564BD5}" srcOrd="5" destOrd="0" parTransId="{353CA153-B8A0-47C7-9CAC-8820B2FDEF28}" sibTransId="{30A939CD-B6F9-40C6-BF4B-86F932FCA53F}"/>
    <dgm:cxn modelId="{076150D1-8D6B-4BF2-8133-CDB3AF2377EC}" type="presOf" srcId="{F973B164-25F0-4C67-B42B-16B8292CDE3E}" destId="{CB98E551-55A4-4A7E-A994-4D86F2E71BEF}" srcOrd="0" destOrd="0" presId="urn:microsoft.com/office/officeart/2018/2/layout/IconCircleList"/>
    <dgm:cxn modelId="{473D54E5-EE9B-4363-A477-C06AE81424E5}" type="presOf" srcId="{ADE79FF7-340C-40FD-B25E-8168D91C827F}" destId="{898CD32F-94F6-4947-8414-7A8879740BFB}" srcOrd="0" destOrd="0" presId="urn:microsoft.com/office/officeart/2018/2/layout/IconCircleList"/>
    <dgm:cxn modelId="{19405180-9B3E-4020-8227-133B604336B8}" type="presParOf" srcId="{CBA67A35-0805-476B-BC79-A4C5A07EAE6D}" destId="{4EED47CA-DBE7-494C-B80F-7475D1516E51}" srcOrd="0" destOrd="0" presId="urn:microsoft.com/office/officeart/2018/2/layout/IconCircleList"/>
    <dgm:cxn modelId="{76BDC504-CA9D-4337-8C10-6004AD8FA82E}" type="presParOf" srcId="{4EED47CA-DBE7-494C-B80F-7475D1516E51}" destId="{0AD696CD-BDDE-467F-81AA-19F6EEB3E77F}" srcOrd="0" destOrd="0" presId="urn:microsoft.com/office/officeart/2018/2/layout/IconCircleList"/>
    <dgm:cxn modelId="{8BF25417-25B6-4DEB-9BBB-E15F70E66E29}" type="presParOf" srcId="{0AD696CD-BDDE-467F-81AA-19F6EEB3E77F}" destId="{E3A8C896-8B9D-4AFC-8EE6-58E7D9228315}" srcOrd="0" destOrd="0" presId="urn:microsoft.com/office/officeart/2018/2/layout/IconCircleList"/>
    <dgm:cxn modelId="{2C88B733-A175-4DA9-9C4E-CDAE95DB6B42}" type="presParOf" srcId="{0AD696CD-BDDE-467F-81AA-19F6EEB3E77F}" destId="{69F94133-E18D-4D86-B154-2B99F26B2EA7}" srcOrd="1" destOrd="0" presId="urn:microsoft.com/office/officeart/2018/2/layout/IconCircleList"/>
    <dgm:cxn modelId="{483150A9-446F-4BE4-8B8E-550405523035}" type="presParOf" srcId="{0AD696CD-BDDE-467F-81AA-19F6EEB3E77F}" destId="{ADF42C9D-6234-4B84-8F3C-6962082CCA76}" srcOrd="2" destOrd="0" presId="urn:microsoft.com/office/officeart/2018/2/layout/IconCircleList"/>
    <dgm:cxn modelId="{3DB54A0D-CFD2-4C51-8557-4F3D059228FE}" type="presParOf" srcId="{0AD696CD-BDDE-467F-81AA-19F6EEB3E77F}" destId="{D753474F-7570-4353-A83C-1EFDE5FEC6C9}" srcOrd="3" destOrd="0" presId="urn:microsoft.com/office/officeart/2018/2/layout/IconCircleList"/>
    <dgm:cxn modelId="{52C35286-54A0-4CBB-A40E-930D99BA633E}" type="presParOf" srcId="{4EED47CA-DBE7-494C-B80F-7475D1516E51}" destId="{938B7AE6-7E24-4398-8EDD-CB03437256AE}" srcOrd="1" destOrd="0" presId="urn:microsoft.com/office/officeart/2018/2/layout/IconCircleList"/>
    <dgm:cxn modelId="{D8AE50BA-74D1-45C6-8A87-49F6B333D5AD}" type="presParOf" srcId="{4EED47CA-DBE7-494C-B80F-7475D1516E51}" destId="{9F2CFF98-E7D7-4D05-9B53-764137D34473}" srcOrd="2" destOrd="0" presId="urn:microsoft.com/office/officeart/2018/2/layout/IconCircleList"/>
    <dgm:cxn modelId="{7873FED1-1650-4BC3-AD3F-640811013D45}" type="presParOf" srcId="{9F2CFF98-E7D7-4D05-9B53-764137D34473}" destId="{6D679A79-163A-41A5-A8D8-BB8B365457FC}" srcOrd="0" destOrd="0" presId="urn:microsoft.com/office/officeart/2018/2/layout/IconCircleList"/>
    <dgm:cxn modelId="{92BAE7CF-DE0B-4C9A-8FB6-A43AA238261C}" type="presParOf" srcId="{9F2CFF98-E7D7-4D05-9B53-764137D34473}" destId="{0D6FE61E-DC76-45F4-8357-625A6B8B7C83}" srcOrd="1" destOrd="0" presId="urn:microsoft.com/office/officeart/2018/2/layout/IconCircleList"/>
    <dgm:cxn modelId="{C8AC5877-A02E-4E11-963F-204825149B11}" type="presParOf" srcId="{9F2CFF98-E7D7-4D05-9B53-764137D34473}" destId="{9C99B384-D73A-41F3-B5E4-8D007DD71ACB}" srcOrd="2" destOrd="0" presId="urn:microsoft.com/office/officeart/2018/2/layout/IconCircleList"/>
    <dgm:cxn modelId="{D6A4F7FA-B1BD-467E-AB98-BEEF30788909}" type="presParOf" srcId="{9F2CFF98-E7D7-4D05-9B53-764137D34473}" destId="{06DB95D9-37E3-44B1-871E-AF46120339A9}" srcOrd="3" destOrd="0" presId="urn:microsoft.com/office/officeart/2018/2/layout/IconCircleList"/>
    <dgm:cxn modelId="{419A2CB1-F7F6-4910-8E34-C11C0F282772}" type="presParOf" srcId="{4EED47CA-DBE7-494C-B80F-7475D1516E51}" destId="{AD7488A5-C0A1-4AC0-BE94-12A0440E4AE8}" srcOrd="3" destOrd="0" presId="urn:microsoft.com/office/officeart/2018/2/layout/IconCircleList"/>
    <dgm:cxn modelId="{180BB8C2-C3B8-44E7-B6D3-B78151586048}" type="presParOf" srcId="{4EED47CA-DBE7-494C-B80F-7475D1516E51}" destId="{D2428F99-2EAD-4B81-BBCE-C94490AFD03B}" srcOrd="4" destOrd="0" presId="urn:microsoft.com/office/officeart/2018/2/layout/IconCircleList"/>
    <dgm:cxn modelId="{AA6E750F-09F0-4BC7-9338-1CFF6DED46C2}" type="presParOf" srcId="{D2428F99-2EAD-4B81-BBCE-C94490AFD03B}" destId="{C71E16AC-E1EF-4ECB-96E8-E7149A0E6064}" srcOrd="0" destOrd="0" presId="urn:microsoft.com/office/officeart/2018/2/layout/IconCircleList"/>
    <dgm:cxn modelId="{36B62D4B-5384-4ED6-84BC-0B83F17764AF}" type="presParOf" srcId="{D2428F99-2EAD-4B81-BBCE-C94490AFD03B}" destId="{99064C1A-FB7D-4034-8EDB-9F67C01ADF9D}" srcOrd="1" destOrd="0" presId="urn:microsoft.com/office/officeart/2018/2/layout/IconCircleList"/>
    <dgm:cxn modelId="{5E63531E-FA03-4E6A-BFD8-39546E2B91FC}" type="presParOf" srcId="{D2428F99-2EAD-4B81-BBCE-C94490AFD03B}" destId="{EEC8E0E8-3902-4580-8B25-EDC2F4FC5C0C}" srcOrd="2" destOrd="0" presId="urn:microsoft.com/office/officeart/2018/2/layout/IconCircleList"/>
    <dgm:cxn modelId="{F6E3B117-EE05-4DDA-BCF2-9D0CA1BA786C}" type="presParOf" srcId="{D2428F99-2EAD-4B81-BBCE-C94490AFD03B}" destId="{7AB12EDE-0CFD-4CC0-90C7-1A9AB33294C2}" srcOrd="3" destOrd="0" presId="urn:microsoft.com/office/officeart/2018/2/layout/IconCircleList"/>
    <dgm:cxn modelId="{CECE39C5-544C-49E5-83AE-44141CA414FE}" type="presParOf" srcId="{4EED47CA-DBE7-494C-B80F-7475D1516E51}" destId="{4FCCACDA-D87E-42C9-8DF0-BE5E5CC64098}" srcOrd="5" destOrd="0" presId="urn:microsoft.com/office/officeart/2018/2/layout/IconCircleList"/>
    <dgm:cxn modelId="{FE1F3CDC-AC97-4382-B1E1-828D5B27E8DF}" type="presParOf" srcId="{4EED47CA-DBE7-494C-B80F-7475D1516E51}" destId="{982D0F8F-5D38-4D7B-9A61-0FD78B32EBF3}" srcOrd="6" destOrd="0" presId="urn:microsoft.com/office/officeart/2018/2/layout/IconCircleList"/>
    <dgm:cxn modelId="{FA213D93-07EF-40C2-8784-E725EEB1DAE4}" type="presParOf" srcId="{982D0F8F-5D38-4D7B-9A61-0FD78B32EBF3}" destId="{CEB9FA92-015E-4E07-98F0-1235D373021E}" srcOrd="0" destOrd="0" presId="urn:microsoft.com/office/officeart/2018/2/layout/IconCircleList"/>
    <dgm:cxn modelId="{BC345861-18CD-46A3-9DFA-2B0FDDE2658B}" type="presParOf" srcId="{982D0F8F-5D38-4D7B-9A61-0FD78B32EBF3}" destId="{4110D3E8-EF0C-485B-9647-E4ABA8AC3D93}" srcOrd="1" destOrd="0" presId="urn:microsoft.com/office/officeart/2018/2/layout/IconCircleList"/>
    <dgm:cxn modelId="{1177AA70-01EC-446F-B573-1A0581A3E76D}" type="presParOf" srcId="{982D0F8F-5D38-4D7B-9A61-0FD78B32EBF3}" destId="{B226F8A1-39C5-48AC-8772-8E6BFA668A39}" srcOrd="2" destOrd="0" presId="urn:microsoft.com/office/officeart/2018/2/layout/IconCircleList"/>
    <dgm:cxn modelId="{4EE7ADAF-AB05-4CE1-BA85-28CC411EBF9A}" type="presParOf" srcId="{982D0F8F-5D38-4D7B-9A61-0FD78B32EBF3}" destId="{A8AFADB8-1365-441B-9A7B-51B12EB02A09}" srcOrd="3" destOrd="0" presId="urn:microsoft.com/office/officeart/2018/2/layout/IconCircleList"/>
    <dgm:cxn modelId="{BF4E925B-1318-4007-BEE0-D74E4B467C00}" type="presParOf" srcId="{4EED47CA-DBE7-494C-B80F-7475D1516E51}" destId="{CB98E551-55A4-4A7E-A994-4D86F2E71BEF}" srcOrd="7" destOrd="0" presId="urn:microsoft.com/office/officeart/2018/2/layout/IconCircleList"/>
    <dgm:cxn modelId="{AC705765-EACF-4F4D-908F-765E84E34CD0}" type="presParOf" srcId="{4EED47CA-DBE7-494C-B80F-7475D1516E51}" destId="{4B1792A8-CDD7-4674-8891-0FF6A20C77BB}" srcOrd="8" destOrd="0" presId="urn:microsoft.com/office/officeart/2018/2/layout/IconCircleList"/>
    <dgm:cxn modelId="{BF049639-505F-4D24-9204-19467AF05756}" type="presParOf" srcId="{4B1792A8-CDD7-4674-8891-0FF6A20C77BB}" destId="{2E35FD3F-50CB-491F-BA56-045DD94EFEBD}" srcOrd="0" destOrd="0" presId="urn:microsoft.com/office/officeart/2018/2/layout/IconCircleList"/>
    <dgm:cxn modelId="{9A15DF76-FA40-4CED-955E-725F408EF9F9}" type="presParOf" srcId="{4B1792A8-CDD7-4674-8891-0FF6A20C77BB}" destId="{B8345075-F771-45AF-8091-A30B06E095FC}" srcOrd="1" destOrd="0" presId="urn:microsoft.com/office/officeart/2018/2/layout/IconCircleList"/>
    <dgm:cxn modelId="{2A09B935-BD18-4012-97A5-FEB9D8BD97F8}" type="presParOf" srcId="{4B1792A8-CDD7-4674-8891-0FF6A20C77BB}" destId="{56E99376-1CFC-4C5E-BC29-D9B97033AFE5}" srcOrd="2" destOrd="0" presId="urn:microsoft.com/office/officeart/2018/2/layout/IconCircleList"/>
    <dgm:cxn modelId="{B337C4A5-F73B-48B5-93F3-FFE43BF3936A}" type="presParOf" srcId="{4B1792A8-CDD7-4674-8891-0FF6A20C77BB}" destId="{229DF2FA-CA66-449A-926F-095CA900BADF}" srcOrd="3" destOrd="0" presId="urn:microsoft.com/office/officeart/2018/2/layout/IconCircleList"/>
    <dgm:cxn modelId="{D9504891-2286-402D-B464-54E98C41DB2D}" type="presParOf" srcId="{4EED47CA-DBE7-494C-B80F-7475D1516E51}" destId="{79B057E0-2E20-49E4-A44E-C06243437CCF}" srcOrd="9" destOrd="0" presId="urn:microsoft.com/office/officeart/2018/2/layout/IconCircleList"/>
    <dgm:cxn modelId="{509689EF-0C36-4771-AF6E-DD5EACBBCE6E}" type="presParOf" srcId="{4EED47CA-DBE7-494C-B80F-7475D1516E51}" destId="{322F719F-D917-4382-81D0-09AD2C07A46D}" srcOrd="10" destOrd="0" presId="urn:microsoft.com/office/officeart/2018/2/layout/IconCircleList"/>
    <dgm:cxn modelId="{F6BED91A-1ED7-40E1-8F94-688F5543EC82}" type="presParOf" srcId="{322F719F-D917-4382-81D0-09AD2C07A46D}" destId="{29ADE4A0-D5B2-420F-B28C-02A168CBFC86}" srcOrd="0" destOrd="0" presId="urn:microsoft.com/office/officeart/2018/2/layout/IconCircleList"/>
    <dgm:cxn modelId="{702D8274-099B-4E04-BFE6-5CF2E047734C}" type="presParOf" srcId="{322F719F-D917-4382-81D0-09AD2C07A46D}" destId="{43C2B78C-4D76-4520-83B2-10BAC77787FF}" srcOrd="1" destOrd="0" presId="urn:microsoft.com/office/officeart/2018/2/layout/IconCircleList"/>
    <dgm:cxn modelId="{3B733942-F518-4596-A5DF-3566C0B2E6A1}" type="presParOf" srcId="{322F719F-D917-4382-81D0-09AD2C07A46D}" destId="{480DBEA6-1344-49EF-80E1-5DF7A0256FD3}" srcOrd="2" destOrd="0" presId="urn:microsoft.com/office/officeart/2018/2/layout/IconCircleList"/>
    <dgm:cxn modelId="{A7C48296-1BC0-4787-BFF1-0CFB043B0D62}" type="presParOf" srcId="{322F719F-D917-4382-81D0-09AD2C07A46D}" destId="{04581AA1-5944-4233-B7AE-A45D13C89E9A}" srcOrd="3" destOrd="0" presId="urn:microsoft.com/office/officeart/2018/2/layout/IconCircleList"/>
    <dgm:cxn modelId="{BCFB3AD2-8B21-46F6-A1E9-358613FB219C}" type="presParOf" srcId="{4EED47CA-DBE7-494C-B80F-7475D1516E51}" destId="{D6232BD3-CF53-42D8-AB5D-63A61F537CC0}" srcOrd="11" destOrd="0" presId="urn:microsoft.com/office/officeart/2018/2/layout/IconCircleList"/>
    <dgm:cxn modelId="{86275493-1CB1-4C4A-9B5B-2B97BD95A154}" type="presParOf" srcId="{4EED47CA-DBE7-494C-B80F-7475D1516E51}" destId="{E0941AE8-8323-4E56-B042-25A975125A83}" srcOrd="12" destOrd="0" presId="urn:microsoft.com/office/officeart/2018/2/layout/IconCircleList"/>
    <dgm:cxn modelId="{6783399E-ED65-4584-85AF-8D128AE4EFEB}" type="presParOf" srcId="{E0941AE8-8323-4E56-B042-25A975125A83}" destId="{C4A2C5BD-B2AE-4E19-B0C0-8A925A585399}" srcOrd="0" destOrd="0" presId="urn:microsoft.com/office/officeart/2018/2/layout/IconCircleList"/>
    <dgm:cxn modelId="{B5B30F05-F002-4972-8774-AC8C0CA7F297}" type="presParOf" srcId="{E0941AE8-8323-4E56-B042-25A975125A83}" destId="{2FF0EEE3-FE81-4CC1-9B28-3EFCDF3C3274}" srcOrd="1" destOrd="0" presId="urn:microsoft.com/office/officeart/2018/2/layout/IconCircleList"/>
    <dgm:cxn modelId="{A1CCEDBF-CDCA-45D0-989F-E1B7A9661A3A}" type="presParOf" srcId="{E0941AE8-8323-4E56-B042-25A975125A83}" destId="{DBE42B2D-635B-4566-B313-DDA795ADA7B4}" srcOrd="2" destOrd="0" presId="urn:microsoft.com/office/officeart/2018/2/layout/IconCircleList"/>
    <dgm:cxn modelId="{46E60115-987E-4177-AB85-A97C00754D06}" type="presParOf" srcId="{E0941AE8-8323-4E56-B042-25A975125A83}" destId="{898CD32F-94F6-4947-8414-7A8879740BFB}" srcOrd="3" destOrd="0" presId="urn:microsoft.com/office/officeart/2018/2/layout/IconCircle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BED8FF2D-64AF-4E98-A557-2B0DA4583627}" type="doc">
      <dgm:prSet loTypeId="urn:microsoft.com/office/officeart/2005/8/layout/vList2" loCatId="list" qsTypeId="urn:microsoft.com/office/officeart/2005/8/quickstyle/simple4" qsCatId="simple" csTypeId="urn:microsoft.com/office/officeart/2005/8/colors/colorful5" csCatId="colorful"/>
      <dgm:spPr/>
      <dgm:t>
        <a:bodyPr/>
        <a:lstStyle/>
        <a:p>
          <a:endParaRPr lang="en-US"/>
        </a:p>
      </dgm:t>
    </dgm:pt>
    <dgm:pt modelId="{C005850D-D182-4835-BF2D-1518BAA80150}">
      <dgm:prSet/>
      <dgm:spPr/>
      <dgm:t>
        <a:bodyPr/>
        <a:lstStyle/>
        <a:p>
          <a:r>
            <a:rPr lang="en-GB" dirty="0">
              <a:latin typeface="Arial" panose="020B0604020202020204" pitchFamily="34" charset="0"/>
              <a:cs typeface="Arial" panose="020B0604020202020204" pitchFamily="34" charset="0"/>
            </a:rPr>
            <a:t>Convenient Access to Services </a:t>
          </a:r>
          <a:endParaRPr lang="en-US" dirty="0">
            <a:latin typeface="Arial" panose="020B0604020202020204" pitchFamily="34" charset="0"/>
            <a:cs typeface="Arial" panose="020B0604020202020204" pitchFamily="34" charset="0"/>
          </a:endParaRPr>
        </a:p>
      </dgm:t>
    </dgm:pt>
    <dgm:pt modelId="{025E03B2-A2B2-4E4F-A35F-EBF574676480}" type="parTrans" cxnId="{17EC7E73-623F-400E-85FA-E1D8F5B1CA9C}">
      <dgm:prSet/>
      <dgm:spPr/>
      <dgm:t>
        <a:bodyPr/>
        <a:lstStyle/>
        <a:p>
          <a:endParaRPr lang="en-US"/>
        </a:p>
      </dgm:t>
    </dgm:pt>
    <dgm:pt modelId="{3E6A4DE8-2C64-4FDF-9A9C-AB9285DDD8FC}" type="sibTrans" cxnId="{17EC7E73-623F-400E-85FA-E1D8F5B1CA9C}">
      <dgm:prSet/>
      <dgm:spPr/>
      <dgm:t>
        <a:bodyPr/>
        <a:lstStyle/>
        <a:p>
          <a:endParaRPr lang="en-US"/>
        </a:p>
      </dgm:t>
    </dgm:pt>
    <dgm:pt modelId="{506A4AC3-E08D-4E4A-84CB-981D87E5B96B}">
      <dgm:prSet/>
      <dgm:spPr/>
      <dgm:t>
        <a:bodyPr/>
        <a:lstStyle/>
        <a:p>
          <a:r>
            <a:rPr lang="en-GB" dirty="0">
              <a:latin typeface="Arial" panose="020B0604020202020204" pitchFamily="34" charset="0"/>
              <a:cs typeface="Arial" panose="020B0604020202020204" pitchFamily="34" charset="0"/>
            </a:rPr>
            <a:t>Improved Patient Engagement </a:t>
          </a:r>
          <a:endParaRPr lang="en-US" dirty="0">
            <a:latin typeface="Arial" panose="020B0604020202020204" pitchFamily="34" charset="0"/>
            <a:cs typeface="Arial" panose="020B0604020202020204" pitchFamily="34" charset="0"/>
          </a:endParaRPr>
        </a:p>
      </dgm:t>
    </dgm:pt>
    <dgm:pt modelId="{FA6A4A36-182D-4B48-A26E-9172B7905774}" type="parTrans" cxnId="{97C81069-03F2-4CDF-8664-43C00EC3AA1F}">
      <dgm:prSet/>
      <dgm:spPr/>
      <dgm:t>
        <a:bodyPr/>
        <a:lstStyle/>
        <a:p>
          <a:endParaRPr lang="en-US"/>
        </a:p>
      </dgm:t>
    </dgm:pt>
    <dgm:pt modelId="{A8A7DA2D-6677-4AA8-A103-4EB200F38658}" type="sibTrans" cxnId="{97C81069-03F2-4CDF-8664-43C00EC3AA1F}">
      <dgm:prSet/>
      <dgm:spPr/>
      <dgm:t>
        <a:bodyPr/>
        <a:lstStyle/>
        <a:p>
          <a:endParaRPr lang="en-US"/>
        </a:p>
      </dgm:t>
    </dgm:pt>
    <dgm:pt modelId="{AC895B66-0ABE-4441-A4D3-04EE3CB6A7A4}">
      <dgm:prSet/>
      <dgm:spPr/>
      <dgm:t>
        <a:bodyPr/>
        <a:lstStyle/>
        <a:p>
          <a:r>
            <a:rPr lang="en-GB" dirty="0">
              <a:latin typeface="Arial" panose="020B0604020202020204" pitchFamily="34" charset="0"/>
              <a:cs typeface="Arial" panose="020B0604020202020204" pitchFamily="34" charset="0"/>
            </a:rPr>
            <a:t>Efficiency for the NHS </a:t>
          </a:r>
          <a:endParaRPr lang="en-US" dirty="0">
            <a:latin typeface="Arial" panose="020B0604020202020204" pitchFamily="34" charset="0"/>
            <a:cs typeface="Arial" panose="020B0604020202020204" pitchFamily="34" charset="0"/>
          </a:endParaRPr>
        </a:p>
      </dgm:t>
    </dgm:pt>
    <dgm:pt modelId="{7416D81C-EC40-4C12-9F66-FC1DC424FE58}" type="parTrans" cxnId="{754347D8-33D9-4ABF-B33F-A144E5B41F46}">
      <dgm:prSet/>
      <dgm:spPr/>
      <dgm:t>
        <a:bodyPr/>
        <a:lstStyle/>
        <a:p>
          <a:endParaRPr lang="en-US"/>
        </a:p>
      </dgm:t>
    </dgm:pt>
    <dgm:pt modelId="{3EEDB1B1-CFF2-4F23-A458-B2AA6D9C043A}" type="sibTrans" cxnId="{754347D8-33D9-4ABF-B33F-A144E5B41F46}">
      <dgm:prSet/>
      <dgm:spPr/>
      <dgm:t>
        <a:bodyPr/>
        <a:lstStyle/>
        <a:p>
          <a:endParaRPr lang="en-US"/>
        </a:p>
      </dgm:t>
    </dgm:pt>
    <dgm:pt modelId="{DB58305A-4893-4D20-9972-B128BFC4E1CC}">
      <dgm:prSet/>
      <dgm:spPr/>
      <dgm:t>
        <a:bodyPr/>
        <a:lstStyle/>
        <a:p>
          <a:r>
            <a:rPr lang="en-GB" dirty="0">
              <a:latin typeface="Arial" panose="020B0604020202020204" pitchFamily="34" charset="0"/>
              <a:cs typeface="Arial" panose="020B0604020202020204" pitchFamily="34" charset="0"/>
            </a:rPr>
            <a:t>Supports Public Health</a:t>
          </a:r>
          <a:endParaRPr lang="en-US" dirty="0">
            <a:latin typeface="Arial" panose="020B0604020202020204" pitchFamily="34" charset="0"/>
            <a:cs typeface="Arial" panose="020B0604020202020204" pitchFamily="34" charset="0"/>
          </a:endParaRPr>
        </a:p>
      </dgm:t>
    </dgm:pt>
    <dgm:pt modelId="{4EE77FE9-9EE3-4A4E-B9BD-8FC07D5241D4}" type="parTrans" cxnId="{4EA643AE-7A8F-4843-9C8A-9801BDEEE55A}">
      <dgm:prSet/>
      <dgm:spPr/>
      <dgm:t>
        <a:bodyPr/>
        <a:lstStyle/>
        <a:p>
          <a:endParaRPr lang="en-US"/>
        </a:p>
      </dgm:t>
    </dgm:pt>
    <dgm:pt modelId="{52082C6E-7D9D-42DB-B765-DE32C2C98C56}" type="sibTrans" cxnId="{4EA643AE-7A8F-4843-9C8A-9801BDEEE55A}">
      <dgm:prSet/>
      <dgm:spPr/>
      <dgm:t>
        <a:bodyPr/>
        <a:lstStyle/>
        <a:p>
          <a:endParaRPr lang="en-US"/>
        </a:p>
      </dgm:t>
    </dgm:pt>
    <dgm:pt modelId="{C1FA7E68-7F62-42B8-8040-97CF2E820AD5}">
      <dgm:prSet/>
      <dgm:spPr/>
      <dgm:t>
        <a:bodyPr/>
        <a:lstStyle/>
        <a:p>
          <a:r>
            <a:rPr lang="en-GB" dirty="0">
              <a:latin typeface="Arial" panose="020B0604020202020204" pitchFamily="34" charset="0"/>
              <a:cs typeface="Arial" panose="020B0604020202020204" pitchFamily="34" charset="0"/>
            </a:rPr>
            <a:t>Empowerment Through Information </a:t>
          </a:r>
          <a:endParaRPr lang="en-US" dirty="0">
            <a:latin typeface="Arial" panose="020B0604020202020204" pitchFamily="34" charset="0"/>
            <a:cs typeface="Arial" panose="020B0604020202020204" pitchFamily="34" charset="0"/>
          </a:endParaRPr>
        </a:p>
      </dgm:t>
    </dgm:pt>
    <dgm:pt modelId="{2BB2AA1E-4BAA-4FAB-AEF1-BA0B6BF75FF1}" type="parTrans" cxnId="{3F213302-534F-4773-8213-B94EC8053679}">
      <dgm:prSet/>
      <dgm:spPr/>
      <dgm:t>
        <a:bodyPr/>
        <a:lstStyle/>
        <a:p>
          <a:endParaRPr lang="en-US"/>
        </a:p>
      </dgm:t>
    </dgm:pt>
    <dgm:pt modelId="{412C618F-600B-45FB-8FD4-4641E803F38E}" type="sibTrans" cxnId="{3F213302-534F-4773-8213-B94EC8053679}">
      <dgm:prSet/>
      <dgm:spPr/>
      <dgm:t>
        <a:bodyPr/>
        <a:lstStyle/>
        <a:p>
          <a:endParaRPr lang="en-US"/>
        </a:p>
      </dgm:t>
    </dgm:pt>
    <dgm:pt modelId="{E0B92FCE-E762-4CB3-B18F-6AA8FA37B5EB}">
      <dgm:prSet/>
      <dgm:spPr/>
      <dgm:t>
        <a:bodyPr/>
        <a:lstStyle/>
        <a:p>
          <a:r>
            <a:rPr lang="en-GB" dirty="0">
              <a:latin typeface="Arial" panose="020B0604020202020204" pitchFamily="34" charset="0"/>
              <a:cs typeface="Arial" panose="020B0604020202020204" pitchFamily="34" charset="0"/>
            </a:rPr>
            <a:t>Digital Convenience </a:t>
          </a:r>
          <a:endParaRPr lang="en-US" dirty="0">
            <a:latin typeface="Arial" panose="020B0604020202020204" pitchFamily="34" charset="0"/>
            <a:cs typeface="Arial" panose="020B0604020202020204" pitchFamily="34" charset="0"/>
          </a:endParaRPr>
        </a:p>
      </dgm:t>
    </dgm:pt>
    <dgm:pt modelId="{F6B15347-4F13-42A1-8674-AA7CAFAF0519}" type="parTrans" cxnId="{B802465F-547E-43AF-B422-2598A91BE02E}">
      <dgm:prSet/>
      <dgm:spPr/>
      <dgm:t>
        <a:bodyPr/>
        <a:lstStyle/>
        <a:p>
          <a:endParaRPr lang="en-US"/>
        </a:p>
      </dgm:t>
    </dgm:pt>
    <dgm:pt modelId="{6CF6355D-52BF-4215-9366-CAD5B662ED48}" type="sibTrans" cxnId="{B802465F-547E-43AF-B422-2598A91BE02E}">
      <dgm:prSet/>
      <dgm:spPr/>
      <dgm:t>
        <a:bodyPr/>
        <a:lstStyle/>
        <a:p>
          <a:endParaRPr lang="en-US"/>
        </a:p>
      </dgm:t>
    </dgm:pt>
    <dgm:pt modelId="{028AA0CD-BFBD-44C2-99C2-77399DA14860}" type="pres">
      <dgm:prSet presAssocID="{BED8FF2D-64AF-4E98-A557-2B0DA4583627}" presName="linear" presStyleCnt="0">
        <dgm:presLayoutVars>
          <dgm:animLvl val="lvl"/>
          <dgm:resizeHandles val="exact"/>
        </dgm:presLayoutVars>
      </dgm:prSet>
      <dgm:spPr/>
    </dgm:pt>
    <dgm:pt modelId="{7202E1CB-3B8F-4C89-8E2F-53496EEDA79C}" type="pres">
      <dgm:prSet presAssocID="{C005850D-D182-4835-BF2D-1518BAA80150}" presName="parentText" presStyleLbl="node1" presStyleIdx="0" presStyleCnt="6">
        <dgm:presLayoutVars>
          <dgm:chMax val="0"/>
          <dgm:bulletEnabled val="1"/>
        </dgm:presLayoutVars>
      </dgm:prSet>
      <dgm:spPr/>
    </dgm:pt>
    <dgm:pt modelId="{EC7925EB-0085-44C2-96FB-66D520623FEF}" type="pres">
      <dgm:prSet presAssocID="{3E6A4DE8-2C64-4FDF-9A9C-AB9285DDD8FC}" presName="spacer" presStyleCnt="0"/>
      <dgm:spPr/>
    </dgm:pt>
    <dgm:pt modelId="{6F045CCA-16E0-4430-ADE7-CB8B50A59DFB}" type="pres">
      <dgm:prSet presAssocID="{506A4AC3-E08D-4E4A-84CB-981D87E5B96B}" presName="parentText" presStyleLbl="node1" presStyleIdx="1" presStyleCnt="6">
        <dgm:presLayoutVars>
          <dgm:chMax val="0"/>
          <dgm:bulletEnabled val="1"/>
        </dgm:presLayoutVars>
      </dgm:prSet>
      <dgm:spPr/>
    </dgm:pt>
    <dgm:pt modelId="{E6BDE181-796F-4E99-94D7-46A5D8588BC4}" type="pres">
      <dgm:prSet presAssocID="{A8A7DA2D-6677-4AA8-A103-4EB200F38658}" presName="spacer" presStyleCnt="0"/>
      <dgm:spPr/>
    </dgm:pt>
    <dgm:pt modelId="{A65523C5-E009-46E8-91DD-A70152C836CB}" type="pres">
      <dgm:prSet presAssocID="{AC895B66-0ABE-4441-A4D3-04EE3CB6A7A4}" presName="parentText" presStyleLbl="node1" presStyleIdx="2" presStyleCnt="6">
        <dgm:presLayoutVars>
          <dgm:chMax val="0"/>
          <dgm:bulletEnabled val="1"/>
        </dgm:presLayoutVars>
      </dgm:prSet>
      <dgm:spPr/>
    </dgm:pt>
    <dgm:pt modelId="{8E834FCA-6013-4384-8670-0C2E417220D6}" type="pres">
      <dgm:prSet presAssocID="{3EEDB1B1-CFF2-4F23-A458-B2AA6D9C043A}" presName="spacer" presStyleCnt="0"/>
      <dgm:spPr/>
    </dgm:pt>
    <dgm:pt modelId="{DB5378A3-E151-45A0-899A-A9B8F04EEDC2}" type="pres">
      <dgm:prSet presAssocID="{DB58305A-4893-4D20-9972-B128BFC4E1CC}" presName="parentText" presStyleLbl="node1" presStyleIdx="3" presStyleCnt="6">
        <dgm:presLayoutVars>
          <dgm:chMax val="0"/>
          <dgm:bulletEnabled val="1"/>
        </dgm:presLayoutVars>
      </dgm:prSet>
      <dgm:spPr/>
    </dgm:pt>
    <dgm:pt modelId="{1930591A-87E3-428D-8D96-C02AC7E99496}" type="pres">
      <dgm:prSet presAssocID="{52082C6E-7D9D-42DB-B765-DE32C2C98C56}" presName="spacer" presStyleCnt="0"/>
      <dgm:spPr/>
    </dgm:pt>
    <dgm:pt modelId="{E6C6D99D-3D5C-43C2-8091-4704E376A0AB}" type="pres">
      <dgm:prSet presAssocID="{C1FA7E68-7F62-42B8-8040-97CF2E820AD5}" presName="parentText" presStyleLbl="node1" presStyleIdx="4" presStyleCnt="6">
        <dgm:presLayoutVars>
          <dgm:chMax val="0"/>
          <dgm:bulletEnabled val="1"/>
        </dgm:presLayoutVars>
      </dgm:prSet>
      <dgm:spPr/>
    </dgm:pt>
    <dgm:pt modelId="{7DAAC62D-9EB1-497D-996C-F54EC6C7D21A}" type="pres">
      <dgm:prSet presAssocID="{412C618F-600B-45FB-8FD4-4641E803F38E}" presName="spacer" presStyleCnt="0"/>
      <dgm:spPr/>
    </dgm:pt>
    <dgm:pt modelId="{4679F391-1ED0-433E-9186-43A3F23888A2}" type="pres">
      <dgm:prSet presAssocID="{E0B92FCE-E762-4CB3-B18F-6AA8FA37B5EB}" presName="parentText" presStyleLbl="node1" presStyleIdx="5" presStyleCnt="6">
        <dgm:presLayoutVars>
          <dgm:chMax val="0"/>
          <dgm:bulletEnabled val="1"/>
        </dgm:presLayoutVars>
      </dgm:prSet>
      <dgm:spPr/>
    </dgm:pt>
  </dgm:ptLst>
  <dgm:cxnLst>
    <dgm:cxn modelId="{B5FA7900-9943-4A11-8D68-DD53CB2929CA}" type="presOf" srcId="{C005850D-D182-4835-BF2D-1518BAA80150}" destId="{7202E1CB-3B8F-4C89-8E2F-53496EEDA79C}" srcOrd="0" destOrd="0" presId="urn:microsoft.com/office/officeart/2005/8/layout/vList2"/>
    <dgm:cxn modelId="{3F213302-534F-4773-8213-B94EC8053679}" srcId="{BED8FF2D-64AF-4E98-A557-2B0DA4583627}" destId="{C1FA7E68-7F62-42B8-8040-97CF2E820AD5}" srcOrd="4" destOrd="0" parTransId="{2BB2AA1E-4BAA-4FAB-AEF1-BA0B6BF75FF1}" sibTransId="{412C618F-600B-45FB-8FD4-4641E803F38E}"/>
    <dgm:cxn modelId="{8B01FE15-A5A3-4D9C-8FB7-E8BFE84F1B13}" type="presOf" srcId="{BED8FF2D-64AF-4E98-A557-2B0DA4583627}" destId="{028AA0CD-BFBD-44C2-99C2-77399DA14860}" srcOrd="0" destOrd="0" presId="urn:microsoft.com/office/officeart/2005/8/layout/vList2"/>
    <dgm:cxn modelId="{BF19082A-830C-4799-941D-5ADB78D7AFB5}" type="presOf" srcId="{DB58305A-4893-4D20-9972-B128BFC4E1CC}" destId="{DB5378A3-E151-45A0-899A-A9B8F04EEDC2}" srcOrd="0" destOrd="0" presId="urn:microsoft.com/office/officeart/2005/8/layout/vList2"/>
    <dgm:cxn modelId="{B802465F-547E-43AF-B422-2598A91BE02E}" srcId="{BED8FF2D-64AF-4E98-A557-2B0DA4583627}" destId="{E0B92FCE-E762-4CB3-B18F-6AA8FA37B5EB}" srcOrd="5" destOrd="0" parTransId="{F6B15347-4F13-42A1-8674-AA7CAFAF0519}" sibTransId="{6CF6355D-52BF-4215-9366-CAD5B662ED48}"/>
    <dgm:cxn modelId="{97C81069-03F2-4CDF-8664-43C00EC3AA1F}" srcId="{BED8FF2D-64AF-4E98-A557-2B0DA4583627}" destId="{506A4AC3-E08D-4E4A-84CB-981D87E5B96B}" srcOrd="1" destOrd="0" parTransId="{FA6A4A36-182D-4B48-A26E-9172B7905774}" sibTransId="{A8A7DA2D-6677-4AA8-A103-4EB200F38658}"/>
    <dgm:cxn modelId="{2BE7026A-3A1F-4379-8844-21877D047CA1}" type="presOf" srcId="{C1FA7E68-7F62-42B8-8040-97CF2E820AD5}" destId="{E6C6D99D-3D5C-43C2-8091-4704E376A0AB}" srcOrd="0" destOrd="0" presId="urn:microsoft.com/office/officeart/2005/8/layout/vList2"/>
    <dgm:cxn modelId="{17EC7E73-623F-400E-85FA-E1D8F5B1CA9C}" srcId="{BED8FF2D-64AF-4E98-A557-2B0DA4583627}" destId="{C005850D-D182-4835-BF2D-1518BAA80150}" srcOrd="0" destOrd="0" parTransId="{025E03B2-A2B2-4E4F-A35F-EBF574676480}" sibTransId="{3E6A4DE8-2C64-4FDF-9A9C-AB9285DDD8FC}"/>
    <dgm:cxn modelId="{547ECA7D-11DD-468C-A690-70493F38C711}" type="presOf" srcId="{AC895B66-0ABE-4441-A4D3-04EE3CB6A7A4}" destId="{A65523C5-E009-46E8-91DD-A70152C836CB}" srcOrd="0" destOrd="0" presId="urn:microsoft.com/office/officeart/2005/8/layout/vList2"/>
    <dgm:cxn modelId="{A3295C83-7B8A-468A-B0E7-B7114976E0EC}" type="presOf" srcId="{506A4AC3-E08D-4E4A-84CB-981D87E5B96B}" destId="{6F045CCA-16E0-4430-ADE7-CB8B50A59DFB}" srcOrd="0" destOrd="0" presId="urn:microsoft.com/office/officeart/2005/8/layout/vList2"/>
    <dgm:cxn modelId="{4EA643AE-7A8F-4843-9C8A-9801BDEEE55A}" srcId="{BED8FF2D-64AF-4E98-A557-2B0DA4583627}" destId="{DB58305A-4893-4D20-9972-B128BFC4E1CC}" srcOrd="3" destOrd="0" parTransId="{4EE77FE9-9EE3-4A4E-B9BD-8FC07D5241D4}" sibTransId="{52082C6E-7D9D-42DB-B765-DE32C2C98C56}"/>
    <dgm:cxn modelId="{754347D8-33D9-4ABF-B33F-A144E5B41F46}" srcId="{BED8FF2D-64AF-4E98-A557-2B0DA4583627}" destId="{AC895B66-0ABE-4441-A4D3-04EE3CB6A7A4}" srcOrd="2" destOrd="0" parTransId="{7416D81C-EC40-4C12-9F66-FC1DC424FE58}" sibTransId="{3EEDB1B1-CFF2-4F23-A458-B2AA6D9C043A}"/>
    <dgm:cxn modelId="{7D73C7ED-7452-475A-A395-A6C96C005E59}" type="presOf" srcId="{E0B92FCE-E762-4CB3-B18F-6AA8FA37B5EB}" destId="{4679F391-1ED0-433E-9186-43A3F23888A2}" srcOrd="0" destOrd="0" presId="urn:microsoft.com/office/officeart/2005/8/layout/vList2"/>
    <dgm:cxn modelId="{3722E4B7-B084-4FAA-97AF-7BABFBADE162}" type="presParOf" srcId="{028AA0CD-BFBD-44C2-99C2-77399DA14860}" destId="{7202E1CB-3B8F-4C89-8E2F-53496EEDA79C}" srcOrd="0" destOrd="0" presId="urn:microsoft.com/office/officeart/2005/8/layout/vList2"/>
    <dgm:cxn modelId="{2C3DE011-F0E1-4392-BAC1-000EA559AAFC}" type="presParOf" srcId="{028AA0CD-BFBD-44C2-99C2-77399DA14860}" destId="{EC7925EB-0085-44C2-96FB-66D520623FEF}" srcOrd="1" destOrd="0" presId="urn:microsoft.com/office/officeart/2005/8/layout/vList2"/>
    <dgm:cxn modelId="{416153DE-7783-443F-8909-29798680B4C1}" type="presParOf" srcId="{028AA0CD-BFBD-44C2-99C2-77399DA14860}" destId="{6F045CCA-16E0-4430-ADE7-CB8B50A59DFB}" srcOrd="2" destOrd="0" presId="urn:microsoft.com/office/officeart/2005/8/layout/vList2"/>
    <dgm:cxn modelId="{905D55C1-00E1-40CA-A4C4-AE460412744E}" type="presParOf" srcId="{028AA0CD-BFBD-44C2-99C2-77399DA14860}" destId="{E6BDE181-796F-4E99-94D7-46A5D8588BC4}" srcOrd="3" destOrd="0" presId="urn:microsoft.com/office/officeart/2005/8/layout/vList2"/>
    <dgm:cxn modelId="{D2A5BD0F-35A4-4C38-B4E3-308B9A9E132F}" type="presParOf" srcId="{028AA0CD-BFBD-44C2-99C2-77399DA14860}" destId="{A65523C5-E009-46E8-91DD-A70152C836CB}" srcOrd="4" destOrd="0" presId="urn:microsoft.com/office/officeart/2005/8/layout/vList2"/>
    <dgm:cxn modelId="{CC61FB20-C9ED-4292-A154-40471ADB9D94}" type="presParOf" srcId="{028AA0CD-BFBD-44C2-99C2-77399DA14860}" destId="{8E834FCA-6013-4384-8670-0C2E417220D6}" srcOrd="5" destOrd="0" presId="urn:microsoft.com/office/officeart/2005/8/layout/vList2"/>
    <dgm:cxn modelId="{6FD7178E-E2A9-42A8-BAB4-2E8AAA58A01B}" type="presParOf" srcId="{028AA0CD-BFBD-44C2-99C2-77399DA14860}" destId="{DB5378A3-E151-45A0-899A-A9B8F04EEDC2}" srcOrd="6" destOrd="0" presId="urn:microsoft.com/office/officeart/2005/8/layout/vList2"/>
    <dgm:cxn modelId="{186CB666-5572-4D2C-BE79-F553DDA6EF5B}" type="presParOf" srcId="{028AA0CD-BFBD-44C2-99C2-77399DA14860}" destId="{1930591A-87E3-428D-8D96-C02AC7E99496}" srcOrd="7" destOrd="0" presId="urn:microsoft.com/office/officeart/2005/8/layout/vList2"/>
    <dgm:cxn modelId="{DBFD53D8-AA89-4376-A5BA-D65CB72290F6}" type="presParOf" srcId="{028AA0CD-BFBD-44C2-99C2-77399DA14860}" destId="{E6C6D99D-3D5C-43C2-8091-4704E376A0AB}" srcOrd="8" destOrd="0" presId="urn:microsoft.com/office/officeart/2005/8/layout/vList2"/>
    <dgm:cxn modelId="{982E9B82-9B5A-4813-8D38-697F2510D1EA}" type="presParOf" srcId="{028AA0CD-BFBD-44C2-99C2-77399DA14860}" destId="{7DAAC62D-9EB1-497D-996C-F54EC6C7D21A}" srcOrd="9" destOrd="0" presId="urn:microsoft.com/office/officeart/2005/8/layout/vList2"/>
    <dgm:cxn modelId="{6902ADEB-AE42-4947-AC0E-75DB8F79817C}" type="presParOf" srcId="{028AA0CD-BFBD-44C2-99C2-77399DA14860}" destId="{4679F391-1ED0-433E-9186-43A3F23888A2}" srcOrd="10"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28CE137F-7DA8-4DD1-8367-137B1074D0B3}" type="doc">
      <dgm:prSet loTypeId="urn:microsoft.com/office/officeart/2005/8/layout/list1" loCatId="list" qsTypeId="urn:microsoft.com/office/officeart/2005/8/quickstyle/simple1" qsCatId="simple" csTypeId="urn:microsoft.com/office/officeart/2005/8/colors/colorful1" csCatId="colorful" phldr="1"/>
      <dgm:spPr/>
      <dgm:t>
        <a:bodyPr/>
        <a:lstStyle/>
        <a:p>
          <a:endParaRPr lang="en-US"/>
        </a:p>
      </dgm:t>
    </dgm:pt>
    <dgm:pt modelId="{C4003309-7F48-4316-BD79-26FCA4619A35}">
      <dgm:prSet/>
      <dgm:spPr/>
      <dgm:t>
        <a:bodyPr/>
        <a:lstStyle/>
        <a:p>
          <a:pPr>
            <a:defRPr cap="all"/>
          </a:pPr>
          <a:r>
            <a:rPr lang="en-GB" dirty="0">
              <a:latin typeface="Arial" panose="020B0604020202020204" pitchFamily="34" charset="0"/>
              <a:cs typeface="Arial" panose="020B0604020202020204" pitchFamily="34" charset="0"/>
            </a:rPr>
            <a:t>Digital Inclusion </a:t>
          </a:r>
          <a:endParaRPr lang="en-US" dirty="0">
            <a:latin typeface="Arial" panose="020B0604020202020204" pitchFamily="34" charset="0"/>
            <a:cs typeface="Arial" panose="020B0604020202020204" pitchFamily="34" charset="0"/>
          </a:endParaRPr>
        </a:p>
      </dgm:t>
    </dgm:pt>
    <dgm:pt modelId="{B70BCD0D-C3AD-42D3-8E61-32DAEA1BD4E5}" type="parTrans" cxnId="{471DB445-13C0-4CF0-BFBD-04780EA012F0}">
      <dgm:prSet/>
      <dgm:spPr/>
      <dgm:t>
        <a:bodyPr/>
        <a:lstStyle/>
        <a:p>
          <a:endParaRPr lang="en-US"/>
        </a:p>
      </dgm:t>
    </dgm:pt>
    <dgm:pt modelId="{74AC27ED-4D41-4145-9CF5-7760E6457CE5}" type="sibTrans" cxnId="{471DB445-13C0-4CF0-BFBD-04780EA012F0}">
      <dgm:prSet/>
      <dgm:spPr/>
      <dgm:t>
        <a:bodyPr/>
        <a:lstStyle/>
        <a:p>
          <a:endParaRPr lang="en-US"/>
        </a:p>
      </dgm:t>
    </dgm:pt>
    <dgm:pt modelId="{E0B9D268-3FE4-476C-B81B-0B5C368ED78E}">
      <dgm:prSet/>
      <dgm:spPr/>
      <dgm:t>
        <a:bodyPr/>
        <a:lstStyle/>
        <a:p>
          <a:pPr>
            <a:defRPr cap="all"/>
          </a:pPr>
          <a:r>
            <a:rPr lang="en-GB" dirty="0">
              <a:latin typeface="Arial" panose="020B0604020202020204" pitchFamily="34" charset="0"/>
              <a:cs typeface="Arial" panose="020B0604020202020204" pitchFamily="34" charset="0"/>
            </a:rPr>
            <a:t>Digital Literacy </a:t>
          </a:r>
          <a:endParaRPr lang="en-US" dirty="0">
            <a:latin typeface="Arial" panose="020B0604020202020204" pitchFamily="34" charset="0"/>
            <a:cs typeface="Arial" panose="020B0604020202020204" pitchFamily="34" charset="0"/>
          </a:endParaRPr>
        </a:p>
      </dgm:t>
    </dgm:pt>
    <dgm:pt modelId="{A4D1004F-29CB-4936-8729-A1DD19757798}" type="parTrans" cxnId="{25EF4C83-D600-4C60-A0EB-6F2532AC3985}">
      <dgm:prSet/>
      <dgm:spPr/>
      <dgm:t>
        <a:bodyPr/>
        <a:lstStyle/>
        <a:p>
          <a:endParaRPr lang="en-US"/>
        </a:p>
      </dgm:t>
    </dgm:pt>
    <dgm:pt modelId="{B13F7105-36B2-4444-97CE-40EF05F032C8}" type="sibTrans" cxnId="{25EF4C83-D600-4C60-A0EB-6F2532AC3985}">
      <dgm:prSet/>
      <dgm:spPr/>
      <dgm:t>
        <a:bodyPr/>
        <a:lstStyle/>
        <a:p>
          <a:endParaRPr lang="en-US"/>
        </a:p>
      </dgm:t>
    </dgm:pt>
    <dgm:pt modelId="{902CF938-540C-4081-885D-103A76AA8B20}">
      <dgm:prSet/>
      <dgm:spPr/>
      <dgm:t>
        <a:bodyPr/>
        <a:lstStyle/>
        <a:p>
          <a:pPr>
            <a:defRPr cap="all"/>
          </a:pPr>
          <a:r>
            <a:rPr lang="en-GB" dirty="0">
              <a:latin typeface="Arial" panose="020B0604020202020204" pitchFamily="34" charset="0"/>
              <a:cs typeface="Arial" panose="020B0604020202020204" pitchFamily="34" charset="0"/>
            </a:rPr>
            <a:t>Technical Problems</a:t>
          </a:r>
          <a:endParaRPr lang="en-US" dirty="0">
            <a:latin typeface="Arial" panose="020B0604020202020204" pitchFamily="34" charset="0"/>
            <a:cs typeface="Arial" panose="020B0604020202020204" pitchFamily="34" charset="0"/>
          </a:endParaRPr>
        </a:p>
      </dgm:t>
    </dgm:pt>
    <dgm:pt modelId="{AA21B081-38B5-4E3D-BEBE-A0525BDCB811}" type="parTrans" cxnId="{B3B79A30-AA56-42C5-AFA3-0593C66BAFEE}">
      <dgm:prSet/>
      <dgm:spPr/>
      <dgm:t>
        <a:bodyPr/>
        <a:lstStyle/>
        <a:p>
          <a:endParaRPr lang="en-US"/>
        </a:p>
      </dgm:t>
    </dgm:pt>
    <dgm:pt modelId="{C1674C8F-763B-49B1-842A-08340A5CF62E}" type="sibTrans" cxnId="{B3B79A30-AA56-42C5-AFA3-0593C66BAFEE}">
      <dgm:prSet/>
      <dgm:spPr/>
      <dgm:t>
        <a:bodyPr/>
        <a:lstStyle/>
        <a:p>
          <a:endParaRPr lang="en-US"/>
        </a:p>
      </dgm:t>
    </dgm:pt>
    <dgm:pt modelId="{9BE488EF-3A26-4ACA-8032-536A0EE25B93}">
      <dgm:prSet/>
      <dgm:spPr/>
      <dgm:t>
        <a:bodyPr/>
        <a:lstStyle/>
        <a:p>
          <a:pPr>
            <a:defRPr cap="all"/>
          </a:pPr>
          <a:r>
            <a:rPr lang="en-GB" dirty="0">
              <a:latin typeface="Arial" panose="020B0604020202020204" pitchFamily="34" charset="0"/>
              <a:cs typeface="Arial" panose="020B0604020202020204" pitchFamily="34" charset="0"/>
            </a:rPr>
            <a:t>Limited Awareness and Adoption </a:t>
          </a:r>
          <a:endParaRPr lang="en-US" dirty="0">
            <a:latin typeface="Arial" panose="020B0604020202020204" pitchFamily="34" charset="0"/>
            <a:cs typeface="Arial" panose="020B0604020202020204" pitchFamily="34" charset="0"/>
          </a:endParaRPr>
        </a:p>
      </dgm:t>
    </dgm:pt>
    <dgm:pt modelId="{CD483646-7074-4E30-BB16-D382D2898506}" type="parTrans" cxnId="{887C204B-FA57-4545-BD83-0C653540D4BE}">
      <dgm:prSet/>
      <dgm:spPr/>
      <dgm:t>
        <a:bodyPr/>
        <a:lstStyle/>
        <a:p>
          <a:endParaRPr lang="en-US"/>
        </a:p>
      </dgm:t>
    </dgm:pt>
    <dgm:pt modelId="{327324FB-BBCD-433F-A3F8-8606E01CB61E}" type="sibTrans" cxnId="{887C204B-FA57-4545-BD83-0C653540D4BE}">
      <dgm:prSet/>
      <dgm:spPr/>
      <dgm:t>
        <a:bodyPr/>
        <a:lstStyle/>
        <a:p>
          <a:endParaRPr lang="en-US"/>
        </a:p>
      </dgm:t>
    </dgm:pt>
    <dgm:pt modelId="{56C8C8A4-6668-414F-8BFF-C15AAC17A579}">
      <dgm:prSet/>
      <dgm:spPr/>
      <dgm:t>
        <a:bodyPr/>
        <a:lstStyle/>
        <a:p>
          <a:pPr>
            <a:defRPr cap="all"/>
          </a:pPr>
          <a:r>
            <a:rPr lang="en-GB" dirty="0">
              <a:latin typeface="Arial" panose="020B0604020202020204" pitchFamily="34" charset="0"/>
              <a:cs typeface="Arial" panose="020B0604020202020204" pitchFamily="34" charset="0"/>
            </a:rPr>
            <a:t>Data Privacy Concerns </a:t>
          </a:r>
          <a:endParaRPr lang="en-US" dirty="0">
            <a:latin typeface="Arial" panose="020B0604020202020204" pitchFamily="34" charset="0"/>
            <a:cs typeface="Arial" panose="020B0604020202020204" pitchFamily="34" charset="0"/>
          </a:endParaRPr>
        </a:p>
      </dgm:t>
    </dgm:pt>
    <dgm:pt modelId="{04021145-F0E1-4EBA-A323-725F70EC72CF}" type="parTrans" cxnId="{D1E42960-C4EE-4A3A-B7C4-D1FB19206F6D}">
      <dgm:prSet/>
      <dgm:spPr/>
      <dgm:t>
        <a:bodyPr/>
        <a:lstStyle/>
        <a:p>
          <a:endParaRPr lang="en-US"/>
        </a:p>
      </dgm:t>
    </dgm:pt>
    <dgm:pt modelId="{8668DD65-7EC5-4622-B01D-B346FD35E46A}" type="sibTrans" cxnId="{D1E42960-C4EE-4A3A-B7C4-D1FB19206F6D}">
      <dgm:prSet/>
      <dgm:spPr/>
      <dgm:t>
        <a:bodyPr/>
        <a:lstStyle/>
        <a:p>
          <a:endParaRPr lang="en-US"/>
        </a:p>
      </dgm:t>
    </dgm:pt>
    <dgm:pt modelId="{1BA9D63A-2F16-405B-B8EC-E1B11A44FC69}">
      <dgm:prSet/>
      <dgm:spPr/>
      <dgm:t>
        <a:bodyPr/>
        <a:lstStyle/>
        <a:p>
          <a:pPr>
            <a:defRPr cap="all"/>
          </a:pPr>
          <a:r>
            <a:rPr lang="en-GB" dirty="0">
              <a:latin typeface="Arial" panose="020B0604020202020204" pitchFamily="34" charset="0"/>
              <a:cs typeface="Arial" panose="020B0604020202020204" pitchFamily="34" charset="0"/>
            </a:rPr>
            <a:t>Integration Limitations </a:t>
          </a:r>
          <a:endParaRPr lang="en-US" dirty="0">
            <a:latin typeface="Arial" panose="020B0604020202020204" pitchFamily="34" charset="0"/>
            <a:cs typeface="Arial" panose="020B0604020202020204" pitchFamily="34" charset="0"/>
          </a:endParaRPr>
        </a:p>
      </dgm:t>
    </dgm:pt>
    <dgm:pt modelId="{6327F410-9D89-4851-AC97-968B38B1F1AF}" type="parTrans" cxnId="{A6373A70-9D33-4E85-A7D5-12DDF1D9300D}">
      <dgm:prSet/>
      <dgm:spPr/>
      <dgm:t>
        <a:bodyPr/>
        <a:lstStyle/>
        <a:p>
          <a:endParaRPr lang="en-US"/>
        </a:p>
      </dgm:t>
    </dgm:pt>
    <dgm:pt modelId="{B0DFB9B1-D6DB-49CC-9EF6-16AD3E70A9CF}" type="sibTrans" cxnId="{A6373A70-9D33-4E85-A7D5-12DDF1D9300D}">
      <dgm:prSet/>
      <dgm:spPr/>
      <dgm:t>
        <a:bodyPr/>
        <a:lstStyle/>
        <a:p>
          <a:endParaRPr lang="en-US"/>
        </a:p>
      </dgm:t>
    </dgm:pt>
    <dgm:pt modelId="{228FC4DB-70D1-47EE-A46F-AE27957D0276}">
      <dgm:prSet/>
      <dgm:spPr/>
      <dgm:t>
        <a:bodyPr/>
        <a:lstStyle/>
        <a:p>
          <a:pPr>
            <a:defRPr cap="all"/>
          </a:pPr>
          <a:r>
            <a:rPr lang="en-GB" dirty="0">
              <a:latin typeface="Arial" panose="020B0604020202020204" pitchFamily="34" charset="0"/>
              <a:cs typeface="Arial" panose="020B0604020202020204" pitchFamily="34" charset="0"/>
            </a:rPr>
            <a:t>User Experience Issues </a:t>
          </a:r>
          <a:endParaRPr lang="en-US" dirty="0">
            <a:latin typeface="Arial" panose="020B0604020202020204" pitchFamily="34" charset="0"/>
            <a:cs typeface="Arial" panose="020B0604020202020204" pitchFamily="34" charset="0"/>
          </a:endParaRPr>
        </a:p>
      </dgm:t>
    </dgm:pt>
    <dgm:pt modelId="{FD0F6492-70F2-4EED-B2B2-855751196176}" type="parTrans" cxnId="{FBB7C86A-F09D-403A-8B89-B46EAE5639E5}">
      <dgm:prSet/>
      <dgm:spPr/>
      <dgm:t>
        <a:bodyPr/>
        <a:lstStyle/>
        <a:p>
          <a:endParaRPr lang="en-US"/>
        </a:p>
      </dgm:t>
    </dgm:pt>
    <dgm:pt modelId="{AF411016-0A00-45CF-BD10-C4444AE86B75}" type="sibTrans" cxnId="{FBB7C86A-F09D-403A-8B89-B46EAE5639E5}">
      <dgm:prSet/>
      <dgm:spPr/>
      <dgm:t>
        <a:bodyPr/>
        <a:lstStyle/>
        <a:p>
          <a:endParaRPr lang="en-US"/>
        </a:p>
      </dgm:t>
    </dgm:pt>
    <dgm:pt modelId="{A480F7E1-CCCA-410B-91FE-520C72C86A10}" type="pres">
      <dgm:prSet presAssocID="{28CE137F-7DA8-4DD1-8367-137B1074D0B3}" presName="linear" presStyleCnt="0">
        <dgm:presLayoutVars>
          <dgm:dir/>
          <dgm:animLvl val="lvl"/>
          <dgm:resizeHandles val="exact"/>
        </dgm:presLayoutVars>
      </dgm:prSet>
      <dgm:spPr/>
    </dgm:pt>
    <dgm:pt modelId="{7BE972E4-C97D-4C54-99BC-74B17B114C01}" type="pres">
      <dgm:prSet presAssocID="{C4003309-7F48-4316-BD79-26FCA4619A35}" presName="parentLin" presStyleCnt="0"/>
      <dgm:spPr/>
    </dgm:pt>
    <dgm:pt modelId="{F9C77341-DD75-4F21-BE0E-4701EA978953}" type="pres">
      <dgm:prSet presAssocID="{C4003309-7F48-4316-BD79-26FCA4619A35}" presName="parentLeftMargin" presStyleLbl="node1" presStyleIdx="0" presStyleCnt="7"/>
      <dgm:spPr/>
    </dgm:pt>
    <dgm:pt modelId="{C38A0D75-8E4D-43E2-B77A-33B5DF72AED4}" type="pres">
      <dgm:prSet presAssocID="{C4003309-7F48-4316-BD79-26FCA4619A35}" presName="parentText" presStyleLbl="node1" presStyleIdx="0" presStyleCnt="7">
        <dgm:presLayoutVars>
          <dgm:chMax val="0"/>
          <dgm:bulletEnabled val="1"/>
        </dgm:presLayoutVars>
      </dgm:prSet>
      <dgm:spPr/>
    </dgm:pt>
    <dgm:pt modelId="{E997EAB0-9E9E-4831-AEC5-C52CA850508D}" type="pres">
      <dgm:prSet presAssocID="{C4003309-7F48-4316-BD79-26FCA4619A35}" presName="negativeSpace" presStyleCnt="0"/>
      <dgm:spPr/>
    </dgm:pt>
    <dgm:pt modelId="{29C0C466-02F0-40C1-97BC-62BCB7AF6509}" type="pres">
      <dgm:prSet presAssocID="{C4003309-7F48-4316-BD79-26FCA4619A35}" presName="childText" presStyleLbl="conFgAcc1" presStyleIdx="0" presStyleCnt="7">
        <dgm:presLayoutVars>
          <dgm:bulletEnabled val="1"/>
        </dgm:presLayoutVars>
      </dgm:prSet>
      <dgm:spPr/>
    </dgm:pt>
    <dgm:pt modelId="{90AABF90-D588-40AF-9629-206DDB4CB7FA}" type="pres">
      <dgm:prSet presAssocID="{74AC27ED-4D41-4145-9CF5-7760E6457CE5}" presName="spaceBetweenRectangles" presStyleCnt="0"/>
      <dgm:spPr/>
    </dgm:pt>
    <dgm:pt modelId="{E0EF411D-84E7-451D-8DFE-9FD89B2DC157}" type="pres">
      <dgm:prSet presAssocID="{E0B9D268-3FE4-476C-B81B-0B5C368ED78E}" presName="parentLin" presStyleCnt="0"/>
      <dgm:spPr/>
    </dgm:pt>
    <dgm:pt modelId="{CF2D5D7B-FB6E-477A-AA10-209BBCA9395D}" type="pres">
      <dgm:prSet presAssocID="{E0B9D268-3FE4-476C-B81B-0B5C368ED78E}" presName="parentLeftMargin" presStyleLbl="node1" presStyleIdx="0" presStyleCnt="7"/>
      <dgm:spPr/>
    </dgm:pt>
    <dgm:pt modelId="{4BA92698-49DC-4341-A36D-D451B4B3FBAF}" type="pres">
      <dgm:prSet presAssocID="{E0B9D268-3FE4-476C-B81B-0B5C368ED78E}" presName="parentText" presStyleLbl="node1" presStyleIdx="1" presStyleCnt="7">
        <dgm:presLayoutVars>
          <dgm:chMax val="0"/>
          <dgm:bulletEnabled val="1"/>
        </dgm:presLayoutVars>
      </dgm:prSet>
      <dgm:spPr/>
    </dgm:pt>
    <dgm:pt modelId="{3A09FA3E-E6E7-41C4-9B98-FFA0E34A0461}" type="pres">
      <dgm:prSet presAssocID="{E0B9D268-3FE4-476C-B81B-0B5C368ED78E}" presName="negativeSpace" presStyleCnt="0"/>
      <dgm:spPr/>
    </dgm:pt>
    <dgm:pt modelId="{1FD0A280-7129-4F2D-B4AE-A0240980BAB7}" type="pres">
      <dgm:prSet presAssocID="{E0B9D268-3FE4-476C-B81B-0B5C368ED78E}" presName="childText" presStyleLbl="conFgAcc1" presStyleIdx="1" presStyleCnt="7">
        <dgm:presLayoutVars>
          <dgm:bulletEnabled val="1"/>
        </dgm:presLayoutVars>
      </dgm:prSet>
      <dgm:spPr/>
    </dgm:pt>
    <dgm:pt modelId="{DE824078-BC92-4B6E-A27E-36D9D84454BB}" type="pres">
      <dgm:prSet presAssocID="{B13F7105-36B2-4444-97CE-40EF05F032C8}" presName="spaceBetweenRectangles" presStyleCnt="0"/>
      <dgm:spPr/>
    </dgm:pt>
    <dgm:pt modelId="{90B4FD2C-AEBA-4966-BBBC-591D207B9905}" type="pres">
      <dgm:prSet presAssocID="{902CF938-540C-4081-885D-103A76AA8B20}" presName="parentLin" presStyleCnt="0"/>
      <dgm:spPr/>
    </dgm:pt>
    <dgm:pt modelId="{E71BD9BD-90D4-42D6-991D-A4EB76079586}" type="pres">
      <dgm:prSet presAssocID="{902CF938-540C-4081-885D-103A76AA8B20}" presName="parentLeftMargin" presStyleLbl="node1" presStyleIdx="1" presStyleCnt="7"/>
      <dgm:spPr/>
    </dgm:pt>
    <dgm:pt modelId="{D73364EB-CBE3-4A58-A53F-AE5E5CEAE5FB}" type="pres">
      <dgm:prSet presAssocID="{902CF938-540C-4081-885D-103A76AA8B20}" presName="parentText" presStyleLbl="node1" presStyleIdx="2" presStyleCnt="7">
        <dgm:presLayoutVars>
          <dgm:chMax val="0"/>
          <dgm:bulletEnabled val="1"/>
        </dgm:presLayoutVars>
      </dgm:prSet>
      <dgm:spPr/>
    </dgm:pt>
    <dgm:pt modelId="{A2373ACB-C946-4520-84A2-E8E973104561}" type="pres">
      <dgm:prSet presAssocID="{902CF938-540C-4081-885D-103A76AA8B20}" presName="negativeSpace" presStyleCnt="0"/>
      <dgm:spPr/>
    </dgm:pt>
    <dgm:pt modelId="{23CF4FD3-00FA-4E97-93D8-D558F76D3405}" type="pres">
      <dgm:prSet presAssocID="{902CF938-540C-4081-885D-103A76AA8B20}" presName="childText" presStyleLbl="conFgAcc1" presStyleIdx="2" presStyleCnt="7">
        <dgm:presLayoutVars>
          <dgm:bulletEnabled val="1"/>
        </dgm:presLayoutVars>
      </dgm:prSet>
      <dgm:spPr/>
    </dgm:pt>
    <dgm:pt modelId="{D573B33F-15CF-4F8B-B7C2-44FB851F7DCA}" type="pres">
      <dgm:prSet presAssocID="{C1674C8F-763B-49B1-842A-08340A5CF62E}" presName="spaceBetweenRectangles" presStyleCnt="0"/>
      <dgm:spPr/>
    </dgm:pt>
    <dgm:pt modelId="{B6781831-D900-40C2-A187-2C4C00A7C1F6}" type="pres">
      <dgm:prSet presAssocID="{9BE488EF-3A26-4ACA-8032-536A0EE25B93}" presName="parentLin" presStyleCnt="0"/>
      <dgm:spPr/>
    </dgm:pt>
    <dgm:pt modelId="{28CA2421-112B-4BC9-8D7E-66FF7A7E4662}" type="pres">
      <dgm:prSet presAssocID="{9BE488EF-3A26-4ACA-8032-536A0EE25B93}" presName="parentLeftMargin" presStyleLbl="node1" presStyleIdx="2" presStyleCnt="7"/>
      <dgm:spPr/>
    </dgm:pt>
    <dgm:pt modelId="{80F92709-50CB-43AE-B8B8-FFBB4F8CBF8A}" type="pres">
      <dgm:prSet presAssocID="{9BE488EF-3A26-4ACA-8032-536A0EE25B93}" presName="parentText" presStyleLbl="node1" presStyleIdx="3" presStyleCnt="7">
        <dgm:presLayoutVars>
          <dgm:chMax val="0"/>
          <dgm:bulletEnabled val="1"/>
        </dgm:presLayoutVars>
      </dgm:prSet>
      <dgm:spPr/>
    </dgm:pt>
    <dgm:pt modelId="{37AE8C5F-8240-4499-9ED7-6F10B369D868}" type="pres">
      <dgm:prSet presAssocID="{9BE488EF-3A26-4ACA-8032-536A0EE25B93}" presName="negativeSpace" presStyleCnt="0"/>
      <dgm:spPr/>
    </dgm:pt>
    <dgm:pt modelId="{4BB4F819-6C98-4D38-A485-EF1B801E229F}" type="pres">
      <dgm:prSet presAssocID="{9BE488EF-3A26-4ACA-8032-536A0EE25B93}" presName="childText" presStyleLbl="conFgAcc1" presStyleIdx="3" presStyleCnt="7">
        <dgm:presLayoutVars>
          <dgm:bulletEnabled val="1"/>
        </dgm:presLayoutVars>
      </dgm:prSet>
      <dgm:spPr/>
    </dgm:pt>
    <dgm:pt modelId="{578720D9-A387-46B7-967F-A6B1C9E1D699}" type="pres">
      <dgm:prSet presAssocID="{327324FB-BBCD-433F-A3F8-8606E01CB61E}" presName="spaceBetweenRectangles" presStyleCnt="0"/>
      <dgm:spPr/>
    </dgm:pt>
    <dgm:pt modelId="{FAF7CB5B-AD5B-44D3-8EAA-E0FAD8731A98}" type="pres">
      <dgm:prSet presAssocID="{56C8C8A4-6668-414F-8BFF-C15AAC17A579}" presName="parentLin" presStyleCnt="0"/>
      <dgm:spPr/>
    </dgm:pt>
    <dgm:pt modelId="{A73593B7-F969-4A4E-B6DE-9B1C6CC21E6D}" type="pres">
      <dgm:prSet presAssocID="{56C8C8A4-6668-414F-8BFF-C15AAC17A579}" presName="parentLeftMargin" presStyleLbl="node1" presStyleIdx="3" presStyleCnt="7"/>
      <dgm:spPr/>
    </dgm:pt>
    <dgm:pt modelId="{D89061FE-326B-4052-BB2E-E1610F9A22A1}" type="pres">
      <dgm:prSet presAssocID="{56C8C8A4-6668-414F-8BFF-C15AAC17A579}" presName="parentText" presStyleLbl="node1" presStyleIdx="4" presStyleCnt="7">
        <dgm:presLayoutVars>
          <dgm:chMax val="0"/>
          <dgm:bulletEnabled val="1"/>
        </dgm:presLayoutVars>
      </dgm:prSet>
      <dgm:spPr/>
    </dgm:pt>
    <dgm:pt modelId="{78CE7447-FE73-46C0-8527-63C4C0498E54}" type="pres">
      <dgm:prSet presAssocID="{56C8C8A4-6668-414F-8BFF-C15AAC17A579}" presName="negativeSpace" presStyleCnt="0"/>
      <dgm:spPr/>
    </dgm:pt>
    <dgm:pt modelId="{0C91C919-49EB-4FD7-AE2C-66978BBED446}" type="pres">
      <dgm:prSet presAssocID="{56C8C8A4-6668-414F-8BFF-C15AAC17A579}" presName="childText" presStyleLbl="conFgAcc1" presStyleIdx="4" presStyleCnt="7">
        <dgm:presLayoutVars>
          <dgm:bulletEnabled val="1"/>
        </dgm:presLayoutVars>
      </dgm:prSet>
      <dgm:spPr/>
    </dgm:pt>
    <dgm:pt modelId="{E73B900B-1558-4DE8-93C8-4CC38B960A57}" type="pres">
      <dgm:prSet presAssocID="{8668DD65-7EC5-4622-B01D-B346FD35E46A}" presName="spaceBetweenRectangles" presStyleCnt="0"/>
      <dgm:spPr/>
    </dgm:pt>
    <dgm:pt modelId="{90FA86A4-067A-4EBA-98D7-B50B36D19420}" type="pres">
      <dgm:prSet presAssocID="{1BA9D63A-2F16-405B-B8EC-E1B11A44FC69}" presName="parentLin" presStyleCnt="0"/>
      <dgm:spPr/>
    </dgm:pt>
    <dgm:pt modelId="{EC793406-F81A-4CC6-AAEF-F734C48BBBAE}" type="pres">
      <dgm:prSet presAssocID="{1BA9D63A-2F16-405B-B8EC-E1B11A44FC69}" presName="parentLeftMargin" presStyleLbl="node1" presStyleIdx="4" presStyleCnt="7"/>
      <dgm:spPr/>
    </dgm:pt>
    <dgm:pt modelId="{B5156113-8E54-4595-8209-F300574FD591}" type="pres">
      <dgm:prSet presAssocID="{1BA9D63A-2F16-405B-B8EC-E1B11A44FC69}" presName="parentText" presStyleLbl="node1" presStyleIdx="5" presStyleCnt="7">
        <dgm:presLayoutVars>
          <dgm:chMax val="0"/>
          <dgm:bulletEnabled val="1"/>
        </dgm:presLayoutVars>
      </dgm:prSet>
      <dgm:spPr/>
    </dgm:pt>
    <dgm:pt modelId="{FEB15CE3-82EB-46AB-BFA5-97C39329092C}" type="pres">
      <dgm:prSet presAssocID="{1BA9D63A-2F16-405B-B8EC-E1B11A44FC69}" presName="negativeSpace" presStyleCnt="0"/>
      <dgm:spPr/>
    </dgm:pt>
    <dgm:pt modelId="{90187C47-14FC-464A-8672-DE4B91A9E717}" type="pres">
      <dgm:prSet presAssocID="{1BA9D63A-2F16-405B-B8EC-E1B11A44FC69}" presName="childText" presStyleLbl="conFgAcc1" presStyleIdx="5" presStyleCnt="7">
        <dgm:presLayoutVars>
          <dgm:bulletEnabled val="1"/>
        </dgm:presLayoutVars>
      </dgm:prSet>
      <dgm:spPr/>
    </dgm:pt>
    <dgm:pt modelId="{16E95931-F0F6-4AC6-97CF-BA65506E496C}" type="pres">
      <dgm:prSet presAssocID="{B0DFB9B1-D6DB-49CC-9EF6-16AD3E70A9CF}" presName="spaceBetweenRectangles" presStyleCnt="0"/>
      <dgm:spPr/>
    </dgm:pt>
    <dgm:pt modelId="{ED561E59-E179-43FA-ACE9-FE2B09C4159B}" type="pres">
      <dgm:prSet presAssocID="{228FC4DB-70D1-47EE-A46F-AE27957D0276}" presName="parentLin" presStyleCnt="0"/>
      <dgm:spPr/>
    </dgm:pt>
    <dgm:pt modelId="{A4002BE0-F935-441F-8C76-CDC17EEAA95D}" type="pres">
      <dgm:prSet presAssocID="{228FC4DB-70D1-47EE-A46F-AE27957D0276}" presName="parentLeftMargin" presStyleLbl="node1" presStyleIdx="5" presStyleCnt="7"/>
      <dgm:spPr/>
    </dgm:pt>
    <dgm:pt modelId="{5E129A40-8BCD-4610-94D1-91363990EDF1}" type="pres">
      <dgm:prSet presAssocID="{228FC4DB-70D1-47EE-A46F-AE27957D0276}" presName="parentText" presStyleLbl="node1" presStyleIdx="6" presStyleCnt="7">
        <dgm:presLayoutVars>
          <dgm:chMax val="0"/>
          <dgm:bulletEnabled val="1"/>
        </dgm:presLayoutVars>
      </dgm:prSet>
      <dgm:spPr/>
    </dgm:pt>
    <dgm:pt modelId="{ED4BE8C0-0AC0-490A-97E1-209A382C705F}" type="pres">
      <dgm:prSet presAssocID="{228FC4DB-70D1-47EE-A46F-AE27957D0276}" presName="negativeSpace" presStyleCnt="0"/>
      <dgm:spPr/>
    </dgm:pt>
    <dgm:pt modelId="{2F6DF196-DF1A-49C4-9A08-CE3E28AC1BA0}" type="pres">
      <dgm:prSet presAssocID="{228FC4DB-70D1-47EE-A46F-AE27957D0276}" presName="childText" presStyleLbl="conFgAcc1" presStyleIdx="6" presStyleCnt="7">
        <dgm:presLayoutVars>
          <dgm:bulletEnabled val="1"/>
        </dgm:presLayoutVars>
      </dgm:prSet>
      <dgm:spPr/>
    </dgm:pt>
  </dgm:ptLst>
  <dgm:cxnLst>
    <dgm:cxn modelId="{03F34C0F-70C6-4B6D-AF20-B6FE3B4BD0C0}" type="presOf" srcId="{1BA9D63A-2F16-405B-B8EC-E1B11A44FC69}" destId="{EC793406-F81A-4CC6-AAEF-F734C48BBBAE}" srcOrd="0" destOrd="0" presId="urn:microsoft.com/office/officeart/2005/8/layout/list1"/>
    <dgm:cxn modelId="{9F1F6115-376C-4496-ACDC-88A6D02A9159}" type="presOf" srcId="{9BE488EF-3A26-4ACA-8032-536A0EE25B93}" destId="{28CA2421-112B-4BC9-8D7E-66FF7A7E4662}" srcOrd="0" destOrd="0" presId="urn:microsoft.com/office/officeart/2005/8/layout/list1"/>
    <dgm:cxn modelId="{89BDC71F-F079-4E82-BF08-FFAB64404C6B}" type="presOf" srcId="{E0B9D268-3FE4-476C-B81B-0B5C368ED78E}" destId="{4BA92698-49DC-4341-A36D-D451B4B3FBAF}" srcOrd="1" destOrd="0" presId="urn:microsoft.com/office/officeart/2005/8/layout/list1"/>
    <dgm:cxn modelId="{FF711123-CBC0-4060-A393-B8A7A6367E3E}" type="presOf" srcId="{C4003309-7F48-4316-BD79-26FCA4619A35}" destId="{C38A0D75-8E4D-43E2-B77A-33B5DF72AED4}" srcOrd="1" destOrd="0" presId="urn:microsoft.com/office/officeart/2005/8/layout/list1"/>
    <dgm:cxn modelId="{B3B79A30-AA56-42C5-AFA3-0593C66BAFEE}" srcId="{28CE137F-7DA8-4DD1-8367-137B1074D0B3}" destId="{902CF938-540C-4081-885D-103A76AA8B20}" srcOrd="2" destOrd="0" parTransId="{AA21B081-38B5-4E3D-BEBE-A0525BDCB811}" sibTransId="{C1674C8F-763B-49B1-842A-08340A5CF62E}"/>
    <dgm:cxn modelId="{7BE8E031-8186-4853-8C98-1DDD04425447}" type="presOf" srcId="{28CE137F-7DA8-4DD1-8367-137B1074D0B3}" destId="{A480F7E1-CCCA-410B-91FE-520C72C86A10}" srcOrd="0" destOrd="0" presId="urn:microsoft.com/office/officeart/2005/8/layout/list1"/>
    <dgm:cxn modelId="{D1E42960-C4EE-4A3A-B7C4-D1FB19206F6D}" srcId="{28CE137F-7DA8-4DD1-8367-137B1074D0B3}" destId="{56C8C8A4-6668-414F-8BFF-C15AAC17A579}" srcOrd="4" destOrd="0" parTransId="{04021145-F0E1-4EBA-A323-725F70EC72CF}" sibTransId="{8668DD65-7EC5-4622-B01D-B346FD35E46A}"/>
    <dgm:cxn modelId="{14E89345-2028-4145-87CA-78E3D4214FA3}" type="presOf" srcId="{902CF938-540C-4081-885D-103A76AA8B20}" destId="{E71BD9BD-90D4-42D6-991D-A4EB76079586}" srcOrd="0" destOrd="0" presId="urn:microsoft.com/office/officeart/2005/8/layout/list1"/>
    <dgm:cxn modelId="{471DB445-13C0-4CF0-BFBD-04780EA012F0}" srcId="{28CE137F-7DA8-4DD1-8367-137B1074D0B3}" destId="{C4003309-7F48-4316-BD79-26FCA4619A35}" srcOrd="0" destOrd="0" parTransId="{B70BCD0D-C3AD-42D3-8E61-32DAEA1BD4E5}" sibTransId="{74AC27ED-4D41-4145-9CF5-7760E6457CE5}"/>
    <dgm:cxn modelId="{58B6376A-1371-4BD1-BF15-6340C6B051BC}" type="presOf" srcId="{56C8C8A4-6668-414F-8BFF-C15AAC17A579}" destId="{A73593B7-F969-4A4E-B6DE-9B1C6CC21E6D}" srcOrd="0" destOrd="0" presId="urn:microsoft.com/office/officeart/2005/8/layout/list1"/>
    <dgm:cxn modelId="{FBB7C86A-F09D-403A-8B89-B46EAE5639E5}" srcId="{28CE137F-7DA8-4DD1-8367-137B1074D0B3}" destId="{228FC4DB-70D1-47EE-A46F-AE27957D0276}" srcOrd="6" destOrd="0" parTransId="{FD0F6492-70F2-4EED-B2B2-855751196176}" sibTransId="{AF411016-0A00-45CF-BD10-C4444AE86B75}"/>
    <dgm:cxn modelId="{887C204B-FA57-4545-BD83-0C653540D4BE}" srcId="{28CE137F-7DA8-4DD1-8367-137B1074D0B3}" destId="{9BE488EF-3A26-4ACA-8032-536A0EE25B93}" srcOrd="3" destOrd="0" parTransId="{CD483646-7074-4E30-BB16-D382D2898506}" sibTransId="{327324FB-BBCD-433F-A3F8-8606E01CB61E}"/>
    <dgm:cxn modelId="{0743D84D-A0A6-49AD-AD34-7CDFCE0A6F3F}" type="presOf" srcId="{902CF938-540C-4081-885D-103A76AA8B20}" destId="{D73364EB-CBE3-4A58-A53F-AE5E5CEAE5FB}" srcOrd="1" destOrd="0" presId="urn:microsoft.com/office/officeart/2005/8/layout/list1"/>
    <dgm:cxn modelId="{A6373A70-9D33-4E85-A7D5-12DDF1D9300D}" srcId="{28CE137F-7DA8-4DD1-8367-137B1074D0B3}" destId="{1BA9D63A-2F16-405B-B8EC-E1B11A44FC69}" srcOrd="5" destOrd="0" parTransId="{6327F410-9D89-4851-AC97-968B38B1F1AF}" sibTransId="{B0DFB9B1-D6DB-49CC-9EF6-16AD3E70A9CF}"/>
    <dgm:cxn modelId="{25EF4C83-D600-4C60-A0EB-6F2532AC3985}" srcId="{28CE137F-7DA8-4DD1-8367-137B1074D0B3}" destId="{E0B9D268-3FE4-476C-B81B-0B5C368ED78E}" srcOrd="1" destOrd="0" parTransId="{A4D1004F-29CB-4936-8729-A1DD19757798}" sibTransId="{B13F7105-36B2-4444-97CE-40EF05F032C8}"/>
    <dgm:cxn modelId="{0118A484-D340-42B0-9F8A-59B78CD5365A}" type="presOf" srcId="{56C8C8A4-6668-414F-8BFF-C15AAC17A579}" destId="{D89061FE-326B-4052-BB2E-E1610F9A22A1}" srcOrd="1" destOrd="0" presId="urn:microsoft.com/office/officeart/2005/8/layout/list1"/>
    <dgm:cxn modelId="{8E6E0296-4E12-4697-B0D8-B8EB1421BD27}" type="presOf" srcId="{228FC4DB-70D1-47EE-A46F-AE27957D0276}" destId="{A4002BE0-F935-441F-8C76-CDC17EEAA95D}" srcOrd="0" destOrd="0" presId="urn:microsoft.com/office/officeart/2005/8/layout/list1"/>
    <dgm:cxn modelId="{99EE79A9-BBA7-4C20-B0B0-B3463FCFB82B}" type="presOf" srcId="{E0B9D268-3FE4-476C-B81B-0B5C368ED78E}" destId="{CF2D5D7B-FB6E-477A-AA10-209BBCA9395D}" srcOrd="0" destOrd="0" presId="urn:microsoft.com/office/officeart/2005/8/layout/list1"/>
    <dgm:cxn modelId="{D230D5AD-3920-49F4-BA2D-2BDA8E9D9340}" type="presOf" srcId="{C4003309-7F48-4316-BD79-26FCA4619A35}" destId="{F9C77341-DD75-4F21-BE0E-4701EA978953}" srcOrd="0" destOrd="0" presId="urn:microsoft.com/office/officeart/2005/8/layout/list1"/>
    <dgm:cxn modelId="{BB14A9AE-1379-4BCC-BF72-CFCE1A408DE0}" type="presOf" srcId="{228FC4DB-70D1-47EE-A46F-AE27957D0276}" destId="{5E129A40-8BCD-4610-94D1-91363990EDF1}" srcOrd="1" destOrd="0" presId="urn:microsoft.com/office/officeart/2005/8/layout/list1"/>
    <dgm:cxn modelId="{6896CAC5-123E-4B98-B628-54119D8922A7}" type="presOf" srcId="{9BE488EF-3A26-4ACA-8032-536A0EE25B93}" destId="{80F92709-50CB-43AE-B8B8-FFBB4F8CBF8A}" srcOrd="1" destOrd="0" presId="urn:microsoft.com/office/officeart/2005/8/layout/list1"/>
    <dgm:cxn modelId="{9F8660F4-E9FB-4693-811D-B5757B052BB9}" type="presOf" srcId="{1BA9D63A-2F16-405B-B8EC-E1B11A44FC69}" destId="{B5156113-8E54-4595-8209-F300574FD591}" srcOrd="1" destOrd="0" presId="urn:microsoft.com/office/officeart/2005/8/layout/list1"/>
    <dgm:cxn modelId="{7AC6831A-14D5-460B-A776-B3B166603F60}" type="presParOf" srcId="{A480F7E1-CCCA-410B-91FE-520C72C86A10}" destId="{7BE972E4-C97D-4C54-99BC-74B17B114C01}" srcOrd="0" destOrd="0" presId="urn:microsoft.com/office/officeart/2005/8/layout/list1"/>
    <dgm:cxn modelId="{9E23809D-C519-4AFB-ABE8-8EC174C2E17C}" type="presParOf" srcId="{7BE972E4-C97D-4C54-99BC-74B17B114C01}" destId="{F9C77341-DD75-4F21-BE0E-4701EA978953}" srcOrd="0" destOrd="0" presId="urn:microsoft.com/office/officeart/2005/8/layout/list1"/>
    <dgm:cxn modelId="{9CE8ADBF-B78C-45AC-865C-3478C34CA786}" type="presParOf" srcId="{7BE972E4-C97D-4C54-99BC-74B17B114C01}" destId="{C38A0D75-8E4D-43E2-B77A-33B5DF72AED4}" srcOrd="1" destOrd="0" presId="urn:microsoft.com/office/officeart/2005/8/layout/list1"/>
    <dgm:cxn modelId="{4D95D414-CD6B-4E2D-BED8-3EC3015AECBF}" type="presParOf" srcId="{A480F7E1-CCCA-410B-91FE-520C72C86A10}" destId="{E997EAB0-9E9E-4831-AEC5-C52CA850508D}" srcOrd="1" destOrd="0" presId="urn:microsoft.com/office/officeart/2005/8/layout/list1"/>
    <dgm:cxn modelId="{6F391495-501A-4517-86FE-79758888C920}" type="presParOf" srcId="{A480F7E1-CCCA-410B-91FE-520C72C86A10}" destId="{29C0C466-02F0-40C1-97BC-62BCB7AF6509}" srcOrd="2" destOrd="0" presId="urn:microsoft.com/office/officeart/2005/8/layout/list1"/>
    <dgm:cxn modelId="{593B17EE-68BE-4150-B63D-2EFC72C241C2}" type="presParOf" srcId="{A480F7E1-CCCA-410B-91FE-520C72C86A10}" destId="{90AABF90-D588-40AF-9629-206DDB4CB7FA}" srcOrd="3" destOrd="0" presId="urn:microsoft.com/office/officeart/2005/8/layout/list1"/>
    <dgm:cxn modelId="{E1EE6AD5-BF21-4857-81CB-A03168898E7D}" type="presParOf" srcId="{A480F7E1-CCCA-410B-91FE-520C72C86A10}" destId="{E0EF411D-84E7-451D-8DFE-9FD89B2DC157}" srcOrd="4" destOrd="0" presId="urn:microsoft.com/office/officeart/2005/8/layout/list1"/>
    <dgm:cxn modelId="{146B9A2B-683D-4A40-B72B-8FF33EF3CDF4}" type="presParOf" srcId="{E0EF411D-84E7-451D-8DFE-9FD89B2DC157}" destId="{CF2D5D7B-FB6E-477A-AA10-209BBCA9395D}" srcOrd="0" destOrd="0" presId="urn:microsoft.com/office/officeart/2005/8/layout/list1"/>
    <dgm:cxn modelId="{84CC7D62-F20B-4B27-9559-F32D57750E00}" type="presParOf" srcId="{E0EF411D-84E7-451D-8DFE-9FD89B2DC157}" destId="{4BA92698-49DC-4341-A36D-D451B4B3FBAF}" srcOrd="1" destOrd="0" presId="urn:microsoft.com/office/officeart/2005/8/layout/list1"/>
    <dgm:cxn modelId="{016E21C3-1C92-4B88-842A-B0553A9CC121}" type="presParOf" srcId="{A480F7E1-CCCA-410B-91FE-520C72C86A10}" destId="{3A09FA3E-E6E7-41C4-9B98-FFA0E34A0461}" srcOrd="5" destOrd="0" presId="urn:microsoft.com/office/officeart/2005/8/layout/list1"/>
    <dgm:cxn modelId="{23E8518B-FA37-427C-A570-1A920FA41707}" type="presParOf" srcId="{A480F7E1-CCCA-410B-91FE-520C72C86A10}" destId="{1FD0A280-7129-4F2D-B4AE-A0240980BAB7}" srcOrd="6" destOrd="0" presId="urn:microsoft.com/office/officeart/2005/8/layout/list1"/>
    <dgm:cxn modelId="{C2C2A35B-A3E6-4C9B-A298-7998B41CC1E9}" type="presParOf" srcId="{A480F7E1-CCCA-410B-91FE-520C72C86A10}" destId="{DE824078-BC92-4B6E-A27E-36D9D84454BB}" srcOrd="7" destOrd="0" presId="urn:microsoft.com/office/officeart/2005/8/layout/list1"/>
    <dgm:cxn modelId="{464C7895-2EF0-49B6-B252-7AD1E9B6F01C}" type="presParOf" srcId="{A480F7E1-CCCA-410B-91FE-520C72C86A10}" destId="{90B4FD2C-AEBA-4966-BBBC-591D207B9905}" srcOrd="8" destOrd="0" presId="urn:microsoft.com/office/officeart/2005/8/layout/list1"/>
    <dgm:cxn modelId="{B1CA6378-AE03-45AB-883E-5B392EE9C435}" type="presParOf" srcId="{90B4FD2C-AEBA-4966-BBBC-591D207B9905}" destId="{E71BD9BD-90D4-42D6-991D-A4EB76079586}" srcOrd="0" destOrd="0" presId="urn:microsoft.com/office/officeart/2005/8/layout/list1"/>
    <dgm:cxn modelId="{C8F30837-D20C-41A4-8603-7733888C07CF}" type="presParOf" srcId="{90B4FD2C-AEBA-4966-BBBC-591D207B9905}" destId="{D73364EB-CBE3-4A58-A53F-AE5E5CEAE5FB}" srcOrd="1" destOrd="0" presId="urn:microsoft.com/office/officeart/2005/8/layout/list1"/>
    <dgm:cxn modelId="{F5829E4F-A609-49AA-875B-D2D1C682C2A2}" type="presParOf" srcId="{A480F7E1-CCCA-410B-91FE-520C72C86A10}" destId="{A2373ACB-C946-4520-84A2-E8E973104561}" srcOrd="9" destOrd="0" presId="urn:microsoft.com/office/officeart/2005/8/layout/list1"/>
    <dgm:cxn modelId="{EF2B2766-34FF-4A3C-B08D-39702B77D1AC}" type="presParOf" srcId="{A480F7E1-CCCA-410B-91FE-520C72C86A10}" destId="{23CF4FD3-00FA-4E97-93D8-D558F76D3405}" srcOrd="10" destOrd="0" presId="urn:microsoft.com/office/officeart/2005/8/layout/list1"/>
    <dgm:cxn modelId="{ED68E7EB-BF83-4F9F-ABFF-7D9BE590B60C}" type="presParOf" srcId="{A480F7E1-CCCA-410B-91FE-520C72C86A10}" destId="{D573B33F-15CF-4F8B-B7C2-44FB851F7DCA}" srcOrd="11" destOrd="0" presId="urn:microsoft.com/office/officeart/2005/8/layout/list1"/>
    <dgm:cxn modelId="{35B66AE9-3FE9-4115-B8F1-371CB347E58E}" type="presParOf" srcId="{A480F7E1-CCCA-410B-91FE-520C72C86A10}" destId="{B6781831-D900-40C2-A187-2C4C00A7C1F6}" srcOrd="12" destOrd="0" presId="urn:microsoft.com/office/officeart/2005/8/layout/list1"/>
    <dgm:cxn modelId="{72DBCC7D-0DA3-4202-AE9B-15551BAE9716}" type="presParOf" srcId="{B6781831-D900-40C2-A187-2C4C00A7C1F6}" destId="{28CA2421-112B-4BC9-8D7E-66FF7A7E4662}" srcOrd="0" destOrd="0" presId="urn:microsoft.com/office/officeart/2005/8/layout/list1"/>
    <dgm:cxn modelId="{266EA477-A4DD-45A9-BE1A-10DD5D9AE329}" type="presParOf" srcId="{B6781831-D900-40C2-A187-2C4C00A7C1F6}" destId="{80F92709-50CB-43AE-B8B8-FFBB4F8CBF8A}" srcOrd="1" destOrd="0" presId="urn:microsoft.com/office/officeart/2005/8/layout/list1"/>
    <dgm:cxn modelId="{32A8A5EF-02A5-41C1-B40A-4F175766077D}" type="presParOf" srcId="{A480F7E1-CCCA-410B-91FE-520C72C86A10}" destId="{37AE8C5F-8240-4499-9ED7-6F10B369D868}" srcOrd="13" destOrd="0" presId="urn:microsoft.com/office/officeart/2005/8/layout/list1"/>
    <dgm:cxn modelId="{A2143E3A-FAE0-4D0E-9E3F-B54DD6009AB1}" type="presParOf" srcId="{A480F7E1-CCCA-410B-91FE-520C72C86A10}" destId="{4BB4F819-6C98-4D38-A485-EF1B801E229F}" srcOrd="14" destOrd="0" presId="urn:microsoft.com/office/officeart/2005/8/layout/list1"/>
    <dgm:cxn modelId="{9EE91FC7-229E-4CE7-A301-C63A42BDEF54}" type="presParOf" srcId="{A480F7E1-CCCA-410B-91FE-520C72C86A10}" destId="{578720D9-A387-46B7-967F-A6B1C9E1D699}" srcOrd="15" destOrd="0" presId="urn:microsoft.com/office/officeart/2005/8/layout/list1"/>
    <dgm:cxn modelId="{F36C7DC8-AC48-446B-843D-D75D943F9E00}" type="presParOf" srcId="{A480F7E1-CCCA-410B-91FE-520C72C86A10}" destId="{FAF7CB5B-AD5B-44D3-8EAA-E0FAD8731A98}" srcOrd="16" destOrd="0" presId="urn:microsoft.com/office/officeart/2005/8/layout/list1"/>
    <dgm:cxn modelId="{25078220-B6EB-4B93-8C55-9020383DD351}" type="presParOf" srcId="{FAF7CB5B-AD5B-44D3-8EAA-E0FAD8731A98}" destId="{A73593B7-F969-4A4E-B6DE-9B1C6CC21E6D}" srcOrd="0" destOrd="0" presId="urn:microsoft.com/office/officeart/2005/8/layout/list1"/>
    <dgm:cxn modelId="{845F689A-3E03-4219-AAE1-822BCAA986DD}" type="presParOf" srcId="{FAF7CB5B-AD5B-44D3-8EAA-E0FAD8731A98}" destId="{D89061FE-326B-4052-BB2E-E1610F9A22A1}" srcOrd="1" destOrd="0" presId="urn:microsoft.com/office/officeart/2005/8/layout/list1"/>
    <dgm:cxn modelId="{02E1E52D-3C1D-4CE7-9198-C4060261E28B}" type="presParOf" srcId="{A480F7E1-CCCA-410B-91FE-520C72C86A10}" destId="{78CE7447-FE73-46C0-8527-63C4C0498E54}" srcOrd="17" destOrd="0" presId="urn:microsoft.com/office/officeart/2005/8/layout/list1"/>
    <dgm:cxn modelId="{97E58744-1D58-4CF5-8F29-6A8F3B6F3BFD}" type="presParOf" srcId="{A480F7E1-CCCA-410B-91FE-520C72C86A10}" destId="{0C91C919-49EB-4FD7-AE2C-66978BBED446}" srcOrd="18" destOrd="0" presId="urn:microsoft.com/office/officeart/2005/8/layout/list1"/>
    <dgm:cxn modelId="{6200AE72-1DA5-4A16-B994-5935203F5E32}" type="presParOf" srcId="{A480F7E1-CCCA-410B-91FE-520C72C86A10}" destId="{E73B900B-1558-4DE8-93C8-4CC38B960A57}" srcOrd="19" destOrd="0" presId="urn:microsoft.com/office/officeart/2005/8/layout/list1"/>
    <dgm:cxn modelId="{B80E50F8-A638-4D7A-A42F-AC8DB6F9BC6A}" type="presParOf" srcId="{A480F7E1-CCCA-410B-91FE-520C72C86A10}" destId="{90FA86A4-067A-4EBA-98D7-B50B36D19420}" srcOrd="20" destOrd="0" presId="urn:microsoft.com/office/officeart/2005/8/layout/list1"/>
    <dgm:cxn modelId="{D38F41D8-133E-476A-ADB7-04950FCD6CF0}" type="presParOf" srcId="{90FA86A4-067A-4EBA-98D7-B50B36D19420}" destId="{EC793406-F81A-4CC6-AAEF-F734C48BBBAE}" srcOrd="0" destOrd="0" presId="urn:microsoft.com/office/officeart/2005/8/layout/list1"/>
    <dgm:cxn modelId="{45C6F90B-6D27-44FF-971D-DCDE556C4BAF}" type="presParOf" srcId="{90FA86A4-067A-4EBA-98D7-B50B36D19420}" destId="{B5156113-8E54-4595-8209-F300574FD591}" srcOrd="1" destOrd="0" presId="urn:microsoft.com/office/officeart/2005/8/layout/list1"/>
    <dgm:cxn modelId="{CD038606-BF2D-47AA-A0C4-12B1AB6EF6CE}" type="presParOf" srcId="{A480F7E1-CCCA-410B-91FE-520C72C86A10}" destId="{FEB15CE3-82EB-46AB-BFA5-97C39329092C}" srcOrd="21" destOrd="0" presId="urn:microsoft.com/office/officeart/2005/8/layout/list1"/>
    <dgm:cxn modelId="{BCD75398-0D46-4FE6-83E9-4E312E4C4F48}" type="presParOf" srcId="{A480F7E1-CCCA-410B-91FE-520C72C86A10}" destId="{90187C47-14FC-464A-8672-DE4B91A9E717}" srcOrd="22" destOrd="0" presId="urn:microsoft.com/office/officeart/2005/8/layout/list1"/>
    <dgm:cxn modelId="{BBB4DBF9-1912-48E2-8EDF-40CA020C5F5F}" type="presParOf" srcId="{A480F7E1-CCCA-410B-91FE-520C72C86A10}" destId="{16E95931-F0F6-4AC6-97CF-BA65506E496C}" srcOrd="23" destOrd="0" presId="urn:microsoft.com/office/officeart/2005/8/layout/list1"/>
    <dgm:cxn modelId="{EF30A13E-360F-4A9D-A4B7-55F47B572CDC}" type="presParOf" srcId="{A480F7E1-CCCA-410B-91FE-520C72C86A10}" destId="{ED561E59-E179-43FA-ACE9-FE2B09C4159B}" srcOrd="24" destOrd="0" presId="urn:microsoft.com/office/officeart/2005/8/layout/list1"/>
    <dgm:cxn modelId="{CACC34A9-2267-49A0-AEDA-6D5F711E4C52}" type="presParOf" srcId="{ED561E59-E179-43FA-ACE9-FE2B09C4159B}" destId="{A4002BE0-F935-441F-8C76-CDC17EEAA95D}" srcOrd="0" destOrd="0" presId="urn:microsoft.com/office/officeart/2005/8/layout/list1"/>
    <dgm:cxn modelId="{E86172A1-8328-439B-B5DB-380D7A38A6C6}" type="presParOf" srcId="{ED561E59-E179-43FA-ACE9-FE2B09C4159B}" destId="{5E129A40-8BCD-4610-94D1-91363990EDF1}" srcOrd="1" destOrd="0" presId="urn:microsoft.com/office/officeart/2005/8/layout/list1"/>
    <dgm:cxn modelId="{FAEE341F-492A-44C8-A859-23F4F40F3F9D}" type="presParOf" srcId="{A480F7E1-CCCA-410B-91FE-520C72C86A10}" destId="{ED4BE8C0-0AC0-490A-97E1-209A382C705F}" srcOrd="25" destOrd="0" presId="urn:microsoft.com/office/officeart/2005/8/layout/list1"/>
    <dgm:cxn modelId="{5FC00BC9-87B3-4F70-B601-02A363E53B34}" type="presParOf" srcId="{A480F7E1-CCCA-410B-91FE-520C72C86A10}" destId="{2F6DF196-DF1A-49C4-9A08-CE3E28AC1BA0}" srcOrd="26" destOrd="0" presId="urn:microsoft.com/office/officeart/2005/8/layout/list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8.xml><?xml version="1.0" encoding="utf-8"?>
<dgm:dataModel xmlns:dgm="http://schemas.openxmlformats.org/drawingml/2006/diagram" xmlns:a="http://schemas.openxmlformats.org/drawingml/2006/main">
  <dgm:ptLst>
    <dgm:pt modelId="{FC6073BF-2CAD-4E63-86D5-9481782DF5AA}" type="doc">
      <dgm:prSet loTypeId="urn:microsoft.com/office/officeart/2005/8/layout/vProcess5" loCatId="process" qsTypeId="urn:microsoft.com/office/officeart/2005/8/quickstyle/simple1" qsCatId="simple" csTypeId="urn:microsoft.com/office/officeart/2005/8/colors/colorful1" csCatId="colorful" phldr="1"/>
      <dgm:spPr/>
      <dgm:t>
        <a:bodyPr/>
        <a:lstStyle/>
        <a:p>
          <a:endParaRPr lang="en-US"/>
        </a:p>
      </dgm:t>
    </dgm:pt>
    <dgm:pt modelId="{AECBD7D4-D901-4C54-8A1B-2E7500D61E07}">
      <dgm:prSet/>
      <dgm:spPr/>
      <dgm:t>
        <a:bodyPr/>
        <a:lstStyle/>
        <a:p>
          <a:pPr>
            <a:defRPr cap="all"/>
          </a:pPr>
          <a:r>
            <a:rPr lang="en-GB" dirty="0">
              <a:latin typeface="Arial" panose="020B0604020202020204" pitchFamily="34" charset="0"/>
              <a:cs typeface="Arial" panose="020B0604020202020204" pitchFamily="34" charset="0"/>
            </a:rPr>
            <a:t>Limited IT Skills </a:t>
          </a:r>
          <a:endParaRPr lang="en-US" dirty="0">
            <a:latin typeface="Arial" panose="020B0604020202020204" pitchFamily="34" charset="0"/>
            <a:cs typeface="Arial" panose="020B0604020202020204" pitchFamily="34" charset="0"/>
          </a:endParaRPr>
        </a:p>
      </dgm:t>
    </dgm:pt>
    <dgm:pt modelId="{2E1F5BA4-58CC-412A-9355-D795DD10E9EB}" type="parTrans" cxnId="{2E59DC6F-01A4-4A53-A94D-B2CE38F0CE23}">
      <dgm:prSet/>
      <dgm:spPr/>
      <dgm:t>
        <a:bodyPr/>
        <a:lstStyle/>
        <a:p>
          <a:endParaRPr lang="en-US"/>
        </a:p>
      </dgm:t>
    </dgm:pt>
    <dgm:pt modelId="{6D31F330-3F9C-4F50-98E0-EC8EFF83A5D7}" type="sibTrans" cxnId="{2E59DC6F-01A4-4A53-A94D-B2CE38F0CE23}">
      <dgm:prSet/>
      <dgm:spPr/>
      <dgm:t>
        <a:bodyPr/>
        <a:lstStyle/>
        <a:p>
          <a:pPr>
            <a:lnSpc>
              <a:spcPct val="100000"/>
            </a:lnSpc>
          </a:pPr>
          <a:endParaRPr lang="en-US"/>
        </a:p>
      </dgm:t>
    </dgm:pt>
    <dgm:pt modelId="{E895388E-0D4E-421F-AEB0-34E9295F6BEE}">
      <dgm:prSet/>
      <dgm:spPr/>
      <dgm:t>
        <a:bodyPr/>
        <a:lstStyle/>
        <a:p>
          <a:pPr>
            <a:defRPr cap="all"/>
          </a:pPr>
          <a:r>
            <a:rPr lang="en-GB" dirty="0">
              <a:latin typeface="Arial" panose="020B0604020202020204" pitchFamily="34" charset="0"/>
              <a:cs typeface="Arial" panose="020B0604020202020204" pitchFamily="34" charset="0"/>
            </a:rPr>
            <a:t>Difficulty Downloading App</a:t>
          </a:r>
          <a:endParaRPr lang="en-US" dirty="0">
            <a:latin typeface="Arial" panose="020B0604020202020204" pitchFamily="34" charset="0"/>
            <a:cs typeface="Arial" panose="020B0604020202020204" pitchFamily="34" charset="0"/>
          </a:endParaRPr>
        </a:p>
      </dgm:t>
    </dgm:pt>
    <dgm:pt modelId="{81898FEE-6F03-495F-8561-D936E26112C7}" type="parTrans" cxnId="{319099D8-FE3D-45F3-913F-C7A91D1B29F3}">
      <dgm:prSet/>
      <dgm:spPr/>
      <dgm:t>
        <a:bodyPr/>
        <a:lstStyle/>
        <a:p>
          <a:endParaRPr lang="en-US"/>
        </a:p>
      </dgm:t>
    </dgm:pt>
    <dgm:pt modelId="{26C492F5-BD7F-4976-8E95-7624B11E600D}" type="sibTrans" cxnId="{319099D8-FE3D-45F3-913F-C7A91D1B29F3}">
      <dgm:prSet/>
      <dgm:spPr/>
      <dgm:t>
        <a:bodyPr/>
        <a:lstStyle/>
        <a:p>
          <a:pPr>
            <a:lnSpc>
              <a:spcPct val="100000"/>
            </a:lnSpc>
          </a:pPr>
          <a:endParaRPr lang="en-US"/>
        </a:p>
      </dgm:t>
    </dgm:pt>
    <dgm:pt modelId="{DBB790E7-8066-4E99-8EB2-82041CEC3F8B}">
      <dgm:prSet/>
      <dgm:spPr/>
      <dgm:t>
        <a:bodyPr/>
        <a:lstStyle/>
        <a:p>
          <a:pPr>
            <a:defRPr cap="all"/>
          </a:pPr>
          <a:r>
            <a:rPr lang="en-GB" dirty="0">
              <a:latin typeface="Arial" panose="020B0604020202020204" pitchFamily="34" charset="0"/>
              <a:cs typeface="Arial" panose="020B0604020202020204" pitchFamily="34" charset="0"/>
            </a:rPr>
            <a:t>Lack of Smartphones /PC Access </a:t>
          </a:r>
          <a:endParaRPr lang="en-US" dirty="0">
            <a:latin typeface="Arial" panose="020B0604020202020204" pitchFamily="34" charset="0"/>
            <a:cs typeface="Arial" panose="020B0604020202020204" pitchFamily="34" charset="0"/>
          </a:endParaRPr>
        </a:p>
      </dgm:t>
    </dgm:pt>
    <dgm:pt modelId="{1B6E5CB6-04ED-4643-81A2-49D62BF76D7D}" type="parTrans" cxnId="{38E81284-6F1F-44EF-B119-D03F6F640421}">
      <dgm:prSet/>
      <dgm:spPr/>
      <dgm:t>
        <a:bodyPr/>
        <a:lstStyle/>
        <a:p>
          <a:endParaRPr lang="en-US"/>
        </a:p>
      </dgm:t>
    </dgm:pt>
    <dgm:pt modelId="{6496BE1D-BF96-4255-A66E-D4EB996AA991}" type="sibTrans" cxnId="{38E81284-6F1F-44EF-B119-D03F6F640421}">
      <dgm:prSet/>
      <dgm:spPr/>
      <dgm:t>
        <a:bodyPr/>
        <a:lstStyle/>
        <a:p>
          <a:pPr>
            <a:lnSpc>
              <a:spcPct val="100000"/>
            </a:lnSpc>
          </a:pPr>
          <a:endParaRPr lang="en-US"/>
        </a:p>
      </dgm:t>
    </dgm:pt>
    <dgm:pt modelId="{8F2D35DA-C46B-401C-AA8B-C25426F997F5}">
      <dgm:prSet/>
      <dgm:spPr/>
      <dgm:t>
        <a:bodyPr/>
        <a:lstStyle/>
        <a:p>
          <a:pPr>
            <a:defRPr cap="all"/>
          </a:pPr>
          <a:r>
            <a:rPr lang="en-GB" dirty="0">
              <a:latin typeface="Arial" panose="020B0604020202020204" pitchFamily="34" charset="0"/>
              <a:cs typeface="Arial" panose="020B0604020202020204" pitchFamily="34" charset="0"/>
            </a:rPr>
            <a:t>Some prefer Human Contact </a:t>
          </a:r>
          <a:endParaRPr lang="en-US" dirty="0">
            <a:latin typeface="Arial" panose="020B0604020202020204" pitchFamily="34" charset="0"/>
            <a:cs typeface="Arial" panose="020B0604020202020204" pitchFamily="34" charset="0"/>
          </a:endParaRPr>
        </a:p>
      </dgm:t>
    </dgm:pt>
    <dgm:pt modelId="{B9F696F4-7189-4F10-AAE8-76AACB902FED}" type="parTrans" cxnId="{EB6C73B3-89CE-442E-AB3F-79A2DCC4E3E4}">
      <dgm:prSet/>
      <dgm:spPr/>
      <dgm:t>
        <a:bodyPr/>
        <a:lstStyle/>
        <a:p>
          <a:endParaRPr lang="en-US"/>
        </a:p>
      </dgm:t>
    </dgm:pt>
    <dgm:pt modelId="{484AC304-B631-4256-BE35-5D7E4D38F02F}" type="sibTrans" cxnId="{EB6C73B3-89CE-442E-AB3F-79A2DCC4E3E4}">
      <dgm:prSet/>
      <dgm:spPr/>
      <dgm:t>
        <a:bodyPr/>
        <a:lstStyle/>
        <a:p>
          <a:pPr>
            <a:lnSpc>
              <a:spcPct val="100000"/>
            </a:lnSpc>
          </a:pPr>
          <a:endParaRPr lang="en-US"/>
        </a:p>
      </dgm:t>
    </dgm:pt>
    <dgm:pt modelId="{07309267-5398-4361-9F1A-68C4CEDB952E}">
      <dgm:prSet/>
      <dgm:spPr/>
      <dgm:t>
        <a:bodyPr/>
        <a:lstStyle/>
        <a:p>
          <a:pPr>
            <a:defRPr cap="all"/>
          </a:pPr>
          <a:r>
            <a:rPr lang="en-GB" dirty="0">
              <a:latin typeface="Arial" panose="020B0604020202020204" pitchFamily="34" charset="0"/>
              <a:cs typeface="Arial" panose="020B0604020202020204" pitchFamily="34" charset="0"/>
            </a:rPr>
            <a:t>Data Issues </a:t>
          </a:r>
          <a:endParaRPr lang="en-US" dirty="0">
            <a:latin typeface="Arial" panose="020B0604020202020204" pitchFamily="34" charset="0"/>
            <a:cs typeface="Arial" panose="020B0604020202020204" pitchFamily="34" charset="0"/>
          </a:endParaRPr>
        </a:p>
      </dgm:t>
    </dgm:pt>
    <dgm:pt modelId="{54DC3E59-A57D-41B2-AA52-9EA294A63DC9}" type="parTrans" cxnId="{859C5C8A-3EFF-4BA3-AB0D-911483018491}">
      <dgm:prSet/>
      <dgm:spPr/>
      <dgm:t>
        <a:bodyPr/>
        <a:lstStyle/>
        <a:p>
          <a:endParaRPr lang="en-US"/>
        </a:p>
      </dgm:t>
    </dgm:pt>
    <dgm:pt modelId="{BC7297CB-7594-4D11-8E2F-53EEB5C48321}" type="sibTrans" cxnId="{859C5C8A-3EFF-4BA3-AB0D-911483018491}">
      <dgm:prSet/>
      <dgm:spPr/>
      <dgm:t>
        <a:bodyPr/>
        <a:lstStyle/>
        <a:p>
          <a:endParaRPr lang="en-US"/>
        </a:p>
      </dgm:t>
    </dgm:pt>
    <dgm:pt modelId="{4FE0354D-BFBA-40AD-83CA-54C7BDA80CB5}" type="pres">
      <dgm:prSet presAssocID="{FC6073BF-2CAD-4E63-86D5-9481782DF5AA}" presName="outerComposite" presStyleCnt="0">
        <dgm:presLayoutVars>
          <dgm:chMax val="5"/>
          <dgm:dir/>
          <dgm:resizeHandles val="exact"/>
        </dgm:presLayoutVars>
      </dgm:prSet>
      <dgm:spPr/>
    </dgm:pt>
    <dgm:pt modelId="{7E18D503-536D-403C-9A03-38C804AC7033}" type="pres">
      <dgm:prSet presAssocID="{FC6073BF-2CAD-4E63-86D5-9481782DF5AA}" presName="dummyMaxCanvas" presStyleCnt="0">
        <dgm:presLayoutVars/>
      </dgm:prSet>
      <dgm:spPr/>
    </dgm:pt>
    <dgm:pt modelId="{8D86CB98-2C15-400E-B332-C125FBBD6858}" type="pres">
      <dgm:prSet presAssocID="{FC6073BF-2CAD-4E63-86D5-9481782DF5AA}" presName="FiveNodes_1" presStyleLbl="node1" presStyleIdx="0" presStyleCnt="5">
        <dgm:presLayoutVars>
          <dgm:bulletEnabled val="1"/>
        </dgm:presLayoutVars>
      </dgm:prSet>
      <dgm:spPr/>
    </dgm:pt>
    <dgm:pt modelId="{B12BC0BB-BAA7-478C-8C2A-58C014824C69}" type="pres">
      <dgm:prSet presAssocID="{FC6073BF-2CAD-4E63-86D5-9481782DF5AA}" presName="FiveNodes_2" presStyleLbl="node1" presStyleIdx="1" presStyleCnt="5">
        <dgm:presLayoutVars>
          <dgm:bulletEnabled val="1"/>
        </dgm:presLayoutVars>
      </dgm:prSet>
      <dgm:spPr/>
    </dgm:pt>
    <dgm:pt modelId="{EDA9185A-B2CC-41E7-9B65-A5B98AF095B2}" type="pres">
      <dgm:prSet presAssocID="{FC6073BF-2CAD-4E63-86D5-9481782DF5AA}" presName="FiveNodes_3" presStyleLbl="node1" presStyleIdx="2" presStyleCnt="5">
        <dgm:presLayoutVars>
          <dgm:bulletEnabled val="1"/>
        </dgm:presLayoutVars>
      </dgm:prSet>
      <dgm:spPr/>
    </dgm:pt>
    <dgm:pt modelId="{5217E906-D3B9-4D5E-A26E-8AB745AF75C3}" type="pres">
      <dgm:prSet presAssocID="{FC6073BF-2CAD-4E63-86D5-9481782DF5AA}" presName="FiveNodes_4" presStyleLbl="node1" presStyleIdx="3" presStyleCnt="5">
        <dgm:presLayoutVars>
          <dgm:bulletEnabled val="1"/>
        </dgm:presLayoutVars>
      </dgm:prSet>
      <dgm:spPr/>
    </dgm:pt>
    <dgm:pt modelId="{375C3965-A69E-43B3-A901-81B4E7303EAA}" type="pres">
      <dgm:prSet presAssocID="{FC6073BF-2CAD-4E63-86D5-9481782DF5AA}" presName="FiveNodes_5" presStyleLbl="node1" presStyleIdx="4" presStyleCnt="5">
        <dgm:presLayoutVars>
          <dgm:bulletEnabled val="1"/>
        </dgm:presLayoutVars>
      </dgm:prSet>
      <dgm:spPr/>
    </dgm:pt>
    <dgm:pt modelId="{2CB3C724-6FB4-4F29-A1BB-96D152337252}" type="pres">
      <dgm:prSet presAssocID="{FC6073BF-2CAD-4E63-86D5-9481782DF5AA}" presName="FiveConn_1-2" presStyleLbl="fgAccFollowNode1" presStyleIdx="0" presStyleCnt="4">
        <dgm:presLayoutVars>
          <dgm:bulletEnabled val="1"/>
        </dgm:presLayoutVars>
      </dgm:prSet>
      <dgm:spPr/>
    </dgm:pt>
    <dgm:pt modelId="{5327CFB3-2173-40F7-A841-FCBCAA4AA3A9}" type="pres">
      <dgm:prSet presAssocID="{FC6073BF-2CAD-4E63-86D5-9481782DF5AA}" presName="FiveConn_2-3" presStyleLbl="fgAccFollowNode1" presStyleIdx="1" presStyleCnt="4">
        <dgm:presLayoutVars>
          <dgm:bulletEnabled val="1"/>
        </dgm:presLayoutVars>
      </dgm:prSet>
      <dgm:spPr/>
    </dgm:pt>
    <dgm:pt modelId="{046F6CA2-824F-404B-9E5C-9A6DECD38214}" type="pres">
      <dgm:prSet presAssocID="{FC6073BF-2CAD-4E63-86D5-9481782DF5AA}" presName="FiveConn_3-4" presStyleLbl="fgAccFollowNode1" presStyleIdx="2" presStyleCnt="4">
        <dgm:presLayoutVars>
          <dgm:bulletEnabled val="1"/>
        </dgm:presLayoutVars>
      </dgm:prSet>
      <dgm:spPr/>
    </dgm:pt>
    <dgm:pt modelId="{F055FB9C-486D-4A38-A2A9-C701024B7BB2}" type="pres">
      <dgm:prSet presAssocID="{FC6073BF-2CAD-4E63-86D5-9481782DF5AA}" presName="FiveConn_4-5" presStyleLbl="fgAccFollowNode1" presStyleIdx="3" presStyleCnt="4">
        <dgm:presLayoutVars>
          <dgm:bulletEnabled val="1"/>
        </dgm:presLayoutVars>
      </dgm:prSet>
      <dgm:spPr/>
    </dgm:pt>
    <dgm:pt modelId="{33807DB0-6A60-49F2-A6F6-48730A1BF935}" type="pres">
      <dgm:prSet presAssocID="{FC6073BF-2CAD-4E63-86D5-9481782DF5AA}" presName="FiveNodes_1_text" presStyleLbl="node1" presStyleIdx="4" presStyleCnt="5">
        <dgm:presLayoutVars>
          <dgm:bulletEnabled val="1"/>
        </dgm:presLayoutVars>
      </dgm:prSet>
      <dgm:spPr/>
    </dgm:pt>
    <dgm:pt modelId="{A5AB3F80-C0C7-41A4-9EBD-DA18C9A79892}" type="pres">
      <dgm:prSet presAssocID="{FC6073BF-2CAD-4E63-86D5-9481782DF5AA}" presName="FiveNodes_2_text" presStyleLbl="node1" presStyleIdx="4" presStyleCnt="5">
        <dgm:presLayoutVars>
          <dgm:bulletEnabled val="1"/>
        </dgm:presLayoutVars>
      </dgm:prSet>
      <dgm:spPr/>
    </dgm:pt>
    <dgm:pt modelId="{3C36F0BC-881B-4131-8DCD-C652807B6E78}" type="pres">
      <dgm:prSet presAssocID="{FC6073BF-2CAD-4E63-86D5-9481782DF5AA}" presName="FiveNodes_3_text" presStyleLbl="node1" presStyleIdx="4" presStyleCnt="5">
        <dgm:presLayoutVars>
          <dgm:bulletEnabled val="1"/>
        </dgm:presLayoutVars>
      </dgm:prSet>
      <dgm:spPr/>
    </dgm:pt>
    <dgm:pt modelId="{B0FB65CA-1FE0-4A92-8826-93E0D9E59507}" type="pres">
      <dgm:prSet presAssocID="{FC6073BF-2CAD-4E63-86D5-9481782DF5AA}" presName="FiveNodes_4_text" presStyleLbl="node1" presStyleIdx="4" presStyleCnt="5">
        <dgm:presLayoutVars>
          <dgm:bulletEnabled val="1"/>
        </dgm:presLayoutVars>
      </dgm:prSet>
      <dgm:spPr/>
    </dgm:pt>
    <dgm:pt modelId="{7F0B36DE-042C-4457-B0CA-66B4C0949D65}" type="pres">
      <dgm:prSet presAssocID="{FC6073BF-2CAD-4E63-86D5-9481782DF5AA}" presName="FiveNodes_5_text" presStyleLbl="node1" presStyleIdx="4" presStyleCnt="5">
        <dgm:presLayoutVars>
          <dgm:bulletEnabled val="1"/>
        </dgm:presLayoutVars>
      </dgm:prSet>
      <dgm:spPr/>
    </dgm:pt>
  </dgm:ptLst>
  <dgm:cxnLst>
    <dgm:cxn modelId="{5CBECC17-1F8C-4DA5-938F-8F101217A543}" type="presOf" srcId="{E895388E-0D4E-421F-AEB0-34E9295F6BEE}" destId="{B12BC0BB-BAA7-478C-8C2A-58C014824C69}" srcOrd="0" destOrd="0" presId="urn:microsoft.com/office/officeart/2005/8/layout/vProcess5"/>
    <dgm:cxn modelId="{AE36B522-F670-4162-881B-315C10223A27}" type="presOf" srcId="{AECBD7D4-D901-4C54-8A1B-2E7500D61E07}" destId="{8D86CB98-2C15-400E-B332-C125FBBD6858}" srcOrd="0" destOrd="0" presId="urn:microsoft.com/office/officeart/2005/8/layout/vProcess5"/>
    <dgm:cxn modelId="{BEC02426-87BA-4122-B86E-1A82841157F3}" type="presOf" srcId="{26C492F5-BD7F-4976-8E95-7624B11E600D}" destId="{5327CFB3-2173-40F7-A841-FCBCAA4AA3A9}" srcOrd="0" destOrd="0" presId="urn:microsoft.com/office/officeart/2005/8/layout/vProcess5"/>
    <dgm:cxn modelId="{4812CE26-45C2-4524-A9EE-2FA6581CAAA1}" type="presOf" srcId="{DBB790E7-8066-4E99-8EB2-82041CEC3F8B}" destId="{3C36F0BC-881B-4131-8DCD-C652807B6E78}" srcOrd="1" destOrd="0" presId="urn:microsoft.com/office/officeart/2005/8/layout/vProcess5"/>
    <dgm:cxn modelId="{20840537-F338-4320-A1C9-9CE32EDD9CE9}" type="presOf" srcId="{AECBD7D4-D901-4C54-8A1B-2E7500D61E07}" destId="{33807DB0-6A60-49F2-A6F6-48730A1BF935}" srcOrd="1" destOrd="0" presId="urn:microsoft.com/office/officeart/2005/8/layout/vProcess5"/>
    <dgm:cxn modelId="{01A23940-7E99-4837-B4CE-34DCB09827E9}" type="presOf" srcId="{FC6073BF-2CAD-4E63-86D5-9481782DF5AA}" destId="{4FE0354D-BFBA-40AD-83CA-54C7BDA80CB5}" srcOrd="0" destOrd="0" presId="urn:microsoft.com/office/officeart/2005/8/layout/vProcess5"/>
    <dgm:cxn modelId="{F95D8D5D-9D86-4F2B-ABD0-EA1F790B0E9D}" type="presOf" srcId="{8F2D35DA-C46B-401C-AA8B-C25426F997F5}" destId="{B0FB65CA-1FE0-4A92-8826-93E0D9E59507}" srcOrd="1" destOrd="0" presId="urn:microsoft.com/office/officeart/2005/8/layout/vProcess5"/>
    <dgm:cxn modelId="{1E93BF4D-3591-49F3-9FAE-495959C3E115}" type="presOf" srcId="{07309267-5398-4361-9F1A-68C4CEDB952E}" destId="{7F0B36DE-042C-4457-B0CA-66B4C0949D65}" srcOrd="1" destOrd="0" presId="urn:microsoft.com/office/officeart/2005/8/layout/vProcess5"/>
    <dgm:cxn modelId="{2E59DC6F-01A4-4A53-A94D-B2CE38F0CE23}" srcId="{FC6073BF-2CAD-4E63-86D5-9481782DF5AA}" destId="{AECBD7D4-D901-4C54-8A1B-2E7500D61E07}" srcOrd="0" destOrd="0" parTransId="{2E1F5BA4-58CC-412A-9355-D795DD10E9EB}" sibTransId="{6D31F330-3F9C-4F50-98E0-EC8EFF83A5D7}"/>
    <dgm:cxn modelId="{00E2677C-540C-417C-AE2E-A2BB46674A29}" type="presOf" srcId="{6D31F330-3F9C-4F50-98E0-EC8EFF83A5D7}" destId="{2CB3C724-6FB4-4F29-A1BB-96D152337252}" srcOrd="0" destOrd="0" presId="urn:microsoft.com/office/officeart/2005/8/layout/vProcess5"/>
    <dgm:cxn modelId="{38E81284-6F1F-44EF-B119-D03F6F640421}" srcId="{FC6073BF-2CAD-4E63-86D5-9481782DF5AA}" destId="{DBB790E7-8066-4E99-8EB2-82041CEC3F8B}" srcOrd="2" destOrd="0" parTransId="{1B6E5CB6-04ED-4643-81A2-49D62BF76D7D}" sibTransId="{6496BE1D-BF96-4255-A66E-D4EB996AA991}"/>
    <dgm:cxn modelId="{79DC2885-8AB3-4475-9330-6F965D80AAD6}" type="presOf" srcId="{8F2D35DA-C46B-401C-AA8B-C25426F997F5}" destId="{5217E906-D3B9-4D5E-A26E-8AB745AF75C3}" srcOrd="0" destOrd="0" presId="urn:microsoft.com/office/officeart/2005/8/layout/vProcess5"/>
    <dgm:cxn modelId="{859C5C8A-3EFF-4BA3-AB0D-911483018491}" srcId="{FC6073BF-2CAD-4E63-86D5-9481782DF5AA}" destId="{07309267-5398-4361-9F1A-68C4CEDB952E}" srcOrd="4" destOrd="0" parTransId="{54DC3E59-A57D-41B2-AA52-9EA294A63DC9}" sibTransId="{BC7297CB-7594-4D11-8E2F-53EEB5C48321}"/>
    <dgm:cxn modelId="{95BCC49A-8E0F-4FBD-9E50-5582D20BCF7C}" type="presOf" srcId="{DBB790E7-8066-4E99-8EB2-82041CEC3F8B}" destId="{EDA9185A-B2CC-41E7-9B65-A5B98AF095B2}" srcOrd="0" destOrd="0" presId="urn:microsoft.com/office/officeart/2005/8/layout/vProcess5"/>
    <dgm:cxn modelId="{14D01E9F-DD52-4723-B9F8-4BAF0F3A61CD}" type="presOf" srcId="{E895388E-0D4E-421F-AEB0-34E9295F6BEE}" destId="{A5AB3F80-C0C7-41A4-9EBD-DA18C9A79892}" srcOrd="1" destOrd="0" presId="urn:microsoft.com/office/officeart/2005/8/layout/vProcess5"/>
    <dgm:cxn modelId="{EB6C73B3-89CE-442E-AB3F-79A2DCC4E3E4}" srcId="{FC6073BF-2CAD-4E63-86D5-9481782DF5AA}" destId="{8F2D35DA-C46B-401C-AA8B-C25426F997F5}" srcOrd="3" destOrd="0" parTransId="{B9F696F4-7189-4F10-AAE8-76AACB902FED}" sibTransId="{484AC304-B631-4256-BE35-5D7E4D38F02F}"/>
    <dgm:cxn modelId="{1A97B5C7-A3D6-493C-9183-840EDA67C00B}" type="presOf" srcId="{6496BE1D-BF96-4255-A66E-D4EB996AA991}" destId="{046F6CA2-824F-404B-9E5C-9A6DECD38214}" srcOrd="0" destOrd="0" presId="urn:microsoft.com/office/officeart/2005/8/layout/vProcess5"/>
    <dgm:cxn modelId="{A2947FD2-210D-4A72-949B-5745A2C460A4}" type="presOf" srcId="{484AC304-B631-4256-BE35-5D7E4D38F02F}" destId="{F055FB9C-486D-4A38-A2A9-C701024B7BB2}" srcOrd="0" destOrd="0" presId="urn:microsoft.com/office/officeart/2005/8/layout/vProcess5"/>
    <dgm:cxn modelId="{319099D8-FE3D-45F3-913F-C7A91D1B29F3}" srcId="{FC6073BF-2CAD-4E63-86D5-9481782DF5AA}" destId="{E895388E-0D4E-421F-AEB0-34E9295F6BEE}" srcOrd="1" destOrd="0" parTransId="{81898FEE-6F03-495F-8561-D936E26112C7}" sibTransId="{26C492F5-BD7F-4976-8E95-7624B11E600D}"/>
    <dgm:cxn modelId="{FDE071F6-D45D-4C37-A672-F5F4D1AFC741}" type="presOf" srcId="{07309267-5398-4361-9F1A-68C4CEDB952E}" destId="{375C3965-A69E-43B3-A901-81B4E7303EAA}" srcOrd="0" destOrd="0" presId="urn:microsoft.com/office/officeart/2005/8/layout/vProcess5"/>
    <dgm:cxn modelId="{B2DE97AD-61B8-4DC1-9217-2F1E66EBAAD4}" type="presParOf" srcId="{4FE0354D-BFBA-40AD-83CA-54C7BDA80CB5}" destId="{7E18D503-536D-403C-9A03-38C804AC7033}" srcOrd="0" destOrd="0" presId="urn:microsoft.com/office/officeart/2005/8/layout/vProcess5"/>
    <dgm:cxn modelId="{75C79F36-B631-4B2B-80FC-E04A79426FA1}" type="presParOf" srcId="{4FE0354D-BFBA-40AD-83CA-54C7BDA80CB5}" destId="{8D86CB98-2C15-400E-B332-C125FBBD6858}" srcOrd="1" destOrd="0" presId="urn:microsoft.com/office/officeart/2005/8/layout/vProcess5"/>
    <dgm:cxn modelId="{D67CECB1-C723-4ED5-A393-45EA218F62BF}" type="presParOf" srcId="{4FE0354D-BFBA-40AD-83CA-54C7BDA80CB5}" destId="{B12BC0BB-BAA7-478C-8C2A-58C014824C69}" srcOrd="2" destOrd="0" presId="urn:microsoft.com/office/officeart/2005/8/layout/vProcess5"/>
    <dgm:cxn modelId="{67AC90E8-B2AF-44EE-A574-5850597F716F}" type="presParOf" srcId="{4FE0354D-BFBA-40AD-83CA-54C7BDA80CB5}" destId="{EDA9185A-B2CC-41E7-9B65-A5B98AF095B2}" srcOrd="3" destOrd="0" presId="urn:microsoft.com/office/officeart/2005/8/layout/vProcess5"/>
    <dgm:cxn modelId="{E8BA2F62-EEDF-42DB-A769-DACB0FF0AA46}" type="presParOf" srcId="{4FE0354D-BFBA-40AD-83CA-54C7BDA80CB5}" destId="{5217E906-D3B9-4D5E-A26E-8AB745AF75C3}" srcOrd="4" destOrd="0" presId="urn:microsoft.com/office/officeart/2005/8/layout/vProcess5"/>
    <dgm:cxn modelId="{C698943E-0B74-4654-890A-AE2AB3366BB3}" type="presParOf" srcId="{4FE0354D-BFBA-40AD-83CA-54C7BDA80CB5}" destId="{375C3965-A69E-43B3-A901-81B4E7303EAA}" srcOrd="5" destOrd="0" presId="urn:microsoft.com/office/officeart/2005/8/layout/vProcess5"/>
    <dgm:cxn modelId="{0C984A49-18C5-48C3-864E-EBF55C84B4DB}" type="presParOf" srcId="{4FE0354D-BFBA-40AD-83CA-54C7BDA80CB5}" destId="{2CB3C724-6FB4-4F29-A1BB-96D152337252}" srcOrd="6" destOrd="0" presId="urn:microsoft.com/office/officeart/2005/8/layout/vProcess5"/>
    <dgm:cxn modelId="{3B59B6F7-AC0B-4E02-B7C8-88C7698A22AC}" type="presParOf" srcId="{4FE0354D-BFBA-40AD-83CA-54C7BDA80CB5}" destId="{5327CFB3-2173-40F7-A841-FCBCAA4AA3A9}" srcOrd="7" destOrd="0" presId="urn:microsoft.com/office/officeart/2005/8/layout/vProcess5"/>
    <dgm:cxn modelId="{34926D3F-5313-4E5B-A25B-AAD87943D4BB}" type="presParOf" srcId="{4FE0354D-BFBA-40AD-83CA-54C7BDA80CB5}" destId="{046F6CA2-824F-404B-9E5C-9A6DECD38214}" srcOrd="8" destOrd="0" presId="urn:microsoft.com/office/officeart/2005/8/layout/vProcess5"/>
    <dgm:cxn modelId="{AA2AB726-CFCF-402B-AD21-2725E2B72444}" type="presParOf" srcId="{4FE0354D-BFBA-40AD-83CA-54C7BDA80CB5}" destId="{F055FB9C-486D-4A38-A2A9-C701024B7BB2}" srcOrd="9" destOrd="0" presId="urn:microsoft.com/office/officeart/2005/8/layout/vProcess5"/>
    <dgm:cxn modelId="{10173B43-7F3A-4062-98D4-724250528B55}" type="presParOf" srcId="{4FE0354D-BFBA-40AD-83CA-54C7BDA80CB5}" destId="{33807DB0-6A60-49F2-A6F6-48730A1BF935}" srcOrd="10" destOrd="0" presId="urn:microsoft.com/office/officeart/2005/8/layout/vProcess5"/>
    <dgm:cxn modelId="{2457FD84-A9EF-4423-9B32-BB2D036D0553}" type="presParOf" srcId="{4FE0354D-BFBA-40AD-83CA-54C7BDA80CB5}" destId="{A5AB3F80-C0C7-41A4-9EBD-DA18C9A79892}" srcOrd="11" destOrd="0" presId="urn:microsoft.com/office/officeart/2005/8/layout/vProcess5"/>
    <dgm:cxn modelId="{9D98A54D-9107-4DA1-AAFF-29D4DBE591E9}" type="presParOf" srcId="{4FE0354D-BFBA-40AD-83CA-54C7BDA80CB5}" destId="{3C36F0BC-881B-4131-8DCD-C652807B6E78}" srcOrd="12" destOrd="0" presId="urn:microsoft.com/office/officeart/2005/8/layout/vProcess5"/>
    <dgm:cxn modelId="{D917A538-E282-48D1-926C-F9209F8F2EBC}" type="presParOf" srcId="{4FE0354D-BFBA-40AD-83CA-54C7BDA80CB5}" destId="{B0FB65CA-1FE0-4A92-8826-93E0D9E59507}" srcOrd="13" destOrd="0" presId="urn:microsoft.com/office/officeart/2005/8/layout/vProcess5"/>
    <dgm:cxn modelId="{D5E5AB6B-C32F-49D7-A2FD-C5351B57CC0E}" type="presParOf" srcId="{4FE0354D-BFBA-40AD-83CA-54C7BDA80CB5}" destId="{7F0B36DE-042C-4457-B0CA-66B4C0949D65}" srcOrd="14" destOrd="0" presId="urn:microsoft.com/office/officeart/2005/8/layout/vProcess5"/>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9.xml><?xml version="1.0" encoding="utf-8"?>
<dgm:dataModel xmlns:dgm="http://schemas.openxmlformats.org/drawingml/2006/diagram" xmlns:a="http://schemas.openxmlformats.org/drawingml/2006/main">
  <dgm:ptLst>
    <dgm:pt modelId="{C3C2E515-2C68-4E9F-A91C-4BC19B82877E}" type="doc">
      <dgm:prSet loTypeId="urn:microsoft.com/office/officeart/2008/layout/LinedList" loCatId="list" qsTypeId="urn:microsoft.com/office/officeart/2005/8/quickstyle/simple1" qsCatId="simple" csTypeId="urn:microsoft.com/office/officeart/2005/8/colors/colorful5" csCatId="colorful" phldr="1"/>
      <dgm:spPr/>
      <dgm:t>
        <a:bodyPr/>
        <a:lstStyle/>
        <a:p>
          <a:endParaRPr lang="en-US"/>
        </a:p>
      </dgm:t>
    </dgm:pt>
    <dgm:pt modelId="{D7BC899E-0276-41AB-8C60-BDEADA44BA9A}">
      <dgm:prSet/>
      <dgm:spPr/>
      <dgm:t>
        <a:bodyPr/>
        <a:lstStyle/>
        <a:p>
          <a:pPr>
            <a:lnSpc>
              <a:spcPct val="100000"/>
            </a:lnSpc>
          </a:pPr>
          <a:r>
            <a:rPr lang="en-GB" dirty="0">
              <a:latin typeface="Arial" panose="020B0604020202020204" pitchFamily="34" charset="0"/>
              <a:cs typeface="Arial" panose="020B0604020202020204" pitchFamily="34" charset="0"/>
            </a:rPr>
            <a:t>Provide support and training for patients </a:t>
          </a:r>
          <a:endParaRPr lang="en-US" dirty="0">
            <a:latin typeface="Arial" panose="020B0604020202020204" pitchFamily="34" charset="0"/>
            <a:cs typeface="Arial" panose="020B0604020202020204" pitchFamily="34" charset="0"/>
          </a:endParaRPr>
        </a:p>
      </dgm:t>
    </dgm:pt>
    <dgm:pt modelId="{FD7A8AEC-F6D5-4CCD-A420-296A419463E1}" type="parTrans" cxnId="{F6878051-D9EF-437B-A8BD-AB59B5735C53}">
      <dgm:prSet/>
      <dgm:spPr/>
      <dgm:t>
        <a:bodyPr/>
        <a:lstStyle/>
        <a:p>
          <a:endParaRPr lang="en-US"/>
        </a:p>
      </dgm:t>
    </dgm:pt>
    <dgm:pt modelId="{43E4E49D-81D1-497A-8D08-9500AE6A6A65}" type="sibTrans" cxnId="{F6878051-D9EF-437B-A8BD-AB59B5735C53}">
      <dgm:prSet/>
      <dgm:spPr/>
      <dgm:t>
        <a:bodyPr/>
        <a:lstStyle/>
        <a:p>
          <a:pPr>
            <a:lnSpc>
              <a:spcPct val="100000"/>
            </a:lnSpc>
          </a:pPr>
          <a:endParaRPr lang="en-US"/>
        </a:p>
      </dgm:t>
    </dgm:pt>
    <dgm:pt modelId="{5B08DB9E-FC52-40F4-ACD6-CDCAF340F0CC}">
      <dgm:prSet/>
      <dgm:spPr/>
      <dgm:t>
        <a:bodyPr/>
        <a:lstStyle/>
        <a:p>
          <a:pPr>
            <a:lnSpc>
              <a:spcPct val="100000"/>
            </a:lnSpc>
          </a:pPr>
          <a:r>
            <a:rPr lang="en-GB" dirty="0">
              <a:latin typeface="Arial" panose="020B0604020202020204" pitchFamily="34" charset="0"/>
              <a:cs typeface="Arial" panose="020B0604020202020204" pitchFamily="34" charset="0"/>
            </a:rPr>
            <a:t>Offer alternative access channels </a:t>
          </a:r>
          <a:endParaRPr lang="en-US" dirty="0">
            <a:latin typeface="Arial" panose="020B0604020202020204" pitchFamily="34" charset="0"/>
            <a:cs typeface="Arial" panose="020B0604020202020204" pitchFamily="34" charset="0"/>
          </a:endParaRPr>
        </a:p>
      </dgm:t>
    </dgm:pt>
    <dgm:pt modelId="{98EDD8C5-1F40-47C3-A0C5-2DFBE76B448C}" type="parTrans" cxnId="{9D7A2E42-9AE9-4C2C-AA58-6B1664D3ACE3}">
      <dgm:prSet/>
      <dgm:spPr/>
      <dgm:t>
        <a:bodyPr/>
        <a:lstStyle/>
        <a:p>
          <a:endParaRPr lang="en-US"/>
        </a:p>
      </dgm:t>
    </dgm:pt>
    <dgm:pt modelId="{62CB0455-2D27-4913-A625-529ECBF77B8A}" type="sibTrans" cxnId="{9D7A2E42-9AE9-4C2C-AA58-6B1664D3ACE3}">
      <dgm:prSet/>
      <dgm:spPr/>
      <dgm:t>
        <a:bodyPr/>
        <a:lstStyle/>
        <a:p>
          <a:pPr>
            <a:lnSpc>
              <a:spcPct val="100000"/>
            </a:lnSpc>
          </a:pPr>
          <a:endParaRPr lang="en-US"/>
        </a:p>
      </dgm:t>
    </dgm:pt>
    <dgm:pt modelId="{6B97C373-4187-4714-A1AE-E136476F2DBA}">
      <dgm:prSet/>
      <dgm:spPr/>
      <dgm:t>
        <a:bodyPr/>
        <a:lstStyle/>
        <a:p>
          <a:pPr>
            <a:lnSpc>
              <a:spcPct val="100000"/>
            </a:lnSpc>
          </a:pPr>
          <a:r>
            <a:rPr lang="en-GB" dirty="0">
              <a:latin typeface="Arial" panose="020B0604020202020204" pitchFamily="34" charset="0"/>
              <a:cs typeface="Arial" panose="020B0604020202020204" pitchFamily="34" charset="0"/>
            </a:rPr>
            <a:t>Improve digital literacy among older adults </a:t>
          </a:r>
          <a:endParaRPr lang="en-US" dirty="0">
            <a:latin typeface="Arial" panose="020B0604020202020204" pitchFamily="34" charset="0"/>
            <a:cs typeface="Arial" panose="020B0604020202020204" pitchFamily="34" charset="0"/>
          </a:endParaRPr>
        </a:p>
      </dgm:t>
    </dgm:pt>
    <dgm:pt modelId="{011F808C-C058-46A3-A70E-B83C1FBDE179}" type="parTrans" cxnId="{0E30496B-F872-4BBA-86ED-39E3B10F5830}">
      <dgm:prSet/>
      <dgm:spPr/>
      <dgm:t>
        <a:bodyPr/>
        <a:lstStyle/>
        <a:p>
          <a:endParaRPr lang="en-US"/>
        </a:p>
      </dgm:t>
    </dgm:pt>
    <dgm:pt modelId="{E7FF6E80-26D6-4E96-88B9-3277276FE88B}" type="sibTrans" cxnId="{0E30496B-F872-4BBA-86ED-39E3B10F5830}">
      <dgm:prSet/>
      <dgm:spPr/>
      <dgm:t>
        <a:bodyPr/>
        <a:lstStyle/>
        <a:p>
          <a:pPr>
            <a:lnSpc>
              <a:spcPct val="100000"/>
            </a:lnSpc>
          </a:pPr>
          <a:endParaRPr lang="en-US"/>
        </a:p>
      </dgm:t>
    </dgm:pt>
    <dgm:pt modelId="{E641327A-E2C4-4929-947A-98B456356617}">
      <dgm:prSet/>
      <dgm:spPr/>
      <dgm:t>
        <a:bodyPr/>
        <a:lstStyle/>
        <a:p>
          <a:pPr>
            <a:lnSpc>
              <a:spcPct val="100000"/>
            </a:lnSpc>
          </a:pPr>
          <a:r>
            <a:rPr lang="en-GB" dirty="0">
              <a:latin typeface="Arial" panose="020B0604020202020204" pitchFamily="34" charset="0"/>
              <a:cs typeface="Arial" panose="020B0604020202020204" pitchFamily="34" charset="0"/>
            </a:rPr>
            <a:t>Regular updates on the App to enhance performance </a:t>
          </a:r>
          <a:endParaRPr lang="en-US" dirty="0">
            <a:latin typeface="Arial" panose="020B0604020202020204" pitchFamily="34" charset="0"/>
            <a:cs typeface="Arial" panose="020B0604020202020204" pitchFamily="34" charset="0"/>
          </a:endParaRPr>
        </a:p>
      </dgm:t>
    </dgm:pt>
    <dgm:pt modelId="{68F7CAE2-5A40-4774-B47A-6A491463990C}" type="parTrans" cxnId="{723602EC-8342-4CE4-9AD7-DAD993B19ADC}">
      <dgm:prSet/>
      <dgm:spPr/>
      <dgm:t>
        <a:bodyPr/>
        <a:lstStyle/>
        <a:p>
          <a:endParaRPr lang="en-US"/>
        </a:p>
      </dgm:t>
    </dgm:pt>
    <dgm:pt modelId="{E5CEDA04-33AE-4752-B0EF-1A98E501AAE2}" type="sibTrans" cxnId="{723602EC-8342-4CE4-9AD7-DAD993B19ADC}">
      <dgm:prSet/>
      <dgm:spPr/>
      <dgm:t>
        <a:bodyPr/>
        <a:lstStyle/>
        <a:p>
          <a:pPr>
            <a:lnSpc>
              <a:spcPct val="100000"/>
            </a:lnSpc>
          </a:pPr>
          <a:endParaRPr lang="en-US"/>
        </a:p>
      </dgm:t>
    </dgm:pt>
    <dgm:pt modelId="{55CC5305-CF36-4D95-8B3D-C64271308D4A}">
      <dgm:prSet/>
      <dgm:spPr/>
      <dgm:t>
        <a:bodyPr/>
        <a:lstStyle/>
        <a:p>
          <a:pPr>
            <a:lnSpc>
              <a:spcPct val="100000"/>
            </a:lnSpc>
          </a:pPr>
          <a:r>
            <a:rPr lang="en-GB" dirty="0">
              <a:latin typeface="Arial" panose="020B0604020202020204" pitchFamily="34" charset="0"/>
              <a:cs typeface="Arial" panose="020B0604020202020204" pitchFamily="34" charset="0"/>
            </a:rPr>
            <a:t>GP practices Promoting the App</a:t>
          </a:r>
          <a:endParaRPr lang="en-US" dirty="0">
            <a:latin typeface="Arial" panose="020B0604020202020204" pitchFamily="34" charset="0"/>
            <a:cs typeface="Arial" panose="020B0604020202020204" pitchFamily="34" charset="0"/>
          </a:endParaRPr>
        </a:p>
      </dgm:t>
    </dgm:pt>
    <dgm:pt modelId="{A3E495E9-C40A-4F60-82E2-A863BBC9A9F4}" type="parTrans" cxnId="{14AB9BB8-80F1-4F73-8AA6-791368168BE9}">
      <dgm:prSet/>
      <dgm:spPr/>
      <dgm:t>
        <a:bodyPr/>
        <a:lstStyle/>
        <a:p>
          <a:endParaRPr lang="en-US"/>
        </a:p>
      </dgm:t>
    </dgm:pt>
    <dgm:pt modelId="{B155CFB2-5857-4080-AECA-23D2E9248842}" type="sibTrans" cxnId="{14AB9BB8-80F1-4F73-8AA6-791368168BE9}">
      <dgm:prSet/>
      <dgm:spPr/>
      <dgm:t>
        <a:bodyPr/>
        <a:lstStyle/>
        <a:p>
          <a:pPr>
            <a:lnSpc>
              <a:spcPct val="100000"/>
            </a:lnSpc>
          </a:pPr>
          <a:endParaRPr lang="en-US"/>
        </a:p>
      </dgm:t>
    </dgm:pt>
    <dgm:pt modelId="{9E1CAB68-EA01-423F-A9F7-839A6D8F70C9}">
      <dgm:prSet/>
      <dgm:spPr/>
      <dgm:t>
        <a:bodyPr/>
        <a:lstStyle/>
        <a:p>
          <a:pPr>
            <a:lnSpc>
              <a:spcPct val="100000"/>
            </a:lnSpc>
          </a:pPr>
          <a:r>
            <a:rPr lang="en-GB" dirty="0">
              <a:latin typeface="Arial" panose="020B0604020202020204" pitchFamily="34" charset="0"/>
              <a:cs typeface="Arial" panose="020B0604020202020204" pitchFamily="34" charset="0"/>
            </a:rPr>
            <a:t>Implement Robust Encryption &amp; Security Protocols </a:t>
          </a:r>
          <a:endParaRPr lang="en-US" dirty="0">
            <a:latin typeface="Arial" panose="020B0604020202020204" pitchFamily="34" charset="0"/>
            <a:cs typeface="Arial" panose="020B0604020202020204" pitchFamily="34" charset="0"/>
          </a:endParaRPr>
        </a:p>
      </dgm:t>
    </dgm:pt>
    <dgm:pt modelId="{76B89449-33C1-4383-BD01-7BE5F89F87DD}" type="parTrans" cxnId="{9A4746D6-AFC5-4E56-BA16-5129ED088E33}">
      <dgm:prSet/>
      <dgm:spPr/>
      <dgm:t>
        <a:bodyPr/>
        <a:lstStyle/>
        <a:p>
          <a:endParaRPr lang="en-US"/>
        </a:p>
      </dgm:t>
    </dgm:pt>
    <dgm:pt modelId="{9E954E54-2692-4401-9878-EA7EC0245A92}" type="sibTrans" cxnId="{9A4746D6-AFC5-4E56-BA16-5129ED088E33}">
      <dgm:prSet/>
      <dgm:spPr/>
      <dgm:t>
        <a:bodyPr/>
        <a:lstStyle/>
        <a:p>
          <a:pPr>
            <a:lnSpc>
              <a:spcPct val="100000"/>
            </a:lnSpc>
          </a:pPr>
          <a:endParaRPr lang="en-US"/>
        </a:p>
      </dgm:t>
    </dgm:pt>
    <dgm:pt modelId="{27864E91-684B-493C-B31D-2C495ABE3E3D}">
      <dgm:prSet/>
      <dgm:spPr/>
      <dgm:t>
        <a:bodyPr/>
        <a:lstStyle/>
        <a:p>
          <a:pPr>
            <a:lnSpc>
              <a:spcPct val="100000"/>
            </a:lnSpc>
          </a:pPr>
          <a:r>
            <a:rPr lang="en-GB" dirty="0">
              <a:latin typeface="Arial" panose="020B0604020202020204" pitchFamily="34" charset="0"/>
              <a:cs typeface="Arial" panose="020B0604020202020204" pitchFamily="34" charset="0"/>
            </a:rPr>
            <a:t>Conduct ongoing Research/Surveys </a:t>
          </a:r>
          <a:endParaRPr lang="en-US" dirty="0">
            <a:latin typeface="Arial" panose="020B0604020202020204" pitchFamily="34" charset="0"/>
            <a:cs typeface="Arial" panose="020B0604020202020204" pitchFamily="34" charset="0"/>
          </a:endParaRPr>
        </a:p>
      </dgm:t>
    </dgm:pt>
    <dgm:pt modelId="{30F411BE-200F-4072-988A-A7EC08508DB1}" type="parTrans" cxnId="{E026F81E-AF0C-4CFE-B17F-3EFB3A1614CB}">
      <dgm:prSet/>
      <dgm:spPr/>
      <dgm:t>
        <a:bodyPr/>
        <a:lstStyle/>
        <a:p>
          <a:endParaRPr lang="en-US"/>
        </a:p>
      </dgm:t>
    </dgm:pt>
    <dgm:pt modelId="{464D5C59-B78B-4084-BCBE-FFA20948A86F}" type="sibTrans" cxnId="{E026F81E-AF0C-4CFE-B17F-3EFB3A1614CB}">
      <dgm:prSet/>
      <dgm:spPr/>
      <dgm:t>
        <a:bodyPr/>
        <a:lstStyle/>
        <a:p>
          <a:pPr>
            <a:lnSpc>
              <a:spcPct val="100000"/>
            </a:lnSpc>
          </a:pPr>
          <a:endParaRPr lang="en-US"/>
        </a:p>
      </dgm:t>
    </dgm:pt>
    <dgm:pt modelId="{452B01F3-DE95-40ED-B9DF-0F1EEC211CAC}">
      <dgm:prSet/>
      <dgm:spPr/>
      <dgm:t>
        <a:bodyPr/>
        <a:lstStyle/>
        <a:p>
          <a:pPr>
            <a:lnSpc>
              <a:spcPct val="100000"/>
            </a:lnSpc>
          </a:pPr>
          <a:r>
            <a:rPr lang="en-GB" dirty="0">
              <a:latin typeface="Arial" panose="020B0604020202020204" pitchFamily="34" charset="0"/>
              <a:cs typeface="Arial" panose="020B0604020202020204" pitchFamily="34" charset="0"/>
            </a:rPr>
            <a:t>Adjust Policies and App features based on evidence </a:t>
          </a:r>
          <a:endParaRPr lang="en-US" dirty="0">
            <a:latin typeface="Arial" panose="020B0604020202020204" pitchFamily="34" charset="0"/>
            <a:cs typeface="Arial" panose="020B0604020202020204" pitchFamily="34" charset="0"/>
          </a:endParaRPr>
        </a:p>
      </dgm:t>
    </dgm:pt>
    <dgm:pt modelId="{218BABC5-8820-451A-B38B-C535A82A6109}" type="parTrans" cxnId="{65D68579-94A6-4AC2-8D03-B7E093DAC396}">
      <dgm:prSet/>
      <dgm:spPr/>
      <dgm:t>
        <a:bodyPr/>
        <a:lstStyle/>
        <a:p>
          <a:endParaRPr lang="en-US"/>
        </a:p>
      </dgm:t>
    </dgm:pt>
    <dgm:pt modelId="{B3E9631F-93C0-40FF-B483-2DDEC4556D81}" type="sibTrans" cxnId="{65D68579-94A6-4AC2-8D03-B7E093DAC396}">
      <dgm:prSet/>
      <dgm:spPr/>
      <dgm:t>
        <a:bodyPr/>
        <a:lstStyle/>
        <a:p>
          <a:endParaRPr lang="en-US"/>
        </a:p>
      </dgm:t>
    </dgm:pt>
    <dgm:pt modelId="{F7EF4E91-E983-45EA-8648-E01DB185E0D4}" type="pres">
      <dgm:prSet presAssocID="{C3C2E515-2C68-4E9F-A91C-4BC19B82877E}" presName="vert0" presStyleCnt="0">
        <dgm:presLayoutVars>
          <dgm:dir/>
          <dgm:animOne val="branch"/>
          <dgm:animLvl val="lvl"/>
        </dgm:presLayoutVars>
      </dgm:prSet>
      <dgm:spPr/>
    </dgm:pt>
    <dgm:pt modelId="{A0CC7AB4-D077-469E-ACCB-F147A3535761}" type="pres">
      <dgm:prSet presAssocID="{D7BC899E-0276-41AB-8C60-BDEADA44BA9A}" presName="thickLine" presStyleLbl="alignNode1" presStyleIdx="0" presStyleCnt="8"/>
      <dgm:spPr/>
    </dgm:pt>
    <dgm:pt modelId="{1703A7C2-8644-4850-86FB-1820BB7231AE}" type="pres">
      <dgm:prSet presAssocID="{D7BC899E-0276-41AB-8C60-BDEADA44BA9A}" presName="horz1" presStyleCnt="0"/>
      <dgm:spPr/>
    </dgm:pt>
    <dgm:pt modelId="{F67F2A2F-DCAA-4633-BFAC-9EAB9C92CA00}" type="pres">
      <dgm:prSet presAssocID="{D7BC899E-0276-41AB-8C60-BDEADA44BA9A}" presName="tx1" presStyleLbl="revTx" presStyleIdx="0" presStyleCnt="8"/>
      <dgm:spPr/>
    </dgm:pt>
    <dgm:pt modelId="{109170BB-ABC8-4E54-96C4-A15077F56855}" type="pres">
      <dgm:prSet presAssocID="{D7BC899E-0276-41AB-8C60-BDEADA44BA9A}" presName="vert1" presStyleCnt="0"/>
      <dgm:spPr/>
    </dgm:pt>
    <dgm:pt modelId="{F8415AC6-47C5-41D6-8DB6-04BD06A9A738}" type="pres">
      <dgm:prSet presAssocID="{5B08DB9E-FC52-40F4-ACD6-CDCAF340F0CC}" presName="thickLine" presStyleLbl="alignNode1" presStyleIdx="1" presStyleCnt="8"/>
      <dgm:spPr/>
    </dgm:pt>
    <dgm:pt modelId="{1EDA2B5B-E2ED-4E58-8A84-F85615A2AEAE}" type="pres">
      <dgm:prSet presAssocID="{5B08DB9E-FC52-40F4-ACD6-CDCAF340F0CC}" presName="horz1" presStyleCnt="0"/>
      <dgm:spPr/>
    </dgm:pt>
    <dgm:pt modelId="{B742E106-9948-4F7E-9430-72BD69A83666}" type="pres">
      <dgm:prSet presAssocID="{5B08DB9E-FC52-40F4-ACD6-CDCAF340F0CC}" presName="tx1" presStyleLbl="revTx" presStyleIdx="1" presStyleCnt="8"/>
      <dgm:spPr/>
    </dgm:pt>
    <dgm:pt modelId="{41D51CFF-9953-44B0-A0EB-2821B6183F0C}" type="pres">
      <dgm:prSet presAssocID="{5B08DB9E-FC52-40F4-ACD6-CDCAF340F0CC}" presName="vert1" presStyleCnt="0"/>
      <dgm:spPr/>
    </dgm:pt>
    <dgm:pt modelId="{FC7CFA77-6FB2-4522-A8BD-D9A98444B2EF}" type="pres">
      <dgm:prSet presAssocID="{6B97C373-4187-4714-A1AE-E136476F2DBA}" presName="thickLine" presStyleLbl="alignNode1" presStyleIdx="2" presStyleCnt="8"/>
      <dgm:spPr/>
    </dgm:pt>
    <dgm:pt modelId="{77EC438A-A746-4D14-86F7-3E13E886FBF5}" type="pres">
      <dgm:prSet presAssocID="{6B97C373-4187-4714-A1AE-E136476F2DBA}" presName="horz1" presStyleCnt="0"/>
      <dgm:spPr/>
    </dgm:pt>
    <dgm:pt modelId="{D2B5272A-52C4-4B73-A95C-8DB87CE9296D}" type="pres">
      <dgm:prSet presAssocID="{6B97C373-4187-4714-A1AE-E136476F2DBA}" presName="tx1" presStyleLbl="revTx" presStyleIdx="2" presStyleCnt="8"/>
      <dgm:spPr/>
    </dgm:pt>
    <dgm:pt modelId="{03F4DA00-1E37-45E9-B380-3EF8E7E92BBB}" type="pres">
      <dgm:prSet presAssocID="{6B97C373-4187-4714-A1AE-E136476F2DBA}" presName="vert1" presStyleCnt="0"/>
      <dgm:spPr/>
    </dgm:pt>
    <dgm:pt modelId="{D58A5318-F540-4355-9CED-4E515BF58053}" type="pres">
      <dgm:prSet presAssocID="{E641327A-E2C4-4929-947A-98B456356617}" presName="thickLine" presStyleLbl="alignNode1" presStyleIdx="3" presStyleCnt="8"/>
      <dgm:spPr/>
    </dgm:pt>
    <dgm:pt modelId="{98DAC1CB-A912-4727-B193-C70472EBFB9E}" type="pres">
      <dgm:prSet presAssocID="{E641327A-E2C4-4929-947A-98B456356617}" presName="horz1" presStyleCnt="0"/>
      <dgm:spPr/>
    </dgm:pt>
    <dgm:pt modelId="{F0A5E786-F2B8-44B5-8B09-DCCDE8ED57A4}" type="pres">
      <dgm:prSet presAssocID="{E641327A-E2C4-4929-947A-98B456356617}" presName="tx1" presStyleLbl="revTx" presStyleIdx="3" presStyleCnt="8"/>
      <dgm:spPr/>
    </dgm:pt>
    <dgm:pt modelId="{161E2C79-6826-4F6D-9CC1-1AD7D717E359}" type="pres">
      <dgm:prSet presAssocID="{E641327A-E2C4-4929-947A-98B456356617}" presName="vert1" presStyleCnt="0"/>
      <dgm:spPr/>
    </dgm:pt>
    <dgm:pt modelId="{203EB080-0965-485C-9F83-F814EB615DFE}" type="pres">
      <dgm:prSet presAssocID="{55CC5305-CF36-4D95-8B3D-C64271308D4A}" presName="thickLine" presStyleLbl="alignNode1" presStyleIdx="4" presStyleCnt="8"/>
      <dgm:spPr/>
    </dgm:pt>
    <dgm:pt modelId="{5EA27689-8471-4F62-9728-0AFC2C1108D8}" type="pres">
      <dgm:prSet presAssocID="{55CC5305-CF36-4D95-8B3D-C64271308D4A}" presName="horz1" presStyleCnt="0"/>
      <dgm:spPr/>
    </dgm:pt>
    <dgm:pt modelId="{FDFECF62-491A-4B37-AA9E-0F6E58278796}" type="pres">
      <dgm:prSet presAssocID="{55CC5305-CF36-4D95-8B3D-C64271308D4A}" presName="tx1" presStyleLbl="revTx" presStyleIdx="4" presStyleCnt="8"/>
      <dgm:spPr/>
    </dgm:pt>
    <dgm:pt modelId="{9E151DBC-6DFA-471B-B017-919EB9EBCB2B}" type="pres">
      <dgm:prSet presAssocID="{55CC5305-CF36-4D95-8B3D-C64271308D4A}" presName="vert1" presStyleCnt="0"/>
      <dgm:spPr/>
    </dgm:pt>
    <dgm:pt modelId="{4CB98A8D-1ED0-4324-8A46-A33787912911}" type="pres">
      <dgm:prSet presAssocID="{9E1CAB68-EA01-423F-A9F7-839A6D8F70C9}" presName="thickLine" presStyleLbl="alignNode1" presStyleIdx="5" presStyleCnt="8"/>
      <dgm:spPr/>
    </dgm:pt>
    <dgm:pt modelId="{C369D75D-786D-4EE0-96AE-98A505DC01EA}" type="pres">
      <dgm:prSet presAssocID="{9E1CAB68-EA01-423F-A9F7-839A6D8F70C9}" presName="horz1" presStyleCnt="0"/>
      <dgm:spPr/>
    </dgm:pt>
    <dgm:pt modelId="{45491A44-1A1E-4DD6-B4BC-756816298A7A}" type="pres">
      <dgm:prSet presAssocID="{9E1CAB68-EA01-423F-A9F7-839A6D8F70C9}" presName="tx1" presStyleLbl="revTx" presStyleIdx="5" presStyleCnt="8"/>
      <dgm:spPr/>
    </dgm:pt>
    <dgm:pt modelId="{F9CBB8BD-F06D-40EB-90EC-D24849F7A2DD}" type="pres">
      <dgm:prSet presAssocID="{9E1CAB68-EA01-423F-A9F7-839A6D8F70C9}" presName="vert1" presStyleCnt="0"/>
      <dgm:spPr/>
    </dgm:pt>
    <dgm:pt modelId="{15417E0D-660F-4C69-AAC5-B2E9512394EF}" type="pres">
      <dgm:prSet presAssocID="{27864E91-684B-493C-B31D-2C495ABE3E3D}" presName="thickLine" presStyleLbl="alignNode1" presStyleIdx="6" presStyleCnt="8"/>
      <dgm:spPr/>
    </dgm:pt>
    <dgm:pt modelId="{A87854DD-EA10-4C00-94B6-358495C15A1A}" type="pres">
      <dgm:prSet presAssocID="{27864E91-684B-493C-B31D-2C495ABE3E3D}" presName="horz1" presStyleCnt="0"/>
      <dgm:spPr/>
    </dgm:pt>
    <dgm:pt modelId="{0610EFC5-4790-4915-B9DD-D6D0C47AFD77}" type="pres">
      <dgm:prSet presAssocID="{27864E91-684B-493C-B31D-2C495ABE3E3D}" presName="tx1" presStyleLbl="revTx" presStyleIdx="6" presStyleCnt="8"/>
      <dgm:spPr/>
    </dgm:pt>
    <dgm:pt modelId="{6DB652B2-CCAC-4AB5-871D-34D2CF2F3397}" type="pres">
      <dgm:prSet presAssocID="{27864E91-684B-493C-B31D-2C495ABE3E3D}" presName="vert1" presStyleCnt="0"/>
      <dgm:spPr/>
    </dgm:pt>
    <dgm:pt modelId="{024485DA-0A9A-4540-8092-69D1046CC68D}" type="pres">
      <dgm:prSet presAssocID="{452B01F3-DE95-40ED-B9DF-0F1EEC211CAC}" presName="thickLine" presStyleLbl="alignNode1" presStyleIdx="7" presStyleCnt="8"/>
      <dgm:spPr/>
    </dgm:pt>
    <dgm:pt modelId="{18508AA7-626B-4D5E-9B83-4CE135730023}" type="pres">
      <dgm:prSet presAssocID="{452B01F3-DE95-40ED-B9DF-0F1EEC211CAC}" presName="horz1" presStyleCnt="0"/>
      <dgm:spPr/>
    </dgm:pt>
    <dgm:pt modelId="{B6669DE4-CC16-41AD-9A8F-C19066BA957D}" type="pres">
      <dgm:prSet presAssocID="{452B01F3-DE95-40ED-B9DF-0F1EEC211CAC}" presName="tx1" presStyleLbl="revTx" presStyleIdx="7" presStyleCnt="8"/>
      <dgm:spPr/>
    </dgm:pt>
    <dgm:pt modelId="{6486B94C-216A-4D8B-B27C-C12C1B613BBE}" type="pres">
      <dgm:prSet presAssocID="{452B01F3-DE95-40ED-B9DF-0F1EEC211CAC}" presName="vert1" presStyleCnt="0"/>
      <dgm:spPr/>
    </dgm:pt>
  </dgm:ptLst>
  <dgm:cxnLst>
    <dgm:cxn modelId="{7F76CE09-84AE-4A28-B5DB-8802C441A3E2}" type="presOf" srcId="{55CC5305-CF36-4D95-8B3D-C64271308D4A}" destId="{FDFECF62-491A-4B37-AA9E-0F6E58278796}" srcOrd="0" destOrd="0" presId="urn:microsoft.com/office/officeart/2008/layout/LinedList"/>
    <dgm:cxn modelId="{D57DB80E-FCEE-426E-9185-3B5CFE515323}" type="presOf" srcId="{6B97C373-4187-4714-A1AE-E136476F2DBA}" destId="{D2B5272A-52C4-4B73-A95C-8DB87CE9296D}" srcOrd="0" destOrd="0" presId="urn:microsoft.com/office/officeart/2008/layout/LinedList"/>
    <dgm:cxn modelId="{E026F81E-AF0C-4CFE-B17F-3EFB3A1614CB}" srcId="{C3C2E515-2C68-4E9F-A91C-4BC19B82877E}" destId="{27864E91-684B-493C-B31D-2C495ABE3E3D}" srcOrd="6" destOrd="0" parTransId="{30F411BE-200F-4072-988A-A7EC08508DB1}" sibTransId="{464D5C59-B78B-4084-BCBE-FFA20948A86F}"/>
    <dgm:cxn modelId="{9D7A2E42-9AE9-4C2C-AA58-6B1664D3ACE3}" srcId="{C3C2E515-2C68-4E9F-A91C-4BC19B82877E}" destId="{5B08DB9E-FC52-40F4-ACD6-CDCAF340F0CC}" srcOrd="1" destOrd="0" parTransId="{98EDD8C5-1F40-47C3-A0C5-2DFBE76B448C}" sibTransId="{62CB0455-2D27-4913-A625-529ECBF77B8A}"/>
    <dgm:cxn modelId="{95462766-0348-405F-88F2-FE1CBC29E0DB}" type="presOf" srcId="{5B08DB9E-FC52-40F4-ACD6-CDCAF340F0CC}" destId="{B742E106-9948-4F7E-9430-72BD69A83666}" srcOrd="0" destOrd="0" presId="urn:microsoft.com/office/officeart/2008/layout/LinedList"/>
    <dgm:cxn modelId="{0E30496B-F872-4BBA-86ED-39E3B10F5830}" srcId="{C3C2E515-2C68-4E9F-A91C-4BC19B82877E}" destId="{6B97C373-4187-4714-A1AE-E136476F2DBA}" srcOrd="2" destOrd="0" parTransId="{011F808C-C058-46A3-A70E-B83C1FBDE179}" sibTransId="{E7FF6E80-26D6-4E96-88B9-3277276FE88B}"/>
    <dgm:cxn modelId="{F6878051-D9EF-437B-A8BD-AB59B5735C53}" srcId="{C3C2E515-2C68-4E9F-A91C-4BC19B82877E}" destId="{D7BC899E-0276-41AB-8C60-BDEADA44BA9A}" srcOrd="0" destOrd="0" parTransId="{FD7A8AEC-F6D5-4CCD-A420-296A419463E1}" sibTransId="{43E4E49D-81D1-497A-8D08-9500AE6A6A65}"/>
    <dgm:cxn modelId="{65D68579-94A6-4AC2-8D03-B7E093DAC396}" srcId="{C3C2E515-2C68-4E9F-A91C-4BC19B82877E}" destId="{452B01F3-DE95-40ED-B9DF-0F1EEC211CAC}" srcOrd="7" destOrd="0" parTransId="{218BABC5-8820-451A-B38B-C535A82A6109}" sibTransId="{B3E9631F-93C0-40FF-B483-2DDEC4556D81}"/>
    <dgm:cxn modelId="{1550DF7C-B424-4A4A-A39F-26B64936C8F8}" type="presOf" srcId="{452B01F3-DE95-40ED-B9DF-0F1EEC211CAC}" destId="{B6669DE4-CC16-41AD-9A8F-C19066BA957D}" srcOrd="0" destOrd="0" presId="urn:microsoft.com/office/officeart/2008/layout/LinedList"/>
    <dgm:cxn modelId="{4EFADF82-711A-4AE6-BA7C-1122714BE8D4}" type="presOf" srcId="{E641327A-E2C4-4929-947A-98B456356617}" destId="{F0A5E786-F2B8-44B5-8B09-DCCDE8ED57A4}" srcOrd="0" destOrd="0" presId="urn:microsoft.com/office/officeart/2008/layout/LinedList"/>
    <dgm:cxn modelId="{684050A7-7320-4672-B08D-BD4E34D728C5}" type="presOf" srcId="{C3C2E515-2C68-4E9F-A91C-4BC19B82877E}" destId="{F7EF4E91-E983-45EA-8648-E01DB185E0D4}" srcOrd="0" destOrd="0" presId="urn:microsoft.com/office/officeart/2008/layout/LinedList"/>
    <dgm:cxn modelId="{14AB9BB8-80F1-4F73-8AA6-791368168BE9}" srcId="{C3C2E515-2C68-4E9F-A91C-4BC19B82877E}" destId="{55CC5305-CF36-4D95-8B3D-C64271308D4A}" srcOrd="4" destOrd="0" parTransId="{A3E495E9-C40A-4F60-82E2-A863BBC9A9F4}" sibTransId="{B155CFB2-5857-4080-AECA-23D2E9248842}"/>
    <dgm:cxn modelId="{0A5891CD-B579-47CE-9757-EA712D0E83B2}" type="presOf" srcId="{27864E91-684B-493C-B31D-2C495ABE3E3D}" destId="{0610EFC5-4790-4915-B9DD-D6D0C47AFD77}" srcOrd="0" destOrd="0" presId="urn:microsoft.com/office/officeart/2008/layout/LinedList"/>
    <dgm:cxn modelId="{5944A5D4-6CD0-4589-9E7E-ABCC023DF667}" type="presOf" srcId="{9E1CAB68-EA01-423F-A9F7-839A6D8F70C9}" destId="{45491A44-1A1E-4DD6-B4BC-756816298A7A}" srcOrd="0" destOrd="0" presId="urn:microsoft.com/office/officeart/2008/layout/LinedList"/>
    <dgm:cxn modelId="{9A4746D6-AFC5-4E56-BA16-5129ED088E33}" srcId="{C3C2E515-2C68-4E9F-A91C-4BC19B82877E}" destId="{9E1CAB68-EA01-423F-A9F7-839A6D8F70C9}" srcOrd="5" destOrd="0" parTransId="{76B89449-33C1-4383-BD01-7BE5F89F87DD}" sibTransId="{9E954E54-2692-4401-9878-EA7EC0245A92}"/>
    <dgm:cxn modelId="{2C45EFE4-ECFF-4BD9-BEA2-818EAB5729CB}" type="presOf" srcId="{D7BC899E-0276-41AB-8C60-BDEADA44BA9A}" destId="{F67F2A2F-DCAA-4633-BFAC-9EAB9C92CA00}" srcOrd="0" destOrd="0" presId="urn:microsoft.com/office/officeart/2008/layout/LinedList"/>
    <dgm:cxn modelId="{723602EC-8342-4CE4-9AD7-DAD993B19ADC}" srcId="{C3C2E515-2C68-4E9F-A91C-4BC19B82877E}" destId="{E641327A-E2C4-4929-947A-98B456356617}" srcOrd="3" destOrd="0" parTransId="{68F7CAE2-5A40-4774-B47A-6A491463990C}" sibTransId="{E5CEDA04-33AE-4752-B0EF-1A98E501AAE2}"/>
    <dgm:cxn modelId="{810A2C06-4CE4-4A97-AFE3-C72DC49F6468}" type="presParOf" srcId="{F7EF4E91-E983-45EA-8648-E01DB185E0D4}" destId="{A0CC7AB4-D077-469E-ACCB-F147A3535761}" srcOrd="0" destOrd="0" presId="urn:microsoft.com/office/officeart/2008/layout/LinedList"/>
    <dgm:cxn modelId="{E7CC3772-8A36-46C2-81B3-44418C3DA1D6}" type="presParOf" srcId="{F7EF4E91-E983-45EA-8648-E01DB185E0D4}" destId="{1703A7C2-8644-4850-86FB-1820BB7231AE}" srcOrd="1" destOrd="0" presId="urn:microsoft.com/office/officeart/2008/layout/LinedList"/>
    <dgm:cxn modelId="{F6498E14-AC12-4C91-97F4-BEEFD2ACDC41}" type="presParOf" srcId="{1703A7C2-8644-4850-86FB-1820BB7231AE}" destId="{F67F2A2F-DCAA-4633-BFAC-9EAB9C92CA00}" srcOrd="0" destOrd="0" presId="urn:microsoft.com/office/officeart/2008/layout/LinedList"/>
    <dgm:cxn modelId="{49794C61-F3F4-4E5C-8232-0047DB256627}" type="presParOf" srcId="{1703A7C2-8644-4850-86FB-1820BB7231AE}" destId="{109170BB-ABC8-4E54-96C4-A15077F56855}" srcOrd="1" destOrd="0" presId="urn:microsoft.com/office/officeart/2008/layout/LinedList"/>
    <dgm:cxn modelId="{32B9F191-0657-4676-899C-B85F8EBECED8}" type="presParOf" srcId="{F7EF4E91-E983-45EA-8648-E01DB185E0D4}" destId="{F8415AC6-47C5-41D6-8DB6-04BD06A9A738}" srcOrd="2" destOrd="0" presId="urn:microsoft.com/office/officeart/2008/layout/LinedList"/>
    <dgm:cxn modelId="{9A738D36-B609-43A0-B5F5-6063BE11C0FF}" type="presParOf" srcId="{F7EF4E91-E983-45EA-8648-E01DB185E0D4}" destId="{1EDA2B5B-E2ED-4E58-8A84-F85615A2AEAE}" srcOrd="3" destOrd="0" presId="urn:microsoft.com/office/officeart/2008/layout/LinedList"/>
    <dgm:cxn modelId="{7CD10ABB-DCAB-4F54-A275-875BA466796B}" type="presParOf" srcId="{1EDA2B5B-E2ED-4E58-8A84-F85615A2AEAE}" destId="{B742E106-9948-4F7E-9430-72BD69A83666}" srcOrd="0" destOrd="0" presId="urn:microsoft.com/office/officeart/2008/layout/LinedList"/>
    <dgm:cxn modelId="{960C3B62-3886-4780-92ED-9260167D44C5}" type="presParOf" srcId="{1EDA2B5B-E2ED-4E58-8A84-F85615A2AEAE}" destId="{41D51CFF-9953-44B0-A0EB-2821B6183F0C}" srcOrd="1" destOrd="0" presId="urn:microsoft.com/office/officeart/2008/layout/LinedList"/>
    <dgm:cxn modelId="{633CACDD-EF7B-4A88-A1AB-946972168FD2}" type="presParOf" srcId="{F7EF4E91-E983-45EA-8648-E01DB185E0D4}" destId="{FC7CFA77-6FB2-4522-A8BD-D9A98444B2EF}" srcOrd="4" destOrd="0" presId="urn:microsoft.com/office/officeart/2008/layout/LinedList"/>
    <dgm:cxn modelId="{E6115BDD-EE4B-4A5E-8DBC-8D64B702A344}" type="presParOf" srcId="{F7EF4E91-E983-45EA-8648-E01DB185E0D4}" destId="{77EC438A-A746-4D14-86F7-3E13E886FBF5}" srcOrd="5" destOrd="0" presId="urn:microsoft.com/office/officeart/2008/layout/LinedList"/>
    <dgm:cxn modelId="{2AE1E89E-BD1E-498E-A5C8-8406A67F6903}" type="presParOf" srcId="{77EC438A-A746-4D14-86F7-3E13E886FBF5}" destId="{D2B5272A-52C4-4B73-A95C-8DB87CE9296D}" srcOrd="0" destOrd="0" presId="urn:microsoft.com/office/officeart/2008/layout/LinedList"/>
    <dgm:cxn modelId="{5BAD8E18-A2B2-4453-92CD-DAC23A8843B8}" type="presParOf" srcId="{77EC438A-A746-4D14-86F7-3E13E886FBF5}" destId="{03F4DA00-1E37-45E9-B380-3EF8E7E92BBB}" srcOrd="1" destOrd="0" presId="urn:microsoft.com/office/officeart/2008/layout/LinedList"/>
    <dgm:cxn modelId="{5167F0EC-230D-4BBA-BE9B-D3173E12EBC6}" type="presParOf" srcId="{F7EF4E91-E983-45EA-8648-E01DB185E0D4}" destId="{D58A5318-F540-4355-9CED-4E515BF58053}" srcOrd="6" destOrd="0" presId="urn:microsoft.com/office/officeart/2008/layout/LinedList"/>
    <dgm:cxn modelId="{FCD19257-8036-4DD1-B2C2-52069A3B0012}" type="presParOf" srcId="{F7EF4E91-E983-45EA-8648-E01DB185E0D4}" destId="{98DAC1CB-A912-4727-B193-C70472EBFB9E}" srcOrd="7" destOrd="0" presId="urn:microsoft.com/office/officeart/2008/layout/LinedList"/>
    <dgm:cxn modelId="{84503EF3-59C4-45B7-B1D6-6565A95D940F}" type="presParOf" srcId="{98DAC1CB-A912-4727-B193-C70472EBFB9E}" destId="{F0A5E786-F2B8-44B5-8B09-DCCDE8ED57A4}" srcOrd="0" destOrd="0" presId="urn:microsoft.com/office/officeart/2008/layout/LinedList"/>
    <dgm:cxn modelId="{E8E4ABEC-4000-4FF6-B3DC-2985343484F5}" type="presParOf" srcId="{98DAC1CB-A912-4727-B193-C70472EBFB9E}" destId="{161E2C79-6826-4F6D-9CC1-1AD7D717E359}" srcOrd="1" destOrd="0" presId="urn:microsoft.com/office/officeart/2008/layout/LinedList"/>
    <dgm:cxn modelId="{2A25E9B8-7664-4DE4-BCB0-8B4860A300EF}" type="presParOf" srcId="{F7EF4E91-E983-45EA-8648-E01DB185E0D4}" destId="{203EB080-0965-485C-9F83-F814EB615DFE}" srcOrd="8" destOrd="0" presId="urn:microsoft.com/office/officeart/2008/layout/LinedList"/>
    <dgm:cxn modelId="{5F288CE7-0E96-47D8-9CAB-E78B52D98743}" type="presParOf" srcId="{F7EF4E91-E983-45EA-8648-E01DB185E0D4}" destId="{5EA27689-8471-4F62-9728-0AFC2C1108D8}" srcOrd="9" destOrd="0" presId="urn:microsoft.com/office/officeart/2008/layout/LinedList"/>
    <dgm:cxn modelId="{BAE410FD-4597-4F38-94CB-A39584935DD4}" type="presParOf" srcId="{5EA27689-8471-4F62-9728-0AFC2C1108D8}" destId="{FDFECF62-491A-4B37-AA9E-0F6E58278796}" srcOrd="0" destOrd="0" presId="urn:microsoft.com/office/officeart/2008/layout/LinedList"/>
    <dgm:cxn modelId="{57DB756B-2537-4991-80F1-563216537139}" type="presParOf" srcId="{5EA27689-8471-4F62-9728-0AFC2C1108D8}" destId="{9E151DBC-6DFA-471B-B017-919EB9EBCB2B}" srcOrd="1" destOrd="0" presId="urn:microsoft.com/office/officeart/2008/layout/LinedList"/>
    <dgm:cxn modelId="{17E2FCB0-BDE2-445B-A9D5-CEF84F806720}" type="presParOf" srcId="{F7EF4E91-E983-45EA-8648-E01DB185E0D4}" destId="{4CB98A8D-1ED0-4324-8A46-A33787912911}" srcOrd="10" destOrd="0" presId="urn:microsoft.com/office/officeart/2008/layout/LinedList"/>
    <dgm:cxn modelId="{E15144A7-323D-45B0-915F-429A8CE63AC8}" type="presParOf" srcId="{F7EF4E91-E983-45EA-8648-E01DB185E0D4}" destId="{C369D75D-786D-4EE0-96AE-98A505DC01EA}" srcOrd="11" destOrd="0" presId="urn:microsoft.com/office/officeart/2008/layout/LinedList"/>
    <dgm:cxn modelId="{A86F9234-D758-4282-BC85-DCA371ED1150}" type="presParOf" srcId="{C369D75D-786D-4EE0-96AE-98A505DC01EA}" destId="{45491A44-1A1E-4DD6-B4BC-756816298A7A}" srcOrd="0" destOrd="0" presId="urn:microsoft.com/office/officeart/2008/layout/LinedList"/>
    <dgm:cxn modelId="{371CB5F2-AD57-45C9-BBBA-EB2634337AA4}" type="presParOf" srcId="{C369D75D-786D-4EE0-96AE-98A505DC01EA}" destId="{F9CBB8BD-F06D-40EB-90EC-D24849F7A2DD}" srcOrd="1" destOrd="0" presId="urn:microsoft.com/office/officeart/2008/layout/LinedList"/>
    <dgm:cxn modelId="{88A73F8C-B3CE-4ED5-95E6-FD45293056C0}" type="presParOf" srcId="{F7EF4E91-E983-45EA-8648-E01DB185E0D4}" destId="{15417E0D-660F-4C69-AAC5-B2E9512394EF}" srcOrd="12" destOrd="0" presId="urn:microsoft.com/office/officeart/2008/layout/LinedList"/>
    <dgm:cxn modelId="{07CEE76D-A677-40E5-A5D2-6A2B611B0047}" type="presParOf" srcId="{F7EF4E91-E983-45EA-8648-E01DB185E0D4}" destId="{A87854DD-EA10-4C00-94B6-358495C15A1A}" srcOrd="13" destOrd="0" presId="urn:microsoft.com/office/officeart/2008/layout/LinedList"/>
    <dgm:cxn modelId="{8D6F87E4-2E0E-4146-9283-040903368FED}" type="presParOf" srcId="{A87854DD-EA10-4C00-94B6-358495C15A1A}" destId="{0610EFC5-4790-4915-B9DD-D6D0C47AFD77}" srcOrd="0" destOrd="0" presId="urn:microsoft.com/office/officeart/2008/layout/LinedList"/>
    <dgm:cxn modelId="{D3E89AD2-E649-474E-B6FE-37EC94747753}" type="presParOf" srcId="{A87854DD-EA10-4C00-94B6-358495C15A1A}" destId="{6DB652B2-CCAC-4AB5-871D-34D2CF2F3397}" srcOrd="1" destOrd="0" presId="urn:microsoft.com/office/officeart/2008/layout/LinedList"/>
    <dgm:cxn modelId="{B2AE395D-40B0-4843-ADB7-CDC984DB989F}" type="presParOf" srcId="{F7EF4E91-E983-45EA-8648-E01DB185E0D4}" destId="{024485DA-0A9A-4540-8092-69D1046CC68D}" srcOrd="14" destOrd="0" presId="urn:microsoft.com/office/officeart/2008/layout/LinedList"/>
    <dgm:cxn modelId="{D38B4460-7823-4015-8A5D-0BB8EE7ACD94}" type="presParOf" srcId="{F7EF4E91-E983-45EA-8648-E01DB185E0D4}" destId="{18508AA7-626B-4D5E-9B83-4CE135730023}" srcOrd="15" destOrd="0" presId="urn:microsoft.com/office/officeart/2008/layout/LinedList"/>
    <dgm:cxn modelId="{3B50FB1E-4609-4B89-A707-A43CA27D4BFD}" type="presParOf" srcId="{18508AA7-626B-4D5E-9B83-4CE135730023}" destId="{B6669DE4-CC16-41AD-9A8F-C19066BA957D}" srcOrd="0" destOrd="0" presId="urn:microsoft.com/office/officeart/2008/layout/LinedList"/>
    <dgm:cxn modelId="{17CF8D44-B5CD-43CF-89D4-6F8A9BB63C76}" type="presParOf" srcId="{18508AA7-626B-4D5E-9B83-4CE135730023}" destId="{6486B94C-216A-4D8B-B27C-C12C1B613BBE}" srcOrd="1" destOrd="0" presId="urn:microsoft.com/office/officeart/2008/layout/LinedList"/>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10.xml><?xml version="1.0" encoding="utf-8"?>
<dgm:dataModel xmlns:dgm="http://schemas.openxmlformats.org/drawingml/2006/diagram" xmlns:a="http://schemas.openxmlformats.org/drawingml/2006/main">
  <dgm:ptLst>
    <dgm:pt modelId="{EBD3F532-5D9E-40E5-8B03-F9AE99AF5F94}" type="doc">
      <dgm:prSet loTypeId="urn:microsoft.com/office/officeart/2005/8/layout/default" loCatId="list" qsTypeId="urn:microsoft.com/office/officeart/2005/8/quickstyle/simple1" qsCatId="simple" csTypeId="urn:microsoft.com/office/officeart/2005/8/colors/accent1_2" csCatId="accent1" phldr="1"/>
      <dgm:spPr/>
      <dgm:t>
        <a:bodyPr/>
        <a:lstStyle/>
        <a:p>
          <a:endParaRPr lang="en-US"/>
        </a:p>
      </dgm:t>
    </dgm:pt>
    <dgm:pt modelId="{DE5C7EEF-BC40-49A8-912B-41F882FA45E3}">
      <dgm:prSet/>
      <dgm:spPr/>
      <dgm:t>
        <a:bodyPr/>
        <a:lstStyle/>
        <a:p>
          <a:r>
            <a:rPr lang="en-GB" dirty="0">
              <a:latin typeface="Arial" panose="020B0604020202020204" pitchFamily="34" charset="0"/>
              <a:cs typeface="Arial" panose="020B0604020202020204" pitchFamily="34" charset="0"/>
            </a:rPr>
            <a:t>Ensure patient data is kept confidential </a:t>
          </a:r>
          <a:endParaRPr lang="en-US" dirty="0">
            <a:latin typeface="Arial" panose="020B0604020202020204" pitchFamily="34" charset="0"/>
            <a:cs typeface="Arial" panose="020B0604020202020204" pitchFamily="34" charset="0"/>
          </a:endParaRPr>
        </a:p>
      </dgm:t>
    </dgm:pt>
    <dgm:pt modelId="{A0D2294D-AB50-4631-ADEB-38C89C08BE6F}" type="parTrans" cxnId="{088B3BD4-CC34-41B5-AEBA-F255949A2808}">
      <dgm:prSet/>
      <dgm:spPr/>
      <dgm:t>
        <a:bodyPr/>
        <a:lstStyle/>
        <a:p>
          <a:endParaRPr lang="en-US"/>
        </a:p>
      </dgm:t>
    </dgm:pt>
    <dgm:pt modelId="{85EFCABE-4B8F-4A53-9CBC-2B8ABFB2D764}" type="sibTrans" cxnId="{088B3BD4-CC34-41B5-AEBA-F255949A2808}">
      <dgm:prSet/>
      <dgm:spPr/>
      <dgm:t>
        <a:bodyPr/>
        <a:lstStyle/>
        <a:p>
          <a:endParaRPr lang="en-US"/>
        </a:p>
      </dgm:t>
    </dgm:pt>
    <dgm:pt modelId="{107AD9F4-06DC-44BE-B5A7-82E94EED2247}">
      <dgm:prSet/>
      <dgm:spPr/>
      <dgm:t>
        <a:bodyPr/>
        <a:lstStyle/>
        <a:p>
          <a:r>
            <a:rPr lang="en-GB" dirty="0">
              <a:latin typeface="Arial" panose="020B0604020202020204" pitchFamily="34" charset="0"/>
              <a:cs typeface="Arial" panose="020B0604020202020204" pitchFamily="34" charset="0"/>
            </a:rPr>
            <a:t>Accessed only by authorised individuals/Available to users aged 13 and over  </a:t>
          </a:r>
          <a:endParaRPr lang="en-US" dirty="0">
            <a:latin typeface="Arial" panose="020B0604020202020204" pitchFamily="34" charset="0"/>
            <a:cs typeface="Arial" panose="020B0604020202020204" pitchFamily="34" charset="0"/>
          </a:endParaRPr>
        </a:p>
      </dgm:t>
    </dgm:pt>
    <dgm:pt modelId="{BB6CD196-3033-4D78-BBEE-05B9A8FA45E9}" type="parTrans" cxnId="{D9D2F6D4-7622-4C51-8860-3A104535023D}">
      <dgm:prSet/>
      <dgm:spPr/>
      <dgm:t>
        <a:bodyPr/>
        <a:lstStyle/>
        <a:p>
          <a:endParaRPr lang="en-US"/>
        </a:p>
      </dgm:t>
    </dgm:pt>
    <dgm:pt modelId="{2067303A-40CC-4491-B8FB-31E79DB4589B}" type="sibTrans" cxnId="{D9D2F6D4-7622-4C51-8860-3A104535023D}">
      <dgm:prSet/>
      <dgm:spPr/>
      <dgm:t>
        <a:bodyPr/>
        <a:lstStyle/>
        <a:p>
          <a:endParaRPr lang="en-US"/>
        </a:p>
      </dgm:t>
    </dgm:pt>
    <dgm:pt modelId="{4E8479E9-EF0C-482D-897F-7C7DF22C22F1}">
      <dgm:prSet/>
      <dgm:spPr/>
      <dgm:t>
        <a:bodyPr/>
        <a:lstStyle/>
        <a:p>
          <a:r>
            <a:rPr lang="en-GB" dirty="0">
              <a:latin typeface="Arial" panose="020B0604020202020204" pitchFamily="34" charset="0"/>
              <a:cs typeface="Arial" panose="020B0604020202020204" pitchFamily="34" charset="0"/>
            </a:rPr>
            <a:t>NHS Digital follows GDPR and the Data Protection Act 2018  to protect patient info</a:t>
          </a:r>
          <a:endParaRPr lang="en-US" dirty="0">
            <a:latin typeface="Arial" panose="020B0604020202020204" pitchFamily="34" charset="0"/>
            <a:cs typeface="Arial" panose="020B0604020202020204" pitchFamily="34" charset="0"/>
          </a:endParaRPr>
        </a:p>
      </dgm:t>
    </dgm:pt>
    <dgm:pt modelId="{4B1EA61C-51DA-4399-90BC-F830C492F17B}" type="parTrans" cxnId="{8042A5AF-8537-4BBC-9FBE-6C8FCF8FB83B}">
      <dgm:prSet/>
      <dgm:spPr/>
      <dgm:t>
        <a:bodyPr/>
        <a:lstStyle/>
        <a:p>
          <a:endParaRPr lang="en-US"/>
        </a:p>
      </dgm:t>
    </dgm:pt>
    <dgm:pt modelId="{14F31E29-3F7C-44CC-8180-2791EAD7291B}" type="sibTrans" cxnId="{8042A5AF-8537-4BBC-9FBE-6C8FCF8FB83B}">
      <dgm:prSet/>
      <dgm:spPr/>
      <dgm:t>
        <a:bodyPr/>
        <a:lstStyle/>
        <a:p>
          <a:endParaRPr lang="en-US"/>
        </a:p>
      </dgm:t>
    </dgm:pt>
    <dgm:pt modelId="{AE3322FF-9195-429E-88EF-405692115FD0}">
      <dgm:prSet/>
      <dgm:spPr/>
      <dgm:t>
        <a:bodyPr/>
        <a:lstStyle/>
        <a:p>
          <a:r>
            <a:rPr lang="en-GB" dirty="0">
              <a:latin typeface="Arial" panose="020B0604020202020204" pitchFamily="34" charset="0"/>
              <a:cs typeface="Arial" panose="020B0604020202020204" pitchFamily="34" charset="0"/>
            </a:rPr>
            <a:t>Patients should provide informed consent (e.g.) third party apps</a:t>
          </a:r>
          <a:endParaRPr lang="en-US" dirty="0">
            <a:latin typeface="Arial" panose="020B0604020202020204" pitchFamily="34" charset="0"/>
            <a:cs typeface="Arial" panose="020B0604020202020204" pitchFamily="34" charset="0"/>
          </a:endParaRPr>
        </a:p>
      </dgm:t>
    </dgm:pt>
    <dgm:pt modelId="{D3A486D2-5C66-48DF-ADE2-E03821BE8C0A}" type="parTrans" cxnId="{0628FD73-8CEE-421D-9ECA-4AF7C56C98DE}">
      <dgm:prSet/>
      <dgm:spPr/>
      <dgm:t>
        <a:bodyPr/>
        <a:lstStyle/>
        <a:p>
          <a:endParaRPr lang="en-US"/>
        </a:p>
      </dgm:t>
    </dgm:pt>
    <dgm:pt modelId="{970A2B1C-43A7-47B6-84F3-183B9960CF03}" type="sibTrans" cxnId="{0628FD73-8CEE-421D-9ECA-4AF7C56C98DE}">
      <dgm:prSet/>
      <dgm:spPr/>
      <dgm:t>
        <a:bodyPr/>
        <a:lstStyle/>
        <a:p>
          <a:endParaRPr lang="en-US"/>
        </a:p>
      </dgm:t>
    </dgm:pt>
    <dgm:pt modelId="{9397EA1A-403C-4107-832E-2A23E0025591}">
      <dgm:prSet/>
      <dgm:spPr/>
      <dgm:t>
        <a:bodyPr/>
        <a:lstStyle/>
        <a:p>
          <a:r>
            <a:rPr lang="en-GB" dirty="0">
              <a:latin typeface="Arial" panose="020B0604020202020204" pitchFamily="34" charset="0"/>
              <a:cs typeface="Arial" panose="020B0604020202020204" pitchFamily="34" charset="0"/>
            </a:rPr>
            <a:t>Regular Audits to testing to identify vulnerabilities </a:t>
          </a:r>
          <a:endParaRPr lang="en-US" dirty="0">
            <a:latin typeface="Arial" panose="020B0604020202020204" pitchFamily="34" charset="0"/>
            <a:cs typeface="Arial" panose="020B0604020202020204" pitchFamily="34" charset="0"/>
          </a:endParaRPr>
        </a:p>
      </dgm:t>
    </dgm:pt>
    <dgm:pt modelId="{9E27E6AC-7684-4A9B-8B7D-D813C60F03E4}" type="parTrans" cxnId="{07D40EE1-5BF8-4B1E-8259-8D117CD19EA8}">
      <dgm:prSet/>
      <dgm:spPr/>
      <dgm:t>
        <a:bodyPr/>
        <a:lstStyle/>
        <a:p>
          <a:endParaRPr lang="en-US"/>
        </a:p>
      </dgm:t>
    </dgm:pt>
    <dgm:pt modelId="{98F34D27-686E-46C8-88D2-B4508BD12AAD}" type="sibTrans" cxnId="{07D40EE1-5BF8-4B1E-8259-8D117CD19EA8}">
      <dgm:prSet/>
      <dgm:spPr/>
      <dgm:t>
        <a:bodyPr/>
        <a:lstStyle/>
        <a:p>
          <a:endParaRPr lang="en-US"/>
        </a:p>
      </dgm:t>
    </dgm:pt>
    <dgm:pt modelId="{9C02E268-5B52-4138-9769-8FAEB8B24501}">
      <dgm:prSet/>
      <dgm:spPr/>
      <dgm:t>
        <a:bodyPr/>
        <a:lstStyle/>
        <a:p>
          <a:r>
            <a:rPr lang="en-GB" dirty="0">
              <a:latin typeface="Arial" panose="020B0604020202020204" pitchFamily="34" charset="0"/>
              <a:cs typeface="Arial" panose="020B0604020202020204" pitchFamily="34" charset="0"/>
            </a:rPr>
            <a:t>Secure login with an authenticator to protect accounts </a:t>
          </a:r>
          <a:endParaRPr lang="en-US" dirty="0">
            <a:latin typeface="Arial" panose="020B0604020202020204" pitchFamily="34" charset="0"/>
            <a:cs typeface="Arial" panose="020B0604020202020204" pitchFamily="34" charset="0"/>
          </a:endParaRPr>
        </a:p>
      </dgm:t>
    </dgm:pt>
    <dgm:pt modelId="{70B6EE80-55E1-44E0-A11B-E3FF22600A65}" type="parTrans" cxnId="{A42A77ED-129E-401D-8E1B-D083AFC8B7C1}">
      <dgm:prSet/>
      <dgm:spPr/>
      <dgm:t>
        <a:bodyPr/>
        <a:lstStyle/>
        <a:p>
          <a:endParaRPr lang="en-US"/>
        </a:p>
      </dgm:t>
    </dgm:pt>
    <dgm:pt modelId="{07C38C8B-4A0E-427C-8808-6B83A7578AA7}" type="sibTrans" cxnId="{A42A77ED-129E-401D-8E1B-D083AFC8B7C1}">
      <dgm:prSet/>
      <dgm:spPr/>
      <dgm:t>
        <a:bodyPr/>
        <a:lstStyle/>
        <a:p>
          <a:endParaRPr lang="en-US"/>
        </a:p>
      </dgm:t>
    </dgm:pt>
    <dgm:pt modelId="{A1FDEAAF-3003-4221-BF2C-2E0FC6CAEDD5}">
      <dgm:prSet/>
      <dgm:spPr/>
      <dgm:t>
        <a:bodyPr/>
        <a:lstStyle/>
        <a:p>
          <a:r>
            <a:rPr lang="en-GB" dirty="0">
              <a:latin typeface="Arial" panose="020B0604020202020204" pitchFamily="34" charset="0"/>
              <a:cs typeface="Arial" panose="020B0604020202020204" pitchFamily="34" charset="0"/>
            </a:rPr>
            <a:t>Data Encryption to prevent unauthorised access </a:t>
          </a:r>
          <a:endParaRPr lang="en-US" dirty="0">
            <a:latin typeface="Arial" panose="020B0604020202020204" pitchFamily="34" charset="0"/>
            <a:cs typeface="Arial" panose="020B0604020202020204" pitchFamily="34" charset="0"/>
          </a:endParaRPr>
        </a:p>
      </dgm:t>
    </dgm:pt>
    <dgm:pt modelId="{10714A8F-DE47-4151-B3B6-C4B5E055AE0E}" type="parTrans" cxnId="{9DE1E08C-5C18-48F5-9E71-9518706E1F51}">
      <dgm:prSet/>
      <dgm:spPr/>
      <dgm:t>
        <a:bodyPr/>
        <a:lstStyle/>
        <a:p>
          <a:endParaRPr lang="en-US"/>
        </a:p>
      </dgm:t>
    </dgm:pt>
    <dgm:pt modelId="{59A61384-F844-4454-8731-4393D144F663}" type="sibTrans" cxnId="{9DE1E08C-5C18-48F5-9E71-9518706E1F51}">
      <dgm:prSet/>
      <dgm:spPr/>
      <dgm:t>
        <a:bodyPr/>
        <a:lstStyle/>
        <a:p>
          <a:endParaRPr lang="en-US"/>
        </a:p>
      </dgm:t>
    </dgm:pt>
    <dgm:pt modelId="{9DDA683E-4EF6-48DF-88C7-223C9A62D2F9}">
      <dgm:prSet/>
      <dgm:spPr/>
      <dgm:t>
        <a:bodyPr/>
        <a:lstStyle/>
        <a:p>
          <a:r>
            <a:rPr lang="en-GB" dirty="0">
              <a:latin typeface="Arial" panose="020B0604020202020204" pitchFamily="34" charset="0"/>
              <a:cs typeface="Arial" panose="020B0604020202020204" pitchFamily="34" charset="0"/>
            </a:rPr>
            <a:t>Digital Equity access to all including older adults</a:t>
          </a:r>
          <a:endParaRPr lang="en-US" dirty="0">
            <a:latin typeface="Arial" panose="020B0604020202020204" pitchFamily="34" charset="0"/>
            <a:cs typeface="Arial" panose="020B0604020202020204" pitchFamily="34" charset="0"/>
          </a:endParaRPr>
        </a:p>
      </dgm:t>
    </dgm:pt>
    <dgm:pt modelId="{90AF2D2F-A48A-471E-97D1-523146EBA9FB}" type="parTrans" cxnId="{1B8DEE14-ABAB-4D89-B735-499FBE5B2EC6}">
      <dgm:prSet/>
      <dgm:spPr/>
      <dgm:t>
        <a:bodyPr/>
        <a:lstStyle/>
        <a:p>
          <a:endParaRPr lang="en-US"/>
        </a:p>
      </dgm:t>
    </dgm:pt>
    <dgm:pt modelId="{B682A632-A268-49FB-A0FA-DD931B30852F}" type="sibTrans" cxnId="{1B8DEE14-ABAB-4D89-B735-499FBE5B2EC6}">
      <dgm:prSet/>
      <dgm:spPr/>
      <dgm:t>
        <a:bodyPr/>
        <a:lstStyle/>
        <a:p>
          <a:endParaRPr lang="en-US"/>
        </a:p>
      </dgm:t>
    </dgm:pt>
    <dgm:pt modelId="{BD5E8930-5551-4407-91EC-EB3CCF8C13EC}">
      <dgm:prSet/>
      <dgm:spPr/>
      <dgm:t>
        <a:bodyPr/>
        <a:lstStyle/>
        <a:p>
          <a:r>
            <a:rPr lang="en-GB" dirty="0">
              <a:latin typeface="Arial" panose="020B0604020202020204" pitchFamily="34" charset="0"/>
              <a:cs typeface="Arial" panose="020B0604020202020204" pitchFamily="34" charset="0"/>
            </a:rPr>
            <a:t>Balance between public benefit against risk of privacy breaches </a:t>
          </a:r>
          <a:endParaRPr lang="en-US" dirty="0">
            <a:latin typeface="Arial" panose="020B0604020202020204" pitchFamily="34" charset="0"/>
            <a:cs typeface="Arial" panose="020B0604020202020204" pitchFamily="34" charset="0"/>
          </a:endParaRPr>
        </a:p>
      </dgm:t>
    </dgm:pt>
    <dgm:pt modelId="{A7528024-E17A-4ECE-A783-9ADA672100AB}" type="parTrans" cxnId="{D5CEA883-A53F-45D1-9F03-28A5FCE4CFDB}">
      <dgm:prSet/>
      <dgm:spPr/>
      <dgm:t>
        <a:bodyPr/>
        <a:lstStyle/>
        <a:p>
          <a:endParaRPr lang="en-US"/>
        </a:p>
      </dgm:t>
    </dgm:pt>
    <dgm:pt modelId="{0D6EB8AE-18C7-48FA-B9A5-0DBA5233F7B9}" type="sibTrans" cxnId="{D5CEA883-A53F-45D1-9F03-28A5FCE4CFDB}">
      <dgm:prSet/>
      <dgm:spPr/>
      <dgm:t>
        <a:bodyPr/>
        <a:lstStyle/>
        <a:p>
          <a:endParaRPr lang="en-US"/>
        </a:p>
      </dgm:t>
    </dgm:pt>
    <dgm:pt modelId="{2DBCEAC2-0520-4B7A-8BA4-B0BDEAA70539}" type="pres">
      <dgm:prSet presAssocID="{EBD3F532-5D9E-40E5-8B03-F9AE99AF5F94}" presName="diagram" presStyleCnt="0">
        <dgm:presLayoutVars>
          <dgm:dir/>
          <dgm:resizeHandles val="exact"/>
        </dgm:presLayoutVars>
      </dgm:prSet>
      <dgm:spPr/>
    </dgm:pt>
    <dgm:pt modelId="{CFE76746-95FC-4C26-814F-EC624684D0FD}" type="pres">
      <dgm:prSet presAssocID="{DE5C7EEF-BC40-49A8-912B-41F882FA45E3}" presName="node" presStyleLbl="node1" presStyleIdx="0" presStyleCnt="9">
        <dgm:presLayoutVars>
          <dgm:bulletEnabled val="1"/>
        </dgm:presLayoutVars>
      </dgm:prSet>
      <dgm:spPr/>
    </dgm:pt>
    <dgm:pt modelId="{095C6189-03D9-4309-BE2E-5815F837D496}" type="pres">
      <dgm:prSet presAssocID="{85EFCABE-4B8F-4A53-9CBC-2B8ABFB2D764}" presName="sibTrans" presStyleCnt="0"/>
      <dgm:spPr/>
    </dgm:pt>
    <dgm:pt modelId="{46CF8E49-A120-4050-B1A9-028A8219B8A2}" type="pres">
      <dgm:prSet presAssocID="{107AD9F4-06DC-44BE-B5A7-82E94EED2247}" presName="node" presStyleLbl="node1" presStyleIdx="1" presStyleCnt="9">
        <dgm:presLayoutVars>
          <dgm:bulletEnabled val="1"/>
        </dgm:presLayoutVars>
      </dgm:prSet>
      <dgm:spPr/>
    </dgm:pt>
    <dgm:pt modelId="{DA873886-EC62-4D28-ACD8-BB5D2B4EB582}" type="pres">
      <dgm:prSet presAssocID="{2067303A-40CC-4491-B8FB-31E79DB4589B}" presName="sibTrans" presStyleCnt="0"/>
      <dgm:spPr/>
    </dgm:pt>
    <dgm:pt modelId="{149531D7-5CFD-4C07-874C-EBB67C9DBAE9}" type="pres">
      <dgm:prSet presAssocID="{4E8479E9-EF0C-482D-897F-7C7DF22C22F1}" presName="node" presStyleLbl="node1" presStyleIdx="2" presStyleCnt="9">
        <dgm:presLayoutVars>
          <dgm:bulletEnabled val="1"/>
        </dgm:presLayoutVars>
      </dgm:prSet>
      <dgm:spPr/>
    </dgm:pt>
    <dgm:pt modelId="{447BF422-2B91-4283-929B-854A5F8C1FEA}" type="pres">
      <dgm:prSet presAssocID="{14F31E29-3F7C-44CC-8180-2791EAD7291B}" presName="sibTrans" presStyleCnt="0"/>
      <dgm:spPr/>
    </dgm:pt>
    <dgm:pt modelId="{C8629820-797A-4377-94BE-3167B86224B6}" type="pres">
      <dgm:prSet presAssocID="{AE3322FF-9195-429E-88EF-405692115FD0}" presName="node" presStyleLbl="node1" presStyleIdx="3" presStyleCnt="9">
        <dgm:presLayoutVars>
          <dgm:bulletEnabled val="1"/>
        </dgm:presLayoutVars>
      </dgm:prSet>
      <dgm:spPr/>
    </dgm:pt>
    <dgm:pt modelId="{92C4D6B0-D5D4-4FF7-8C96-6433D5D219CE}" type="pres">
      <dgm:prSet presAssocID="{970A2B1C-43A7-47B6-84F3-183B9960CF03}" presName="sibTrans" presStyleCnt="0"/>
      <dgm:spPr/>
    </dgm:pt>
    <dgm:pt modelId="{7AE62298-E00C-402F-A09A-3F373861BEC3}" type="pres">
      <dgm:prSet presAssocID="{9397EA1A-403C-4107-832E-2A23E0025591}" presName="node" presStyleLbl="node1" presStyleIdx="4" presStyleCnt="9">
        <dgm:presLayoutVars>
          <dgm:bulletEnabled val="1"/>
        </dgm:presLayoutVars>
      </dgm:prSet>
      <dgm:spPr/>
    </dgm:pt>
    <dgm:pt modelId="{C8ED6CC8-8599-4251-8534-8B3C01A95361}" type="pres">
      <dgm:prSet presAssocID="{98F34D27-686E-46C8-88D2-B4508BD12AAD}" presName="sibTrans" presStyleCnt="0"/>
      <dgm:spPr/>
    </dgm:pt>
    <dgm:pt modelId="{822F8AEF-482E-435F-A624-E94C78033D0C}" type="pres">
      <dgm:prSet presAssocID="{9C02E268-5B52-4138-9769-8FAEB8B24501}" presName="node" presStyleLbl="node1" presStyleIdx="5" presStyleCnt="9">
        <dgm:presLayoutVars>
          <dgm:bulletEnabled val="1"/>
        </dgm:presLayoutVars>
      </dgm:prSet>
      <dgm:spPr/>
    </dgm:pt>
    <dgm:pt modelId="{B42C3831-75A5-4D0E-B89B-5B3EE5397B8F}" type="pres">
      <dgm:prSet presAssocID="{07C38C8B-4A0E-427C-8808-6B83A7578AA7}" presName="sibTrans" presStyleCnt="0"/>
      <dgm:spPr/>
    </dgm:pt>
    <dgm:pt modelId="{C691F0CB-947D-4865-824B-373392029748}" type="pres">
      <dgm:prSet presAssocID="{A1FDEAAF-3003-4221-BF2C-2E0FC6CAEDD5}" presName="node" presStyleLbl="node1" presStyleIdx="6" presStyleCnt="9">
        <dgm:presLayoutVars>
          <dgm:bulletEnabled val="1"/>
        </dgm:presLayoutVars>
      </dgm:prSet>
      <dgm:spPr/>
    </dgm:pt>
    <dgm:pt modelId="{46005B75-1BB8-4A83-B871-908A21E9EC72}" type="pres">
      <dgm:prSet presAssocID="{59A61384-F844-4454-8731-4393D144F663}" presName="sibTrans" presStyleCnt="0"/>
      <dgm:spPr/>
    </dgm:pt>
    <dgm:pt modelId="{EF9538BA-DFBA-4B2B-97C2-4576AD008332}" type="pres">
      <dgm:prSet presAssocID="{9DDA683E-4EF6-48DF-88C7-223C9A62D2F9}" presName="node" presStyleLbl="node1" presStyleIdx="7" presStyleCnt="9">
        <dgm:presLayoutVars>
          <dgm:bulletEnabled val="1"/>
        </dgm:presLayoutVars>
      </dgm:prSet>
      <dgm:spPr/>
    </dgm:pt>
    <dgm:pt modelId="{AE4C9541-B18E-4520-8AEB-E2E633B75DDF}" type="pres">
      <dgm:prSet presAssocID="{B682A632-A268-49FB-A0FA-DD931B30852F}" presName="sibTrans" presStyleCnt="0"/>
      <dgm:spPr/>
    </dgm:pt>
    <dgm:pt modelId="{26E25CB1-0A3E-456F-BBE3-BC45196CFECD}" type="pres">
      <dgm:prSet presAssocID="{BD5E8930-5551-4407-91EC-EB3CCF8C13EC}" presName="node" presStyleLbl="node1" presStyleIdx="8" presStyleCnt="9">
        <dgm:presLayoutVars>
          <dgm:bulletEnabled val="1"/>
        </dgm:presLayoutVars>
      </dgm:prSet>
      <dgm:spPr/>
    </dgm:pt>
  </dgm:ptLst>
  <dgm:cxnLst>
    <dgm:cxn modelId="{AA406506-0F26-43DD-AD9A-09B179C4FDB6}" type="presOf" srcId="{AE3322FF-9195-429E-88EF-405692115FD0}" destId="{C8629820-797A-4377-94BE-3167B86224B6}" srcOrd="0" destOrd="0" presId="urn:microsoft.com/office/officeart/2005/8/layout/default"/>
    <dgm:cxn modelId="{1B8DEE14-ABAB-4D89-B735-499FBE5B2EC6}" srcId="{EBD3F532-5D9E-40E5-8B03-F9AE99AF5F94}" destId="{9DDA683E-4EF6-48DF-88C7-223C9A62D2F9}" srcOrd="7" destOrd="0" parTransId="{90AF2D2F-A48A-471E-97D1-523146EBA9FB}" sibTransId="{B682A632-A268-49FB-A0FA-DD931B30852F}"/>
    <dgm:cxn modelId="{1072E735-F996-4BED-90F6-0CB4293BF3CD}" type="presOf" srcId="{BD5E8930-5551-4407-91EC-EB3CCF8C13EC}" destId="{26E25CB1-0A3E-456F-BBE3-BC45196CFECD}" srcOrd="0" destOrd="0" presId="urn:microsoft.com/office/officeart/2005/8/layout/default"/>
    <dgm:cxn modelId="{28985C3A-BD21-472D-9DCF-111E037CFCFE}" type="presOf" srcId="{9397EA1A-403C-4107-832E-2A23E0025591}" destId="{7AE62298-E00C-402F-A09A-3F373861BEC3}" srcOrd="0" destOrd="0" presId="urn:microsoft.com/office/officeart/2005/8/layout/default"/>
    <dgm:cxn modelId="{22AD4B3C-1322-4E29-9484-431A771725C5}" type="presOf" srcId="{A1FDEAAF-3003-4221-BF2C-2E0FC6CAEDD5}" destId="{C691F0CB-947D-4865-824B-373392029748}" srcOrd="0" destOrd="0" presId="urn:microsoft.com/office/officeart/2005/8/layout/default"/>
    <dgm:cxn modelId="{D4F54967-CA1E-4530-8D5F-1CD50F6B05C4}" type="presOf" srcId="{EBD3F532-5D9E-40E5-8B03-F9AE99AF5F94}" destId="{2DBCEAC2-0520-4B7A-8BA4-B0BDEAA70539}" srcOrd="0" destOrd="0" presId="urn:microsoft.com/office/officeart/2005/8/layout/default"/>
    <dgm:cxn modelId="{B9C0F14A-FC8F-4915-A901-863E1D660BE9}" type="presOf" srcId="{DE5C7EEF-BC40-49A8-912B-41F882FA45E3}" destId="{CFE76746-95FC-4C26-814F-EC624684D0FD}" srcOrd="0" destOrd="0" presId="urn:microsoft.com/office/officeart/2005/8/layout/default"/>
    <dgm:cxn modelId="{0628FD73-8CEE-421D-9ECA-4AF7C56C98DE}" srcId="{EBD3F532-5D9E-40E5-8B03-F9AE99AF5F94}" destId="{AE3322FF-9195-429E-88EF-405692115FD0}" srcOrd="3" destOrd="0" parTransId="{D3A486D2-5C66-48DF-ADE2-E03821BE8C0A}" sibTransId="{970A2B1C-43A7-47B6-84F3-183B9960CF03}"/>
    <dgm:cxn modelId="{ECBF8C7C-5D2A-4113-B1AD-8B02697020B0}" type="presOf" srcId="{9DDA683E-4EF6-48DF-88C7-223C9A62D2F9}" destId="{EF9538BA-DFBA-4B2B-97C2-4576AD008332}" srcOrd="0" destOrd="0" presId="urn:microsoft.com/office/officeart/2005/8/layout/default"/>
    <dgm:cxn modelId="{D5CEA883-A53F-45D1-9F03-28A5FCE4CFDB}" srcId="{EBD3F532-5D9E-40E5-8B03-F9AE99AF5F94}" destId="{BD5E8930-5551-4407-91EC-EB3CCF8C13EC}" srcOrd="8" destOrd="0" parTransId="{A7528024-E17A-4ECE-A783-9ADA672100AB}" sibTransId="{0D6EB8AE-18C7-48FA-B9A5-0DBA5233F7B9}"/>
    <dgm:cxn modelId="{9DE1E08C-5C18-48F5-9E71-9518706E1F51}" srcId="{EBD3F532-5D9E-40E5-8B03-F9AE99AF5F94}" destId="{A1FDEAAF-3003-4221-BF2C-2E0FC6CAEDD5}" srcOrd="6" destOrd="0" parTransId="{10714A8F-DE47-4151-B3B6-C4B5E055AE0E}" sibTransId="{59A61384-F844-4454-8731-4393D144F663}"/>
    <dgm:cxn modelId="{C49158A9-AB79-4E15-958B-BE3322827F8D}" type="presOf" srcId="{4E8479E9-EF0C-482D-897F-7C7DF22C22F1}" destId="{149531D7-5CFD-4C07-874C-EBB67C9DBAE9}" srcOrd="0" destOrd="0" presId="urn:microsoft.com/office/officeart/2005/8/layout/default"/>
    <dgm:cxn modelId="{8042A5AF-8537-4BBC-9FBE-6C8FCF8FB83B}" srcId="{EBD3F532-5D9E-40E5-8B03-F9AE99AF5F94}" destId="{4E8479E9-EF0C-482D-897F-7C7DF22C22F1}" srcOrd="2" destOrd="0" parTransId="{4B1EA61C-51DA-4399-90BC-F830C492F17B}" sibTransId="{14F31E29-3F7C-44CC-8180-2791EAD7291B}"/>
    <dgm:cxn modelId="{6FEDEFBE-D2BB-40D2-96A6-D2DBBCCB87DE}" type="presOf" srcId="{107AD9F4-06DC-44BE-B5A7-82E94EED2247}" destId="{46CF8E49-A120-4050-B1A9-028A8219B8A2}" srcOrd="0" destOrd="0" presId="urn:microsoft.com/office/officeart/2005/8/layout/default"/>
    <dgm:cxn modelId="{088B3BD4-CC34-41B5-AEBA-F255949A2808}" srcId="{EBD3F532-5D9E-40E5-8B03-F9AE99AF5F94}" destId="{DE5C7EEF-BC40-49A8-912B-41F882FA45E3}" srcOrd="0" destOrd="0" parTransId="{A0D2294D-AB50-4631-ADEB-38C89C08BE6F}" sibTransId="{85EFCABE-4B8F-4A53-9CBC-2B8ABFB2D764}"/>
    <dgm:cxn modelId="{D9D2F6D4-7622-4C51-8860-3A104535023D}" srcId="{EBD3F532-5D9E-40E5-8B03-F9AE99AF5F94}" destId="{107AD9F4-06DC-44BE-B5A7-82E94EED2247}" srcOrd="1" destOrd="0" parTransId="{BB6CD196-3033-4D78-BBEE-05B9A8FA45E9}" sibTransId="{2067303A-40CC-4491-B8FB-31E79DB4589B}"/>
    <dgm:cxn modelId="{07D40EE1-5BF8-4B1E-8259-8D117CD19EA8}" srcId="{EBD3F532-5D9E-40E5-8B03-F9AE99AF5F94}" destId="{9397EA1A-403C-4107-832E-2A23E0025591}" srcOrd="4" destOrd="0" parTransId="{9E27E6AC-7684-4A9B-8B7D-D813C60F03E4}" sibTransId="{98F34D27-686E-46C8-88D2-B4508BD12AAD}"/>
    <dgm:cxn modelId="{A42A77ED-129E-401D-8E1B-D083AFC8B7C1}" srcId="{EBD3F532-5D9E-40E5-8B03-F9AE99AF5F94}" destId="{9C02E268-5B52-4138-9769-8FAEB8B24501}" srcOrd="5" destOrd="0" parTransId="{70B6EE80-55E1-44E0-A11B-E3FF22600A65}" sibTransId="{07C38C8B-4A0E-427C-8808-6B83A7578AA7}"/>
    <dgm:cxn modelId="{F50BAFF2-3CD0-4277-BB8D-36EDFFC8B6A9}" type="presOf" srcId="{9C02E268-5B52-4138-9769-8FAEB8B24501}" destId="{822F8AEF-482E-435F-A624-E94C78033D0C}" srcOrd="0" destOrd="0" presId="urn:microsoft.com/office/officeart/2005/8/layout/default"/>
    <dgm:cxn modelId="{664FC75C-72AC-4ABA-A8D4-5BBA29146197}" type="presParOf" srcId="{2DBCEAC2-0520-4B7A-8BA4-B0BDEAA70539}" destId="{CFE76746-95FC-4C26-814F-EC624684D0FD}" srcOrd="0" destOrd="0" presId="urn:microsoft.com/office/officeart/2005/8/layout/default"/>
    <dgm:cxn modelId="{8ED0BB6C-A102-4AAE-9F90-04FE36A4F5E5}" type="presParOf" srcId="{2DBCEAC2-0520-4B7A-8BA4-B0BDEAA70539}" destId="{095C6189-03D9-4309-BE2E-5815F837D496}" srcOrd="1" destOrd="0" presId="urn:microsoft.com/office/officeart/2005/8/layout/default"/>
    <dgm:cxn modelId="{99DBE841-AD3F-4327-A431-5965E550D0BC}" type="presParOf" srcId="{2DBCEAC2-0520-4B7A-8BA4-B0BDEAA70539}" destId="{46CF8E49-A120-4050-B1A9-028A8219B8A2}" srcOrd="2" destOrd="0" presId="urn:microsoft.com/office/officeart/2005/8/layout/default"/>
    <dgm:cxn modelId="{CE631F7E-7799-4339-9E8E-1B39445B75D6}" type="presParOf" srcId="{2DBCEAC2-0520-4B7A-8BA4-B0BDEAA70539}" destId="{DA873886-EC62-4D28-ACD8-BB5D2B4EB582}" srcOrd="3" destOrd="0" presId="urn:microsoft.com/office/officeart/2005/8/layout/default"/>
    <dgm:cxn modelId="{F9F173E5-6085-4363-806B-7A21C0E9CDD2}" type="presParOf" srcId="{2DBCEAC2-0520-4B7A-8BA4-B0BDEAA70539}" destId="{149531D7-5CFD-4C07-874C-EBB67C9DBAE9}" srcOrd="4" destOrd="0" presId="urn:microsoft.com/office/officeart/2005/8/layout/default"/>
    <dgm:cxn modelId="{6B6451AA-BBBA-4E3F-9A84-C6C8ECAC4CEA}" type="presParOf" srcId="{2DBCEAC2-0520-4B7A-8BA4-B0BDEAA70539}" destId="{447BF422-2B91-4283-929B-854A5F8C1FEA}" srcOrd="5" destOrd="0" presId="urn:microsoft.com/office/officeart/2005/8/layout/default"/>
    <dgm:cxn modelId="{5CA6A87A-2327-4BDA-A03F-C1523630E37E}" type="presParOf" srcId="{2DBCEAC2-0520-4B7A-8BA4-B0BDEAA70539}" destId="{C8629820-797A-4377-94BE-3167B86224B6}" srcOrd="6" destOrd="0" presId="urn:microsoft.com/office/officeart/2005/8/layout/default"/>
    <dgm:cxn modelId="{23DF3FB3-D925-4BA0-BF0C-74E11AC00F2B}" type="presParOf" srcId="{2DBCEAC2-0520-4B7A-8BA4-B0BDEAA70539}" destId="{92C4D6B0-D5D4-4FF7-8C96-6433D5D219CE}" srcOrd="7" destOrd="0" presId="urn:microsoft.com/office/officeart/2005/8/layout/default"/>
    <dgm:cxn modelId="{64847427-6FBB-4469-8CB9-63E6BCE780C9}" type="presParOf" srcId="{2DBCEAC2-0520-4B7A-8BA4-B0BDEAA70539}" destId="{7AE62298-E00C-402F-A09A-3F373861BEC3}" srcOrd="8" destOrd="0" presId="urn:microsoft.com/office/officeart/2005/8/layout/default"/>
    <dgm:cxn modelId="{9D59D0DA-FF71-40B2-A9C6-52DA0087090D}" type="presParOf" srcId="{2DBCEAC2-0520-4B7A-8BA4-B0BDEAA70539}" destId="{C8ED6CC8-8599-4251-8534-8B3C01A95361}" srcOrd="9" destOrd="0" presId="urn:microsoft.com/office/officeart/2005/8/layout/default"/>
    <dgm:cxn modelId="{5D6E76C7-E0A3-49F9-978E-103DAD1685A5}" type="presParOf" srcId="{2DBCEAC2-0520-4B7A-8BA4-B0BDEAA70539}" destId="{822F8AEF-482E-435F-A624-E94C78033D0C}" srcOrd="10" destOrd="0" presId="urn:microsoft.com/office/officeart/2005/8/layout/default"/>
    <dgm:cxn modelId="{2CAB28AE-A418-467C-9B25-045ABBA67465}" type="presParOf" srcId="{2DBCEAC2-0520-4B7A-8BA4-B0BDEAA70539}" destId="{B42C3831-75A5-4D0E-B89B-5B3EE5397B8F}" srcOrd="11" destOrd="0" presId="urn:microsoft.com/office/officeart/2005/8/layout/default"/>
    <dgm:cxn modelId="{C4C39A13-B85D-411C-A9F9-926DE7F0F0D7}" type="presParOf" srcId="{2DBCEAC2-0520-4B7A-8BA4-B0BDEAA70539}" destId="{C691F0CB-947D-4865-824B-373392029748}" srcOrd="12" destOrd="0" presId="urn:microsoft.com/office/officeart/2005/8/layout/default"/>
    <dgm:cxn modelId="{D1737153-AFE0-4CDD-BBEB-F6A690DAD6FC}" type="presParOf" srcId="{2DBCEAC2-0520-4B7A-8BA4-B0BDEAA70539}" destId="{46005B75-1BB8-4A83-B871-908A21E9EC72}" srcOrd="13" destOrd="0" presId="urn:microsoft.com/office/officeart/2005/8/layout/default"/>
    <dgm:cxn modelId="{5BA0DF36-98E0-4672-B1E8-FD5324F64377}" type="presParOf" srcId="{2DBCEAC2-0520-4B7A-8BA4-B0BDEAA70539}" destId="{EF9538BA-DFBA-4B2B-97C2-4576AD008332}" srcOrd="14" destOrd="0" presId="urn:microsoft.com/office/officeart/2005/8/layout/default"/>
    <dgm:cxn modelId="{80A07D91-B6BA-42E6-86EB-1BF7E7ACCDD0}" type="presParOf" srcId="{2DBCEAC2-0520-4B7A-8BA4-B0BDEAA70539}" destId="{AE4C9541-B18E-4520-8AEB-E2E633B75DDF}" srcOrd="15" destOrd="0" presId="urn:microsoft.com/office/officeart/2005/8/layout/default"/>
    <dgm:cxn modelId="{519E92C9-0EB6-4604-8F77-A58F9573A883}" type="presParOf" srcId="{2DBCEAC2-0520-4B7A-8BA4-B0BDEAA70539}" destId="{26E25CB1-0A3E-456F-BBE3-BC45196CFECD}" srcOrd="16" destOrd="0" presId="urn:microsoft.com/office/officeart/2005/8/layout/defaul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1.xml><?xml version="1.0" encoding="utf-8"?>
<dgm:dataModel xmlns:dgm="http://schemas.openxmlformats.org/drawingml/2006/diagram" xmlns:a="http://schemas.openxmlformats.org/drawingml/2006/main">
  <dgm:ptLst>
    <dgm:pt modelId="{71A25822-84AB-4CF5-8E63-0D9E9009A451}" type="doc">
      <dgm:prSet loTypeId="urn:microsoft.com/office/officeart/2016/7/layout/RepeatingBendingProcessNew" loCatId="process" qsTypeId="urn:microsoft.com/office/officeart/2005/8/quickstyle/simple1" qsCatId="simple" csTypeId="urn:microsoft.com/office/officeart/2005/8/colors/colorful1" csCatId="colorful"/>
      <dgm:spPr/>
      <dgm:t>
        <a:bodyPr/>
        <a:lstStyle/>
        <a:p>
          <a:endParaRPr lang="en-US"/>
        </a:p>
      </dgm:t>
    </dgm:pt>
    <dgm:pt modelId="{A57E89B6-82A5-42AF-9E2B-485563368975}">
      <dgm:prSet/>
      <dgm:spPr/>
      <dgm:t>
        <a:bodyPr/>
        <a:lstStyle/>
        <a:p>
          <a:r>
            <a:rPr lang="en-GB" dirty="0">
              <a:latin typeface="Arial" panose="020B0604020202020204" pitchFamily="34" charset="0"/>
              <a:cs typeface="Arial" panose="020B0604020202020204" pitchFamily="34" charset="0"/>
            </a:rPr>
            <a:t>Enhance Accessibility and Digital Inclusion </a:t>
          </a:r>
          <a:endParaRPr lang="en-US" dirty="0">
            <a:latin typeface="Arial" panose="020B0604020202020204" pitchFamily="34" charset="0"/>
            <a:cs typeface="Arial" panose="020B0604020202020204" pitchFamily="34" charset="0"/>
          </a:endParaRPr>
        </a:p>
      </dgm:t>
    </dgm:pt>
    <dgm:pt modelId="{8ABDA3AC-43D2-45E0-800B-4DBDEF2CD1E8}" type="parTrans" cxnId="{54DD20A0-664B-4D44-9764-0DB59A468785}">
      <dgm:prSet/>
      <dgm:spPr/>
      <dgm:t>
        <a:bodyPr/>
        <a:lstStyle/>
        <a:p>
          <a:endParaRPr lang="en-US"/>
        </a:p>
      </dgm:t>
    </dgm:pt>
    <dgm:pt modelId="{929C8B8B-85EF-40C9-AD85-CC6BD149FDAB}" type="sibTrans" cxnId="{54DD20A0-664B-4D44-9764-0DB59A468785}">
      <dgm:prSet/>
      <dgm:spPr/>
      <dgm:t>
        <a:bodyPr/>
        <a:lstStyle/>
        <a:p>
          <a:endParaRPr lang="en-US"/>
        </a:p>
      </dgm:t>
    </dgm:pt>
    <dgm:pt modelId="{F11F86FC-4551-44E3-88F4-68428F6CA26A}">
      <dgm:prSet/>
      <dgm:spPr/>
      <dgm:t>
        <a:bodyPr/>
        <a:lstStyle/>
        <a:p>
          <a:r>
            <a:rPr lang="en-GB" dirty="0">
              <a:latin typeface="Arial" panose="020B0604020202020204" pitchFamily="34" charset="0"/>
              <a:cs typeface="Arial" panose="020B0604020202020204" pitchFamily="34" charset="0"/>
            </a:rPr>
            <a:t>Improve Technical Performance </a:t>
          </a:r>
          <a:endParaRPr lang="en-US" dirty="0">
            <a:latin typeface="Arial" panose="020B0604020202020204" pitchFamily="34" charset="0"/>
            <a:cs typeface="Arial" panose="020B0604020202020204" pitchFamily="34" charset="0"/>
          </a:endParaRPr>
        </a:p>
      </dgm:t>
    </dgm:pt>
    <dgm:pt modelId="{E9E7A00A-3253-4AF6-980B-9CECB85AB6E6}" type="parTrans" cxnId="{E74EEE25-3485-47C8-804B-B44426AAE235}">
      <dgm:prSet/>
      <dgm:spPr/>
      <dgm:t>
        <a:bodyPr/>
        <a:lstStyle/>
        <a:p>
          <a:endParaRPr lang="en-US"/>
        </a:p>
      </dgm:t>
    </dgm:pt>
    <dgm:pt modelId="{054661E5-46FC-4D05-A6A4-B6847A5BE6E2}" type="sibTrans" cxnId="{E74EEE25-3485-47C8-804B-B44426AAE235}">
      <dgm:prSet/>
      <dgm:spPr/>
      <dgm:t>
        <a:bodyPr/>
        <a:lstStyle/>
        <a:p>
          <a:endParaRPr lang="en-US"/>
        </a:p>
      </dgm:t>
    </dgm:pt>
    <dgm:pt modelId="{F34AAA3E-B7C2-4173-AD4E-8663DC77F390}">
      <dgm:prSet/>
      <dgm:spPr/>
      <dgm:t>
        <a:bodyPr/>
        <a:lstStyle/>
        <a:p>
          <a:r>
            <a:rPr lang="en-GB" dirty="0">
              <a:latin typeface="Arial" panose="020B0604020202020204" pitchFamily="34" charset="0"/>
              <a:cs typeface="Arial" panose="020B0604020202020204" pitchFamily="34" charset="0"/>
            </a:rPr>
            <a:t>Increase Awareness and Engagement </a:t>
          </a:r>
          <a:endParaRPr lang="en-US" dirty="0">
            <a:latin typeface="Arial" panose="020B0604020202020204" pitchFamily="34" charset="0"/>
            <a:cs typeface="Arial" panose="020B0604020202020204" pitchFamily="34" charset="0"/>
          </a:endParaRPr>
        </a:p>
      </dgm:t>
    </dgm:pt>
    <dgm:pt modelId="{21167646-5F7F-47EF-9DC7-662D5DF5E66A}" type="parTrans" cxnId="{FF1A4AAC-7261-47BC-8E9F-935EF2AB75F1}">
      <dgm:prSet/>
      <dgm:spPr/>
      <dgm:t>
        <a:bodyPr/>
        <a:lstStyle/>
        <a:p>
          <a:endParaRPr lang="en-US"/>
        </a:p>
      </dgm:t>
    </dgm:pt>
    <dgm:pt modelId="{E76C369C-ABF1-496A-BC10-F2E8B31D9658}" type="sibTrans" cxnId="{FF1A4AAC-7261-47BC-8E9F-935EF2AB75F1}">
      <dgm:prSet/>
      <dgm:spPr/>
      <dgm:t>
        <a:bodyPr/>
        <a:lstStyle/>
        <a:p>
          <a:endParaRPr lang="en-US"/>
        </a:p>
      </dgm:t>
    </dgm:pt>
    <dgm:pt modelId="{3762F90D-78B5-4ED6-A1BE-3E68889D0F4F}">
      <dgm:prSet/>
      <dgm:spPr/>
      <dgm:t>
        <a:bodyPr/>
        <a:lstStyle/>
        <a:p>
          <a:r>
            <a:rPr lang="en-GB" dirty="0">
              <a:latin typeface="Arial" panose="020B0604020202020204" pitchFamily="34" charset="0"/>
              <a:cs typeface="Arial" panose="020B0604020202020204" pitchFamily="34" charset="0"/>
            </a:rPr>
            <a:t>Strengthen Data Security and Privacy </a:t>
          </a:r>
          <a:endParaRPr lang="en-US" dirty="0">
            <a:latin typeface="Arial" panose="020B0604020202020204" pitchFamily="34" charset="0"/>
            <a:cs typeface="Arial" panose="020B0604020202020204" pitchFamily="34" charset="0"/>
          </a:endParaRPr>
        </a:p>
      </dgm:t>
    </dgm:pt>
    <dgm:pt modelId="{453DDCD0-F0D4-4F8F-A8BE-EE454D569AEA}" type="parTrans" cxnId="{A6B249C3-AD1F-4295-97CB-835A9AC1092A}">
      <dgm:prSet/>
      <dgm:spPr/>
      <dgm:t>
        <a:bodyPr/>
        <a:lstStyle/>
        <a:p>
          <a:endParaRPr lang="en-US"/>
        </a:p>
      </dgm:t>
    </dgm:pt>
    <dgm:pt modelId="{124AC740-0F62-4672-B57B-29977172901D}" type="sibTrans" cxnId="{A6B249C3-AD1F-4295-97CB-835A9AC1092A}">
      <dgm:prSet/>
      <dgm:spPr/>
      <dgm:t>
        <a:bodyPr/>
        <a:lstStyle/>
        <a:p>
          <a:endParaRPr lang="en-US"/>
        </a:p>
      </dgm:t>
    </dgm:pt>
    <dgm:pt modelId="{ECFD044F-1221-4F12-BC86-6A7E8A3711B6}">
      <dgm:prSet/>
      <dgm:spPr/>
      <dgm:t>
        <a:bodyPr/>
        <a:lstStyle/>
        <a:p>
          <a:r>
            <a:rPr lang="en-GB" dirty="0">
              <a:latin typeface="Arial" panose="020B0604020202020204" pitchFamily="34" charset="0"/>
              <a:cs typeface="Arial" panose="020B0604020202020204" pitchFamily="34" charset="0"/>
            </a:rPr>
            <a:t>Improve System Integration </a:t>
          </a:r>
          <a:endParaRPr lang="en-US" dirty="0">
            <a:latin typeface="Arial" panose="020B0604020202020204" pitchFamily="34" charset="0"/>
            <a:cs typeface="Arial" panose="020B0604020202020204" pitchFamily="34" charset="0"/>
          </a:endParaRPr>
        </a:p>
      </dgm:t>
    </dgm:pt>
    <dgm:pt modelId="{365C928A-F502-4589-9B01-84666F5AAA50}" type="parTrans" cxnId="{AA07BE83-6281-4BE5-BCDF-2AF85FED0DF5}">
      <dgm:prSet/>
      <dgm:spPr/>
      <dgm:t>
        <a:bodyPr/>
        <a:lstStyle/>
        <a:p>
          <a:endParaRPr lang="en-US"/>
        </a:p>
      </dgm:t>
    </dgm:pt>
    <dgm:pt modelId="{517EC093-4D87-450F-AE07-1C126BE27C17}" type="sibTrans" cxnId="{AA07BE83-6281-4BE5-BCDF-2AF85FED0DF5}">
      <dgm:prSet/>
      <dgm:spPr/>
      <dgm:t>
        <a:bodyPr/>
        <a:lstStyle/>
        <a:p>
          <a:endParaRPr lang="en-US"/>
        </a:p>
      </dgm:t>
    </dgm:pt>
    <dgm:pt modelId="{FA2B4866-84A3-4825-9AEA-BD71A2033B19}">
      <dgm:prSet/>
      <dgm:spPr/>
      <dgm:t>
        <a:bodyPr/>
        <a:lstStyle/>
        <a:p>
          <a:r>
            <a:rPr lang="en-GB" dirty="0">
              <a:latin typeface="Arial" panose="020B0604020202020204" pitchFamily="34" charset="0"/>
              <a:cs typeface="Arial" panose="020B0604020202020204" pitchFamily="34" charset="0"/>
            </a:rPr>
            <a:t>Enhance User Experience </a:t>
          </a:r>
          <a:endParaRPr lang="en-US" dirty="0">
            <a:latin typeface="Arial" panose="020B0604020202020204" pitchFamily="34" charset="0"/>
            <a:cs typeface="Arial" panose="020B0604020202020204" pitchFamily="34" charset="0"/>
          </a:endParaRPr>
        </a:p>
      </dgm:t>
    </dgm:pt>
    <dgm:pt modelId="{AB951250-7A91-4856-A47C-FA8684186BC5}" type="parTrans" cxnId="{6FB0582F-CFBF-4489-8B21-E3A30A6C6896}">
      <dgm:prSet/>
      <dgm:spPr/>
      <dgm:t>
        <a:bodyPr/>
        <a:lstStyle/>
        <a:p>
          <a:endParaRPr lang="en-US"/>
        </a:p>
      </dgm:t>
    </dgm:pt>
    <dgm:pt modelId="{96EE6D9B-6493-4825-93DE-DBB81688B958}" type="sibTrans" cxnId="{6FB0582F-CFBF-4489-8B21-E3A30A6C6896}">
      <dgm:prSet/>
      <dgm:spPr/>
      <dgm:t>
        <a:bodyPr/>
        <a:lstStyle/>
        <a:p>
          <a:endParaRPr lang="en-US"/>
        </a:p>
      </dgm:t>
    </dgm:pt>
    <dgm:pt modelId="{F93CD78E-9F91-4A5C-8E5B-3249487C81D2}">
      <dgm:prSet/>
      <dgm:spPr/>
      <dgm:t>
        <a:bodyPr/>
        <a:lstStyle/>
        <a:p>
          <a:r>
            <a:rPr lang="en-GB" dirty="0">
              <a:latin typeface="Arial" panose="020B0604020202020204" pitchFamily="34" charset="0"/>
              <a:cs typeface="Arial" panose="020B0604020202020204" pitchFamily="34" charset="0"/>
            </a:rPr>
            <a:t>Promote Ethical and Transparent Use </a:t>
          </a:r>
          <a:endParaRPr lang="en-US" dirty="0">
            <a:latin typeface="Arial" panose="020B0604020202020204" pitchFamily="34" charset="0"/>
            <a:cs typeface="Arial" panose="020B0604020202020204" pitchFamily="34" charset="0"/>
          </a:endParaRPr>
        </a:p>
      </dgm:t>
    </dgm:pt>
    <dgm:pt modelId="{4261C470-6E6A-4A20-A7A1-E247501D23E3}" type="parTrans" cxnId="{A182C2DF-DEEB-47F5-96E7-EDDD40C56BED}">
      <dgm:prSet/>
      <dgm:spPr/>
      <dgm:t>
        <a:bodyPr/>
        <a:lstStyle/>
        <a:p>
          <a:endParaRPr lang="en-US"/>
        </a:p>
      </dgm:t>
    </dgm:pt>
    <dgm:pt modelId="{CDA3B342-9A5F-4B2E-9C58-987D741CA7AC}" type="sibTrans" cxnId="{A182C2DF-DEEB-47F5-96E7-EDDD40C56BED}">
      <dgm:prSet/>
      <dgm:spPr/>
      <dgm:t>
        <a:bodyPr/>
        <a:lstStyle/>
        <a:p>
          <a:endParaRPr lang="en-US"/>
        </a:p>
      </dgm:t>
    </dgm:pt>
    <dgm:pt modelId="{4D77CE14-BD8F-408D-BB6F-9BB6922CBF0A}">
      <dgm:prSet/>
      <dgm:spPr/>
      <dgm:t>
        <a:bodyPr/>
        <a:lstStyle/>
        <a:p>
          <a:r>
            <a:rPr lang="en-GB" dirty="0">
              <a:latin typeface="Arial" panose="020B0604020202020204" pitchFamily="34" charset="0"/>
              <a:cs typeface="Arial" panose="020B0604020202020204" pitchFamily="34" charset="0"/>
            </a:rPr>
            <a:t>Monitor and Evaluate </a:t>
          </a:r>
          <a:endParaRPr lang="en-US" dirty="0">
            <a:latin typeface="Arial" panose="020B0604020202020204" pitchFamily="34" charset="0"/>
            <a:cs typeface="Arial" panose="020B0604020202020204" pitchFamily="34" charset="0"/>
          </a:endParaRPr>
        </a:p>
      </dgm:t>
    </dgm:pt>
    <dgm:pt modelId="{17483F25-2A19-4992-9074-1A03B7EE1D88}" type="parTrans" cxnId="{DA2DEB3E-DC46-4B0D-BC26-42C26E9DA0DC}">
      <dgm:prSet/>
      <dgm:spPr/>
      <dgm:t>
        <a:bodyPr/>
        <a:lstStyle/>
        <a:p>
          <a:endParaRPr lang="en-US"/>
        </a:p>
      </dgm:t>
    </dgm:pt>
    <dgm:pt modelId="{FB69F8D1-A433-47AD-9A69-A66A32C1A9BD}" type="sibTrans" cxnId="{DA2DEB3E-DC46-4B0D-BC26-42C26E9DA0DC}">
      <dgm:prSet/>
      <dgm:spPr/>
      <dgm:t>
        <a:bodyPr/>
        <a:lstStyle/>
        <a:p>
          <a:endParaRPr lang="en-US"/>
        </a:p>
      </dgm:t>
    </dgm:pt>
    <dgm:pt modelId="{9A1DDDC3-E794-4D59-8006-5A846BAA9454}">
      <dgm:prSet/>
      <dgm:spPr/>
      <dgm:t>
        <a:bodyPr/>
        <a:lstStyle/>
        <a:p>
          <a:r>
            <a:rPr lang="en-GB" dirty="0">
              <a:latin typeface="Arial" panose="020B0604020202020204" pitchFamily="34" charset="0"/>
              <a:cs typeface="Arial" panose="020B0604020202020204" pitchFamily="34" charset="0"/>
            </a:rPr>
            <a:t>Increase Funding for the App </a:t>
          </a:r>
          <a:endParaRPr lang="en-US" dirty="0">
            <a:latin typeface="Arial" panose="020B0604020202020204" pitchFamily="34" charset="0"/>
            <a:cs typeface="Arial" panose="020B0604020202020204" pitchFamily="34" charset="0"/>
          </a:endParaRPr>
        </a:p>
      </dgm:t>
    </dgm:pt>
    <dgm:pt modelId="{FED2D7BD-7E35-49D3-A5B3-6B2590C85B9D}" type="parTrans" cxnId="{E4CB88BE-3DE4-4B4C-BADB-FC6C707E93C6}">
      <dgm:prSet/>
      <dgm:spPr/>
      <dgm:t>
        <a:bodyPr/>
        <a:lstStyle/>
        <a:p>
          <a:endParaRPr lang="en-US"/>
        </a:p>
      </dgm:t>
    </dgm:pt>
    <dgm:pt modelId="{1DB113F0-7578-4D56-B401-96019087B9B1}" type="sibTrans" cxnId="{E4CB88BE-3DE4-4B4C-BADB-FC6C707E93C6}">
      <dgm:prSet/>
      <dgm:spPr/>
      <dgm:t>
        <a:bodyPr/>
        <a:lstStyle/>
        <a:p>
          <a:endParaRPr lang="en-US"/>
        </a:p>
      </dgm:t>
    </dgm:pt>
    <dgm:pt modelId="{25E58055-EE40-414D-8055-BCF85DEEC573}" type="pres">
      <dgm:prSet presAssocID="{71A25822-84AB-4CF5-8E63-0D9E9009A451}" presName="Name0" presStyleCnt="0">
        <dgm:presLayoutVars>
          <dgm:dir/>
          <dgm:resizeHandles val="exact"/>
        </dgm:presLayoutVars>
      </dgm:prSet>
      <dgm:spPr/>
    </dgm:pt>
    <dgm:pt modelId="{10D06F33-CB8C-48B5-85B2-02FE5FDCBB13}" type="pres">
      <dgm:prSet presAssocID="{A57E89B6-82A5-42AF-9E2B-485563368975}" presName="node" presStyleLbl="node1" presStyleIdx="0" presStyleCnt="9">
        <dgm:presLayoutVars>
          <dgm:bulletEnabled val="1"/>
        </dgm:presLayoutVars>
      </dgm:prSet>
      <dgm:spPr/>
    </dgm:pt>
    <dgm:pt modelId="{EC0BC1CA-5EF8-44BE-B2BF-C96A11B78DA6}" type="pres">
      <dgm:prSet presAssocID="{929C8B8B-85EF-40C9-AD85-CC6BD149FDAB}" presName="sibTrans" presStyleLbl="sibTrans1D1" presStyleIdx="0" presStyleCnt="8"/>
      <dgm:spPr/>
    </dgm:pt>
    <dgm:pt modelId="{ED3B5420-DC7A-4525-99D2-3B0184EBEB2B}" type="pres">
      <dgm:prSet presAssocID="{929C8B8B-85EF-40C9-AD85-CC6BD149FDAB}" presName="connectorText" presStyleLbl="sibTrans1D1" presStyleIdx="0" presStyleCnt="8"/>
      <dgm:spPr/>
    </dgm:pt>
    <dgm:pt modelId="{7340E63C-BC51-4723-A12D-C7DBF03744B7}" type="pres">
      <dgm:prSet presAssocID="{F11F86FC-4551-44E3-88F4-68428F6CA26A}" presName="node" presStyleLbl="node1" presStyleIdx="1" presStyleCnt="9">
        <dgm:presLayoutVars>
          <dgm:bulletEnabled val="1"/>
        </dgm:presLayoutVars>
      </dgm:prSet>
      <dgm:spPr/>
    </dgm:pt>
    <dgm:pt modelId="{660E9374-AC95-463C-BB12-DA275810D772}" type="pres">
      <dgm:prSet presAssocID="{054661E5-46FC-4D05-A6A4-B6847A5BE6E2}" presName="sibTrans" presStyleLbl="sibTrans1D1" presStyleIdx="1" presStyleCnt="8"/>
      <dgm:spPr/>
    </dgm:pt>
    <dgm:pt modelId="{2F54814A-A5D4-4753-8809-394A095392D0}" type="pres">
      <dgm:prSet presAssocID="{054661E5-46FC-4D05-A6A4-B6847A5BE6E2}" presName="connectorText" presStyleLbl="sibTrans1D1" presStyleIdx="1" presStyleCnt="8"/>
      <dgm:spPr/>
    </dgm:pt>
    <dgm:pt modelId="{808E16E2-9CA1-4BA9-A97D-06B2A09C4580}" type="pres">
      <dgm:prSet presAssocID="{F34AAA3E-B7C2-4173-AD4E-8663DC77F390}" presName="node" presStyleLbl="node1" presStyleIdx="2" presStyleCnt="9">
        <dgm:presLayoutVars>
          <dgm:bulletEnabled val="1"/>
        </dgm:presLayoutVars>
      </dgm:prSet>
      <dgm:spPr/>
    </dgm:pt>
    <dgm:pt modelId="{C2D41ABE-9900-465B-89B7-F0935D1050E8}" type="pres">
      <dgm:prSet presAssocID="{E76C369C-ABF1-496A-BC10-F2E8B31D9658}" presName="sibTrans" presStyleLbl="sibTrans1D1" presStyleIdx="2" presStyleCnt="8"/>
      <dgm:spPr/>
    </dgm:pt>
    <dgm:pt modelId="{8BB5B560-0A5F-4BA4-A014-6B7B41916063}" type="pres">
      <dgm:prSet presAssocID="{E76C369C-ABF1-496A-BC10-F2E8B31D9658}" presName="connectorText" presStyleLbl="sibTrans1D1" presStyleIdx="2" presStyleCnt="8"/>
      <dgm:spPr/>
    </dgm:pt>
    <dgm:pt modelId="{D7507D65-B6D8-47C0-8CAF-B3A0B78BE68B}" type="pres">
      <dgm:prSet presAssocID="{3762F90D-78B5-4ED6-A1BE-3E68889D0F4F}" presName="node" presStyleLbl="node1" presStyleIdx="3" presStyleCnt="9">
        <dgm:presLayoutVars>
          <dgm:bulletEnabled val="1"/>
        </dgm:presLayoutVars>
      </dgm:prSet>
      <dgm:spPr/>
    </dgm:pt>
    <dgm:pt modelId="{B7BB27EE-5974-4CEC-ABDE-90B6637199A2}" type="pres">
      <dgm:prSet presAssocID="{124AC740-0F62-4672-B57B-29977172901D}" presName="sibTrans" presStyleLbl="sibTrans1D1" presStyleIdx="3" presStyleCnt="8"/>
      <dgm:spPr/>
    </dgm:pt>
    <dgm:pt modelId="{018DBB16-F606-4A6B-A75C-B5D578ED1560}" type="pres">
      <dgm:prSet presAssocID="{124AC740-0F62-4672-B57B-29977172901D}" presName="connectorText" presStyleLbl="sibTrans1D1" presStyleIdx="3" presStyleCnt="8"/>
      <dgm:spPr/>
    </dgm:pt>
    <dgm:pt modelId="{3271D166-9E3D-4B7E-8522-1747B1A71F69}" type="pres">
      <dgm:prSet presAssocID="{ECFD044F-1221-4F12-BC86-6A7E8A3711B6}" presName="node" presStyleLbl="node1" presStyleIdx="4" presStyleCnt="9">
        <dgm:presLayoutVars>
          <dgm:bulletEnabled val="1"/>
        </dgm:presLayoutVars>
      </dgm:prSet>
      <dgm:spPr/>
    </dgm:pt>
    <dgm:pt modelId="{2D741FB1-E82B-45FA-B6FB-DBB4BB0CD161}" type="pres">
      <dgm:prSet presAssocID="{517EC093-4D87-450F-AE07-1C126BE27C17}" presName="sibTrans" presStyleLbl="sibTrans1D1" presStyleIdx="4" presStyleCnt="8"/>
      <dgm:spPr/>
    </dgm:pt>
    <dgm:pt modelId="{018D0B56-E423-45CF-9423-30C6077C1BC5}" type="pres">
      <dgm:prSet presAssocID="{517EC093-4D87-450F-AE07-1C126BE27C17}" presName="connectorText" presStyleLbl="sibTrans1D1" presStyleIdx="4" presStyleCnt="8"/>
      <dgm:spPr/>
    </dgm:pt>
    <dgm:pt modelId="{C6E87E2C-9541-4906-8D72-87C5A616CFEE}" type="pres">
      <dgm:prSet presAssocID="{FA2B4866-84A3-4825-9AEA-BD71A2033B19}" presName="node" presStyleLbl="node1" presStyleIdx="5" presStyleCnt="9">
        <dgm:presLayoutVars>
          <dgm:bulletEnabled val="1"/>
        </dgm:presLayoutVars>
      </dgm:prSet>
      <dgm:spPr/>
    </dgm:pt>
    <dgm:pt modelId="{6DF91874-F042-4D0A-954F-E1A266EAC0D5}" type="pres">
      <dgm:prSet presAssocID="{96EE6D9B-6493-4825-93DE-DBB81688B958}" presName="sibTrans" presStyleLbl="sibTrans1D1" presStyleIdx="5" presStyleCnt="8"/>
      <dgm:spPr/>
    </dgm:pt>
    <dgm:pt modelId="{3DC85176-1723-46E3-8A95-1313E3CFF615}" type="pres">
      <dgm:prSet presAssocID="{96EE6D9B-6493-4825-93DE-DBB81688B958}" presName="connectorText" presStyleLbl="sibTrans1D1" presStyleIdx="5" presStyleCnt="8"/>
      <dgm:spPr/>
    </dgm:pt>
    <dgm:pt modelId="{8BCEEEE5-92FF-4A06-8648-DBB99B39F355}" type="pres">
      <dgm:prSet presAssocID="{F93CD78E-9F91-4A5C-8E5B-3249487C81D2}" presName="node" presStyleLbl="node1" presStyleIdx="6" presStyleCnt="9">
        <dgm:presLayoutVars>
          <dgm:bulletEnabled val="1"/>
        </dgm:presLayoutVars>
      </dgm:prSet>
      <dgm:spPr/>
    </dgm:pt>
    <dgm:pt modelId="{C508A75A-5754-4090-9AD1-FE9C85CBAB69}" type="pres">
      <dgm:prSet presAssocID="{CDA3B342-9A5F-4B2E-9C58-987D741CA7AC}" presName="sibTrans" presStyleLbl="sibTrans1D1" presStyleIdx="6" presStyleCnt="8"/>
      <dgm:spPr/>
    </dgm:pt>
    <dgm:pt modelId="{FFA402A0-4286-45C3-BDED-BDC918525DC4}" type="pres">
      <dgm:prSet presAssocID="{CDA3B342-9A5F-4B2E-9C58-987D741CA7AC}" presName="connectorText" presStyleLbl="sibTrans1D1" presStyleIdx="6" presStyleCnt="8"/>
      <dgm:spPr/>
    </dgm:pt>
    <dgm:pt modelId="{0EF53D9C-BC2A-4A6E-A011-26BED2A72E33}" type="pres">
      <dgm:prSet presAssocID="{4D77CE14-BD8F-408D-BB6F-9BB6922CBF0A}" presName="node" presStyleLbl="node1" presStyleIdx="7" presStyleCnt="9">
        <dgm:presLayoutVars>
          <dgm:bulletEnabled val="1"/>
        </dgm:presLayoutVars>
      </dgm:prSet>
      <dgm:spPr/>
    </dgm:pt>
    <dgm:pt modelId="{13134A37-4B5D-4FD4-836D-0818D632786A}" type="pres">
      <dgm:prSet presAssocID="{FB69F8D1-A433-47AD-9A69-A66A32C1A9BD}" presName="sibTrans" presStyleLbl="sibTrans1D1" presStyleIdx="7" presStyleCnt="8"/>
      <dgm:spPr/>
    </dgm:pt>
    <dgm:pt modelId="{F16BBF31-E9A7-4312-AFD4-5E9B09DD57EF}" type="pres">
      <dgm:prSet presAssocID="{FB69F8D1-A433-47AD-9A69-A66A32C1A9BD}" presName="connectorText" presStyleLbl="sibTrans1D1" presStyleIdx="7" presStyleCnt="8"/>
      <dgm:spPr/>
    </dgm:pt>
    <dgm:pt modelId="{7A104152-950B-4C35-85E5-2BE4F1168F8F}" type="pres">
      <dgm:prSet presAssocID="{9A1DDDC3-E794-4D59-8006-5A846BAA9454}" presName="node" presStyleLbl="node1" presStyleIdx="8" presStyleCnt="9">
        <dgm:presLayoutVars>
          <dgm:bulletEnabled val="1"/>
        </dgm:presLayoutVars>
      </dgm:prSet>
      <dgm:spPr/>
    </dgm:pt>
  </dgm:ptLst>
  <dgm:cxnLst>
    <dgm:cxn modelId="{91767408-6550-4516-BD14-46AE549B6370}" type="presOf" srcId="{96EE6D9B-6493-4825-93DE-DBB81688B958}" destId="{6DF91874-F042-4D0A-954F-E1A266EAC0D5}" srcOrd="0" destOrd="0" presId="urn:microsoft.com/office/officeart/2016/7/layout/RepeatingBendingProcessNew"/>
    <dgm:cxn modelId="{F75CCA08-9870-4F00-81F1-548FE7357706}" type="presOf" srcId="{054661E5-46FC-4D05-A6A4-B6847A5BE6E2}" destId="{660E9374-AC95-463C-BB12-DA275810D772}" srcOrd="0" destOrd="0" presId="urn:microsoft.com/office/officeart/2016/7/layout/RepeatingBendingProcessNew"/>
    <dgm:cxn modelId="{24907A0D-31AA-4E38-97C3-BC9FB27073B0}" type="presOf" srcId="{124AC740-0F62-4672-B57B-29977172901D}" destId="{018DBB16-F606-4A6B-A75C-B5D578ED1560}" srcOrd="1" destOrd="0" presId="urn:microsoft.com/office/officeart/2016/7/layout/RepeatingBendingProcessNew"/>
    <dgm:cxn modelId="{D176CB12-BCC3-4B4B-A059-FF4ABBE9606B}" type="presOf" srcId="{929C8B8B-85EF-40C9-AD85-CC6BD149FDAB}" destId="{ED3B5420-DC7A-4525-99D2-3B0184EBEB2B}" srcOrd="1" destOrd="0" presId="urn:microsoft.com/office/officeart/2016/7/layout/RepeatingBendingProcessNew"/>
    <dgm:cxn modelId="{A9D44D18-234F-48E4-9EFE-9C7D24692796}" type="presOf" srcId="{F34AAA3E-B7C2-4173-AD4E-8663DC77F390}" destId="{808E16E2-9CA1-4BA9-A97D-06B2A09C4580}" srcOrd="0" destOrd="0" presId="urn:microsoft.com/office/officeart/2016/7/layout/RepeatingBendingProcessNew"/>
    <dgm:cxn modelId="{B0DE3A1E-A1C6-4876-BB99-72E38139850B}" type="presOf" srcId="{517EC093-4D87-450F-AE07-1C126BE27C17}" destId="{018D0B56-E423-45CF-9423-30C6077C1BC5}" srcOrd="1" destOrd="0" presId="urn:microsoft.com/office/officeart/2016/7/layout/RepeatingBendingProcessNew"/>
    <dgm:cxn modelId="{1C99EE20-EEC8-44E7-947A-EB939A07E208}" type="presOf" srcId="{E76C369C-ABF1-496A-BC10-F2E8B31D9658}" destId="{8BB5B560-0A5F-4BA4-A014-6B7B41916063}" srcOrd="1" destOrd="0" presId="urn:microsoft.com/office/officeart/2016/7/layout/RepeatingBendingProcessNew"/>
    <dgm:cxn modelId="{E74EEE25-3485-47C8-804B-B44426AAE235}" srcId="{71A25822-84AB-4CF5-8E63-0D9E9009A451}" destId="{F11F86FC-4551-44E3-88F4-68428F6CA26A}" srcOrd="1" destOrd="0" parTransId="{E9E7A00A-3253-4AF6-980B-9CECB85AB6E6}" sibTransId="{054661E5-46FC-4D05-A6A4-B6847A5BE6E2}"/>
    <dgm:cxn modelId="{2BA42629-FC40-4769-944D-F26E86DC000B}" type="presOf" srcId="{ECFD044F-1221-4F12-BC86-6A7E8A3711B6}" destId="{3271D166-9E3D-4B7E-8522-1747B1A71F69}" srcOrd="0" destOrd="0" presId="urn:microsoft.com/office/officeart/2016/7/layout/RepeatingBendingProcessNew"/>
    <dgm:cxn modelId="{6FB0582F-CFBF-4489-8B21-E3A30A6C6896}" srcId="{71A25822-84AB-4CF5-8E63-0D9E9009A451}" destId="{FA2B4866-84A3-4825-9AEA-BD71A2033B19}" srcOrd="5" destOrd="0" parTransId="{AB951250-7A91-4856-A47C-FA8684186BC5}" sibTransId="{96EE6D9B-6493-4825-93DE-DBB81688B958}"/>
    <dgm:cxn modelId="{EB4D6C38-DF03-4C53-B004-A387535974FB}" type="presOf" srcId="{517EC093-4D87-450F-AE07-1C126BE27C17}" destId="{2D741FB1-E82B-45FA-B6FB-DBB4BB0CD161}" srcOrd="0" destOrd="0" presId="urn:microsoft.com/office/officeart/2016/7/layout/RepeatingBendingProcessNew"/>
    <dgm:cxn modelId="{8995EE3A-9CA7-4A12-A73C-10D159C0F28B}" type="presOf" srcId="{FB69F8D1-A433-47AD-9A69-A66A32C1A9BD}" destId="{13134A37-4B5D-4FD4-836D-0818D632786A}" srcOrd="0" destOrd="0" presId="urn:microsoft.com/office/officeart/2016/7/layout/RepeatingBendingProcessNew"/>
    <dgm:cxn modelId="{DA2DEB3E-DC46-4B0D-BC26-42C26E9DA0DC}" srcId="{71A25822-84AB-4CF5-8E63-0D9E9009A451}" destId="{4D77CE14-BD8F-408D-BB6F-9BB6922CBF0A}" srcOrd="7" destOrd="0" parTransId="{17483F25-2A19-4992-9074-1A03B7EE1D88}" sibTransId="{FB69F8D1-A433-47AD-9A69-A66A32C1A9BD}"/>
    <dgm:cxn modelId="{D03B5C69-FBB3-4099-BECE-767371FF44A4}" type="presOf" srcId="{054661E5-46FC-4D05-A6A4-B6847A5BE6E2}" destId="{2F54814A-A5D4-4753-8809-394A095392D0}" srcOrd="1" destOrd="0" presId="urn:microsoft.com/office/officeart/2016/7/layout/RepeatingBendingProcessNew"/>
    <dgm:cxn modelId="{6405656A-A8A0-431C-9A33-146E58E75178}" type="presOf" srcId="{FA2B4866-84A3-4825-9AEA-BD71A2033B19}" destId="{C6E87E2C-9541-4906-8D72-87C5A616CFEE}" srcOrd="0" destOrd="0" presId="urn:microsoft.com/office/officeart/2016/7/layout/RepeatingBendingProcessNew"/>
    <dgm:cxn modelId="{A1ED3573-5CD0-4B1E-8BE7-70E119C7DD68}" type="presOf" srcId="{3762F90D-78B5-4ED6-A1BE-3E68889D0F4F}" destId="{D7507D65-B6D8-47C0-8CAF-B3A0B78BE68B}" srcOrd="0" destOrd="0" presId="urn:microsoft.com/office/officeart/2016/7/layout/RepeatingBendingProcessNew"/>
    <dgm:cxn modelId="{46E60D74-673E-40B8-A977-1BE6AACC5458}" type="presOf" srcId="{4D77CE14-BD8F-408D-BB6F-9BB6922CBF0A}" destId="{0EF53D9C-BC2A-4A6E-A011-26BED2A72E33}" srcOrd="0" destOrd="0" presId="urn:microsoft.com/office/officeart/2016/7/layout/RepeatingBendingProcessNew"/>
    <dgm:cxn modelId="{D5319A75-6810-4853-A26E-50FDD69CDDE1}" type="presOf" srcId="{929C8B8B-85EF-40C9-AD85-CC6BD149FDAB}" destId="{EC0BC1CA-5EF8-44BE-B2BF-C96A11B78DA6}" srcOrd="0" destOrd="0" presId="urn:microsoft.com/office/officeart/2016/7/layout/RepeatingBendingProcessNew"/>
    <dgm:cxn modelId="{AA07BE83-6281-4BE5-BCDF-2AF85FED0DF5}" srcId="{71A25822-84AB-4CF5-8E63-0D9E9009A451}" destId="{ECFD044F-1221-4F12-BC86-6A7E8A3711B6}" srcOrd="4" destOrd="0" parTransId="{365C928A-F502-4589-9B01-84666F5AAA50}" sibTransId="{517EC093-4D87-450F-AE07-1C126BE27C17}"/>
    <dgm:cxn modelId="{D3070E87-8460-4F25-B364-CDFC8DD2CC4C}" type="presOf" srcId="{F93CD78E-9F91-4A5C-8E5B-3249487C81D2}" destId="{8BCEEEE5-92FF-4A06-8648-DBB99B39F355}" srcOrd="0" destOrd="0" presId="urn:microsoft.com/office/officeart/2016/7/layout/RepeatingBendingProcessNew"/>
    <dgm:cxn modelId="{DC694A8B-9F6D-4DA1-B1B6-2B764120F847}" type="presOf" srcId="{A57E89B6-82A5-42AF-9E2B-485563368975}" destId="{10D06F33-CB8C-48B5-85B2-02FE5FDCBB13}" srcOrd="0" destOrd="0" presId="urn:microsoft.com/office/officeart/2016/7/layout/RepeatingBendingProcessNew"/>
    <dgm:cxn modelId="{54DD20A0-664B-4D44-9764-0DB59A468785}" srcId="{71A25822-84AB-4CF5-8E63-0D9E9009A451}" destId="{A57E89B6-82A5-42AF-9E2B-485563368975}" srcOrd="0" destOrd="0" parTransId="{8ABDA3AC-43D2-45E0-800B-4DBDEF2CD1E8}" sibTransId="{929C8B8B-85EF-40C9-AD85-CC6BD149FDAB}"/>
    <dgm:cxn modelId="{FDA44EA3-286C-4CEA-8D81-11DCACD6E7DA}" type="presOf" srcId="{E76C369C-ABF1-496A-BC10-F2E8B31D9658}" destId="{C2D41ABE-9900-465B-89B7-F0935D1050E8}" srcOrd="0" destOrd="0" presId="urn:microsoft.com/office/officeart/2016/7/layout/RepeatingBendingProcessNew"/>
    <dgm:cxn modelId="{D5AE5CA4-F31D-49CF-9AB9-A073DB2B428D}" type="presOf" srcId="{CDA3B342-9A5F-4B2E-9C58-987D741CA7AC}" destId="{C508A75A-5754-4090-9AD1-FE9C85CBAB69}" srcOrd="0" destOrd="0" presId="urn:microsoft.com/office/officeart/2016/7/layout/RepeatingBendingProcessNew"/>
    <dgm:cxn modelId="{FF1A4AAC-7261-47BC-8E9F-935EF2AB75F1}" srcId="{71A25822-84AB-4CF5-8E63-0D9E9009A451}" destId="{F34AAA3E-B7C2-4173-AD4E-8663DC77F390}" srcOrd="2" destOrd="0" parTransId="{21167646-5F7F-47EF-9DC7-662D5DF5E66A}" sibTransId="{E76C369C-ABF1-496A-BC10-F2E8B31D9658}"/>
    <dgm:cxn modelId="{E4CB88BE-3DE4-4B4C-BADB-FC6C707E93C6}" srcId="{71A25822-84AB-4CF5-8E63-0D9E9009A451}" destId="{9A1DDDC3-E794-4D59-8006-5A846BAA9454}" srcOrd="8" destOrd="0" parTransId="{FED2D7BD-7E35-49D3-A5B3-6B2590C85B9D}" sibTransId="{1DB113F0-7578-4D56-B401-96019087B9B1}"/>
    <dgm:cxn modelId="{1C744BC0-F79E-4DBC-ABA6-BDA873A64CAB}" type="presOf" srcId="{F11F86FC-4551-44E3-88F4-68428F6CA26A}" destId="{7340E63C-BC51-4723-A12D-C7DBF03744B7}" srcOrd="0" destOrd="0" presId="urn:microsoft.com/office/officeart/2016/7/layout/RepeatingBendingProcessNew"/>
    <dgm:cxn modelId="{A6B249C3-AD1F-4295-97CB-835A9AC1092A}" srcId="{71A25822-84AB-4CF5-8E63-0D9E9009A451}" destId="{3762F90D-78B5-4ED6-A1BE-3E68889D0F4F}" srcOrd="3" destOrd="0" parTransId="{453DDCD0-F0D4-4F8F-A8BE-EE454D569AEA}" sibTransId="{124AC740-0F62-4672-B57B-29977172901D}"/>
    <dgm:cxn modelId="{5287B9CF-4C93-4FED-B9A6-6A59AE323A0C}" type="presOf" srcId="{124AC740-0F62-4672-B57B-29977172901D}" destId="{B7BB27EE-5974-4CEC-ABDE-90B6637199A2}" srcOrd="0" destOrd="0" presId="urn:microsoft.com/office/officeart/2016/7/layout/RepeatingBendingProcessNew"/>
    <dgm:cxn modelId="{A182C2DF-DEEB-47F5-96E7-EDDD40C56BED}" srcId="{71A25822-84AB-4CF5-8E63-0D9E9009A451}" destId="{F93CD78E-9F91-4A5C-8E5B-3249487C81D2}" srcOrd="6" destOrd="0" parTransId="{4261C470-6E6A-4A20-A7A1-E247501D23E3}" sibTransId="{CDA3B342-9A5F-4B2E-9C58-987D741CA7AC}"/>
    <dgm:cxn modelId="{778217EF-01D6-47B8-A655-E1E19F6D72DA}" type="presOf" srcId="{96EE6D9B-6493-4825-93DE-DBB81688B958}" destId="{3DC85176-1723-46E3-8A95-1313E3CFF615}" srcOrd="1" destOrd="0" presId="urn:microsoft.com/office/officeart/2016/7/layout/RepeatingBendingProcessNew"/>
    <dgm:cxn modelId="{42F278F6-8385-49A9-A629-56EDC14A2149}" type="presOf" srcId="{FB69F8D1-A433-47AD-9A69-A66A32C1A9BD}" destId="{F16BBF31-E9A7-4312-AFD4-5E9B09DD57EF}" srcOrd="1" destOrd="0" presId="urn:microsoft.com/office/officeart/2016/7/layout/RepeatingBendingProcessNew"/>
    <dgm:cxn modelId="{C951C2F9-BC8C-462F-8720-02A87A8BB6A6}" type="presOf" srcId="{71A25822-84AB-4CF5-8E63-0D9E9009A451}" destId="{25E58055-EE40-414D-8055-BCF85DEEC573}" srcOrd="0" destOrd="0" presId="urn:microsoft.com/office/officeart/2016/7/layout/RepeatingBendingProcessNew"/>
    <dgm:cxn modelId="{4D7D41FA-4092-4AF6-8AA3-4EC00AADA1E3}" type="presOf" srcId="{CDA3B342-9A5F-4B2E-9C58-987D741CA7AC}" destId="{FFA402A0-4286-45C3-BDED-BDC918525DC4}" srcOrd="1" destOrd="0" presId="urn:microsoft.com/office/officeart/2016/7/layout/RepeatingBendingProcessNew"/>
    <dgm:cxn modelId="{0473B1FE-24D2-434E-A08E-113F30E291C7}" type="presOf" srcId="{9A1DDDC3-E794-4D59-8006-5A846BAA9454}" destId="{7A104152-950B-4C35-85E5-2BE4F1168F8F}" srcOrd="0" destOrd="0" presId="urn:microsoft.com/office/officeart/2016/7/layout/RepeatingBendingProcessNew"/>
    <dgm:cxn modelId="{05B4978D-451F-4D25-966E-6A5756A14FB8}" type="presParOf" srcId="{25E58055-EE40-414D-8055-BCF85DEEC573}" destId="{10D06F33-CB8C-48B5-85B2-02FE5FDCBB13}" srcOrd="0" destOrd="0" presId="urn:microsoft.com/office/officeart/2016/7/layout/RepeatingBendingProcessNew"/>
    <dgm:cxn modelId="{AA989FC8-5BEF-471B-BFFD-6E8EF011624C}" type="presParOf" srcId="{25E58055-EE40-414D-8055-BCF85DEEC573}" destId="{EC0BC1CA-5EF8-44BE-B2BF-C96A11B78DA6}" srcOrd="1" destOrd="0" presId="urn:microsoft.com/office/officeart/2016/7/layout/RepeatingBendingProcessNew"/>
    <dgm:cxn modelId="{F704E753-F6E3-4DD6-89B6-2A11FE784B3E}" type="presParOf" srcId="{EC0BC1CA-5EF8-44BE-B2BF-C96A11B78DA6}" destId="{ED3B5420-DC7A-4525-99D2-3B0184EBEB2B}" srcOrd="0" destOrd="0" presId="urn:microsoft.com/office/officeart/2016/7/layout/RepeatingBendingProcessNew"/>
    <dgm:cxn modelId="{01C62BEF-3840-4107-B514-3A5A8C759CE3}" type="presParOf" srcId="{25E58055-EE40-414D-8055-BCF85DEEC573}" destId="{7340E63C-BC51-4723-A12D-C7DBF03744B7}" srcOrd="2" destOrd="0" presId="urn:microsoft.com/office/officeart/2016/7/layout/RepeatingBendingProcessNew"/>
    <dgm:cxn modelId="{16352B7C-2998-4B0C-AE82-B8CD3671E36A}" type="presParOf" srcId="{25E58055-EE40-414D-8055-BCF85DEEC573}" destId="{660E9374-AC95-463C-BB12-DA275810D772}" srcOrd="3" destOrd="0" presId="urn:microsoft.com/office/officeart/2016/7/layout/RepeatingBendingProcessNew"/>
    <dgm:cxn modelId="{D1305D48-F7F0-4197-B9D2-F5973E295F9F}" type="presParOf" srcId="{660E9374-AC95-463C-BB12-DA275810D772}" destId="{2F54814A-A5D4-4753-8809-394A095392D0}" srcOrd="0" destOrd="0" presId="urn:microsoft.com/office/officeart/2016/7/layout/RepeatingBendingProcessNew"/>
    <dgm:cxn modelId="{412989EF-8493-4091-AB6E-F525EC06B82C}" type="presParOf" srcId="{25E58055-EE40-414D-8055-BCF85DEEC573}" destId="{808E16E2-9CA1-4BA9-A97D-06B2A09C4580}" srcOrd="4" destOrd="0" presId="urn:microsoft.com/office/officeart/2016/7/layout/RepeatingBendingProcessNew"/>
    <dgm:cxn modelId="{FA91B784-428B-4D2F-A5BA-6AE3555BF7B8}" type="presParOf" srcId="{25E58055-EE40-414D-8055-BCF85DEEC573}" destId="{C2D41ABE-9900-465B-89B7-F0935D1050E8}" srcOrd="5" destOrd="0" presId="urn:microsoft.com/office/officeart/2016/7/layout/RepeatingBendingProcessNew"/>
    <dgm:cxn modelId="{CA754152-97F9-41A2-A636-A3436719D0BE}" type="presParOf" srcId="{C2D41ABE-9900-465B-89B7-F0935D1050E8}" destId="{8BB5B560-0A5F-4BA4-A014-6B7B41916063}" srcOrd="0" destOrd="0" presId="urn:microsoft.com/office/officeart/2016/7/layout/RepeatingBendingProcessNew"/>
    <dgm:cxn modelId="{ED924C8A-2B06-4469-8A1D-84F8FD5C6DE6}" type="presParOf" srcId="{25E58055-EE40-414D-8055-BCF85DEEC573}" destId="{D7507D65-B6D8-47C0-8CAF-B3A0B78BE68B}" srcOrd="6" destOrd="0" presId="urn:microsoft.com/office/officeart/2016/7/layout/RepeatingBendingProcessNew"/>
    <dgm:cxn modelId="{F0D7F43D-8B13-4302-AA5C-7CAF564B378B}" type="presParOf" srcId="{25E58055-EE40-414D-8055-BCF85DEEC573}" destId="{B7BB27EE-5974-4CEC-ABDE-90B6637199A2}" srcOrd="7" destOrd="0" presId="urn:microsoft.com/office/officeart/2016/7/layout/RepeatingBendingProcessNew"/>
    <dgm:cxn modelId="{02DA4B61-CD24-4486-B06B-0D3B299EC052}" type="presParOf" srcId="{B7BB27EE-5974-4CEC-ABDE-90B6637199A2}" destId="{018DBB16-F606-4A6B-A75C-B5D578ED1560}" srcOrd="0" destOrd="0" presId="urn:microsoft.com/office/officeart/2016/7/layout/RepeatingBendingProcessNew"/>
    <dgm:cxn modelId="{02EE041C-C661-49D2-855A-D168795C2A22}" type="presParOf" srcId="{25E58055-EE40-414D-8055-BCF85DEEC573}" destId="{3271D166-9E3D-4B7E-8522-1747B1A71F69}" srcOrd="8" destOrd="0" presId="urn:microsoft.com/office/officeart/2016/7/layout/RepeatingBendingProcessNew"/>
    <dgm:cxn modelId="{37E069D0-80F0-46E3-B6FE-E906AB257DE9}" type="presParOf" srcId="{25E58055-EE40-414D-8055-BCF85DEEC573}" destId="{2D741FB1-E82B-45FA-B6FB-DBB4BB0CD161}" srcOrd="9" destOrd="0" presId="urn:microsoft.com/office/officeart/2016/7/layout/RepeatingBendingProcessNew"/>
    <dgm:cxn modelId="{CC96A0DC-C763-4108-B237-4811B820D5C5}" type="presParOf" srcId="{2D741FB1-E82B-45FA-B6FB-DBB4BB0CD161}" destId="{018D0B56-E423-45CF-9423-30C6077C1BC5}" srcOrd="0" destOrd="0" presId="urn:microsoft.com/office/officeart/2016/7/layout/RepeatingBendingProcessNew"/>
    <dgm:cxn modelId="{3383C56D-C153-460F-A909-827B4BDD0AD1}" type="presParOf" srcId="{25E58055-EE40-414D-8055-BCF85DEEC573}" destId="{C6E87E2C-9541-4906-8D72-87C5A616CFEE}" srcOrd="10" destOrd="0" presId="urn:microsoft.com/office/officeart/2016/7/layout/RepeatingBendingProcessNew"/>
    <dgm:cxn modelId="{B34EE14C-797E-4868-BB5D-74F504F61992}" type="presParOf" srcId="{25E58055-EE40-414D-8055-BCF85DEEC573}" destId="{6DF91874-F042-4D0A-954F-E1A266EAC0D5}" srcOrd="11" destOrd="0" presId="urn:microsoft.com/office/officeart/2016/7/layout/RepeatingBendingProcessNew"/>
    <dgm:cxn modelId="{041662C3-3ADF-4144-B92F-C2B6347DCE24}" type="presParOf" srcId="{6DF91874-F042-4D0A-954F-E1A266EAC0D5}" destId="{3DC85176-1723-46E3-8A95-1313E3CFF615}" srcOrd="0" destOrd="0" presId="urn:microsoft.com/office/officeart/2016/7/layout/RepeatingBendingProcessNew"/>
    <dgm:cxn modelId="{59B69557-9E19-4406-9141-9DF08D379418}" type="presParOf" srcId="{25E58055-EE40-414D-8055-BCF85DEEC573}" destId="{8BCEEEE5-92FF-4A06-8648-DBB99B39F355}" srcOrd="12" destOrd="0" presId="urn:microsoft.com/office/officeart/2016/7/layout/RepeatingBendingProcessNew"/>
    <dgm:cxn modelId="{5DBE124A-7BA8-4798-A107-DEF2DEF8065A}" type="presParOf" srcId="{25E58055-EE40-414D-8055-BCF85DEEC573}" destId="{C508A75A-5754-4090-9AD1-FE9C85CBAB69}" srcOrd="13" destOrd="0" presId="urn:microsoft.com/office/officeart/2016/7/layout/RepeatingBendingProcessNew"/>
    <dgm:cxn modelId="{C94717EE-009D-4D1B-BB78-3B6AD77FBCC6}" type="presParOf" srcId="{C508A75A-5754-4090-9AD1-FE9C85CBAB69}" destId="{FFA402A0-4286-45C3-BDED-BDC918525DC4}" srcOrd="0" destOrd="0" presId="urn:microsoft.com/office/officeart/2016/7/layout/RepeatingBendingProcessNew"/>
    <dgm:cxn modelId="{1BF4C1B7-06D8-44E3-BD7C-69C7A0788998}" type="presParOf" srcId="{25E58055-EE40-414D-8055-BCF85DEEC573}" destId="{0EF53D9C-BC2A-4A6E-A011-26BED2A72E33}" srcOrd="14" destOrd="0" presId="urn:microsoft.com/office/officeart/2016/7/layout/RepeatingBendingProcessNew"/>
    <dgm:cxn modelId="{B54294FB-58E8-4076-8799-34783E7259EC}" type="presParOf" srcId="{25E58055-EE40-414D-8055-BCF85DEEC573}" destId="{13134A37-4B5D-4FD4-836D-0818D632786A}" srcOrd="15" destOrd="0" presId="urn:microsoft.com/office/officeart/2016/7/layout/RepeatingBendingProcessNew"/>
    <dgm:cxn modelId="{197FF282-48A1-4688-B38A-014AF8D43EA0}" type="presParOf" srcId="{13134A37-4B5D-4FD4-836D-0818D632786A}" destId="{F16BBF31-E9A7-4312-AFD4-5E9B09DD57EF}" srcOrd="0" destOrd="0" presId="urn:microsoft.com/office/officeart/2016/7/layout/RepeatingBendingProcessNew"/>
    <dgm:cxn modelId="{4C49BEE1-D7BA-47D4-9994-6D59DE470BBE}" type="presParOf" srcId="{25E58055-EE40-414D-8055-BCF85DEEC573}" destId="{7A104152-950B-4C35-85E5-2BE4F1168F8F}" srcOrd="16" destOrd="0" presId="urn:microsoft.com/office/officeart/2016/7/layout/RepeatingBendingProcessNew"/>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2.xml><?xml version="1.0" encoding="utf-8"?>
<dgm:dataModel xmlns:dgm="http://schemas.openxmlformats.org/drawingml/2006/diagram" xmlns:a="http://schemas.openxmlformats.org/drawingml/2006/main">
  <dgm:ptLst>
    <dgm:pt modelId="{193A2722-6A87-4158-A839-8FFB767874EF}" type="doc">
      <dgm:prSet loTypeId="urn:microsoft.com/office/officeart/2018/2/layout/IconVerticalSolidList" loCatId="icon" qsTypeId="urn:microsoft.com/office/officeart/2005/8/quickstyle/simple1" qsCatId="simple" csTypeId="urn:microsoft.com/office/officeart/2018/5/colors/Iconchunking_neutralicontext_colorful1" csCatId="colorful" phldr="1"/>
      <dgm:spPr/>
      <dgm:t>
        <a:bodyPr/>
        <a:lstStyle/>
        <a:p>
          <a:endParaRPr lang="en-US"/>
        </a:p>
      </dgm:t>
    </dgm:pt>
    <dgm:pt modelId="{E8BA684D-7152-4CDD-8D05-AF880B8FA552}">
      <dgm:prSet custT="1"/>
      <dgm:spPr/>
      <dgm:t>
        <a:bodyPr/>
        <a:lstStyle/>
        <a:p>
          <a:r>
            <a:rPr lang="en-GB" sz="2000" b="1" dirty="0">
              <a:latin typeface="Arial" panose="020B0604020202020204" pitchFamily="34" charset="0"/>
              <a:cs typeface="Arial" panose="020B0604020202020204" pitchFamily="34" charset="0"/>
            </a:rPr>
            <a:t>Problem</a:t>
          </a:r>
          <a:r>
            <a:rPr lang="en-GB" sz="1500" b="1" dirty="0"/>
            <a:t> </a:t>
          </a:r>
          <a:endParaRPr lang="en-US" sz="1500" dirty="0"/>
        </a:p>
      </dgm:t>
    </dgm:pt>
    <dgm:pt modelId="{496D2497-CA9F-42F2-A2F6-FCD813469FA6}" type="parTrans" cxnId="{9CABED8D-8E39-4BDC-9D1E-302DA8196EE1}">
      <dgm:prSet/>
      <dgm:spPr/>
      <dgm:t>
        <a:bodyPr/>
        <a:lstStyle/>
        <a:p>
          <a:endParaRPr lang="en-US"/>
        </a:p>
      </dgm:t>
    </dgm:pt>
    <dgm:pt modelId="{1FA8C440-7FDD-4AA2-8514-F55CA00F81AF}" type="sibTrans" cxnId="{9CABED8D-8E39-4BDC-9D1E-302DA8196EE1}">
      <dgm:prSet/>
      <dgm:spPr/>
      <dgm:t>
        <a:bodyPr/>
        <a:lstStyle/>
        <a:p>
          <a:endParaRPr lang="en-US"/>
        </a:p>
      </dgm:t>
    </dgm:pt>
    <dgm:pt modelId="{B2E9921A-11A6-4A7D-9737-56AE60174097}">
      <dgm:prSet/>
      <dgm:spPr/>
      <dgm:t>
        <a:bodyPr/>
        <a:lstStyle/>
        <a:p>
          <a:r>
            <a:rPr lang="en-GB" dirty="0">
              <a:latin typeface="Arial" panose="020B0604020202020204" pitchFamily="34" charset="0"/>
              <a:cs typeface="Arial" panose="020B0604020202020204" pitchFamily="34" charset="0"/>
            </a:rPr>
            <a:t>Increase the funding for local digital hubs that offer access to devices, free Wi-Fi, and one-to-one support. </a:t>
          </a:r>
          <a:endParaRPr lang="en-US" dirty="0">
            <a:latin typeface="Arial" panose="020B0604020202020204" pitchFamily="34" charset="0"/>
            <a:cs typeface="Arial" panose="020B0604020202020204" pitchFamily="34" charset="0"/>
          </a:endParaRPr>
        </a:p>
      </dgm:t>
    </dgm:pt>
    <dgm:pt modelId="{52D06E2F-E5D4-4720-82A4-71CA8D248D63}" type="parTrans" cxnId="{B96F2989-CD30-43DF-8ECE-D6DF5553455C}">
      <dgm:prSet/>
      <dgm:spPr/>
      <dgm:t>
        <a:bodyPr/>
        <a:lstStyle/>
        <a:p>
          <a:endParaRPr lang="en-US"/>
        </a:p>
      </dgm:t>
    </dgm:pt>
    <dgm:pt modelId="{2BF082DF-B11D-4C54-B6F6-459F8FBB4317}" type="sibTrans" cxnId="{B96F2989-CD30-43DF-8ECE-D6DF5553455C}">
      <dgm:prSet/>
      <dgm:spPr/>
      <dgm:t>
        <a:bodyPr/>
        <a:lstStyle/>
        <a:p>
          <a:endParaRPr lang="en-US"/>
        </a:p>
      </dgm:t>
    </dgm:pt>
    <dgm:pt modelId="{F6261E03-C94E-443D-99FA-560B521CC47E}">
      <dgm:prSet custT="1"/>
      <dgm:spPr/>
      <dgm:t>
        <a:bodyPr/>
        <a:lstStyle/>
        <a:p>
          <a:r>
            <a:rPr lang="en-GB" sz="2000" b="1" dirty="0">
              <a:latin typeface="Arial" panose="020B0604020202020204" pitchFamily="34" charset="0"/>
              <a:cs typeface="Arial" panose="020B0604020202020204" pitchFamily="34" charset="0"/>
            </a:rPr>
            <a:t>Action</a:t>
          </a:r>
          <a:r>
            <a:rPr lang="en-GB" sz="1500" b="1" dirty="0"/>
            <a:t> </a:t>
          </a:r>
          <a:endParaRPr lang="en-US" sz="1500" dirty="0"/>
        </a:p>
      </dgm:t>
    </dgm:pt>
    <dgm:pt modelId="{3E588F30-50BF-469B-8DD8-45B8826A572D}" type="parTrans" cxnId="{29597396-6F04-4E69-9030-F5A4D1A2D9C1}">
      <dgm:prSet/>
      <dgm:spPr/>
      <dgm:t>
        <a:bodyPr/>
        <a:lstStyle/>
        <a:p>
          <a:endParaRPr lang="en-US"/>
        </a:p>
      </dgm:t>
    </dgm:pt>
    <dgm:pt modelId="{6C8F63BD-E1DE-4C24-B3D8-91EFC4DA9365}" type="sibTrans" cxnId="{29597396-6F04-4E69-9030-F5A4D1A2D9C1}">
      <dgm:prSet/>
      <dgm:spPr/>
      <dgm:t>
        <a:bodyPr/>
        <a:lstStyle/>
        <a:p>
          <a:endParaRPr lang="en-US"/>
        </a:p>
      </dgm:t>
    </dgm:pt>
    <dgm:pt modelId="{B3A26D39-2A15-42A6-A01D-781F7DBD6B33}">
      <dgm:prSet/>
      <dgm:spPr/>
      <dgm:t>
        <a:bodyPr/>
        <a:lstStyle/>
        <a:p>
          <a:r>
            <a:rPr lang="en-GB" dirty="0">
              <a:latin typeface="Arial" panose="020B0604020202020204" pitchFamily="34" charset="0"/>
              <a:cs typeface="Arial" panose="020B0604020202020204" pitchFamily="34" charset="0"/>
            </a:rPr>
            <a:t>These hubs can help patients register for and navigate the NHS App, improving digital literacy and confidence. </a:t>
          </a:r>
          <a:endParaRPr lang="en-US" dirty="0">
            <a:latin typeface="Arial" panose="020B0604020202020204" pitchFamily="34" charset="0"/>
            <a:cs typeface="Arial" panose="020B0604020202020204" pitchFamily="34" charset="0"/>
          </a:endParaRPr>
        </a:p>
      </dgm:t>
    </dgm:pt>
    <dgm:pt modelId="{1A67F309-ABE9-4F8F-9561-0C2C8FA172F0}" type="parTrans" cxnId="{61B0D5B0-D219-4A2F-B42C-11339B93E333}">
      <dgm:prSet/>
      <dgm:spPr/>
      <dgm:t>
        <a:bodyPr/>
        <a:lstStyle/>
        <a:p>
          <a:endParaRPr lang="en-US"/>
        </a:p>
      </dgm:t>
    </dgm:pt>
    <dgm:pt modelId="{563AEEA4-3A59-4C1E-8E05-4BEE6BCA23C5}" type="sibTrans" cxnId="{61B0D5B0-D219-4A2F-B42C-11339B93E333}">
      <dgm:prSet/>
      <dgm:spPr/>
      <dgm:t>
        <a:bodyPr/>
        <a:lstStyle/>
        <a:p>
          <a:endParaRPr lang="en-US"/>
        </a:p>
      </dgm:t>
    </dgm:pt>
    <dgm:pt modelId="{1D2515E1-9DBC-4B35-B75D-0401BFD0B020}">
      <dgm:prSet custT="1"/>
      <dgm:spPr/>
      <dgm:t>
        <a:bodyPr/>
        <a:lstStyle/>
        <a:p>
          <a:r>
            <a:rPr lang="en-GB" sz="2000" b="1" dirty="0">
              <a:latin typeface="Arial" panose="020B0604020202020204" pitchFamily="34" charset="0"/>
              <a:cs typeface="Arial" panose="020B0604020202020204" pitchFamily="34" charset="0"/>
            </a:rPr>
            <a:t>Solution</a:t>
          </a:r>
          <a:r>
            <a:rPr lang="en-GB" sz="1500" b="1" dirty="0"/>
            <a:t> </a:t>
          </a:r>
          <a:endParaRPr lang="en-US" sz="1500" dirty="0"/>
        </a:p>
      </dgm:t>
    </dgm:pt>
    <dgm:pt modelId="{46FC425F-7067-4461-B9E5-1BCC18A9BB7B}" type="parTrans" cxnId="{51A0ED25-BECA-49DD-BED1-34E3EA15BC66}">
      <dgm:prSet/>
      <dgm:spPr/>
      <dgm:t>
        <a:bodyPr/>
        <a:lstStyle/>
        <a:p>
          <a:endParaRPr lang="en-US"/>
        </a:p>
      </dgm:t>
    </dgm:pt>
    <dgm:pt modelId="{924CF493-D55E-43C3-9D00-CF4AB000F77E}" type="sibTrans" cxnId="{51A0ED25-BECA-49DD-BED1-34E3EA15BC66}">
      <dgm:prSet/>
      <dgm:spPr/>
      <dgm:t>
        <a:bodyPr/>
        <a:lstStyle/>
        <a:p>
          <a:endParaRPr lang="en-US"/>
        </a:p>
      </dgm:t>
    </dgm:pt>
    <dgm:pt modelId="{D28D549C-BB9E-4AB3-A2F4-90109CB3E06F}">
      <dgm:prSet custT="1"/>
      <dgm:spPr/>
      <dgm:t>
        <a:bodyPr/>
        <a:lstStyle/>
        <a:p>
          <a:r>
            <a:rPr lang="en-GB" sz="1200" dirty="0">
              <a:latin typeface="Arial" panose="020B0604020202020204" pitchFamily="34" charset="0"/>
              <a:cs typeface="Arial" panose="020B0604020202020204" pitchFamily="34" charset="0"/>
            </a:rPr>
            <a:t>For future development, community partnerships with local councils, libraries, and voluntary organisations to share resources and reduce costs will strengthen community engagement.</a:t>
          </a:r>
          <a:endParaRPr lang="en-US" sz="1200" dirty="0">
            <a:latin typeface="Arial" panose="020B0604020202020204" pitchFamily="34" charset="0"/>
            <a:cs typeface="Arial" panose="020B0604020202020204" pitchFamily="34" charset="0"/>
          </a:endParaRPr>
        </a:p>
      </dgm:t>
    </dgm:pt>
    <dgm:pt modelId="{A04D6678-9BF9-45F1-B275-318CAA7E5B13}" type="parTrans" cxnId="{5CF0DA20-65E8-453D-9267-B313038F7F38}">
      <dgm:prSet/>
      <dgm:spPr/>
      <dgm:t>
        <a:bodyPr/>
        <a:lstStyle/>
        <a:p>
          <a:endParaRPr lang="en-US"/>
        </a:p>
      </dgm:t>
    </dgm:pt>
    <dgm:pt modelId="{CE59A80E-8528-419C-BDB2-7D3095C7548B}" type="sibTrans" cxnId="{5CF0DA20-65E8-453D-9267-B313038F7F38}">
      <dgm:prSet/>
      <dgm:spPr/>
      <dgm:t>
        <a:bodyPr/>
        <a:lstStyle/>
        <a:p>
          <a:endParaRPr lang="en-US"/>
        </a:p>
      </dgm:t>
    </dgm:pt>
    <dgm:pt modelId="{E7A9CC21-0CF1-48BA-B469-2350685A15F3}" type="pres">
      <dgm:prSet presAssocID="{193A2722-6A87-4158-A839-8FFB767874EF}" presName="root" presStyleCnt="0">
        <dgm:presLayoutVars>
          <dgm:dir/>
          <dgm:resizeHandles val="exact"/>
        </dgm:presLayoutVars>
      </dgm:prSet>
      <dgm:spPr/>
    </dgm:pt>
    <dgm:pt modelId="{603FB51A-433A-446B-86BB-614362ECAE10}" type="pres">
      <dgm:prSet presAssocID="{E8BA684D-7152-4CDD-8D05-AF880B8FA552}" presName="compNode" presStyleCnt="0"/>
      <dgm:spPr/>
    </dgm:pt>
    <dgm:pt modelId="{161A3AE2-2F11-4FFA-A793-05EE022B7E38}" type="pres">
      <dgm:prSet presAssocID="{E8BA684D-7152-4CDD-8D05-AF880B8FA552}" presName="bgRect" presStyleLbl="bgShp" presStyleIdx="0" presStyleCnt="6"/>
      <dgm:spPr/>
    </dgm:pt>
    <dgm:pt modelId="{23407629-CA16-4519-8631-76395A9EB9A0}" type="pres">
      <dgm:prSet presAssocID="{E8BA684D-7152-4CDD-8D05-AF880B8FA552}" presName="iconRect" presStyleLbl="node1" presStyleIdx="0" presStyleCnt="6"/>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Question mark"/>
        </a:ext>
      </dgm:extLst>
    </dgm:pt>
    <dgm:pt modelId="{5B1F5BC1-0DDD-4313-AF26-4F1A2885D77A}" type="pres">
      <dgm:prSet presAssocID="{E8BA684D-7152-4CDD-8D05-AF880B8FA552}" presName="spaceRect" presStyleCnt="0"/>
      <dgm:spPr/>
    </dgm:pt>
    <dgm:pt modelId="{181861F4-3D2C-402F-900B-DD479F03B03B}" type="pres">
      <dgm:prSet presAssocID="{E8BA684D-7152-4CDD-8D05-AF880B8FA552}" presName="parTx" presStyleLbl="revTx" presStyleIdx="0" presStyleCnt="6">
        <dgm:presLayoutVars>
          <dgm:chMax val="0"/>
          <dgm:chPref val="0"/>
        </dgm:presLayoutVars>
      </dgm:prSet>
      <dgm:spPr/>
    </dgm:pt>
    <dgm:pt modelId="{4C152381-6006-4ABA-8F52-F1C776772DED}" type="pres">
      <dgm:prSet presAssocID="{1FA8C440-7FDD-4AA2-8514-F55CA00F81AF}" presName="sibTrans" presStyleCnt="0"/>
      <dgm:spPr/>
    </dgm:pt>
    <dgm:pt modelId="{09F7C489-073B-4FCF-8868-004B9D4C83F0}" type="pres">
      <dgm:prSet presAssocID="{B2E9921A-11A6-4A7D-9737-56AE60174097}" presName="compNode" presStyleCnt="0"/>
      <dgm:spPr/>
    </dgm:pt>
    <dgm:pt modelId="{8EC4CFFD-88D1-4A55-BD98-EA0D5D7D9FE5}" type="pres">
      <dgm:prSet presAssocID="{B2E9921A-11A6-4A7D-9737-56AE60174097}" presName="bgRect" presStyleLbl="bgShp" presStyleIdx="1" presStyleCnt="6"/>
      <dgm:spPr/>
    </dgm:pt>
    <dgm:pt modelId="{8DBC102E-8A9E-4BFF-9EB2-263528FFE9D9}" type="pres">
      <dgm:prSet presAssocID="{B2E9921A-11A6-4A7D-9737-56AE60174097}" presName="iconRect" presStyleLbl="node1" presStyleIdx="1" presStyleCnt="6"/>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Wireless"/>
        </a:ext>
      </dgm:extLst>
    </dgm:pt>
    <dgm:pt modelId="{D59CEDEB-8F41-42AB-BDE2-17898A6EAC21}" type="pres">
      <dgm:prSet presAssocID="{B2E9921A-11A6-4A7D-9737-56AE60174097}" presName="spaceRect" presStyleCnt="0"/>
      <dgm:spPr/>
    </dgm:pt>
    <dgm:pt modelId="{3B2E6E48-B0CB-4303-B00A-B81FC9A3D68C}" type="pres">
      <dgm:prSet presAssocID="{B2E9921A-11A6-4A7D-9737-56AE60174097}" presName="parTx" presStyleLbl="revTx" presStyleIdx="1" presStyleCnt="6">
        <dgm:presLayoutVars>
          <dgm:chMax val="0"/>
          <dgm:chPref val="0"/>
        </dgm:presLayoutVars>
      </dgm:prSet>
      <dgm:spPr/>
    </dgm:pt>
    <dgm:pt modelId="{408242DE-0CDA-4A49-BC4D-1E5D837C9122}" type="pres">
      <dgm:prSet presAssocID="{2BF082DF-B11D-4C54-B6F6-459F8FBB4317}" presName="sibTrans" presStyleCnt="0"/>
      <dgm:spPr/>
    </dgm:pt>
    <dgm:pt modelId="{E032F576-E182-4152-9ABA-7DDB4D60B6BB}" type="pres">
      <dgm:prSet presAssocID="{F6261E03-C94E-443D-99FA-560B521CC47E}" presName="compNode" presStyleCnt="0"/>
      <dgm:spPr/>
    </dgm:pt>
    <dgm:pt modelId="{6884663D-A9C1-4B79-8EF0-C6F77A192BF2}" type="pres">
      <dgm:prSet presAssocID="{F6261E03-C94E-443D-99FA-560B521CC47E}" presName="bgRect" presStyleLbl="bgShp" presStyleIdx="2" presStyleCnt="6"/>
      <dgm:spPr/>
    </dgm:pt>
    <dgm:pt modelId="{A996C127-F276-4964-8801-B84F6BEDB1D0}" type="pres">
      <dgm:prSet presAssocID="{F6261E03-C94E-443D-99FA-560B521CC47E}" presName="iconRect" presStyleLbl="node1" presStyleIdx="2" presStyleCnt="6"/>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Clapper board"/>
        </a:ext>
      </dgm:extLst>
    </dgm:pt>
    <dgm:pt modelId="{03C42E90-6F99-4B95-B0B9-5A8B57B48A9D}" type="pres">
      <dgm:prSet presAssocID="{F6261E03-C94E-443D-99FA-560B521CC47E}" presName="spaceRect" presStyleCnt="0"/>
      <dgm:spPr/>
    </dgm:pt>
    <dgm:pt modelId="{79184B84-F146-4F4C-B5AC-C796887BEE27}" type="pres">
      <dgm:prSet presAssocID="{F6261E03-C94E-443D-99FA-560B521CC47E}" presName="parTx" presStyleLbl="revTx" presStyleIdx="2" presStyleCnt="6">
        <dgm:presLayoutVars>
          <dgm:chMax val="0"/>
          <dgm:chPref val="0"/>
        </dgm:presLayoutVars>
      </dgm:prSet>
      <dgm:spPr/>
    </dgm:pt>
    <dgm:pt modelId="{53709F90-4F9A-46D3-8F15-B45AEA38678F}" type="pres">
      <dgm:prSet presAssocID="{6C8F63BD-E1DE-4C24-B3D8-91EFC4DA9365}" presName="sibTrans" presStyleCnt="0"/>
      <dgm:spPr/>
    </dgm:pt>
    <dgm:pt modelId="{94C212E8-420F-49E1-A127-CD6D8144DA4F}" type="pres">
      <dgm:prSet presAssocID="{B3A26D39-2A15-42A6-A01D-781F7DBD6B33}" presName="compNode" presStyleCnt="0"/>
      <dgm:spPr/>
    </dgm:pt>
    <dgm:pt modelId="{DD057AFC-8C47-413D-8D9C-A6C2F40A4757}" type="pres">
      <dgm:prSet presAssocID="{B3A26D39-2A15-42A6-A01D-781F7DBD6B33}" presName="bgRect" presStyleLbl="bgShp" presStyleIdx="3" presStyleCnt="6"/>
      <dgm:spPr/>
    </dgm:pt>
    <dgm:pt modelId="{5E17C161-6402-4828-A282-D09E971936D9}" type="pres">
      <dgm:prSet presAssocID="{B3A26D39-2A15-42A6-A01D-781F7DBD6B33}" presName="iconRect" presStyleLbl="node1" presStyleIdx="3" presStyleCnt="6"/>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Stethoscope"/>
        </a:ext>
      </dgm:extLst>
    </dgm:pt>
    <dgm:pt modelId="{530466A4-331F-40C3-83DA-8E4F6C71F8D4}" type="pres">
      <dgm:prSet presAssocID="{B3A26D39-2A15-42A6-A01D-781F7DBD6B33}" presName="spaceRect" presStyleCnt="0"/>
      <dgm:spPr/>
    </dgm:pt>
    <dgm:pt modelId="{1363C158-8959-4B6A-B438-42A398BC779D}" type="pres">
      <dgm:prSet presAssocID="{B3A26D39-2A15-42A6-A01D-781F7DBD6B33}" presName="parTx" presStyleLbl="revTx" presStyleIdx="3" presStyleCnt="6">
        <dgm:presLayoutVars>
          <dgm:chMax val="0"/>
          <dgm:chPref val="0"/>
        </dgm:presLayoutVars>
      </dgm:prSet>
      <dgm:spPr/>
    </dgm:pt>
    <dgm:pt modelId="{AE8ABF82-3EB9-4DAB-8233-85D7154D03E9}" type="pres">
      <dgm:prSet presAssocID="{563AEEA4-3A59-4C1E-8E05-4BEE6BCA23C5}" presName="sibTrans" presStyleCnt="0"/>
      <dgm:spPr/>
    </dgm:pt>
    <dgm:pt modelId="{B3697A5B-DE61-45EF-9AD9-945952E4E994}" type="pres">
      <dgm:prSet presAssocID="{1D2515E1-9DBC-4B35-B75D-0401BFD0B020}" presName="compNode" presStyleCnt="0"/>
      <dgm:spPr/>
    </dgm:pt>
    <dgm:pt modelId="{72B09AD8-7782-4D6E-AC45-70E9CE9376CF}" type="pres">
      <dgm:prSet presAssocID="{1D2515E1-9DBC-4B35-B75D-0401BFD0B020}" presName="bgRect" presStyleLbl="bgShp" presStyleIdx="4" presStyleCnt="6" custScaleY="115523"/>
      <dgm:spPr/>
    </dgm:pt>
    <dgm:pt modelId="{FD45AC72-F873-44CB-BAC1-6702F6F3171A}" type="pres">
      <dgm:prSet presAssocID="{1D2515E1-9DBC-4B35-B75D-0401BFD0B020}" presName="iconRect" presStyleLbl="node1" presStyleIdx="4" presStyleCnt="6"/>
      <dgm:spPr>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a:noFill/>
        </a:ln>
      </dgm:spPr>
      <dgm:extLst>
        <a:ext uri="{E40237B7-FDA0-4F09-8148-C483321AD2D9}">
          <dgm14:cNvPr xmlns:dgm14="http://schemas.microsoft.com/office/drawing/2010/diagram" id="0" name="" descr="Lightbulb"/>
        </a:ext>
      </dgm:extLst>
    </dgm:pt>
    <dgm:pt modelId="{5F658175-008B-4D0A-92BF-206C37D028EA}" type="pres">
      <dgm:prSet presAssocID="{1D2515E1-9DBC-4B35-B75D-0401BFD0B020}" presName="spaceRect" presStyleCnt="0"/>
      <dgm:spPr/>
    </dgm:pt>
    <dgm:pt modelId="{0E032DD2-BCB3-4E48-A67D-E4B8D20AAB4B}" type="pres">
      <dgm:prSet presAssocID="{1D2515E1-9DBC-4B35-B75D-0401BFD0B020}" presName="parTx" presStyleLbl="revTx" presStyleIdx="4" presStyleCnt="6">
        <dgm:presLayoutVars>
          <dgm:chMax val="0"/>
          <dgm:chPref val="0"/>
        </dgm:presLayoutVars>
      </dgm:prSet>
      <dgm:spPr/>
    </dgm:pt>
    <dgm:pt modelId="{158357B7-C016-43FC-A6E4-19FC4F91FF91}" type="pres">
      <dgm:prSet presAssocID="{924CF493-D55E-43C3-9D00-CF4AB000F77E}" presName="sibTrans" presStyleCnt="0"/>
      <dgm:spPr/>
    </dgm:pt>
    <dgm:pt modelId="{7F702A59-80D1-4E6D-89AB-7008E5395D8E}" type="pres">
      <dgm:prSet presAssocID="{D28D549C-BB9E-4AB3-A2F4-90109CB3E06F}" presName="compNode" presStyleCnt="0"/>
      <dgm:spPr/>
    </dgm:pt>
    <dgm:pt modelId="{FAE6A5AD-669E-4431-BA44-DBEFABCF1224}" type="pres">
      <dgm:prSet presAssocID="{D28D549C-BB9E-4AB3-A2F4-90109CB3E06F}" presName="bgRect" presStyleLbl="bgShp" presStyleIdx="5" presStyleCnt="6"/>
      <dgm:spPr/>
    </dgm:pt>
    <dgm:pt modelId="{9CA4ECBF-AD56-41C0-818D-460248BAB3D3}" type="pres">
      <dgm:prSet presAssocID="{D28D549C-BB9E-4AB3-A2F4-90109CB3E06F}" presName="iconRect" presStyleLbl="node1" presStyleIdx="5" presStyleCnt="6"/>
      <dgm:spPr>
        <a:blipFill>
          <a:blip xmlns:r="http://schemas.openxmlformats.org/officeDocument/2006/relationships" r:embed="rId11">
            <a:extLst>
              <a:ext uri="{28A0092B-C50C-407E-A947-70E740481C1C}">
                <a14:useLocalDpi xmlns:a14="http://schemas.microsoft.com/office/drawing/2010/main" val="0"/>
              </a:ext>
              <a:ext uri="{96DAC541-7B7A-43D3-8B79-37D633B846F1}">
                <asvg:svgBlip xmlns:asvg="http://schemas.microsoft.com/office/drawing/2016/SVG/main" r:embed="rId12"/>
              </a:ext>
            </a:extLst>
          </a:blip>
          <a:stretch>
            <a:fillRect/>
          </a:stretch>
        </a:blipFill>
        <a:ln>
          <a:noFill/>
        </a:ln>
      </dgm:spPr>
      <dgm:extLst>
        <a:ext uri="{E40237B7-FDA0-4F09-8148-C483321AD2D9}">
          <dgm14:cNvPr xmlns:dgm14="http://schemas.microsoft.com/office/drawing/2010/diagram" id="0" name="" descr="Schoolhouse"/>
        </a:ext>
      </dgm:extLst>
    </dgm:pt>
    <dgm:pt modelId="{DAFF2971-4855-458D-98A4-417E03F468E7}" type="pres">
      <dgm:prSet presAssocID="{D28D549C-BB9E-4AB3-A2F4-90109CB3E06F}" presName="spaceRect" presStyleCnt="0"/>
      <dgm:spPr/>
    </dgm:pt>
    <dgm:pt modelId="{C35C831A-95C3-499A-AC39-AADAF922338D}" type="pres">
      <dgm:prSet presAssocID="{D28D549C-BB9E-4AB3-A2F4-90109CB3E06F}" presName="parTx" presStyleLbl="revTx" presStyleIdx="5" presStyleCnt="6" custScaleY="174715">
        <dgm:presLayoutVars>
          <dgm:chMax val="0"/>
          <dgm:chPref val="0"/>
        </dgm:presLayoutVars>
      </dgm:prSet>
      <dgm:spPr/>
    </dgm:pt>
  </dgm:ptLst>
  <dgm:cxnLst>
    <dgm:cxn modelId="{E666280F-0CDD-45F5-8EF9-69C4521C617E}" type="presOf" srcId="{D28D549C-BB9E-4AB3-A2F4-90109CB3E06F}" destId="{C35C831A-95C3-499A-AC39-AADAF922338D}" srcOrd="0" destOrd="0" presId="urn:microsoft.com/office/officeart/2018/2/layout/IconVerticalSolidList"/>
    <dgm:cxn modelId="{48900915-9D09-4607-B625-D066CE87B38B}" type="presOf" srcId="{B3A26D39-2A15-42A6-A01D-781F7DBD6B33}" destId="{1363C158-8959-4B6A-B438-42A398BC779D}" srcOrd="0" destOrd="0" presId="urn:microsoft.com/office/officeart/2018/2/layout/IconVerticalSolidList"/>
    <dgm:cxn modelId="{5CF0DA20-65E8-453D-9267-B313038F7F38}" srcId="{193A2722-6A87-4158-A839-8FFB767874EF}" destId="{D28D549C-BB9E-4AB3-A2F4-90109CB3E06F}" srcOrd="5" destOrd="0" parTransId="{A04D6678-9BF9-45F1-B275-318CAA7E5B13}" sibTransId="{CE59A80E-8528-419C-BDB2-7D3095C7548B}"/>
    <dgm:cxn modelId="{51A0ED25-BECA-49DD-BED1-34E3EA15BC66}" srcId="{193A2722-6A87-4158-A839-8FFB767874EF}" destId="{1D2515E1-9DBC-4B35-B75D-0401BFD0B020}" srcOrd="4" destOrd="0" parTransId="{46FC425F-7067-4461-B9E5-1BCC18A9BB7B}" sibTransId="{924CF493-D55E-43C3-9D00-CF4AB000F77E}"/>
    <dgm:cxn modelId="{A8E18836-84C2-40FA-B671-BD0C7C9FE571}" type="presOf" srcId="{1D2515E1-9DBC-4B35-B75D-0401BFD0B020}" destId="{0E032DD2-BCB3-4E48-A67D-E4B8D20AAB4B}" srcOrd="0" destOrd="0" presId="urn:microsoft.com/office/officeart/2018/2/layout/IconVerticalSolidList"/>
    <dgm:cxn modelId="{4172BC62-0806-41F6-B564-57B24A75B212}" type="presOf" srcId="{F6261E03-C94E-443D-99FA-560B521CC47E}" destId="{79184B84-F146-4F4C-B5AC-C796887BEE27}" srcOrd="0" destOrd="0" presId="urn:microsoft.com/office/officeart/2018/2/layout/IconVerticalSolidList"/>
    <dgm:cxn modelId="{993C1247-7C98-4603-BFE8-4A03E7AA297E}" type="presOf" srcId="{E8BA684D-7152-4CDD-8D05-AF880B8FA552}" destId="{181861F4-3D2C-402F-900B-DD479F03B03B}" srcOrd="0" destOrd="0" presId="urn:microsoft.com/office/officeart/2018/2/layout/IconVerticalSolidList"/>
    <dgm:cxn modelId="{B96F2989-CD30-43DF-8ECE-D6DF5553455C}" srcId="{193A2722-6A87-4158-A839-8FFB767874EF}" destId="{B2E9921A-11A6-4A7D-9737-56AE60174097}" srcOrd="1" destOrd="0" parTransId="{52D06E2F-E5D4-4720-82A4-71CA8D248D63}" sibTransId="{2BF082DF-B11D-4C54-B6F6-459F8FBB4317}"/>
    <dgm:cxn modelId="{9CABED8D-8E39-4BDC-9D1E-302DA8196EE1}" srcId="{193A2722-6A87-4158-A839-8FFB767874EF}" destId="{E8BA684D-7152-4CDD-8D05-AF880B8FA552}" srcOrd="0" destOrd="0" parTransId="{496D2497-CA9F-42F2-A2F6-FCD813469FA6}" sibTransId="{1FA8C440-7FDD-4AA2-8514-F55CA00F81AF}"/>
    <dgm:cxn modelId="{29597396-6F04-4E69-9030-F5A4D1A2D9C1}" srcId="{193A2722-6A87-4158-A839-8FFB767874EF}" destId="{F6261E03-C94E-443D-99FA-560B521CC47E}" srcOrd="2" destOrd="0" parTransId="{3E588F30-50BF-469B-8DD8-45B8826A572D}" sibTransId="{6C8F63BD-E1DE-4C24-B3D8-91EFC4DA9365}"/>
    <dgm:cxn modelId="{61B0D5B0-D219-4A2F-B42C-11339B93E333}" srcId="{193A2722-6A87-4158-A839-8FFB767874EF}" destId="{B3A26D39-2A15-42A6-A01D-781F7DBD6B33}" srcOrd="3" destOrd="0" parTransId="{1A67F309-ABE9-4F8F-9561-0C2C8FA172F0}" sibTransId="{563AEEA4-3A59-4C1E-8E05-4BEE6BCA23C5}"/>
    <dgm:cxn modelId="{020238BB-BA28-471B-BBFB-5ABA25D9847D}" type="presOf" srcId="{B2E9921A-11A6-4A7D-9737-56AE60174097}" destId="{3B2E6E48-B0CB-4303-B00A-B81FC9A3D68C}" srcOrd="0" destOrd="0" presId="urn:microsoft.com/office/officeart/2018/2/layout/IconVerticalSolidList"/>
    <dgm:cxn modelId="{A3923DD9-A0C2-4D94-BA6D-4F3623FE274C}" type="presOf" srcId="{193A2722-6A87-4158-A839-8FFB767874EF}" destId="{E7A9CC21-0CF1-48BA-B469-2350685A15F3}" srcOrd="0" destOrd="0" presId="urn:microsoft.com/office/officeart/2018/2/layout/IconVerticalSolidList"/>
    <dgm:cxn modelId="{3174770D-2EB1-46BB-9FFC-91563A98445D}" type="presParOf" srcId="{E7A9CC21-0CF1-48BA-B469-2350685A15F3}" destId="{603FB51A-433A-446B-86BB-614362ECAE10}" srcOrd="0" destOrd="0" presId="urn:microsoft.com/office/officeart/2018/2/layout/IconVerticalSolidList"/>
    <dgm:cxn modelId="{E3E0D5AC-3570-4F5A-B8DE-19DA833E1189}" type="presParOf" srcId="{603FB51A-433A-446B-86BB-614362ECAE10}" destId="{161A3AE2-2F11-4FFA-A793-05EE022B7E38}" srcOrd="0" destOrd="0" presId="urn:microsoft.com/office/officeart/2018/2/layout/IconVerticalSolidList"/>
    <dgm:cxn modelId="{0C064482-6B33-487F-8C4E-5B1A4749462B}" type="presParOf" srcId="{603FB51A-433A-446B-86BB-614362ECAE10}" destId="{23407629-CA16-4519-8631-76395A9EB9A0}" srcOrd="1" destOrd="0" presId="urn:microsoft.com/office/officeart/2018/2/layout/IconVerticalSolidList"/>
    <dgm:cxn modelId="{95D3DA21-C14B-41DC-B3DA-6BABB7013ED3}" type="presParOf" srcId="{603FB51A-433A-446B-86BB-614362ECAE10}" destId="{5B1F5BC1-0DDD-4313-AF26-4F1A2885D77A}" srcOrd="2" destOrd="0" presId="urn:microsoft.com/office/officeart/2018/2/layout/IconVerticalSolidList"/>
    <dgm:cxn modelId="{1DDAF5B9-496A-4303-A4AD-72023B18F3F3}" type="presParOf" srcId="{603FB51A-433A-446B-86BB-614362ECAE10}" destId="{181861F4-3D2C-402F-900B-DD479F03B03B}" srcOrd="3" destOrd="0" presId="urn:microsoft.com/office/officeart/2018/2/layout/IconVerticalSolidList"/>
    <dgm:cxn modelId="{36EAD904-9419-476F-BC0F-32BFFB0FDDCB}" type="presParOf" srcId="{E7A9CC21-0CF1-48BA-B469-2350685A15F3}" destId="{4C152381-6006-4ABA-8F52-F1C776772DED}" srcOrd="1" destOrd="0" presId="urn:microsoft.com/office/officeart/2018/2/layout/IconVerticalSolidList"/>
    <dgm:cxn modelId="{8F2553EE-EA72-4FB5-A4AD-07EC08761FFA}" type="presParOf" srcId="{E7A9CC21-0CF1-48BA-B469-2350685A15F3}" destId="{09F7C489-073B-4FCF-8868-004B9D4C83F0}" srcOrd="2" destOrd="0" presId="urn:microsoft.com/office/officeart/2018/2/layout/IconVerticalSolidList"/>
    <dgm:cxn modelId="{6DC78AD4-698A-4582-8F76-B714E7D8EC47}" type="presParOf" srcId="{09F7C489-073B-4FCF-8868-004B9D4C83F0}" destId="{8EC4CFFD-88D1-4A55-BD98-EA0D5D7D9FE5}" srcOrd="0" destOrd="0" presId="urn:microsoft.com/office/officeart/2018/2/layout/IconVerticalSolidList"/>
    <dgm:cxn modelId="{6103A6E6-EF3E-4D35-8472-5BC387A107F9}" type="presParOf" srcId="{09F7C489-073B-4FCF-8868-004B9D4C83F0}" destId="{8DBC102E-8A9E-4BFF-9EB2-263528FFE9D9}" srcOrd="1" destOrd="0" presId="urn:microsoft.com/office/officeart/2018/2/layout/IconVerticalSolidList"/>
    <dgm:cxn modelId="{0201A0E8-EC16-41C3-9009-7D0EA8DA6582}" type="presParOf" srcId="{09F7C489-073B-4FCF-8868-004B9D4C83F0}" destId="{D59CEDEB-8F41-42AB-BDE2-17898A6EAC21}" srcOrd="2" destOrd="0" presId="urn:microsoft.com/office/officeart/2018/2/layout/IconVerticalSolidList"/>
    <dgm:cxn modelId="{E392D458-4C8E-46C2-9E8C-895DD55B1C1D}" type="presParOf" srcId="{09F7C489-073B-4FCF-8868-004B9D4C83F0}" destId="{3B2E6E48-B0CB-4303-B00A-B81FC9A3D68C}" srcOrd="3" destOrd="0" presId="urn:microsoft.com/office/officeart/2018/2/layout/IconVerticalSolidList"/>
    <dgm:cxn modelId="{61188296-61E0-4CA3-80C8-539B285B5573}" type="presParOf" srcId="{E7A9CC21-0CF1-48BA-B469-2350685A15F3}" destId="{408242DE-0CDA-4A49-BC4D-1E5D837C9122}" srcOrd="3" destOrd="0" presId="urn:microsoft.com/office/officeart/2018/2/layout/IconVerticalSolidList"/>
    <dgm:cxn modelId="{86FA0C2D-7AB2-4954-BD97-58F879B7D599}" type="presParOf" srcId="{E7A9CC21-0CF1-48BA-B469-2350685A15F3}" destId="{E032F576-E182-4152-9ABA-7DDB4D60B6BB}" srcOrd="4" destOrd="0" presId="urn:microsoft.com/office/officeart/2018/2/layout/IconVerticalSolidList"/>
    <dgm:cxn modelId="{4E96F9AF-9BC4-4379-9D9A-9703A09ED424}" type="presParOf" srcId="{E032F576-E182-4152-9ABA-7DDB4D60B6BB}" destId="{6884663D-A9C1-4B79-8EF0-C6F77A192BF2}" srcOrd="0" destOrd="0" presId="urn:microsoft.com/office/officeart/2018/2/layout/IconVerticalSolidList"/>
    <dgm:cxn modelId="{57C716A9-D1A7-4A5E-9BA3-524BDD2A25E9}" type="presParOf" srcId="{E032F576-E182-4152-9ABA-7DDB4D60B6BB}" destId="{A996C127-F276-4964-8801-B84F6BEDB1D0}" srcOrd="1" destOrd="0" presId="urn:microsoft.com/office/officeart/2018/2/layout/IconVerticalSolidList"/>
    <dgm:cxn modelId="{F2D54852-A50D-43C0-B946-8E4DC47FBB11}" type="presParOf" srcId="{E032F576-E182-4152-9ABA-7DDB4D60B6BB}" destId="{03C42E90-6F99-4B95-B0B9-5A8B57B48A9D}" srcOrd="2" destOrd="0" presId="urn:microsoft.com/office/officeart/2018/2/layout/IconVerticalSolidList"/>
    <dgm:cxn modelId="{CDA0172A-AEE3-4D84-AD4E-92246B911843}" type="presParOf" srcId="{E032F576-E182-4152-9ABA-7DDB4D60B6BB}" destId="{79184B84-F146-4F4C-B5AC-C796887BEE27}" srcOrd="3" destOrd="0" presId="urn:microsoft.com/office/officeart/2018/2/layout/IconVerticalSolidList"/>
    <dgm:cxn modelId="{A29F9E77-5053-457C-A8AB-5ED764AAA12D}" type="presParOf" srcId="{E7A9CC21-0CF1-48BA-B469-2350685A15F3}" destId="{53709F90-4F9A-46D3-8F15-B45AEA38678F}" srcOrd="5" destOrd="0" presId="urn:microsoft.com/office/officeart/2018/2/layout/IconVerticalSolidList"/>
    <dgm:cxn modelId="{79661054-97D0-48FE-9EA3-F8057EEAB681}" type="presParOf" srcId="{E7A9CC21-0CF1-48BA-B469-2350685A15F3}" destId="{94C212E8-420F-49E1-A127-CD6D8144DA4F}" srcOrd="6" destOrd="0" presId="urn:microsoft.com/office/officeart/2018/2/layout/IconVerticalSolidList"/>
    <dgm:cxn modelId="{F9A892AB-F925-4682-AEC8-68EA124017BC}" type="presParOf" srcId="{94C212E8-420F-49E1-A127-CD6D8144DA4F}" destId="{DD057AFC-8C47-413D-8D9C-A6C2F40A4757}" srcOrd="0" destOrd="0" presId="urn:microsoft.com/office/officeart/2018/2/layout/IconVerticalSolidList"/>
    <dgm:cxn modelId="{E2C1D4C7-50EE-409E-A75D-E83BC9CC8103}" type="presParOf" srcId="{94C212E8-420F-49E1-A127-CD6D8144DA4F}" destId="{5E17C161-6402-4828-A282-D09E971936D9}" srcOrd="1" destOrd="0" presId="urn:microsoft.com/office/officeart/2018/2/layout/IconVerticalSolidList"/>
    <dgm:cxn modelId="{917CD957-9E0E-452A-A5F1-F73E09ED798C}" type="presParOf" srcId="{94C212E8-420F-49E1-A127-CD6D8144DA4F}" destId="{530466A4-331F-40C3-83DA-8E4F6C71F8D4}" srcOrd="2" destOrd="0" presId="urn:microsoft.com/office/officeart/2018/2/layout/IconVerticalSolidList"/>
    <dgm:cxn modelId="{7E8AA7D8-9BC8-4D8A-9709-C4A5B435C786}" type="presParOf" srcId="{94C212E8-420F-49E1-A127-CD6D8144DA4F}" destId="{1363C158-8959-4B6A-B438-42A398BC779D}" srcOrd="3" destOrd="0" presId="urn:microsoft.com/office/officeart/2018/2/layout/IconVerticalSolidList"/>
    <dgm:cxn modelId="{6BEAD648-783D-46AF-9D8E-BA6C80B9C5B9}" type="presParOf" srcId="{E7A9CC21-0CF1-48BA-B469-2350685A15F3}" destId="{AE8ABF82-3EB9-4DAB-8233-85D7154D03E9}" srcOrd="7" destOrd="0" presId="urn:microsoft.com/office/officeart/2018/2/layout/IconVerticalSolidList"/>
    <dgm:cxn modelId="{1F05ECCD-9D95-4CD2-A688-AF971CB10E73}" type="presParOf" srcId="{E7A9CC21-0CF1-48BA-B469-2350685A15F3}" destId="{B3697A5B-DE61-45EF-9AD9-945952E4E994}" srcOrd="8" destOrd="0" presId="urn:microsoft.com/office/officeart/2018/2/layout/IconVerticalSolidList"/>
    <dgm:cxn modelId="{ED39CB8F-394C-4505-A7AB-7A3D61E27119}" type="presParOf" srcId="{B3697A5B-DE61-45EF-9AD9-945952E4E994}" destId="{72B09AD8-7782-4D6E-AC45-70E9CE9376CF}" srcOrd="0" destOrd="0" presId="urn:microsoft.com/office/officeart/2018/2/layout/IconVerticalSolidList"/>
    <dgm:cxn modelId="{DD9EB731-5CD5-46DB-AE6B-4BF837B49662}" type="presParOf" srcId="{B3697A5B-DE61-45EF-9AD9-945952E4E994}" destId="{FD45AC72-F873-44CB-BAC1-6702F6F3171A}" srcOrd="1" destOrd="0" presId="urn:microsoft.com/office/officeart/2018/2/layout/IconVerticalSolidList"/>
    <dgm:cxn modelId="{A14738E4-EEFB-41B1-87E2-5289A4C91736}" type="presParOf" srcId="{B3697A5B-DE61-45EF-9AD9-945952E4E994}" destId="{5F658175-008B-4D0A-92BF-206C37D028EA}" srcOrd="2" destOrd="0" presId="urn:microsoft.com/office/officeart/2018/2/layout/IconVerticalSolidList"/>
    <dgm:cxn modelId="{A4F47680-CB9B-4718-9547-E442E2262D44}" type="presParOf" srcId="{B3697A5B-DE61-45EF-9AD9-945952E4E994}" destId="{0E032DD2-BCB3-4E48-A67D-E4B8D20AAB4B}" srcOrd="3" destOrd="0" presId="urn:microsoft.com/office/officeart/2018/2/layout/IconVerticalSolidList"/>
    <dgm:cxn modelId="{E7163694-796C-4998-8F21-378695E37AA9}" type="presParOf" srcId="{E7A9CC21-0CF1-48BA-B469-2350685A15F3}" destId="{158357B7-C016-43FC-A6E4-19FC4F91FF91}" srcOrd="9" destOrd="0" presId="urn:microsoft.com/office/officeart/2018/2/layout/IconVerticalSolidList"/>
    <dgm:cxn modelId="{322038CF-4AE6-4837-AD2A-2E7DD1D71E39}" type="presParOf" srcId="{E7A9CC21-0CF1-48BA-B469-2350685A15F3}" destId="{7F702A59-80D1-4E6D-89AB-7008E5395D8E}" srcOrd="10" destOrd="0" presId="urn:microsoft.com/office/officeart/2018/2/layout/IconVerticalSolidList"/>
    <dgm:cxn modelId="{F90A27CD-2078-4CBC-BAA9-B5AB96234894}" type="presParOf" srcId="{7F702A59-80D1-4E6D-89AB-7008E5395D8E}" destId="{FAE6A5AD-669E-4431-BA44-DBEFABCF1224}" srcOrd="0" destOrd="0" presId="urn:microsoft.com/office/officeart/2018/2/layout/IconVerticalSolidList"/>
    <dgm:cxn modelId="{D4D24D55-89EA-4F6F-9BD5-1A9211494BC1}" type="presParOf" srcId="{7F702A59-80D1-4E6D-89AB-7008E5395D8E}" destId="{9CA4ECBF-AD56-41C0-818D-460248BAB3D3}" srcOrd="1" destOrd="0" presId="urn:microsoft.com/office/officeart/2018/2/layout/IconVerticalSolidList"/>
    <dgm:cxn modelId="{8170CF25-612B-427D-93A6-E8C4A5D8F7B4}" type="presParOf" srcId="{7F702A59-80D1-4E6D-89AB-7008E5395D8E}" destId="{DAFF2971-4855-458D-98A4-417E03F468E7}" srcOrd="2" destOrd="0" presId="urn:microsoft.com/office/officeart/2018/2/layout/IconVerticalSolidList"/>
    <dgm:cxn modelId="{7B8E7BE2-4CEB-4005-9704-2B676A518878}" type="presParOf" srcId="{7F702A59-80D1-4E6D-89AB-7008E5395D8E}" destId="{C35C831A-95C3-499A-AC39-AADAF922338D}" srcOrd="3" destOrd="0" presId="urn:microsoft.com/office/officeart/2018/2/layout/IconVerticalSolidList"/>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D73E062-4093-4D7A-90B4-F1BA23CAB818}">
      <dsp:nvSpPr>
        <dsp:cNvPr id="0" name=""/>
        <dsp:cNvSpPr/>
      </dsp:nvSpPr>
      <dsp:spPr>
        <a:xfrm>
          <a:off x="805924" y="508256"/>
          <a:ext cx="1256817" cy="1256817"/>
        </a:xfrm>
        <a:prstGeom prst="round2DiagRect">
          <a:avLst>
            <a:gd name="adj1" fmla="val 29727"/>
            <a:gd name="adj2" fmla="val 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ED0DA02F-2EA2-4B2E-87EF-115CCFB52FA2}">
      <dsp:nvSpPr>
        <dsp:cNvPr id="0" name=""/>
        <dsp:cNvSpPr/>
      </dsp:nvSpPr>
      <dsp:spPr>
        <a:xfrm>
          <a:off x="1073770" y="776103"/>
          <a:ext cx="721124" cy="721124"/>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408C531E-8B54-4D95-AB7C-7D5DF328CAB8}">
      <dsp:nvSpPr>
        <dsp:cNvPr id="0" name=""/>
        <dsp:cNvSpPr/>
      </dsp:nvSpPr>
      <dsp:spPr>
        <a:xfrm>
          <a:off x="404154" y="2156542"/>
          <a:ext cx="2060357"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755650">
            <a:lnSpc>
              <a:spcPct val="90000"/>
            </a:lnSpc>
            <a:spcBef>
              <a:spcPct val="0"/>
            </a:spcBef>
            <a:spcAft>
              <a:spcPct val="35000"/>
            </a:spcAft>
            <a:buNone/>
            <a:defRPr cap="all"/>
          </a:pPr>
          <a:r>
            <a:rPr lang="en-GB" sz="1700" kern="1200" dirty="0">
              <a:latin typeface="Arial" panose="020B0604020202020204" pitchFamily="34" charset="0"/>
              <a:cs typeface="Arial" panose="020B0604020202020204" pitchFamily="34" charset="0"/>
            </a:rPr>
            <a:t> Improve access to primary care services</a:t>
          </a:r>
          <a:endParaRPr lang="en-US" sz="1700" kern="1200" dirty="0">
            <a:latin typeface="Arial" panose="020B0604020202020204" pitchFamily="34" charset="0"/>
            <a:cs typeface="Arial" panose="020B0604020202020204" pitchFamily="34" charset="0"/>
          </a:endParaRPr>
        </a:p>
      </dsp:txBody>
      <dsp:txXfrm>
        <a:off x="404154" y="2156542"/>
        <a:ext cx="2060357" cy="720000"/>
      </dsp:txXfrm>
    </dsp:sp>
    <dsp:sp modelId="{E117F656-69D2-4995-A41A-B3256659FCB3}">
      <dsp:nvSpPr>
        <dsp:cNvPr id="0" name=""/>
        <dsp:cNvSpPr/>
      </dsp:nvSpPr>
      <dsp:spPr>
        <a:xfrm>
          <a:off x="3226843" y="508256"/>
          <a:ext cx="1256817" cy="1256817"/>
        </a:xfrm>
        <a:prstGeom prst="round2DiagRect">
          <a:avLst>
            <a:gd name="adj1" fmla="val 29727"/>
            <a:gd name="adj2" fmla="val 0"/>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6F633B13-EAFD-4293-927C-BB30980EA5CE}">
      <dsp:nvSpPr>
        <dsp:cNvPr id="0" name=""/>
        <dsp:cNvSpPr/>
      </dsp:nvSpPr>
      <dsp:spPr>
        <a:xfrm>
          <a:off x="3494690" y="776103"/>
          <a:ext cx="721124" cy="721124"/>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2362CF1C-6DFB-4CEC-BC8B-D6C8317A66C7}">
      <dsp:nvSpPr>
        <dsp:cNvPr id="0" name=""/>
        <dsp:cNvSpPr/>
      </dsp:nvSpPr>
      <dsp:spPr>
        <a:xfrm>
          <a:off x="2825074" y="2156542"/>
          <a:ext cx="2060357"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755650">
            <a:lnSpc>
              <a:spcPct val="90000"/>
            </a:lnSpc>
            <a:spcBef>
              <a:spcPct val="0"/>
            </a:spcBef>
            <a:spcAft>
              <a:spcPct val="35000"/>
            </a:spcAft>
            <a:buNone/>
            <a:defRPr cap="all"/>
          </a:pPr>
          <a:r>
            <a:rPr lang="en-GB" sz="1700" kern="1200" dirty="0"/>
            <a:t> </a:t>
          </a:r>
          <a:r>
            <a:rPr lang="en-GB" sz="1700" kern="1200" dirty="0">
              <a:latin typeface="Arial" panose="020B0604020202020204" pitchFamily="34" charset="0"/>
              <a:cs typeface="Arial" panose="020B0604020202020204" pitchFamily="34" charset="0"/>
            </a:rPr>
            <a:t>Enhance patient experience</a:t>
          </a:r>
          <a:endParaRPr lang="en-US" sz="1700" kern="1200" dirty="0">
            <a:latin typeface="Arial" panose="020B0604020202020204" pitchFamily="34" charset="0"/>
            <a:cs typeface="Arial" panose="020B0604020202020204" pitchFamily="34" charset="0"/>
          </a:endParaRPr>
        </a:p>
      </dsp:txBody>
      <dsp:txXfrm>
        <a:off x="2825074" y="2156542"/>
        <a:ext cx="2060357" cy="720000"/>
      </dsp:txXfrm>
    </dsp:sp>
    <dsp:sp modelId="{73796E3D-48C2-48DB-A9C4-0A12A8D0C30A}">
      <dsp:nvSpPr>
        <dsp:cNvPr id="0" name=""/>
        <dsp:cNvSpPr/>
      </dsp:nvSpPr>
      <dsp:spPr>
        <a:xfrm>
          <a:off x="5647763" y="508256"/>
          <a:ext cx="1256817" cy="1256817"/>
        </a:xfrm>
        <a:prstGeom prst="round2DiagRect">
          <a:avLst>
            <a:gd name="adj1" fmla="val 29727"/>
            <a:gd name="adj2" fmla="val 0"/>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E6F5BECD-B90F-4AB7-B234-4C0DBA322D97}">
      <dsp:nvSpPr>
        <dsp:cNvPr id="0" name=""/>
        <dsp:cNvSpPr/>
      </dsp:nvSpPr>
      <dsp:spPr>
        <a:xfrm>
          <a:off x="5915609" y="776103"/>
          <a:ext cx="721124" cy="721124"/>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73B2AAF8-97DB-498A-9412-B9D8FEAC6FE8}">
      <dsp:nvSpPr>
        <dsp:cNvPr id="0" name=""/>
        <dsp:cNvSpPr/>
      </dsp:nvSpPr>
      <dsp:spPr>
        <a:xfrm>
          <a:off x="5245993" y="2156542"/>
          <a:ext cx="2060357"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755650">
            <a:lnSpc>
              <a:spcPct val="90000"/>
            </a:lnSpc>
            <a:spcBef>
              <a:spcPct val="0"/>
            </a:spcBef>
            <a:spcAft>
              <a:spcPct val="35000"/>
            </a:spcAft>
            <a:buNone/>
            <a:defRPr cap="all"/>
          </a:pPr>
          <a:r>
            <a:rPr lang="en-GB" sz="1700" kern="1200" dirty="0">
              <a:latin typeface="Arial" panose="020B0604020202020204" pitchFamily="34" charset="0"/>
              <a:cs typeface="Arial" panose="020B0604020202020204" pitchFamily="34" charset="0"/>
            </a:rPr>
            <a:t> Save time in general practices </a:t>
          </a:r>
          <a:endParaRPr lang="en-US" sz="1700" kern="1200" dirty="0">
            <a:latin typeface="Arial" panose="020B0604020202020204" pitchFamily="34" charset="0"/>
            <a:cs typeface="Arial" panose="020B0604020202020204" pitchFamily="34" charset="0"/>
          </a:endParaRPr>
        </a:p>
      </dsp:txBody>
      <dsp:txXfrm>
        <a:off x="5245993" y="2156542"/>
        <a:ext cx="2060357" cy="720000"/>
      </dsp:txXfrm>
    </dsp:sp>
    <dsp:sp modelId="{A7E00FBA-C139-4980-B3C5-31A84C2FB5C0}">
      <dsp:nvSpPr>
        <dsp:cNvPr id="0" name=""/>
        <dsp:cNvSpPr/>
      </dsp:nvSpPr>
      <dsp:spPr>
        <a:xfrm>
          <a:off x="8068682" y="508256"/>
          <a:ext cx="1256817" cy="1256817"/>
        </a:xfrm>
        <a:prstGeom prst="round2DiagRect">
          <a:avLst>
            <a:gd name="adj1" fmla="val 29727"/>
            <a:gd name="adj2" fmla="val 0"/>
          </a:avLst>
        </a:prstGeom>
        <a:solidFill>
          <a:schemeClr val="accent5">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B5F5BD12-9C45-44E5-87BB-53BE757006DE}">
      <dsp:nvSpPr>
        <dsp:cNvPr id="0" name=""/>
        <dsp:cNvSpPr/>
      </dsp:nvSpPr>
      <dsp:spPr>
        <a:xfrm>
          <a:off x="8336529" y="776103"/>
          <a:ext cx="721124" cy="721124"/>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B45AFCB8-9C63-475D-AC19-15EBDA4B928C}">
      <dsp:nvSpPr>
        <dsp:cNvPr id="0" name=""/>
        <dsp:cNvSpPr/>
      </dsp:nvSpPr>
      <dsp:spPr>
        <a:xfrm>
          <a:off x="7666913" y="2156542"/>
          <a:ext cx="2060357"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755650">
            <a:lnSpc>
              <a:spcPct val="90000"/>
            </a:lnSpc>
            <a:spcBef>
              <a:spcPct val="0"/>
            </a:spcBef>
            <a:spcAft>
              <a:spcPct val="35000"/>
            </a:spcAft>
            <a:buNone/>
            <a:defRPr cap="all"/>
          </a:pPr>
          <a:r>
            <a:rPr lang="en-GB" sz="1700" kern="1200" dirty="0">
              <a:latin typeface="Arial" panose="020B0604020202020204" pitchFamily="34" charset="0"/>
              <a:cs typeface="Arial" panose="020B0604020202020204" pitchFamily="34" charset="0"/>
            </a:rPr>
            <a:t>Promote self-care</a:t>
          </a:r>
          <a:endParaRPr lang="en-US" sz="1700" kern="1200" dirty="0">
            <a:latin typeface="Arial" panose="020B0604020202020204" pitchFamily="34" charset="0"/>
            <a:cs typeface="Arial" panose="020B0604020202020204" pitchFamily="34" charset="0"/>
          </a:endParaRPr>
        </a:p>
      </dsp:txBody>
      <dsp:txXfrm>
        <a:off x="7666913" y="2156542"/>
        <a:ext cx="2060357" cy="720000"/>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4AB8CB6-87A5-4776-9439-BF6FC7E42127}">
      <dsp:nvSpPr>
        <dsp:cNvPr id="0" name=""/>
        <dsp:cNvSpPr/>
      </dsp:nvSpPr>
      <dsp:spPr>
        <a:xfrm>
          <a:off x="3462" y="605876"/>
          <a:ext cx="1874907" cy="1124944"/>
        </a:xfrm>
        <a:prstGeom prst="rect">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GB" sz="1600" kern="1200" dirty="0">
              <a:latin typeface="Arial" panose="020B0604020202020204" pitchFamily="34" charset="0"/>
              <a:cs typeface="Arial" panose="020B0604020202020204" pitchFamily="34" charset="0"/>
            </a:rPr>
            <a:t>Download App from Google/Apple Store </a:t>
          </a:r>
          <a:endParaRPr lang="en-US" sz="1600" kern="1200" dirty="0">
            <a:latin typeface="Arial" panose="020B0604020202020204" pitchFamily="34" charset="0"/>
            <a:cs typeface="Arial" panose="020B0604020202020204" pitchFamily="34" charset="0"/>
          </a:endParaRPr>
        </a:p>
      </dsp:txBody>
      <dsp:txXfrm>
        <a:off x="3462" y="605876"/>
        <a:ext cx="1874907" cy="1124944"/>
      </dsp:txXfrm>
    </dsp:sp>
    <dsp:sp modelId="{367F5F8C-9605-4B55-9058-D5443BB1B017}">
      <dsp:nvSpPr>
        <dsp:cNvPr id="0" name=""/>
        <dsp:cNvSpPr/>
      </dsp:nvSpPr>
      <dsp:spPr>
        <a:xfrm>
          <a:off x="2065860" y="605876"/>
          <a:ext cx="1874907" cy="1124944"/>
        </a:xfrm>
        <a:prstGeom prst="rect">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GB" sz="1600" kern="1200" dirty="0">
              <a:latin typeface="Arial" panose="020B0604020202020204" pitchFamily="34" charset="0"/>
              <a:cs typeface="Arial" panose="020B0604020202020204" pitchFamily="34" charset="0"/>
            </a:rPr>
            <a:t>Nhs Login Email, Password, Photo ID</a:t>
          </a:r>
          <a:endParaRPr lang="en-US" sz="1600" kern="1200" dirty="0">
            <a:latin typeface="Arial" panose="020B0604020202020204" pitchFamily="34" charset="0"/>
            <a:cs typeface="Arial" panose="020B0604020202020204" pitchFamily="34" charset="0"/>
          </a:endParaRPr>
        </a:p>
      </dsp:txBody>
      <dsp:txXfrm>
        <a:off x="2065860" y="605876"/>
        <a:ext cx="1874907" cy="1124944"/>
      </dsp:txXfrm>
    </dsp:sp>
    <dsp:sp modelId="{5D2931FF-0F9F-489C-87AC-703AFE926DE1}">
      <dsp:nvSpPr>
        <dsp:cNvPr id="0" name=""/>
        <dsp:cNvSpPr/>
      </dsp:nvSpPr>
      <dsp:spPr>
        <a:xfrm>
          <a:off x="4128258" y="616766"/>
          <a:ext cx="1874907" cy="1124944"/>
        </a:xfrm>
        <a:prstGeom prst="rect">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GB" sz="1600" kern="1200" dirty="0">
              <a:latin typeface="Arial" panose="020B0604020202020204" pitchFamily="34" charset="0"/>
              <a:cs typeface="Arial" panose="020B0604020202020204" pitchFamily="34" charset="0"/>
            </a:rPr>
            <a:t>Book Appointments</a:t>
          </a:r>
          <a:endParaRPr lang="en-US" sz="1600" kern="1200" dirty="0">
            <a:latin typeface="Arial" panose="020B0604020202020204" pitchFamily="34" charset="0"/>
            <a:cs typeface="Arial" panose="020B0604020202020204" pitchFamily="34" charset="0"/>
          </a:endParaRPr>
        </a:p>
      </dsp:txBody>
      <dsp:txXfrm>
        <a:off x="4128258" y="616766"/>
        <a:ext cx="1874907" cy="1124944"/>
      </dsp:txXfrm>
    </dsp:sp>
    <dsp:sp modelId="{E42E57A9-758F-4B5B-AF11-EC64D1385179}">
      <dsp:nvSpPr>
        <dsp:cNvPr id="0" name=""/>
        <dsp:cNvSpPr/>
      </dsp:nvSpPr>
      <dsp:spPr>
        <a:xfrm>
          <a:off x="6190656" y="605876"/>
          <a:ext cx="1874907" cy="1124944"/>
        </a:xfrm>
        <a:prstGeom prst="rect">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GB" sz="1600" kern="1200" dirty="0">
              <a:latin typeface="Arial" panose="020B0604020202020204" pitchFamily="34" charset="0"/>
              <a:cs typeface="Arial" panose="020B0604020202020204" pitchFamily="34" charset="0"/>
            </a:rPr>
            <a:t>Order Prescription </a:t>
          </a:r>
          <a:endParaRPr lang="en-US" sz="1600" kern="1200" dirty="0">
            <a:latin typeface="Arial" panose="020B0604020202020204" pitchFamily="34" charset="0"/>
            <a:cs typeface="Arial" panose="020B0604020202020204" pitchFamily="34" charset="0"/>
          </a:endParaRPr>
        </a:p>
      </dsp:txBody>
      <dsp:txXfrm>
        <a:off x="6190656" y="605876"/>
        <a:ext cx="1874907" cy="1124944"/>
      </dsp:txXfrm>
    </dsp:sp>
    <dsp:sp modelId="{5A8DC37A-7F0A-4285-900A-97B26E481220}">
      <dsp:nvSpPr>
        <dsp:cNvPr id="0" name=""/>
        <dsp:cNvSpPr/>
      </dsp:nvSpPr>
      <dsp:spPr>
        <a:xfrm>
          <a:off x="8253054" y="605876"/>
          <a:ext cx="1874907" cy="1124944"/>
        </a:xfrm>
        <a:prstGeom prst="rect">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GB" sz="1600" kern="1200" dirty="0">
              <a:latin typeface="Arial" panose="020B0604020202020204" pitchFamily="34" charset="0"/>
              <a:cs typeface="Arial" panose="020B0604020202020204" pitchFamily="34" charset="0"/>
            </a:rPr>
            <a:t>Access Medical Records </a:t>
          </a:r>
          <a:endParaRPr lang="en-US" sz="1600" kern="1200" dirty="0">
            <a:latin typeface="Arial" panose="020B0604020202020204" pitchFamily="34" charset="0"/>
            <a:cs typeface="Arial" panose="020B0604020202020204" pitchFamily="34" charset="0"/>
          </a:endParaRPr>
        </a:p>
      </dsp:txBody>
      <dsp:txXfrm>
        <a:off x="8253054" y="605876"/>
        <a:ext cx="1874907" cy="1124944"/>
      </dsp:txXfrm>
    </dsp:sp>
    <dsp:sp modelId="{D1C8D571-F10E-48CC-92CF-70D552BAE06E}">
      <dsp:nvSpPr>
        <dsp:cNvPr id="0" name=""/>
        <dsp:cNvSpPr/>
      </dsp:nvSpPr>
      <dsp:spPr>
        <a:xfrm>
          <a:off x="1034661" y="1918311"/>
          <a:ext cx="1874907" cy="1124944"/>
        </a:xfrm>
        <a:prstGeom prst="rect">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GB" sz="1600" kern="1200" dirty="0">
              <a:latin typeface="Arial" panose="020B0604020202020204" pitchFamily="34" charset="0"/>
              <a:cs typeface="Arial" panose="020B0604020202020204" pitchFamily="34" charset="0"/>
            </a:rPr>
            <a:t>Get Advice through NHS 111</a:t>
          </a:r>
          <a:endParaRPr lang="en-US" sz="1600" kern="1200" dirty="0">
            <a:latin typeface="Arial" panose="020B0604020202020204" pitchFamily="34" charset="0"/>
            <a:cs typeface="Arial" panose="020B0604020202020204" pitchFamily="34" charset="0"/>
          </a:endParaRPr>
        </a:p>
      </dsp:txBody>
      <dsp:txXfrm>
        <a:off x="1034661" y="1918311"/>
        <a:ext cx="1874907" cy="1124944"/>
      </dsp:txXfrm>
    </dsp:sp>
    <dsp:sp modelId="{984651A1-CC56-4811-953A-AA6A878A9B57}">
      <dsp:nvSpPr>
        <dsp:cNvPr id="0" name=""/>
        <dsp:cNvSpPr/>
      </dsp:nvSpPr>
      <dsp:spPr>
        <a:xfrm>
          <a:off x="3097059" y="1918311"/>
          <a:ext cx="1874907" cy="1124944"/>
        </a:xfrm>
        <a:prstGeom prst="rect">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GB" sz="1600" kern="1200" dirty="0">
              <a:latin typeface="Arial" panose="020B0604020202020204" pitchFamily="34" charset="0"/>
              <a:cs typeface="Arial" panose="020B0604020202020204" pitchFamily="34" charset="0"/>
            </a:rPr>
            <a:t>Users can see Test Results, Medication Lists, Consultation Notes </a:t>
          </a:r>
          <a:endParaRPr lang="en-US" sz="1600" kern="1200" dirty="0">
            <a:latin typeface="Arial" panose="020B0604020202020204" pitchFamily="34" charset="0"/>
            <a:cs typeface="Arial" panose="020B0604020202020204" pitchFamily="34" charset="0"/>
          </a:endParaRPr>
        </a:p>
      </dsp:txBody>
      <dsp:txXfrm>
        <a:off x="3097059" y="1918311"/>
        <a:ext cx="1874907" cy="1124944"/>
      </dsp:txXfrm>
    </dsp:sp>
    <dsp:sp modelId="{B5FB29CB-9A25-49D2-BF87-F0BE793452EB}">
      <dsp:nvSpPr>
        <dsp:cNvPr id="0" name=""/>
        <dsp:cNvSpPr/>
      </dsp:nvSpPr>
      <dsp:spPr>
        <a:xfrm>
          <a:off x="5159457" y="1918311"/>
          <a:ext cx="1874907" cy="1124944"/>
        </a:xfrm>
        <a:prstGeom prst="rect">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GB" sz="1600" kern="1200" dirty="0">
              <a:latin typeface="Arial" panose="020B0604020202020204" pitchFamily="34" charset="0"/>
              <a:cs typeface="Arial" panose="020B0604020202020204" pitchFamily="34" charset="0"/>
            </a:rPr>
            <a:t>Hospital Appointment Management </a:t>
          </a:r>
          <a:endParaRPr lang="en-US" sz="1600" kern="1200" dirty="0">
            <a:latin typeface="Arial" panose="020B0604020202020204" pitchFamily="34" charset="0"/>
            <a:cs typeface="Arial" panose="020B0604020202020204" pitchFamily="34" charset="0"/>
          </a:endParaRPr>
        </a:p>
      </dsp:txBody>
      <dsp:txXfrm>
        <a:off x="5159457" y="1918311"/>
        <a:ext cx="1874907" cy="1124944"/>
      </dsp:txXfrm>
    </dsp:sp>
    <dsp:sp modelId="{829EA768-2817-44DF-B2FF-DDA38CACE30D}">
      <dsp:nvSpPr>
        <dsp:cNvPr id="0" name=""/>
        <dsp:cNvSpPr/>
      </dsp:nvSpPr>
      <dsp:spPr>
        <a:xfrm>
          <a:off x="7221855" y="1918311"/>
          <a:ext cx="1874907" cy="1124944"/>
        </a:xfrm>
        <a:prstGeom prst="rect">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GB" sz="1600" kern="1200" dirty="0">
              <a:latin typeface="Arial" panose="020B0604020202020204" pitchFamily="34" charset="0"/>
              <a:cs typeface="Arial" panose="020B0604020202020204" pitchFamily="34" charset="0"/>
            </a:rPr>
            <a:t>Health Data Sharing for Integrated Care </a:t>
          </a:r>
          <a:endParaRPr lang="en-US" sz="1600" kern="1200" dirty="0">
            <a:latin typeface="Arial" panose="020B0604020202020204" pitchFamily="34" charset="0"/>
            <a:cs typeface="Arial" panose="020B0604020202020204" pitchFamily="34" charset="0"/>
          </a:endParaRPr>
        </a:p>
      </dsp:txBody>
      <dsp:txXfrm>
        <a:off x="7221855" y="1918311"/>
        <a:ext cx="1874907" cy="1124944"/>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91E57DB-BD01-4C7C-AD9E-2A472BC6480C}">
      <dsp:nvSpPr>
        <dsp:cNvPr id="0" name=""/>
        <dsp:cNvSpPr/>
      </dsp:nvSpPr>
      <dsp:spPr>
        <a:xfrm>
          <a:off x="0" y="120490"/>
          <a:ext cx="6545199" cy="374400"/>
        </a:xfrm>
        <a:prstGeom prst="roundRect">
          <a:avLst/>
        </a:prstGeom>
        <a:gradFill rotWithShape="0">
          <a:gsLst>
            <a:gs pos="0">
              <a:schemeClr val="accent2">
                <a:hueOff val="0"/>
                <a:satOff val="0"/>
                <a:lumOff val="0"/>
                <a:alphaOff val="0"/>
                <a:tint val="98000"/>
                <a:lumMod val="100000"/>
              </a:schemeClr>
            </a:gs>
            <a:gs pos="100000">
              <a:schemeClr val="accent2">
                <a:hueOff val="0"/>
                <a:satOff val="0"/>
                <a:lumOff val="0"/>
                <a:alphaOff val="0"/>
                <a:shade val="88000"/>
                <a:lumMod val="88000"/>
              </a:schemeClr>
            </a:gs>
          </a:gsLst>
          <a:lin ang="5400000" scaled="1"/>
        </a:gradFill>
        <a:ln>
          <a:noFill/>
        </a:ln>
        <a:effectLst>
          <a:outerShdw blurRad="50800" dist="381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l" defTabSz="711200">
            <a:lnSpc>
              <a:spcPct val="90000"/>
            </a:lnSpc>
            <a:spcBef>
              <a:spcPct val="0"/>
            </a:spcBef>
            <a:spcAft>
              <a:spcPct val="35000"/>
            </a:spcAft>
            <a:buNone/>
          </a:pPr>
          <a:r>
            <a:rPr lang="en-GB" sz="1600" kern="1200" dirty="0">
              <a:latin typeface="Arial" panose="020B0604020202020204" pitchFamily="34" charset="0"/>
              <a:cs typeface="Arial" panose="020B0604020202020204" pitchFamily="34" charset="0"/>
            </a:rPr>
            <a:t>Easy access to healthcare </a:t>
          </a:r>
          <a:endParaRPr lang="en-US" sz="1600" kern="1200" dirty="0">
            <a:latin typeface="Arial" panose="020B0604020202020204" pitchFamily="34" charset="0"/>
            <a:cs typeface="Arial" panose="020B0604020202020204" pitchFamily="34" charset="0"/>
          </a:endParaRPr>
        </a:p>
      </dsp:txBody>
      <dsp:txXfrm>
        <a:off x="18277" y="138767"/>
        <a:ext cx="6508645" cy="337846"/>
      </dsp:txXfrm>
    </dsp:sp>
    <dsp:sp modelId="{E122FD4F-370C-4574-BBE7-67F8B1AFBC1B}">
      <dsp:nvSpPr>
        <dsp:cNvPr id="0" name=""/>
        <dsp:cNvSpPr/>
      </dsp:nvSpPr>
      <dsp:spPr>
        <a:xfrm>
          <a:off x="0" y="540970"/>
          <a:ext cx="6545199" cy="374400"/>
        </a:xfrm>
        <a:prstGeom prst="roundRect">
          <a:avLst/>
        </a:prstGeom>
        <a:gradFill rotWithShape="0">
          <a:gsLst>
            <a:gs pos="0">
              <a:schemeClr val="accent2">
                <a:hueOff val="-311015"/>
                <a:satOff val="-1645"/>
                <a:lumOff val="-627"/>
                <a:alphaOff val="0"/>
                <a:tint val="98000"/>
                <a:lumMod val="100000"/>
              </a:schemeClr>
            </a:gs>
            <a:gs pos="100000">
              <a:schemeClr val="accent2">
                <a:hueOff val="-311015"/>
                <a:satOff val="-1645"/>
                <a:lumOff val="-627"/>
                <a:alphaOff val="0"/>
                <a:shade val="88000"/>
                <a:lumMod val="88000"/>
              </a:schemeClr>
            </a:gs>
          </a:gsLst>
          <a:lin ang="5400000" scaled="1"/>
        </a:gradFill>
        <a:ln>
          <a:noFill/>
        </a:ln>
        <a:effectLst>
          <a:outerShdw blurRad="50800" dist="381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l" defTabSz="711200">
            <a:lnSpc>
              <a:spcPct val="90000"/>
            </a:lnSpc>
            <a:spcBef>
              <a:spcPct val="0"/>
            </a:spcBef>
            <a:spcAft>
              <a:spcPct val="35000"/>
            </a:spcAft>
            <a:buNone/>
          </a:pPr>
          <a:r>
            <a:rPr lang="en-GB" sz="1600" kern="1200" dirty="0">
              <a:latin typeface="Arial" panose="020B0604020202020204" pitchFamily="34" charset="0"/>
              <a:cs typeface="Arial" panose="020B0604020202020204" pitchFamily="34" charset="0"/>
            </a:rPr>
            <a:t>Reduces administrative workload </a:t>
          </a:r>
          <a:endParaRPr lang="en-US" sz="1600" kern="1200" dirty="0">
            <a:latin typeface="Arial" panose="020B0604020202020204" pitchFamily="34" charset="0"/>
            <a:cs typeface="Arial" panose="020B0604020202020204" pitchFamily="34" charset="0"/>
          </a:endParaRPr>
        </a:p>
      </dsp:txBody>
      <dsp:txXfrm>
        <a:off x="18277" y="559247"/>
        <a:ext cx="6508645" cy="337846"/>
      </dsp:txXfrm>
    </dsp:sp>
    <dsp:sp modelId="{13EF1B2D-C7F2-411B-8D9A-384D6A4D28E8}">
      <dsp:nvSpPr>
        <dsp:cNvPr id="0" name=""/>
        <dsp:cNvSpPr/>
      </dsp:nvSpPr>
      <dsp:spPr>
        <a:xfrm>
          <a:off x="0" y="961450"/>
          <a:ext cx="6545199" cy="374400"/>
        </a:xfrm>
        <a:prstGeom prst="roundRect">
          <a:avLst/>
        </a:prstGeom>
        <a:gradFill rotWithShape="0">
          <a:gsLst>
            <a:gs pos="0">
              <a:schemeClr val="accent2">
                <a:hueOff val="-622030"/>
                <a:satOff val="-3291"/>
                <a:lumOff val="-1255"/>
                <a:alphaOff val="0"/>
                <a:tint val="98000"/>
                <a:lumMod val="100000"/>
              </a:schemeClr>
            </a:gs>
            <a:gs pos="100000">
              <a:schemeClr val="accent2">
                <a:hueOff val="-622030"/>
                <a:satOff val="-3291"/>
                <a:lumOff val="-1255"/>
                <a:alphaOff val="0"/>
                <a:shade val="88000"/>
                <a:lumMod val="88000"/>
              </a:schemeClr>
            </a:gs>
          </a:gsLst>
          <a:lin ang="5400000" scaled="1"/>
        </a:gradFill>
        <a:ln>
          <a:noFill/>
        </a:ln>
        <a:effectLst>
          <a:outerShdw blurRad="50800" dist="381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l" defTabSz="711200">
            <a:lnSpc>
              <a:spcPct val="90000"/>
            </a:lnSpc>
            <a:spcBef>
              <a:spcPct val="0"/>
            </a:spcBef>
            <a:spcAft>
              <a:spcPct val="35000"/>
            </a:spcAft>
            <a:buNone/>
          </a:pPr>
          <a:r>
            <a:rPr lang="en-GB" sz="1600" kern="1200" dirty="0">
              <a:latin typeface="Arial" panose="020B0604020202020204" pitchFamily="34" charset="0"/>
              <a:cs typeface="Arial" panose="020B0604020202020204" pitchFamily="34" charset="0"/>
            </a:rPr>
            <a:t>Staff can concentrate more on medication, flu jabs, and screening </a:t>
          </a:r>
          <a:endParaRPr lang="en-US" sz="1600" kern="1200" dirty="0">
            <a:latin typeface="Arial" panose="020B0604020202020204" pitchFamily="34" charset="0"/>
            <a:cs typeface="Arial" panose="020B0604020202020204" pitchFamily="34" charset="0"/>
          </a:endParaRPr>
        </a:p>
      </dsp:txBody>
      <dsp:txXfrm>
        <a:off x="18277" y="979727"/>
        <a:ext cx="6508645" cy="337846"/>
      </dsp:txXfrm>
    </dsp:sp>
    <dsp:sp modelId="{72D795AC-1B83-4655-B08B-F218918D142E}">
      <dsp:nvSpPr>
        <dsp:cNvPr id="0" name=""/>
        <dsp:cNvSpPr/>
      </dsp:nvSpPr>
      <dsp:spPr>
        <a:xfrm>
          <a:off x="0" y="1381930"/>
          <a:ext cx="6545199" cy="374400"/>
        </a:xfrm>
        <a:prstGeom prst="roundRect">
          <a:avLst/>
        </a:prstGeom>
        <a:gradFill rotWithShape="0">
          <a:gsLst>
            <a:gs pos="0">
              <a:schemeClr val="accent2">
                <a:hueOff val="-933044"/>
                <a:satOff val="-4936"/>
                <a:lumOff val="-1882"/>
                <a:alphaOff val="0"/>
                <a:tint val="98000"/>
                <a:lumMod val="100000"/>
              </a:schemeClr>
            </a:gs>
            <a:gs pos="100000">
              <a:schemeClr val="accent2">
                <a:hueOff val="-933044"/>
                <a:satOff val="-4936"/>
                <a:lumOff val="-1882"/>
                <a:alphaOff val="0"/>
                <a:shade val="88000"/>
                <a:lumMod val="88000"/>
              </a:schemeClr>
            </a:gs>
          </a:gsLst>
          <a:lin ang="5400000" scaled="1"/>
        </a:gradFill>
        <a:ln>
          <a:noFill/>
        </a:ln>
        <a:effectLst>
          <a:outerShdw blurRad="50800" dist="381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l" defTabSz="711200">
            <a:lnSpc>
              <a:spcPct val="90000"/>
            </a:lnSpc>
            <a:spcBef>
              <a:spcPct val="0"/>
            </a:spcBef>
            <a:spcAft>
              <a:spcPct val="35000"/>
            </a:spcAft>
            <a:buNone/>
          </a:pPr>
          <a:r>
            <a:rPr lang="en-GB" sz="1600" kern="1200" dirty="0">
              <a:latin typeface="Arial" panose="020B0604020202020204" pitchFamily="34" charset="0"/>
              <a:cs typeface="Arial" panose="020B0604020202020204" pitchFamily="34" charset="0"/>
            </a:rPr>
            <a:t>Reduces Stress for staff </a:t>
          </a:r>
          <a:endParaRPr lang="en-US" sz="1600" kern="1200" dirty="0">
            <a:latin typeface="Arial" panose="020B0604020202020204" pitchFamily="34" charset="0"/>
            <a:cs typeface="Arial" panose="020B0604020202020204" pitchFamily="34" charset="0"/>
          </a:endParaRPr>
        </a:p>
      </dsp:txBody>
      <dsp:txXfrm>
        <a:off x="18277" y="1400207"/>
        <a:ext cx="6508645" cy="337846"/>
      </dsp:txXfrm>
    </dsp:sp>
    <dsp:sp modelId="{EF75E11D-CD25-4080-A3E8-59158CC378C6}">
      <dsp:nvSpPr>
        <dsp:cNvPr id="0" name=""/>
        <dsp:cNvSpPr/>
      </dsp:nvSpPr>
      <dsp:spPr>
        <a:xfrm>
          <a:off x="0" y="1802410"/>
          <a:ext cx="6545199" cy="374400"/>
        </a:xfrm>
        <a:prstGeom prst="roundRect">
          <a:avLst/>
        </a:prstGeom>
        <a:gradFill rotWithShape="0">
          <a:gsLst>
            <a:gs pos="0">
              <a:schemeClr val="accent2">
                <a:hueOff val="-1244059"/>
                <a:satOff val="-6581"/>
                <a:lumOff val="-2510"/>
                <a:alphaOff val="0"/>
                <a:tint val="98000"/>
                <a:lumMod val="100000"/>
              </a:schemeClr>
            </a:gs>
            <a:gs pos="100000">
              <a:schemeClr val="accent2">
                <a:hueOff val="-1244059"/>
                <a:satOff val="-6581"/>
                <a:lumOff val="-2510"/>
                <a:alphaOff val="0"/>
                <a:shade val="88000"/>
                <a:lumMod val="88000"/>
              </a:schemeClr>
            </a:gs>
          </a:gsLst>
          <a:lin ang="5400000" scaled="1"/>
        </a:gradFill>
        <a:ln>
          <a:noFill/>
        </a:ln>
        <a:effectLst>
          <a:outerShdw blurRad="50800" dist="381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l" defTabSz="711200">
            <a:lnSpc>
              <a:spcPct val="90000"/>
            </a:lnSpc>
            <a:spcBef>
              <a:spcPct val="0"/>
            </a:spcBef>
            <a:spcAft>
              <a:spcPct val="35000"/>
            </a:spcAft>
            <a:buNone/>
          </a:pPr>
          <a:r>
            <a:rPr lang="en-GB" sz="1600" kern="1200" dirty="0">
              <a:latin typeface="Arial" panose="020B0604020202020204" pitchFamily="34" charset="0"/>
              <a:cs typeface="Arial" panose="020B0604020202020204" pitchFamily="34" charset="0"/>
            </a:rPr>
            <a:t>Enables employees check symptoms and access NHS 111 online </a:t>
          </a:r>
          <a:endParaRPr lang="en-US" sz="1600" kern="1200" dirty="0">
            <a:latin typeface="Arial" panose="020B0604020202020204" pitchFamily="34" charset="0"/>
            <a:cs typeface="Arial" panose="020B0604020202020204" pitchFamily="34" charset="0"/>
          </a:endParaRPr>
        </a:p>
      </dsp:txBody>
      <dsp:txXfrm>
        <a:off x="18277" y="1820687"/>
        <a:ext cx="6508645" cy="337846"/>
      </dsp:txXfrm>
    </dsp:sp>
    <dsp:sp modelId="{FB13EA19-6714-4E0E-841B-0E8789BA1A09}">
      <dsp:nvSpPr>
        <dsp:cNvPr id="0" name=""/>
        <dsp:cNvSpPr/>
      </dsp:nvSpPr>
      <dsp:spPr>
        <a:xfrm>
          <a:off x="0" y="2222890"/>
          <a:ext cx="6545199" cy="374400"/>
        </a:xfrm>
        <a:prstGeom prst="roundRect">
          <a:avLst/>
        </a:prstGeom>
        <a:gradFill rotWithShape="0">
          <a:gsLst>
            <a:gs pos="0">
              <a:schemeClr val="accent2">
                <a:hueOff val="-1555074"/>
                <a:satOff val="-8227"/>
                <a:lumOff val="-3137"/>
                <a:alphaOff val="0"/>
                <a:tint val="98000"/>
                <a:lumMod val="100000"/>
              </a:schemeClr>
            </a:gs>
            <a:gs pos="100000">
              <a:schemeClr val="accent2">
                <a:hueOff val="-1555074"/>
                <a:satOff val="-8227"/>
                <a:lumOff val="-3137"/>
                <a:alphaOff val="0"/>
                <a:shade val="88000"/>
                <a:lumMod val="88000"/>
              </a:schemeClr>
            </a:gs>
          </a:gsLst>
          <a:lin ang="5400000" scaled="1"/>
        </a:gradFill>
        <a:ln>
          <a:noFill/>
        </a:ln>
        <a:effectLst>
          <a:outerShdw blurRad="50800" dist="381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l" defTabSz="711200">
            <a:lnSpc>
              <a:spcPct val="90000"/>
            </a:lnSpc>
            <a:spcBef>
              <a:spcPct val="0"/>
            </a:spcBef>
            <a:spcAft>
              <a:spcPct val="35000"/>
            </a:spcAft>
            <a:buNone/>
          </a:pPr>
          <a:r>
            <a:rPr lang="en-GB" sz="1600" kern="1200" dirty="0">
              <a:latin typeface="Arial" panose="020B0604020202020204" pitchFamily="34" charset="0"/>
              <a:cs typeface="Arial" panose="020B0604020202020204" pitchFamily="34" charset="0"/>
            </a:rPr>
            <a:t>Saves time &amp; Productivity </a:t>
          </a:r>
          <a:endParaRPr lang="en-US" sz="1600" kern="1200" dirty="0">
            <a:latin typeface="Arial" panose="020B0604020202020204" pitchFamily="34" charset="0"/>
            <a:cs typeface="Arial" panose="020B0604020202020204" pitchFamily="34" charset="0"/>
          </a:endParaRPr>
        </a:p>
      </dsp:txBody>
      <dsp:txXfrm>
        <a:off x="18277" y="2241167"/>
        <a:ext cx="6508645" cy="337846"/>
      </dsp:txXfrm>
    </dsp:sp>
    <dsp:sp modelId="{78626381-CF4E-4685-9EC4-FD4CE07330A5}">
      <dsp:nvSpPr>
        <dsp:cNvPr id="0" name=""/>
        <dsp:cNvSpPr/>
      </dsp:nvSpPr>
      <dsp:spPr>
        <a:xfrm>
          <a:off x="0" y="2643371"/>
          <a:ext cx="6545199" cy="374400"/>
        </a:xfrm>
        <a:prstGeom prst="roundRect">
          <a:avLst/>
        </a:prstGeom>
        <a:gradFill rotWithShape="0">
          <a:gsLst>
            <a:gs pos="0">
              <a:schemeClr val="accent2">
                <a:hueOff val="-1866089"/>
                <a:satOff val="-9872"/>
                <a:lumOff val="-3764"/>
                <a:alphaOff val="0"/>
                <a:tint val="98000"/>
                <a:lumMod val="100000"/>
              </a:schemeClr>
            </a:gs>
            <a:gs pos="100000">
              <a:schemeClr val="accent2">
                <a:hueOff val="-1866089"/>
                <a:satOff val="-9872"/>
                <a:lumOff val="-3764"/>
                <a:alphaOff val="0"/>
                <a:shade val="88000"/>
                <a:lumMod val="88000"/>
              </a:schemeClr>
            </a:gs>
          </a:gsLst>
          <a:lin ang="5400000" scaled="1"/>
        </a:gradFill>
        <a:ln>
          <a:noFill/>
        </a:ln>
        <a:effectLst>
          <a:outerShdw blurRad="50800" dist="381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l" defTabSz="711200">
            <a:lnSpc>
              <a:spcPct val="90000"/>
            </a:lnSpc>
            <a:spcBef>
              <a:spcPct val="0"/>
            </a:spcBef>
            <a:spcAft>
              <a:spcPct val="35000"/>
            </a:spcAft>
            <a:buNone/>
          </a:pPr>
          <a:r>
            <a:rPr lang="en-GB" sz="1600" kern="1200" dirty="0">
              <a:latin typeface="Arial" panose="020B0604020202020204" pitchFamily="34" charset="0"/>
              <a:cs typeface="Arial" panose="020B0604020202020204" pitchFamily="34" charset="0"/>
            </a:rPr>
            <a:t>Reduces paperwork </a:t>
          </a:r>
          <a:endParaRPr lang="en-US" sz="1600" kern="1200" dirty="0">
            <a:latin typeface="Arial" panose="020B0604020202020204" pitchFamily="34" charset="0"/>
            <a:cs typeface="Arial" panose="020B0604020202020204" pitchFamily="34" charset="0"/>
          </a:endParaRPr>
        </a:p>
      </dsp:txBody>
      <dsp:txXfrm>
        <a:off x="18277" y="2661648"/>
        <a:ext cx="6508645" cy="337846"/>
      </dsp:txXfrm>
    </dsp:sp>
    <dsp:sp modelId="{CE934EC4-0E9D-4F46-9494-5033C6177C3D}">
      <dsp:nvSpPr>
        <dsp:cNvPr id="0" name=""/>
        <dsp:cNvSpPr/>
      </dsp:nvSpPr>
      <dsp:spPr>
        <a:xfrm>
          <a:off x="0" y="3063851"/>
          <a:ext cx="6545199" cy="374400"/>
        </a:xfrm>
        <a:prstGeom prst="roundRect">
          <a:avLst/>
        </a:prstGeom>
        <a:gradFill rotWithShape="0">
          <a:gsLst>
            <a:gs pos="0">
              <a:schemeClr val="accent2">
                <a:hueOff val="-2177104"/>
                <a:satOff val="-11517"/>
                <a:lumOff val="-4392"/>
                <a:alphaOff val="0"/>
                <a:tint val="98000"/>
                <a:lumMod val="100000"/>
              </a:schemeClr>
            </a:gs>
            <a:gs pos="100000">
              <a:schemeClr val="accent2">
                <a:hueOff val="-2177104"/>
                <a:satOff val="-11517"/>
                <a:lumOff val="-4392"/>
                <a:alphaOff val="0"/>
                <a:shade val="88000"/>
                <a:lumMod val="88000"/>
              </a:schemeClr>
            </a:gs>
          </a:gsLst>
          <a:lin ang="5400000" scaled="1"/>
        </a:gradFill>
        <a:ln>
          <a:noFill/>
        </a:ln>
        <a:effectLst>
          <a:outerShdw blurRad="50800" dist="381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l" defTabSz="711200">
            <a:lnSpc>
              <a:spcPct val="90000"/>
            </a:lnSpc>
            <a:spcBef>
              <a:spcPct val="0"/>
            </a:spcBef>
            <a:spcAft>
              <a:spcPct val="35000"/>
            </a:spcAft>
            <a:buNone/>
          </a:pPr>
          <a:r>
            <a:rPr lang="en-GB" sz="1600" kern="1200" dirty="0">
              <a:latin typeface="Arial" panose="020B0604020202020204" pitchFamily="34" charset="0"/>
              <a:cs typeface="Arial" panose="020B0604020202020204" pitchFamily="34" charset="0"/>
            </a:rPr>
            <a:t>More personal control over health information </a:t>
          </a:r>
          <a:endParaRPr lang="en-US" sz="1600" kern="1200" dirty="0">
            <a:latin typeface="Arial" panose="020B0604020202020204" pitchFamily="34" charset="0"/>
            <a:cs typeface="Arial" panose="020B0604020202020204" pitchFamily="34" charset="0"/>
          </a:endParaRPr>
        </a:p>
      </dsp:txBody>
      <dsp:txXfrm>
        <a:off x="18277" y="3082128"/>
        <a:ext cx="6508645" cy="337846"/>
      </dsp:txXfrm>
    </dsp:sp>
    <dsp:sp modelId="{78984BED-D448-4C87-8C89-D660F58146C9}">
      <dsp:nvSpPr>
        <dsp:cNvPr id="0" name=""/>
        <dsp:cNvSpPr/>
      </dsp:nvSpPr>
      <dsp:spPr>
        <a:xfrm>
          <a:off x="0" y="3484331"/>
          <a:ext cx="6545199" cy="374400"/>
        </a:xfrm>
        <a:prstGeom prst="roundRect">
          <a:avLst/>
        </a:prstGeom>
        <a:gradFill rotWithShape="0">
          <a:gsLst>
            <a:gs pos="0">
              <a:schemeClr val="accent2">
                <a:hueOff val="-2488118"/>
                <a:satOff val="-13162"/>
                <a:lumOff val="-5019"/>
                <a:alphaOff val="0"/>
                <a:tint val="98000"/>
                <a:lumMod val="100000"/>
              </a:schemeClr>
            </a:gs>
            <a:gs pos="100000">
              <a:schemeClr val="accent2">
                <a:hueOff val="-2488118"/>
                <a:satOff val="-13162"/>
                <a:lumOff val="-5019"/>
                <a:alphaOff val="0"/>
                <a:shade val="88000"/>
                <a:lumMod val="88000"/>
              </a:schemeClr>
            </a:gs>
          </a:gsLst>
          <a:lin ang="5400000" scaled="1"/>
        </a:gradFill>
        <a:ln>
          <a:noFill/>
        </a:ln>
        <a:effectLst>
          <a:outerShdw blurRad="50800" dist="381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l" defTabSz="711200">
            <a:lnSpc>
              <a:spcPct val="90000"/>
            </a:lnSpc>
            <a:spcBef>
              <a:spcPct val="0"/>
            </a:spcBef>
            <a:spcAft>
              <a:spcPct val="35000"/>
            </a:spcAft>
            <a:buNone/>
          </a:pPr>
          <a:r>
            <a:rPr lang="en-GB" sz="1600" kern="1200" dirty="0">
              <a:latin typeface="Arial" panose="020B0604020202020204" pitchFamily="34" charset="0"/>
              <a:cs typeface="Arial" panose="020B0604020202020204" pitchFamily="34" charset="0"/>
            </a:rPr>
            <a:t>Better overall wellbeing for staff </a:t>
          </a:r>
          <a:endParaRPr lang="en-US" sz="1600" kern="1200" dirty="0">
            <a:latin typeface="Arial" panose="020B0604020202020204" pitchFamily="34" charset="0"/>
            <a:cs typeface="Arial" panose="020B0604020202020204" pitchFamily="34" charset="0"/>
          </a:endParaRPr>
        </a:p>
      </dsp:txBody>
      <dsp:txXfrm>
        <a:off x="18277" y="3502608"/>
        <a:ext cx="6508645" cy="337846"/>
      </dsp:txXfrm>
    </dsp:sp>
    <dsp:sp modelId="{44632EFE-FFEB-4064-BE82-EA7824F402A5}">
      <dsp:nvSpPr>
        <dsp:cNvPr id="0" name=""/>
        <dsp:cNvSpPr/>
      </dsp:nvSpPr>
      <dsp:spPr>
        <a:xfrm>
          <a:off x="0" y="3904811"/>
          <a:ext cx="6545199" cy="374400"/>
        </a:xfrm>
        <a:prstGeom prst="roundRect">
          <a:avLst/>
        </a:prstGeom>
        <a:gradFill rotWithShape="0">
          <a:gsLst>
            <a:gs pos="0">
              <a:schemeClr val="accent2">
                <a:hueOff val="-2799133"/>
                <a:satOff val="-14808"/>
                <a:lumOff val="-5647"/>
                <a:alphaOff val="0"/>
                <a:tint val="98000"/>
                <a:lumMod val="100000"/>
              </a:schemeClr>
            </a:gs>
            <a:gs pos="100000">
              <a:schemeClr val="accent2">
                <a:hueOff val="-2799133"/>
                <a:satOff val="-14808"/>
                <a:lumOff val="-5647"/>
                <a:alphaOff val="0"/>
                <a:shade val="88000"/>
                <a:lumMod val="88000"/>
              </a:schemeClr>
            </a:gs>
          </a:gsLst>
          <a:lin ang="5400000" scaled="1"/>
        </a:gradFill>
        <a:ln>
          <a:noFill/>
        </a:ln>
        <a:effectLst>
          <a:outerShdw blurRad="50800" dist="381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l" defTabSz="711200">
            <a:lnSpc>
              <a:spcPct val="90000"/>
            </a:lnSpc>
            <a:spcBef>
              <a:spcPct val="0"/>
            </a:spcBef>
            <a:spcAft>
              <a:spcPct val="35000"/>
            </a:spcAft>
            <a:buNone/>
          </a:pPr>
          <a:r>
            <a:rPr lang="en-GB" sz="1600" kern="1200" dirty="0">
              <a:latin typeface="Arial" panose="020B0604020202020204" pitchFamily="34" charset="0"/>
              <a:cs typeface="Arial" panose="020B0604020202020204" pitchFamily="34" charset="0"/>
            </a:rPr>
            <a:t>More data accuracy </a:t>
          </a:r>
          <a:endParaRPr lang="en-US" sz="1600" kern="1200" dirty="0">
            <a:latin typeface="Arial" panose="020B0604020202020204" pitchFamily="34" charset="0"/>
            <a:cs typeface="Arial" panose="020B0604020202020204" pitchFamily="34" charset="0"/>
          </a:endParaRPr>
        </a:p>
      </dsp:txBody>
      <dsp:txXfrm>
        <a:off x="18277" y="3923088"/>
        <a:ext cx="6508645" cy="337846"/>
      </dsp:txXfrm>
    </dsp:sp>
    <dsp:sp modelId="{BA1B6406-F1BA-4C58-90BF-7F8B2D4401CD}">
      <dsp:nvSpPr>
        <dsp:cNvPr id="0" name=""/>
        <dsp:cNvSpPr/>
      </dsp:nvSpPr>
      <dsp:spPr>
        <a:xfrm>
          <a:off x="0" y="4325291"/>
          <a:ext cx="6545199" cy="374400"/>
        </a:xfrm>
        <a:prstGeom prst="roundRect">
          <a:avLst/>
        </a:prstGeom>
        <a:gradFill rotWithShape="0">
          <a:gsLst>
            <a:gs pos="0">
              <a:schemeClr val="accent2">
                <a:hueOff val="-3110148"/>
                <a:satOff val="-16453"/>
                <a:lumOff val="-6274"/>
                <a:alphaOff val="0"/>
                <a:tint val="98000"/>
                <a:lumMod val="100000"/>
              </a:schemeClr>
            </a:gs>
            <a:gs pos="100000">
              <a:schemeClr val="accent2">
                <a:hueOff val="-3110148"/>
                <a:satOff val="-16453"/>
                <a:lumOff val="-6274"/>
                <a:alphaOff val="0"/>
                <a:shade val="88000"/>
                <a:lumMod val="88000"/>
              </a:schemeClr>
            </a:gs>
          </a:gsLst>
          <a:lin ang="5400000" scaled="1"/>
        </a:gradFill>
        <a:ln>
          <a:noFill/>
        </a:ln>
        <a:effectLst>
          <a:outerShdw blurRad="50800" dist="381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l" defTabSz="711200">
            <a:lnSpc>
              <a:spcPct val="90000"/>
            </a:lnSpc>
            <a:spcBef>
              <a:spcPct val="0"/>
            </a:spcBef>
            <a:spcAft>
              <a:spcPct val="35000"/>
            </a:spcAft>
            <a:buNone/>
          </a:pPr>
          <a:r>
            <a:rPr lang="en-GB" sz="1600" kern="1200" dirty="0">
              <a:latin typeface="Arial" panose="020B0604020202020204" pitchFamily="34" charset="0"/>
              <a:cs typeface="Arial" panose="020B0604020202020204" pitchFamily="34" charset="0"/>
            </a:rPr>
            <a:t>Staff more confident in digital tools </a:t>
          </a:r>
          <a:endParaRPr lang="en-US" sz="1600" kern="1200" dirty="0">
            <a:latin typeface="Arial" panose="020B0604020202020204" pitchFamily="34" charset="0"/>
            <a:cs typeface="Arial" panose="020B0604020202020204" pitchFamily="34" charset="0"/>
          </a:endParaRPr>
        </a:p>
      </dsp:txBody>
      <dsp:txXfrm>
        <a:off x="18277" y="4343568"/>
        <a:ext cx="6508645" cy="337846"/>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A22E8A0-785B-4D0C-BBCC-3A3613CD2DAC}">
      <dsp:nvSpPr>
        <dsp:cNvPr id="0" name=""/>
        <dsp:cNvSpPr/>
      </dsp:nvSpPr>
      <dsp:spPr>
        <a:xfrm>
          <a:off x="1713913" y="937368"/>
          <a:ext cx="362512" cy="91440"/>
        </a:xfrm>
        <a:custGeom>
          <a:avLst/>
          <a:gdLst/>
          <a:ahLst/>
          <a:cxnLst/>
          <a:rect l="0" t="0" r="0" b="0"/>
          <a:pathLst>
            <a:path>
              <a:moveTo>
                <a:pt x="0" y="45720"/>
              </a:moveTo>
              <a:lnTo>
                <a:pt x="362512" y="45720"/>
              </a:lnTo>
            </a:path>
          </a:pathLst>
        </a:custGeom>
        <a:noFill/>
        <a:ln w="9525" cap="rnd" cmpd="sng" algn="ctr">
          <a:solidFill>
            <a:schemeClr val="accent2">
              <a:hueOff val="0"/>
              <a:satOff val="0"/>
              <a:lumOff val="0"/>
              <a:alphaOff val="0"/>
            </a:schemeClr>
          </a:solidFill>
          <a:prstDash val="solid"/>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1885341" y="981122"/>
        <a:ext cx="19655" cy="3931"/>
      </dsp:txXfrm>
    </dsp:sp>
    <dsp:sp modelId="{75E1E365-BF26-437C-8056-1323BEF080F5}">
      <dsp:nvSpPr>
        <dsp:cNvPr id="0" name=""/>
        <dsp:cNvSpPr/>
      </dsp:nvSpPr>
      <dsp:spPr>
        <a:xfrm>
          <a:off x="6530" y="470333"/>
          <a:ext cx="1709183" cy="1025509"/>
        </a:xfrm>
        <a:prstGeom prst="rect">
          <a:avLst/>
        </a:prstGeom>
        <a:solidFill>
          <a:schemeClr val="accent2">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3751" tIns="87912" rIns="83751" bIns="87912" numCol="1" spcCol="1270" anchor="ctr" anchorCtr="0">
          <a:noAutofit/>
        </a:bodyPr>
        <a:lstStyle/>
        <a:p>
          <a:pPr marL="0" lvl="0" indent="0" algn="ctr" defTabSz="533400">
            <a:lnSpc>
              <a:spcPct val="90000"/>
            </a:lnSpc>
            <a:spcBef>
              <a:spcPct val="0"/>
            </a:spcBef>
            <a:spcAft>
              <a:spcPct val="35000"/>
            </a:spcAft>
            <a:buNone/>
          </a:pPr>
          <a:r>
            <a:rPr lang="en-GB" sz="1200" kern="1200" dirty="0">
              <a:latin typeface="Arial" panose="020B0604020202020204" pitchFamily="34" charset="0"/>
              <a:cs typeface="Arial" panose="020B0604020202020204" pitchFamily="34" charset="0"/>
            </a:rPr>
            <a:t>24/7 Convenience for patients </a:t>
          </a:r>
          <a:endParaRPr lang="en-US" sz="1200" kern="1200" dirty="0">
            <a:latin typeface="Arial" panose="020B0604020202020204" pitchFamily="34" charset="0"/>
            <a:cs typeface="Arial" panose="020B0604020202020204" pitchFamily="34" charset="0"/>
          </a:endParaRPr>
        </a:p>
      </dsp:txBody>
      <dsp:txXfrm>
        <a:off x="6530" y="470333"/>
        <a:ext cx="1709183" cy="1025509"/>
      </dsp:txXfrm>
    </dsp:sp>
    <dsp:sp modelId="{DD54DA2A-4C63-4C77-B3BE-C7D381203F09}">
      <dsp:nvSpPr>
        <dsp:cNvPr id="0" name=""/>
        <dsp:cNvSpPr/>
      </dsp:nvSpPr>
      <dsp:spPr>
        <a:xfrm>
          <a:off x="3816208" y="937368"/>
          <a:ext cx="362512" cy="91440"/>
        </a:xfrm>
        <a:custGeom>
          <a:avLst/>
          <a:gdLst/>
          <a:ahLst/>
          <a:cxnLst/>
          <a:rect l="0" t="0" r="0" b="0"/>
          <a:pathLst>
            <a:path>
              <a:moveTo>
                <a:pt x="0" y="45720"/>
              </a:moveTo>
              <a:lnTo>
                <a:pt x="362512" y="45720"/>
              </a:lnTo>
            </a:path>
          </a:pathLst>
        </a:custGeom>
        <a:noFill/>
        <a:ln w="9525" cap="rnd" cmpd="sng" algn="ctr">
          <a:solidFill>
            <a:schemeClr val="accent3">
              <a:hueOff val="0"/>
              <a:satOff val="0"/>
              <a:lumOff val="0"/>
              <a:alphaOff val="0"/>
            </a:schemeClr>
          </a:solidFill>
          <a:prstDash val="solid"/>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3987636" y="981122"/>
        <a:ext cx="19655" cy="3931"/>
      </dsp:txXfrm>
    </dsp:sp>
    <dsp:sp modelId="{928D88CA-0C2D-496E-A601-A7B3D5A28A2F}">
      <dsp:nvSpPr>
        <dsp:cNvPr id="0" name=""/>
        <dsp:cNvSpPr/>
      </dsp:nvSpPr>
      <dsp:spPr>
        <a:xfrm>
          <a:off x="2108825" y="470333"/>
          <a:ext cx="1709183" cy="1025509"/>
        </a:xfrm>
        <a:prstGeom prst="rect">
          <a:avLst/>
        </a:prstGeom>
        <a:solidFill>
          <a:schemeClr val="accent3">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3751" tIns="87912" rIns="83751" bIns="87912" numCol="1" spcCol="1270" anchor="ctr" anchorCtr="0">
          <a:noAutofit/>
        </a:bodyPr>
        <a:lstStyle/>
        <a:p>
          <a:pPr marL="0" lvl="0" indent="0" algn="ctr" defTabSz="533400">
            <a:lnSpc>
              <a:spcPct val="90000"/>
            </a:lnSpc>
            <a:spcBef>
              <a:spcPct val="0"/>
            </a:spcBef>
            <a:spcAft>
              <a:spcPct val="35000"/>
            </a:spcAft>
            <a:buNone/>
          </a:pPr>
          <a:r>
            <a:rPr lang="en-GB" sz="1200" kern="1200" dirty="0">
              <a:latin typeface="Arial" panose="020B0604020202020204" pitchFamily="34" charset="0"/>
              <a:cs typeface="Arial" panose="020B0604020202020204" pitchFamily="34" charset="0"/>
            </a:rPr>
            <a:t>Easy access to NHS Services   </a:t>
          </a:r>
          <a:endParaRPr lang="en-US" sz="1200" kern="1200" dirty="0">
            <a:latin typeface="Arial" panose="020B0604020202020204" pitchFamily="34" charset="0"/>
            <a:cs typeface="Arial" panose="020B0604020202020204" pitchFamily="34" charset="0"/>
          </a:endParaRPr>
        </a:p>
      </dsp:txBody>
      <dsp:txXfrm>
        <a:off x="2108825" y="470333"/>
        <a:ext cx="1709183" cy="1025509"/>
      </dsp:txXfrm>
    </dsp:sp>
    <dsp:sp modelId="{9FD494BB-4497-4E87-A992-65D9BE43BACB}">
      <dsp:nvSpPr>
        <dsp:cNvPr id="0" name=""/>
        <dsp:cNvSpPr/>
      </dsp:nvSpPr>
      <dsp:spPr>
        <a:xfrm>
          <a:off x="5918504" y="937368"/>
          <a:ext cx="362512" cy="91440"/>
        </a:xfrm>
        <a:custGeom>
          <a:avLst/>
          <a:gdLst/>
          <a:ahLst/>
          <a:cxnLst/>
          <a:rect l="0" t="0" r="0" b="0"/>
          <a:pathLst>
            <a:path>
              <a:moveTo>
                <a:pt x="0" y="45720"/>
              </a:moveTo>
              <a:lnTo>
                <a:pt x="362512" y="45720"/>
              </a:lnTo>
            </a:path>
          </a:pathLst>
        </a:custGeom>
        <a:noFill/>
        <a:ln w="9525" cap="rnd" cmpd="sng" algn="ctr">
          <a:solidFill>
            <a:schemeClr val="accent4">
              <a:hueOff val="0"/>
              <a:satOff val="0"/>
              <a:lumOff val="0"/>
              <a:alphaOff val="0"/>
            </a:schemeClr>
          </a:solidFill>
          <a:prstDash val="solid"/>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6089932" y="981122"/>
        <a:ext cx="19655" cy="3931"/>
      </dsp:txXfrm>
    </dsp:sp>
    <dsp:sp modelId="{433AA159-BD86-4AEE-A07A-BFC924F3BDC4}">
      <dsp:nvSpPr>
        <dsp:cNvPr id="0" name=""/>
        <dsp:cNvSpPr/>
      </dsp:nvSpPr>
      <dsp:spPr>
        <a:xfrm>
          <a:off x="4211120" y="470333"/>
          <a:ext cx="1709183" cy="1025509"/>
        </a:xfrm>
        <a:prstGeom prst="rect">
          <a:avLst/>
        </a:prstGeom>
        <a:solidFill>
          <a:schemeClr val="accent4">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3751" tIns="87912" rIns="83751" bIns="87912" numCol="1" spcCol="1270" anchor="ctr" anchorCtr="0">
          <a:noAutofit/>
        </a:bodyPr>
        <a:lstStyle/>
        <a:p>
          <a:pPr marL="0" lvl="0" indent="0" algn="ctr" defTabSz="533400">
            <a:lnSpc>
              <a:spcPct val="90000"/>
            </a:lnSpc>
            <a:spcBef>
              <a:spcPct val="0"/>
            </a:spcBef>
            <a:spcAft>
              <a:spcPct val="35000"/>
            </a:spcAft>
            <a:buNone/>
          </a:pPr>
          <a:r>
            <a:rPr lang="en-GB" sz="1200" kern="1200" dirty="0">
              <a:latin typeface="Arial" panose="020B0604020202020204" pitchFamily="34" charset="0"/>
              <a:cs typeface="Arial" panose="020B0604020202020204" pitchFamily="34" charset="0"/>
            </a:rPr>
            <a:t>Access to own Health Information </a:t>
          </a:r>
          <a:endParaRPr lang="en-US" sz="1200" kern="1200" dirty="0">
            <a:latin typeface="Arial" panose="020B0604020202020204" pitchFamily="34" charset="0"/>
            <a:cs typeface="Arial" panose="020B0604020202020204" pitchFamily="34" charset="0"/>
          </a:endParaRPr>
        </a:p>
      </dsp:txBody>
      <dsp:txXfrm>
        <a:off x="4211120" y="470333"/>
        <a:ext cx="1709183" cy="1025509"/>
      </dsp:txXfrm>
    </dsp:sp>
    <dsp:sp modelId="{E3CB7FD3-3949-461B-84F5-55671902D2D8}">
      <dsp:nvSpPr>
        <dsp:cNvPr id="0" name=""/>
        <dsp:cNvSpPr/>
      </dsp:nvSpPr>
      <dsp:spPr>
        <a:xfrm>
          <a:off x="8020799" y="937368"/>
          <a:ext cx="362512" cy="91440"/>
        </a:xfrm>
        <a:custGeom>
          <a:avLst/>
          <a:gdLst/>
          <a:ahLst/>
          <a:cxnLst/>
          <a:rect l="0" t="0" r="0" b="0"/>
          <a:pathLst>
            <a:path>
              <a:moveTo>
                <a:pt x="0" y="45720"/>
              </a:moveTo>
              <a:lnTo>
                <a:pt x="362512" y="45720"/>
              </a:lnTo>
            </a:path>
          </a:pathLst>
        </a:custGeom>
        <a:noFill/>
        <a:ln w="9525" cap="rnd" cmpd="sng" algn="ctr">
          <a:solidFill>
            <a:schemeClr val="accent5">
              <a:hueOff val="0"/>
              <a:satOff val="0"/>
              <a:lumOff val="0"/>
              <a:alphaOff val="0"/>
            </a:schemeClr>
          </a:solidFill>
          <a:prstDash val="solid"/>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8192227" y="981122"/>
        <a:ext cx="19655" cy="3931"/>
      </dsp:txXfrm>
    </dsp:sp>
    <dsp:sp modelId="{C2DA5161-9D56-4190-9217-D1CC44FE679F}">
      <dsp:nvSpPr>
        <dsp:cNvPr id="0" name=""/>
        <dsp:cNvSpPr/>
      </dsp:nvSpPr>
      <dsp:spPr>
        <a:xfrm>
          <a:off x="6313416" y="470333"/>
          <a:ext cx="1709183" cy="1025509"/>
        </a:xfrm>
        <a:prstGeom prst="rect">
          <a:avLst/>
        </a:prstGeom>
        <a:solidFill>
          <a:schemeClr val="accent5">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3751" tIns="87912" rIns="83751" bIns="87912" numCol="1" spcCol="1270" anchor="ctr" anchorCtr="0">
          <a:noAutofit/>
        </a:bodyPr>
        <a:lstStyle/>
        <a:p>
          <a:pPr marL="0" lvl="0" indent="0" algn="ctr" defTabSz="533400">
            <a:lnSpc>
              <a:spcPct val="90000"/>
            </a:lnSpc>
            <a:spcBef>
              <a:spcPct val="0"/>
            </a:spcBef>
            <a:spcAft>
              <a:spcPct val="35000"/>
            </a:spcAft>
            <a:buNone/>
          </a:pPr>
          <a:r>
            <a:rPr lang="en-GB" sz="1200" kern="1200" dirty="0">
              <a:latin typeface="Arial" panose="020B0604020202020204" pitchFamily="34" charset="0"/>
              <a:cs typeface="Arial" panose="020B0604020202020204" pitchFamily="34" charset="0"/>
            </a:rPr>
            <a:t>View Covid-19 Vaccination Status/other Immunisation records </a:t>
          </a:r>
          <a:endParaRPr lang="en-US" sz="1200" kern="1200" dirty="0">
            <a:latin typeface="Arial" panose="020B0604020202020204" pitchFamily="34" charset="0"/>
            <a:cs typeface="Arial" panose="020B0604020202020204" pitchFamily="34" charset="0"/>
          </a:endParaRPr>
        </a:p>
      </dsp:txBody>
      <dsp:txXfrm>
        <a:off x="6313416" y="470333"/>
        <a:ext cx="1709183" cy="1025509"/>
      </dsp:txXfrm>
    </dsp:sp>
    <dsp:sp modelId="{1F9CFFFF-543B-42C9-98BD-8F96B0AE2FE6}">
      <dsp:nvSpPr>
        <dsp:cNvPr id="0" name=""/>
        <dsp:cNvSpPr/>
      </dsp:nvSpPr>
      <dsp:spPr>
        <a:xfrm>
          <a:off x="861121" y="1494043"/>
          <a:ext cx="8409181" cy="362512"/>
        </a:xfrm>
        <a:custGeom>
          <a:avLst/>
          <a:gdLst/>
          <a:ahLst/>
          <a:cxnLst/>
          <a:rect l="0" t="0" r="0" b="0"/>
          <a:pathLst>
            <a:path>
              <a:moveTo>
                <a:pt x="8409181" y="0"/>
              </a:moveTo>
              <a:lnTo>
                <a:pt x="8409181" y="198356"/>
              </a:lnTo>
              <a:lnTo>
                <a:pt x="0" y="198356"/>
              </a:lnTo>
              <a:lnTo>
                <a:pt x="0" y="362512"/>
              </a:lnTo>
            </a:path>
          </a:pathLst>
        </a:custGeom>
        <a:noFill/>
        <a:ln w="9525" cap="rnd" cmpd="sng" algn="ctr">
          <a:solidFill>
            <a:schemeClr val="accent6">
              <a:hueOff val="0"/>
              <a:satOff val="0"/>
              <a:lumOff val="0"/>
              <a:alphaOff val="0"/>
            </a:schemeClr>
          </a:solidFill>
          <a:prstDash val="solid"/>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4855253" y="1673333"/>
        <a:ext cx="420918" cy="3931"/>
      </dsp:txXfrm>
    </dsp:sp>
    <dsp:sp modelId="{0981917D-C42E-4454-8EC6-775D80984EDE}">
      <dsp:nvSpPr>
        <dsp:cNvPr id="0" name=""/>
        <dsp:cNvSpPr/>
      </dsp:nvSpPr>
      <dsp:spPr>
        <a:xfrm>
          <a:off x="8415711" y="470333"/>
          <a:ext cx="1709183" cy="1025509"/>
        </a:xfrm>
        <a:prstGeom prst="rect">
          <a:avLst/>
        </a:prstGeom>
        <a:solidFill>
          <a:schemeClr val="accent6">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3751" tIns="87912" rIns="83751" bIns="87912" numCol="1" spcCol="1270" anchor="ctr" anchorCtr="0">
          <a:noAutofit/>
        </a:bodyPr>
        <a:lstStyle/>
        <a:p>
          <a:pPr marL="0" lvl="0" indent="0" algn="ctr" defTabSz="533400">
            <a:lnSpc>
              <a:spcPct val="90000"/>
            </a:lnSpc>
            <a:spcBef>
              <a:spcPct val="0"/>
            </a:spcBef>
            <a:spcAft>
              <a:spcPct val="35000"/>
            </a:spcAft>
            <a:buNone/>
          </a:pPr>
          <a:r>
            <a:rPr lang="en-GB" sz="1200" kern="1200" dirty="0">
              <a:latin typeface="Arial" panose="020B0604020202020204" pitchFamily="34" charset="0"/>
              <a:cs typeface="Arial" panose="020B0604020202020204" pitchFamily="34" charset="0"/>
            </a:rPr>
            <a:t>Secure &amp; Private </a:t>
          </a:r>
          <a:endParaRPr lang="en-US" sz="1200" kern="1200" dirty="0">
            <a:latin typeface="Arial" panose="020B0604020202020204" pitchFamily="34" charset="0"/>
            <a:cs typeface="Arial" panose="020B0604020202020204" pitchFamily="34" charset="0"/>
          </a:endParaRPr>
        </a:p>
      </dsp:txBody>
      <dsp:txXfrm>
        <a:off x="8415711" y="470333"/>
        <a:ext cx="1709183" cy="1025509"/>
      </dsp:txXfrm>
    </dsp:sp>
    <dsp:sp modelId="{3F522A53-8099-4D22-9D5E-BF994FC7B9C1}">
      <dsp:nvSpPr>
        <dsp:cNvPr id="0" name=""/>
        <dsp:cNvSpPr/>
      </dsp:nvSpPr>
      <dsp:spPr>
        <a:xfrm>
          <a:off x="1713913" y="2355990"/>
          <a:ext cx="362512" cy="91440"/>
        </a:xfrm>
        <a:custGeom>
          <a:avLst/>
          <a:gdLst/>
          <a:ahLst/>
          <a:cxnLst/>
          <a:rect l="0" t="0" r="0" b="0"/>
          <a:pathLst>
            <a:path>
              <a:moveTo>
                <a:pt x="0" y="45720"/>
              </a:moveTo>
              <a:lnTo>
                <a:pt x="362512" y="45720"/>
              </a:lnTo>
            </a:path>
          </a:pathLst>
        </a:custGeom>
        <a:noFill/>
        <a:ln w="9525" cap="rnd" cmpd="sng" algn="ctr">
          <a:solidFill>
            <a:schemeClr val="accent2">
              <a:hueOff val="0"/>
              <a:satOff val="0"/>
              <a:lumOff val="0"/>
              <a:alphaOff val="0"/>
            </a:schemeClr>
          </a:solidFill>
          <a:prstDash val="solid"/>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1885341" y="2399744"/>
        <a:ext cx="19655" cy="3931"/>
      </dsp:txXfrm>
    </dsp:sp>
    <dsp:sp modelId="{8E434890-DEE3-4E11-88E1-259377A0FF11}">
      <dsp:nvSpPr>
        <dsp:cNvPr id="0" name=""/>
        <dsp:cNvSpPr/>
      </dsp:nvSpPr>
      <dsp:spPr>
        <a:xfrm>
          <a:off x="6530" y="1888955"/>
          <a:ext cx="1709183" cy="1025509"/>
        </a:xfrm>
        <a:prstGeom prst="rect">
          <a:avLst/>
        </a:prstGeom>
        <a:solidFill>
          <a:schemeClr val="accent2">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3751" tIns="87912" rIns="83751" bIns="87912" numCol="1" spcCol="1270" anchor="ctr" anchorCtr="0">
          <a:noAutofit/>
        </a:bodyPr>
        <a:lstStyle/>
        <a:p>
          <a:pPr marL="0" lvl="0" indent="0" algn="ctr" defTabSz="533400">
            <a:lnSpc>
              <a:spcPct val="90000"/>
            </a:lnSpc>
            <a:spcBef>
              <a:spcPct val="0"/>
            </a:spcBef>
            <a:spcAft>
              <a:spcPct val="35000"/>
            </a:spcAft>
            <a:buNone/>
          </a:pPr>
          <a:r>
            <a:rPr lang="en-GB" sz="1200" kern="1200" dirty="0">
              <a:latin typeface="Arial" panose="020B0604020202020204" pitchFamily="34" charset="0"/>
              <a:cs typeface="Arial" panose="020B0604020202020204" pitchFamily="34" charset="0"/>
            </a:rPr>
            <a:t>Track your own test results or upcoming appointments </a:t>
          </a:r>
          <a:endParaRPr lang="en-US" sz="1200" kern="1200" dirty="0">
            <a:latin typeface="Arial" panose="020B0604020202020204" pitchFamily="34" charset="0"/>
            <a:cs typeface="Arial" panose="020B0604020202020204" pitchFamily="34" charset="0"/>
          </a:endParaRPr>
        </a:p>
      </dsp:txBody>
      <dsp:txXfrm>
        <a:off x="6530" y="1888955"/>
        <a:ext cx="1709183" cy="1025509"/>
      </dsp:txXfrm>
    </dsp:sp>
    <dsp:sp modelId="{7FE40466-B610-4147-98CE-AA6CF08E7C51}">
      <dsp:nvSpPr>
        <dsp:cNvPr id="0" name=""/>
        <dsp:cNvSpPr/>
      </dsp:nvSpPr>
      <dsp:spPr>
        <a:xfrm>
          <a:off x="3816208" y="2355990"/>
          <a:ext cx="362512" cy="91440"/>
        </a:xfrm>
        <a:custGeom>
          <a:avLst/>
          <a:gdLst/>
          <a:ahLst/>
          <a:cxnLst/>
          <a:rect l="0" t="0" r="0" b="0"/>
          <a:pathLst>
            <a:path>
              <a:moveTo>
                <a:pt x="0" y="45720"/>
              </a:moveTo>
              <a:lnTo>
                <a:pt x="362512" y="45720"/>
              </a:lnTo>
            </a:path>
          </a:pathLst>
        </a:custGeom>
        <a:noFill/>
        <a:ln w="9525" cap="rnd" cmpd="sng" algn="ctr">
          <a:solidFill>
            <a:schemeClr val="accent3">
              <a:hueOff val="0"/>
              <a:satOff val="0"/>
              <a:lumOff val="0"/>
              <a:alphaOff val="0"/>
            </a:schemeClr>
          </a:solidFill>
          <a:prstDash val="solid"/>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3987636" y="2399744"/>
        <a:ext cx="19655" cy="3931"/>
      </dsp:txXfrm>
    </dsp:sp>
    <dsp:sp modelId="{2EDA1B2F-45F9-4E2F-995D-A1A32AE615C6}">
      <dsp:nvSpPr>
        <dsp:cNvPr id="0" name=""/>
        <dsp:cNvSpPr/>
      </dsp:nvSpPr>
      <dsp:spPr>
        <a:xfrm>
          <a:off x="2108825" y="1888955"/>
          <a:ext cx="1709183" cy="1025509"/>
        </a:xfrm>
        <a:prstGeom prst="rect">
          <a:avLst/>
        </a:prstGeom>
        <a:solidFill>
          <a:schemeClr val="accent3">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3751" tIns="87912" rIns="83751" bIns="87912" numCol="1" spcCol="1270" anchor="ctr" anchorCtr="0">
          <a:noAutofit/>
        </a:bodyPr>
        <a:lstStyle/>
        <a:p>
          <a:pPr marL="0" lvl="0" indent="0" algn="ctr" defTabSz="533400">
            <a:lnSpc>
              <a:spcPct val="90000"/>
            </a:lnSpc>
            <a:spcBef>
              <a:spcPct val="0"/>
            </a:spcBef>
            <a:spcAft>
              <a:spcPct val="35000"/>
            </a:spcAft>
            <a:buNone/>
          </a:pPr>
          <a:r>
            <a:rPr lang="en-GB" sz="1200" kern="1200" dirty="0">
              <a:latin typeface="Arial" panose="020B0604020202020204" pitchFamily="34" charset="0"/>
              <a:cs typeface="Arial" panose="020B0604020202020204" pitchFamily="34" charset="0"/>
            </a:rPr>
            <a:t>Communication sharing with healthcare teams</a:t>
          </a:r>
          <a:endParaRPr lang="en-US" sz="1200" kern="1200" dirty="0">
            <a:latin typeface="Arial" panose="020B0604020202020204" pitchFamily="34" charset="0"/>
            <a:cs typeface="Arial" panose="020B0604020202020204" pitchFamily="34" charset="0"/>
          </a:endParaRPr>
        </a:p>
      </dsp:txBody>
      <dsp:txXfrm>
        <a:off x="2108825" y="1888955"/>
        <a:ext cx="1709183" cy="1025509"/>
      </dsp:txXfrm>
    </dsp:sp>
    <dsp:sp modelId="{FAC89C49-39E0-4348-BD79-241FA3F0D8A8}">
      <dsp:nvSpPr>
        <dsp:cNvPr id="0" name=""/>
        <dsp:cNvSpPr/>
      </dsp:nvSpPr>
      <dsp:spPr>
        <a:xfrm>
          <a:off x="5918504" y="2355990"/>
          <a:ext cx="362512" cy="91440"/>
        </a:xfrm>
        <a:custGeom>
          <a:avLst/>
          <a:gdLst/>
          <a:ahLst/>
          <a:cxnLst/>
          <a:rect l="0" t="0" r="0" b="0"/>
          <a:pathLst>
            <a:path>
              <a:moveTo>
                <a:pt x="0" y="45720"/>
              </a:moveTo>
              <a:lnTo>
                <a:pt x="362512" y="45720"/>
              </a:lnTo>
            </a:path>
          </a:pathLst>
        </a:custGeom>
        <a:noFill/>
        <a:ln w="9525" cap="rnd" cmpd="sng" algn="ctr">
          <a:solidFill>
            <a:schemeClr val="accent4">
              <a:hueOff val="0"/>
              <a:satOff val="0"/>
              <a:lumOff val="0"/>
              <a:alphaOff val="0"/>
            </a:schemeClr>
          </a:solidFill>
          <a:prstDash val="solid"/>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6089932" y="2399744"/>
        <a:ext cx="19655" cy="3931"/>
      </dsp:txXfrm>
    </dsp:sp>
    <dsp:sp modelId="{BB9A5615-3192-4363-AA14-7E4D1AB587D1}">
      <dsp:nvSpPr>
        <dsp:cNvPr id="0" name=""/>
        <dsp:cNvSpPr/>
      </dsp:nvSpPr>
      <dsp:spPr>
        <a:xfrm>
          <a:off x="4211120" y="1888955"/>
          <a:ext cx="1709183" cy="1025509"/>
        </a:xfrm>
        <a:prstGeom prst="rect">
          <a:avLst/>
        </a:prstGeom>
        <a:solidFill>
          <a:schemeClr val="accent4">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3751" tIns="87912" rIns="83751" bIns="87912" numCol="1" spcCol="1270" anchor="ctr" anchorCtr="0">
          <a:noAutofit/>
        </a:bodyPr>
        <a:lstStyle/>
        <a:p>
          <a:pPr marL="0" lvl="0" indent="0" algn="ctr" defTabSz="533400">
            <a:lnSpc>
              <a:spcPct val="90000"/>
            </a:lnSpc>
            <a:spcBef>
              <a:spcPct val="0"/>
            </a:spcBef>
            <a:spcAft>
              <a:spcPct val="35000"/>
            </a:spcAft>
            <a:buNone/>
          </a:pPr>
          <a:r>
            <a:rPr lang="en-GB" sz="1200" kern="1200" dirty="0">
              <a:latin typeface="Arial" panose="020B0604020202020204" pitchFamily="34" charset="0"/>
              <a:cs typeface="Arial" panose="020B0604020202020204" pitchFamily="34" charset="0"/>
            </a:rPr>
            <a:t>Less visits to GP or phone calls </a:t>
          </a:r>
          <a:endParaRPr lang="en-US" sz="1200" kern="1200" dirty="0">
            <a:latin typeface="Arial" panose="020B0604020202020204" pitchFamily="34" charset="0"/>
            <a:cs typeface="Arial" panose="020B0604020202020204" pitchFamily="34" charset="0"/>
          </a:endParaRPr>
        </a:p>
      </dsp:txBody>
      <dsp:txXfrm>
        <a:off x="4211120" y="1888955"/>
        <a:ext cx="1709183" cy="1025509"/>
      </dsp:txXfrm>
    </dsp:sp>
    <dsp:sp modelId="{3274D0DA-9107-4CD9-872E-E3D79179D230}">
      <dsp:nvSpPr>
        <dsp:cNvPr id="0" name=""/>
        <dsp:cNvSpPr/>
      </dsp:nvSpPr>
      <dsp:spPr>
        <a:xfrm>
          <a:off x="6313416" y="1888955"/>
          <a:ext cx="1709183" cy="1025509"/>
        </a:xfrm>
        <a:prstGeom prst="rect">
          <a:avLst/>
        </a:prstGeom>
        <a:solidFill>
          <a:schemeClr val="accent5">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3751" tIns="87912" rIns="83751" bIns="87912" numCol="1" spcCol="1270" anchor="ctr" anchorCtr="0">
          <a:noAutofit/>
        </a:bodyPr>
        <a:lstStyle/>
        <a:p>
          <a:pPr marL="0" lvl="0" indent="0" algn="ctr" defTabSz="533400">
            <a:lnSpc>
              <a:spcPct val="90000"/>
            </a:lnSpc>
            <a:spcBef>
              <a:spcPct val="0"/>
            </a:spcBef>
            <a:spcAft>
              <a:spcPct val="35000"/>
            </a:spcAft>
            <a:buNone/>
          </a:pPr>
          <a:r>
            <a:rPr lang="en-GB" sz="1200" kern="1200" dirty="0">
              <a:latin typeface="Arial" panose="020B0604020202020204" pitchFamily="34" charset="0"/>
              <a:cs typeface="Arial" panose="020B0604020202020204" pitchFamily="34" charset="0"/>
            </a:rPr>
            <a:t>Environmentally Friendly </a:t>
          </a:r>
          <a:endParaRPr lang="en-US" sz="1200" kern="1200" dirty="0">
            <a:latin typeface="Arial" panose="020B0604020202020204" pitchFamily="34" charset="0"/>
            <a:cs typeface="Arial" panose="020B0604020202020204" pitchFamily="34" charset="0"/>
          </a:endParaRPr>
        </a:p>
      </dsp:txBody>
      <dsp:txXfrm>
        <a:off x="6313416" y="1888955"/>
        <a:ext cx="1709183" cy="1025509"/>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3A8C896-8B9D-4AFC-8EE6-58E7D9228315}">
      <dsp:nvSpPr>
        <dsp:cNvPr id="0" name=""/>
        <dsp:cNvSpPr/>
      </dsp:nvSpPr>
      <dsp:spPr>
        <a:xfrm>
          <a:off x="772696" y="87763"/>
          <a:ext cx="744299" cy="744299"/>
        </a:xfrm>
        <a:prstGeom prst="ellipse">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69F94133-E18D-4D86-B154-2B99F26B2EA7}">
      <dsp:nvSpPr>
        <dsp:cNvPr id="0" name=""/>
        <dsp:cNvSpPr/>
      </dsp:nvSpPr>
      <dsp:spPr>
        <a:xfrm>
          <a:off x="928999" y="244066"/>
          <a:ext cx="431693" cy="431693"/>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D753474F-7570-4353-A83C-1EFDE5FEC6C9}">
      <dsp:nvSpPr>
        <dsp:cNvPr id="0" name=""/>
        <dsp:cNvSpPr/>
      </dsp:nvSpPr>
      <dsp:spPr>
        <a:xfrm>
          <a:off x="1676489" y="87763"/>
          <a:ext cx="1754421" cy="74429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622300">
            <a:lnSpc>
              <a:spcPct val="100000"/>
            </a:lnSpc>
            <a:spcBef>
              <a:spcPct val="0"/>
            </a:spcBef>
            <a:spcAft>
              <a:spcPct val="35000"/>
            </a:spcAft>
            <a:buNone/>
          </a:pPr>
          <a:r>
            <a:rPr lang="en-GB" sz="1400" kern="1200" dirty="0">
              <a:latin typeface="Arial" panose="020B0604020202020204" pitchFamily="34" charset="0"/>
              <a:cs typeface="Arial" panose="020B0604020202020204" pitchFamily="34" charset="0"/>
            </a:rPr>
            <a:t>Encourages people to get the App</a:t>
          </a:r>
          <a:endParaRPr lang="en-US" sz="1400" kern="1200" dirty="0">
            <a:latin typeface="Arial" panose="020B0604020202020204" pitchFamily="34" charset="0"/>
            <a:cs typeface="Arial" panose="020B0604020202020204" pitchFamily="34" charset="0"/>
          </a:endParaRPr>
        </a:p>
      </dsp:txBody>
      <dsp:txXfrm>
        <a:off x="1676489" y="87763"/>
        <a:ext cx="1754421" cy="744299"/>
      </dsp:txXfrm>
    </dsp:sp>
    <dsp:sp modelId="{6D679A79-163A-41A5-A8D8-BB8B365457FC}">
      <dsp:nvSpPr>
        <dsp:cNvPr id="0" name=""/>
        <dsp:cNvSpPr/>
      </dsp:nvSpPr>
      <dsp:spPr>
        <a:xfrm>
          <a:off x="3736605" y="87763"/>
          <a:ext cx="744299" cy="744299"/>
        </a:xfrm>
        <a:prstGeom prst="ellipse">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0D6FE61E-DC76-45F4-8357-625A6B8B7C83}">
      <dsp:nvSpPr>
        <dsp:cNvPr id="0" name=""/>
        <dsp:cNvSpPr/>
      </dsp:nvSpPr>
      <dsp:spPr>
        <a:xfrm>
          <a:off x="3892908" y="244066"/>
          <a:ext cx="431693" cy="431693"/>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06DB95D9-37E3-44B1-871E-AF46120339A9}">
      <dsp:nvSpPr>
        <dsp:cNvPr id="0" name=""/>
        <dsp:cNvSpPr/>
      </dsp:nvSpPr>
      <dsp:spPr>
        <a:xfrm>
          <a:off x="4640398" y="87763"/>
          <a:ext cx="1754421" cy="74429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622300">
            <a:lnSpc>
              <a:spcPct val="100000"/>
            </a:lnSpc>
            <a:spcBef>
              <a:spcPct val="0"/>
            </a:spcBef>
            <a:spcAft>
              <a:spcPct val="35000"/>
            </a:spcAft>
            <a:buNone/>
          </a:pPr>
          <a:r>
            <a:rPr lang="en-GB" sz="1400" kern="1200" dirty="0">
              <a:latin typeface="Arial" panose="020B0604020202020204" pitchFamily="34" charset="0"/>
              <a:cs typeface="Arial" panose="020B0604020202020204" pitchFamily="34" charset="0"/>
            </a:rPr>
            <a:t>Findings identify the App is improving access to Healthcare</a:t>
          </a:r>
          <a:endParaRPr lang="en-US" sz="1400" kern="1200" dirty="0">
            <a:latin typeface="Arial" panose="020B0604020202020204" pitchFamily="34" charset="0"/>
            <a:cs typeface="Arial" panose="020B0604020202020204" pitchFamily="34" charset="0"/>
          </a:endParaRPr>
        </a:p>
      </dsp:txBody>
      <dsp:txXfrm>
        <a:off x="4640398" y="87763"/>
        <a:ext cx="1754421" cy="744299"/>
      </dsp:txXfrm>
    </dsp:sp>
    <dsp:sp modelId="{C71E16AC-E1EF-4ECB-96E8-E7149A0E6064}">
      <dsp:nvSpPr>
        <dsp:cNvPr id="0" name=""/>
        <dsp:cNvSpPr/>
      </dsp:nvSpPr>
      <dsp:spPr>
        <a:xfrm>
          <a:off x="6700514" y="87763"/>
          <a:ext cx="744299" cy="744299"/>
        </a:xfrm>
        <a:prstGeom prst="ellipse">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99064C1A-FB7D-4034-8EDB-9F67C01ADF9D}">
      <dsp:nvSpPr>
        <dsp:cNvPr id="0" name=""/>
        <dsp:cNvSpPr/>
      </dsp:nvSpPr>
      <dsp:spPr>
        <a:xfrm>
          <a:off x="6856817" y="244066"/>
          <a:ext cx="431693" cy="431693"/>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7AB12EDE-0CFD-4CC0-90C7-1A9AB33294C2}">
      <dsp:nvSpPr>
        <dsp:cNvPr id="0" name=""/>
        <dsp:cNvSpPr/>
      </dsp:nvSpPr>
      <dsp:spPr>
        <a:xfrm>
          <a:off x="7604306" y="87763"/>
          <a:ext cx="1754421" cy="74429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622300">
            <a:lnSpc>
              <a:spcPct val="100000"/>
            </a:lnSpc>
            <a:spcBef>
              <a:spcPct val="0"/>
            </a:spcBef>
            <a:spcAft>
              <a:spcPct val="35000"/>
            </a:spcAft>
            <a:buNone/>
          </a:pPr>
          <a:r>
            <a:rPr lang="en-GB" sz="1400" kern="1200" dirty="0">
              <a:latin typeface="Arial" panose="020B0604020202020204" pitchFamily="34" charset="0"/>
              <a:cs typeface="Arial" panose="020B0604020202020204" pitchFamily="34" charset="0"/>
            </a:rPr>
            <a:t>Supports NHS goals of providing care closer to home </a:t>
          </a:r>
          <a:endParaRPr lang="en-US" sz="1400" kern="1200" dirty="0">
            <a:latin typeface="Arial" panose="020B0604020202020204" pitchFamily="34" charset="0"/>
            <a:cs typeface="Arial" panose="020B0604020202020204" pitchFamily="34" charset="0"/>
          </a:endParaRPr>
        </a:p>
      </dsp:txBody>
      <dsp:txXfrm>
        <a:off x="7604306" y="87763"/>
        <a:ext cx="1754421" cy="744299"/>
      </dsp:txXfrm>
    </dsp:sp>
    <dsp:sp modelId="{CEB9FA92-015E-4E07-98F0-1235D373021E}">
      <dsp:nvSpPr>
        <dsp:cNvPr id="0" name=""/>
        <dsp:cNvSpPr/>
      </dsp:nvSpPr>
      <dsp:spPr>
        <a:xfrm>
          <a:off x="772696" y="1452416"/>
          <a:ext cx="744299" cy="744299"/>
        </a:xfrm>
        <a:prstGeom prst="ellipse">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4110D3E8-EF0C-485B-9647-E4ABA8AC3D93}">
      <dsp:nvSpPr>
        <dsp:cNvPr id="0" name=""/>
        <dsp:cNvSpPr/>
      </dsp:nvSpPr>
      <dsp:spPr>
        <a:xfrm>
          <a:off x="928999" y="1608719"/>
          <a:ext cx="431693" cy="431693"/>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A8AFADB8-1365-441B-9A7B-51B12EB02A09}">
      <dsp:nvSpPr>
        <dsp:cNvPr id="0" name=""/>
        <dsp:cNvSpPr/>
      </dsp:nvSpPr>
      <dsp:spPr>
        <a:xfrm>
          <a:off x="1676489" y="1452416"/>
          <a:ext cx="1754421" cy="74429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622300">
            <a:lnSpc>
              <a:spcPct val="100000"/>
            </a:lnSpc>
            <a:spcBef>
              <a:spcPct val="0"/>
            </a:spcBef>
            <a:spcAft>
              <a:spcPct val="35000"/>
            </a:spcAft>
            <a:buNone/>
          </a:pPr>
          <a:r>
            <a:rPr lang="en-GB" sz="1400" kern="1200" dirty="0">
              <a:latin typeface="Arial" panose="020B0604020202020204" pitchFamily="34" charset="0"/>
              <a:cs typeface="Arial" panose="020B0604020202020204" pitchFamily="34" charset="0"/>
            </a:rPr>
            <a:t>Improved communication across the system </a:t>
          </a:r>
          <a:endParaRPr lang="en-US" sz="1400" kern="1200" dirty="0">
            <a:latin typeface="Arial" panose="020B0604020202020204" pitchFamily="34" charset="0"/>
            <a:cs typeface="Arial" panose="020B0604020202020204" pitchFamily="34" charset="0"/>
          </a:endParaRPr>
        </a:p>
      </dsp:txBody>
      <dsp:txXfrm>
        <a:off x="1676489" y="1452416"/>
        <a:ext cx="1754421" cy="744299"/>
      </dsp:txXfrm>
    </dsp:sp>
    <dsp:sp modelId="{2E35FD3F-50CB-491F-BA56-045DD94EFEBD}">
      <dsp:nvSpPr>
        <dsp:cNvPr id="0" name=""/>
        <dsp:cNvSpPr/>
      </dsp:nvSpPr>
      <dsp:spPr>
        <a:xfrm>
          <a:off x="3736605" y="1452416"/>
          <a:ext cx="744299" cy="744299"/>
        </a:xfrm>
        <a:prstGeom prst="ellipse">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B8345075-F771-45AF-8091-A30B06E095FC}">
      <dsp:nvSpPr>
        <dsp:cNvPr id="0" name=""/>
        <dsp:cNvSpPr/>
      </dsp:nvSpPr>
      <dsp:spPr>
        <a:xfrm>
          <a:off x="3892908" y="1608719"/>
          <a:ext cx="431693" cy="431693"/>
        </a:xfrm>
        <a:prstGeom prst="rect">
          <a:avLst/>
        </a:prstGeom>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229DF2FA-CA66-449A-926F-095CA900BADF}">
      <dsp:nvSpPr>
        <dsp:cNvPr id="0" name=""/>
        <dsp:cNvSpPr/>
      </dsp:nvSpPr>
      <dsp:spPr>
        <a:xfrm>
          <a:off x="4640398" y="1452416"/>
          <a:ext cx="1754421" cy="74429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622300">
            <a:lnSpc>
              <a:spcPct val="100000"/>
            </a:lnSpc>
            <a:spcBef>
              <a:spcPct val="0"/>
            </a:spcBef>
            <a:spcAft>
              <a:spcPct val="35000"/>
            </a:spcAft>
            <a:buNone/>
          </a:pPr>
          <a:r>
            <a:rPr lang="en-GB" sz="1400" kern="1200" dirty="0">
              <a:latin typeface="Arial" panose="020B0604020202020204" pitchFamily="34" charset="0"/>
              <a:cs typeface="Arial" panose="020B0604020202020204" pitchFamily="34" charset="0"/>
            </a:rPr>
            <a:t>Proven benefits build public confidence </a:t>
          </a:r>
          <a:endParaRPr lang="en-US" sz="1400" kern="1200" dirty="0">
            <a:latin typeface="Arial" panose="020B0604020202020204" pitchFamily="34" charset="0"/>
            <a:cs typeface="Arial" panose="020B0604020202020204" pitchFamily="34" charset="0"/>
          </a:endParaRPr>
        </a:p>
      </dsp:txBody>
      <dsp:txXfrm>
        <a:off x="4640398" y="1452416"/>
        <a:ext cx="1754421" cy="744299"/>
      </dsp:txXfrm>
    </dsp:sp>
    <dsp:sp modelId="{29ADE4A0-D5B2-420F-B28C-02A168CBFC86}">
      <dsp:nvSpPr>
        <dsp:cNvPr id="0" name=""/>
        <dsp:cNvSpPr/>
      </dsp:nvSpPr>
      <dsp:spPr>
        <a:xfrm>
          <a:off x="6700514" y="1452416"/>
          <a:ext cx="744299" cy="744299"/>
        </a:xfrm>
        <a:prstGeom prst="ellipse">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43C2B78C-4D76-4520-83B2-10BAC77787FF}">
      <dsp:nvSpPr>
        <dsp:cNvPr id="0" name=""/>
        <dsp:cNvSpPr/>
      </dsp:nvSpPr>
      <dsp:spPr>
        <a:xfrm>
          <a:off x="6856817" y="1608719"/>
          <a:ext cx="431693" cy="431693"/>
        </a:xfrm>
        <a:prstGeom prst="rect">
          <a:avLst/>
        </a:prstGeom>
        <a:blipFill>
          <a:blip xmlns:r="http://schemas.openxmlformats.org/officeDocument/2006/relationships" r:embed="rId11">
            <a:extLst>
              <a:ext uri="{28A0092B-C50C-407E-A947-70E740481C1C}">
                <a14:useLocalDpi xmlns:a14="http://schemas.microsoft.com/office/drawing/2010/main" val="0"/>
              </a:ext>
              <a:ext uri="{96DAC541-7B7A-43D3-8B79-37D633B846F1}">
                <asvg:svgBlip xmlns:asvg="http://schemas.microsoft.com/office/drawing/2016/SVG/main" r:embed="rId12"/>
              </a:ext>
            </a:extLst>
          </a:blip>
          <a:stretch>
            <a:fillRect/>
          </a:stretch>
        </a:blip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04581AA1-5944-4233-B7AE-A45D13C89E9A}">
      <dsp:nvSpPr>
        <dsp:cNvPr id="0" name=""/>
        <dsp:cNvSpPr/>
      </dsp:nvSpPr>
      <dsp:spPr>
        <a:xfrm>
          <a:off x="7604306" y="1452416"/>
          <a:ext cx="1754421" cy="74429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622300">
            <a:lnSpc>
              <a:spcPct val="100000"/>
            </a:lnSpc>
            <a:spcBef>
              <a:spcPct val="0"/>
            </a:spcBef>
            <a:spcAft>
              <a:spcPct val="35000"/>
            </a:spcAft>
            <a:buNone/>
          </a:pPr>
          <a:r>
            <a:rPr lang="en-GB" sz="1400" kern="1200" dirty="0">
              <a:latin typeface="Arial" panose="020B0604020202020204" pitchFamily="34" charset="0"/>
              <a:cs typeface="Arial" panose="020B0604020202020204" pitchFamily="34" charset="0"/>
            </a:rPr>
            <a:t>Evidence supports investment in further digital transformation </a:t>
          </a:r>
          <a:endParaRPr lang="en-US" sz="1400" kern="1200" dirty="0">
            <a:latin typeface="Arial" panose="020B0604020202020204" pitchFamily="34" charset="0"/>
            <a:cs typeface="Arial" panose="020B0604020202020204" pitchFamily="34" charset="0"/>
          </a:endParaRPr>
        </a:p>
      </dsp:txBody>
      <dsp:txXfrm>
        <a:off x="7604306" y="1452416"/>
        <a:ext cx="1754421" cy="744299"/>
      </dsp:txXfrm>
    </dsp:sp>
    <dsp:sp modelId="{C4A2C5BD-B2AE-4E19-B0C0-8A925A585399}">
      <dsp:nvSpPr>
        <dsp:cNvPr id="0" name=""/>
        <dsp:cNvSpPr/>
      </dsp:nvSpPr>
      <dsp:spPr>
        <a:xfrm>
          <a:off x="772696" y="2817069"/>
          <a:ext cx="744299" cy="744299"/>
        </a:xfrm>
        <a:prstGeom prst="ellipse">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2FF0EEE3-FE81-4CC1-9B28-3EFCDF3C3274}">
      <dsp:nvSpPr>
        <dsp:cNvPr id="0" name=""/>
        <dsp:cNvSpPr/>
      </dsp:nvSpPr>
      <dsp:spPr>
        <a:xfrm>
          <a:off x="928999" y="2973372"/>
          <a:ext cx="431693" cy="431693"/>
        </a:xfrm>
        <a:prstGeom prst="rect">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898CD32F-94F6-4947-8414-7A8879740BFB}">
      <dsp:nvSpPr>
        <dsp:cNvPr id="0" name=""/>
        <dsp:cNvSpPr/>
      </dsp:nvSpPr>
      <dsp:spPr>
        <a:xfrm>
          <a:off x="1676489" y="2817069"/>
          <a:ext cx="1754421" cy="74429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622300">
            <a:lnSpc>
              <a:spcPct val="100000"/>
            </a:lnSpc>
            <a:spcBef>
              <a:spcPct val="0"/>
            </a:spcBef>
            <a:spcAft>
              <a:spcPct val="35000"/>
            </a:spcAft>
            <a:buNone/>
          </a:pPr>
          <a:r>
            <a:rPr lang="en-GB" sz="1400" kern="1200" dirty="0"/>
            <a:t>(</a:t>
          </a:r>
          <a:r>
            <a:rPr lang="en-GB" sz="1400" kern="1200" dirty="0">
              <a:latin typeface="Arial" panose="020B0604020202020204" pitchFamily="34" charset="0"/>
              <a:cs typeface="Arial" panose="020B0604020202020204" pitchFamily="34" charset="0"/>
            </a:rPr>
            <a:t>Digital Coalition, 2024</a:t>
          </a:r>
          <a:r>
            <a:rPr lang="en-GB" sz="1400" kern="1200" dirty="0"/>
            <a:t>) </a:t>
          </a:r>
          <a:endParaRPr lang="en-US" sz="1400" kern="1200" dirty="0"/>
        </a:p>
      </dsp:txBody>
      <dsp:txXfrm>
        <a:off x="1676489" y="2817069"/>
        <a:ext cx="1754421" cy="744299"/>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202E1CB-3B8F-4C89-8E2F-53496EEDA79C}">
      <dsp:nvSpPr>
        <dsp:cNvPr id="0" name=""/>
        <dsp:cNvSpPr/>
      </dsp:nvSpPr>
      <dsp:spPr>
        <a:xfrm>
          <a:off x="0" y="10691"/>
          <a:ext cx="6545199" cy="725399"/>
        </a:xfrm>
        <a:prstGeom prst="roundRect">
          <a:avLst/>
        </a:prstGeom>
        <a:gradFill rotWithShape="0">
          <a:gsLst>
            <a:gs pos="0">
              <a:schemeClr val="accent5">
                <a:hueOff val="0"/>
                <a:satOff val="0"/>
                <a:lumOff val="0"/>
                <a:alphaOff val="0"/>
                <a:tint val="98000"/>
                <a:lumMod val="100000"/>
              </a:schemeClr>
            </a:gs>
            <a:gs pos="100000">
              <a:schemeClr val="accent5">
                <a:hueOff val="0"/>
                <a:satOff val="0"/>
                <a:lumOff val="0"/>
                <a:alphaOff val="0"/>
                <a:shade val="88000"/>
                <a:lumMod val="88000"/>
              </a:schemeClr>
            </a:gs>
          </a:gsLst>
          <a:lin ang="5400000" scaled="1"/>
        </a:gradFill>
        <a:ln>
          <a:noFill/>
        </a:ln>
        <a:effectLst>
          <a:outerShdw blurRad="50800" dist="381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118110" tIns="118110" rIns="118110" bIns="118110" numCol="1" spcCol="1270" anchor="ctr" anchorCtr="0">
          <a:noAutofit/>
        </a:bodyPr>
        <a:lstStyle/>
        <a:p>
          <a:pPr marL="0" lvl="0" indent="0" algn="l" defTabSz="1377950">
            <a:lnSpc>
              <a:spcPct val="90000"/>
            </a:lnSpc>
            <a:spcBef>
              <a:spcPct val="0"/>
            </a:spcBef>
            <a:spcAft>
              <a:spcPct val="35000"/>
            </a:spcAft>
            <a:buNone/>
          </a:pPr>
          <a:r>
            <a:rPr lang="en-GB" sz="3100" kern="1200" dirty="0">
              <a:latin typeface="Arial" panose="020B0604020202020204" pitchFamily="34" charset="0"/>
              <a:cs typeface="Arial" panose="020B0604020202020204" pitchFamily="34" charset="0"/>
            </a:rPr>
            <a:t>Convenient Access to Services </a:t>
          </a:r>
          <a:endParaRPr lang="en-US" sz="3100" kern="1200" dirty="0">
            <a:latin typeface="Arial" panose="020B0604020202020204" pitchFamily="34" charset="0"/>
            <a:cs typeface="Arial" panose="020B0604020202020204" pitchFamily="34" charset="0"/>
          </a:endParaRPr>
        </a:p>
      </dsp:txBody>
      <dsp:txXfrm>
        <a:off x="35411" y="46102"/>
        <a:ext cx="6474377" cy="654577"/>
      </dsp:txXfrm>
    </dsp:sp>
    <dsp:sp modelId="{6F045CCA-16E0-4430-ADE7-CB8B50A59DFB}">
      <dsp:nvSpPr>
        <dsp:cNvPr id="0" name=""/>
        <dsp:cNvSpPr/>
      </dsp:nvSpPr>
      <dsp:spPr>
        <a:xfrm>
          <a:off x="0" y="825371"/>
          <a:ext cx="6545199" cy="725399"/>
        </a:xfrm>
        <a:prstGeom prst="roundRect">
          <a:avLst/>
        </a:prstGeom>
        <a:gradFill rotWithShape="0">
          <a:gsLst>
            <a:gs pos="0">
              <a:schemeClr val="accent5">
                <a:hueOff val="-400987"/>
                <a:satOff val="220"/>
                <a:lumOff val="1059"/>
                <a:alphaOff val="0"/>
                <a:tint val="98000"/>
                <a:lumMod val="100000"/>
              </a:schemeClr>
            </a:gs>
            <a:gs pos="100000">
              <a:schemeClr val="accent5">
                <a:hueOff val="-400987"/>
                <a:satOff val="220"/>
                <a:lumOff val="1059"/>
                <a:alphaOff val="0"/>
                <a:shade val="88000"/>
                <a:lumMod val="88000"/>
              </a:schemeClr>
            </a:gs>
          </a:gsLst>
          <a:lin ang="5400000" scaled="1"/>
        </a:gradFill>
        <a:ln>
          <a:noFill/>
        </a:ln>
        <a:effectLst>
          <a:outerShdw blurRad="50800" dist="381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118110" tIns="118110" rIns="118110" bIns="118110" numCol="1" spcCol="1270" anchor="ctr" anchorCtr="0">
          <a:noAutofit/>
        </a:bodyPr>
        <a:lstStyle/>
        <a:p>
          <a:pPr marL="0" lvl="0" indent="0" algn="l" defTabSz="1377950">
            <a:lnSpc>
              <a:spcPct val="90000"/>
            </a:lnSpc>
            <a:spcBef>
              <a:spcPct val="0"/>
            </a:spcBef>
            <a:spcAft>
              <a:spcPct val="35000"/>
            </a:spcAft>
            <a:buNone/>
          </a:pPr>
          <a:r>
            <a:rPr lang="en-GB" sz="3100" kern="1200" dirty="0">
              <a:latin typeface="Arial" panose="020B0604020202020204" pitchFamily="34" charset="0"/>
              <a:cs typeface="Arial" panose="020B0604020202020204" pitchFamily="34" charset="0"/>
            </a:rPr>
            <a:t>Improved Patient Engagement </a:t>
          </a:r>
          <a:endParaRPr lang="en-US" sz="3100" kern="1200" dirty="0">
            <a:latin typeface="Arial" panose="020B0604020202020204" pitchFamily="34" charset="0"/>
            <a:cs typeface="Arial" panose="020B0604020202020204" pitchFamily="34" charset="0"/>
          </a:endParaRPr>
        </a:p>
      </dsp:txBody>
      <dsp:txXfrm>
        <a:off x="35411" y="860782"/>
        <a:ext cx="6474377" cy="654577"/>
      </dsp:txXfrm>
    </dsp:sp>
    <dsp:sp modelId="{A65523C5-E009-46E8-91DD-A70152C836CB}">
      <dsp:nvSpPr>
        <dsp:cNvPr id="0" name=""/>
        <dsp:cNvSpPr/>
      </dsp:nvSpPr>
      <dsp:spPr>
        <a:xfrm>
          <a:off x="0" y="1640051"/>
          <a:ext cx="6545199" cy="725399"/>
        </a:xfrm>
        <a:prstGeom prst="roundRect">
          <a:avLst/>
        </a:prstGeom>
        <a:gradFill rotWithShape="0">
          <a:gsLst>
            <a:gs pos="0">
              <a:schemeClr val="accent5">
                <a:hueOff val="-801975"/>
                <a:satOff val="441"/>
                <a:lumOff val="2118"/>
                <a:alphaOff val="0"/>
                <a:tint val="98000"/>
                <a:lumMod val="100000"/>
              </a:schemeClr>
            </a:gs>
            <a:gs pos="100000">
              <a:schemeClr val="accent5">
                <a:hueOff val="-801975"/>
                <a:satOff val="441"/>
                <a:lumOff val="2118"/>
                <a:alphaOff val="0"/>
                <a:shade val="88000"/>
                <a:lumMod val="88000"/>
              </a:schemeClr>
            </a:gs>
          </a:gsLst>
          <a:lin ang="5400000" scaled="1"/>
        </a:gradFill>
        <a:ln>
          <a:noFill/>
        </a:ln>
        <a:effectLst>
          <a:outerShdw blurRad="50800" dist="381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118110" tIns="118110" rIns="118110" bIns="118110" numCol="1" spcCol="1270" anchor="ctr" anchorCtr="0">
          <a:noAutofit/>
        </a:bodyPr>
        <a:lstStyle/>
        <a:p>
          <a:pPr marL="0" lvl="0" indent="0" algn="l" defTabSz="1377950">
            <a:lnSpc>
              <a:spcPct val="90000"/>
            </a:lnSpc>
            <a:spcBef>
              <a:spcPct val="0"/>
            </a:spcBef>
            <a:spcAft>
              <a:spcPct val="35000"/>
            </a:spcAft>
            <a:buNone/>
          </a:pPr>
          <a:r>
            <a:rPr lang="en-GB" sz="3100" kern="1200" dirty="0">
              <a:latin typeface="Arial" panose="020B0604020202020204" pitchFamily="34" charset="0"/>
              <a:cs typeface="Arial" panose="020B0604020202020204" pitchFamily="34" charset="0"/>
            </a:rPr>
            <a:t>Efficiency for the NHS </a:t>
          </a:r>
          <a:endParaRPr lang="en-US" sz="3100" kern="1200" dirty="0">
            <a:latin typeface="Arial" panose="020B0604020202020204" pitchFamily="34" charset="0"/>
            <a:cs typeface="Arial" panose="020B0604020202020204" pitchFamily="34" charset="0"/>
          </a:endParaRPr>
        </a:p>
      </dsp:txBody>
      <dsp:txXfrm>
        <a:off x="35411" y="1675462"/>
        <a:ext cx="6474377" cy="654577"/>
      </dsp:txXfrm>
    </dsp:sp>
    <dsp:sp modelId="{DB5378A3-E151-45A0-899A-A9B8F04EEDC2}">
      <dsp:nvSpPr>
        <dsp:cNvPr id="0" name=""/>
        <dsp:cNvSpPr/>
      </dsp:nvSpPr>
      <dsp:spPr>
        <a:xfrm>
          <a:off x="0" y="2454731"/>
          <a:ext cx="6545199" cy="725399"/>
        </a:xfrm>
        <a:prstGeom prst="roundRect">
          <a:avLst/>
        </a:prstGeom>
        <a:gradFill rotWithShape="0">
          <a:gsLst>
            <a:gs pos="0">
              <a:schemeClr val="accent5">
                <a:hueOff val="-1202962"/>
                <a:satOff val="661"/>
                <a:lumOff val="3176"/>
                <a:alphaOff val="0"/>
                <a:tint val="98000"/>
                <a:lumMod val="100000"/>
              </a:schemeClr>
            </a:gs>
            <a:gs pos="100000">
              <a:schemeClr val="accent5">
                <a:hueOff val="-1202962"/>
                <a:satOff val="661"/>
                <a:lumOff val="3176"/>
                <a:alphaOff val="0"/>
                <a:shade val="88000"/>
                <a:lumMod val="88000"/>
              </a:schemeClr>
            </a:gs>
          </a:gsLst>
          <a:lin ang="5400000" scaled="1"/>
        </a:gradFill>
        <a:ln>
          <a:noFill/>
        </a:ln>
        <a:effectLst>
          <a:outerShdw blurRad="50800" dist="381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118110" tIns="118110" rIns="118110" bIns="118110" numCol="1" spcCol="1270" anchor="ctr" anchorCtr="0">
          <a:noAutofit/>
        </a:bodyPr>
        <a:lstStyle/>
        <a:p>
          <a:pPr marL="0" lvl="0" indent="0" algn="l" defTabSz="1377950">
            <a:lnSpc>
              <a:spcPct val="90000"/>
            </a:lnSpc>
            <a:spcBef>
              <a:spcPct val="0"/>
            </a:spcBef>
            <a:spcAft>
              <a:spcPct val="35000"/>
            </a:spcAft>
            <a:buNone/>
          </a:pPr>
          <a:r>
            <a:rPr lang="en-GB" sz="3100" kern="1200" dirty="0">
              <a:latin typeface="Arial" panose="020B0604020202020204" pitchFamily="34" charset="0"/>
              <a:cs typeface="Arial" panose="020B0604020202020204" pitchFamily="34" charset="0"/>
            </a:rPr>
            <a:t>Supports Public Health</a:t>
          </a:r>
          <a:endParaRPr lang="en-US" sz="3100" kern="1200" dirty="0">
            <a:latin typeface="Arial" panose="020B0604020202020204" pitchFamily="34" charset="0"/>
            <a:cs typeface="Arial" panose="020B0604020202020204" pitchFamily="34" charset="0"/>
          </a:endParaRPr>
        </a:p>
      </dsp:txBody>
      <dsp:txXfrm>
        <a:off x="35411" y="2490142"/>
        <a:ext cx="6474377" cy="654577"/>
      </dsp:txXfrm>
    </dsp:sp>
    <dsp:sp modelId="{E6C6D99D-3D5C-43C2-8091-4704E376A0AB}">
      <dsp:nvSpPr>
        <dsp:cNvPr id="0" name=""/>
        <dsp:cNvSpPr/>
      </dsp:nvSpPr>
      <dsp:spPr>
        <a:xfrm>
          <a:off x="0" y="3269411"/>
          <a:ext cx="6545199" cy="725399"/>
        </a:xfrm>
        <a:prstGeom prst="roundRect">
          <a:avLst/>
        </a:prstGeom>
        <a:gradFill rotWithShape="0">
          <a:gsLst>
            <a:gs pos="0">
              <a:schemeClr val="accent5">
                <a:hueOff val="-1603950"/>
                <a:satOff val="882"/>
                <a:lumOff val="4235"/>
                <a:alphaOff val="0"/>
                <a:tint val="98000"/>
                <a:lumMod val="100000"/>
              </a:schemeClr>
            </a:gs>
            <a:gs pos="100000">
              <a:schemeClr val="accent5">
                <a:hueOff val="-1603950"/>
                <a:satOff val="882"/>
                <a:lumOff val="4235"/>
                <a:alphaOff val="0"/>
                <a:shade val="88000"/>
                <a:lumMod val="88000"/>
              </a:schemeClr>
            </a:gs>
          </a:gsLst>
          <a:lin ang="5400000" scaled="1"/>
        </a:gradFill>
        <a:ln>
          <a:noFill/>
        </a:ln>
        <a:effectLst>
          <a:outerShdw blurRad="50800" dist="381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118110" tIns="118110" rIns="118110" bIns="118110" numCol="1" spcCol="1270" anchor="ctr" anchorCtr="0">
          <a:noAutofit/>
        </a:bodyPr>
        <a:lstStyle/>
        <a:p>
          <a:pPr marL="0" lvl="0" indent="0" algn="l" defTabSz="1377950">
            <a:lnSpc>
              <a:spcPct val="90000"/>
            </a:lnSpc>
            <a:spcBef>
              <a:spcPct val="0"/>
            </a:spcBef>
            <a:spcAft>
              <a:spcPct val="35000"/>
            </a:spcAft>
            <a:buNone/>
          </a:pPr>
          <a:r>
            <a:rPr lang="en-GB" sz="3100" kern="1200" dirty="0">
              <a:latin typeface="Arial" panose="020B0604020202020204" pitchFamily="34" charset="0"/>
              <a:cs typeface="Arial" panose="020B0604020202020204" pitchFamily="34" charset="0"/>
            </a:rPr>
            <a:t>Empowerment Through Information </a:t>
          </a:r>
          <a:endParaRPr lang="en-US" sz="3100" kern="1200" dirty="0">
            <a:latin typeface="Arial" panose="020B0604020202020204" pitchFamily="34" charset="0"/>
            <a:cs typeface="Arial" panose="020B0604020202020204" pitchFamily="34" charset="0"/>
          </a:endParaRPr>
        </a:p>
      </dsp:txBody>
      <dsp:txXfrm>
        <a:off x="35411" y="3304822"/>
        <a:ext cx="6474377" cy="654577"/>
      </dsp:txXfrm>
    </dsp:sp>
    <dsp:sp modelId="{4679F391-1ED0-433E-9186-43A3F23888A2}">
      <dsp:nvSpPr>
        <dsp:cNvPr id="0" name=""/>
        <dsp:cNvSpPr/>
      </dsp:nvSpPr>
      <dsp:spPr>
        <a:xfrm>
          <a:off x="0" y="4084091"/>
          <a:ext cx="6545199" cy="725399"/>
        </a:xfrm>
        <a:prstGeom prst="roundRect">
          <a:avLst/>
        </a:prstGeom>
        <a:gradFill rotWithShape="0">
          <a:gsLst>
            <a:gs pos="0">
              <a:schemeClr val="accent5">
                <a:hueOff val="-2004937"/>
                <a:satOff val="1102"/>
                <a:lumOff val="5294"/>
                <a:alphaOff val="0"/>
                <a:tint val="98000"/>
                <a:lumMod val="100000"/>
              </a:schemeClr>
            </a:gs>
            <a:gs pos="100000">
              <a:schemeClr val="accent5">
                <a:hueOff val="-2004937"/>
                <a:satOff val="1102"/>
                <a:lumOff val="5294"/>
                <a:alphaOff val="0"/>
                <a:shade val="88000"/>
                <a:lumMod val="88000"/>
              </a:schemeClr>
            </a:gs>
          </a:gsLst>
          <a:lin ang="5400000" scaled="1"/>
        </a:gradFill>
        <a:ln>
          <a:noFill/>
        </a:ln>
        <a:effectLst>
          <a:outerShdw blurRad="50800" dist="381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118110" tIns="118110" rIns="118110" bIns="118110" numCol="1" spcCol="1270" anchor="ctr" anchorCtr="0">
          <a:noAutofit/>
        </a:bodyPr>
        <a:lstStyle/>
        <a:p>
          <a:pPr marL="0" lvl="0" indent="0" algn="l" defTabSz="1377950">
            <a:lnSpc>
              <a:spcPct val="90000"/>
            </a:lnSpc>
            <a:spcBef>
              <a:spcPct val="0"/>
            </a:spcBef>
            <a:spcAft>
              <a:spcPct val="35000"/>
            </a:spcAft>
            <a:buNone/>
          </a:pPr>
          <a:r>
            <a:rPr lang="en-GB" sz="3100" kern="1200" dirty="0">
              <a:latin typeface="Arial" panose="020B0604020202020204" pitchFamily="34" charset="0"/>
              <a:cs typeface="Arial" panose="020B0604020202020204" pitchFamily="34" charset="0"/>
            </a:rPr>
            <a:t>Digital Convenience </a:t>
          </a:r>
          <a:endParaRPr lang="en-US" sz="3100" kern="1200" dirty="0">
            <a:latin typeface="Arial" panose="020B0604020202020204" pitchFamily="34" charset="0"/>
            <a:cs typeface="Arial" panose="020B0604020202020204" pitchFamily="34" charset="0"/>
          </a:endParaRPr>
        </a:p>
      </dsp:txBody>
      <dsp:txXfrm>
        <a:off x="35411" y="4119502"/>
        <a:ext cx="6474377" cy="654577"/>
      </dsp:txXfrm>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9C0C466-02F0-40C1-97BC-62BCB7AF6509}">
      <dsp:nvSpPr>
        <dsp:cNvPr id="0" name=""/>
        <dsp:cNvSpPr/>
      </dsp:nvSpPr>
      <dsp:spPr>
        <a:xfrm>
          <a:off x="0" y="324691"/>
          <a:ext cx="5741533" cy="403200"/>
        </a:xfrm>
        <a:prstGeom prst="rect">
          <a:avLst/>
        </a:prstGeom>
        <a:solidFill>
          <a:schemeClr val="lt1">
            <a:alpha val="90000"/>
            <a:hueOff val="0"/>
            <a:satOff val="0"/>
            <a:lumOff val="0"/>
            <a:alphaOff val="0"/>
          </a:schemeClr>
        </a:solidFill>
        <a:ln w="19050" cap="rnd" cmpd="sng" algn="ctr">
          <a:solidFill>
            <a:schemeClr val="accent2">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C38A0D75-8E4D-43E2-B77A-33B5DF72AED4}">
      <dsp:nvSpPr>
        <dsp:cNvPr id="0" name=""/>
        <dsp:cNvSpPr/>
      </dsp:nvSpPr>
      <dsp:spPr>
        <a:xfrm>
          <a:off x="287076" y="88531"/>
          <a:ext cx="4019073" cy="472320"/>
        </a:xfrm>
        <a:prstGeom prst="roundRect">
          <a:avLst/>
        </a:prstGeom>
        <a:solidFill>
          <a:schemeClr val="accent2">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51911" tIns="0" rIns="151911" bIns="0" numCol="1" spcCol="1270" anchor="ctr" anchorCtr="0">
          <a:noAutofit/>
        </a:bodyPr>
        <a:lstStyle/>
        <a:p>
          <a:pPr marL="0" lvl="0" indent="0" algn="l" defTabSz="711200">
            <a:lnSpc>
              <a:spcPct val="90000"/>
            </a:lnSpc>
            <a:spcBef>
              <a:spcPct val="0"/>
            </a:spcBef>
            <a:spcAft>
              <a:spcPct val="35000"/>
            </a:spcAft>
            <a:buNone/>
            <a:defRPr cap="all"/>
          </a:pPr>
          <a:r>
            <a:rPr lang="en-GB" sz="1600" kern="1200" dirty="0">
              <a:latin typeface="Arial" panose="020B0604020202020204" pitchFamily="34" charset="0"/>
              <a:cs typeface="Arial" panose="020B0604020202020204" pitchFamily="34" charset="0"/>
            </a:rPr>
            <a:t>Digital Inclusion </a:t>
          </a:r>
          <a:endParaRPr lang="en-US" sz="1600" kern="1200" dirty="0">
            <a:latin typeface="Arial" panose="020B0604020202020204" pitchFamily="34" charset="0"/>
            <a:cs typeface="Arial" panose="020B0604020202020204" pitchFamily="34" charset="0"/>
          </a:endParaRPr>
        </a:p>
      </dsp:txBody>
      <dsp:txXfrm>
        <a:off x="310133" y="111588"/>
        <a:ext cx="3972959" cy="426206"/>
      </dsp:txXfrm>
    </dsp:sp>
    <dsp:sp modelId="{1FD0A280-7129-4F2D-B4AE-A0240980BAB7}">
      <dsp:nvSpPr>
        <dsp:cNvPr id="0" name=""/>
        <dsp:cNvSpPr/>
      </dsp:nvSpPr>
      <dsp:spPr>
        <a:xfrm>
          <a:off x="0" y="1050451"/>
          <a:ext cx="5741533" cy="403200"/>
        </a:xfrm>
        <a:prstGeom prst="rect">
          <a:avLst/>
        </a:prstGeom>
        <a:solidFill>
          <a:schemeClr val="lt1">
            <a:alpha val="90000"/>
            <a:hueOff val="0"/>
            <a:satOff val="0"/>
            <a:lumOff val="0"/>
            <a:alphaOff val="0"/>
          </a:schemeClr>
        </a:solidFill>
        <a:ln w="19050" cap="rnd" cmpd="sng" algn="ctr">
          <a:solidFill>
            <a:schemeClr val="accent3">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4BA92698-49DC-4341-A36D-D451B4B3FBAF}">
      <dsp:nvSpPr>
        <dsp:cNvPr id="0" name=""/>
        <dsp:cNvSpPr/>
      </dsp:nvSpPr>
      <dsp:spPr>
        <a:xfrm>
          <a:off x="287076" y="814291"/>
          <a:ext cx="4019073" cy="472320"/>
        </a:xfrm>
        <a:prstGeom prst="roundRect">
          <a:avLst/>
        </a:prstGeom>
        <a:solidFill>
          <a:schemeClr val="accent3">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51911" tIns="0" rIns="151911" bIns="0" numCol="1" spcCol="1270" anchor="ctr" anchorCtr="0">
          <a:noAutofit/>
        </a:bodyPr>
        <a:lstStyle/>
        <a:p>
          <a:pPr marL="0" lvl="0" indent="0" algn="l" defTabSz="711200">
            <a:lnSpc>
              <a:spcPct val="90000"/>
            </a:lnSpc>
            <a:spcBef>
              <a:spcPct val="0"/>
            </a:spcBef>
            <a:spcAft>
              <a:spcPct val="35000"/>
            </a:spcAft>
            <a:buNone/>
            <a:defRPr cap="all"/>
          </a:pPr>
          <a:r>
            <a:rPr lang="en-GB" sz="1600" kern="1200" dirty="0">
              <a:latin typeface="Arial" panose="020B0604020202020204" pitchFamily="34" charset="0"/>
              <a:cs typeface="Arial" panose="020B0604020202020204" pitchFamily="34" charset="0"/>
            </a:rPr>
            <a:t>Digital Literacy </a:t>
          </a:r>
          <a:endParaRPr lang="en-US" sz="1600" kern="1200" dirty="0">
            <a:latin typeface="Arial" panose="020B0604020202020204" pitchFamily="34" charset="0"/>
            <a:cs typeface="Arial" panose="020B0604020202020204" pitchFamily="34" charset="0"/>
          </a:endParaRPr>
        </a:p>
      </dsp:txBody>
      <dsp:txXfrm>
        <a:off x="310133" y="837348"/>
        <a:ext cx="3972959" cy="426206"/>
      </dsp:txXfrm>
    </dsp:sp>
    <dsp:sp modelId="{23CF4FD3-00FA-4E97-93D8-D558F76D3405}">
      <dsp:nvSpPr>
        <dsp:cNvPr id="0" name=""/>
        <dsp:cNvSpPr/>
      </dsp:nvSpPr>
      <dsp:spPr>
        <a:xfrm>
          <a:off x="0" y="1776211"/>
          <a:ext cx="5741533" cy="403200"/>
        </a:xfrm>
        <a:prstGeom prst="rect">
          <a:avLst/>
        </a:prstGeom>
        <a:solidFill>
          <a:schemeClr val="lt1">
            <a:alpha val="90000"/>
            <a:hueOff val="0"/>
            <a:satOff val="0"/>
            <a:lumOff val="0"/>
            <a:alphaOff val="0"/>
          </a:schemeClr>
        </a:solidFill>
        <a:ln w="19050" cap="rnd" cmpd="sng" algn="ctr">
          <a:solidFill>
            <a:schemeClr val="accent4">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D73364EB-CBE3-4A58-A53F-AE5E5CEAE5FB}">
      <dsp:nvSpPr>
        <dsp:cNvPr id="0" name=""/>
        <dsp:cNvSpPr/>
      </dsp:nvSpPr>
      <dsp:spPr>
        <a:xfrm>
          <a:off x="287076" y="1540051"/>
          <a:ext cx="4019073" cy="472320"/>
        </a:xfrm>
        <a:prstGeom prst="roundRect">
          <a:avLst/>
        </a:prstGeom>
        <a:solidFill>
          <a:schemeClr val="accent4">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51911" tIns="0" rIns="151911" bIns="0" numCol="1" spcCol="1270" anchor="ctr" anchorCtr="0">
          <a:noAutofit/>
        </a:bodyPr>
        <a:lstStyle/>
        <a:p>
          <a:pPr marL="0" lvl="0" indent="0" algn="l" defTabSz="711200">
            <a:lnSpc>
              <a:spcPct val="90000"/>
            </a:lnSpc>
            <a:spcBef>
              <a:spcPct val="0"/>
            </a:spcBef>
            <a:spcAft>
              <a:spcPct val="35000"/>
            </a:spcAft>
            <a:buNone/>
            <a:defRPr cap="all"/>
          </a:pPr>
          <a:r>
            <a:rPr lang="en-GB" sz="1600" kern="1200" dirty="0">
              <a:latin typeface="Arial" panose="020B0604020202020204" pitchFamily="34" charset="0"/>
              <a:cs typeface="Arial" panose="020B0604020202020204" pitchFamily="34" charset="0"/>
            </a:rPr>
            <a:t>Technical Problems</a:t>
          </a:r>
          <a:endParaRPr lang="en-US" sz="1600" kern="1200" dirty="0">
            <a:latin typeface="Arial" panose="020B0604020202020204" pitchFamily="34" charset="0"/>
            <a:cs typeface="Arial" panose="020B0604020202020204" pitchFamily="34" charset="0"/>
          </a:endParaRPr>
        </a:p>
      </dsp:txBody>
      <dsp:txXfrm>
        <a:off x="310133" y="1563108"/>
        <a:ext cx="3972959" cy="426206"/>
      </dsp:txXfrm>
    </dsp:sp>
    <dsp:sp modelId="{4BB4F819-6C98-4D38-A485-EF1B801E229F}">
      <dsp:nvSpPr>
        <dsp:cNvPr id="0" name=""/>
        <dsp:cNvSpPr/>
      </dsp:nvSpPr>
      <dsp:spPr>
        <a:xfrm>
          <a:off x="0" y="2501971"/>
          <a:ext cx="5741533" cy="403200"/>
        </a:xfrm>
        <a:prstGeom prst="rect">
          <a:avLst/>
        </a:prstGeom>
        <a:solidFill>
          <a:schemeClr val="lt1">
            <a:alpha val="90000"/>
            <a:hueOff val="0"/>
            <a:satOff val="0"/>
            <a:lumOff val="0"/>
            <a:alphaOff val="0"/>
          </a:schemeClr>
        </a:solidFill>
        <a:ln w="19050" cap="rnd" cmpd="sng" algn="ctr">
          <a:solidFill>
            <a:schemeClr val="accent5">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80F92709-50CB-43AE-B8B8-FFBB4F8CBF8A}">
      <dsp:nvSpPr>
        <dsp:cNvPr id="0" name=""/>
        <dsp:cNvSpPr/>
      </dsp:nvSpPr>
      <dsp:spPr>
        <a:xfrm>
          <a:off x="287076" y="2265811"/>
          <a:ext cx="4019073" cy="472320"/>
        </a:xfrm>
        <a:prstGeom prst="roundRect">
          <a:avLst/>
        </a:prstGeom>
        <a:solidFill>
          <a:schemeClr val="accent5">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51911" tIns="0" rIns="151911" bIns="0" numCol="1" spcCol="1270" anchor="ctr" anchorCtr="0">
          <a:noAutofit/>
        </a:bodyPr>
        <a:lstStyle/>
        <a:p>
          <a:pPr marL="0" lvl="0" indent="0" algn="l" defTabSz="711200">
            <a:lnSpc>
              <a:spcPct val="90000"/>
            </a:lnSpc>
            <a:spcBef>
              <a:spcPct val="0"/>
            </a:spcBef>
            <a:spcAft>
              <a:spcPct val="35000"/>
            </a:spcAft>
            <a:buNone/>
            <a:defRPr cap="all"/>
          </a:pPr>
          <a:r>
            <a:rPr lang="en-GB" sz="1600" kern="1200" dirty="0">
              <a:latin typeface="Arial" panose="020B0604020202020204" pitchFamily="34" charset="0"/>
              <a:cs typeface="Arial" panose="020B0604020202020204" pitchFamily="34" charset="0"/>
            </a:rPr>
            <a:t>Limited Awareness and Adoption </a:t>
          </a:r>
          <a:endParaRPr lang="en-US" sz="1600" kern="1200" dirty="0">
            <a:latin typeface="Arial" panose="020B0604020202020204" pitchFamily="34" charset="0"/>
            <a:cs typeface="Arial" panose="020B0604020202020204" pitchFamily="34" charset="0"/>
          </a:endParaRPr>
        </a:p>
      </dsp:txBody>
      <dsp:txXfrm>
        <a:off x="310133" y="2288868"/>
        <a:ext cx="3972959" cy="426206"/>
      </dsp:txXfrm>
    </dsp:sp>
    <dsp:sp modelId="{0C91C919-49EB-4FD7-AE2C-66978BBED446}">
      <dsp:nvSpPr>
        <dsp:cNvPr id="0" name=""/>
        <dsp:cNvSpPr/>
      </dsp:nvSpPr>
      <dsp:spPr>
        <a:xfrm>
          <a:off x="0" y="3227731"/>
          <a:ext cx="5741533" cy="403200"/>
        </a:xfrm>
        <a:prstGeom prst="rect">
          <a:avLst/>
        </a:prstGeom>
        <a:solidFill>
          <a:schemeClr val="lt1">
            <a:alpha val="90000"/>
            <a:hueOff val="0"/>
            <a:satOff val="0"/>
            <a:lumOff val="0"/>
            <a:alphaOff val="0"/>
          </a:schemeClr>
        </a:solidFill>
        <a:ln w="19050" cap="rnd" cmpd="sng" algn="ctr">
          <a:solidFill>
            <a:schemeClr val="accent6">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D89061FE-326B-4052-BB2E-E1610F9A22A1}">
      <dsp:nvSpPr>
        <dsp:cNvPr id="0" name=""/>
        <dsp:cNvSpPr/>
      </dsp:nvSpPr>
      <dsp:spPr>
        <a:xfrm>
          <a:off x="287076" y="2991571"/>
          <a:ext cx="4019073" cy="472320"/>
        </a:xfrm>
        <a:prstGeom prst="roundRect">
          <a:avLst/>
        </a:prstGeom>
        <a:solidFill>
          <a:schemeClr val="accent6">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51911" tIns="0" rIns="151911" bIns="0" numCol="1" spcCol="1270" anchor="ctr" anchorCtr="0">
          <a:noAutofit/>
        </a:bodyPr>
        <a:lstStyle/>
        <a:p>
          <a:pPr marL="0" lvl="0" indent="0" algn="l" defTabSz="711200">
            <a:lnSpc>
              <a:spcPct val="90000"/>
            </a:lnSpc>
            <a:spcBef>
              <a:spcPct val="0"/>
            </a:spcBef>
            <a:spcAft>
              <a:spcPct val="35000"/>
            </a:spcAft>
            <a:buNone/>
            <a:defRPr cap="all"/>
          </a:pPr>
          <a:r>
            <a:rPr lang="en-GB" sz="1600" kern="1200" dirty="0">
              <a:latin typeface="Arial" panose="020B0604020202020204" pitchFamily="34" charset="0"/>
              <a:cs typeface="Arial" panose="020B0604020202020204" pitchFamily="34" charset="0"/>
            </a:rPr>
            <a:t>Data Privacy Concerns </a:t>
          </a:r>
          <a:endParaRPr lang="en-US" sz="1600" kern="1200" dirty="0">
            <a:latin typeface="Arial" panose="020B0604020202020204" pitchFamily="34" charset="0"/>
            <a:cs typeface="Arial" panose="020B0604020202020204" pitchFamily="34" charset="0"/>
          </a:endParaRPr>
        </a:p>
      </dsp:txBody>
      <dsp:txXfrm>
        <a:off x="310133" y="3014628"/>
        <a:ext cx="3972959" cy="426206"/>
      </dsp:txXfrm>
    </dsp:sp>
    <dsp:sp modelId="{90187C47-14FC-464A-8672-DE4B91A9E717}">
      <dsp:nvSpPr>
        <dsp:cNvPr id="0" name=""/>
        <dsp:cNvSpPr/>
      </dsp:nvSpPr>
      <dsp:spPr>
        <a:xfrm>
          <a:off x="0" y="3953491"/>
          <a:ext cx="5741533" cy="403200"/>
        </a:xfrm>
        <a:prstGeom prst="rect">
          <a:avLst/>
        </a:prstGeom>
        <a:solidFill>
          <a:schemeClr val="lt1">
            <a:alpha val="90000"/>
            <a:hueOff val="0"/>
            <a:satOff val="0"/>
            <a:lumOff val="0"/>
            <a:alphaOff val="0"/>
          </a:schemeClr>
        </a:solidFill>
        <a:ln w="19050" cap="rnd" cmpd="sng" algn="ctr">
          <a:solidFill>
            <a:schemeClr val="accent2">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B5156113-8E54-4595-8209-F300574FD591}">
      <dsp:nvSpPr>
        <dsp:cNvPr id="0" name=""/>
        <dsp:cNvSpPr/>
      </dsp:nvSpPr>
      <dsp:spPr>
        <a:xfrm>
          <a:off x="287076" y="3717331"/>
          <a:ext cx="4019073" cy="472320"/>
        </a:xfrm>
        <a:prstGeom prst="roundRect">
          <a:avLst/>
        </a:prstGeom>
        <a:solidFill>
          <a:schemeClr val="accent2">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51911" tIns="0" rIns="151911" bIns="0" numCol="1" spcCol="1270" anchor="ctr" anchorCtr="0">
          <a:noAutofit/>
        </a:bodyPr>
        <a:lstStyle/>
        <a:p>
          <a:pPr marL="0" lvl="0" indent="0" algn="l" defTabSz="711200">
            <a:lnSpc>
              <a:spcPct val="90000"/>
            </a:lnSpc>
            <a:spcBef>
              <a:spcPct val="0"/>
            </a:spcBef>
            <a:spcAft>
              <a:spcPct val="35000"/>
            </a:spcAft>
            <a:buNone/>
            <a:defRPr cap="all"/>
          </a:pPr>
          <a:r>
            <a:rPr lang="en-GB" sz="1600" kern="1200" dirty="0">
              <a:latin typeface="Arial" panose="020B0604020202020204" pitchFamily="34" charset="0"/>
              <a:cs typeface="Arial" panose="020B0604020202020204" pitchFamily="34" charset="0"/>
            </a:rPr>
            <a:t>Integration Limitations </a:t>
          </a:r>
          <a:endParaRPr lang="en-US" sz="1600" kern="1200" dirty="0">
            <a:latin typeface="Arial" panose="020B0604020202020204" pitchFamily="34" charset="0"/>
            <a:cs typeface="Arial" panose="020B0604020202020204" pitchFamily="34" charset="0"/>
          </a:endParaRPr>
        </a:p>
      </dsp:txBody>
      <dsp:txXfrm>
        <a:off x="310133" y="3740388"/>
        <a:ext cx="3972959" cy="426206"/>
      </dsp:txXfrm>
    </dsp:sp>
    <dsp:sp modelId="{2F6DF196-DF1A-49C4-9A08-CE3E28AC1BA0}">
      <dsp:nvSpPr>
        <dsp:cNvPr id="0" name=""/>
        <dsp:cNvSpPr/>
      </dsp:nvSpPr>
      <dsp:spPr>
        <a:xfrm>
          <a:off x="0" y="4679251"/>
          <a:ext cx="5741533" cy="403200"/>
        </a:xfrm>
        <a:prstGeom prst="rect">
          <a:avLst/>
        </a:prstGeom>
        <a:solidFill>
          <a:schemeClr val="lt1">
            <a:alpha val="90000"/>
            <a:hueOff val="0"/>
            <a:satOff val="0"/>
            <a:lumOff val="0"/>
            <a:alphaOff val="0"/>
          </a:schemeClr>
        </a:solidFill>
        <a:ln w="19050" cap="rnd" cmpd="sng" algn="ctr">
          <a:solidFill>
            <a:schemeClr val="accent3">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5E129A40-8BCD-4610-94D1-91363990EDF1}">
      <dsp:nvSpPr>
        <dsp:cNvPr id="0" name=""/>
        <dsp:cNvSpPr/>
      </dsp:nvSpPr>
      <dsp:spPr>
        <a:xfrm>
          <a:off x="287076" y="4443091"/>
          <a:ext cx="4019073" cy="472320"/>
        </a:xfrm>
        <a:prstGeom prst="roundRect">
          <a:avLst/>
        </a:prstGeom>
        <a:solidFill>
          <a:schemeClr val="accent3">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51911" tIns="0" rIns="151911" bIns="0" numCol="1" spcCol="1270" anchor="ctr" anchorCtr="0">
          <a:noAutofit/>
        </a:bodyPr>
        <a:lstStyle/>
        <a:p>
          <a:pPr marL="0" lvl="0" indent="0" algn="l" defTabSz="711200">
            <a:lnSpc>
              <a:spcPct val="90000"/>
            </a:lnSpc>
            <a:spcBef>
              <a:spcPct val="0"/>
            </a:spcBef>
            <a:spcAft>
              <a:spcPct val="35000"/>
            </a:spcAft>
            <a:buNone/>
            <a:defRPr cap="all"/>
          </a:pPr>
          <a:r>
            <a:rPr lang="en-GB" sz="1600" kern="1200" dirty="0">
              <a:latin typeface="Arial" panose="020B0604020202020204" pitchFamily="34" charset="0"/>
              <a:cs typeface="Arial" panose="020B0604020202020204" pitchFamily="34" charset="0"/>
            </a:rPr>
            <a:t>User Experience Issues </a:t>
          </a:r>
          <a:endParaRPr lang="en-US" sz="1600" kern="1200" dirty="0">
            <a:latin typeface="Arial" panose="020B0604020202020204" pitchFamily="34" charset="0"/>
            <a:cs typeface="Arial" panose="020B0604020202020204" pitchFamily="34" charset="0"/>
          </a:endParaRPr>
        </a:p>
      </dsp:txBody>
      <dsp:txXfrm>
        <a:off x="310133" y="4466148"/>
        <a:ext cx="3972959" cy="426206"/>
      </dsp:txXfrm>
    </dsp:sp>
  </dsp:spTree>
</dsp:drawing>
</file>

<file path=ppt/diagrams/drawing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D86CB98-2C15-400E-B332-C125FBBD6858}">
      <dsp:nvSpPr>
        <dsp:cNvPr id="0" name=""/>
        <dsp:cNvSpPr/>
      </dsp:nvSpPr>
      <dsp:spPr>
        <a:xfrm>
          <a:off x="0" y="0"/>
          <a:ext cx="7801197" cy="548640"/>
        </a:xfrm>
        <a:prstGeom prst="roundRect">
          <a:avLst>
            <a:gd name="adj" fmla="val 10000"/>
          </a:avLst>
        </a:prstGeom>
        <a:solidFill>
          <a:schemeClr val="accent2">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defRPr cap="all"/>
          </a:pPr>
          <a:r>
            <a:rPr lang="en-GB" sz="2400" kern="1200" dirty="0">
              <a:latin typeface="Arial" panose="020B0604020202020204" pitchFamily="34" charset="0"/>
              <a:cs typeface="Arial" panose="020B0604020202020204" pitchFamily="34" charset="0"/>
            </a:rPr>
            <a:t>Limited IT Skills </a:t>
          </a:r>
          <a:endParaRPr lang="en-US" sz="2400" kern="1200" dirty="0">
            <a:latin typeface="Arial" panose="020B0604020202020204" pitchFamily="34" charset="0"/>
            <a:cs typeface="Arial" panose="020B0604020202020204" pitchFamily="34" charset="0"/>
          </a:endParaRPr>
        </a:p>
      </dsp:txBody>
      <dsp:txXfrm>
        <a:off x="16069" y="16069"/>
        <a:ext cx="7144981" cy="516502"/>
      </dsp:txXfrm>
    </dsp:sp>
    <dsp:sp modelId="{B12BC0BB-BAA7-478C-8C2A-58C014824C69}">
      <dsp:nvSpPr>
        <dsp:cNvPr id="0" name=""/>
        <dsp:cNvSpPr/>
      </dsp:nvSpPr>
      <dsp:spPr>
        <a:xfrm>
          <a:off x="582556" y="624840"/>
          <a:ext cx="7801197" cy="548640"/>
        </a:xfrm>
        <a:prstGeom prst="roundRect">
          <a:avLst>
            <a:gd name="adj" fmla="val 10000"/>
          </a:avLst>
        </a:prstGeom>
        <a:solidFill>
          <a:schemeClr val="accent3">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defRPr cap="all"/>
          </a:pPr>
          <a:r>
            <a:rPr lang="en-GB" sz="2400" kern="1200" dirty="0">
              <a:latin typeface="Arial" panose="020B0604020202020204" pitchFamily="34" charset="0"/>
              <a:cs typeface="Arial" panose="020B0604020202020204" pitchFamily="34" charset="0"/>
            </a:rPr>
            <a:t>Difficulty Downloading App</a:t>
          </a:r>
          <a:endParaRPr lang="en-US" sz="2400" kern="1200" dirty="0">
            <a:latin typeface="Arial" panose="020B0604020202020204" pitchFamily="34" charset="0"/>
            <a:cs typeface="Arial" panose="020B0604020202020204" pitchFamily="34" charset="0"/>
          </a:endParaRPr>
        </a:p>
      </dsp:txBody>
      <dsp:txXfrm>
        <a:off x="598625" y="640909"/>
        <a:ext cx="6829886" cy="516502"/>
      </dsp:txXfrm>
    </dsp:sp>
    <dsp:sp modelId="{EDA9185A-B2CC-41E7-9B65-A5B98AF095B2}">
      <dsp:nvSpPr>
        <dsp:cNvPr id="0" name=""/>
        <dsp:cNvSpPr/>
      </dsp:nvSpPr>
      <dsp:spPr>
        <a:xfrm>
          <a:off x="1165113" y="1249680"/>
          <a:ext cx="7801197" cy="548640"/>
        </a:xfrm>
        <a:prstGeom prst="roundRect">
          <a:avLst>
            <a:gd name="adj" fmla="val 10000"/>
          </a:avLst>
        </a:prstGeom>
        <a:solidFill>
          <a:schemeClr val="accent4">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defRPr cap="all"/>
          </a:pPr>
          <a:r>
            <a:rPr lang="en-GB" sz="2400" kern="1200" dirty="0">
              <a:latin typeface="Arial" panose="020B0604020202020204" pitchFamily="34" charset="0"/>
              <a:cs typeface="Arial" panose="020B0604020202020204" pitchFamily="34" charset="0"/>
            </a:rPr>
            <a:t>Lack of Smartphones /PC Access </a:t>
          </a:r>
          <a:endParaRPr lang="en-US" sz="2400" kern="1200" dirty="0">
            <a:latin typeface="Arial" panose="020B0604020202020204" pitchFamily="34" charset="0"/>
            <a:cs typeface="Arial" panose="020B0604020202020204" pitchFamily="34" charset="0"/>
          </a:endParaRPr>
        </a:p>
      </dsp:txBody>
      <dsp:txXfrm>
        <a:off x="1181182" y="1265749"/>
        <a:ext cx="6829886" cy="516501"/>
      </dsp:txXfrm>
    </dsp:sp>
    <dsp:sp modelId="{5217E906-D3B9-4D5E-A26E-8AB745AF75C3}">
      <dsp:nvSpPr>
        <dsp:cNvPr id="0" name=""/>
        <dsp:cNvSpPr/>
      </dsp:nvSpPr>
      <dsp:spPr>
        <a:xfrm>
          <a:off x="1747670" y="1874520"/>
          <a:ext cx="7801197" cy="548640"/>
        </a:xfrm>
        <a:prstGeom prst="roundRect">
          <a:avLst>
            <a:gd name="adj" fmla="val 10000"/>
          </a:avLst>
        </a:prstGeom>
        <a:solidFill>
          <a:schemeClr val="accent5">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defRPr cap="all"/>
          </a:pPr>
          <a:r>
            <a:rPr lang="en-GB" sz="2400" kern="1200" dirty="0">
              <a:latin typeface="Arial" panose="020B0604020202020204" pitchFamily="34" charset="0"/>
              <a:cs typeface="Arial" panose="020B0604020202020204" pitchFamily="34" charset="0"/>
            </a:rPr>
            <a:t>Some prefer Human Contact </a:t>
          </a:r>
          <a:endParaRPr lang="en-US" sz="2400" kern="1200" dirty="0">
            <a:latin typeface="Arial" panose="020B0604020202020204" pitchFamily="34" charset="0"/>
            <a:cs typeface="Arial" panose="020B0604020202020204" pitchFamily="34" charset="0"/>
          </a:endParaRPr>
        </a:p>
      </dsp:txBody>
      <dsp:txXfrm>
        <a:off x="1763739" y="1890589"/>
        <a:ext cx="6829886" cy="516502"/>
      </dsp:txXfrm>
    </dsp:sp>
    <dsp:sp modelId="{375C3965-A69E-43B3-A901-81B4E7303EAA}">
      <dsp:nvSpPr>
        <dsp:cNvPr id="0" name=""/>
        <dsp:cNvSpPr/>
      </dsp:nvSpPr>
      <dsp:spPr>
        <a:xfrm>
          <a:off x="2330227" y="2499360"/>
          <a:ext cx="7801197" cy="548640"/>
        </a:xfrm>
        <a:prstGeom prst="roundRect">
          <a:avLst>
            <a:gd name="adj" fmla="val 10000"/>
          </a:avLst>
        </a:prstGeom>
        <a:solidFill>
          <a:schemeClr val="accent6">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defRPr cap="all"/>
          </a:pPr>
          <a:r>
            <a:rPr lang="en-GB" sz="2400" kern="1200" dirty="0">
              <a:latin typeface="Arial" panose="020B0604020202020204" pitchFamily="34" charset="0"/>
              <a:cs typeface="Arial" panose="020B0604020202020204" pitchFamily="34" charset="0"/>
            </a:rPr>
            <a:t>Data Issues </a:t>
          </a:r>
          <a:endParaRPr lang="en-US" sz="2400" kern="1200" dirty="0">
            <a:latin typeface="Arial" panose="020B0604020202020204" pitchFamily="34" charset="0"/>
            <a:cs typeface="Arial" panose="020B0604020202020204" pitchFamily="34" charset="0"/>
          </a:endParaRPr>
        </a:p>
      </dsp:txBody>
      <dsp:txXfrm>
        <a:off x="2346296" y="2515429"/>
        <a:ext cx="6829886" cy="516501"/>
      </dsp:txXfrm>
    </dsp:sp>
    <dsp:sp modelId="{2CB3C724-6FB4-4F29-A1BB-96D152337252}">
      <dsp:nvSpPr>
        <dsp:cNvPr id="0" name=""/>
        <dsp:cNvSpPr/>
      </dsp:nvSpPr>
      <dsp:spPr>
        <a:xfrm>
          <a:off x="7444581" y="400812"/>
          <a:ext cx="356616" cy="356616"/>
        </a:xfrm>
        <a:prstGeom prst="downArrow">
          <a:avLst>
            <a:gd name="adj1" fmla="val 55000"/>
            <a:gd name="adj2" fmla="val 45000"/>
          </a:avLst>
        </a:prstGeom>
        <a:solidFill>
          <a:schemeClr val="accent2">
            <a:tint val="40000"/>
            <a:alpha val="90000"/>
            <a:hueOff val="0"/>
            <a:satOff val="0"/>
            <a:lumOff val="0"/>
            <a:alphaOff val="0"/>
          </a:schemeClr>
        </a:solidFill>
        <a:ln w="19050" cap="rnd" cmpd="sng" algn="ctr">
          <a:solidFill>
            <a:schemeClr val="accent2">
              <a:tint val="40000"/>
              <a:alpha val="9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7780" tIns="17780" rIns="17780" bIns="17780" numCol="1" spcCol="1270" anchor="ctr" anchorCtr="0">
          <a:noAutofit/>
        </a:bodyPr>
        <a:lstStyle/>
        <a:p>
          <a:pPr marL="0" lvl="0" indent="0" algn="ctr" defTabSz="622300">
            <a:lnSpc>
              <a:spcPct val="100000"/>
            </a:lnSpc>
            <a:spcBef>
              <a:spcPct val="0"/>
            </a:spcBef>
            <a:spcAft>
              <a:spcPct val="35000"/>
            </a:spcAft>
            <a:buNone/>
          </a:pPr>
          <a:endParaRPr lang="en-US" sz="1400" kern="1200"/>
        </a:p>
      </dsp:txBody>
      <dsp:txXfrm>
        <a:off x="7524820" y="400812"/>
        <a:ext cx="196138" cy="268354"/>
      </dsp:txXfrm>
    </dsp:sp>
    <dsp:sp modelId="{5327CFB3-2173-40F7-A841-FCBCAA4AA3A9}">
      <dsp:nvSpPr>
        <dsp:cNvPr id="0" name=""/>
        <dsp:cNvSpPr/>
      </dsp:nvSpPr>
      <dsp:spPr>
        <a:xfrm>
          <a:off x="8027138" y="1025652"/>
          <a:ext cx="356616" cy="356616"/>
        </a:xfrm>
        <a:prstGeom prst="downArrow">
          <a:avLst>
            <a:gd name="adj1" fmla="val 55000"/>
            <a:gd name="adj2" fmla="val 45000"/>
          </a:avLst>
        </a:prstGeom>
        <a:solidFill>
          <a:schemeClr val="accent3">
            <a:tint val="40000"/>
            <a:alpha val="90000"/>
            <a:hueOff val="0"/>
            <a:satOff val="0"/>
            <a:lumOff val="0"/>
            <a:alphaOff val="0"/>
          </a:schemeClr>
        </a:solidFill>
        <a:ln w="19050" cap="rnd" cmpd="sng" algn="ctr">
          <a:solidFill>
            <a:schemeClr val="accent3">
              <a:tint val="40000"/>
              <a:alpha val="9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7780" tIns="17780" rIns="17780" bIns="17780" numCol="1" spcCol="1270" anchor="ctr" anchorCtr="0">
          <a:noAutofit/>
        </a:bodyPr>
        <a:lstStyle/>
        <a:p>
          <a:pPr marL="0" lvl="0" indent="0" algn="ctr" defTabSz="622300">
            <a:lnSpc>
              <a:spcPct val="100000"/>
            </a:lnSpc>
            <a:spcBef>
              <a:spcPct val="0"/>
            </a:spcBef>
            <a:spcAft>
              <a:spcPct val="35000"/>
            </a:spcAft>
            <a:buNone/>
          </a:pPr>
          <a:endParaRPr lang="en-US" sz="1400" kern="1200"/>
        </a:p>
      </dsp:txBody>
      <dsp:txXfrm>
        <a:off x="8107377" y="1025652"/>
        <a:ext cx="196138" cy="268354"/>
      </dsp:txXfrm>
    </dsp:sp>
    <dsp:sp modelId="{046F6CA2-824F-404B-9E5C-9A6DECD38214}">
      <dsp:nvSpPr>
        <dsp:cNvPr id="0" name=""/>
        <dsp:cNvSpPr/>
      </dsp:nvSpPr>
      <dsp:spPr>
        <a:xfrm>
          <a:off x="8609695" y="1641348"/>
          <a:ext cx="356616" cy="356616"/>
        </a:xfrm>
        <a:prstGeom prst="downArrow">
          <a:avLst>
            <a:gd name="adj1" fmla="val 55000"/>
            <a:gd name="adj2" fmla="val 45000"/>
          </a:avLst>
        </a:prstGeom>
        <a:solidFill>
          <a:schemeClr val="accent4">
            <a:tint val="40000"/>
            <a:alpha val="90000"/>
            <a:hueOff val="0"/>
            <a:satOff val="0"/>
            <a:lumOff val="0"/>
            <a:alphaOff val="0"/>
          </a:schemeClr>
        </a:solidFill>
        <a:ln w="19050" cap="rnd" cmpd="sng" algn="ctr">
          <a:solidFill>
            <a:schemeClr val="accent4">
              <a:tint val="40000"/>
              <a:alpha val="9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7780" tIns="17780" rIns="17780" bIns="17780" numCol="1" spcCol="1270" anchor="ctr" anchorCtr="0">
          <a:noAutofit/>
        </a:bodyPr>
        <a:lstStyle/>
        <a:p>
          <a:pPr marL="0" lvl="0" indent="0" algn="ctr" defTabSz="622300">
            <a:lnSpc>
              <a:spcPct val="100000"/>
            </a:lnSpc>
            <a:spcBef>
              <a:spcPct val="0"/>
            </a:spcBef>
            <a:spcAft>
              <a:spcPct val="35000"/>
            </a:spcAft>
            <a:buNone/>
          </a:pPr>
          <a:endParaRPr lang="en-US" sz="1400" kern="1200"/>
        </a:p>
      </dsp:txBody>
      <dsp:txXfrm>
        <a:off x="8689934" y="1641348"/>
        <a:ext cx="196138" cy="268354"/>
      </dsp:txXfrm>
    </dsp:sp>
    <dsp:sp modelId="{F055FB9C-486D-4A38-A2A9-C701024B7BB2}">
      <dsp:nvSpPr>
        <dsp:cNvPr id="0" name=""/>
        <dsp:cNvSpPr/>
      </dsp:nvSpPr>
      <dsp:spPr>
        <a:xfrm>
          <a:off x="9192252" y="2272284"/>
          <a:ext cx="356616" cy="356616"/>
        </a:xfrm>
        <a:prstGeom prst="downArrow">
          <a:avLst>
            <a:gd name="adj1" fmla="val 55000"/>
            <a:gd name="adj2" fmla="val 45000"/>
          </a:avLst>
        </a:prstGeom>
        <a:solidFill>
          <a:schemeClr val="accent5">
            <a:tint val="40000"/>
            <a:alpha val="90000"/>
            <a:hueOff val="0"/>
            <a:satOff val="0"/>
            <a:lumOff val="0"/>
            <a:alphaOff val="0"/>
          </a:schemeClr>
        </a:solidFill>
        <a:ln w="19050" cap="rnd" cmpd="sng" algn="ctr">
          <a:solidFill>
            <a:schemeClr val="accent5">
              <a:tint val="40000"/>
              <a:alpha val="9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7780" tIns="17780" rIns="17780" bIns="17780" numCol="1" spcCol="1270" anchor="ctr" anchorCtr="0">
          <a:noAutofit/>
        </a:bodyPr>
        <a:lstStyle/>
        <a:p>
          <a:pPr marL="0" lvl="0" indent="0" algn="ctr" defTabSz="622300">
            <a:lnSpc>
              <a:spcPct val="100000"/>
            </a:lnSpc>
            <a:spcBef>
              <a:spcPct val="0"/>
            </a:spcBef>
            <a:spcAft>
              <a:spcPct val="35000"/>
            </a:spcAft>
            <a:buNone/>
          </a:pPr>
          <a:endParaRPr lang="en-US" sz="1400" kern="1200"/>
        </a:p>
      </dsp:txBody>
      <dsp:txXfrm>
        <a:off x="9272491" y="2272284"/>
        <a:ext cx="196138" cy="268354"/>
      </dsp:txXfrm>
    </dsp:sp>
  </dsp:spTree>
</dsp:drawing>
</file>

<file path=ppt/diagrams/drawing9.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0CC7AB4-D077-469E-ACCB-F147A3535761}">
      <dsp:nvSpPr>
        <dsp:cNvPr id="0" name=""/>
        <dsp:cNvSpPr/>
      </dsp:nvSpPr>
      <dsp:spPr>
        <a:xfrm>
          <a:off x="0" y="0"/>
          <a:ext cx="6593075" cy="0"/>
        </a:xfrm>
        <a:prstGeom prst="line">
          <a:avLst/>
        </a:prstGeom>
        <a:solidFill>
          <a:schemeClr val="accent5">
            <a:hueOff val="0"/>
            <a:satOff val="0"/>
            <a:lumOff val="0"/>
            <a:alphaOff val="0"/>
          </a:schemeClr>
        </a:solidFill>
        <a:ln w="19050" cap="rnd" cmpd="sng" algn="ctr">
          <a:solidFill>
            <a:schemeClr val="accent5">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F67F2A2F-DCAA-4633-BFAC-9EAB9C92CA00}">
      <dsp:nvSpPr>
        <dsp:cNvPr id="0" name=""/>
        <dsp:cNvSpPr/>
      </dsp:nvSpPr>
      <dsp:spPr>
        <a:xfrm>
          <a:off x="0" y="0"/>
          <a:ext cx="6593075" cy="49652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0010" tIns="80010" rIns="80010" bIns="80010" numCol="1" spcCol="1270" anchor="t" anchorCtr="0">
          <a:noAutofit/>
        </a:bodyPr>
        <a:lstStyle/>
        <a:p>
          <a:pPr marL="0" lvl="0" indent="0" algn="l" defTabSz="933450">
            <a:lnSpc>
              <a:spcPct val="100000"/>
            </a:lnSpc>
            <a:spcBef>
              <a:spcPct val="0"/>
            </a:spcBef>
            <a:spcAft>
              <a:spcPct val="35000"/>
            </a:spcAft>
            <a:buNone/>
          </a:pPr>
          <a:r>
            <a:rPr lang="en-GB" sz="2100" kern="1200" dirty="0">
              <a:latin typeface="Arial" panose="020B0604020202020204" pitchFamily="34" charset="0"/>
              <a:cs typeface="Arial" panose="020B0604020202020204" pitchFamily="34" charset="0"/>
            </a:rPr>
            <a:t>Provide support and training for patients </a:t>
          </a:r>
          <a:endParaRPr lang="en-US" sz="2100" kern="1200" dirty="0">
            <a:latin typeface="Arial" panose="020B0604020202020204" pitchFamily="34" charset="0"/>
            <a:cs typeface="Arial" panose="020B0604020202020204" pitchFamily="34" charset="0"/>
          </a:endParaRPr>
        </a:p>
      </dsp:txBody>
      <dsp:txXfrm>
        <a:off x="0" y="0"/>
        <a:ext cx="6593075" cy="496529"/>
      </dsp:txXfrm>
    </dsp:sp>
    <dsp:sp modelId="{F8415AC6-47C5-41D6-8DB6-04BD06A9A738}">
      <dsp:nvSpPr>
        <dsp:cNvPr id="0" name=""/>
        <dsp:cNvSpPr/>
      </dsp:nvSpPr>
      <dsp:spPr>
        <a:xfrm>
          <a:off x="0" y="496528"/>
          <a:ext cx="6593075" cy="0"/>
        </a:xfrm>
        <a:prstGeom prst="line">
          <a:avLst/>
        </a:prstGeom>
        <a:solidFill>
          <a:schemeClr val="accent5">
            <a:hueOff val="-286420"/>
            <a:satOff val="157"/>
            <a:lumOff val="756"/>
            <a:alphaOff val="0"/>
          </a:schemeClr>
        </a:solidFill>
        <a:ln w="19050" cap="rnd" cmpd="sng" algn="ctr">
          <a:solidFill>
            <a:schemeClr val="accent5">
              <a:hueOff val="-286420"/>
              <a:satOff val="157"/>
              <a:lumOff val="756"/>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B742E106-9948-4F7E-9430-72BD69A83666}">
      <dsp:nvSpPr>
        <dsp:cNvPr id="0" name=""/>
        <dsp:cNvSpPr/>
      </dsp:nvSpPr>
      <dsp:spPr>
        <a:xfrm>
          <a:off x="0" y="496529"/>
          <a:ext cx="6593075" cy="49652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0010" tIns="80010" rIns="80010" bIns="80010" numCol="1" spcCol="1270" anchor="t" anchorCtr="0">
          <a:noAutofit/>
        </a:bodyPr>
        <a:lstStyle/>
        <a:p>
          <a:pPr marL="0" lvl="0" indent="0" algn="l" defTabSz="933450">
            <a:lnSpc>
              <a:spcPct val="100000"/>
            </a:lnSpc>
            <a:spcBef>
              <a:spcPct val="0"/>
            </a:spcBef>
            <a:spcAft>
              <a:spcPct val="35000"/>
            </a:spcAft>
            <a:buNone/>
          </a:pPr>
          <a:r>
            <a:rPr lang="en-GB" sz="2100" kern="1200" dirty="0">
              <a:latin typeface="Arial" panose="020B0604020202020204" pitchFamily="34" charset="0"/>
              <a:cs typeface="Arial" panose="020B0604020202020204" pitchFamily="34" charset="0"/>
            </a:rPr>
            <a:t>Offer alternative access channels </a:t>
          </a:r>
          <a:endParaRPr lang="en-US" sz="2100" kern="1200" dirty="0">
            <a:latin typeface="Arial" panose="020B0604020202020204" pitchFamily="34" charset="0"/>
            <a:cs typeface="Arial" panose="020B0604020202020204" pitchFamily="34" charset="0"/>
          </a:endParaRPr>
        </a:p>
      </dsp:txBody>
      <dsp:txXfrm>
        <a:off x="0" y="496529"/>
        <a:ext cx="6593075" cy="496529"/>
      </dsp:txXfrm>
    </dsp:sp>
    <dsp:sp modelId="{FC7CFA77-6FB2-4522-A8BD-D9A98444B2EF}">
      <dsp:nvSpPr>
        <dsp:cNvPr id="0" name=""/>
        <dsp:cNvSpPr/>
      </dsp:nvSpPr>
      <dsp:spPr>
        <a:xfrm>
          <a:off x="0" y="993057"/>
          <a:ext cx="6593075" cy="0"/>
        </a:xfrm>
        <a:prstGeom prst="line">
          <a:avLst/>
        </a:prstGeom>
        <a:solidFill>
          <a:schemeClr val="accent5">
            <a:hueOff val="-572839"/>
            <a:satOff val="315"/>
            <a:lumOff val="1513"/>
            <a:alphaOff val="0"/>
          </a:schemeClr>
        </a:solidFill>
        <a:ln w="19050" cap="rnd" cmpd="sng" algn="ctr">
          <a:solidFill>
            <a:schemeClr val="accent5">
              <a:hueOff val="-572839"/>
              <a:satOff val="315"/>
              <a:lumOff val="1513"/>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D2B5272A-52C4-4B73-A95C-8DB87CE9296D}">
      <dsp:nvSpPr>
        <dsp:cNvPr id="0" name=""/>
        <dsp:cNvSpPr/>
      </dsp:nvSpPr>
      <dsp:spPr>
        <a:xfrm>
          <a:off x="0" y="993058"/>
          <a:ext cx="6593075" cy="49652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0010" tIns="80010" rIns="80010" bIns="80010" numCol="1" spcCol="1270" anchor="t" anchorCtr="0">
          <a:noAutofit/>
        </a:bodyPr>
        <a:lstStyle/>
        <a:p>
          <a:pPr marL="0" lvl="0" indent="0" algn="l" defTabSz="933450">
            <a:lnSpc>
              <a:spcPct val="100000"/>
            </a:lnSpc>
            <a:spcBef>
              <a:spcPct val="0"/>
            </a:spcBef>
            <a:spcAft>
              <a:spcPct val="35000"/>
            </a:spcAft>
            <a:buNone/>
          </a:pPr>
          <a:r>
            <a:rPr lang="en-GB" sz="2100" kern="1200" dirty="0">
              <a:latin typeface="Arial" panose="020B0604020202020204" pitchFamily="34" charset="0"/>
              <a:cs typeface="Arial" panose="020B0604020202020204" pitchFamily="34" charset="0"/>
            </a:rPr>
            <a:t>Improve digital literacy among older adults </a:t>
          </a:r>
          <a:endParaRPr lang="en-US" sz="2100" kern="1200" dirty="0">
            <a:latin typeface="Arial" panose="020B0604020202020204" pitchFamily="34" charset="0"/>
            <a:cs typeface="Arial" panose="020B0604020202020204" pitchFamily="34" charset="0"/>
          </a:endParaRPr>
        </a:p>
      </dsp:txBody>
      <dsp:txXfrm>
        <a:off x="0" y="993058"/>
        <a:ext cx="6593075" cy="496529"/>
      </dsp:txXfrm>
    </dsp:sp>
    <dsp:sp modelId="{D58A5318-F540-4355-9CED-4E515BF58053}">
      <dsp:nvSpPr>
        <dsp:cNvPr id="0" name=""/>
        <dsp:cNvSpPr/>
      </dsp:nvSpPr>
      <dsp:spPr>
        <a:xfrm>
          <a:off x="0" y="1489586"/>
          <a:ext cx="6593075" cy="0"/>
        </a:xfrm>
        <a:prstGeom prst="line">
          <a:avLst/>
        </a:prstGeom>
        <a:solidFill>
          <a:schemeClr val="accent5">
            <a:hueOff val="-859259"/>
            <a:satOff val="472"/>
            <a:lumOff val="2269"/>
            <a:alphaOff val="0"/>
          </a:schemeClr>
        </a:solidFill>
        <a:ln w="19050" cap="rnd" cmpd="sng" algn="ctr">
          <a:solidFill>
            <a:schemeClr val="accent5">
              <a:hueOff val="-859259"/>
              <a:satOff val="472"/>
              <a:lumOff val="2269"/>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F0A5E786-F2B8-44B5-8B09-DCCDE8ED57A4}">
      <dsp:nvSpPr>
        <dsp:cNvPr id="0" name=""/>
        <dsp:cNvSpPr/>
      </dsp:nvSpPr>
      <dsp:spPr>
        <a:xfrm>
          <a:off x="0" y="1489587"/>
          <a:ext cx="6593075" cy="49652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0010" tIns="80010" rIns="80010" bIns="80010" numCol="1" spcCol="1270" anchor="t" anchorCtr="0">
          <a:noAutofit/>
        </a:bodyPr>
        <a:lstStyle/>
        <a:p>
          <a:pPr marL="0" lvl="0" indent="0" algn="l" defTabSz="933450">
            <a:lnSpc>
              <a:spcPct val="100000"/>
            </a:lnSpc>
            <a:spcBef>
              <a:spcPct val="0"/>
            </a:spcBef>
            <a:spcAft>
              <a:spcPct val="35000"/>
            </a:spcAft>
            <a:buNone/>
          </a:pPr>
          <a:r>
            <a:rPr lang="en-GB" sz="2100" kern="1200" dirty="0">
              <a:latin typeface="Arial" panose="020B0604020202020204" pitchFamily="34" charset="0"/>
              <a:cs typeface="Arial" panose="020B0604020202020204" pitchFamily="34" charset="0"/>
            </a:rPr>
            <a:t>Regular updates on the App to enhance performance </a:t>
          </a:r>
          <a:endParaRPr lang="en-US" sz="2100" kern="1200" dirty="0">
            <a:latin typeface="Arial" panose="020B0604020202020204" pitchFamily="34" charset="0"/>
            <a:cs typeface="Arial" panose="020B0604020202020204" pitchFamily="34" charset="0"/>
          </a:endParaRPr>
        </a:p>
      </dsp:txBody>
      <dsp:txXfrm>
        <a:off x="0" y="1489587"/>
        <a:ext cx="6593075" cy="496529"/>
      </dsp:txXfrm>
    </dsp:sp>
    <dsp:sp modelId="{203EB080-0965-485C-9F83-F814EB615DFE}">
      <dsp:nvSpPr>
        <dsp:cNvPr id="0" name=""/>
        <dsp:cNvSpPr/>
      </dsp:nvSpPr>
      <dsp:spPr>
        <a:xfrm>
          <a:off x="0" y="1986115"/>
          <a:ext cx="6593075" cy="0"/>
        </a:xfrm>
        <a:prstGeom prst="line">
          <a:avLst/>
        </a:prstGeom>
        <a:solidFill>
          <a:schemeClr val="accent5">
            <a:hueOff val="-1145678"/>
            <a:satOff val="630"/>
            <a:lumOff val="3025"/>
            <a:alphaOff val="0"/>
          </a:schemeClr>
        </a:solidFill>
        <a:ln w="19050" cap="rnd" cmpd="sng" algn="ctr">
          <a:solidFill>
            <a:schemeClr val="accent5">
              <a:hueOff val="-1145678"/>
              <a:satOff val="630"/>
              <a:lumOff val="3025"/>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FDFECF62-491A-4B37-AA9E-0F6E58278796}">
      <dsp:nvSpPr>
        <dsp:cNvPr id="0" name=""/>
        <dsp:cNvSpPr/>
      </dsp:nvSpPr>
      <dsp:spPr>
        <a:xfrm>
          <a:off x="0" y="1986116"/>
          <a:ext cx="6593075" cy="49652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0010" tIns="80010" rIns="80010" bIns="80010" numCol="1" spcCol="1270" anchor="t" anchorCtr="0">
          <a:noAutofit/>
        </a:bodyPr>
        <a:lstStyle/>
        <a:p>
          <a:pPr marL="0" lvl="0" indent="0" algn="l" defTabSz="933450">
            <a:lnSpc>
              <a:spcPct val="100000"/>
            </a:lnSpc>
            <a:spcBef>
              <a:spcPct val="0"/>
            </a:spcBef>
            <a:spcAft>
              <a:spcPct val="35000"/>
            </a:spcAft>
            <a:buNone/>
          </a:pPr>
          <a:r>
            <a:rPr lang="en-GB" sz="2100" kern="1200" dirty="0">
              <a:latin typeface="Arial" panose="020B0604020202020204" pitchFamily="34" charset="0"/>
              <a:cs typeface="Arial" panose="020B0604020202020204" pitchFamily="34" charset="0"/>
            </a:rPr>
            <a:t>GP practices Promoting the App</a:t>
          </a:r>
          <a:endParaRPr lang="en-US" sz="2100" kern="1200" dirty="0">
            <a:latin typeface="Arial" panose="020B0604020202020204" pitchFamily="34" charset="0"/>
            <a:cs typeface="Arial" panose="020B0604020202020204" pitchFamily="34" charset="0"/>
          </a:endParaRPr>
        </a:p>
      </dsp:txBody>
      <dsp:txXfrm>
        <a:off x="0" y="1986116"/>
        <a:ext cx="6593075" cy="496529"/>
      </dsp:txXfrm>
    </dsp:sp>
    <dsp:sp modelId="{4CB98A8D-1ED0-4324-8A46-A33787912911}">
      <dsp:nvSpPr>
        <dsp:cNvPr id="0" name=""/>
        <dsp:cNvSpPr/>
      </dsp:nvSpPr>
      <dsp:spPr>
        <a:xfrm>
          <a:off x="0" y="2482645"/>
          <a:ext cx="6593075" cy="0"/>
        </a:xfrm>
        <a:prstGeom prst="line">
          <a:avLst/>
        </a:prstGeom>
        <a:solidFill>
          <a:schemeClr val="accent5">
            <a:hueOff val="-1432098"/>
            <a:satOff val="787"/>
            <a:lumOff val="3781"/>
            <a:alphaOff val="0"/>
          </a:schemeClr>
        </a:solidFill>
        <a:ln w="19050" cap="rnd" cmpd="sng" algn="ctr">
          <a:solidFill>
            <a:schemeClr val="accent5">
              <a:hueOff val="-1432098"/>
              <a:satOff val="787"/>
              <a:lumOff val="3781"/>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45491A44-1A1E-4DD6-B4BC-756816298A7A}">
      <dsp:nvSpPr>
        <dsp:cNvPr id="0" name=""/>
        <dsp:cNvSpPr/>
      </dsp:nvSpPr>
      <dsp:spPr>
        <a:xfrm>
          <a:off x="0" y="2482645"/>
          <a:ext cx="6593075" cy="49652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0010" tIns="80010" rIns="80010" bIns="80010" numCol="1" spcCol="1270" anchor="t" anchorCtr="0">
          <a:noAutofit/>
        </a:bodyPr>
        <a:lstStyle/>
        <a:p>
          <a:pPr marL="0" lvl="0" indent="0" algn="l" defTabSz="933450">
            <a:lnSpc>
              <a:spcPct val="100000"/>
            </a:lnSpc>
            <a:spcBef>
              <a:spcPct val="0"/>
            </a:spcBef>
            <a:spcAft>
              <a:spcPct val="35000"/>
            </a:spcAft>
            <a:buNone/>
          </a:pPr>
          <a:r>
            <a:rPr lang="en-GB" sz="2100" kern="1200" dirty="0">
              <a:latin typeface="Arial" panose="020B0604020202020204" pitchFamily="34" charset="0"/>
              <a:cs typeface="Arial" panose="020B0604020202020204" pitchFamily="34" charset="0"/>
            </a:rPr>
            <a:t>Implement Robust Encryption &amp; Security Protocols </a:t>
          </a:r>
          <a:endParaRPr lang="en-US" sz="2100" kern="1200" dirty="0">
            <a:latin typeface="Arial" panose="020B0604020202020204" pitchFamily="34" charset="0"/>
            <a:cs typeface="Arial" panose="020B0604020202020204" pitchFamily="34" charset="0"/>
          </a:endParaRPr>
        </a:p>
      </dsp:txBody>
      <dsp:txXfrm>
        <a:off x="0" y="2482645"/>
        <a:ext cx="6593075" cy="496529"/>
      </dsp:txXfrm>
    </dsp:sp>
    <dsp:sp modelId="{15417E0D-660F-4C69-AAC5-B2E9512394EF}">
      <dsp:nvSpPr>
        <dsp:cNvPr id="0" name=""/>
        <dsp:cNvSpPr/>
      </dsp:nvSpPr>
      <dsp:spPr>
        <a:xfrm>
          <a:off x="0" y="2979173"/>
          <a:ext cx="6593075" cy="0"/>
        </a:xfrm>
        <a:prstGeom prst="line">
          <a:avLst/>
        </a:prstGeom>
        <a:solidFill>
          <a:schemeClr val="accent5">
            <a:hueOff val="-1718518"/>
            <a:satOff val="945"/>
            <a:lumOff val="4538"/>
            <a:alphaOff val="0"/>
          </a:schemeClr>
        </a:solidFill>
        <a:ln w="19050" cap="rnd" cmpd="sng" algn="ctr">
          <a:solidFill>
            <a:schemeClr val="accent5">
              <a:hueOff val="-1718518"/>
              <a:satOff val="945"/>
              <a:lumOff val="4538"/>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0610EFC5-4790-4915-B9DD-D6D0C47AFD77}">
      <dsp:nvSpPr>
        <dsp:cNvPr id="0" name=""/>
        <dsp:cNvSpPr/>
      </dsp:nvSpPr>
      <dsp:spPr>
        <a:xfrm>
          <a:off x="0" y="2979173"/>
          <a:ext cx="6593075" cy="49652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0010" tIns="80010" rIns="80010" bIns="80010" numCol="1" spcCol="1270" anchor="t" anchorCtr="0">
          <a:noAutofit/>
        </a:bodyPr>
        <a:lstStyle/>
        <a:p>
          <a:pPr marL="0" lvl="0" indent="0" algn="l" defTabSz="933450">
            <a:lnSpc>
              <a:spcPct val="100000"/>
            </a:lnSpc>
            <a:spcBef>
              <a:spcPct val="0"/>
            </a:spcBef>
            <a:spcAft>
              <a:spcPct val="35000"/>
            </a:spcAft>
            <a:buNone/>
          </a:pPr>
          <a:r>
            <a:rPr lang="en-GB" sz="2100" kern="1200" dirty="0">
              <a:latin typeface="Arial" panose="020B0604020202020204" pitchFamily="34" charset="0"/>
              <a:cs typeface="Arial" panose="020B0604020202020204" pitchFamily="34" charset="0"/>
            </a:rPr>
            <a:t>Conduct ongoing Research/Surveys </a:t>
          </a:r>
          <a:endParaRPr lang="en-US" sz="2100" kern="1200" dirty="0">
            <a:latin typeface="Arial" panose="020B0604020202020204" pitchFamily="34" charset="0"/>
            <a:cs typeface="Arial" panose="020B0604020202020204" pitchFamily="34" charset="0"/>
          </a:endParaRPr>
        </a:p>
      </dsp:txBody>
      <dsp:txXfrm>
        <a:off x="0" y="2979173"/>
        <a:ext cx="6593075" cy="496529"/>
      </dsp:txXfrm>
    </dsp:sp>
    <dsp:sp modelId="{024485DA-0A9A-4540-8092-69D1046CC68D}">
      <dsp:nvSpPr>
        <dsp:cNvPr id="0" name=""/>
        <dsp:cNvSpPr/>
      </dsp:nvSpPr>
      <dsp:spPr>
        <a:xfrm>
          <a:off x="0" y="3475703"/>
          <a:ext cx="6593075" cy="0"/>
        </a:xfrm>
        <a:prstGeom prst="line">
          <a:avLst/>
        </a:prstGeom>
        <a:solidFill>
          <a:schemeClr val="accent5">
            <a:hueOff val="-2004937"/>
            <a:satOff val="1102"/>
            <a:lumOff val="5294"/>
            <a:alphaOff val="0"/>
          </a:schemeClr>
        </a:solidFill>
        <a:ln w="19050" cap="rnd" cmpd="sng" algn="ctr">
          <a:solidFill>
            <a:schemeClr val="accent5">
              <a:hueOff val="-2004937"/>
              <a:satOff val="1102"/>
              <a:lumOff val="5294"/>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B6669DE4-CC16-41AD-9A8F-C19066BA957D}">
      <dsp:nvSpPr>
        <dsp:cNvPr id="0" name=""/>
        <dsp:cNvSpPr/>
      </dsp:nvSpPr>
      <dsp:spPr>
        <a:xfrm>
          <a:off x="0" y="3475702"/>
          <a:ext cx="6593075" cy="49652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0010" tIns="80010" rIns="80010" bIns="80010" numCol="1" spcCol="1270" anchor="t" anchorCtr="0">
          <a:noAutofit/>
        </a:bodyPr>
        <a:lstStyle/>
        <a:p>
          <a:pPr marL="0" lvl="0" indent="0" algn="l" defTabSz="933450">
            <a:lnSpc>
              <a:spcPct val="100000"/>
            </a:lnSpc>
            <a:spcBef>
              <a:spcPct val="0"/>
            </a:spcBef>
            <a:spcAft>
              <a:spcPct val="35000"/>
            </a:spcAft>
            <a:buNone/>
          </a:pPr>
          <a:r>
            <a:rPr lang="en-GB" sz="2100" kern="1200" dirty="0">
              <a:latin typeface="Arial" panose="020B0604020202020204" pitchFamily="34" charset="0"/>
              <a:cs typeface="Arial" panose="020B0604020202020204" pitchFamily="34" charset="0"/>
            </a:rPr>
            <a:t>Adjust Policies and App features based on evidence </a:t>
          </a:r>
          <a:endParaRPr lang="en-US" sz="2100" kern="1200" dirty="0">
            <a:latin typeface="Arial" panose="020B0604020202020204" pitchFamily="34" charset="0"/>
            <a:cs typeface="Arial" panose="020B0604020202020204" pitchFamily="34" charset="0"/>
          </a:endParaRPr>
        </a:p>
      </dsp:txBody>
      <dsp:txXfrm>
        <a:off x="0" y="3475702"/>
        <a:ext cx="6593075" cy="496529"/>
      </dsp:txXfrm>
    </dsp:sp>
  </dsp:spTree>
</dsp:drawing>
</file>

<file path=ppt/diagrams/drawing10.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FE76746-95FC-4C26-814F-EC624684D0FD}">
      <dsp:nvSpPr>
        <dsp:cNvPr id="0" name=""/>
        <dsp:cNvSpPr/>
      </dsp:nvSpPr>
      <dsp:spPr>
        <a:xfrm>
          <a:off x="225768" y="2463"/>
          <a:ext cx="1822102" cy="1093261"/>
        </a:xfrm>
        <a:prstGeom prst="rect">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GB" sz="1400" kern="1200" dirty="0">
              <a:latin typeface="Arial" panose="020B0604020202020204" pitchFamily="34" charset="0"/>
              <a:cs typeface="Arial" panose="020B0604020202020204" pitchFamily="34" charset="0"/>
            </a:rPr>
            <a:t>Ensure patient data is kept confidential </a:t>
          </a:r>
          <a:endParaRPr lang="en-US" sz="1400" kern="1200" dirty="0">
            <a:latin typeface="Arial" panose="020B0604020202020204" pitchFamily="34" charset="0"/>
            <a:cs typeface="Arial" panose="020B0604020202020204" pitchFamily="34" charset="0"/>
          </a:endParaRPr>
        </a:p>
      </dsp:txBody>
      <dsp:txXfrm>
        <a:off x="225768" y="2463"/>
        <a:ext cx="1822102" cy="1093261"/>
      </dsp:txXfrm>
    </dsp:sp>
    <dsp:sp modelId="{46CF8E49-A120-4050-B1A9-028A8219B8A2}">
      <dsp:nvSpPr>
        <dsp:cNvPr id="0" name=""/>
        <dsp:cNvSpPr/>
      </dsp:nvSpPr>
      <dsp:spPr>
        <a:xfrm>
          <a:off x="2230081" y="2463"/>
          <a:ext cx="1822102" cy="1093261"/>
        </a:xfrm>
        <a:prstGeom prst="rect">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GB" sz="1400" kern="1200" dirty="0">
              <a:latin typeface="Arial" panose="020B0604020202020204" pitchFamily="34" charset="0"/>
              <a:cs typeface="Arial" panose="020B0604020202020204" pitchFamily="34" charset="0"/>
            </a:rPr>
            <a:t>Accessed only by authorised individuals/Available to users aged 13 and over  </a:t>
          </a:r>
          <a:endParaRPr lang="en-US" sz="1400" kern="1200" dirty="0">
            <a:latin typeface="Arial" panose="020B0604020202020204" pitchFamily="34" charset="0"/>
            <a:cs typeface="Arial" panose="020B0604020202020204" pitchFamily="34" charset="0"/>
          </a:endParaRPr>
        </a:p>
      </dsp:txBody>
      <dsp:txXfrm>
        <a:off x="2230081" y="2463"/>
        <a:ext cx="1822102" cy="1093261"/>
      </dsp:txXfrm>
    </dsp:sp>
    <dsp:sp modelId="{149531D7-5CFD-4C07-874C-EBB67C9DBAE9}">
      <dsp:nvSpPr>
        <dsp:cNvPr id="0" name=""/>
        <dsp:cNvSpPr/>
      </dsp:nvSpPr>
      <dsp:spPr>
        <a:xfrm>
          <a:off x="4234394" y="2463"/>
          <a:ext cx="1822102" cy="1093261"/>
        </a:xfrm>
        <a:prstGeom prst="rect">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GB" sz="1400" kern="1200" dirty="0">
              <a:latin typeface="Arial" panose="020B0604020202020204" pitchFamily="34" charset="0"/>
              <a:cs typeface="Arial" panose="020B0604020202020204" pitchFamily="34" charset="0"/>
            </a:rPr>
            <a:t>NHS Digital follows GDPR and the Data Protection Act 2018  to protect patient info</a:t>
          </a:r>
          <a:endParaRPr lang="en-US" sz="1400" kern="1200" dirty="0">
            <a:latin typeface="Arial" panose="020B0604020202020204" pitchFamily="34" charset="0"/>
            <a:cs typeface="Arial" panose="020B0604020202020204" pitchFamily="34" charset="0"/>
          </a:endParaRPr>
        </a:p>
      </dsp:txBody>
      <dsp:txXfrm>
        <a:off x="4234394" y="2463"/>
        <a:ext cx="1822102" cy="1093261"/>
      </dsp:txXfrm>
    </dsp:sp>
    <dsp:sp modelId="{C8629820-797A-4377-94BE-3167B86224B6}">
      <dsp:nvSpPr>
        <dsp:cNvPr id="0" name=""/>
        <dsp:cNvSpPr/>
      </dsp:nvSpPr>
      <dsp:spPr>
        <a:xfrm>
          <a:off x="225768" y="1277935"/>
          <a:ext cx="1822102" cy="1093261"/>
        </a:xfrm>
        <a:prstGeom prst="rect">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GB" sz="1400" kern="1200" dirty="0">
              <a:latin typeface="Arial" panose="020B0604020202020204" pitchFamily="34" charset="0"/>
              <a:cs typeface="Arial" panose="020B0604020202020204" pitchFamily="34" charset="0"/>
            </a:rPr>
            <a:t>Patients should provide informed consent (e.g.) third party apps</a:t>
          </a:r>
          <a:endParaRPr lang="en-US" sz="1400" kern="1200" dirty="0">
            <a:latin typeface="Arial" panose="020B0604020202020204" pitchFamily="34" charset="0"/>
            <a:cs typeface="Arial" panose="020B0604020202020204" pitchFamily="34" charset="0"/>
          </a:endParaRPr>
        </a:p>
      </dsp:txBody>
      <dsp:txXfrm>
        <a:off x="225768" y="1277935"/>
        <a:ext cx="1822102" cy="1093261"/>
      </dsp:txXfrm>
    </dsp:sp>
    <dsp:sp modelId="{7AE62298-E00C-402F-A09A-3F373861BEC3}">
      <dsp:nvSpPr>
        <dsp:cNvPr id="0" name=""/>
        <dsp:cNvSpPr/>
      </dsp:nvSpPr>
      <dsp:spPr>
        <a:xfrm>
          <a:off x="2230081" y="1277935"/>
          <a:ext cx="1822102" cy="1093261"/>
        </a:xfrm>
        <a:prstGeom prst="rect">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GB" sz="1400" kern="1200" dirty="0">
              <a:latin typeface="Arial" panose="020B0604020202020204" pitchFamily="34" charset="0"/>
              <a:cs typeface="Arial" panose="020B0604020202020204" pitchFamily="34" charset="0"/>
            </a:rPr>
            <a:t>Regular Audits to testing to identify vulnerabilities </a:t>
          </a:r>
          <a:endParaRPr lang="en-US" sz="1400" kern="1200" dirty="0">
            <a:latin typeface="Arial" panose="020B0604020202020204" pitchFamily="34" charset="0"/>
            <a:cs typeface="Arial" panose="020B0604020202020204" pitchFamily="34" charset="0"/>
          </a:endParaRPr>
        </a:p>
      </dsp:txBody>
      <dsp:txXfrm>
        <a:off x="2230081" y="1277935"/>
        <a:ext cx="1822102" cy="1093261"/>
      </dsp:txXfrm>
    </dsp:sp>
    <dsp:sp modelId="{822F8AEF-482E-435F-A624-E94C78033D0C}">
      <dsp:nvSpPr>
        <dsp:cNvPr id="0" name=""/>
        <dsp:cNvSpPr/>
      </dsp:nvSpPr>
      <dsp:spPr>
        <a:xfrm>
          <a:off x="4234394" y="1277935"/>
          <a:ext cx="1822102" cy="1093261"/>
        </a:xfrm>
        <a:prstGeom prst="rect">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GB" sz="1400" kern="1200" dirty="0">
              <a:latin typeface="Arial" panose="020B0604020202020204" pitchFamily="34" charset="0"/>
              <a:cs typeface="Arial" panose="020B0604020202020204" pitchFamily="34" charset="0"/>
            </a:rPr>
            <a:t>Secure login with an authenticator to protect accounts </a:t>
          </a:r>
          <a:endParaRPr lang="en-US" sz="1400" kern="1200" dirty="0">
            <a:latin typeface="Arial" panose="020B0604020202020204" pitchFamily="34" charset="0"/>
            <a:cs typeface="Arial" panose="020B0604020202020204" pitchFamily="34" charset="0"/>
          </a:endParaRPr>
        </a:p>
      </dsp:txBody>
      <dsp:txXfrm>
        <a:off x="4234394" y="1277935"/>
        <a:ext cx="1822102" cy="1093261"/>
      </dsp:txXfrm>
    </dsp:sp>
    <dsp:sp modelId="{C691F0CB-947D-4865-824B-373392029748}">
      <dsp:nvSpPr>
        <dsp:cNvPr id="0" name=""/>
        <dsp:cNvSpPr/>
      </dsp:nvSpPr>
      <dsp:spPr>
        <a:xfrm>
          <a:off x="225768" y="2553407"/>
          <a:ext cx="1822102" cy="1093261"/>
        </a:xfrm>
        <a:prstGeom prst="rect">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GB" sz="1400" kern="1200" dirty="0">
              <a:latin typeface="Arial" panose="020B0604020202020204" pitchFamily="34" charset="0"/>
              <a:cs typeface="Arial" panose="020B0604020202020204" pitchFamily="34" charset="0"/>
            </a:rPr>
            <a:t>Data Encryption to prevent unauthorised access </a:t>
          </a:r>
          <a:endParaRPr lang="en-US" sz="1400" kern="1200" dirty="0">
            <a:latin typeface="Arial" panose="020B0604020202020204" pitchFamily="34" charset="0"/>
            <a:cs typeface="Arial" panose="020B0604020202020204" pitchFamily="34" charset="0"/>
          </a:endParaRPr>
        </a:p>
      </dsp:txBody>
      <dsp:txXfrm>
        <a:off x="225768" y="2553407"/>
        <a:ext cx="1822102" cy="1093261"/>
      </dsp:txXfrm>
    </dsp:sp>
    <dsp:sp modelId="{EF9538BA-DFBA-4B2B-97C2-4576AD008332}">
      <dsp:nvSpPr>
        <dsp:cNvPr id="0" name=""/>
        <dsp:cNvSpPr/>
      </dsp:nvSpPr>
      <dsp:spPr>
        <a:xfrm>
          <a:off x="2230081" y="2553407"/>
          <a:ext cx="1822102" cy="1093261"/>
        </a:xfrm>
        <a:prstGeom prst="rect">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GB" sz="1400" kern="1200" dirty="0">
              <a:latin typeface="Arial" panose="020B0604020202020204" pitchFamily="34" charset="0"/>
              <a:cs typeface="Arial" panose="020B0604020202020204" pitchFamily="34" charset="0"/>
            </a:rPr>
            <a:t>Digital Equity access to all including older adults</a:t>
          </a:r>
          <a:endParaRPr lang="en-US" sz="1400" kern="1200" dirty="0">
            <a:latin typeface="Arial" panose="020B0604020202020204" pitchFamily="34" charset="0"/>
            <a:cs typeface="Arial" panose="020B0604020202020204" pitchFamily="34" charset="0"/>
          </a:endParaRPr>
        </a:p>
      </dsp:txBody>
      <dsp:txXfrm>
        <a:off x="2230081" y="2553407"/>
        <a:ext cx="1822102" cy="1093261"/>
      </dsp:txXfrm>
    </dsp:sp>
    <dsp:sp modelId="{26E25CB1-0A3E-456F-BBE3-BC45196CFECD}">
      <dsp:nvSpPr>
        <dsp:cNvPr id="0" name=""/>
        <dsp:cNvSpPr/>
      </dsp:nvSpPr>
      <dsp:spPr>
        <a:xfrm>
          <a:off x="4234394" y="2553407"/>
          <a:ext cx="1822102" cy="1093261"/>
        </a:xfrm>
        <a:prstGeom prst="rect">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GB" sz="1400" kern="1200" dirty="0">
              <a:latin typeface="Arial" panose="020B0604020202020204" pitchFamily="34" charset="0"/>
              <a:cs typeface="Arial" panose="020B0604020202020204" pitchFamily="34" charset="0"/>
            </a:rPr>
            <a:t>Balance between public benefit against risk of privacy breaches </a:t>
          </a:r>
          <a:endParaRPr lang="en-US" sz="1400" kern="1200" dirty="0">
            <a:latin typeface="Arial" panose="020B0604020202020204" pitchFamily="34" charset="0"/>
            <a:cs typeface="Arial" panose="020B0604020202020204" pitchFamily="34" charset="0"/>
          </a:endParaRPr>
        </a:p>
      </dsp:txBody>
      <dsp:txXfrm>
        <a:off x="4234394" y="2553407"/>
        <a:ext cx="1822102" cy="1093261"/>
      </dsp:txXfrm>
    </dsp:sp>
  </dsp:spTree>
</dsp:drawing>
</file>

<file path=ppt/diagrams/drawing1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C0BC1CA-5EF8-44BE-B2BF-C96A11B78DA6}">
      <dsp:nvSpPr>
        <dsp:cNvPr id="0" name=""/>
        <dsp:cNvSpPr/>
      </dsp:nvSpPr>
      <dsp:spPr>
        <a:xfrm>
          <a:off x="1713913" y="937368"/>
          <a:ext cx="362512" cy="91440"/>
        </a:xfrm>
        <a:custGeom>
          <a:avLst/>
          <a:gdLst/>
          <a:ahLst/>
          <a:cxnLst/>
          <a:rect l="0" t="0" r="0" b="0"/>
          <a:pathLst>
            <a:path>
              <a:moveTo>
                <a:pt x="0" y="45720"/>
              </a:moveTo>
              <a:lnTo>
                <a:pt x="362512" y="45720"/>
              </a:lnTo>
            </a:path>
          </a:pathLst>
        </a:custGeom>
        <a:noFill/>
        <a:ln w="9525" cap="rnd" cmpd="sng" algn="ctr">
          <a:solidFill>
            <a:schemeClr val="accent2">
              <a:hueOff val="0"/>
              <a:satOff val="0"/>
              <a:lumOff val="0"/>
              <a:alphaOff val="0"/>
            </a:schemeClr>
          </a:solidFill>
          <a:prstDash val="solid"/>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1885341" y="981122"/>
        <a:ext cx="19655" cy="3931"/>
      </dsp:txXfrm>
    </dsp:sp>
    <dsp:sp modelId="{10D06F33-CB8C-48B5-85B2-02FE5FDCBB13}">
      <dsp:nvSpPr>
        <dsp:cNvPr id="0" name=""/>
        <dsp:cNvSpPr/>
      </dsp:nvSpPr>
      <dsp:spPr>
        <a:xfrm>
          <a:off x="6530" y="470333"/>
          <a:ext cx="1709183" cy="1025509"/>
        </a:xfrm>
        <a:prstGeom prst="rect">
          <a:avLst/>
        </a:prstGeom>
        <a:solidFill>
          <a:schemeClr val="accent2">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3751" tIns="87912" rIns="83751" bIns="87912" numCol="1" spcCol="1270" anchor="ctr" anchorCtr="0">
          <a:noAutofit/>
        </a:bodyPr>
        <a:lstStyle/>
        <a:p>
          <a:pPr marL="0" lvl="0" indent="0" algn="ctr" defTabSz="711200">
            <a:lnSpc>
              <a:spcPct val="90000"/>
            </a:lnSpc>
            <a:spcBef>
              <a:spcPct val="0"/>
            </a:spcBef>
            <a:spcAft>
              <a:spcPct val="35000"/>
            </a:spcAft>
            <a:buNone/>
          </a:pPr>
          <a:r>
            <a:rPr lang="en-GB" sz="1600" kern="1200" dirty="0">
              <a:latin typeface="Arial" panose="020B0604020202020204" pitchFamily="34" charset="0"/>
              <a:cs typeface="Arial" panose="020B0604020202020204" pitchFamily="34" charset="0"/>
            </a:rPr>
            <a:t>Enhance Accessibility and Digital Inclusion </a:t>
          </a:r>
          <a:endParaRPr lang="en-US" sz="1600" kern="1200" dirty="0">
            <a:latin typeface="Arial" panose="020B0604020202020204" pitchFamily="34" charset="0"/>
            <a:cs typeface="Arial" panose="020B0604020202020204" pitchFamily="34" charset="0"/>
          </a:endParaRPr>
        </a:p>
      </dsp:txBody>
      <dsp:txXfrm>
        <a:off x="6530" y="470333"/>
        <a:ext cx="1709183" cy="1025509"/>
      </dsp:txXfrm>
    </dsp:sp>
    <dsp:sp modelId="{660E9374-AC95-463C-BB12-DA275810D772}">
      <dsp:nvSpPr>
        <dsp:cNvPr id="0" name=""/>
        <dsp:cNvSpPr/>
      </dsp:nvSpPr>
      <dsp:spPr>
        <a:xfrm>
          <a:off x="3816208" y="937368"/>
          <a:ext cx="362512" cy="91440"/>
        </a:xfrm>
        <a:custGeom>
          <a:avLst/>
          <a:gdLst/>
          <a:ahLst/>
          <a:cxnLst/>
          <a:rect l="0" t="0" r="0" b="0"/>
          <a:pathLst>
            <a:path>
              <a:moveTo>
                <a:pt x="0" y="45720"/>
              </a:moveTo>
              <a:lnTo>
                <a:pt x="362512" y="45720"/>
              </a:lnTo>
            </a:path>
          </a:pathLst>
        </a:custGeom>
        <a:noFill/>
        <a:ln w="9525" cap="rnd" cmpd="sng" algn="ctr">
          <a:solidFill>
            <a:schemeClr val="accent3">
              <a:hueOff val="0"/>
              <a:satOff val="0"/>
              <a:lumOff val="0"/>
              <a:alphaOff val="0"/>
            </a:schemeClr>
          </a:solidFill>
          <a:prstDash val="solid"/>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3987636" y="981122"/>
        <a:ext cx="19655" cy="3931"/>
      </dsp:txXfrm>
    </dsp:sp>
    <dsp:sp modelId="{7340E63C-BC51-4723-A12D-C7DBF03744B7}">
      <dsp:nvSpPr>
        <dsp:cNvPr id="0" name=""/>
        <dsp:cNvSpPr/>
      </dsp:nvSpPr>
      <dsp:spPr>
        <a:xfrm>
          <a:off x="2108825" y="470333"/>
          <a:ext cx="1709183" cy="1025509"/>
        </a:xfrm>
        <a:prstGeom prst="rect">
          <a:avLst/>
        </a:prstGeom>
        <a:solidFill>
          <a:schemeClr val="accent3">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3751" tIns="87912" rIns="83751" bIns="87912" numCol="1" spcCol="1270" anchor="ctr" anchorCtr="0">
          <a:noAutofit/>
        </a:bodyPr>
        <a:lstStyle/>
        <a:p>
          <a:pPr marL="0" lvl="0" indent="0" algn="ctr" defTabSz="711200">
            <a:lnSpc>
              <a:spcPct val="90000"/>
            </a:lnSpc>
            <a:spcBef>
              <a:spcPct val="0"/>
            </a:spcBef>
            <a:spcAft>
              <a:spcPct val="35000"/>
            </a:spcAft>
            <a:buNone/>
          </a:pPr>
          <a:r>
            <a:rPr lang="en-GB" sz="1600" kern="1200" dirty="0">
              <a:latin typeface="Arial" panose="020B0604020202020204" pitchFamily="34" charset="0"/>
              <a:cs typeface="Arial" panose="020B0604020202020204" pitchFamily="34" charset="0"/>
            </a:rPr>
            <a:t>Improve Technical Performance </a:t>
          </a:r>
          <a:endParaRPr lang="en-US" sz="1600" kern="1200" dirty="0">
            <a:latin typeface="Arial" panose="020B0604020202020204" pitchFamily="34" charset="0"/>
            <a:cs typeface="Arial" panose="020B0604020202020204" pitchFamily="34" charset="0"/>
          </a:endParaRPr>
        </a:p>
      </dsp:txBody>
      <dsp:txXfrm>
        <a:off x="2108825" y="470333"/>
        <a:ext cx="1709183" cy="1025509"/>
      </dsp:txXfrm>
    </dsp:sp>
    <dsp:sp modelId="{C2D41ABE-9900-465B-89B7-F0935D1050E8}">
      <dsp:nvSpPr>
        <dsp:cNvPr id="0" name=""/>
        <dsp:cNvSpPr/>
      </dsp:nvSpPr>
      <dsp:spPr>
        <a:xfrm>
          <a:off x="5918504" y="937368"/>
          <a:ext cx="362512" cy="91440"/>
        </a:xfrm>
        <a:custGeom>
          <a:avLst/>
          <a:gdLst/>
          <a:ahLst/>
          <a:cxnLst/>
          <a:rect l="0" t="0" r="0" b="0"/>
          <a:pathLst>
            <a:path>
              <a:moveTo>
                <a:pt x="0" y="45720"/>
              </a:moveTo>
              <a:lnTo>
                <a:pt x="362512" y="45720"/>
              </a:lnTo>
            </a:path>
          </a:pathLst>
        </a:custGeom>
        <a:noFill/>
        <a:ln w="9525" cap="rnd" cmpd="sng" algn="ctr">
          <a:solidFill>
            <a:schemeClr val="accent4">
              <a:hueOff val="0"/>
              <a:satOff val="0"/>
              <a:lumOff val="0"/>
              <a:alphaOff val="0"/>
            </a:schemeClr>
          </a:solidFill>
          <a:prstDash val="solid"/>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6089932" y="981122"/>
        <a:ext cx="19655" cy="3931"/>
      </dsp:txXfrm>
    </dsp:sp>
    <dsp:sp modelId="{808E16E2-9CA1-4BA9-A97D-06B2A09C4580}">
      <dsp:nvSpPr>
        <dsp:cNvPr id="0" name=""/>
        <dsp:cNvSpPr/>
      </dsp:nvSpPr>
      <dsp:spPr>
        <a:xfrm>
          <a:off x="4211120" y="470333"/>
          <a:ext cx="1709183" cy="1025509"/>
        </a:xfrm>
        <a:prstGeom prst="rect">
          <a:avLst/>
        </a:prstGeom>
        <a:solidFill>
          <a:schemeClr val="accent4">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3751" tIns="87912" rIns="83751" bIns="87912" numCol="1" spcCol="1270" anchor="ctr" anchorCtr="0">
          <a:noAutofit/>
        </a:bodyPr>
        <a:lstStyle/>
        <a:p>
          <a:pPr marL="0" lvl="0" indent="0" algn="ctr" defTabSz="711200">
            <a:lnSpc>
              <a:spcPct val="90000"/>
            </a:lnSpc>
            <a:spcBef>
              <a:spcPct val="0"/>
            </a:spcBef>
            <a:spcAft>
              <a:spcPct val="35000"/>
            </a:spcAft>
            <a:buNone/>
          </a:pPr>
          <a:r>
            <a:rPr lang="en-GB" sz="1600" kern="1200" dirty="0">
              <a:latin typeface="Arial" panose="020B0604020202020204" pitchFamily="34" charset="0"/>
              <a:cs typeface="Arial" panose="020B0604020202020204" pitchFamily="34" charset="0"/>
            </a:rPr>
            <a:t>Increase Awareness and Engagement </a:t>
          </a:r>
          <a:endParaRPr lang="en-US" sz="1600" kern="1200" dirty="0">
            <a:latin typeface="Arial" panose="020B0604020202020204" pitchFamily="34" charset="0"/>
            <a:cs typeface="Arial" panose="020B0604020202020204" pitchFamily="34" charset="0"/>
          </a:endParaRPr>
        </a:p>
      </dsp:txBody>
      <dsp:txXfrm>
        <a:off x="4211120" y="470333"/>
        <a:ext cx="1709183" cy="1025509"/>
      </dsp:txXfrm>
    </dsp:sp>
    <dsp:sp modelId="{B7BB27EE-5974-4CEC-ABDE-90B6637199A2}">
      <dsp:nvSpPr>
        <dsp:cNvPr id="0" name=""/>
        <dsp:cNvSpPr/>
      </dsp:nvSpPr>
      <dsp:spPr>
        <a:xfrm>
          <a:off x="8020799" y="937368"/>
          <a:ext cx="362512" cy="91440"/>
        </a:xfrm>
        <a:custGeom>
          <a:avLst/>
          <a:gdLst/>
          <a:ahLst/>
          <a:cxnLst/>
          <a:rect l="0" t="0" r="0" b="0"/>
          <a:pathLst>
            <a:path>
              <a:moveTo>
                <a:pt x="0" y="45720"/>
              </a:moveTo>
              <a:lnTo>
                <a:pt x="362512" y="45720"/>
              </a:lnTo>
            </a:path>
          </a:pathLst>
        </a:custGeom>
        <a:noFill/>
        <a:ln w="9525" cap="rnd" cmpd="sng" algn="ctr">
          <a:solidFill>
            <a:schemeClr val="accent5">
              <a:hueOff val="0"/>
              <a:satOff val="0"/>
              <a:lumOff val="0"/>
              <a:alphaOff val="0"/>
            </a:schemeClr>
          </a:solidFill>
          <a:prstDash val="solid"/>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8192227" y="981122"/>
        <a:ext cx="19655" cy="3931"/>
      </dsp:txXfrm>
    </dsp:sp>
    <dsp:sp modelId="{D7507D65-B6D8-47C0-8CAF-B3A0B78BE68B}">
      <dsp:nvSpPr>
        <dsp:cNvPr id="0" name=""/>
        <dsp:cNvSpPr/>
      </dsp:nvSpPr>
      <dsp:spPr>
        <a:xfrm>
          <a:off x="6313416" y="470333"/>
          <a:ext cx="1709183" cy="1025509"/>
        </a:xfrm>
        <a:prstGeom prst="rect">
          <a:avLst/>
        </a:prstGeom>
        <a:solidFill>
          <a:schemeClr val="accent5">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3751" tIns="87912" rIns="83751" bIns="87912" numCol="1" spcCol="1270" anchor="ctr" anchorCtr="0">
          <a:noAutofit/>
        </a:bodyPr>
        <a:lstStyle/>
        <a:p>
          <a:pPr marL="0" lvl="0" indent="0" algn="ctr" defTabSz="711200">
            <a:lnSpc>
              <a:spcPct val="90000"/>
            </a:lnSpc>
            <a:spcBef>
              <a:spcPct val="0"/>
            </a:spcBef>
            <a:spcAft>
              <a:spcPct val="35000"/>
            </a:spcAft>
            <a:buNone/>
          </a:pPr>
          <a:r>
            <a:rPr lang="en-GB" sz="1600" kern="1200" dirty="0">
              <a:latin typeface="Arial" panose="020B0604020202020204" pitchFamily="34" charset="0"/>
              <a:cs typeface="Arial" panose="020B0604020202020204" pitchFamily="34" charset="0"/>
            </a:rPr>
            <a:t>Strengthen Data Security and Privacy </a:t>
          </a:r>
          <a:endParaRPr lang="en-US" sz="1600" kern="1200" dirty="0">
            <a:latin typeface="Arial" panose="020B0604020202020204" pitchFamily="34" charset="0"/>
            <a:cs typeface="Arial" panose="020B0604020202020204" pitchFamily="34" charset="0"/>
          </a:endParaRPr>
        </a:p>
      </dsp:txBody>
      <dsp:txXfrm>
        <a:off x="6313416" y="470333"/>
        <a:ext cx="1709183" cy="1025509"/>
      </dsp:txXfrm>
    </dsp:sp>
    <dsp:sp modelId="{2D741FB1-E82B-45FA-B6FB-DBB4BB0CD161}">
      <dsp:nvSpPr>
        <dsp:cNvPr id="0" name=""/>
        <dsp:cNvSpPr/>
      </dsp:nvSpPr>
      <dsp:spPr>
        <a:xfrm>
          <a:off x="861121" y="1494043"/>
          <a:ext cx="8409181" cy="362512"/>
        </a:xfrm>
        <a:custGeom>
          <a:avLst/>
          <a:gdLst/>
          <a:ahLst/>
          <a:cxnLst/>
          <a:rect l="0" t="0" r="0" b="0"/>
          <a:pathLst>
            <a:path>
              <a:moveTo>
                <a:pt x="8409181" y="0"/>
              </a:moveTo>
              <a:lnTo>
                <a:pt x="8409181" y="198356"/>
              </a:lnTo>
              <a:lnTo>
                <a:pt x="0" y="198356"/>
              </a:lnTo>
              <a:lnTo>
                <a:pt x="0" y="362512"/>
              </a:lnTo>
            </a:path>
          </a:pathLst>
        </a:custGeom>
        <a:noFill/>
        <a:ln w="9525" cap="rnd" cmpd="sng" algn="ctr">
          <a:solidFill>
            <a:schemeClr val="accent6">
              <a:hueOff val="0"/>
              <a:satOff val="0"/>
              <a:lumOff val="0"/>
              <a:alphaOff val="0"/>
            </a:schemeClr>
          </a:solidFill>
          <a:prstDash val="solid"/>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4855253" y="1673333"/>
        <a:ext cx="420918" cy="3931"/>
      </dsp:txXfrm>
    </dsp:sp>
    <dsp:sp modelId="{3271D166-9E3D-4B7E-8522-1747B1A71F69}">
      <dsp:nvSpPr>
        <dsp:cNvPr id="0" name=""/>
        <dsp:cNvSpPr/>
      </dsp:nvSpPr>
      <dsp:spPr>
        <a:xfrm>
          <a:off x="8415711" y="470333"/>
          <a:ext cx="1709183" cy="1025509"/>
        </a:xfrm>
        <a:prstGeom prst="rect">
          <a:avLst/>
        </a:prstGeom>
        <a:solidFill>
          <a:schemeClr val="accent6">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3751" tIns="87912" rIns="83751" bIns="87912" numCol="1" spcCol="1270" anchor="ctr" anchorCtr="0">
          <a:noAutofit/>
        </a:bodyPr>
        <a:lstStyle/>
        <a:p>
          <a:pPr marL="0" lvl="0" indent="0" algn="ctr" defTabSz="711200">
            <a:lnSpc>
              <a:spcPct val="90000"/>
            </a:lnSpc>
            <a:spcBef>
              <a:spcPct val="0"/>
            </a:spcBef>
            <a:spcAft>
              <a:spcPct val="35000"/>
            </a:spcAft>
            <a:buNone/>
          </a:pPr>
          <a:r>
            <a:rPr lang="en-GB" sz="1600" kern="1200" dirty="0">
              <a:latin typeface="Arial" panose="020B0604020202020204" pitchFamily="34" charset="0"/>
              <a:cs typeface="Arial" panose="020B0604020202020204" pitchFamily="34" charset="0"/>
            </a:rPr>
            <a:t>Improve System Integration </a:t>
          </a:r>
          <a:endParaRPr lang="en-US" sz="1600" kern="1200" dirty="0">
            <a:latin typeface="Arial" panose="020B0604020202020204" pitchFamily="34" charset="0"/>
            <a:cs typeface="Arial" panose="020B0604020202020204" pitchFamily="34" charset="0"/>
          </a:endParaRPr>
        </a:p>
      </dsp:txBody>
      <dsp:txXfrm>
        <a:off x="8415711" y="470333"/>
        <a:ext cx="1709183" cy="1025509"/>
      </dsp:txXfrm>
    </dsp:sp>
    <dsp:sp modelId="{6DF91874-F042-4D0A-954F-E1A266EAC0D5}">
      <dsp:nvSpPr>
        <dsp:cNvPr id="0" name=""/>
        <dsp:cNvSpPr/>
      </dsp:nvSpPr>
      <dsp:spPr>
        <a:xfrm>
          <a:off x="1713913" y="2355990"/>
          <a:ext cx="362512" cy="91440"/>
        </a:xfrm>
        <a:custGeom>
          <a:avLst/>
          <a:gdLst/>
          <a:ahLst/>
          <a:cxnLst/>
          <a:rect l="0" t="0" r="0" b="0"/>
          <a:pathLst>
            <a:path>
              <a:moveTo>
                <a:pt x="0" y="45720"/>
              </a:moveTo>
              <a:lnTo>
                <a:pt x="362512" y="45720"/>
              </a:lnTo>
            </a:path>
          </a:pathLst>
        </a:custGeom>
        <a:noFill/>
        <a:ln w="9525" cap="rnd" cmpd="sng" algn="ctr">
          <a:solidFill>
            <a:schemeClr val="accent2">
              <a:hueOff val="0"/>
              <a:satOff val="0"/>
              <a:lumOff val="0"/>
              <a:alphaOff val="0"/>
            </a:schemeClr>
          </a:solidFill>
          <a:prstDash val="solid"/>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1885341" y="2399744"/>
        <a:ext cx="19655" cy="3931"/>
      </dsp:txXfrm>
    </dsp:sp>
    <dsp:sp modelId="{C6E87E2C-9541-4906-8D72-87C5A616CFEE}">
      <dsp:nvSpPr>
        <dsp:cNvPr id="0" name=""/>
        <dsp:cNvSpPr/>
      </dsp:nvSpPr>
      <dsp:spPr>
        <a:xfrm>
          <a:off x="6530" y="1888955"/>
          <a:ext cx="1709183" cy="1025509"/>
        </a:xfrm>
        <a:prstGeom prst="rect">
          <a:avLst/>
        </a:prstGeom>
        <a:solidFill>
          <a:schemeClr val="accent2">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3751" tIns="87912" rIns="83751" bIns="87912" numCol="1" spcCol="1270" anchor="ctr" anchorCtr="0">
          <a:noAutofit/>
        </a:bodyPr>
        <a:lstStyle/>
        <a:p>
          <a:pPr marL="0" lvl="0" indent="0" algn="ctr" defTabSz="711200">
            <a:lnSpc>
              <a:spcPct val="90000"/>
            </a:lnSpc>
            <a:spcBef>
              <a:spcPct val="0"/>
            </a:spcBef>
            <a:spcAft>
              <a:spcPct val="35000"/>
            </a:spcAft>
            <a:buNone/>
          </a:pPr>
          <a:r>
            <a:rPr lang="en-GB" sz="1600" kern="1200" dirty="0">
              <a:latin typeface="Arial" panose="020B0604020202020204" pitchFamily="34" charset="0"/>
              <a:cs typeface="Arial" panose="020B0604020202020204" pitchFamily="34" charset="0"/>
            </a:rPr>
            <a:t>Enhance User Experience </a:t>
          </a:r>
          <a:endParaRPr lang="en-US" sz="1600" kern="1200" dirty="0">
            <a:latin typeface="Arial" panose="020B0604020202020204" pitchFamily="34" charset="0"/>
            <a:cs typeface="Arial" panose="020B0604020202020204" pitchFamily="34" charset="0"/>
          </a:endParaRPr>
        </a:p>
      </dsp:txBody>
      <dsp:txXfrm>
        <a:off x="6530" y="1888955"/>
        <a:ext cx="1709183" cy="1025509"/>
      </dsp:txXfrm>
    </dsp:sp>
    <dsp:sp modelId="{C508A75A-5754-4090-9AD1-FE9C85CBAB69}">
      <dsp:nvSpPr>
        <dsp:cNvPr id="0" name=""/>
        <dsp:cNvSpPr/>
      </dsp:nvSpPr>
      <dsp:spPr>
        <a:xfrm>
          <a:off x="3816208" y="2355990"/>
          <a:ext cx="362512" cy="91440"/>
        </a:xfrm>
        <a:custGeom>
          <a:avLst/>
          <a:gdLst/>
          <a:ahLst/>
          <a:cxnLst/>
          <a:rect l="0" t="0" r="0" b="0"/>
          <a:pathLst>
            <a:path>
              <a:moveTo>
                <a:pt x="0" y="45720"/>
              </a:moveTo>
              <a:lnTo>
                <a:pt x="362512" y="45720"/>
              </a:lnTo>
            </a:path>
          </a:pathLst>
        </a:custGeom>
        <a:noFill/>
        <a:ln w="9525" cap="rnd" cmpd="sng" algn="ctr">
          <a:solidFill>
            <a:schemeClr val="accent3">
              <a:hueOff val="0"/>
              <a:satOff val="0"/>
              <a:lumOff val="0"/>
              <a:alphaOff val="0"/>
            </a:schemeClr>
          </a:solidFill>
          <a:prstDash val="solid"/>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3987636" y="2399744"/>
        <a:ext cx="19655" cy="3931"/>
      </dsp:txXfrm>
    </dsp:sp>
    <dsp:sp modelId="{8BCEEEE5-92FF-4A06-8648-DBB99B39F355}">
      <dsp:nvSpPr>
        <dsp:cNvPr id="0" name=""/>
        <dsp:cNvSpPr/>
      </dsp:nvSpPr>
      <dsp:spPr>
        <a:xfrm>
          <a:off x="2108825" y="1888955"/>
          <a:ext cx="1709183" cy="1025509"/>
        </a:xfrm>
        <a:prstGeom prst="rect">
          <a:avLst/>
        </a:prstGeom>
        <a:solidFill>
          <a:schemeClr val="accent3">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3751" tIns="87912" rIns="83751" bIns="87912" numCol="1" spcCol="1270" anchor="ctr" anchorCtr="0">
          <a:noAutofit/>
        </a:bodyPr>
        <a:lstStyle/>
        <a:p>
          <a:pPr marL="0" lvl="0" indent="0" algn="ctr" defTabSz="711200">
            <a:lnSpc>
              <a:spcPct val="90000"/>
            </a:lnSpc>
            <a:spcBef>
              <a:spcPct val="0"/>
            </a:spcBef>
            <a:spcAft>
              <a:spcPct val="35000"/>
            </a:spcAft>
            <a:buNone/>
          </a:pPr>
          <a:r>
            <a:rPr lang="en-GB" sz="1600" kern="1200" dirty="0">
              <a:latin typeface="Arial" panose="020B0604020202020204" pitchFamily="34" charset="0"/>
              <a:cs typeface="Arial" panose="020B0604020202020204" pitchFamily="34" charset="0"/>
            </a:rPr>
            <a:t>Promote Ethical and Transparent Use </a:t>
          </a:r>
          <a:endParaRPr lang="en-US" sz="1600" kern="1200" dirty="0">
            <a:latin typeface="Arial" panose="020B0604020202020204" pitchFamily="34" charset="0"/>
            <a:cs typeface="Arial" panose="020B0604020202020204" pitchFamily="34" charset="0"/>
          </a:endParaRPr>
        </a:p>
      </dsp:txBody>
      <dsp:txXfrm>
        <a:off x="2108825" y="1888955"/>
        <a:ext cx="1709183" cy="1025509"/>
      </dsp:txXfrm>
    </dsp:sp>
    <dsp:sp modelId="{13134A37-4B5D-4FD4-836D-0818D632786A}">
      <dsp:nvSpPr>
        <dsp:cNvPr id="0" name=""/>
        <dsp:cNvSpPr/>
      </dsp:nvSpPr>
      <dsp:spPr>
        <a:xfrm>
          <a:off x="5918504" y="2355990"/>
          <a:ext cx="362512" cy="91440"/>
        </a:xfrm>
        <a:custGeom>
          <a:avLst/>
          <a:gdLst/>
          <a:ahLst/>
          <a:cxnLst/>
          <a:rect l="0" t="0" r="0" b="0"/>
          <a:pathLst>
            <a:path>
              <a:moveTo>
                <a:pt x="0" y="45720"/>
              </a:moveTo>
              <a:lnTo>
                <a:pt x="362512" y="45720"/>
              </a:lnTo>
            </a:path>
          </a:pathLst>
        </a:custGeom>
        <a:noFill/>
        <a:ln w="9525" cap="rnd" cmpd="sng" algn="ctr">
          <a:solidFill>
            <a:schemeClr val="accent4">
              <a:hueOff val="0"/>
              <a:satOff val="0"/>
              <a:lumOff val="0"/>
              <a:alphaOff val="0"/>
            </a:schemeClr>
          </a:solidFill>
          <a:prstDash val="solid"/>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6089932" y="2399744"/>
        <a:ext cx="19655" cy="3931"/>
      </dsp:txXfrm>
    </dsp:sp>
    <dsp:sp modelId="{0EF53D9C-BC2A-4A6E-A011-26BED2A72E33}">
      <dsp:nvSpPr>
        <dsp:cNvPr id="0" name=""/>
        <dsp:cNvSpPr/>
      </dsp:nvSpPr>
      <dsp:spPr>
        <a:xfrm>
          <a:off x="4211120" y="1888955"/>
          <a:ext cx="1709183" cy="1025509"/>
        </a:xfrm>
        <a:prstGeom prst="rect">
          <a:avLst/>
        </a:prstGeom>
        <a:solidFill>
          <a:schemeClr val="accent4">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3751" tIns="87912" rIns="83751" bIns="87912" numCol="1" spcCol="1270" anchor="ctr" anchorCtr="0">
          <a:noAutofit/>
        </a:bodyPr>
        <a:lstStyle/>
        <a:p>
          <a:pPr marL="0" lvl="0" indent="0" algn="ctr" defTabSz="711200">
            <a:lnSpc>
              <a:spcPct val="90000"/>
            </a:lnSpc>
            <a:spcBef>
              <a:spcPct val="0"/>
            </a:spcBef>
            <a:spcAft>
              <a:spcPct val="35000"/>
            </a:spcAft>
            <a:buNone/>
          </a:pPr>
          <a:r>
            <a:rPr lang="en-GB" sz="1600" kern="1200" dirty="0">
              <a:latin typeface="Arial" panose="020B0604020202020204" pitchFamily="34" charset="0"/>
              <a:cs typeface="Arial" panose="020B0604020202020204" pitchFamily="34" charset="0"/>
            </a:rPr>
            <a:t>Monitor and Evaluate </a:t>
          </a:r>
          <a:endParaRPr lang="en-US" sz="1600" kern="1200" dirty="0">
            <a:latin typeface="Arial" panose="020B0604020202020204" pitchFamily="34" charset="0"/>
            <a:cs typeface="Arial" panose="020B0604020202020204" pitchFamily="34" charset="0"/>
          </a:endParaRPr>
        </a:p>
      </dsp:txBody>
      <dsp:txXfrm>
        <a:off x="4211120" y="1888955"/>
        <a:ext cx="1709183" cy="1025509"/>
      </dsp:txXfrm>
    </dsp:sp>
    <dsp:sp modelId="{7A104152-950B-4C35-85E5-2BE4F1168F8F}">
      <dsp:nvSpPr>
        <dsp:cNvPr id="0" name=""/>
        <dsp:cNvSpPr/>
      </dsp:nvSpPr>
      <dsp:spPr>
        <a:xfrm>
          <a:off x="6313416" y="1888955"/>
          <a:ext cx="1709183" cy="1025509"/>
        </a:xfrm>
        <a:prstGeom prst="rect">
          <a:avLst/>
        </a:prstGeom>
        <a:solidFill>
          <a:schemeClr val="accent5">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3751" tIns="87912" rIns="83751" bIns="87912" numCol="1" spcCol="1270" anchor="ctr" anchorCtr="0">
          <a:noAutofit/>
        </a:bodyPr>
        <a:lstStyle/>
        <a:p>
          <a:pPr marL="0" lvl="0" indent="0" algn="ctr" defTabSz="711200">
            <a:lnSpc>
              <a:spcPct val="90000"/>
            </a:lnSpc>
            <a:spcBef>
              <a:spcPct val="0"/>
            </a:spcBef>
            <a:spcAft>
              <a:spcPct val="35000"/>
            </a:spcAft>
            <a:buNone/>
          </a:pPr>
          <a:r>
            <a:rPr lang="en-GB" sz="1600" kern="1200" dirty="0">
              <a:latin typeface="Arial" panose="020B0604020202020204" pitchFamily="34" charset="0"/>
              <a:cs typeface="Arial" panose="020B0604020202020204" pitchFamily="34" charset="0"/>
            </a:rPr>
            <a:t>Increase Funding for the App </a:t>
          </a:r>
          <a:endParaRPr lang="en-US" sz="1600" kern="1200" dirty="0">
            <a:latin typeface="Arial" panose="020B0604020202020204" pitchFamily="34" charset="0"/>
            <a:cs typeface="Arial" panose="020B0604020202020204" pitchFamily="34" charset="0"/>
          </a:endParaRPr>
        </a:p>
      </dsp:txBody>
      <dsp:txXfrm>
        <a:off x="6313416" y="1888955"/>
        <a:ext cx="1709183" cy="1025509"/>
      </dsp:txXfrm>
    </dsp:sp>
  </dsp:spTree>
</dsp:drawing>
</file>

<file path=ppt/diagrams/drawing1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61A3AE2-2F11-4FFA-A793-05EE022B7E38}">
      <dsp:nvSpPr>
        <dsp:cNvPr id="0" name=""/>
        <dsp:cNvSpPr/>
      </dsp:nvSpPr>
      <dsp:spPr>
        <a:xfrm>
          <a:off x="0" y="1125"/>
          <a:ext cx="5886291" cy="602886"/>
        </a:xfrm>
        <a:prstGeom prst="roundRect">
          <a:avLst>
            <a:gd name="adj" fmla="val 1000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23407629-CA16-4519-8631-76395A9EB9A0}">
      <dsp:nvSpPr>
        <dsp:cNvPr id="0" name=""/>
        <dsp:cNvSpPr/>
      </dsp:nvSpPr>
      <dsp:spPr>
        <a:xfrm>
          <a:off x="182373" y="136774"/>
          <a:ext cx="331587" cy="331587"/>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181861F4-3D2C-402F-900B-DD479F03B03B}">
      <dsp:nvSpPr>
        <dsp:cNvPr id="0" name=""/>
        <dsp:cNvSpPr/>
      </dsp:nvSpPr>
      <dsp:spPr>
        <a:xfrm>
          <a:off x="696333" y="1125"/>
          <a:ext cx="5189957" cy="60288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3805" tIns="63805" rIns="63805" bIns="63805" numCol="1" spcCol="1270" anchor="ctr" anchorCtr="0">
          <a:noAutofit/>
        </a:bodyPr>
        <a:lstStyle/>
        <a:p>
          <a:pPr marL="0" lvl="0" indent="0" algn="l" defTabSz="889000">
            <a:lnSpc>
              <a:spcPct val="90000"/>
            </a:lnSpc>
            <a:spcBef>
              <a:spcPct val="0"/>
            </a:spcBef>
            <a:spcAft>
              <a:spcPct val="35000"/>
            </a:spcAft>
            <a:buNone/>
          </a:pPr>
          <a:r>
            <a:rPr lang="en-GB" sz="2000" b="1" kern="1200" dirty="0">
              <a:latin typeface="Arial" panose="020B0604020202020204" pitchFamily="34" charset="0"/>
              <a:cs typeface="Arial" panose="020B0604020202020204" pitchFamily="34" charset="0"/>
            </a:rPr>
            <a:t>Problem</a:t>
          </a:r>
          <a:r>
            <a:rPr lang="en-GB" sz="1500" b="1" kern="1200" dirty="0"/>
            <a:t> </a:t>
          </a:r>
          <a:endParaRPr lang="en-US" sz="1500" kern="1200" dirty="0"/>
        </a:p>
      </dsp:txBody>
      <dsp:txXfrm>
        <a:off x="696333" y="1125"/>
        <a:ext cx="5189957" cy="602886"/>
      </dsp:txXfrm>
    </dsp:sp>
    <dsp:sp modelId="{8EC4CFFD-88D1-4A55-BD98-EA0D5D7D9FE5}">
      <dsp:nvSpPr>
        <dsp:cNvPr id="0" name=""/>
        <dsp:cNvSpPr/>
      </dsp:nvSpPr>
      <dsp:spPr>
        <a:xfrm>
          <a:off x="0" y="754733"/>
          <a:ext cx="5886291" cy="602886"/>
        </a:xfrm>
        <a:prstGeom prst="roundRect">
          <a:avLst>
            <a:gd name="adj" fmla="val 10000"/>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8DBC102E-8A9E-4BFF-9EB2-263528FFE9D9}">
      <dsp:nvSpPr>
        <dsp:cNvPr id="0" name=""/>
        <dsp:cNvSpPr/>
      </dsp:nvSpPr>
      <dsp:spPr>
        <a:xfrm>
          <a:off x="182373" y="890382"/>
          <a:ext cx="331587" cy="331587"/>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3B2E6E48-B0CB-4303-B00A-B81FC9A3D68C}">
      <dsp:nvSpPr>
        <dsp:cNvPr id="0" name=""/>
        <dsp:cNvSpPr/>
      </dsp:nvSpPr>
      <dsp:spPr>
        <a:xfrm>
          <a:off x="696333" y="754733"/>
          <a:ext cx="5189957" cy="60288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3805" tIns="63805" rIns="63805" bIns="63805" numCol="1" spcCol="1270" anchor="ctr" anchorCtr="0">
          <a:noAutofit/>
        </a:bodyPr>
        <a:lstStyle/>
        <a:p>
          <a:pPr marL="0" lvl="0" indent="0" algn="l" defTabSz="711200">
            <a:lnSpc>
              <a:spcPct val="90000"/>
            </a:lnSpc>
            <a:spcBef>
              <a:spcPct val="0"/>
            </a:spcBef>
            <a:spcAft>
              <a:spcPct val="35000"/>
            </a:spcAft>
            <a:buNone/>
          </a:pPr>
          <a:r>
            <a:rPr lang="en-GB" sz="1600" kern="1200" dirty="0">
              <a:latin typeface="Arial" panose="020B0604020202020204" pitchFamily="34" charset="0"/>
              <a:cs typeface="Arial" panose="020B0604020202020204" pitchFamily="34" charset="0"/>
            </a:rPr>
            <a:t>Increase the funding for local digital hubs that offer access to devices, free Wi-Fi, and one-to-one support. </a:t>
          </a:r>
          <a:endParaRPr lang="en-US" sz="1600" kern="1200" dirty="0">
            <a:latin typeface="Arial" panose="020B0604020202020204" pitchFamily="34" charset="0"/>
            <a:cs typeface="Arial" panose="020B0604020202020204" pitchFamily="34" charset="0"/>
          </a:endParaRPr>
        </a:p>
      </dsp:txBody>
      <dsp:txXfrm>
        <a:off x="696333" y="754733"/>
        <a:ext cx="5189957" cy="602886"/>
      </dsp:txXfrm>
    </dsp:sp>
    <dsp:sp modelId="{6884663D-A9C1-4B79-8EF0-C6F77A192BF2}">
      <dsp:nvSpPr>
        <dsp:cNvPr id="0" name=""/>
        <dsp:cNvSpPr/>
      </dsp:nvSpPr>
      <dsp:spPr>
        <a:xfrm>
          <a:off x="0" y="1508341"/>
          <a:ext cx="5886291" cy="602886"/>
        </a:xfrm>
        <a:prstGeom prst="roundRect">
          <a:avLst>
            <a:gd name="adj" fmla="val 10000"/>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A996C127-F276-4964-8801-B84F6BEDB1D0}">
      <dsp:nvSpPr>
        <dsp:cNvPr id="0" name=""/>
        <dsp:cNvSpPr/>
      </dsp:nvSpPr>
      <dsp:spPr>
        <a:xfrm>
          <a:off x="182373" y="1643991"/>
          <a:ext cx="331587" cy="331587"/>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79184B84-F146-4F4C-B5AC-C796887BEE27}">
      <dsp:nvSpPr>
        <dsp:cNvPr id="0" name=""/>
        <dsp:cNvSpPr/>
      </dsp:nvSpPr>
      <dsp:spPr>
        <a:xfrm>
          <a:off x="696333" y="1508341"/>
          <a:ext cx="5189957" cy="60288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3805" tIns="63805" rIns="63805" bIns="63805" numCol="1" spcCol="1270" anchor="ctr" anchorCtr="0">
          <a:noAutofit/>
        </a:bodyPr>
        <a:lstStyle/>
        <a:p>
          <a:pPr marL="0" lvl="0" indent="0" algn="l" defTabSz="889000">
            <a:lnSpc>
              <a:spcPct val="90000"/>
            </a:lnSpc>
            <a:spcBef>
              <a:spcPct val="0"/>
            </a:spcBef>
            <a:spcAft>
              <a:spcPct val="35000"/>
            </a:spcAft>
            <a:buNone/>
          </a:pPr>
          <a:r>
            <a:rPr lang="en-GB" sz="2000" b="1" kern="1200" dirty="0">
              <a:latin typeface="Arial" panose="020B0604020202020204" pitchFamily="34" charset="0"/>
              <a:cs typeface="Arial" panose="020B0604020202020204" pitchFamily="34" charset="0"/>
            </a:rPr>
            <a:t>Action</a:t>
          </a:r>
          <a:r>
            <a:rPr lang="en-GB" sz="1500" b="1" kern="1200" dirty="0"/>
            <a:t> </a:t>
          </a:r>
          <a:endParaRPr lang="en-US" sz="1500" kern="1200" dirty="0"/>
        </a:p>
      </dsp:txBody>
      <dsp:txXfrm>
        <a:off x="696333" y="1508341"/>
        <a:ext cx="5189957" cy="602886"/>
      </dsp:txXfrm>
    </dsp:sp>
    <dsp:sp modelId="{DD057AFC-8C47-413D-8D9C-A6C2F40A4757}">
      <dsp:nvSpPr>
        <dsp:cNvPr id="0" name=""/>
        <dsp:cNvSpPr/>
      </dsp:nvSpPr>
      <dsp:spPr>
        <a:xfrm>
          <a:off x="0" y="2261949"/>
          <a:ext cx="5886291" cy="602886"/>
        </a:xfrm>
        <a:prstGeom prst="roundRect">
          <a:avLst>
            <a:gd name="adj" fmla="val 10000"/>
          </a:avLst>
        </a:prstGeom>
        <a:solidFill>
          <a:schemeClr val="accent5">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5E17C161-6402-4828-A282-D09E971936D9}">
      <dsp:nvSpPr>
        <dsp:cNvPr id="0" name=""/>
        <dsp:cNvSpPr/>
      </dsp:nvSpPr>
      <dsp:spPr>
        <a:xfrm>
          <a:off x="182373" y="2397599"/>
          <a:ext cx="331587" cy="331587"/>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1363C158-8959-4B6A-B438-42A398BC779D}">
      <dsp:nvSpPr>
        <dsp:cNvPr id="0" name=""/>
        <dsp:cNvSpPr/>
      </dsp:nvSpPr>
      <dsp:spPr>
        <a:xfrm>
          <a:off x="696333" y="2261949"/>
          <a:ext cx="5189957" cy="60288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3805" tIns="63805" rIns="63805" bIns="63805" numCol="1" spcCol="1270" anchor="ctr" anchorCtr="0">
          <a:noAutofit/>
        </a:bodyPr>
        <a:lstStyle/>
        <a:p>
          <a:pPr marL="0" lvl="0" indent="0" algn="l" defTabSz="711200">
            <a:lnSpc>
              <a:spcPct val="90000"/>
            </a:lnSpc>
            <a:spcBef>
              <a:spcPct val="0"/>
            </a:spcBef>
            <a:spcAft>
              <a:spcPct val="35000"/>
            </a:spcAft>
            <a:buNone/>
          </a:pPr>
          <a:r>
            <a:rPr lang="en-GB" sz="1600" kern="1200" dirty="0">
              <a:latin typeface="Arial" panose="020B0604020202020204" pitchFamily="34" charset="0"/>
              <a:cs typeface="Arial" panose="020B0604020202020204" pitchFamily="34" charset="0"/>
            </a:rPr>
            <a:t>These hubs can help patients register for and navigate the NHS App, improving digital literacy and confidence. </a:t>
          </a:r>
          <a:endParaRPr lang="en-US" sz="1600" kern="1200" dirty="0">
            <a:latin typeface="Arial" panose="020B0604020202020204" pitchFamily="34" charset="0"/>
            <a:cs typeface="Arial" panose="020B0604020202020204" pitchFamily="34" charset="0"/>
          </a:endParaRPr>
        </a:p>
      </dsp:txBody>
      <dsp:txXfrm>
        <a:off x="696333" y="2261949"/>
        <a:ext cx="5189957" cy="602886"/>
      </dsp:txXfrm>
    </dsp:sp>
    <dsp:sp modelId="{72B09AD8-7782-4D6E-AC45-70E9CE9376CF}">
      <dsp:nvSpPr>
        <dsp:cNvPr id="0" name=""/>
        <dsp:cNvSpPr/>
      </dsp:nvSpPr>
      <dsp:spPr>
        <a:xfrm>
          <a:off x="0" y="3015558"/>
          <a:ext cx="5886291" cy="696472"/>
        </a:xfrm>
        <a:prstGeom prst="roundRect">
          <a:avLst>
            <a:gd name="adj" fmla="val 10000"/>
          </a:avLst>
        </a:prstGeom>
        <a:solidFill>
          <a:schemeClr val="accent6">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FD45AC72-F873-44CB-BAC1-6702F6F3171A}">
      <dsp:nvSpPr>
        <dsp:cNvPr id="0" name=""/>
        <dsp:cNvSpPr/>
      </dsp:nvSpPr>
      <dsp:spPr>
        <a:xfrm>
          <a:off x="182373" y="3198000"/>
          <a:ext cx="331587" cy="331587"/>
        </a:xfrm>
        <a:prstGeom prst="rect">
          <a:avLst/>
        </a:prstGeom>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0E032DD2-BCB3-4E48-A67D-E4B8D20AAB4B}">
      <dsp:nvSpPr>
        <dsp:cNvPr id="0" name=""/>
        <dsp:cNvSpPr/>
      </dsp:nvSpPr>
      <dsp:spPr>
        <a:xfrm>
          <a:off x="696333" y="3062351"/>
          <a:ext cx="5189957" cy="60288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3805" tIns="63805" rIns="63805" bIns="63805" numCol="1" spcCol="1270" anchor="ctr" anchorCtr="0">
          <a:noAutofit/>
        </a:bodyPr>
        <a:lstStyle/>
        <a:p>
          <a:pPr marL="0" lvl="0" indent="0" algn="l" defTabSz="889000">
            <a:lnSpc>
              <a:spcPct val="90000"/>
            </a:lnSpc>
            <a:spcBef>
              <a:spcPct val="0"/>
            </a:spcBef>
            <a:spcAft>
              <a:spcPct val="35000"/>
            </a:spcAft>
            <a:buNone/>
          </a:pPr>
          <a:r>
            <a:rPr lang="en-GB" sz="2000" b="1" kern="1200" dirty="0">
              <a:latin typeface="Arial" panose="020B0604020202020204" pitchFamily="34" charset="0"/>
              <a:cs typeface="Arial" panose="020B0604020202020204" pitchFamily="34" charset="0"/>
            </a:rPr>
            <a:t>Solution</a:t>
          </a:r>
          <a:r>
            <a:rPr lang="en-GB" sz="1500" b="1" kern="1200" dirty="0"/>
            <a:t> </a:t>
          </a:r>
          <a:endParaRPr lang="en-US" sz="1500" kern="1200" dirty="0"/>
        </a:p>
      </dsp:txBody>
      <dsp:txXfrm>
        <a:off x="696333" y="3062351"/>
        <a:ext cx="5189957" cy="602886"/>
      </dsp:txXfrm>
    </dsp:sp>
    <dsp:sp modelId="{FAE6A5AD-669E-4431-BA44-DBEFABCF1224}">
      <dsp:nvSpPr>
        <dsp:cNvPr id="0" name=""/>
        <dsp:cNvSpPr/>
      </dsp:nvSpPr>
      <dsp:spPr>
        <a:xfrm>
          <a:off x="0" y="4087975"/>
          <a:ext cx="5886291" cy="602886"/>
        </a:xfrm>
        <a:prstGeom prst="roundRect">
          <a:avLst>
            <a:gd name="adj" fmla="val 1000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9CA4ECBF-AD56-41C0-818D-460248BAB3D3}">
      <dsp:nvSpPr>
        <dsp:cNvPr id="0" name=""/>
        <dsp:cNvSpPr/>
      </dsp:nvSpPr>
      <dsp:spPr>
        <a:xfrm>
          <a:off x="182373" y="4223625"/>
          <a:ext cx="331587" cy="331587"/>
        </a:xfrm>
        <a:prstGeom prst="rect">
          <a:avLst/>
        </a:prstGeom>
        <a:blipFill>
          <a:blip xmlns:r="http://schemas.openxmlformats.org/officeDocument/2006/relationships" r:embed="rId11">
            <a:extLst>
              <a:ext uri="{28A0092B-C50C-407E-A947-70E740481C1C}">
                <a14:useLocalDpi xmlns:a14="http://schemas.microsoft.com/office/drawing/2010/main" val="0"/>
              </a:ext>
              <a:ext uri="{96DAC541-7B7A-43D3-8B79-37D633B846F1}">
                <asvg:svgBlip xmlns:asvg="http://schemas.microsoft.com/office/drawing/2016/SVG/main" r:embed="rId12"/>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C35C831A-95C3-499A-AC39-AADAF922338D}">
      <dsp:nvSpPr>
        <dsp:cNvPr id="0" name=""/>
        <dsp:cNvSpPr/>
      </dsp:nvSpPr>
      <dsp:spPr>
        <a:xfrm>
          <a:off x="696333" y="3862752"/>
          <a:ext cx="5189957" cy="105333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3805" tIns="63805" rIns="63805" bIns="63805" numCol="1" spcCol="1270" anchor="ctr" anchorCtr="0">
          <a:noAutofit/>
        </a:bodyPr>
        <a:lstStyle/>
        <a:p>
          <a:pPr marL="0" lvl="0" indent="0" algn="l" defTabSz="533400">
            <a:lnSpc>
              <a:spcPct val="90000"/>
            </a:lnSpc>
            <a:spcBef>
              <a:spcPct val="0"/>
            </a:spcBef>
            <a:spcAft>
              <a:spcPct val="35000"/>
            </a:spcAft>
            <a:buNone/>
          </a:pPr>
          <a:r>
            <a:rPr lang="en-GB" sz="1200" kern="1200" dirty="0">
              <a:latin typeface="Arial" panose="020B0604020202020204" pitchFamily="34" charset="0"/>
              <a:cs typeface="Arial" panose="020B0604020202020204" pitchFamily="34" charset="0"/>
            </a:rPr>
            <a:t>For future development, community partnerships with local councils, libraries, and voluntary organisations to share resources and reduce costs will strengthen community engagement.</a:t>
          </a:r>
          <a:endParaRPr lang="en-US" sz="1200" kern="1200" dirty="0">
            <a:latin typeface="Arial" panose="020B0604020202020204" pitchFamily="34" charset="0"/>
            <a:cs typeface="Arial" panose="020B0604020202020204" pitchFamily="34" charset="0"/>
          </a:endParaRPr>
        </a:p>
      </dsp:txBody>
      <dsp:txXfrm>
        <a:off x="696333" y="3862752"/>
        <a:ext cx="5189957" cy="1053333"/>
      </dsp:txXfrm>
    </dsp:sp>
  </dsp:spTree>
</dsp:drawing>
</file>

<file path=ppt/diagrams/layout1.xml><?xml version="1.0" encoding="utf-8"?>
<dgm:layoutDef xmlns:dgm="http://schemas.openxmlformats.org/drawingml/2006/diagram" xmlns:a="http://schemas.openxmlformats.org/drawingml/2006/main" uniqueId="urn:microsoft.com/office/officeart/2018/5/layout/IconLeafLabelList">
  <dgm:title val="Icon Leaf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4"/>
          <dgm:constr type="h" for="des" forName="compNode" op="equ"/>
          <dgm:constr type="h" for="des" forName="textRect" op="equ"/>
        </dgm:constrLst>
      </dgm:if>
      <dgm:if name="Name5" axis="ch" ptType="node" func="cnt" op="lte" val="3">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0"/>
          <dgm:constr type="h" for="des" forName="compNode" op="equ"/>
          <dgm:constr type="h" for="des" forName="textRect" op="equ"/>
        </dgm:constrLst>
      </dgm:if>
      <dgm:if name="Name6"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2"/>
          <dgm:constr type="h" for="des" forName="compNode" op="equ"/>
          <dgm:constr type="h" for="des" forName="textRect" op="equ"/>
        </dgm:constrLst>
      </dgm:if>
      <dgm:else name="Name7">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8" axis="ch" ptType="node">
      <dgm:layoutNode name="compNode">
        <dgm:alg type="composite"/>
        <dgm:shape xmlns:r="http://schemas.openxmlformats.org/officeDocument/2006/relationships" r:blip="">
          <dgm:adjLst/>
        </dgm:shape>
        <dgm:presOf axis="self"/>
        <dgm:constrLst>
          <dgm:constr type="w" for="ch" forName="iconBgRect" refType="w" fact="0.61"/>
          <dgm:constr type="h" for="ch" forName="iconBgRect" refType="w" refFor="ch" refForName="iconBgRect"/>
          <dgm:constr type="t" for="ch" forName="iconBgRect"/>
          <dgm:constr type="ctrX" for="ch" forName="iconBgRect" refType="w" fact="0.5"/>
          <dgm:constr type="w" for="ch" forName="iconRect" refType="w" fact="0.35"/>
          <dgm:constr type="h" for="ch" forName="iconRect" refType="w" refFor="ch" refForName="iconRect"/>
          <dgm:constr type="ctrX" for="ch" forName="iconRect" refType="ctrX" refFor="ch" refForName="iconBgRect"/>
          <dgm:constr type="ctrY" for="ch" forName="iconRect" refType="ctrY" refFor="ch" refForName="iconBgRect"/>
          <dgm:constr type="h" for="ch" forName="spaceRect" refType="w" fact="0.19"/>
          <dgm:constr type="w" for="ch" forName="spaceRect" refType="w"/>
          <dgm:constr type="l" for="ch" forName="spaceRect"/>
          <dgm:constr type="t" for="ch" forName="spaceRect" refType="b" refFor="ch" refForName="iconBg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BgRect" styleLbl="bgShp">
          <dgm:alg type="sp"/>
          <dgm:shape xmlns:r="http://schemas.openxmlformats.org/officeDocument/2006/relationships" type="round2DiagRect" r:blip="">
            <dgm:adjLst/>
            <dgm:extLst>
              <a:ext uri="{B698B0E9-8C71-41B9-8309-B3DCBF30829C}">
                <dgm1612:spPr xmlns:dgm1612="http://schemas.microsoft.com/office/drawing/2016/12/diagram">
                  <a:prstGeom prst="round2DiagRect">
                    <a:avLst>
                      <a:gd name="adj1" fmla="val 29727"/>
                      <a:gd name="adj2" fmla="val 0"/>
                    </a:avLst>
                  </a:prstGeom>
                </dgm1612:spPr>
              </a:ext>
            </dgm:ext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9"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defRPr cap="all"/>
        </a:lvl1pPr>
      </dgm1612:lstStyle>
    </a:ext>
  </dgm:extLst>
</dgm:layoutDef>
</file>

<file path=ppt/diagrams/layout2.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3.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4.xml><?xml version="1.0" encoding="utf-8"?>
<dgm:layoutDef xmlns:dgm="http://schemas.openxmlformats.org/drawingml/2006/diagram" xmlns:a="http://schemas.openxmlformats.org/drawingml/2006/main" uniqueId="urn:microsoft.com/office/officeart/2016/7/layout/RepeatingBendingProcessNew">
  <dgm:title val="Repeating Bending Process New"/>
  <dgm:desc val=""/>
  <dgm:catLst>
    <dgm:cat type="process" pri="5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7" srcId="0" destId="1" srcOrd="0" destOrd="0"/>
        <dgm:cxn modelId="8" srcId="0" destId="2" srcOrd="1" destOrd="0"/>
        <dgm:cxn modelId="9" srcId="0" destId="3" srcOrd="2" destOrd="0"/>
        <dgm:cxn modelId="10" srcId="0" destId="4" srcOrd="3" destOrd="0"/>
        <dgm:cxn modelId="11"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axis="self" func="var" arg="dir" op="equ" val="norm">
        <dgm:alg type="snake">
          <dgm:param type="grDir" val="tL"/>
          <dgm:param type="flowDir" val="row"/>
          <dgm:param type="contDir" val="sameDir"/>
          <dgm:param type="bkpt" val="endCnv"/>
        </dgm:alg>
      </dgm:if>
      <dgm:else name="Name3">
        <dgm:alg type="snake">
          <dgm:param type="grDir" val="tR"/>
          <dgm:param type="flowDir" val="row"/>
          <dgm:param type="contDir" val="sameDir"/>
          <dgm:param type="bkpt" val="endCnv"/>
        </dgm:alg>
      </dgm:else>
    </dgm:choose>
    <dgm:shape xmlns:r="http://schemas.openxmlformats.org/officeDocument/2006/relationships" r:blip="">
      <dgm:adjLst/>
    </dgm:shape>
    <dgm:presOf/>
    <dgm:constrLst>
      <dgm:constr type="w" for="ch" ptType="node" refType="w"/>
      <dgm:constr type="w" for="ch" forName="sibTrans" refType="w" refFor="ch" refPtType="node" op="equ" fact="0.23"/>
      <dgm:constr type="sp" refType="w" refFor="ch" refForName="sibTrans" op="equ"/>
      <dgm:constr type="userB" for="des" forName="connectorText" refType="sp"/>
      <dgm:constr type="primFontSz" for="ch" ptType="node" op="equ" val="65"/>
      <dgm:constr type="h" for="ch" ptType="sibTrans" op="equ"/>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ect" r:blip="">
          <dgm:adjLst/>
        </dgm:shape>
        <dgm:presOf axis="desOrSelf" ptType="node"/>
        <dgm:constrLst>
          <dgm:constr type="h" refType="w" fact="0.6"/>
          <dgm:constr type="tMarg" refType="h" fact="0.243"/>
          <dgm:constr type="bMarg" refType="h" fact="0.243"/>
          <dgm:constr type="lMarg" refType="w" fact="0.1389"/>
          <dgm:constr type="rMarg" refType="w" fact="0.1389"/>
        </dgm:constrLst>
        <dgm:ruleLst>
          <dgm:rule type="primFontSz" val="12" fact="NaN" max="NaN"/>
        </dgm:ruleLst>
      </dgm:layoutNode>
      <dgm:forEach name="sibTransForEach" axis="followSib" ptType="sibTrans" cnt="1">
        <dgm:layoutNode name="sibTrans">
          <dgm:choose name="Name4">
            <dgm:if name="Name5" axis="self" func="var" arg="dir" op="equ" val="norm">
              <dgm:alg type="conn">
                <dgm:param type="connRout" val="bend"/>
                <dgm:param type="dim" val="1D"/>
                <dgm:param type="begPts" val="midR bCtr"/>
                <dgm:param type="endPts" val="midL tCtr"/>
              </dgm:alg>
            </dgm:if>
            <dgm:else name="Name6">
              <dgm:alg type="conn">
                <dgm:param type="connRout" val="bend"/>
                <dgm:param type="dim" val="1D"/>
                <dgm:param type="begPts" val="midL bCtr"/>
                <dgm:param type="endPts" val="midR tCtr"/>
              </dgm:alg>
            </dgm:else>
          </dgm:choose>
          <dgm:shape xmlns:r="http://schemas.openxmlformats.org/officeDocument/2006/relationships" type="conn" r:blip="" zOrderOff="-2">
            <dgm:adjLst/>
          </dgm:shape>
          <dgm:presOf axis="self"/>
          <dgm:constrLst>
            <dgm:constr type="begPad" val="-0.05"/>
            <dgm:constr type="endPad" val="0.9"/>
            <dgm:constr type="userA" for="ch" refType="connDist"/>
          </dgm:constrLst>
          <dgm:ruleLst/>
          <dgm:layoutNode name="connectorText">
            <dgm:alg type="tx">
              <dgm:param type="autoTxRot" val="upr"/>
            </dgm:alg>
            <dgm:shape xmlns:r="http://schemas.openxmlformats.org/officeDocument/2006/relationships" type="rect" r:blip="" hideGeom="1">
              <dgm:adjLst/>
            </dgm:shape>
            <dgm:presOf axis="self"/>
            <dgm:constrLst>
              <dgm:constr type="userA"/>
              <dgm:constr type="userB"/>
              <dgm:constr type="w" refType="userA" fact="0.05"/>
              <dgm:constr type="h" refType="userB" fact="0.01"/>
              <dgm:constr type="lMarg" val="1"/>
              <dgm:constr type="rMarg" val="1"/>
              <dgm:constr type="tMarg"/>
              <dgm:constr type="bMarg"/>
            </dgm:constrLst>
            <dgm:ruleLst>
              <dgm:rule type="w" val="NaN" fact="0.6" max="NaN"/>
              <dgm:rule type="h" val="NaN" fact="0.6" max="NaN"/>
              <dgm:rule type="primFontSz" val="5" fact="NaN" max="NaN"/>
            </dgm:ruleLst>
          </dgm:layoutNode>
        </dgm:layoutNode>
      </dgm:forEach>
    </dgm:forEach>
  </dgm:layoutNode>
</dgm:layoutDef>
</file>

<file path=ppt/diagrams/layout5.xml><?xml version="1.0" encoding="utf-8"?>
<dgm:layoutDef xmlns:dgm="http://schemas.openxmlformats.org/drawingml/2006/diagram" xmlns:a="http://schemas.openxmlformats.org/drawingml/2006/main" uniqueId="urn:microsoft.com/office/officeart/2018/2/layout/IconCircleList">
  <dgm:title val="Icon Circle List"/>
  <dgm:desc val="Use to show non-sequential or grouped chunks of information accompanied by related visuals. Circular shapes can hold an icon or small picture and corresponding text box shows Level 1 text. Works best for icons or small pictures with medium-length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alg type="sp"/>
    <dgm:shape xmlns:r="http://schemas.openxmlformats.org/officeDocument/2006/relationships" r:blip="">
      <dgm:adjLst/>
    </dgm:shape>
    <dgm:presOf/>
    <dgm:choose name="Name0">
      <dgm:if name="Name1" axis="ch" ptType="node" func="cnt" op="lte" val="3">
        <dgm:constrLst>
          <dgm:constr type="w" for="ch" forName="container" refType="w"/>
          <dgm:constr type="h" for="ch" forName="container" refType="h" fact="0.4"/>
        </dgm:constrLst>
      </dgm:if>
      <dgm:else name="Name2">
        <dgm:constrLst>
          <dgm:constr type="w" for="ch" forName="container" refType="w"/>
          <dgm:constr type="h" for="ch" forName="container" refType="h"/>
        </dgm:constrLst>
      </dgm:else>
    </dgm:choose>
    <dgm:ruleLst>
      <dgm:rule type="h" for="ch" forName="container" val="INF" fact="NaN" max="NaN"/>
    </dgm:ruleLst>
    <dgm:layoutNode name="container">
      <dgm:varLst>
        <dgm:dir/>
        <dgm:resizeHandles val="exact"/>
      </dgm:varLst>
      <dgm:choose name="Name3">
        <dgm:if name="Name4" axis="self" func="var" arg="dir" op="equ" val="norm">
          <dgm:alg type="snake">
            <dgm:param type="grDir" val="tL"/>
            <dgm:param type="flowDir" val="row"/>
            <dgm:param type="contDir" val="sameDir"/>
          </dgm:alg>
        </dgm:if>
        <dgm:else name="Name5">
          <dgm:alg type="snake">
            <dgm:param type="grDir" val="tR"/>
            <dgm:param type="flowDir" val="row"/>
            <dgm:param type="contDir" val="sameDir"/>
          </dgm:alg>
        </dgm:else>
      </dgm:choose>
      <dgm:shape xmlns:r="http://schemas.openxmlformats.org/officeDocument/2006/relationships" r:blip="">
        <dgm:adjLst/>
      </dgm:shape>
      <dgm:presOf/>
      <dgm:constrLst>
        <dgm:constr type="w" for="ch" forName="compNode" refType="w"/>
        <dgm:constr type="h" for="ch" forName="compNode" refType="w" fact="0.28"/>
        <dgm:constr type="w" for="ch" forName="sibTrans" refType="w" refFor="ch" refForName="compNode" fact="0.115"/>
        <dgm:constr type="sp" refType="h" op="equ" fact="0.17"/>
        <dgm:constr type="primFontSz" for="des" ptType="node" op="equ" val="24"/>
        <dgm:constr type="h" for="des" forName="compNode" op="equ"/>
        <dgm:constr type="h" for="des" forName="iconBgRect" op="equ"/>
      </dgm:constrLst>
      <dgm:ruleLst>
        <dgm:rule type="w" for="ch" forName="compNode" val="60" fact="NaN" max="NaN"/>
      </dgm:ruleLst>
      <dgm:forEach name="Name6" axis="ch" ptType="node">
        <dgm:layoutNode name="compNode">
          <dgm:alg type="composite"/>
          <dgm:shape xmlns:r="http://schemas.openxmlformats.org/officeDocument/2006/relationships" r:blip="">
            <dgm:adjLst/>
          </dgm:shape>
          <dgm:presOf axis="self"/>
          <dgm:constrLst>
            <dgm:constr type="w" for="ch" forName="iconBgRect" refType="w" fact="0.28"/>
            <dgm:constr type="h" for="ch" forName="iconBgRect" refType="w" refFor="ch" refForName="iconBgRect"/>
            <dgm:constr type="t" for="ch" forName="iconBgRect"/>
            <dgm:constr type="l" for="ch" forName="iconBgRect"/>
            <dgm:constr type="w" for="ch" forName="iconRect" refType="w" refFor="ch" refForName="iconBgRect" fact="0.58"/>
            <dgm:constr type="h" for="ch" forName="iconRect" refType="w" refFor="ch" refForName="iconRect"/>
            <dgm:constr type="ctrX" for="ch" forName="iconRect" refType="ctrX" refFor="ch" refForName="iconBgRect"/>
            <dgm:constr type="ctrY" for="ch" forName="iconRect" refType="ctrY" refFor="ch" refForName="iconBgRect"/>
            <dgm:constr type="w" for="ch" forName="spaceRect" refType="w" fact="0.06"/>
            <dgm:constr type="h" for="ch" forName="spaceRect" refType="h" refFor="ch" refForName="iconBgRect"/>
            <dgm:constr type="t" for="ch" forName="spaceRect" refType="t" refFor="ch" refForName="iconBgRect"/>
            <dgm:constr type="l" for="ch" forName="spaceRect" refType="r" refFor="ch" refForName="iconBgRect"/>
            <dgm:constr type="h" for="ch" forName="textRect" refType="h" refFor="ch" refForName="iconBgRect"/>
            <dgm:constr type="t" for="ch" forName="textRect" refType="t" refFor="ch" refForName="iconBgRect"/>
            <dgm:constr type="l" for="ch" forName="textRect" refType="r" refFor="ch" refForName="spaceRect"/>
          </dgm:constrLst>
          <dgm:ruleLst/>
          <dgm:layoutNode name="iconBgRect" styleLbl="bgShp">
            <dgm:alg type="sp"/>
            <dgm:shape xmlns:r="http://schemas.openxmlformats.org/officeDocument/2006/relationships" type="ellipse" r:blip="">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choose name="Name7">
              <dgm:if name="Name8" func="var" arg="dir" op="equ" val="norm">
                <dgm:alg type="tx">
                  <dgm:param type="txAnchorVert" val="mid"/>
                  <dgm:param type="parTxLTRAlign" val="l"/>
                  <dgm:param type="shpTxLTRAlignCh" val="l"/>
                  <dgm:param type="parTxRTLAlign" val="l"/>
                  <dgm:param type="shpTxRTLAlignCh" val="l"/>
                </dgm:alg>
              </dgm:if>
              <dgm:else name="Name9">
                <dgm:alg type="tx">
                  <dgm:param type="txAnchorVert" val="mid"/>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Lst>
          </dgm:layoutNode>
        </dgm:layoutNode>
        <dgm:forEach name="Name10" axis="followSib" ptType="sibTrans" cnt="1">
          <dgm:layoutNode name="sibTrans">
            <dgm:alg type="sp"/>
            <dgm:shape xmlns:r="http://schemas.openxmlformats.org/officeDocument/2006/relationships" type="rect" r:blip="" hideGeom="1">
              <dgm:adjLst/>
            </dgm:shape>
            <dgm:presOf axis="self"/>
            <dgm:constrLst/>
            <dgm:ruleLst/>
          </dgm:layoutNode>
        </dgm:forEach>
      </dgm:forEach>
    </dgm:layoutNode>
  </dgm:layoutNode>
  <dgm:extLst>
    <a:ext uri="{68A01E43-0DF5-4B5B-8FA6-DAF915123BFB}">
      <dgm1612:lstStyle xmlns:dgm1612="http://schemas.microsoft.com/office/drawing/2016/12/diagram">
        <a:lvl1pPr>
          <a:lnSpc>
            <a:spcPct val="100000"/>
          </a:lnSpc>
        </a:lvl1pPr>
      </dgm1612:lstStyle>
    </a:ext>
  </dgm:extLst>
</dgm:layoutDef>
</file>

<file path=ppt/diagrams/layout6.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7.xml><?xml version="1.0" encoding="utf-8"?>
<dgm:layoutDef xmlns:dgm="http://schemas.openxmlformats.org/drawingml/2006/diagram" xmlns:a="http://schemas.openxmlformats.org/drawingml/2006/main" uniqueId="urn:microsoft.com/office/officeart/2005/8/layout/list1">
  <dgm:title val=""/>
  <dgm:desc val=""/>
  <dgm:catLst>
    <dgm:cat type="list" pri="4000"/>
  </dgm:catLst>
  <dgm:sampData>
    <dgm:dataModel>
      <dgm:ptLst>
        <dgm:pt modelId="0" type="doc"/>
        <dgm:pt modelId="1">
          <dgm:prSet phldr="1"/>
        </dgm:pt>
        <dgm:pt modelId="2">
          <dgm:prSet phldr="1"/>
        </dgm:pt>
        <dgm:pt modelId="3">
          <dgm:prSet phldr="1"/>
        </dgm:pt>
      </dgm:ptLst>
      <dgm:cxnLst>
        <dgm:cxn modelId="4" srcId="0" destId="1" srcOrd="0" destOrd="0"/>
        <dgm:cxn modelId="5" srcId="0" destId="2" srcOrd="1" destOrd="0"/>
        <dgm:cxn modelId="6" srcId="0" destId="3" srcOrd="2" destOrd="0"/>
      </dgm:cxnLst>
      <dgm:bg/>
      <dgm:whole/>
    </dgm:dataModel>
  </dgm:sampData>
  <dgm:styleData>
    <dgm:dataModel>
      <dgm:ptLst>
        <dgm:pt modelId="0" type="doc"/>
        <dgm:pt modelId="1"/>
        <dgm:pt modelId="2"/>
      </dgm:ptLst>
      <dgm:cxnLst>
        <dgm:cxn modelId="4" srcId="0" destId="1" srcOrd="0" destOrd="0"/>
        <dgm:cxn modelId="5"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dir/>
      <dgm:animLvl val="lvl"/>
      <dgm:resizeHandles val="exact"/>
    </dgm:varLst>
    <dgm:choose name="Name0">
      <dgm:if name="Name1" func="var" arg="dir" op="equ" val="norm">
        <dgm:alg type="lin">
          <dgm:param type="linDir" val="fromT"/>
          <dgm:param type="vertAlign" val="mid"/>
          <dgm:param type="horzAlign" val="l"/>
          <dgm:param type="nodeHorzAlign" val="l"/>
        </dgm:alg>
      </dgm:if>
      <dgm:else name="Name2">
        <dgm:alg type="lin">
          <dgm:param type="linDir" val="fromT"/>
          <dgm:param type="vertAlign" val="mid"/>
          <dgm:param type="horzAlign" val="r"/>
          <dgm:param type="nodeHorzAlign" val="r"/>
        </dgm:alg>
      </dgm:else>
    </dgm:choose>
    <dgm:shape xmlns:r="http://schemas.openxmlformats.org/officeDocument/2006/relationships" r:blip="">
      <dgm:adjLst/>
    </dgm:shape>
    <dgm:presOf/>
    <dgm:constrLst>
      <dgm:constr type="w" for="ch" forName="parentLin" refType="w"/>
      <dgm:constr type="h" for="ch" forName="parentLin" val="INF"/>
      <dgm:constr type="w" for="des" forName="parentLeftMargin" refType="w" fact="0.05"/>
      <dgm:constr type="w" for="des" forName="parentText" refType="w" fact="0.7"/>
      <dgm:constr type="h" for="des" forName="parentText" refType="primFontSz" refFor="des" refForName="parentText" fact="0.82"/>
      <dgm:constr type="h" for="ch" forName="negativeSpace" refType="primFontSz" refFor="des" refForName="parentText" fact="-0.41"/>
      <dgm:constr type="h" for="ch" forName="negativeSpace" refType="h" refFor="des" refForName="parentText" op="lte" fact="-0.82"/>
      <dgm:constr type="h" for="ch" forName="negativeSpace" refType="h" refFor="des" refForName="parentText" op="gte" fact="-0.82"/>
      <dgm:constr type="w" for="ch" forName="childText" refType="w"/>
      <dgm:constr type="h" for="ch" forName="childText" refType="primFontSz" refFor="des" refForName="parentText" fact="0.7"/>
      <dgm:constr type="primFontSz" for="des" forName="parentText" val="65"/>
      <dgm:constr type="primFontSz" for="ch" forName="childText" refType="primFontSz" refFor="des" refForName="parentText"/>
      <dgm:constr type="tMarg" for="ch" forName="childText" refType="primFontSz" refFor="des" refForName="parentText" fact="1.64"/>
      <dgm:constr type="tMarg" for="ch" forName="childText" refType="h" refFor="des" refForName="parentText" op="lte" fact="3.28"/>
      <dgm:constr type="tMarg" for="ch" forName="childText" refType="h" refFor="des" refForName="parentText" op="gte" fact="3.28"/>
      <dgm:constr type="lMarg" for="ch" forName="childText" refType="w" fact="0.22"/>
      <dgm:constr type="rMarg" for="ch" forName="childText" refType="lMarg" refFor="ch" refForName="childText"/>
      <dgm:constr type="lMarg" for="des" forName="parentText" refType="w" fact="0.075"/>
      <dgm:constr type="rMarg" for="des" forName="parentText" refType="lMarg" refFor="des" refForName="parentText"/>
      <dgm:constr type="h" for="ch" forName="spaceBetweenRectangles" refType="primFontSz" refFor="des" refForName="parentText" fact="0.15"/>
    </dgm:constrLst>
    <dgm:ruleLst>
      <dgm:rule type="primFontSz" for="des" forName="parentText" val="5" fact="NaN" max="NaN"/>
    </dgm:ruleLst>
    <dgm:forEach name="Name3" axis="ch" ptType="node">
      <dgm:layoutNode name="parentLin">
        <dgm:choose name="Name4">
          <dgm:if name="Name5" func="var" arg="dir" op="equ" val="norm">
            <dgm:alg type="lin">
              <dgm:param type="linDir" val="fromL"/>
              <dgm:param type="horzAlign" val="l"/>
              <dgm:param type="nodeHorzAlign" val="l"/>
            </dgm:alg>
          </dgm:if>
          <dgm:else name="Name6">
            <dgm:alg type="lin">
              <dgm:param type="linDir" val="fromR"/>
              <dgm:param type="horzAlign" val="r"/>
              <dgm:param type="nodeHorzAlign" val="r"/>
            </dgm:alg>
          </dgm:else>
        </dgm:choose>
        <dgm:shape xmlns:r="http://schemas.openxmlformats.org/officeDocument/2006/relationships" r:blip="">
          <dgm:adjLst/>
        </dgm:shape>
        <dgm:presOf/>
        <dgm:constrLst/>
        <dgm:ruleLst/>
        <dgm:layoutNode name="parentLeftMargin">
          <dgm:alg type="sp"/>
          <dgm:shape xmlns:r="http://schemas.openxmlformats.org/officeDocument/2006/relationships" type="rect" r:blip="" hideGeom="1">
            <dgm:adjLst/>
          </dgm:shape>
          <dgm:presOf axis="self"/>
          <dgm:constrLst>
            <dgm:constr type="h"/>
          </dgm:constrLst>
          <dgm:ruleLst/>
        </dgm:layoutNode>
        <dgm:layoutNode name="parentText" styleLbl="node1">
          <dgm:varLst>
            <dgm:chMax val="0"/>
            <dgm:bulletEnabled val="1"/>
          </dgm:varLst>
          <dgm:choose name="Name7">
            <dgm:if name="Name8" func="var" arg="dir" op="equ" val="norm">
              <dgm:alg type="tx">
                <dgm:param type="parTxLTRAlign" val="l"/>
                <dgm:param type="parTxRTLAlign" val="l"/>
              </dgm:alg>
            </dgm:if>
            <dgm:else name="Name9">
              <dgm:alg type="tx">
                <dgm:param type="parTxLTRAlign" val="r"/>
                <dgm:param type="parTxRTLAlign" val="r"/>
              </dgm:alg>
            </dgm:else>
          </dgm:choose>
          <dgm:shape xmlns:r="http://schemas.openxmlformats.org/officeDocument/2006/relationships" type="roundRect" r:blip="">
            <dgm:adjLst/>
          </dgm:shape>
          <dgm:presOf axis="self" ptType="node"/>
          <dgm:constrLst>
            <dgm:constr type="tMarg"/>
            <dgm:constr type="bMarg"/>
          </dgm:constrLst>
          <dgm:ruleLst/>
        </dgm:layoutNode>
      </dgm:layoutNode>
      <dgm:layoutNode name="negativeSpace">
        <dgm:alg type="sp"/>
        <dgm:shape xmlns:r="http://schemas.openxmlformats.org/officeDocument/2006/relationships" r:blip="">
          <dgm:adjLst/>
        </dgm:shape>
        <dgm:presOf/>
        <dgm:constrLst/>
        <dgm:ruleLst/>
      </dgm:layoutNode>
      <dgm:layoutNode name="childText" styleLbl="conFgAcc1">
        <dgm:varLst>
          <dgm:bulletEnabled val="1"/>
        </dgm:varLst>
        <dgm:alg type="tx">
          <dgm:param type="stBulletLvl" val="1"/>
        </dgm:alg>
        <dgm:shape xmlns:r="http://schemas.openxmlformats.org/officeDocument/2006/relationships" type="rect" r:blip="" zOrderOff="-2">
          <dgm:adjLst/>
        </dgm:shape>
        <dgm:presOf axis="des" ptType="node"/>
        <dgm:constrLst>
          <dgm:constr type="secFontSz" refType="primFontSz"/>
        </dgm:constrLst>
        <dgm:ruleLst>
          <dgm:rule type="h" val="INF" fact="NaN" max="NaN"/>
        </dgm:ruleLst>
      </dgm:layoutNode>
      <dgm:forEach name="Name10" axis="followSib" ptType="sibTrans" cnt="1">
        <dgm:layoutNode name="spaceBetweenRectangles">
          <dgm:alg type="sp"/>
          <dgm:shape xmlns:r="http://schemas.openxmlformats.org/officeDocument/2006/relationships" r:blip="">
            <dgm:adjLst/>
          </dgm:shape>
          <dgm:presOf/>
          <dgm:constrLst/>
          <dgm:ruleLst/>
        </dgm:layoutNode>
      </dgm:forEach>
    </dgm:forEach>
  </dgm:layoutNode>
</dgm:layoutDef>
</file>

<file path=ppt/diagrams/layout8.xml><?xml version="1.0" encoding="utf-8"?>
<dgm:layoutDef xmlns:dgm="http://schemas.openxmlformats.org/drawingml/2006/diagram" xmlns:a="http://schemas.openxmlformats.org/drawingml/2006/main" uniqueId="urn:microsoft.com/office/officeart/2005/8/layout/vProcess5">
  <dgm:title val=""/>
  <dgm:desc val=""/>
  <dgm:catLst>
    <dgm:cat type="process" pri="14000"/>
  </dgm:catLst>
  <dgm:sampData>
    <dgm:dataModel>
      <dgm:ptLst>
        <dgm:pt modelId="0" type="doc"/>
        <dgm:pt modelId="1">
          <dgm:prSet phldr="1"/>
        </dgm:pt>
        <dgm:pt modelId="2">
          <dgm:prSet phldr="1"/>
        </dgm:pt>
        <dgm:pt modelId="3">
          <dgm:prSet phldr="1"/>
        </dgm:pt>
      </dgm:ptLst>
      <dgm:cxnLst>
        <dgm:cxn modelId="5" srcId="0" destId="1" srcOrd="0" destOrd="0"/>
        <dgm:cxn modelId="6" srcId="0" destId="2" srcOrd="1" destOrd="0"/>
        <dgm:cxn modelId="7" srcId="0" destId="3" srcOrd="2"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6" srcId="0" destId="1" srcOrd="0" destOrd="0"/>
        <dgm:cxn modelId="7" srcId="0" destId="2" srcOrd="1" destOrd="0"/>
        <dgm:cxn modelId="8" srcId="0" destId="3" srcOrd="2" destOrd="0"/>
        <dgm:cxn modelId="9" srcId="0" destId="4" srcOrd="3" destOrd="0"/>
      </dgm:cxnLst>
      <dgm:bg/>
      <dgm:whole/>
    </dgm:dataModel>
  </dgm:clrData>
  <dgm:layoutNode name="outerComposite">
    <dgm:varLst>
      <dgm:chMax val="5"/>
      <dgm:dir/>
      <dgm:resizeHandles val="exact"/>
    </dgm:varLst>
    <dgm:alg type="composite"/>
    <dgm:shape xmlns:r="http://schemas.openxmlformats.org/officeDocument/2006/relationships" r:blip="">
      <dgm:adjLst/>
    </dgm:shape>
    <dgm:presOf/>
    <dgm:choose name="Name0">
      <dgm:if name="Name1" func="var" arg="dir" op="equ" val="norm">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l" for="ch" forName="TwoNodes_1"/>
          <dgm:constr type="w" for="ch" forName="TwoNodes_2" refType="w" fact="0.85"/>
          <dgm:constr type="h" for="ch" forName="TwoNodes_2" refType="h" fact="0.45"/>
          <dgm:constr type="b" for="ch" forName="TwoNodes_2" refType="h"/>
          <dgm:constr type="r" for="ch" forName="TwoNodes_2" refType="w"/>
          <dgm:constr type="w" for="ch" forName="TwoConn_1-2" refType="h" refFor="ch" refForName="TwoNodes_1" fact="0.65"/>
          <dgm:constr type="h" for="ch" forName="TwoConn_1-2" refType="h" refFor="ch" refForName="TwoNodes_1" fact="0.65"/>
          <dgm:constr type="ctrY" for="ch" forName="TwoConn_1-2" refType="h" fact="0.5"/>
          <dgm:constr type="r" for="ch" forName="TwoConn_1-2" refType="r" refFor="ch" refForName="TwoNodes_1"/>
          <dgm:constr type="r" for="ch" forName="TwoNodes_1_text" refType="l" refFor="ch" refForName="TwoConn_1-2"/>
          <dgm:constr type="rOff" for="ch" forName="TwoNodes_1_text" refType="w" refFor="ch" refForName="TwoConn_1-2" fact="-0.5"/>
          <dgm:constr type="t" for="ch" forName="TwoNodes_1_text" refType="t" refFor="ch" refForName="TwoNodes_1"/>
          <dgm:constr type="b" for="ch" forName="TwoNodes_1_text" refType="b" refFor="ch" refForName="TwoNodes_1"/>
          <dgm:constr type="l" for="ch" forName="TwoNodes_1_text" refType="l" refFor="ch" refForName="TwoNodes_1"/>
          <dgm:constr type="r" for="ch" forName="TwoNodes_2_text" refType="l" refFor="ch" refForName="TwoConn_1-2"/>
          <dgm:constr type="t" for="ch" forName="TwoNodes_2_text" refType="t" refFor="ch" refForName="TwoNodes_2"/>
          <dgm:constr type="b" for="ch" forName="TwoNodes_2_text" refType="b" refFor="ch" refForName="TwoNodes_2"/>
          <dgm:constr type="l" for="ch" forName="TwoNodes_2_text" refType="l" refFor="ch" refForName="TwoNodes_2"/>
          <dgm:constr type="w" for="ch" forName="ThreeNodes_1" refType="w" fact="0.85"/>
          <dgm:constr type="h" for="ch" forName="ThreeNodes_1" refType="h" fact="0.3"/>
          <dgm:constr type="t" for="ch" forName="ThreeNodes_1"/>
          <dgm:constr type="l" for="ch" forName="ThreeNodes_1"/>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r" for="ch" forName="ThreeNodes_3" refType="w"/>
          <dgm:constr type="w" for="ch" forName="ThreeConn_1-2" refType="h" refFor="ch" refForName="ThreeNodes_1" fact="0.65"/>
          <dgm:constr type="h" for="ch" forName="ThreeConn_1-2" refType="h" refFor="ch" refForName="ThreeNodes_1" fact="0.65"/>
          <dgm:constr type="ctrY" for="ch" forName="ThreeConn_1-2" refType="h" fact="0.325"/>
          <dgm:constr type="r" for="ch" forName="ThreeConn_1-2" refType="r"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r" for="ch" forName="ThreeConn_2-3" refType="r" refFor="ch" refForName="ThreeNodes_2"/>
          <dgm:constr type="r" for="ch" forName="ThreeNodes_1_text" refType="l" refFor="ch" refForName="ThreeConn_1-2"/>
          <dgm:constr type="rOff" for="ch" forName="ThreeNodes_1_text" refType="w" refFor="ch" refForName="ThreeConn_1-2" fact="-0.57"/>
          <dgm:constr type="t" for="ch" forName="ThreeNodes_1_text" refType="t" refFor="ch" refForName="ThreeNodes_1"/>
          <dgm:constr type="b" for="ch" forName="ThreeNodes_1_text" refType="b" refFor="ch" refForName="ThreeNodes_1"/>
          <dgm:constr type="l" for="ch" forName="ThreeNodes_1_text" refType="l" refFor="ch" refForName="ThreeNodes_1"/>
          <dgm:constr type="r" for="ch" forName="ThreeNodes_2_text" refType="l" refFor="ch" refForName="ThreeConn_1-2"/>
          <dgm:constr type="t" for="ch" forName="ThreeNodes_2_text" refType="t" refFor="ch" refForName="ThreeNodes_2"/>
          <dgm:constr type="b" for="ch" forName="ThreeNodes_2_text" refType="b" refFor="ch" refForName="ThreeNodes_2"/>
          <dgm:constr type="l" for="ch" forName="ThreeNodes_2_text" refType="l" refFor="ch" refForName="ThreeNodes_2"/>
          <dgm:constr type="r" for="ch" forName="ThreeNodes_3_text" refType="l" refFor="ch" refForName="ThreeConn_2-3"/>
          <dgm:constr type="t" for="ch" forName="ThreeNodes_3_text" refType="t" refFor="ch" refForName="ThreeNodes_3"/>
          <dgm:constr type="b" for="ch" forName="ThreeNodes_3_text" refType="b" refFor="ch" refForName="ThreeNodes_3"/>
          <dgm:constr type="l" for="ch" forName="ThreeNodes_3_text" refType="l" refFor="ch" refForName="ThreeNodes_3"/>
          <dgm:constr type="w" for="ch" forName="FourNodes_1" refType="w" fact="0.8"/>
          <dgm:constr type="h" for="ch" forName="FourNodes_1" refType="h" fact="0.22"/>
          <dgm:constr type="t" for="ch" forName="FourNodes_1"/>
          <dgm:constr type="l" for="ch" forName="FourNodes_1"/>
          <dgm:constr type="w" for="ch" forName="FourNodes_2" refType="w" fact="0.8"/>
          <dgm:constr type="h" for="ch" forName="FourNodes_2" refType="h" fact="0.22"/>
          <dgm:constr type="ctrY" for="ch" forName="FourNodes_2" refType="h" fact="0.37"/>
          <dgm:constr type="ctrX" for="ch" forName="FourNodes_2" refType="w" fact="0.467"/>
          <dgm:constr type="w" for="ch" forName="FourNodes_3" refType="w" fact="0.8"/>
          <dgm:constr type="h" for="ch" forName="FourNodes_3" refType="h" fact="0.22"/>
          <dgm:constr type="ctrY" for="ch" forName="FourNodes_3" refType="h" fact="0.63"/>
          <dgm:constr type="ctrX" for="ch" forName="FourNodes_3" refType="w" fact="0.533"/>
          <dgm:constr type="w" for="ch" forName="FourNodes_4" refType="w" fact="0.8"/>
          <dgm:constr type="h" for="ch" forName="FourNodes_4" refType="h" fact="0.22"/>
          <dgm:constr type="b" for="ch" forName="FourNodes_4" refType="h"/>
          <dgm:constr type="r" for="ch" forName="FourNodes_4" refType="w"/>
          <dgm:constr type="w" for="ch" forName="FourConn_1-2" refType="h" refFor="ch" refForName="FourNodes_1" fact="0.65"/>
          <dgm:constr type="h" for="ch" forName="FourConn_1-2" refType="h" refFor="ch" refForName="FourNodes_1" fact="0.65"/>
          <dgm:constr type="ctrY" for="ch" forName="FourConn_1-2" refType="h" fact="0.24"/>
          <dgm:constr type="r" for="ch" forName="FourConn_1-2" refType="r"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r" for="ch" forName="FourConn_2-3" refType="r"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r" for="ch" forName="FourConn_3-4" refType="r" refFor="ch" refForName="FourNodes_3"/>
          <dgm:constr type="r" for="ch" forName="FourNodes_1_text" refType="l" refFor="ch" refForName="FourConn_1-2"/>
          <dgm:constr type="rOff" for="ch" forName="FourNodes_1_text" refType="w" refFor="ch" refForName="FourConn_1-2" fact="-0.7"/>
          <dgm:constr type="t" for="ch" forName="FourNodes_1_text" refType="t" refFor="ch" refForName="FourNodes_1"/>
          <dgm:constr type="b" for="ch" forName="FourNodes_1_text" refType="b" refFor="ch" refForName="FourNodes_1"/>
          <dgm:constr type="l" for="ch" forName="FourNodes_1_text" refType="l" refFor="ch" refForName="FourNodes_1"/>
          <dgm:constr type="r" for="ch" forName="FourNodes_2_text" refType="l" refFor="ch" refForName="FourConn_1-2"/>
          <dgm:constr type="t" for="ch" forName="FourNodes_2_text" refType="t" refFor="ch" refForName="FourNodes_2"/>
          <dgm:constr type="b" for="ch" forName="FourNodes_2_text" refType="b" refFor="ch" refForName="FourNodes_2"/>
          <dgm:constr type="l" for="ch" forName="FourNodes_2_text" refType="l" refFor="ch" refForName="FourNodes_2"/>
          <dgm:constr type="r" for="ch" forName="FourNodes_3_text" refType="l" refFor="ch" refForName="FourConn_2-3"/>
          <dgm:constr type="t" for="ch" forName="FourNodes_3_text" refType="t" refFor="ch" refForName="FourNodes_3"/>
          <dgm:constr type="b" for="ch" forName="FourNodes_3_text" refType="b" refFor="ch" refForName="FourNodes_3"/>
          <dgm:constr type="l" for="ch" forName="FourNodes_3_text" refType="l" refFor="ch" refForName="FourNodes_3"/>
          <dgm:constr type="r" for="ch" forName="FourNodes_4_text" refType="l" refFor="ch" refForName="FourConn_3-4"/>
          <dgm:constr type="t" for="ch" forName="FourNodes_4_text" refType="t" refFor="ch" refForName="FourNodes_4"/>
          <dgm:constr type="b" for="ch" forName="FourNodes_4_text" refType="b" refFor="ch" refForName="FourNodes_4"/>
          <dgm:constr type="l" for="ch" forName="FourNodes_4_text" refType="l" refFor="ch" refForName="FourNodes_4"/>
          <dgm:constr type="w" for="ch" forName="FiveNodes_1" refType="w" fact="0.77"/>
          <dgm:constr type="h" for="ch" forName="FiveNodes_1" refType="h" fact="0.18"/>
          <dgm:constr type="t" for="ch" forName="FiveNodes_1"/>
          <dgm:constr type="l" for="ch" forName="FiveNodes_1"/>
          <dgm:constr type="w" for="ch" forName="FiveNodes_2" refType="w" fact="0.77"/>
          <dgm:constr type="h" for="ch" forName="FiveNodes_2" refType="h" fact="0.18"/>
          <dgm:constr type="ctrY" for="ch" forName="FiveNodes_2" refType="h" fact="0.295"/>
          <dgm:constr type="ctrX" for="ch" forName="FiveNodes_2" refType="w" fact="0.442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5575"/>
          <dgm:constr type="w" for="ch" forName="FiveNodes_5" refType="w" fact="0.77"/>
          <dgm:constr type="h" for="ch" forName="FiveNodes_5" refType="h" fact="0.18"/>
          <dgm:constr type="b" for="ch" forName="FiveNodes_5" refType="h"/>
          <dgm:constr type="r" for="ch" forName="FiveNodes_5" refType="w"/>
          <dgm:constr type="w" for="ch" forName="FiveConn_1-2" refType="h" refFor="ch" refForName="FiveNodes_1" fact="0.65"/>
          <dgm:constr type="h" for="ch" forName="FiveConn_1-2" refType="h" refFor="ch" refForName="FiveNodes_1" fact="0.65"/>
          <dgm:constr type="ctrY" for="ch" forName="FiveConn_1-2" refType="h" fact="0.19"/>
          <dgm:constr type="r" for="ch" forName="FiveConn_1-2" refType="r"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r" for="ch" forName="FiveConn_2-3" refType="r"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r" for="ch" forName="FiveConn_3-4" refType="r"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r" for="ch" forName="FiveConn_4-5" refType="r" refFor="ch" refForName="FiveNodes_4"/>
          <dgm:constr type="r" for="ch" forName="FiveNodes_1_text" refType="l" refFor="ch" refForName="FiveConn_1-2"/>
          <dgm:constr type="rOff" for="ch" forName="FiveNodes_1_text" refType="w" refFor="ch" refForName="FiveConn_1-2" fact="-0.75"/>
          <dgm:constr type="t" for="ch" forName="FiveNodes_1_text" refType="t" refFor="ch" refForName="FiveNodes_1"/>
          <dgm:constr type="b" for="ch" forName="FiveNodes_1_text" refType="b" refFor="ch" refForName="FiveNodes_1"/>
          <dgm:constr type="l" for="ch" forName="FiveNodes_1_text" refType="l" refFor="ch" refForName="FiveNodes_1"/>
          <dgm:constr type="r" for="ch" forName="FiveNodes_2_text" refType="l" refFor="ch" refForName="FiveConn_1-2"/>
          <dgm:constr type="t" for="ch" forName="FiveNodes_2_text" refType="t" refFor="ch" refForName="FiveNodes_2"/>
          <dgm:constr type="b" for="ch" forName="FiveNodes_2_text" refType="b" refFor="ch" refForName="FiveNodes_2"/>
          <dgm:constr type="l" for="ch" forName="FiveNodes_2_text" refType="l" refFor="ch" refForName="FiveNodes_2"/>
          <dgm:constr type="r" for="ch" forName="FiveNodes_3_text" refType="l" refFor="ch" refForName="FiveConn_2-3"/>
          <dgm:constr type="t" for="ch" forName="FiveNodes_3_text" refType="t" refFor="ch" refForName="FiveNodes_3"/>
          <dgm:constr type="b" for="ch" forName="FiveNodes_3_text" refType="b" refFor="ch" refForName="FiveNodes_3"/>
          <dgm:constr type="l" for="ch" forName="FiveNodes_3_text" refType="l" refFor="ch" refForName="FiveNodes_3"/>
          <dgm:constr type="r" for="ch" forName="FiveNodes_4_text" refType="l" refFor="ch" refForName="FiveConn_3-4"/>
          <dgm:constr type="t" for="ch" forName="FiveNodes_4_text" refType="t" refFor="ch" refForName="FiveNodes_4"/>
          <dgm:constr type="b" for="ch" forName="FiveNodes_4_text" refType="b" refFor="ch" refForName="FiveNodes_4"/>
          <dgm:constr type="l" for="ch" forName="FiveNodes_4_text" refType="l" refFor="ch" refForName="FiveNodes_4"/>
          <dgm:constr type="r" for="ch" forName="FiveNodes_5_text" refType="l" refFor="ch" refForName="FiveConn_4-5"/>
          <dgm:constr type="t" for="ch" forName="FiveNodes_5_text" refType="t" refFor="ch" refForName="FiveNodes_5"/>
          <dgm:constr type="b" for="ch" forName="FiveNodes_5_text" refType="b" refFor="ch" refForName="FiveNodes_5"/>
          <dgm:constr type="l" for="ch" forName="FiveNodes_5_text" refType="l" refFor="ch" refForName="FiveNodes_5"/>
        </dgm:constrLst>
      </dgm:if>
      <dgm:else name="Name2">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r" for="ch" forName="TwoNodes_1" refType="w"/>
          <dgm:constr type="w" for="ch" forName="TwoNodes_2" refType="w" fact="0.85"/>
          <dgm:constr type="h" for="ch" forName="TwoNodes_2" refType="h" fact="0.45"/>
          <dgm:constr type="b" for="ch" forName="TwoNodes_2" refType="h"/>
          <dgm:constr type="l" for="ch" forName="TwoNodes_2"/>
          <dgm:constr type="w" for="ch" forName="TwoConn_1-2" refType="h" refFor="ch" refForName="TwoNodes_1" fact="0.65"/>
          <dgm:constr type="h" for="ch" forName="TwoConn_1-2" refType="h" refFor="ch" refForName="TwoNodes_1" fact="0.65"/>
          <dgm:constr type="ctrY" for="ch" forName="TwoConn_1-2" refType="h" fact="0.5"/>
          <dgm:constr type="l" for="ch" forName="TwoConn_1-2" refType="l" refFor="ch" refForName="TwoNodes_1"/>
          <dgm:constr type="l" for="ch" forName="TwoNodes_1_text" refType="r" refFor="ch" refForName="TwoConn_1-2"/>
          <dgm:constr type="lOff" for="ch" forName="TwoNodes_1_text" refType="w" refFor="ch" refForName="TwoConn_1-2" fact="0.5"/>
          <dgm:constr type="t" for="ch" forName="TwoNodes_1_text" refType="t" refFor="ch" refForName="TwoNodes_1"/>
          <dgm:constr type="b" for="ch" forName="TwoNodes_1_text" refType="b" refFor="ch" refForName="TwoNodes_1"/>
          <dgm:constr type="r" for="ch" forName="TwoNodes_1_text" refType="r" refFor="ch" refForName="TwoNodes_1"/>
          <dgm:constr type="l" for="ch" forName="TwoNodes_2_text" refType="r" refFor="ch" refForName="TwoConn_1-2"/>
          <dgm:constr type="t" for="ch" forName="TwoNodes_2_text" refType="t" refFor="ch" refForName="TwoNodes_2"/>
          <dgm:constr type="b" for="ch" forName="TwoNodes_2_text" refType="b" refFor="ch" refForName="TwoNodes_2"/>
          <dgm:constr type="r" for="ch" forName="TwoNodes_2_text" refType="r" refFor="ch" refForName="TwoNodes_2"/>
          <dgm:constr type="w" for="ch" forName="ThreeNodes_1" refType="w" fact="0.85"/>
          <dgm:constr type="h" for="ch" forName="ThreeNodes_1" refType="h" fact="0.3"/>
          <dgm:constr type="t" for="ch" forName="ThreeNodes_1"/>
          <dgm:constr type="r" for="ch" forName="ThreeNodes_1" refType="w"/>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l" for="ch" forName="ThreeNodes_3"/>
          <dgm:constr type="w" for="ch" forName="ThreeConn_1-2" refType="h" refFor="ch" refForName="ThreeNodes_1" fact="0.65"/>
          <dgm:constr type="h" for="ch" forName="ThreeConn_1-2" refType="h" refFor="ch" refForName="ThreeNodes_1" fact="0.65"/>
          <dgm:constr type="ctrY" for="ch" forName="ThreeConn_1-2" refType="h" fact="0.325"/>
          <dgm:constr type="l" for="ch" forName="ThreeConn_1-2" refType="l"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l" for="ch" forName="ThreeConn_2-3" refType="l" refFor="ch" refForName="ThreeNodes_2"/>
          <dgm:constr type="l" for="ch" forName="ThreeNodes_1_text" refType="r" refFor="ch" refForName="ThreeConn_1-2"/>
          <dgm:constr type="lOff" for="ch" forName="ThreeNodes_1_text" refType="w" refFor="ch" refForName="ThreeConn_1-2" fact="0.55"/>
          <dgm:constr type="t" for="ch" forName="ThreeNodes_1_text" refType="t" refFor="ch" refForName="ThreeNodes_1"/>
          <dgm:constr type="b" for="ch" forName="ThreeNodes_1_text" refType="b" refFor="ch" refForName="ThreeNodes_1"/>
          <dgm:constr type="r" for="ch" forName="ThreeNodes_1_text" refType="r" refFor="ch" refForName="ThreeNodes_1"/>
          <dgm:constr type="l" for="ch" forName="ThreeNodes_2_text" refType="r" refFor="ch" refForName="ThreeConn_1-2"/>
          <dgm:constr type="t" for="ch" forName="ThreeNodes_2_text" refType="t" refFor="ch" refForName="ThreeNodes_2"/>
          <dgm:constr type="b" for="ch" forName="ThreeNodes_2_text" refType="b" refFor="ch" refForName="ThreeNodes_2"/>
          <dgm:constr type="r" for="ch" forName="ThreeNodes_2_text" refType="r" refFor="ch" refForName="ThreeNodes_2"/>
          <dgm:constr type="l" for="ch" forName="ThreeNodes_3_text" refType="r" refFor="ch" refForName="ThreeConn_2-3"/>
          <dgm:constr type="t" for="ch" forName="ThreeNodes_3_text" refType="t" refFor="ch" refForName="ThreeNodes_3"/>
          <dgm:constr type="b" for="ch" forName="ThreeNodes_3_text" refType="b" refFor="ch" refForName="ThreeNodes_3"/>
          <dgm:constr type="r" for="ch" forName="ThreeNodes_3_text" refType="r" refFor="ch" refForName="ThreeNodes_3"/>
          <dgm:constr type="w" for="ch" forName="FourNodes_1" refType="w" fact="0.8"/>
          <dgm:constr type="h" for="ch" forName="FourNodes_1" refType="h" fact="0.22"/>
          <dgm:constr type="t" for="ch" forName="FourNodes_1"/>
          <dgm:constr type="r" for="ch" forName="FourNodes_1" refType="w"/>
          <dgm:constr type="w" for="ch" forName="FourNodes_2" refType="w" fact="0.8"/>
          <dgm:constr type="h" for="ch" forName="FourNodes_2" refType="h" fact="0.22"/>
          <dgm:constr type="ctrY" for="ch" forName="FourNodes_2" refType="h" fact="0.37"/>
          <dgm:constr type="ctrX" for="ch" forName="FourNodes_2" refType="w" fact="0.533"/>
          <dgm:constr type="w" for="ch" forName="FourNodes_3" refType="w" fact="0.8"/>
          <dgm:constr type="h" for="ch" forName="FourNodes_3" refType="h" fact="0.22"/>
          <dgm:constr type="ctrY" for="ch" forName="FourNodes_3" refType="h" fact="0.63"/>
          <dgm:constr type="ctrX" for="ch" forName="FourNodes_3" refType="w" fact="0.467"/>
          <dgm:constr type="w" for="ch" forName="FourNodes_4" refType="w" fact="0.8"/>
          <dgm:constr type="h" for="ch" forName="FourNodes_4" refType="h" fact="0.22"/>
          <dgm:constr type="b" for="ch" forName="FourNodes_4" refType="h"/>
          <dgm:constr type="l" for="ch" forName="FourNodes_4"/>
          <dgm:constr type="w" for="ch" forName="FourConn_1-2" refType="h" refFor="ch" refForName="FourNodes_1" fact="0.65"/>
          <dgm:constr type="h" for="ch" forName="FourConn_1-2" refType="h" refFor="ch" refForName="FourNodes_1" fact="0.65"/>
          <dgm:constr type="ctrY" for="ch" forName="FourConn_1-2" refType="h" fact="0.24"/>
          <dgm:constr type="l" for="ch" forName="FourConn_1-2" refType="l"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l" for="ch" forName="FourConn_2-3" refType="l"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l" for="ch" forName="FourConn_3-4" refType="l" refFor="ch" refForName="FourNodes_3"/>
          <dgm:constr type="l" for="ch" forName="FourNodes_1_text" refType="r" refFor="ch" refForName="FourConn_1-2"/>
          <dgm:constr type="lOff" for="ch" forName="FourNodes_1_text" refType="w" refFor="ch" refForName="FourConn_1-2" fact="0.69"/>
          <dgm:constr type="t" for="ch" forName="FourNodes_1_text" refType="t" refFor="ch" refForName="FourNodes_1"/>
          <dgm:constr type="b" for="ch" forName="FourNodes_1_text" refType="b" refFor="ch" refForName="FourNodes_1"/>
          <dgm:constr type="r" for="ch" forName="FourNodes_1_text" refType="r" refFor="ch" refForName="FourNodes_1"/>
          <dgm:constr type="l" for="ch" forName="FourNodes_2_text" refType="r" refFor="ch" refForName="FourConn_1-2"/>
          <dgm:constr type="t" for="ch" forName="FourNodes_2_text" refType="t" refFor="ch" refForName="FourNodes_2"/>
          <dgm:constr type="b" for="ch" forName="FourNodes_2_text" refType="b" refFor="ch" refForName="FourNodes_2"/>
          <dgm:constr type="r" for="ch" forName="FourNodes_2_text" refType="r" refFor="ch" refForName="FourNodes_2"/>
          <dgm:constr type="l" for="ch" forName="FourNodes_3_text" refType="r" refFor="ch" refForName="FourConn_2-3"/>
          <dgm:constr type="t" for="ch" forName="FourNodes_3_text" refType="t" refFor="ch" refForName="FourNodes_3"/>
          <dgm:constr type="b" for="ch" forName="FourNodes_3_text" refType="b" refFor="ch" refForName="FourNodes_3"/>
          <dgm:constr type="r" for="ch" forName="FourNodes_3_text" refType="r" refFor="ch" refForName="FourNodes_3"/>
          <dgm:constr type="l" for="ch" forName="FourNodes_4_text" refType="r" refFor="ch" refForName="FourConn_3-4"/>
          <dgm:constr type="t" for="ch" forName="FourNodes_4_text" refType="t" refFor="ch" refForName="FourNodes_4"/>
          <dgm:constr type="b" for="ch" forName="FourNodes_4_text" refType="b" refFor="ch" refForName="FourNodes_4"/>
          <dgm:constr type="r" for="ch" forName="FourNodes_4_text" refType="r" refFor="ch" refForName="FourNodes_4"/>
          <dgm:constr type="w" for="ch" forName="FiveNodes_1" refType="w" fact="0.77"/>
          <dgm:constr type="h" for="ch" forName="FiveNodes_1" refType="h" fact="0.18"/>
          <dgm:constr type="t" for="ch" forName="FiveNodes_1"/>
          <dgm:constr type="r" for="ch" forName="FiveNodes_1" refType="w"/>
          <dgm:constr type="w" for="ch" forName="FiveNodes_2" refType="w" fact="0.77"/>
          <dgm:constr type="h" for="ch" forName="FiveNodes_2" refType="h" fact="0.18"/>
          <dgm:constr type="ctrY" for="ch" forName="FiveNodes_2" refType="h" fact="0.295"/>
          <dgm:constr type="ctrX" for="ch" forName="FiveNodes_2" refType="w" fact="0.557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4425"/>
          <dgm:constr type="w" for="ch" forName="FiveNodes_5" refType="w" fact="0.77"/>
          <dgm:constr type="h" for="ch" forName="FiveNodes_5" refType="h" fact="0.18"/>
          <dgm:constr type="b" for="ch" forName="FiveNodes_5" refType="h"/>
          <dgm:constr type="l" for="ch" forName="FiveNodes_5"/>
          <dgm:constr type="w" for="ch" forName="FiveConn_1-2" refType="h" refFor="ch" refForName="FiveNodes_1" fact="0.65"/>
          <dgm:constr type="h" for="ch" forName="FiveConn_1-2" refType="h" refFor="ch" refForName="FiveNodes_1" fact="0.65"/>
          <dgm:constr type="ctrY" for="ch" forName="FiveConn_1-2" refType="h" fact="0.19"/>
          <dgm:constr type="l" for="ch" forName="FiveConn_1-2" refType="l"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l" for="ch" forName="FiveConn_2-3" refType="l"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l" for="ch" forName="FiveConn_3-4" refType="l"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l" for="ch" forName="FiveConn_4-5" refType="l" refFor="ch" refForName="FiveNodes_4"/>
          <dgm:constr type="l" for="ch" forName="FiveNodes_1_text" refType="r" refFor="ch" refForName="FiveConn_1-2"/>
          <dgm:constr type="lOff" for="ch" forName="FiveNodes_1_text" refType="w" refFor="ch" refForName="FiveConn_1-2" fact="0.73"/>
          <dgm:constr type="t" for="ch" forName="FiveNodes_1_text" refType="t" refFor="ch" refForName="FiveNodes_1"/>
          <dgm:constr type="b" for="ch" forName="FiveNodes_1_text" refType="b" refFor="ch" refForName="FiveNodes_1"/>
          <dgm:constr type="r" for="ch" forName="FiveNodes_1_text" refType="r" refFor="ch" refForName="FiveNodes_1"/>
          <dgm:constr type="l" for="ch" forName="FiveNodes_2_text" refType="r" refFor="ch" refForName="FiveConn_1-2"/>
          <dgm:constr type="t" for="ch" forName="FiveNodes_2_text" refType="t" refFor="ch" refForName="FiveNodes_2"/>
          <dgm:constr type="b" for="ch" forName="FiveNodes_2_text" refType="b" refFor="ch" refForName="FiveNodes_2"/>
          <dgm:constr type="r" for="ch" forName="FiveNodes_2_text" refType="r" refFor="ch" refForName="FiveNodes_2"/>
          <dgm:constr type="l" for="ch" forName="FiveNodes_3_text" refType="r" refFor="ch" refForName="FiveConn_2-3"/>
          <dgm:constr type="t" for="ch" forName="FiveNodes_3_text" refType="t" refFor="ch" refForName="FiveNodes_3"/>
          <dgm:constr type="b" for="ch" forName="FiveNodes_3_text" refType="b" refFor="ch" refForName="FiveNodes_3"/>
          <dgm:constr type="r" for="ch" forName="FiveNodes_3_text" refType="r" refFor="ch" refForName="FiveNodes_3"/>
          <dgm:constr type="l" for="ch" forName="FiveNodes_4_text" refType="r" refFor="ch" refForName="FiveConn_3-4"/>
          <dgm:constr type="t" for="ch" forName="FiveNodes_4_text" refType="t" refFor="ch" refForName="FiveNodes_4"/>
          <dgm:constr type="b" for="ch" forName="FiveNodes_4_text" refType="b" refFor="ch" refForName="FiveNodes_4"/>
          <dgm:constr type="r" for="ch" forName="FiveNodes_4_text" refType="r" refFor="ch" refForName="FiveNodes_4"/>
          <dgm:constr type="l" for="ch" forName="FiveNodes_5_text" refType="r" refFor="ch" refForName="FiveConn_4-5"/>
          <dgm:constr type="t" for="ch" forName="FiveNodes_5_text" refType="t" refFor="ch" refForName="FiveNodes_5"/>
          <dgm:constr type="b" for="ch" forName="FiveNodes_5_text" refType="b" refFor="ch" refForName="FiveNodes_5"/>
          <dgm:constr type="r" for="ch" forName="FiveNodes_5_text" refType="r" refFor="ch" refForName="FiveNodes_5"/>
        </dgm:constrLst>
      </dgm:else>
    </dgm:choose>
    <dgm:ruleLst/>
    <dgm:layoutNode name="dummyMaxCanvas">
      <dgm:varLst/>
      <dgm:alg type="sp"/>
      <dgm:shape xmlns:r="http://schemas.openxmlformats.org/officeDocument/2006/relationships" r:blip="">
        <dgm:adjLst/>
      </dgm:shape>
      <dgm:presOf/>
      <dgm:constrLst/>
      <dgm:ruleLst/>
    </dgm:layoutNode>
    <dgm:choose name="Name3">
      <dgm:if name="Name4" axis="ch" ptType="node" func="cnt" op="equ" val="1">
        <dgm:layoutNode name="OneNode_1">
          <dgm:varLst>
            <dgm:bulletEnabled val="1"/>
          </dgm:varLst>
          <dgm:alg type="tx"/>
          <dgm:shape xmlns:r="http://schemas.openxmlformats.org/officeDocument/2006/relationships" type="roundRect" r:blip="">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
        <dgm:choose name="Name6">
          <dgm:if name="Name7" axis="ch" ptType="node" func="cnt" op="equ" val="2">
            <dgm:layoutNode name="Two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wo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wo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wo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wo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
            <dgm:choose name="Name9">
              <dgm:if name="Name10" axis="ch" ptType="node" func="cnt" op="equ" val="3">
                <dgm:layoutNode name="Thre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hre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hre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Thre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1">
                <dgm:choose name="Name12">
                  <dgm:if name="Name13" axis="ch" ptType="node" func="cnt" op="equ" val="4">
                    <dgm:layoutNode name="Four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our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our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our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our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4">
                    <dgm:choose name="Name15">
                      <dgm:if name="Name16" axis="ch" ptType="node" func="cnt" op="gte" val="5">
                        <dgm:layoutNode name="Fiv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iv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iv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ive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iveNodes_5">
                          <dgm:varLst>
                            <dgm:bulletEnabled val="1"/>
                          </dgm:varLst>
                          <dgm:alg type="sp"/>
                          <dgm:shape xmlns:r="http://schemas.openxmlformats.org/officeDocument/2006/relationships" type="roundRect" r:blip="">
                            <dgm:adjLst>
                              <dgm:adj idx="1" val="0.1"/>
                            </dgm:adjLst>
                          </dgm:shape>
                          <dgm:presOf axis="ch desOrSelf" ptType="node node" st="5 1" cnt="1 0"/>
                          <dgm:constrLst/>
                          <dgm:ruleLst/>
                        </dgm:layoutNode>
                        <dgm:layoutNode name="Fiv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4-5" styleLbl="fgAccFollowNode1">
                          <dgm:varLst>
                            <dgm:bulletEnabled val="1"/>
                          </dgm:varLst>
                          <dgm:alg type="tx"/>
                          <dgm:shape xmlns:r="http://schemas.openxmlformats.org/officeDocument/2006/relationships" type="downArrow" r:blip="">
                            <dgm:adjLst>
                              <dgm:adj idx="1" val="0.55"/>
                              <dgm:adj idx="2" val="0.45"/>
                            </dgm:adjLst>
                          </dgm:shape>
                          <dgm:presOf axis="ch" ptType="sibTrans" st="4"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5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5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7"/>
                    </dgm:choose>
                  </dgm:else>
                </dgm:choose>
              </dgm:else>
            </dgm:choose>
          </dgm:else>
        </dgm:choose>
      </dgm:else>
    </dgm:choose>
  </dgm:layoutNode>
</dgm:layoutDef>
</file>

<file path=ppt/diagrams/layout9.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10.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11.xml><?xml version="1.0" encoding="utf-8"?>
<dgm:layoutDef xmlns:dgm="http://schemas.openxmlformats.org/drawingml/2006/diagram" xmlns:a="http://schemas.openxmlformats.org/drawingml/2006/main" uniqueId="urn:microsoft.com/office/officeart/2016/7/layout/RepeatingBendingProcessNew">
  <dgm:title val="Repeating Bending Process New"/>
  <dgm:desc val=""/>
  <dgm:catLst>
    <dgm:cat type="process" pri="5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7" srcId="0" destId="1" srcOrd="0" destOrd="0"/>
        <dgm:cxn modelId="8" srcId="0" destId="2" srcOrd="1" destOrd="0"/>
        <dgm:cxn modelId="9" srcId="0" destId="3" srcOrd="2" destOrd="0"/>
        <dgm:cxn modelId="10" srcId="0" destId="4" srcOrd="3" destOrd="0"/>
        <dgm:cxn modelId="11"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axis="self" func="var" arg="dir" op="equ" val="norm">
        <dgm:alg type="snake">
          <dgm:param type="grDir" val="tL"/>
          <dgm:param type="flowDir" val="row"/>
          <dgm:param type="contDir" val="sameDir"/>
          <dgm:param type="bkpt" val="endCnv"/>
        </dgm:alg>
      </dgm:if>
      <dgm:else name="Name3">
        <dgm:alg type="snake">
          <dgm:param type="grDir" val="tR"/>
          <dgm:param type="flowDir" val="row"/>
          <dgm:param type="contDir" val="sameDir"/>
          <dgm:param type="bkpt" val="endCnv"/>
        </dgm:alg>
      </dgm:else>
    </dgm:choose>
    <dgm:shape xmlns:r="http://schemas.openxmlformats.org/officeDocument/2006/relationships" r:blip="">
      <dgm:adjLst/>
    </dgm:shape>
    <dgm:presOf/>
    <dgm:constrLst>
      <dgm:constr type="w" for="ch" ptType="node" refType="w"/>
      <dgm:constr type="w" for="ch" forName="sibTrans" refType="w" refFor="ch" refPtType="node" op="equ" fact="0.23"/>
      <dgm:constr type="sp" refType="w" refFor="ch" refForName="sibTrans" op="equ"/>
      <dgm:constr type="userB" for="des" forName="connectorText" refType="sp"/>
      <dgm:constr type="primFontSz" for="ch" ptType="node" op="equ" val="65"/>
      <dgm:constr type="h" for="ch" ptType="sibTrans" op="equ"/>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ect" r:blip="">
          <dgm:adjLst/>
        </dgm:shape>
        <dgm:presOf axis="desOrSelf" ptType="node"/>
        <dgm:constrLst>
          <dgm:constr type="h" refType="w" fact="0.6"/>
          <dgm:constr type="tMarg" refType="h" fact="0.243"/>
          <dgm:constr type="bMarg" refType="h" fact="0.243"/>
          <dgm:constr type="lMarg" refType="w" fact="0.1389"/>
          <dgm:constr type="rMarg" refType="w" fact="0.1389"/>
        </dgm:constrLst>
        <dgm:ruleLst>
          <dgm:rule type="primFontSz" val="12" fact="NaN" max="NaN"/>
        </dgm:ruleLst>
      </dgm:layoutNode>
      <dgm:forEach name="sibTransForEach" axis="followSib" ptType="sibTrans" cnt="1">
        <dgm:layoutNode name="sibTrans">
          <dgm:choose name="Name4">
            <dgm:if name="Name5" axis="self" func="var" arg="dir" op="equ" val="norm">
              <dgm:alg type="conn">
                <dgm:param type="connRout" val="bend"/>
                <dgm:param type="dim" val="1D"/>
                <dgm:param type="begPts" val="midR bCtr"/>
                <dgm:param type="endPts" val="midL tCtr"/>
              </dgm:alg>
            </dgm:if>
            <dgm:else name="Name6">
              <dgm:alg type="conn">
                <dgm:param type="connRout" val="bend"/>
                <dgm:param type="dim" val="1D"/>
                <dgm:param type="begPts" val="midL bCtr"/>
                <dgm:param type="endPts" val="midR tCtr"/>
              </dgm:alg>
            </dgm:else>
          </dgm:choose>
          <dgm:shape xmlns:r="http://schemas.openxmlformats.org/officeDocument/2006/relationships" type="conn" r:blip="" zOrderOff="-2">
            <dgm:adjLst/>
          </dgm:shape>
          <dgm:presOf axis="self"/>
          <dgm:constrLst>
            <dgm:constr type="begPad" val="-0.05"/>
            <dgm:constr type="endPad" val="0.9"/>
            <dgm:constr type="userA" for="ch" refType="connDist"/>
          </dgm:constrLst>
          <dgm:ruleLst/>
          <dgm:layoutNode name="connectorText">
            <dgm:alg type="tx">
              <dgm:param type="autoTxRot" val="upr"/>
            </dgm:alg>
            <dgm:shape xmlns:r="http://schemas.openxmlformats.org/officeDocument/2006/relationships" type="rect" r:blip="" hideGeom="1">
              <dgm:adjLst/>
            </dgm:shape>
            <dgm:presOf axis="self"/>
            <dgm:constrLst>
              <dgm:constr type="userA"/>
              <dgm:constr type="userB"/>
              <dgm:constr type="w" refType="userA" fact="0.05"/>
              <dgm:constr type="h" refType="userB" fact="0.01"/>
              <dgm:constr type="lMarg" val="1"/>
              <dgm:constr type="rMarg" val="1"/>
              <dgm:constr type="tMarg"/>
              <dgm:constr type="bMarg"/>
            </dgm:constrLst>
            <dgm:ruleLst>
              <dgm:rule type="w" val="NaN" fact="0.6" max="NaN"/>
              <dgm:rule type="h" val="NaN" fact="0.6" max="NaN"/>
              <dgm:rule type="primFontSz" val="5" fact="NaN" max="NaN"/>
            </dgm:ruleLst>
          </dgm:layoutNode>
        </dgm:layoutNode>
      </dgm:forEach>
    </dgm:forEach>
  </dgm:layoutNode>
</dgm:layoutDef>
</file>

<file path=ppt/diagrams/layout12.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8.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9.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0.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1335742B-BA9A-4EAA-AC7B-C3662BF64F88}" type="datetimeFigureOut">
              <a:rPr lang="en-GB" smtClean="0"/>
              <a:t>05/11/2025</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5690E894-25B5-4F4C-9917-00B9667B7A7D}" type="slidenum">
              <a:rPr lang="en-GB" smtClean="0"/>
              <a:t>‹#›</a:t>
            </a:fld>
            <a:endParaRPr lang="en-GB"/>
          </a:p>
        </p:txBody>
      </p:sp>
    </p:spTree>
    <p:extLst>
      <p:ext uri="{BB962C8B-B14F-4D97-AF65-F5344CB8AC3E}">
        <p14:creationId xmlns:p14="http://schemas.microsoft.com/office/powerpoint/2010/main" val="408347837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5690E894-25B5-4F4C-9917-00B9667B7A7D}" type="slidenum">
              <a:rPr lang="en-GB" smtClean="0"/>
              <a:t>12</a:t>
            </a:fld>
            <a:endParaRPr lang="en-GB"/>
          </a:p>
        </p:txBody>
      </p:sp>
    </p:spTree>
    <p:extLst>
      <p:ext uri="{BB962C8B-B14F-4D97-AF65-F5344CB8AC3E}">
        <p14:creationId xmlns:p14="http://schemas.microsoft.com/office/powerpoint/2010/main" val="480844742"/>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Ref idx="1003">
        <a:schemeClr val="bg2"/>
      </p:bgRef>
    </p:bg>
    <p:spTree>
      <p:nvGrpSpPr>
        <p:cNvPr id="1" name=""/>
        <p:cNvGrpSpPr/>
        <p:nvPr/>
      </p:nvGrpSpPr>
      <p:grpSpPr>
        <a:xfrm>
          <a:off x="0" y="0"/>
          <a:ext cx="0" cy="0"/>
          <a:chOff x="0" y="0"/>
          <a:chExt cx="0" cy="0"/>
        </a:xfrm>
      </p:grpSpPr>
      <p:pic>
        <p:nvPicPr>
          <p:cNvPr id="7" name="Picture 6" descr="Celestia-R1---OverlayTitle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ctrTitle"/>
          </p:nvPr>
        </p:nvSpPr>
        <p:spPr>
          <a:xfrm>
            <a:off x="3962399" y="1964267"/>
            <a:ext cx="7197726" cy="2421464"/>
          </a:xfrm>
        </p:spPr>
        <p:txBody>
          <a:bodyPr anchor="b">
            <a:normAutofit/>
          </a:bodyPr>
          <a:lstStyle>
            <a:lvl1pPr algn="r">
              <a:defRPr sz="4800">
                <a:effectLst/>
              </a:defRPr>
            </a:lvl1pPr>
          </a:lstStyle>
          <a:p>
            <a:r>
              <a:rPr lang="en-GB"/>
              <a:t>Click to edit Master title style</a:t>
            </a:r>
            <a:endParaRPr lang="en-US" dirty="0"/>
          </a:p>
        </p:txBody>
      </p:sp>
      <p:sp>
        <p:nvSpPr>
          <p:cNvPr id="3" name="Subtitle 2"/>
          <p:cNvSpPr>
            <a:spLocks noGrp="1"/>
          </p:cNvSpPr>
          <p:nvPr>
            <p:ph type="subTitle" idx="1"/>
          </p:nvPr>
        </p:nvSpPr>
        <p:spPr>
          <a:xfrm>
            <a:off x="3962399" y="4385732"/>
            <a:ext cx="7197726" cy="1405467"/>
          </a:xfrm>
        </p:spPr>
        <p:txBody>
          <a:bodyPr anchor="t">
            <a:normAutofit/>
          </a:bodyPr>
          <a:lstStyle>
            <a:lvl1pPr marL="0" indent="0" algn="r">
              <a:buNone/>
              <a:defRPr sz="1800" cap="all">
                <a:solidFill>
                  <a:schemeClr val="tx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GB"/>
              <a:t>Click to edit Master subtitle style</a:t>
            </a:r>
            <a:endParaRPr lang="en-US" dirty="0"/>
          </a:p>
        </p:txBody>
      </p:sp>
      <p:sp>
        <p:nvSpPr>
          <p:cNvPr id="4" name="Date Placeholder 3"/>
          <p:cNvSpPr>
            <a:spLocks noGrp="1"/>
          </p:cNvSpPr>
          <p:nvPr>
            <p:ph type="dt" sz="half" idx="10"/>
          </p:nvPr>
        </p:nvSpPr>
        <p:spPr>
          <a:xfrm>
            <a:off x="8932558" y="5870575"/>
            <a:ext cx="1600200" cy="377825"/>
          </a:xfrm>
        </p:spPr>
        <p:txBody>
          <a:bodyPr/>
          <a:lstStyle/>
          <a:p>
            <a:fld id="{45766338-ED31-4DF9-837A-44901026369C}" type="datetimeFigureOut">
              <a:rPr lang="en-GB" smtClean="0"/>
              <a:t>05/11/2025</a:t>
            </a:fld>
            <a:endParaRPr lang="en-GB" dirty="0"/>
          </a:p>
        </p:txBody>
      </p:sp>
      <p:sp>
        <p:nvSpPr>
          <p:cNvPr id="5" name="Footer Placeholder 4"/>
          <p:cNvSpPr>
            <a:spLocks noGrp="1"/>
          </p:cNvSpPr>
          <p:nvPr>
            <p:ph type="ftr" sz="quarter" idx="11"/>
          </p:nvPr>
        </p:nvSpPr>
        <p:spPr>
          <a:xfrm>
            <a:off x="3962399" y="5870575"/>
            <a:ext cx="4893958" cy="377825"/>
          </a:xfrm>
        </p:spPr>
        <p:txBody>
          <a:bodyPr/>
          <a:lstStyle/>
          <a:p>
            <a:endParaRPr lang="en-GB" dirty="0"/>
          </a:p>
        </p:txBody>
      </p:sp>
      <p:sp>
        <p:nvSpPr>
          <p:cNvPr id="6" name="Slide Number Placeholder 5"/>
          <p:cNvSpPr>
            <a:spLocks noGrp="1"/>
          </p:cNvSpPr>
          <p:nvPr>
            <p:ph type="sldNum" sz="quarter" idx="12"/>
          </p:nvPr>
        </p:nvSpPr>
        <p:spPr>
          <a:xfrm>
            <a:off x="10608958" y="5870575"/>
            <a:ext cx="551167" cy="377825"/>
          </a:xfrm>
        </p:spPr>
        <p:txBody>
          <a:bodyPr/>
          <a:lstStyle/>
          <a:p>
            <a:fld id="{67525AAE-D511-481F-AB5D-E2151CE476B8}" type="slidenum">
              <a:rPr lang="en-GB" smtClean="0"/>
              <a:t>‹#›</a:t>
            </a:fld>
            <a:endParaRPr lang="en-GB" dirty="0"/>
          </a:p>
        </p:txBody>
      </p:sp>
    </p:spTree>
    <p:extLst>
      <p:ext uri="{BB962C8B-B14F-4D97-AF65-F5344CB8AC3E}">
        <p14:creationId xmlns:p14="http://schemas.microsoft.com/office/powerpoint/2010/main" val="353025847"/>
      </p:ext>
    </p:extLst>
  </p:cSld>
  <p:clrMapOvr>
    <a:overrideClrMapping bg1="dk1" tx1="lt1" bg2="dk2" tx2="lt2" accent1="accent1" accent2="accent2" accent3="accent3" accent4="accent4" accent5="accent5" accent6="accent6" hlink="hlink" folHlink="folHlink"/>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pic>
        <p:nvPicPr>
          <p:cNvPr id="7" name="Picture 6"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idx="1"/>
          </p:nvPr>
        </p:nvSpPr>
        <p:spPr/>
        <p:txBody>
          <a:bodyPr anchor="ct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45766338-ED31-4DF9-837A-44901026369C}" type="datetimeFigureOut">
              <a:rPr lang="en-GB" smtClean="0"/>
              <a:t>05/11/2025</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67525AAE-D511-481F-AB5D-E2151CE476B8}" type="slidenum">
              <a:rPr lang="en-GB" smtClean="0"/>
              <a:t>‹#›</a:t>
            </a:fld>
            <a:endParaRPr lang="en-GB" dirty="0"/>
          </a:p>
        </p:txBody>
      </p:sp>
    </p:spTree>
    <p:extLst>
      <p:ext uri="{BB962C8B-B14F-4D97-AF65-F5344CB8AC3E}">
        <p14:creationId xmlns:p14="http://schemas.microsoft.com/office/powerpoint/2010/main" val="242404408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pic>
        <p:nvPicPr>
          <p:cNvPr id="7" name="Picture 6"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title"/>
          </p:nvPr>
        </p:nvSpPr>
        <p:spPr>
          <a:xfrm>
            <a:off x="685800" y="3308581"/>
            <a:ext cx="10131427" cy="1468800"/>
          </a:xfrm>
        </p:spPr>
        <p:txBody>
          <a:bodyPr anchor="b"/>
          <a:lstStyle>
            <a:lvl1pPr algn="l">
              <a:defRPr sz="4000" b="0" cap="all"/>
            </a:lvl1pPr>
          </a:lstStyle>
          <a:p>
            <a:r>
              <a:rPr lang="en-GB"/>
              <a:t>Click to edit Master title style</a:t>
            </a:r>
            <a:endParaRPr lang="en-US" dirty="0"/>
          </a:p>
        </p:txBody>
      </p:sp>
      <p:sp>
        <p:nvSpPr>
          <p:cNvPr id="3" name="Text Placeholder 2"/>
          <p:cNvSpPr>
            <a:spLocks noGrp="1"/>
          </p:cNvSpPr>
          <p:nvPr>
            <p:ph type="body" idx="1"/>
          </p:nvPr>
        </p:nvSpPr>
        <p:spPr>
          <a:xfrm>
            <a:off x="685799" y="4777381"/>
            <a:ext cx="10131428" cy="860400"/>
          </a:xfrm>
        </p:spPr>
        <p:txBody>
          <a:bodyPr anchor="t">
            <a:normAutofit/>
          </a:bodyPr>
          <a:lstStyle>
            <a:lvl1pPr marL="0" indent="0" algn="l">
              <a:buNone/>
              <a:defRPr sz="2000" cap="all">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45766338-ED31-4DF9-837A-44901026369C}" type="datetimeFigureOut">
              <a:rPr lang="en-GB" smtClean="0"/>
              <a:t>05/11/2025</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67525AAE-D511-481F-AB5D-E2151CE476B8}" type="slidenum">
              <a:rPr lang="en-GB" smtClean="0"/>
              <a:t>‹#›</a:t>
            </a:fld>
            <a:endParaRPr lang="en-GB" dirty="0"/>
          </a:p>
        </p:txBody>
      </p:sp>
    </p:spTree>
    <p:extLst>
      <p:ext uri="{BB962C8B-B14F-4D97-AF65-F5344CB8AC3E}">
        <p14:creationId xmlns:p14="http://schemas.microsoft.com/office/powerpoint/2010/main" val="246378416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pic>
        <p:nvPicPr>
          <p:cNvPr id="8" name="Picture 7"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sz="half" idx="1"/>
          </p:nvPr>
        </p:nvSpPr>
        <p:spPr>
          <a:xfrm>
            <a:off x="685802" y="2142067"/>
            <a:ext cx="4995334" cy="3649134"/>
          </a:xfrm>
        </p:spPr>
        <p:txBody>
          <a:bodyP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Content Placeholder 3"/>
          <p:cNvSpPr>
            <a:spLocks noGrp="1"/>
          </p:cNvSpPr>
          <p:nvPr>
            <p:ph sz="half" idx="2"/>
          </p:nvPr>
        </p:nvSpPr>
        <p:spPr>
          <a:xfrm>
            <a:off x="5821895" y="2142067"/>
            <a:ext cx="4995332" cy="3649133"/>
          </a:xfrm>
        </p:spPr>
        <p:txBody>
          <a:bodyP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Date Placeholder 4"/>
          <p:cNvSpPr>
            <a:spLocks noGrp="1"/>
          </p:cNvSpPr>
          <p:nvPr>
            <p:ph type="dt" sz="half" idx="10"/>
          </p:nvPr>
        </p:nvSpPr>
        <p:spPr/>
        <p:txBody>
          <a:bodyPr/>
          <a:lstStyle/>
          <a:p>
            <a:fld id="{45766338-ED31-4DF9-837A-44901026369C}" type="datetimeFigureOut">
              <a:rPr lang="en-GB" smtClean="0"/>
              <a:t>05/11/2025</a:t>
            </a:fld>
            <a:endParaRPr lang="en-GB" dirty="0"/>
          </a:p>
        </p:txBody>
      </p:sp>
      <p:sp>
        <p:nvSpPr>
          <p:cNvPr id="6" name="Footer Placeholder 5"/>
          <p:cNvSpPr>
            <a:spLocks noGrp="1"/>
          </p:cNvSpPr>
          <p:nvPr>
            <p:ph type="ftr" sz="quarter" idx="11"/>
          </p:nvPr>
        </p:nvSpPr>
        <p:spPr/>
        <p:txBody>
          <a:bodyPr/>
          <a:lstStyle/>
          <a:p>
            <a:endParaRPr lang="en-GB" dirty="0"/>
          </a:p>
        </p:txBody>
      </p:sp>
      <p:sp>
        <p:nvSpPr>
          <p:cNvPr id="7" name="Slide Number Placeholder 6"/>
          <p:cNvSpPr>
            <a:spLocks noGrp="1"/>
          </p:cNvSpPr>
          <p:nvPr>
            <p:ph type="sldNum" sz="quarter" idx="12"/>
          </p:nvPr>
        </p:nvSpPr>
        <p:spPr/>
        <p:txBody>
          <a:bodyPr/>
          <a:lstStyle/>
          <a:p>
            <a:fld id="{67525AAE-D511-481F-AB5D-E2151CE476B8}" type="slidenum">
              <a:rPr lang="en-GB" smtClean="0"/>
              <a:t>‹#›</a:t>
            </a:fld>
            <a:endParaRPr lang="en-GB" dirty="0"/>
          </a:p>
        </p:txBody>
      </p:sp>
    </p:spTree>
    <p:extLst>
      <p:ext uri="{BB962C8B-B14F-4D97-AF65-F5344CB8AC3E}">
        <p14:creationId xmlns:p14="http://schemas.microsoft.com/office/powerpoint/2010/main" val="236236856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GB"/>
              <a:t>Click to edit Master title style</a:t>
            </a:r>
            <a:endParaRPr lang="en-US" dirty="0"/>
          </a:p>
        </p:txBody>
      </p:sp>
      <p:sp>
        <p:nvSpPr>
          <p:cNvPr id="3" name="Text Placeholder 2"/>
          <p:cNvSpPr>
            <a:spLocks noGrp="1"/>
          </p:cNvSpPr>
          <p:nvPr>
            <p:ph type="body" idx="1"/>
          </p:nvPr>
        </p:nvSpPr>
        <p:spPr>
          <a:xfrm>
            <a:off x="973670" y="2218267"/>
            <a:ext cx="4709054" cy="576262"/>
          </a:xfrm>
        </p:spPr>
        <p:txBody>
          <a:bodyPr anchor="b">
            <a:noAutofit/>
          </a:bodyPr>
          <a:lstStyle>
            <a:lvl1pPr marL="0" indent="0">
              <a:buNone/>
              <a:defRPr sz="28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685801" y="2870201"/>
            <a:ext cx="4996923" cy="2920998"/>
          </a:xfrm>
        </p:spPr>
        <p:txBody>
          <a:bodyPr anchor="t">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Text Placeholder 4"/>
          <p:cNvSpPr>
            <a:spLocks noGrp="1"/>
          </p:cNvSpPr>
          <p:nvPr>
            <p:ph type="body" sz="quarter" idx="3"/>
          </p:nvPr>
        </p:nvSpPr>
        <p:spPr>
          <a:xfrm>
            <a:off x="6096003" y="2226734"/>
            <a:ext cx="4722813" cy="576262"/>
          </a:xfrm>
        </p:spPr>
        <p:txBody>
          <a:bodyPr anchor="b">
            <a:noAutofit/>
          </a:bodyPr>
          <a:lstStyle>
            <a:lvl1pPr marL="0" indent="0">
              <a:buNone/>
              <a:defRPr sz="28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5823483" y="2870201"/>
            <a:ext cx="4995334" cy="2920998"/>
          </a:xfrm>
        </p:spPr>
        <p:txBody>
          <a:bodyPr anchor="t">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p:cNvSpPr>
            <a:spLocks noGrp="1"/>
          </p:cNvSpPr>
          <p:nvPr>
            <p:ph type="dt" sz="half" idx="10"/>
          </p:nvPr>
        </p:nvSpPr>
        <p:spPr/>
        <p:txBody>
          <a:bodyPr/>
          <a:lstStyle/>
          <a:p>
            <a:fld id="{45766338-ED31-4DF9-837A-44901026369C}" type="datetimeFigureOut">
              <a:rPr lang="en-GB" smtClean="0"/>
              <a:t>05/11/2025</a:t>
            </a:fld>
            <a:endParaRPr lang="en-GB" dirty="0"/>
          </a:p>
        </p:txBody>
      </p:sp>
      <p:sp>
        <p:nvSpPr>
          <p:cNvPr id="8" name="Footer Placeholder 7"/>
          <p:cNvSpPr>
            <a:spLocks noGrp="1"/>
          </p:cNvSpPr>
          <p:nvPr>
            <p:ph type="ftr" sz="quarter" idx="11"/>
          </p:nvPr>
        </p:nvSpPr>
        <p:spPr/>
        <p:txBody>
          <a:bodyPr/>
          <a:lstStyle/>
          <a:p>
            <a:endParaRPr lang="en-GB" dirty="0"/>
          </a:p>
        </p:txBody>
      </p:sp>
      <p:sp>
        <p:nvSpPr>
          <p:cNvPr id="9" name="Slide Number Placeholder 8"/>
          <p:cNvSpPr>
            <a:spLocks noGrp="1"/>
          </p:cNvSpPr>
          <p:nvPr>
            <p:ph type="sldNum" sz="quarter" idx="12"/>
          </p:nvPr>
        </p:nvSpPr>
        <p:spPr/>
        <p:txBody>
          <a:bodyPr/>
          <a:lstStyle/>
          <a:p>
            <a:fld id="{67525AAE-D511-481F-AB5D-E2151CE476B8}" type="slidenum">
              <a:rPr lang="en-GB" smtClean="0"/>
              <a:t>‹#›</a:t>
            </a:fld>
            <a:endParaRPr lang="en-GB" dirty="0"/>
          </a:p>
        </p:txBody>
      </p:sp>
    </p:spTree>
    <p:extLst>
      <p:ext uri="{BB962C8B-B14F-4D97-AF65-F5344CB8AC3E}">
        <p14:creationId xmlns:p14="http://schemas.microsoft.com/office/powerpoint/2010/main" val="95882736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pic>
        <p:nvPicPr>
          <p:cNvPr id="6" name="Picture 5"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title"/>
          </p:nvPr>
        </p:nvSpPr>
        <p:spPr/>
        <p:txBody>
          <a:bodyPr/>
          <a:lstStyle/>
          <a:p>
            <a:r>
              <a:rPr lang="en-GB"/>
              <a:t>Click to edit Master title style</a:t>
            </a:r>
            <a:endParaRPr lang="en-US" dirty="0"/>
          </a:p>
        </p:txBody>
      </p:sp>
      <p:sp>
        <p:nvSpPr>
          <p:cNvPr id="3" name="Date Placeholder 2"/>
          <p:cNvSpPr>
            <a:spLocks noGrp="1"/>
          </p:cNvSpPr>
          <p:nvPr>
            <p:ph type="dt" sz="half" idx="10"/>
          </p:nvPr>
        </p:nvSpPr>
        <p:spPr/>
        <p:txBody>
          <a:bodyPr/>
          <a:lstStyle/>
          <a:p>
            <a:fld id="{45766338-ED31-4DF9-837A-44901026369C}" type="datetimeFigureOut">
              <a:rPr lang="en-GB" smtClean="0"/>
              <a:t>05/11/2025</a:t>
            </a:fld>
            <a:endParaRPr lang="en-GB" dirty="0"/>
          </a:p>
        </p:txBody>
      </p:sp>
      <p:sp>
        <p:nvSpPr>
          <p:cNvPr id="4" name="Footer Placeholder 3"/>
          <p:cNvSpPr>
            <a:spLocks noGrp="1"/>
          </p:cNvSpPr>
          <p:nvPr>
            <p:ph type="ftr" sz="quarter" idx="11"/>
          </p:nvPr>
        </p:nvSpPr>
        <p:spPr/>
        <p:txBody>
          <a:bodyPr/>
          <a:lstStyle/>
          <a:p>
            <a:endParaRPr lang="en-GB" dirty="0"/>
          </a:p>
        </p:txBody>
      </p:sp>
      <p:sp>
        <p:nvSpPr>
          <p:cNvPr id="5" name="Slide Number Placeholder 4"/>
          <p:cNvSpPr>
            <a:spLocks noGrp="1"/>
          </p:cNvSpPr>
          <p:nvPr>
            <p:ph type="sldNum" sz="quarter" idx="12"/>
          </p:nvPr>
        </p:nvSpPr>
        <p:spPr/>
        <p:txBody>
          <a:bodyPr/>
          <a:lstStyle/>
          <a:p>
            <a:fld id="{67525AAE-D511-481F-AB5D-E2151CE476B8}" type="slidenum">
              <a:rPr lang="en-GB" smtClean="0"/>
              <a:t>‹#›</a:t>
            </a:fld>
            <a:endParaRPr lang="en-GB" dirty="0"/>
          </a:p>
        </p:txBody>
      </p:sp>
    </p:spTree>
    <p:extLst>
      <p:ext uri="{BB962C8B-B14F-4D97-AF65-F5344CB8AC3E}">
        <p14:creationId xmlns:p14="http://schemas.microsoft.com/office/powerpoint/2010/main" val="364640252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pic>
        <p:nvPicPr>
          <p:cNvPr id="5" name="Picture 4"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Date Placeholder 1"/>
          <p:cNvSpPr>
            <a:spLocks noGrp="1"/>
          </p:cNvSpPr>
          <p:nvPr>
            <p:ph type="dt" sz="half" idx="10"/>
          </p:nvPr>
        </p:nvSpPr>
        <p:spPr/>
        <p:txBody>
          <a:bodyPr/>
          <a:lstStyle/>
          <a:p>
            <a:fld id="{45766338-ED31-4DF9-837A-44901026369C}" type="datetimeFigureOut">
              <a:rPr lang="en-GB" smtClean="0"/>
              <a:t>05/11/2025</a:t>
            </a:fld>
            <a:endParaRPr lang="en-GB" dirty="0"/>
          </a:p>
        </p:txBody>
      </p:sp>
      <p:sp>
        <p:nvSpPr>
          <p:cNvPr id="3" name="Footer Placeholder 2"/>
          <p:cNvSpPr>
            <a:spLocks noGrp="1"/>
          </p:cNvSpPr>
          <p:nvPr>
            <p:ph type="ftr" sz="quarter" idx="11"/>
          </p:nvPr>
        </p:nvSpPr>
        <p:spPr/>
        <p:txBody>
          <a:bodyPr/>
          <a:lstStyle/>
          <a:p>
            <a:endParaRPr lang="en-GB" dirty="0"/>
          </a:p>
        </p:txBody>
      </p:sp>
      <p:sp>
        <p:nvSpPr>
          <p:cNvPr id="4" name="Slide Number Placeholder 3"/>
          <p:cNvSpPr>
            <a:spLocks noGrp="1"/>
          </p:cNvSpPr>
          <p:nvPr>
            <p:ph type="sldNum" sz="quarter" idx="12"/>
          </p:nvPr>
        </p:nvSpPr>
        <p:spPr/>
        <p:txBody>
          <a:bodyPr/>
          <a:lstStyle/>
          <a:p>
            <a:fld id="{67525AAE-D511-481F-AB5D-E2151CE476B8}" type="slidenum">
              <a:rPr lang="en-GB" smtClean="0"/>
              <a:t>‹#›</a:t>
            </a:fld>
            <a:endParaRPr lang="en-GB" dirty="0"/>
          </a:p>
        </p:txBody>
      </p:sp>
    </p:spTree>
    <p:extLst>
      <p:ext uri="{BB962C8B-B14F-4D97-AF65-F5344CB8AC3E}">
        <p14:creationId xmlns:p14="http://schemas.microsoft.com/office/powerpoint/2010/main" val="320445750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pic>
        <p:nvPicPr>
          <p:cNvPr id="8" name="Picture 7"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title"/>
          </p:nvPr>
        </p:nvSpPr>
        <p:spPr>
          <a:xfrm>
            <a:off x="685800" y="2074333"/>
            <a:ext cx="3680885" cy="1371600"/>
          </a:xfrm>
        </p:spPr>
        <p:txBody>
          <a:bodyPr anchor="b">
            <a:normAutofit/>
          </a:bodyPr>
          <a:lstStyle>
            <a:lvl1pPr algn="l">
              <a:defRPr sz="2400" b="0"/>
            </a:lvl1pPr>
          </a:lstStyle>
          <a:p>
            <a:r>
              <a:rPr lang="en-GB"/>
              <a:t>Click to edit Master title style</a:t>
            </a:r>
            <a:endParaRPr lang="en-US" dirty="0"/>
          </a:p>
        </p:txBody>
      </p:sp>
      <p:sp>
        <p:nvSpPr>
          <p:cNvPr id="3" name="Content Placeholder 2"/>
          <p:cNvSpPr>
            <a:spLocks noGrp="1"/>
          </p:cNvSpPr>
          <p:nvPr>
            <p:ph idx="1"/>
          </p:nvPr>
        </p:nvSpPr>
        <p:spPr>
          <a:xfrm>
            <a:off x="4648201" y="609601"/>
            <a:ext cx="6169026" cy="5181600"/>
          </a:xfrm>
        </p:spPr>
        <p:txBody>
          <a:bodyPr anchor="ct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Text Placeholder 3"/>
          <p:cNvSpPr>
            <a:spLocks noGrp="1"/>
          </p:cNvSpPr>
          <p:nvPr>
            <p:ph type="body" sz="half" idx="2"/>
          </p:nvPr>
        </p:nvSpPr>
        <p:spPr>
          <a:xfrm>
            <a:off x="685800" y="3445933"/>
            <a:ext cx="3680885" cy="1828800"/>
          </a:xfrm>
        </p:spPr>
        <p:txBody>
          <a:bodyPr anchor="t">
            <a:normAutofit/>
          </a:bodyPr>
          <a:lstStyle>
            <a:lvl1pPr marL="0" indent="0">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p>
            <a:fld id="{45766338-ED31-4DF9-837A-44901026369C}" type="datetimeFigureOut">
              <a:rPr lang="en-GB" smtClean="0"/>
              <a:t>05/11/2025</a:t>
            </a:fld>
            <a:endParaRPr lang="en-GB" dirty="0"/>
          </a:p>
        </p:txBody>
      </p:sp>
      <p:sp>
        <p:nvSpPr>
          <p:cNvPr id="6" name="Footer Placeholder 5"/>
          <p:cNvSpPr>
            <a:spLocks noGrp="1"/>
          </p:cNvSpPr>
          <p:nvPr>
            <p:ph type="ftr" sz="quarter" idx="11"/>
          </p:nvPr>
        </p:nvSpPr>
        <p:spPr/>
        <p:txBody>
          <a:bodyPr/>
          <a:lstStyle/>
          <a:p>
            <a:endParaRPr lang="en-GB" dirty="0"/>
          </a:p>
        </p:txBody>
      </p:sp>
      <p:sp>
        <p:nvSpPr>
          <p:cNvPr id="7" name="Slide Number Placeholder 6"/>
          <p:cNvSpPr>
            <a:spLocks noGrp="1"/>
          </p:cNvSpPr>
          <p:nvPr>
            <p:ph type="sldNum" sz="quarter" idx="12"/>
          </p:nvPr>
        </p:nvSpPr>
        <p:spPr/>
        <p:txBody>
          <a:bodyPr/>
          <a:lstStyle/>
          <a:p>
            <a:fld id="{67525AAE-D511-481F-AB5D-E2151CE476B8}" type="slidenum">
              <a:rPr lang="en-GB" smtClean="0"/>
              <a:t>‹#›</a:t>
            </a:fld>
            <a:endParaRPr lang="en-GB" dirty="0"/>
          </a:p>
        </p:txBody>
      </p:sp>
    </p:spTree>
    <p:extLst>
      <p:ext uri="{BB962C8B-B14F-4D97-AF65-F5344CB8AC3E}">
        <p14:creationId xmlns:p14="http://schemas.microsoft.com/office/powerpoint/2010/main" val="321203433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pic>
        <p:nvPicPr>
          <p:cNvPr id="8" name="Picture 7"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title"/>
          </p:nvPr>
        </p:nvSpPr>
        <p:spPr>
          <a:xfrm>
            <a:off x="685800" y="1600200"/>
            <a:ext cx="6164653" cy="1371600"/>
          </a:xfrm>
        </p:spPr>
        <p:txBody>
          <a:bodyPr anchor="b">
            <a:normAutofit/>
          </a:bodyPr>
          <a:lstStyle>
            <a:lvl1pPr algn="l">
              <a:defRPr sz="2800" b="0"/>
            </a:lvl1pPr>
          </a:lstStyle>
          <a:p>
            <a:r>
              <a:rPr lang="en-GB"/>
              <a:t>Click to edit Master title style</a:t>
            </a:r>
            <a:endParaRPr lang="en-US" dirty="0"/>
          </a:p>
        </p:txBody>
      </p:sp>
      <p:sp>
        <p:nvSpPr>
          <p:cNvPr id="14" name="Picture Placeholder 2"/>
          <p:cNvSpPr>
            <a:spLocks noGrp="1" noChangeAspect="1"/>
          </p:cNvSpPr>
          <p:nvPr>
            <p:ph type="pic" idx="1"/>
          </p:nvPr>
        </p:nvSpPr>
        <p:spPr>
          <a:xfrm>
            <a:off x="7536253" y="914400"/>
            <a:ext cx="3280974" cy="4572000"/>
          </a:xfrm>
          <a:prstGeom prst="roundRect">
            <a:avLst>
              <a:gd name="adj" fmla="val 4280"/>
            </a:avLst>
          </a:prstGeom>
          <a:ln w="50800" cap="sq" cmpd="dbl">
            <a:gradFill flip="none" rotWithShape="1">
              <a:gsLst>
                <a:gs pos="0">
                  <a:srgbClr val="FFFFFF"/>
                </a:gs>
                <a:gs pos="100000">
                  <a:schemeClr val="tx1">
                    <a:alpha val="0"/>
                  </a:schemeClr>
                </a:gs>
              </a:gsLst>
              <a:path path="circle">
                <a:fillToRect l="50000" t="50000" r="50000" b="50000"/>
              </a:path>
              <a:tileRect/>
            </a:gradFill>
            <a:miter lim="800000"/>
          </a:ln>
          <a:effectLst>
            <a:outerShdw blurRad="254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GB"/>
              <a:t>Click icon to add picture</a:t>
            </a:r>
            <a:endParaRPr lang="en-US" dirty="0"/>
          </a:p>
        </p:txBody>
      </p:sp>
      <p:sp>
        <p:nvSpPr>
          <p:cNvPr id="4" name="Text Placeholder 3"/>
          <p:cNvSpPr>
            <a:spLocks noGrp="1"/>
          </p:cNvSpPr>
          <p:nvPr>
            <p:ph type="body" sz="half" idx="2"/>
          </p:nvPr>
        </p:nvSpPr>
        <p:spPr>
          <a:xfrm>
            <a:off x="685800" y="2971800"/>
            <a:ext cx="6164653" cy="1828800"/>
          </a:xfrm>
        </p:spPr>
        <p:txBody>
          <a:bodyPr anchor="t">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p>
            <a:fld id="{45766338-ED31-4DF9-837A-44901026369C}" type="datetimeFigureOut">
              <a:rPr lang="en-GB" smtClean="0"/>
              <a:t>05/11/2025</a:t>
            </a:fld>
            <a:endParaRPr lang="en-GB" dirty="0"/>
          </a:p>
        </p:txBody>
      </p:sp>
      <p:sp>
        <p:nvSpPr>
          <p:cNvPr id="6" name="Footer Placeholder 5"/>
          <p:cNvSpPr>
            <a:spLocks noGrp="1"/>
          </p:cNvSpPr>
          <p:nvPr>
            <p:ph type="ftr" sz="quarter" idx="11"/>
          </p:nvPr>
        </p:nvSpPr>
        <p:spPr/>
        <p:txBody>
          <a:bodyPr/>
          <a:lstStyle/>
          <a:p>
            <a:endParaRPr lang="en-GB" dirty="0"/>
          </a:p>
        </p:txBody>
      </p:sp>
      <p:sp>
        <p:nvSpPr>
          <p:cNvPr id="7" name="Slide Number Placeholder 6"/>
          <p:cNvSpPr>
            <a:spLocks noGrp="1"/>
          </p:cNvSpPr>
          <p:nvPr>
            <p:ph type="sldNum" sz="quarter" idx="12"/>
          </p:nvPr>
        </p:nvSpPr>
        <p:spPr/>
        <p:txBody>
          <a:bodyPr/>
          <a:lstStyle/>
          <a:p>
            <a:fld id="{67525AAE-D511-481F-AB5D-E2151CE476B8}" type="slidenum">
              <a:rPr lang="en-GB" smtClean="0"/>
              <a:t>‹#›</a:t>
            </a:fld>
            <a:endParaRPr lang="en-GB" dirty="0"/>
          </a:p>
        </p:txBody>
      </p:sp>
    </p:spTree>
    <p:extLst>
      <p:ext uri="{BB962C8B-B14F-4D97-AF65-F5344CB8AC3E}">
        <p14:creationId xmlns:p14="http://schemas.microsoft.com/office/powerpoint/2010/main" val="180043138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pic>
        <p:nvPicPr>
          <p:cNvPr id="8" name="Picture 7"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title"/>
          </p:nvPr>
        </p:nvSpPr>
        <p:spPr>
          <a:xfrm>
            <a:off x="685800" y="4732865"/>
            <a:ext cx="10131427" cy="566738"/>
          </a:xfrm>
        </p:spPr>
        <p:txBody>
          <a:bodyPr anchor="b">
            <a:normAutofit/>
          </a:bodyPr>
          <a:lstStyle>
            <a:lvl1pPr algn="l">
              <a:defRPr sz="2400" b="0"/>
            </a:lvl1pPr>
          </a:lstStyle>
          <a:p>
            <a:r>
              <a:rPr lang="en-GB"/>
              <a:t>Click to edit Master title style</a:t>
            </a:r>
            <a:endParaRPr lang="en-US" dirty="0"/>
          </a:p>
        </p:txBody>
      </p:sp>
      <p:sp>
        <p:nvSpPr>
          <p:cNvPr id="3" name="Picture Placeholder 2"/>
          <p:cNvSpPr>
            <a:spLocks noGrp="1" noChangeAspect="1"/>
          </p:cNvSpPr>
          <p:nvPr>
            <p:ph type="pic" idx="1"/>
          </p:nvPr>
        </p:nvSpPr>
        <p:spPr>
          <a:xfrm>
            <a:off x="1371600" y="932112"/>
            <a:ext cx="8759827" cy="3164976"/>
          </a:xfrm>
          <a:prstGeom prst="roundRect">
            <a:avLst>
              <a:gd name="adj" fmla="val 4380"/>
            </a:avLst>
          </a:prstGeom>
          <a:ln w="50800" cap="sq" cmpd="dbl">
            <a:gradFill flip="none" rotWithShape="1">
              <a:gsLst>
                <a:gs pos="0">
                  <a:srgbClr val="FFFFFF"/>
                </a:gs>
                <a:gs pos="100000">
                  <a:schemeClr val="tx1">
                    <a:alpha val="0"/>
                  </a:schemeClr>
                </a:gs>
              </a:gsLst>
              <a:path path="circle">
                <a:fillToRect l="50000" t="50000" r="50000" b="50000"/>
              </a:path>
              <a:tileRect/>
            </a:gradFill>
            <a:miter lim="800000"/>
          </a:ln>
          <a:effectLst>
            <a:outerShdw blurRad="254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GB"/>
              <a:t>Click icon to add picture</a:t>
            </a:r>
            <a:endParaRPr lang="en-US" dirty="0"/>
          </a:p>
        </p:txBody>
      </p:sp>
      <p:sp>
        <p:nvSpPr>
          <p:cNvPr id="4" name="Text Placeholder 3"/>
          <p:cNvSpPr>
            <a:spLocks noGrp="1"/>
          </p:cNvSpPr>
          <p:nvPr>
            <p:ph type="body" sz="half" idx="2"/>
          </p:nvPr>
        </p:nvSpPr>
        <p:spPr>
          <a:xfrm>
            <a:off x="685800" y="5299603"/>
            <a:ext cx="10131427" cy="49371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p>
            <a:fld id="{45766338-ED31-4DF9-837A-44901026369C}" type="datetimeFigureOut">
              <a:rPr lang="en-GB" smtClean="0"/>
              <a:t>05/11/2025</a:t>
            </a:fld>
            <a:endParaRPr lang="en-GB" dirty="0"/>
          </a:p>
        </p:txBody>
      </p:sp>
      <p:sp>
        <p:nvSpPr>
          <p:cNvPr id="6" name="Footer Placeholder 5"/>
          <p:cNvSpPr>
            <a:spLocks noGrp="1"/>
          </p:cNvSpPr>
          <p:nvPr>
            <p:ph type="ftr" sz="quarter" idx="11"/>
          </p:nvPr>
        </p:nvSpPr>
        <p:spPr/>
        <p:txBody>
          <a:bodyPr/>
          <a:lstStyle/>
          <a:p>
            <a:endParaRPr lang="en-GB" dirty="0"/>
          </a:p>
        </p:txBody>
      </p:sp>
      <p:sp>
        <p:nvSpPr>
          <p:cNvPr id="7" name="Slide Number Placeholder 6"/>
          <p:cNvSpPr>
            <a:spLocks noGrp="1"/>
          </p:cNvSpPr>
          <p:nvPr>
            <p:ph type="sldNum" sz="quarter" idx="12"/>
          </p:nvPr>
        </p:nvSpPr>
        <p:spPr/>
        <p:txBody>
          <a:bodyPr/>
          <a:lstStyle/>
          <a:p>
            <a:fld id="{67525AAE-D511-481F-AB5D-E2151CE476B8}" type="slidenum">
              <a:rPr lang="en-GB" smtClean="0"/>
              <a:t>‹#›</a:t>
            </a:fld>
            <a:endParaRPr lang="en-GB" dirty="0"/>
          </a:p>
        </p:txBody>
      </p:sp>
    </p:spTree>
    <p:extLst>
      <p:ext uri="{BB962C8B-B14F-4D97-AF65-F5344CB8AC3E}">
        <p14:creationId xmlns:p14="http://schemas.microsoft.com/office/powerpoint/2010/main" val="6843599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pic>
        <p:nvPicPr>
          <p:cNvPr id="7" name="Picture 6"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title"/>
          </p:nvPr>
        </p:nvSpPr>
        <p:spPr>
          <a:xfrm>
            <a:off x="685801" y="609601"/>
            <a:ext cx="10131427" cy="3124199"/>
          </a:xfrm>
        </p:spPr>
        <p:txBody>
          <a:bodyPr anchor="ctr">
            <a:normAutofit/>
          </a:bodyPr>
          <a:lstStyle>
            <a:lvl1pPr algn="l">
              <a:defRPr sz="3200" b="0" cap="none"/>
            </a:lvl1pPr>
          </a:lstStyle>
          <a:p>
            <a:r>
              <a:rPr lang="en-GB"/>
              <a:t>Click to edit Master title style</a:t>
            </a:r>
            <a:endParaRPr lang="en-US" dirty="0"/>
          </a:p>
        </p:txBody>
      </p:sp>
      <p:sp>
        <p:nvSpPr>
          <p:cNvPr id="3" name="Text Placeholder 2"/>
          <p:cNvSpPr>
            <a:spLocks noGrp="1"/>
          </p:cNvSpPr>
          <p:nvPr>
            <p:ph type="body" idx="1"/>
          </p:nvPr>
        </p:nvSpPr>
        <p:spPr>
          <a:xfrm>
            <a:off x="685800" y="4343400"/>
            <a:ext cx="10131428" cy="1447800"/>
          </a:xfrm>
        </p:spPr>
        <p:txBody>
          <a:bodyPr anchor="ctr">
            <a:normAutofit/>
          </a:bodyPr>
          <a:lstStyle>
            <a:lvl1pPr marL="0" indent="0" algn="l">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45766338-ED31-4DF9-837A-44901026369C}" type="datetimeFigureOut">
              <a:rPr lang="en-GB" smtClean="0"/>
              <a:t>05/11/2025</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67525AAE-D511-481F-AB5D-E2151CE476B8}" type="slidenum">
              <a:rPr lang="en-GB" smtClean="0"/>
              <a:t>‹#›</a:t>
            </a:fld>
            <a:endParaRPr lang="en-GB" dirty="0"/>
          </a:p>
        </p:txBody>
      </p:sp>
    </p:spTree>
    <p:extLst>
      <p:ext uri="{BB962C8B-B14F-4D97-AF65-F5344CB8AC3E}">
        <p14:creationId xmlns:p14="http://schemas.microsoft.com/office/powerpoint/2010/main" val="1832124014"/>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pic>
        <p:nvPicPr>
          <p:cNvPr id="16" name="Picture 15"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15" name="TextBox 14"/>
          <p:cNvSpPr txBox="1"/>
          <p:nvPr/>
        </p:nvSpPr>
        <p:spPr>
          <a:xfrm>
            <a:off x="10237867" y="2743200"/>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
        <p:nvSpPr>
          <p:cNvPr id="11" name="TextBox 10"/>
          <p:cNvSpPr txBox="1"/>
          <p:nvPr/>
        </p:nvSpPr>
        <p:spPr>
          <a:xfrm>
            <a:off x="488275" y="823337"/>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
        <p:nvSpPr>
          <p:cNvPr id="2" name="Title 1"/>
          <p:cNvSpPr>
            <a:spLocks noGrp="1"/>
          </p:cNvSpPr>
          <p:nvPr>
            <p:ph type="title"/>
          </p:nvPr>
        </p:nvSpPr>
        <p:spPr>
          <a:xfrm>
            <a:off x="992267" y="609601"/>
            <a:ext cx="9550399" cy="2743199"/>
          </a:xfrm>
        </p:spPr>
        <p:txBody>
          <a:bodyPr anchor="ctr">
            <a:normAutofit/>
          </a:bodyPr>
          <a:lstStyle>
            <a:lvl1pPr algn="l">
              <a:defRPr sz="3200" b="0" cap="none">
                <a:solidFill>
                  <a:schemeClr val="tx1"/>
                </a:solidFill>
              </a:defRPr>
            </a:lvl1pPr>
          </a:lstStyle>
          <a:p>
            <a:r>
              <a:rPr lang="en-GB"/>
              <a:t>Click to edit Master title style</a:t>
            </a:r>
            <a:endParaRPr lang="en-US" dirty="0"/>
          </a:p>
        </p:txBody>
      </p:sp>
      <p:sp>
        <p:nvSpPr>
          <p:cNvPr id="10" name="Text Placeholder 9"/>
          <p:cNvSpPr>
            <a:spLocks noGrp="1"/>
          </p:cNvSpPr>
          <p:nvPr>
            <p:ph type="body" sz="quarter" idx="13"/>
          </p:nvPr>
        </p:nvSpPr>
        <p:spPr>
          <a:xfrm>
            <a:off x="1097875" y="3352800"/>
            <a:ext cx="9339184" cy="381000"/>
          </a:xfrm>
        </p:spPr>
        <p:txBody>
          <a:bodyPr anchor="ctr"/>
          <a:lstStyle>
            <a:lvl1pPr marL="0" indent="0">
              <a:buFontTx/>
              <a:buNone/>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GB"/>
              <a:t>Click to edit Master text styles</a:t>
            </a:r>
          </a:p>
        </p:txBody>
      </p:sp>
      <p:sp>
        <p:nvSpPr>
          <p:cNvPr id="3" name="Text Placeholder 2"/>
          <p:cNvSpPr>
            <a:spLocks noGrp="1"/>
          </p:cNvSpPr>
          <p:nvPr>
            <p:ph type="body" idx="1"/>
          </p:nvPr>
        </p:nvSpPr>
        <p:spPr>
          <a:xfrm>
            <a:off x="687465" y="4343400"/>
            <a:ext cx="10152367" cy="1447800"/>
          </a:xfrm>
        </p:spPr>
        <p:txBody>
          <a:bodyPr anchor="ctr">
            <a:normAutofit/>
          </a:bodyPr>
          <a:lstStyle>
            <a:lvl1pPr marL="0" indent="0" algn="l">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45766338-ED31-4DF9-837A-44901026369C}" type="datetimeFigureOut">
              <a:rPr lang="en-GB" smtClean="0"/>
              <a:t>05/11/2025</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67525AAE-D511-481F-AB5D-E2151CE476B8}" type="slidenum">
              <a:rPr lang="en-GB" smtClean="0"/>
              <a:t>‹#›</a:t>
            </a:fld>
            <a:endParaRPr lang="en-GB" dirty="0"/>
          </a:p>
        </p:txBody>
      </p:sp>
    </p:spTree>
    <p:extLst>
      <p:ext uri="{BB962C8B-B14F-4D97-AF65-F5344CB8AC3E}">
        <p14:creationId xmlns:p14="http://schemas.microsoft.com/office/powerpoint/2010/main" val="3619609140"/>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pic>
        <p:nvPicPr>
          <p:cNvPr id="8" name="Picture 7"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title"/>
          </p:nvPr>
        </p:nvSpPr>
        <p:spPr>
          <a:xfrm>
            <a:off x="685802" y="3308581"/>
            <a:ext cx="10131425" cy="1468800"/>
          </a:xfrm>
        </p:spPr>
        <p:txBody>
          <a:bodyPr anchor="b">
            <a:normAutofit/>
          </a:bodyPr>
          <a:lstStyle>
            <a:lvl1pPr algn="l">
              <a:defRPr sz="3200" b="0" cap="none"/>
            </a:lvl1pPr>
          </a:lstStyle>
          <a:p>
            <a:r>
              <a:rPr lang="en-GB"/>
              <a:t>Click to edit Master title style</a:t>
            </a:r>
            <a:endParaRPr lang="en-US" dirty="0"/>
          </a:p>
        </p:txBody>
      </p:sp>
      <p:sp>
        <p:nvSpPr>
          <p:cNvPr id="3" name="Text Placeholder 2"/>
          <p:cNvSpPr>
            <a:spLocks noGrp="1"/>
          </p:cNvSpPr>
          <p:nvPr>
            <p:ph type="body" idx="1"/>
          </p:nvPr>
        </p:nvSpPr>
        <p:spPr>
          <a:xfrm>
            <a:off x="685801" y="4777381"/>
            <a:ext cx="10131426" cy="860400"/>
          </a:xfrm>
        </p:spPr>
        <p:txBody>
          <a:bodyPr anchor="t">
            <a:normAutofit/>
          </a:bodyPr>
          <a:lstStyle>
            <a:lvl1pPr marL="0" indent="0" algn="l">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45766338-ED31-4DF9-837A-44901026369C}" type="datetimeFigureOut">
              <a:rPr lang="en-GB" smtClean="0"/>
              <a:t>05/11/2025</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67525AAE-D511-481F-AB5D-E2151CE476B8}" type="slidenum">
              <a:rPr lang="en-GB" smtClean="0"/>
              <a:t>‹#›</a:t>
            </a:fld>
            <a:endParaRPr lang="en-GB" dirty="0"/>
          </a:p>
        </p:txBody>
      </p:sp>
    </p:spTree>
    <p:extLst>
      <p:ext uri="{BB962C8B-B14F-4D97-AF65-F5344CB8AC3E}">
        <p14:creationId xmlns:p14="http://schemas.microsoft.com/office/powerpoint/2010/main" val="4192809584"/>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pic>
        <p:nvPicPr>
          <p:cNvPr id="11" name="Picture 10"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13" name="TextBox 12"/>
          <p:cNvSpPr txBox="1"/>
          <p:nvPr/>
        </p:nvSpPr>
        <p:spPr>
          <a:xfrm>
            <a:off x="10237867" y="2743200"/>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
        <p:nvSpPr>
          <p:cNvPr id="14" name="TextBox 13"/>
          <p:cNvSpPr txBox="1"/>
          <p:nvPr/>
        </p:nvSpPr>
        <p:spPr>
          <a:xfrm>
            <a:off x="488275" y="823337"/>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
        <p:nvSpPr>
          <p:cNvPr id="16" name="Title 1"/>
          <p:cNvSpPr>
            <a:spLocks noGrp="1"/>
          </p:cNvSpPr>
          <p:nvPr>
            <p:ph type="title"/>
          </p:nvPr>
        </p:nvSpPr>
        <p:spPr>
          <a:xfrm>
            <a:off x="992267" y="609601"/>
            <a:ext cx="9550399" cy="2743199"/>
          </a:xfrm>
        </p:spPr>
        <p:txBody>
          <a:bodyPr anchor="ctr">
            <a:normAutofit/>
          </a:bodyPr>
          <a:lstStyle>
            <a:lvl1pPr algn="l">
              <a:defRPr sz="3200" b="0" cap="none">
                <a:solidFill>
                  <a:schemeClr val="tx1"/>
                </a:solidFill>
              </a:defRPr>
            </a:lvl1pPr>
          </a:lstStyle>
          <a:p>
            <a:r>
              <a:rPr lang="en-GB"/>
              <a:t>Click to edit Master title style</a:t>
            </a:r>
            <a:endParaRPr lang="en-US" dirty="0"/>
          </a:p>
        </p:txBody>
      </p:sp>
      <p:sp>
        <p:nvSpPr>
          <p:cNvPr id="10" name="Text Placeholder 9"/>
          <p:cNvSpPr>
            <a:spLocks noGrp="1"/>
          </p:cNvSpPr>
          <p:nvPr>
            <p:ph type="body" sz="quarter" idx="13"/>
          </p:nvPr>
        </p:nvSpPr>
        <p:spPr>
          <a:xfrm>
            <a:off x="685800" y="3886200"/>
            <a:ext cx="10135436" cy="889000"/>
          </a:xfrm>
        </p:spPr>
        <p:txBody>
          <a:bodyPr vert="horz" lIns="91440" tIns="45720" rIns="91440" bIns="45720" rtlCol="0" anchor="b">
            <a:normAutofit/>
          </a:bodyPr>
          <a:lstStyle>
            <a:lvl1pPr>
              <a:buNone/>
              <a:defRPr lang="en-US" sz="2400" b="0" cap="none" dirty="0">
                <a:ln w="3175" cmpd="sng">
                  <a:noFill/>
                </a:ln>
                <a:solidFill>
                  <a:schemeClr val="tx1"/>
                </a:solidFill>
                <a:effectLst/>
              </a:defRPr>
            </a:lvl1pPr>
          </a:lstStyle>
          <a:p>
            <a:pPr marL="0" lvl="0">
              <a:spcBef>
                <a:spcPct val="0"/>
              </a:spcBef>
              <a:buNone/>
            </a:pPr>
            <a:r>
              <a:rPr lang="en-GB"/>
              <a:t>Click to edit Master text styles</a:t>
            </a:r>
          </a:p>
        </p:txBody>
      </p:sp>
      <p:sp>
        <p:nvSpPr>
          <p:cNvPr id="3" name="Text Placeholder 2"/>
          <p:cNvSpPr>
            <a:spLocks noGrp="1"/>
          </p:cNvSpPr>
          <p:nvPr>
            <p:ph type="body" idx="1"/>
          </p:nvPr>
        </p:nvSpPr>
        <p:spPr>
          <a:xfrm>
            <a:off x="685799" y="4775200"/>
            <a:ext cx="10135436" cy="1016000"/>
          </a:xfrm>
        </p:spPr>
        <p:txBody>
          <a:bodyPr anchor="t">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45766338-ED31-4DF9-837A-44901026369C}" type="datetimeFigureOut">
              <a:rPr lang="en-GB" smtClean="0"/>
              <a:t>05/11/2025</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67525AAE-D511-481F-AB5D-E2151CE476B8}" type="slidenum">
              <a:rPr lang="en-GB" smtClean="0"/>
              <a:t>‹#›</a:t>
            </a:fld>
            <a:endParaRPr lang="en-GB" dirty="0"/>
          </a:p>
        </p:txBody>
      </p:sp>
    </p:spTree>
    <p:extLst>
      <p:ext uri="{BB962C8B-B14F-4D97-AF65-F5344CB8AC3E}">
        <p14:creationId xmlns:p14="http://schemas.microsoft.com/office/powerpoint/2010/main" val="617609650"/>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pic>
        <p:nvPicPr>
          <p:cNvPr id="8" name="Picture 7"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title"/>
          </p:nvPr>
        </p:nvSpPr>
        <p:spPr>
          <a:xfrm>
            <a:off x="685801" y="609601"/>
            <a:ext cx="10131427" cy="2743199"/>
          </a:xfrm>
        </p:spPr>
        <p:txBody>
          <a:bodyPr vert="horz" lIns="91440" tIns="45720" rIns="91440" bIns="45720" rtlCol="0" anchor="ctr">
            <a:normAutofit/>
          </a:bodyPr>
          <a:lstStyle>
            <a:lvl1pPr>
              <a:defRPr lang="en-US" b="0" dirty="0"/>
            </a:lvl1pPr>
          </a:lstStyle>
          <a:p>
            <a:pPr marL="0" lvl="0"/>
            <a:r>
              <a:rPr lang="en-GB"/>
              <a:t>Click to edit Master title style</a:t>
            </a:r>
            <a:endParaRPr lang="en-US" dirty="0"/>
          </a:p>
        </p:txBody>
      </p:sp>
      <p:sp>
        <p:nvSpPr>
          <p:cNvPr id="10" name="Text Placeholder 9"/>
          <p:cNvSpPr>
            <a:spLocks noGrp="1"/>
          </p:cNvSpPr>
          <p:nvPr>
            <p:ph type="body" sz="quarter" idx="13"/>
          </p:nvPr>
        </p:nvSpPr>
        <p:spPr>
          <a:xfrm>
            <a:off x="685801" y="3505200"/>
            <a:ext cx="10131428" cy="838200"/>
          </a:xfrm>
        </p:spPr>
        <p:txBody>
          <a:bodyPr vert="horz" lIns="91440" tIns="45720" rIns="91440" bIns="45720" rtlCol="0" anchor="b">
            <a:normAutofit/>
          </a:bodyPr>
          <a:lstStyle>
            <a:lvl1pPr>
              <a:buNone/>
              <a:defRPr lang="en-US" sz="2800" b="0" cap="none" dirty="0">
                <a:ln w="3175" cmpd="sng">
                  <a:noFill/>
                </a:ln>
                <a:solidFill>
                  <a:schemeClr val="tx1"/>
                </a:solidFill>
                <a:effectLst/>
              </a:defRPr>
            </a:lvl1pPr>
          </a:lstStyle>
          <a:p>
            <a:pPr marL="0" lvl="0">
              <a:spcBef>
                <a:spcPct val="0"/>
              </a:spcBef>
              <a:buNone/>
            </a:pPr>
            <a:r>
              <a:rPr lang="en-GB"/>
              <a:t>Click to edit Master text styles</a:t>
            </a:r>
          </a:p>
        </p:txBody>
      </p:sp>
      <p:sp>
        <p:nvSpPr>
          <p:cNvPr id="3" name="Text Placeholder 2"/>
          <p:cNvSpPr>
            <a:spLocks noGrp="1"/>
          </p:cNvSpPr>
          <p:nvPr>
            <p:ph type="body" idx="1"/>
          </p:nvPr>
        </p:nvSpPr>
        <p:spPr>
          <a:xfrm>
            <a:off x="685800" y="4343400"/>
            <a:ext cx="10131428" cy="1447800"/>
          </a:xfrm>
        </p:spPr>
        <p:txBody>
          <a:bodyPr anchor="t">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45766338-ED31-4DF9-837A-44901026369C}" type="datetimeFigureOut">
              <a:rPr lang="en-GB" smtClean="0"/>
              <a:t>05/11/2025</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67525AAE-D511-481F-AB5D-E2151CE476B8}" type="slidenum">
              <a:rPr lang="en-GB" smtClean="0"/>
              <a:t>‹#›</a:t>
            </a:fld>
            <a:endParaRPr lang="en-GB" dirty="0"/>
          </a:p>
        </p:txBody>
      </p:sp>
    </p:spTree>
    <p:extLst>
      <p:ext uri="{BB962C8B-B14F-4D97-AF65-F5344CB8AC3E}">
        <p14:creationId xmlns:p14="http://schemas.microsoft.com/office/powerpoint/2010/main" val="2596689640"/>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pic>
        <p:nvPicPr>
          <p:cNvPr id="7" name="Picture 6"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3" name="Vertical Text Placeholder 2"/>
          <p:cNvSpPr>
            <a:spLocks noGrp="1"/>
          </p:cNvSpPr>
          <p:nvPr>
            <p:ph type="body" orient="vert" idx="1"/>
          </p:nvPr>
        </p:nvSpPr>
        <p:spPr/>
        <p:txBody>
          <a:bodyPr vert="eaVert" ancho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45766338-ED31-4DF9-837A-44901026369C}" type="datetimeFigureOut">
              <a:rPr lang="en-GB" smtClean="0"/>
              <a:t>05/11/2025</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67525AAE-D511-481F-AB5D-E2151CE476B8}" type="slidenum">
              <a:rPr lang="en-GB" smtClean="0"/>
              <a:t>‹#›</a:t>
            </a:fld>
            <a:endParaRPr lang="en-GB" dirty="0"/>
          </a:p>
        </p:txBody>
      </p:sp>
      <p:sp>
        <p:nvSpPr>
          <p:cNvPr id="8" name="Title 1"/>
          <p:cNvSpPr>
            <a:spLocks noGrp="1"/>
          </p:cNvSpPr>
          <p:nvPr>
            <p:ph type="title"/>
          </p:nvPr>
        </p:nvSpPr>
        <p:spPr>
          <a:xfrm>
            <a:off x="685801" y="609600"/>
            <a:ext cx="10131425" cy="1456267"/>
          </a:xfrm>
        </p:spPr>
        <p:txBody>
          <a:bodyPr/>
          <a:lstStyle/>
          <a:p>
            <a:r>
              <a:rPr lang="en-GB"/>
              <a:t>Click to edit Master title style</a:t>
            </a:r>
            <a:endParaRPr lang="en-US" dirty="0"/>
          </a:p>
        </p:txBody>
      </p:sp>
    </p:spTree>
    <p:extLst>
      <p:ext uri="{BB962C8B-B14F-4D97-AF65-F5344CB8AC3E}">
        <p14:creationId xmlns:p14="http://schemas.microsoft.com/office/powerpoint/2010/main" val="128107425"/>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pic>
        <p:nvPicPr>
          <p:cNvPr id="7" name="Picture 6"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Vertical Title 1"/>
          <p:cNvSpPr>
            <a:spLocks noGrp="1"/>
          </p:cNvSpPr>
          <p:nvPr>
            <p:ph type="title" orient="vert"/>
          </p:nvPr>
        </p:nvSpPr>
        <p:spPr>
          <a:xfrm>
            <a:off x="8658675" y="609599"/>
            <a:ext cx="2158552" cy="5181601"/>
          </a:xfrm>
        </p:spPr>
        <p:txBody>
          <a:bodyPr vert="eaVert"/>
          <a:lstStyle/>
          <a:p>
            <a:r>
              <a:rPr lang="en-GB"/>
              <a:t>Click to edit Master title style</a:t>
            </a:r>
            <a:endParaRPr lang="en-US" dirty="0"/>
          </a:p>
        </p:txBody>
      </p:sp>
      <p:sp>
        <p:nvSpPr>
          <p:cNvPr id="3" name="Vertical Text Placeholder 2"/>
          <p:cNvSpPr>
            <a:spLocks noGrp="1"/>
          </p:cNvSpPr>
          <p:nvPr>
            <p:ph type="body" orient="vert" idx="1"/>
          </p:nvPr>
        </p:nvSpPr>
        <p:spPr>
          <a:xfrm>
            <a:off x="685800" y="609600"/>
            <a:ext cx="7832116" cy="5181600"/>
          </a:xfrm>
        </p:spPr>
        <p:txBody>
          <a:bodyPr vert="eaVert" ancho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45766338-ED31-4DF9-837A-44901026369C}" type="datetimeFigureOut">
              <a:rPr lang="en-GB" smtClean="0"/>
              <a:t>05/11/2025</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67525AAE-D511-481F-AB5D-E2151CE476B8}" type="slidenum">
              <a:rPr lang="en-GB" smtClean="0"/>
              <a:t>‹#›</a:t>
            </a:fld>
            <a:endParaRPr lang="en-GB" dirty="0"/>
          </a:p>
        </p:txBody>
      </p:sp>
    </p:spTree>
    <p:extLst>
      <p:ext uri="{BB962C8B-B14F-4D97-AF65-F5344CB8AC3E}">
        <p14:creationId xmlns:p14="http://schemas.microsoft.com/office/powerpoint/2010/main" val="424646192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85801" y="609600"/>
            <a:ext cx="10131425" cy="1456267"/>
          </a:xfrm>
          <a:prstGeom prst="rect">
            <a:avLst/>
          </a:prstGeom>
          <a:effectLst/>
        </p:spPr>
        <p:txBody>
          <a:bodyPr vert="horz" lIns="91440" tIns="45720" rIns="91440" bIns="45720" rtlCol="0" anchor="ctr">
            <a:normAutofit/>
          </a:bodyPr>
          <a:lstStyle/>
          <a:p>
            <a:r>
              <a:rPr lang="en-GB"/>
              <a:t>Click to edit Master title style</a:t>
            </a:r>
            <a:endParaRPr lang="en-US" dirty="0"/>
          </a:p>
        </p:txBody>
      </p:sp>
      <p:sp>
        <p:nvSpPr>
          <p:cNvPr id="3" name="Text Placeholder 2"/>
          <p:cNvSpPr>
            <a:spLocks noGrp="1"/>
          </p:cNvSpPr>
          <p:nvPr>
            <p:ph type="body" idx="1"/>
          </p:nvPr>
        </p:nvSpPr>
        <p:spPr>
          <a:xfrm>
            <a:off x="685801" y="2142067"/>
            <a:ext cx="10131425" cy="3649133"/>
          </a:xfrm>
          <a:prstGeom prst="rect">
            <a:avLst/>
          </a:prstGeom>
        </p:spPr>
        <p:txBody>
          <a:bodyPr vert="horz" lIns="91440" tIns="45720" rIns="91440" bIns="45720" rtlCol="0" anchor="ct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2"/>
          </p:nvPr>
        </p:nvSpPr>
        <p:spPr>
          <a:xfrm>
            <a:off x="8589660" y="5870575"/>
            <a:ext cx="1600200" cy="377825"/>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45766338-ED31-4DF9-837A-44901026369C}" type="datetimeFigureOut">
              <a:rPr lang="en-GB" smtClean="0"/>
              <a:t>05/11/2025</a:t>
            </a:fld>
            <a:endParaRPr lang="en-GB" dirty="0"/>
          </a:p>
        </p:txBody>
      </p:sp>
      <p:sp>
        <p:nvSpPr>
          <p:cNvPr id="5" name="Footer Placeholder 4"/>
          <p:cNvSpPr>
            <a:spLocks noGrp="1"/>
          </p:cNvSpPr>
          <p:nvPr>
            <p:ph type="ftr" sz="quarter" idx="3"/>
          </p:nvPr>
        </p:nvSpPr>
        <p:spPr>
          <a:xfrm>
            <a:off x="685800" y="5870575"/>
            <a:ext cx="7827659" cy="377825"/>
          </a:xfrm>
          <a:prstGeom prst="rect">
            <a:avLst/>
          </a:prstGeom>
        </p:spPr>
        <p:txBody>
          <a:bodyPr vert="horz" lIns="91440" tIns="45720" rIns="91440" bIns="45720" rtlCol="0" anchor="ctr"/>
          <a:lstStyle>
            <a:lvl1pPr algn="l">
              <a:defRPr sz="1000" b="0" i="0">
                <a:solidFill>
                  <a:schemeClr val="tx1"/>
                </a:solidFill>
                <a:effectLst/>
                <a:latin typeface="+mn-lt"/>
              </a:defRPr>
            </a:lvl1pPr>
          </a:lstStyle>
          <a:p>
            <a:endParaRPr lang="en-GB" dirty="0"/>
          </a:p>
        </p:txBody>
      </p:sp>
      <p:sp>
        <p:nvSpPr>
          <p:cNvPr id="6" name="Slide Number Placeholder 5"/>
          <p:cNvSpPr>
            <a:spLocks noGrp="1"/>
          </p:cNvSpPr>
          <p:nvPr>
            <p:ph type="sldNum" sz="quarter" idx="4"/>
          </p:nvPr>
        </p:nvSpPr>
        <p:spPr>
          <a:xfrm>
            <a:off x="10266060" y="5870575"/>
            <a:ext cx="551167" cy="377825"/>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67525AAE-D511-481F-AB5D-E2151CE476B8}" type="slidenum">
              <a:rPr lang="en-GB" smtClean="0"/>
              <a:t>‹#›</a:t>
            </a:fld>
            <a:endParaRPr lang="en-GB" dirty="0"/>
          </a:p>
        </p:txBody>
      </p:sp>
    </p:spTree>
    <p:extLst>
      <p:ext uri="{BB962C8B-B14F-4D97-AF65-F5344CB8AC3E}">
        <p14:creationId xmlns:p14="http://schemas.microsoft.com/office/powerpoint/2010/main" val="2169091722"/>
      </p:ext>
    </p:extLst>
  </p:cSld>
  <p:clrMap bg1="dk1" tx1="lt1" bg2="dk2" tx2="lt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 id="2147483673" r:id="rId13"/>
    <p:sldLayoutId id="2147483674" r:id="rId14"/>
    <p:sldLayoutId id="2147483675" r:id="rId15"/>
    <p:sldLayoutId id="2147483676" r:id="rId16"/>
    <p:sldLayoutId id="2147483677" r:id="rId17"/>
  </p:sldLayoutIdLst>
  <p:txStyles>
    <p:titleStyle>
      <a:lvl1pPr algn="l" defTabSz="457200" rtl="0" eaLnBrk="1" latinLnBrk="0" hangingPunct="1">
        <a:spcBef>
          <a:spcPct val="0"/>
        </a:spcBef>
        <a:buNone/>
        <a:defRPr sz="3600" kern="1200" cap="all">
          <a:ln w="3175" cmpd="sng">
            <a:noFill/>
          </a:ln>
          <a:solidFill>
            <a:schemeClr val="tx1"/>
          </a:solidFill>
          <a:effectLst/>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285750" indent="-285750" algn="l" defTabSz="457200" rtl="0" eaLnBrk="1" latinLnBrk="0" hangingPunct="1">
        <a:spcBef>
          <a:spcPts val="0"/>
        </a:spcBef>
        <a:spcAft>
          <a:spcPts val="1000"/>
        </a:spcAft>
        <a:buClr>
          <a:schemeClr val="tx1"/>
        </a:buClr>
        <a:buSzPct val="100000"/>
        <a:buFont typeface="Arial"/>
        <a:buChar char="•"/>
        <a:defRPr sz="1800" kern="1200" cap="none">
          <a:solidFill>
            <a:schemeClr val="tx1"/>
          </a:solidFill>
          <a:effectLst/>
          <a:latin typeface="+mn-lt"/>
          <a:ea typeface="+mn-ea"/>
          <a:cs typeface="+mn-cs"/>
        </a:defRPr>
      </a:lvl1pPr>
      <a:lvl2pPr marL="742950" indent="-285750" algn="l" defTabSz="457200" rtl="0" eaLnBrk="1" latinLnBrk="0" hangingPunct="1">
        <a:spcBef>
          <a:spcPts val="0"/>
        </a:spcBef>
        <a:spcAft>
          <a:spcPts val="1000"/>
        </a:spcAft>
        <a:buClr>
          <a:schemeClr val="tx1"/>
        </a:buClr>
        <a:buSzPct val="100000"/>
        <a:buFont typeface="Arial"/>
        <a:buChar char="•"/>
        <a:defRPr sz="1600" kern="1200" cap="none">
          <a:solidFill>
            <a:schemeClr val="tx1"/>
          </a:solidFill>
          <a:effectLst/>
          <a:latin typeface="+mn-lt"/>
          <a:ea typeface="+mn-ea"/>
          <a:cs typeface="+mn-cs"/>
        </a:defRPr>
      </a:lvl2pPr>
      <a:lvl3pPr marL="1200150" indent="-285750" algn="l" defTabSz="457200" rtl="0" eaLnBrk="1" latinLnBrk="0" hangingPunct="1">
        <a:spcBef>
          <a:spcPts val="0"/>
        </a:spcBef>
        <a:spcAft>
          <a:spcPts val="1000"/>
        </a:spcAft>
        <a:buClr>
          <a:schemeClr val="tx1"/>
        </a:buClr>
        <a:buSzPct val="100000"/>
        <a:buFont typeface="Arial"/>
        <a:buChar char="•"/>
        <a:defRPr sz="1400" kern="1200" cap="none">
          <a:solidFill>
            <a:schemeClr val="tx1"/>
          </a:solidFill>
          <a:effectLst/>
          <a:latin typeface="+mn-lt"/>
          <a:ea typeface="+mn-ea"/>
          <a:cs typeface="+mn-cs"/>
        </a:defRPr>
      </a:lvl3pPr>
      <a:lvl4pPr marL="1543050" indent="-171450" algn="l" defTabSz="457200" rtl="0" eaLnBrk="1" latinLnBrk="0" hangingPunct="1">
        <a:spcBef>
          <a:spcPts val="0"/>
        </a:spcBef>
        <a:spcAft>
          <a:spcPts val="1000"/>
        </a:spcAft>
        <a:buClr>
          <a:schemeClr val="tx1"/>
        </a:buClr>
        <a:buSzPct val="100000"/>
        <a:buFont typeface="Arial"/>
        <a:buChar char="•"/>
        <a:defRPr sz="1200" kern="1200" cap="none">
          <a:solidFill>
            <a:schemeClr val="tx1"/>
          </a:solidFill>
          <a:effectLst/>
          <a:latin typeface="+mn-lt"/>
          <a:ea typeface="+mn-ea"/>
          <a:cs typeface="+mn-cs"/>
        </a:defRPr>
      </a:lvl4pPr>
      <a:lvl5pPr marL="2000250" indent="-171450" algn="l" defTabSz="457200" rtl="0" eaLnBrk="1" latinLnBrk="0" hangingPunct="1">
        <a:spcBef>
          <a:spcPts val="0"/>
        </a:spcBef>
        <a:spcAft>
          <a:spcPts val="1000"/>
        </a:spcAft>
        <a:buClr>
          <a:schemeClr val="tx1"/>
        </a:buClr>
        <a:buSzPct val="100000"/>
        <a:buFont typeface="Arial"/>
        <a:buChar char="•"/>
        <a:defRPr sz="1200" kern="1200" cap="none">
          <a:solidFill>
            <a:schemeClr val="tx1"/>
          </a:solidFill>
          <a:effectLst/>
          <a:latin typeface="+mn-lt"/>
          <a:ea typeface="+mn-ea"/>
          <a:cs typeface="+mn-cs"/>
        </a:defRPr>
      </a:lvl5pPr>
      <a:lvl6pPr marL="2514600" indent="-228600" algn="l" defTabSz="457200" rtl="0" eaLnBrk="1" latinLnBrk="0" hangingPunct="1">
        <a:spcBef>
          <a:spcPts val="0"/>
        </a:spcBef>
        <a:spcAft>
          <a:spcPts val="1000"/>
        </a:spcAft>
        <a:buClr>
          <a:schemeClr val="tx1"/>
        </a:buClr>
        <a:buSzPct val="100000"/>
        <a:buFont typeface="Arial"/>
        <a:buChar char="•"/>
        <a:defRPr sz="1200" kern="1200" cap="none">
          <a:solidFill>
            <a:schemeClr val="tx1"/>
          </a:solidFill>
          <a:effectLst/>
          <a:latin typeface="+mn-lt"/>
          <a:ea typeface="+mn-ea"/>
          <a:cs typeface="+mn-cs"/>
        </a:defRPr>
      </a:lvl6pPr>
      <a:lvl7pPr marL="2971800" indent="-228600" algn="l" defTabSz="457200" rtl="0" eaLnBrk="1" latinLnBrk="0" hangingPunct="1">
        <a:spcBef>
          <a:spcPts val="0"/>
        </a:spcBef>
        <a:spcAft>
          <a:spcPts val="1000"/>
        </a:spcAft>
        <a:buClr>
          <a:schemeClr val="tx1"/>
        </a:buClr>
        <a:buSzPct val="100000"/>
        <a:buFont typeface="Arial"/>
        <a:buChar char="•"/>
        <a:defRPr sz="1200" kern="1200" cap="none">
          <a:solidFill>
            <a:schemeClr val="tx1"/>
          </a:solidFill>
          <a:effectLst/>
          <a:latin typeface="+mn-lt"/>
          <a:ea typeface="+mn-ea"/>
          <a:cs typeface="+mn-cs"/>
        </a:defRPr>
      </a:lvl7pPr>
      <a:lvl8pPr marL="3429000" indent="-228600" algn="l" defTabSz="457200" rtl="0" eaLnBrk="1" latinLnBrk="0" hangingPunct="1">
        <a:spcBef>
          <a:spcPts val="0"/>
        </a:spcBef>
        <a:spcAft>
          <a:spcPts val="1000"/>
        </a:spcAft>
        <a:buClr>
          <a:schemeClr val="tx1"/>
        </a:buClr>
        <a:buSzPct val="100000"/>
        <a:buFont typeface="Arial"/>
        <a:buChar char="•"/>
        <a:defRPr sz="1200" kern="1200" cap="none">
          <a:solidFill>
            <a:schemeClr val="tx1"/>
          </a:solidFill>
          <a:effectLst/>
          <a:latin typeface="+mn-lt"/>
          <a:ea typeface="+mn-ea"/>
          <a:cs typeface="+mn-cs"/>
        </a:defRPr>
      </a:lvl8pPr>
      <a:lvl9pPr marL="3886200" indent="-228600" algn="l" defTabSz="457200" rtl="0" eaLnBrk="1" latinLnBrk="0" hangingPunct="1">
        <a:spcBef>
          <a:spcPts val="0"/>
        </a:spcBef>
        <a:spcAft>
          <a:spcPts val="1000"/>
        </a:spcAft>
        <a:buClr>
          <a:schemeClr val="tx1"/>
        </a:buClr>
        <a:buSzPct val="100000"/>
        <a:buFont typeface="Arial"/>
        <a:buChar char="•"/>
        <a:defRPr sz="1200" kern="1200" cap="none">
          <a:solidFill>
            <a:schemeClr val="tx1"/>
          </a:solidFill>
          <a:effectLst/>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1.jpeg"/><Relationship Id="rId1" Type="http://schemas.openxmlformats.org/officeDocument/2006/relationships/slideLayout" Target="../slideLayouts/slideLayout1.xml"/><Relationship Id="rId5" Type="http://schemas.openxmlformats.org/officeDocument/2006/relationships/hyperlink" Target="https://www.flickr.com/photos/134647712@N07/21062752036/" TargetMode="External"/><Relationship Id="rId4" Type="http://schemas.openxmlformats.org/officeDocument/2006/relationships/image" Target="../media/image4.jpg"/></Relationships>
</file>

<file path=ppt/slides/_rels/slide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jpeg"/><Relationship Id="rId1" Type="http://schemas.openxmlformats.org/officeDocument/2006/relationships/slideLayout" Target="../slideLayouts/slideLayout6.xml"/><Relationship Id="rId4" Type="http://schemas.openxmlformats.org/officeDocument/2006/relationships/image" Target="../media/image5.png"/></Relationships>
</file>

<file path=ppt/slides/_rels/slide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1.jpeg"/><Relationship Id="rId1" Type="http://schemas.openxmlformats.org/officeDocument/2006/relationships/slideLayout" Target="../slideLayouts/slideLayout9.xml"/><Relationship Id="rId5" Type="http://schemas.openxmlformats.org/officeDocument/2006/relationships/hyperlink" Target="https://www.rawpixel.com/search/schedule" TargetMode="External"/><Relationship Id="rId4" Type="http://schemas.openxmlformats.org/officeDocument/2006/relationships/image" Target="../media/image6.1"/></Relationships>
</file>

<file path=ppt/slides/_rels/slide4.xml.rels><?xml version="1.0" encoding="UTF-8" standalone="yes"?>
<Relationships xmlns="http://schemas.openxmlformats.org/package/2006/relationships"><Relationship Id="rId8" Type="http://schemas.openxmlformats.org/officeDocument/2006/relationships/image" Target="../media/image10.jpeg"/><Relationship Id="rId3" Type="http://schemas.openxmlformats.org/officeDocument/2006/relationships/hyperlink" Target="https://www.cloudcomputing-insider.de/digitale-helfer-fuer-die-arbeitsorganisation-40-a-703196/" TargetMode="External"/><Relationship Id="rId7" Type="http://schemas.openxmlformats.org/officeDocument/2006/relationships/hyperlink" Target="https://meta.wikimedia.org/wiki/New_Readers/Findings/India/pl" TargetMode="External"/><Relationship Id="rId2" Type="http://schemas.openxmlformats.org/officeDocument/2006/relationships/image" Target="../media/image7.jpg"/><Relationship Id="rId1" Type="http://schemas.openxmlformats.org/officeDocument/2006/relationships/slideLayout" Target="../slideLayouts/slideLayout7.xml"/><Relationship Id="rId6" Type="http://schemas.openxmlformats.org/officeDocument/2006/relationships/image" Target="../media/image9.png"/><Relationship Id="rId5" Type="http://schemas.openxmlformats.org/officeDocument/2006/relationships/hyperlink" Target="https://www.rawpixel.com/search/elderly%20care%20hospital%20person" TargetMode="External"/><Relationship Id="rId10" Type="http://schemas.openxmlformats.org/officeDocument/2006/relationships/hyperlink" Target="https://creativecommons.org/licenses/by-nc/3.0/" TargetMode="External"/><Relationship Id="rId4" Type="http://schemas.openxmlformats.org/officeDocument/2006/relationships/image" Target="../media/image8.jpg"/><Relationship Id="rId9" Type="http://schemas.openxmlformats.org/officeDocument/2006/relationships/hyperlink" Target="https://www.duperrin.com/english/2021/04/27/improving-a-team-s-work-a-story-of-continuous-improvement/" TargetMode="External"/></Relationships>
</file>

<file path=ppt/slides/_rels/slide5.xml.rels><?xml version="1.0" encoding="UTF-8" standalone="yes"?>
<Relationships xmlns="http://schemas.openxmlformats.org/package/2006/relationships"><Relationship Id="rId3" Type="http://schemas.openxmlformats.org/officeDocument/2006/relationships/image" Target="../media/image11.jpg"/><Relationship Id="rId2" Type="http://schemas.openxmlformats.org/officeDocument/2006/relationships/image" Target="../media/image3.png"/><Relationship Id="rId1" Type="http://schemas.openxmlformats.org/officeDocument/2006/relationships/slideLayout" Target="../slideLayouts/slideLayout7.xml"/><Relationship Id="rId5" Type="http://schemas.openxmlformats.org/officeDocument/2006/relationships/hyperlink" Target="https://creativecommons.org/licenses/by-nd/3.0/" TargetMode="External"/><Relationship Id="rId4" Type="http://schemas.openxmlformats.org/officeDocument/2006/relationships/hyperlink" Target="https://groundup.org.za/article/covid-19-worlds-unprecedented-experiment/" TargetMode="External"/></Relationships>
</file>

<file path=ppt/slides/_rels/slide6.xml.rels><?xml version="1.0" encoding="UTF-8" standalone="yes"?>
<Relationships xmlns="http://schemas.openxmlformats.org/package/2006/relationships"><Relationship Id="rId8" Type="http://schemas.openxmlformats.org/officeDocument/2006/relationships/image" Target="../media/image17.svg"/><Relationship Id="rId3" Type="http://schemas.openxmlformats.org/officeDocument/2006/relationships/image" Target="../media/image13.svg"/><Relationship Id="rId7" Type="http://schemas.openxmlformats.org/officeDocument/2006/relationships/image" Target="../media/image16.png"/><Relationship Id="rId2" Type="http://schemas.openxmlformats.org/officeDocument/2006/relationships/image" Target="../media/image12.png"/><Relationship Id="rId1" Type="http://schemas.openxmlformats.org/officeDocument/2006/relationships/slideLayout" Target="../slideLayouts/slideLayout2.xml"/><Relationship Id="rId6" Type="http://schemas.openxmlformats.org/officeDocument/2006/relationships/hyperlink" Target="https://www.florencedailynews.com/2021/07/17/covid19-italian-government-considering-expanding-use-of-green-pass/" TargetMode="External"/><Relationship Id="rId5" Type="http://schemas.openxmlformats.org/officeDocument/2006/relationships/image" Target="../media/image15.jpeg"/><Relationship Id="rId4" Type="http://schemas.openxmlformats.org/officeDocument/2006/relationships/image" Target="../media/image14.jpg"/></Relationships>
</file>

<file path=ppt/slides/_rels/slide7.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image" Target="../media/image1.jpeg"/><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8.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9.xml.rels><?xml version="1.0" encoding="UTF-8" standalone="yes"?>
<Relationships xmlns="http://schemas.openxmlformats.org/package/2006/relationships"><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image" Target="../media/image1.jpeg"/><Relationship Id="rId1" Type="http://schemas.openxmlformats.org/officeDocument/2006/relationships/slideLayout" Target="../slideLayouts/slideLayout2.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_rels/slide10.xml.rels><?xml version="1.0" encoding="UTF-8" standalone="yes"?>
<Relationships xmlns="http://schemas.openxmlformats.org/package/2006/relationships"><Relationship Id="rId3" Type="http://schemas.openxmlformats.org/officeDocument/2006/relationships/diagramData" Target="../diagrams/data4.xml"/><Relationship Id="rId7" Type="http://schemas.microsoft.com/office/2007/relationships/diagramDrawing" Target="../diagrams/drawing4.xml"/><Relationship Id="rId2" Type="http://schemas.openxmlformats.org/officeDocument/2006/relationships/image" Target="../media/image1.jpeg"/><Relationship Id="rId1" Type="http://schemas.openxmlformats.org/officeDocument/2006/relationships/slideLayout" Target="../slideLayouts/slideLayout2.xml"/><Relationship Id="rId6" Type="http://schemas.openxmlformats.org/officeDocument/2006/relationships/diagramColors" Target="../diagrams/colors4.xml"/><Relationship Id="rId5" Type="http://schemas.openxmlformats.org/officeDocument/2006/relationships/diagramQuickStyle" Target="../diagrams/quickStyle4.xml"/><Relationship Id="rId4" Type="http://schemas.openxmlformats.org/officeDocument/2006/relationships/diagramLayout" Target="../diagrams/layout4.xml"/></Relationships>
</file>

<file path=ppt/slides/_rels/slide11.xml.rels><?xml version="1.0" encoding="UTF-8" standalone="yes"?>
<Relationships xmlns="http://schemas.openxmlformats.org/package/2006/relationships"><Relationship Id="rId2" Type="http://schemas.openxmlformats.org/officeDocument/2006/relationships/image" Target="../media/image26.jpg"/><Relationship Id="rId1" Type="http://schemas.openxmlformats.org/officeDocument/2006/relationships/slideLayout" Target="../slideLayouts/slideLayout5.xml"/></Relationships>
</file>

<file path=ppt/slides/_rels/slide12.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1.xml"/><Relationship Id="rId1" Type="http://schemas.openxmlformats.org/officeDocument/2006/relationships/slideLayout" Target="../slideLayouts/slideLayout2.xml"/><Relationship Id="rId6" Type="http://schemas.openxmlformats.org/officeDocument/2006/relationships/hyperlink" Target="https://www.scirp.org/journal/paperinformation.aspx?paperid=108936" TargetMode="External"/><Relationship Id="rId5" Type="http://schemas.openxmlformats.org/officeDocument/2006/relationships/image" Target="../media/image28.png"/><Relationship Id="rId4" Type="http://schemas.openxmlformats.org/officeDocument/2006/relationships/image" Target="../media/image27.png"/></Relationships>
</file>

<file path=ppt/slides/_rels/slide13.xml.rels><?xml version="1.0" encoding="UTF-8" standalone="yes"?>
<Relationships xmlns="http://schemas.openxmlformats.org/package/2006/relationships"><Relationship Id="rId3" Type="http://schemas.openxmlformats.org/officeDocument/2006/relationships/diagramLayout" Target="../diagrams/layout5.xml"/><Relationship Id="rId2" Type="http://schemas.openxmlformats.org/officeDocument/2006/relationships/diagramData" Target="../diagrams/data5.xml"/><Relationship Id="rId1" Type="http://schemas.openxmlformats.org/officeDocument/2006/relationships/slideLayout" Target="../slideLayouts/slideLayout2.xml"/><Relationship Id="rId6" Type="http://schemas.microsoft.com/office/2007/relationships/diagramDrawing" Target="../diagrams/drawing5.xml"/><Relationship Id="rId5" Type="http://schemas.openxmlformats.org/officeDocument/2006/relationships/diagramColors" Target="../diagrams/colors5.xml"/><Relationship Id="rId4" Type="http://schemas.openxmlformats.org/officeDocument/2006/relationships/diagramQuickStyle" Target="../diagrams/quickStyle5.xml"/></Relationships>
</file>

<file path=ppt/slides/_rels/slide14.xml.rels><?xml version="1.0" encoding="UTF-8" standalone="yes"?>
<Relationships xmlns="http://schemas.openxmlformats.org/package/2006/relationships"><Relationship Id="rId3" Type="http://schemas.openxmlformats.org/officeDocument/2006/relationships/diagramData" Target="../diagrams/data6.xml"/><Relationship Id="rId7" Type="http://schemas.microsoft.com/office/2007/relationships/diagramDrawing" Target="../diagrams/drawing6.xml"/><Relationship Id="rId2" Type="http://schemas.openxmlformats.org/officeDocument/2006/relationships/image" Target="../media/image1.jpeg"/><Relationship Id="rId1" Type="http://schemas.openxmlformats.org/officeDocument/2006/relationships/slideLayout" Target="../slideLayouts/slideLayout2.xml"/><Relationship Id="rId6" Type="http://schemas.openxmlformats.org/officeDocument/2006/relationships/diagramColors" Target="../diagrams/colors6.xml"/><Relationship Id="rId5" Type="http://schemas.openxmlformats.org/officeDocument/2006/relationships/diagramQuickStyle" Target="../diagrams/quickStyle6.xml"/><Relationship Id="rId4" Type="http://schemas.openxmlformats.org/officeDocument/2006/relationships/diagramLayout" Target="../diagrams/layout6.xml"/></Relationships>
</file>

<file path=ppt/slides/_rels/slide15.xml.rels><?xml version="1.0" encoding="UTF-8" standalone="yes"?>
<Relationships xmlns="http://schemas.openxmlformats.org/package/2006/relationships"><Relationship Id="rId3" Type="http://schemas.openxmlformats.org/officeDocument/2006/relationships/diagramData" Target="../diagrams/data7.xml"/><Relationship Id="rId7" Type="http://schemas.microsoft.com/office/2007/relationships/diagramDrawing" Target="../diagrams/drawing7.xml"/><Relationship Id="rId2" Type="http://schemas.openxmlformats.org/officeDocument/2006/relationships/image" Target="../media/image2.png"/><Relationship Id="rId1" Type="http://schemas.openxmlformats.org/officeDocument/2006/relationships/slideLayout" Target="../slideLayouts/slideLayout2.xml"/><Relationship Id="rId6" Type="http://schemas.openxmlformats.org/officeDocument/2006/relationships/diagramColors" Target="../diagrams/colors7.xml"/><Relationship Id="rId5" Type="http://schemas.openxmlformats.org/officeDocument/2006/relationships/diagramQuickStyle" Target="../diagrams/quickStyle7.xml"/><Relationship Id="rId4" Type="http://schemas.openxmlformats.org/officeDocument/2006/relationships/diagramLayout" Target="../diagrams/layout7.xml"/></Relationships>
</file>

<file path=ppt/slides/_rels/slide16.xml.rels><?xml version="1.0" encoding="UTF-8" standalone="yes"?>
<Relationships xmlns="http://schemas.openxmlformats.org/package/2006/relationships"><Relationship Id="rId8" Type="http://schemas.microsoft.com/office/2007/relationships/diagramDrawing" Target="../diagrams/drawing8.xml"/><Relationship Id="rId3" Type="http://schemas.openxmlformats.org/officeDocument/2006/relationships/image" Target="../media/image3.png"/><Relationship Id="rId7" Type="http://schemas.openxmlformats.org/officeDocument/2006/relationships/diagramColors" Target="../diagrams/colors8.xml"/><Relationship Id="rId2" Type="http://schemas.openxmlformats.org/officeDocument/2006/relationships/image" Target="../media/image1.jpeg"/><Relationship Id="rId1" Type="http://schemas.openxmlformats.org/officeDocument/2006/relationships/slideLayout" Target="../slideLayouts/slideLayout2.xml"/><Relationship Id="rId6" Type="http://schemas.openxmlformats.org/officeDocument/2006/relationships/diagramQuickStyle" Target="../diagrams/quickStyle8.xml"/><Relationship Id="rId5" Type="http://schemas.openxmlformats.org/officeDocument/2006/relationships/diagramLayout" Target="../diagrams/layout8.xml"/><Relationship Id="rId4" Type="http://schemas.openxmlformats.org/officeDocument/2006/relationships/diagramData" Target="../diagrams/data8.xml"/></Relationships>
</file>

<file path=ppt/slides/_rels/slide17.xml.rels><?xml version="1.0" encoding="UTF-8" standalone="yes"?>
<Relationships xmlns="http://schemas.openxmlformats.org/package/2006/relationships"><Relationship Id="rId8" Type="http://schemas.microsoft.com/office/2007/relationships/diagramDrawing" Target="../diagrams/drawing9.xml"/><Relationship Id="rId3" Type="http://schemas.openxmlformats.org/officeDocument/2006/relationships/image" Target="../media/image41.jpeg"/><Relationship Id="rId7" Type="http://schemas.openxmlformats.org/officeDocument/2006/relationships/diagramColors" Target="../diagrams/colors9.xml"/><Relationship Id="rId2" Type="http://schemas.openxmlformats.org/officeDocument/2006/relationships/image" Target="../media/image1.jpeg"/><Relationship Id="rId1" Type="http://schemas.openxmlformats.org/officeDocument/2006/relationships/slideLayout" Target="../slideLayouts/slideLayout2.xml"/><Relationship Id="rId6" Type="http://schemas.openxmlformats.org/officeDocument/2006/relationships/diagramQuickStyle" Target="../diagrams/quickStyle9.xml"/><Relationship Id="rId5" Type="http://schemas.openxmlformats.org/officeDocument/2006/relationships/diagramLayout" Target="../diagrams/layout9.xml"/><Relationship Id="rId4" Type="http://schemas.openxmlformats.org/officeDocument/2006/relationships/diagramData" Target="../diagrams/data9.xml"/></Relationships>
</file>

<file path=ppt/slides/_rels/slide18.xml.rels><?xml version="1.0" encoding="UTF-8" standalone="yes"?>
<Relationships xmlns="http://schemas.openxmlformats.org/package/2006/relationships"><Relationship Id="rId8" Type="http://schemas.openxmlformats.org/officeDocument/2006/relationships/image" Target="../media/image42.png"/><Relationship Id="rId3" Type="http://schemas.openxmlformats.org/officeDocument/2006/relationships/diagramData" Target="../diagrams/data10.xml"/><Relationship Id="rId7" Type="http://schemas.microsoft.com/office/2007/relationships/diagramDrawing" Target="../diagrams/drawing10.xml"/><Relationship Id="rId2" Type="http://schemas.openxmlformats.org/officeDocument/2006/relationships/image" Target="../media/image1.jpeg"/><Relationship Id="rId1" Type="http://schemas.openxmlformats.org/officeDocument/2006/relationships/slideLayout" Target="../slideLayouts/slideLayout2.xml"/><Relationship Id="rId6" Type="http://schemas.openxmlformats.org/officeDocument/2006/relationships/diagramColors" Target="../diagrams/colors10.xml"/><Relationship Id="rId5" Type="http://schemas.openxmlformats.org/officeDocument/2006/relationships/diagramQuickStyle" Target="../diagrams/quickStyle10.xml"/><Relationship Id="rId4" Type="http://schemas.openxmlformats.org/officeDocument/2006/relationships/diagramLayout" Target="../diagrams/layout10.xml"/><Relationship Id="rId9" Type="http://schemas.openxmlformats.org/officeDocument/2006/relationships/image" Target="../media/image43.svg"/></Relationships>
</file>

<file path=ppt/slides/_rels/slide19.xml.rels><?xml version="1.0" encoding="UTF-8" standalone="yes"?>
<Relationships xmlns="http://schemas.openxmlformats.org/package/2006/relationships"><Relationship Id="rId3" Type="http://schemas.openxmlformats.org/officeDocument/2006/relationships/diagramData" Target="../diagrams/data11.xml"/><Relationship Id="rId7" Type="http://schemas.microsoft.com/office/2007/relationships/diagramDrawing" Target="../diagrams/drawing11.xml"/><Relationship Id="rId2" Type="http://schemas.openxmlformats.org/officeDocument/2006/relationships/image" Target="../media/image1.jpeg"/><Relationship Id="rId1" Type="http://schemas.openxmlformats.org/officeDocument/2006/relationships/slideLayout" Target="../slideLayouts/slideLayout2.xml"/><Relationship Id="rId6" Type="http://schemas.openxmlformats.org/officeDocument/2006/relationships/diagramColors" Target="../diagrams/colors11.xml"/><Relationship Id="rId5" Type="http://schemas.openxmlformats.org/officeDocument/2006/relationships/diagramQuickStyle" Target="../diagrams/quickStyle11.xml"/><Relationship Id="rId4" Type="http://schemas.openxmlformats.org/officeDocument/2006/relationships/diagramLayout" Target="../diagrams/layout11.xml"/></Relationships>
</file>

<file path=ppt/slides/_rels/slide20.xml.rels><?xml version="1.0" encoding="UTF-8" standalone="yes"?>
<Relationships xmlns="http://schemas.openxmlformats.org/package/2006/relationships"><Relationship Id="rId8" Type="http://schemas.microsoft.com/office/2007/relationships/diagramDrawing" Target="../diagrams/drawing12.xml"/><Relationship Id="rId3" Type="http://schemas.openxmlformats.org/officeDocument/2006/relationships/image" Target="../media/image2.png"/><Relationship Id="rId7" Type="http://schemas.openxmlformats.org/officeDocument/2006/relationships/diagramColors" Target="../diagrams/colors12.xml"/><Relationship Id="rId2" Type="http://schemas.openxmlformats.org/officeDocument/2006/relationships/image" Target="../media/image1.jpeg"/><Relationship Id="rId1" Type="http://schemas.openxmlformats.org/officeDocument/2006/relationships/slideLayout" Target="../slideLayouts/slideLayout2.xml"/><Relationship Id="rId6" Type="http://schemas.openxmlformats.org/officeDocument/2006/relationships/diagramQuickStyle" Target="../diagrams/quickStyle12.xml"/><Relationship Id="rId5" Type="http://schemas.openxmlformats.org/officeDocument/2006/relationships/diagramLayout" Target="../diagrams/layout12.xml"/><Relationship Id="rId4" Type="http://schemas.openxmlformats.org/officeDocument/2006/relationships/diagramData" Target="../diagrams/data12.xml"/></Relationships>
</file>

<file path=ppt/slides/_rels/slide2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8" Type="http://schemas.openxmlformats.org/officeDocument/2006/relationships/hyperlink" Target="https://www.digital.nhs.uk/services/nhs-app" TargetMode="External"/><Relationship Id="rId3" Type="http://schemas.openxmlformats.org/officeDocument/2006/relationships/hyperlink" Target="https://bjgp.org/content/bjgp/73/737/e932/F1.large.jpg" TargetMode="External"/><Relationship Id="rId7" Type="http://schemas.openxmlformats.org/officeDocument/2006/relationships/hyperlink" Target="https://www.digitalhealth.net/2025/07/lack-of-standardised-health-data-is-a-barrier-to-nhs-app-plans/" TargetMode="External"/><Relationship Id="rId2" Type="http://schemas.openxmlformats.org/officeDocument/2006/relationships/image" Target="../media/image1.jpeg"/><Relationship Id="rId1" Type="http://schemas.openxmlformats.org/officeDocument/2006/relationships/slideLayout" Target="../slideLayouts/slideLayout2.xml"/><Relationship Id="rId6" Type="http://schemas.openxmlformats.org/officeDocument/2006/relationships/hyperlink" Target="https://doi.org/10.1136/bmj.n1178" TargetMode="External"/><Relationship Id="rId5" Type="http://schemas.openxmlformats.org/officeDocument/2006/relationships/hyperlink" Target="https://www.gov.uk/government/news/patients-to-receive-reminders-and-test-results-via-the-nhs-app" TargetMode="External"/><Relationship Id="rId4" Type="http://schemas.openxmlformats.org/officeDocument/2006/relationships/hyperlink" Target="https://www.jorvikgillygatepractice.co.uk/Public/B82098/Image/675f1f8a-140a-4e30-8ef5-6aa97bc45abc.jpg" TargetMode="External"/><Relationship Id="rId9" Type="http://schemas.openxmlformats.org/officeDocument/2006/relationships/hyperlink" Target="https://www.nhs.uk/nhs-app/about-the-nhs-app/" TargetMode="External"/></Relationships>
</file>

<file path=ppt/slides/_rels/slide23.xml.rels><?xml version="1.0" encoding="UTF-8" standalone="yes"?>
<Relationships xmlns="http://schemas.openxmlformats.org/package/2006/relationships"><Relationship Id="rId8" Type="http://schemas.openxmlformats.org/officeDocument/2006/relationships/hyperlink" Target="https://www.ukauthority.com/articles/patients-group-survey-shows-approval-of-nhs-app/" TargetMode="External"/><Relationship Id="rId3" Type="http://schemas.openxmlformats.org/officeDocument/2006/relationships/hyperlink" Target="https://www.nhs.uk/nhs-app/" TargetMode="External"/><Relationship Id="rId7" Type="http://schemas.openxmlformats.org/officeDocument/2006/relationships/hyperlink" Target="https://www.patients-association.org.uk/news/patients-value-nhs-app-but-not-all-users-able-to-access-information-they-want-finds-new-report-from-the-digital-coalition" TargetMode="External"/><Relationship Id="rId2" Type="http://schemas.openxmlformats.org/officeDocument/2006/relationships/image" Target="../media/image1.jpeg"/><Relationship Id="rId1" Type="http://schemas.openxmlformats.org/officeDocument/2006/relationships/slideLayout" Target="../slideLayouts/slideLayout2.xml"/><Relationship Id="rId6" Type="http://schemas.openxmlformats.org/officeDocument/2006/relationships/hyperlink" Target="https://www.patients-association.org.uk/blog/majority-of-nhs-app-users-find-it-beneficial-in-managing-their-health" TargetMode="External"/><Relationship Id="rId5" Type="http://schemas.openxmlformats.org/officeDocument/2006/relationships/hyperlink" Target="https://pifonline.org.uk/news/public-patient-experience-nhs-app/" TargetMode="External"/><Relationship Id="rId10" Type="http://schemas.openxmlformats.org/officeDocument/2006/relationships/hyperlink" Target="https://doi.org/10.1177/2055207618797883" TargetMode="External"/><Relationship Id="rId4" Type="http://schemas.openxmlformats.org/officeDocument/2006/relationships/hyperlink" Target="https://www.nhs.uk/nhs-app" TargetMode="External"/><Relationship Id="rId9" Type="http://schemas.openxmlformats.org/officeDocument/2006/relationships/hyperlink" Target="https://www.gov.uk/guidance/nhs-covid-pass"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blipFill>
          <a:blip r:embed="rId2"/>
          <a:stretch/>
        </a:blipFill>
        <a:effectLst/>
      </p:bgPr>
    </p:bg>
    <p:spTree>
      <p:nvGrpSpPr>
        <p:cNvPr id="1" name=""/>
        <p:cNvGrpSpPr/>
        <p:nvPr/>
      </p:nvGrpSpPr>
      <p:grpSpPr>
        <a:xfrm>
          <a:off x="0" y="0"/>
          <a:ext cx="0" cy="0"/>
          <a:chOff x="0" y="0"/>
          <a:chExt cx="0" cy="0"/>
        </a:xfrm>
      </p:grpSpPr>
      <p:pic>
        <p:nvPicPr>
          <p:cNvPr id="16" name="Picture 15">
            <a:extLst>
              <a:ext uri="{FF2B5EF4-FFF2-40B4-BE49-F238E27FC236}">
                <a16:creationId xmlns:a16="http://schemas.microsoft.com/office/drawing/2014/main" id="{DF6A9299-1D12-47E2-9DD4-03342553C4AA}"/>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a:extLst>
              <a:ext uri="{FF2B5EF4-FFF2-40B4-BE49-F238E27FC236}">
                <a16:creationId xmlns:a16="http://schemas.microsoft.com/office/drawing/2014/main" id="{999CE4A2-9496-2019-81CF-C842BC66E4D1}"/>
              </a:ext>
            </a:extLst>
          </p:cNvPr>
          <p:cNvSpPr>
            <a:spLocks noGrp="1"/>
          </p:cNvSpPr>
          <p:nvPr>
            <p:ph type="ctrTitle"/>
          </p:nvPr>
        </p:nvSpPr>
        <p:spPr>
          <a:xfrm>
            <a:off x="685801" y="609600"/>
            <a:ext cx="5219699" cy="1456267"/>
          </a:xfrm>
        </p:spPr>
        <p:txBody>
          <a:bodyPr vert="horz" lIns="91440" tIns="45720" rIns="91440" bIns="45720" rtlCol="0" anchor="ctr">
            <a:normAutofit/>
          </a:bodyPr>
          <a:lstStyle/>
          <a:p>
            <a:pPr algn="ctr"/>
            <a:r>
              <a:rPr lang="en-US" sz="4400" dirty="0">
                <a:latin typeface="Arial" panose="020B0604020202020204" pitchFamily="34" charset="0"/>
                <a:cs typeface="Arial" panose="020B0604020202020204" pitchFamily="34" charset="0"/>
              </a:rPr>
              <a:t>Cover Page </a:t>
            </a:r>
          </a:p>
        </p:txBody>
      </p:sp>
      <p:sp>
        <p:nvSpPr>
          <p:cNvPr id="3" name="Subtitle 2">
            <a:extLst>
              <a:ext uri="{FF2B5EF4-FFF2-40B4-BE49-F238E27FC236}">
                <a16:creationId xmlns:a16="http://schemas.microsoft.com/office/drawing/2014/main" id="{4E9C80A7-20B7-0A79-D259-7B31CC97E37B}"/>
              </a:ext>
            </a:extLst>
          </p:cNvPr>
          <p:cNvSpPr>
            <a:spLocks noGrp="1"/>
          </p:cNvSpPr>
          <p:nvPr>
            <p:ph type="subTitle" idx="1"/>
          </p:nvPr>
        </p:nvSpPr>
        <p:spPr>
          <a:xfrm>
            <a:off x="685801" y="2142067"/>
            <a:ext cx="5219699" cy="3649133"/>
          </a:xfrm>
        </p:spPr>
        <p:txBody>
          <a:bodyPr vert="horz" lIns="91440" tIns="45720" rIns="91440" bIns="45720" rtlCol="0" anchor="ctr">
            <a:normAutofit fontScale="92500" lnSpcReduction="10000"/>
          </a:bodyPr>
          <a:lstStyle/>
          <a:p>
            <a:pPr indent="-228600" algn="l">
              <a:buFont typeface="Arial"/>
              <a:buChar char="•"/>
            </a:pPr>
            <a:r>
              <a:rPr lang="en-US" sz="1900" b="1" cap="none" dirty="0">
                <a:latin typeface="Arial" panose="020B0604020202020204" pitchFamily="34" charset="0"/>
                <a:cs typeface="Arial" panose="020B0604020202020204" pitchFamily="34" charset="0"/>
              </a:rPr>
              <a:t>Assignment Title: Component 2: Viva Voce (Oral Presentation)</a:t>
            </a:r>
          </a:p>
          <a:p>
            <a:pPr indent="-228600" algn="l">
              <a:buFont typeface="Arial"/>
              <a:buChar char="•"/>
            </a:pPr>
            <a:r>
              <a:rPr lang="en-US" sz="1900" b="1" cap="none" dirty="0">
                <a:latin typeface="Arial" panose="020B0604020202020204" pitchFamily="34" charset="0"/>
                <a:cs typeface="Arial" panose="020B0604020202020204" pitchFamily="34" charset="0"/>
              </a:rPr>
              <a:t>Programme: BSc Hons Health and Social Care </a:t>
            </a:r>
          </a:p>
          <a:p>
            <a:pPr indent="-228600" algn="l">
              <a:buFont typeface="Arial"/>
              <a:buChar char="•"/>
            </a:pPr>
            <a:r>
              <a:rPr lang="en-US" sz="1900" b="1" cap="none" dirty="0">
                <a:latin typeface="Arial" panose="020B0604020202020204" pitchFamily="34" charset="0"/>
                <a:cs typeface="Arial" panose="020B0604020202020204" pitchFamily="34" charset="0"/>
              </a:rPr>
              <a:t>Module: Digital Transformation in the Health and Care Professions</a:t>
            </a:r>
          </a:p>
          <a:p>
            <a:pPr indent="-228600" algn="l">
              <a:buFont typeface="Arial"/>
              <a:buChar char="•"/>
            </a:pPr>
            <a:r>
              <a:rPr lang="en-US" sz="1900" b="1" cap="none" dirty="0">
                <a:latin typeface="Arial" panose="020B0604020202020204" pitchFamily="34" charset="0"/>
                <a:cs typeface="Arial" panose="020B0604020202020204" pitchFamily="34" charset="0"/>
              </a:rPr>
              <a:t>Module Code:  BMHP6026</a:t>
            </a:r>
          </a:p>
          <a:p>
            <a:pPr indent="-228600" algn="l">
              <a:buFont typeface="Arial"/>
              <a:buChar char="•"/>
            </a:pPr>
            <a:r>
              <a:rPr lang="en-US" sz="1900" b="1" cap="none" dirty="0">
                <a:latin typeface="Arial" panose="020B0604020202020204" pitchFamily="34" charset="0"/>
                <a:cs typeface="Arial" panose="020B0604020202020204" pitchFamily="34" charset="0"/>
              </a:rPr>
              <a:t>Lecture Name: Joanne Davies </a:t>
            </a:r>
          </a:p>
          <a:p>
            <a:pPr indent="-228600" algn="l">
              <a:buFont typeface="Arial"/>
              <a:buChar char="•"/>
            </a:pPr>
            <a:r>
              <a:rPr lang="en-US" sz="1900" b="1" cap="none" dirty="0">
                <a:latin typeface="Arial" panose="020B0604020202020204" pitchFamily="34" charset="0"/>
                <a:cs typeface="Arial" panose="020B0604020202020204" pitchFamily="34" charset="0"/>
              </a:rPr>
              <a:t>Student Name: Naznin Mahmood</a:t>
            </a:r>
          </a:p>
          <a:p>
            <a:pPr indent="-228600" algn="l">
              <a:buFont typeface="Arial"/>
              <a:buChar char="•"/>
            </a:pPr>
            <a:r>
              <a:rPr lang="en-US" sz="1900" b="1" cap="none" dirty="0">
                <a:latin typeface="Arial" panose="020B0604020202020204" pitchFamily="34" charset="0"/>
                <a:cs typeface="Arial" panose="020B0604020202020204" pitchFamily="34" charset="0"/>
              </a:rPr>
              <a:t>Student ID Number: 2215438</a:t>
            </a:r>
          </a:p>
          <a:p>
            <a:pPr indent="-228600" algn="l">
              <a:buFont typeface="Arial"/>
              <a:buChar char="•"/>
            </a:pPr>
            <a:endParaRPr lang="en-US" cap="none" dirty="0"/>
          </a:p>
        </p:txBody>
      </p:sp>
      <p:pic>
        <p:nvPicPr>
          <p:cNvPr id="10" name="Picture 9" descr="A close-up of a cell phone&#10;&#10;AI-generated content may be incorrect.">
            <a:extLst>
              <a:ext uri="{FF2B5EF4-FFF2-40B4-BE49-F238E27FC236}">
                <a16:creationId xmlns:a16="http://schemas.microsoft.com/office/drawing/2014/main" id="{A709A8BE-D003-F88C-BB8E-C77F0E916D03}"/>
              </a:ext>
            </a:extLst>
          </p:cNvPr>
          <p:cNvPicPr>
            <a:picLocks noChangeAspect="1"/>
          </p:cNvPicPr>
          <p:nvPr/>
        </p:nvPicPr>
        <p:blipFill>
          <a:blip r:embed="rId4">
            <a:extLst>
              <a:ext uri="{28A0092B-C50C-407E-A947-70E740481C1C}">
                <a14:useLocalDpi xmlns:a14="http://schemas.microsoft.com/office/drawing/2010/main" val="0"/>
              </a:ext>
              <a:ext uri="{837473B0-CC2E-450A-ABE3-18F120FF3D39}">
                <a1611:picAttrSrcUrl xmlns:a1611="http://schemas.microsoft.com/office/drawing/2016/11/main" r:id="rId5"/>
              </a:ext>
            </a:extLst>
          </a:blip>
          <a:srcRect t="16758" b="5889"/>
          <a:stretch>
            <a:fillRect/>
          </a:stretch>
        </p:blipFill>
        <p:spPr>
          <a:xfrm>
            <a:off x="6198830" y="639097"/>
            <a:ext cx="5447070" cy="5250425"/>
          </a:xfrm>
          <a:prstGeom prst="roundRect">
            <a:avLst>
              <a:gd name="adj" fmla="val 4380"/>
            </a:avLst>
          </a:prstGeom>
          <a:ln w="50800" cap="sq" cmpd="dbl">
            <a:gradFill flip="none" rotWithShape="1">
              <a:gsLst>
                <a:gs pos="0">
                  <a:srgbClr val="FFFFFF"/>
                </a:gs>
                <a:gs pos="100000">
                  <a:schemeClr val="tx1">
                    <a:alpha val="0"/>
                  </a:schemeClr>
                </a:gs>
              </a:gsLst>
              <a:path path="circle">
                <a:fillToRect l="50000" t="50000" r="50000" b="50000"/>
              </a:path>
              <a:tileRect/>
            </a:gradFill>
            <a:miter lim="800000"/>
          </a:ln>
          <a:effectLst>
            <a:outerShdw blurRad="254000" algn="tl" rotWithShape="0">
              <a:srgbClr val="000000">
                <a:alpha val="43000"/>
              </a:srgbClr>
            </a:outerShdw>
          </a:effectLst>
        </p:spPr>
      </p:pic>
    </p:spTree>
    <p:extLst>
      <p:ext uri="{BB962C8B-B14F-4D97-AF65-F5344CB8AC3E}">
        <p14:creationId xmlns:p14="http://schemas.microsoft.com/office/powerpoint/2010/main" val="78908367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blipFill>
          <a:blip r:embed="rId2"/>
          <a:stretch/>
        </a:blipFill>
        <a:effectLst/>
      </p:bgPr>
    </p:bg>
    <p:spTree>
      <p:nvGrpSpPr>
        <p:cNvPr id="1" name=""/>
        <p:cNvGrpSpPr/>
        <p:nvPr/>
      </p:nvGrpSpPr>
      <p:grpSpPr>
        <a:xfrm>
          <a:off x="0" y="0"/>
          <a:ext cx="0" cy="0"/>
          <a:chOff x="0" y="0"/>
          <a:chExt cx="0" cy="0"/>
        </a:xfrm>
      </p:grpSpPr>
      <p:pic>
        <p:nvPicPr>
          <p:cNvPr id="104" name="Picture 103">
            <a:extLst>
              <a:ext uri="{FF2B5EF4-FFF2-40B4-BE49-F238E27FC236}">
                <a16:creationId xmlns:a16="http://schemas.microsoft.com/office/drawing/2014/main" id="{CBECFFDC-94DB-4DA3-94FE-22FEDDA8FA30}"/>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pic>
        <p:nvPicPr>
          <p:cNvPr id="4" name="Picture 3">
            <a:extLst>
              <a:ext uri="{FF2B5EF4-FFF2-40B4-BE49-F238E27FC236}">
                <a16:creationId xmlns:a16="http://schemas.microsoft.com/office/drawing/2014/main" id="{26FC15C5-4E15-755D-2742-EC46CEECADAF}"/>
              </a:ext>
            </a:extLst>
          </p:cNvPr>
          <p:cNvPicPr>
            <a:picLocks noChangeAspect="1"/>
          </p:cNvPicPr>
          <p:nvPr/>
        </p:nvPicPr>
        <p:blipFill>
          <a:blip r:embed="rId4"/>
          <a:srcRect t="3545" b="6455"/>
          <a:stretch>
            <a:fillRect/>
          </a:stretch>
        </p:blipFill>
        <p:spPr>
          <a:xfrm>
            <a:off x="20" y="10"/>
            <a:ext cx="12191980" cy="6857990"/>
          </a:xfrm>
          <a:prstGeom prst="rect">
            <a:avLst/>
          </a:prstGeom>
        </p:spPr>
      </p:pic>
      <p:pic>
        <p:nvPicPr>
          <p:cNvPr id="106" name="Picture 105">
            <a:extLst>
              <a:ext uri="{FF2B5EF4-FFF2-40B4-BE49-F238E27FC236}">
                <a16:creationId xmlns:a16="http://schemas.microsoft.com/office/drawing/2014/main" id="{545F67A4-7428-47F3-AE14-8CA43D976E11}"/>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108" name="Freeform 5">
            <a:extLst>
              <a:ext uri="{FF2B5EF4-FFF2-40B4-BE49-F238E27FC236}">
                <a16:creationId xmlns:a16="http://schemas.microsoft.com/office/drawing/2014/main" id="{F4A20210-FA90-4B6D-8D2E-1B90054E097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White">
          <a:xfrm>
            <a:off x="5827529" y="660400"/>
            <a:ext cx="6381405" cy="6214533"/>
          </a:xfrm>
          <a:custGeom>
            <a:avLst/>
            <a:gdLst>
              <a:gd name="T0" fmla="*/ 1333 w 1333"/>
              <a:gd name="T1" fmla="*/ 1031 h 1298"/>
              <a:gd name="T2" fmla="*/ 1333 w 1333"/>
              <a:gd name="T3" fmla="*/ 380 h 1298"/>
              <a:gd name="T4" fmla="*/ 706 w 1333"/>
              <a:gd name="T5" fmla="*/ 0 h 1298"/>
              <a:gd name="T6" fmla="*/ 0 w 1333"/>
              <a:gd name="T7" fmla="*/ 706 h 1298"/>
              <a:gd name="T8" fmla="*/ 323 w 1333"/>
              <a:gd name="T9" fmla="*/ 1298 h 1298"/>
              <a:gd name="T10" fmla="*/ 1090 w 1333"/>
              <a:gd name="T11" fmla="*/ 1298 h 1298"/>
              <a:gd name="T12" fmla="*/ 1333 w 1333"/>
              <a:gd name="T13" fmla="*/ 1031 h 1298"/>
            </a:gdLst>
            <a:ahLst/>
            <a:cxnLst>
              <a:cxn ang="0">
                <a:pos x="T0" y="T1"/>
              </a:cxn>
              <a:cxn ang="0">
                <a:pos x="T2" y="T3"/>
              </a:cxn>
              <a:cxn ang="0">
                <a:pos x="T4" y="T5"/>
              </a:cxn>
              <a:cxn ang="0">
                <a:pos x="T6" y="T7"/>
              </a:cxn>
              <a:cxn ang="0">
                <a:pos x="T8" y="T9"/>
              </a:cxn>
              <a:cxn ang="0">
                <a:pos x="T10" y="T11"/>
              </a:cxn>
              <a:cxn ang="0">
                <a:pos x="T12" y="T13"/>
              </a:cxn>
            </a:cxnLst>
            <a:rect l="0" t="0" r="r" b="b"/>
            <a:pathLst>
              <a:path w="1333" h="1298">
                <a:moveTo>
                  <a:pt x="1333" y="1031"/>
                </a:moveTo>
                <a:cubicBezTo>
                  <a:pt x="1333" y="380"/>
                  <a:pt x="1333" y="380"/>
                  <a:pt x="1333" y="380"/>
                </a:cubicBezTo>
                <a:cubicBezTo>
                  <a:pt x="1215" y="154"/>
                  <a:pt x="979" y="0"/>
                  <a:pt x="706" y="0"/>
                </a:cubicBezTo>
                <a:cubicBezTo>
                  <a:pt x="317" y="0"/>
                  <a:pt x="0" y="316"/>
                  <a:pt x="0" y="706"/>
                </a:cubicBezTo>
                <a:cubicBezTo>
                  <a:pt x="0" y="954"/>
                  <a:pt x="129" y="1172"/>
                  <a:pt x="323" y="1298"/>
                </a:cubicBezTo>
                <a:cubicBezTo>
                  <a:pt x="1090" y="1298"/>
                  <a:pt x="1090" y="1298"/>
                  <a:pt x="1090" y="1298"/>
                </a:cubicBezTo>
                <a:cubicBezTo>
                  <a:pt x="1193" y="1232"/>
                  <a:pt x="1276" y="1140"/>
                  <a:pt x="1333" y="1031"/>
                </a:cubicBezTo>
                <a:close/>
              </a:path>
            </a:pathLst>
          </a:custGeom>
          <a:solidFill>
            <a:schemeClr val="bg1">
              <a:alpha val="60000"/>
            </a:schemeClr>
          </a:solidFill>
          <a:ln w="50800" cap="sq" cmpd="dbl">
            <a:gradFill flip="none" rotWithShape="1">
              <a:gsLst>
                <a:gs pos="0">
                  <a:srgbClr val="FFFFFF"/>
                </a:gs>
                <a:gs pos="100000">
                  <a:schemeClr val="tx1">
                    <a:alpha val="0"/>
                  </a:schemeClr>
                </a:gs>
              </a:gsLst>
              <a:path path="circle">
                <a:fillToRect l="50000" t="50000" r="50000" b="50000"/>
              </a:path>
              <a:tileRect/>
            </a:gradFill>
            <a:miter lim="800000"/>
          </a:ln>
          <a:effectLst>
            <a:outerShdw blurRad="254000" algn="tl" rotWithShape="0">
              <a:srgbClr val="000000">
                <a:alpha val="43000"/>
              </a:srgbClr>
            </a:outerShdw>
          </a:effectLst>
        </p:spPr>
        <p:txBody>
          <a:bodyPr vert="horz" lIns="91440" tIns="45720" rIns="91440" bIns="45720" rtlCol="0" anchor="t">
            <a:normAutofit/>
          </a:bodyPr>
          <a:lstStyle/>
          <a:p>
            <a:pPr algn="ctr">
              <a:spcAft>
                <a:spcPts val="1000"/>
              </a:spcAft>
              <a:buClr>
                <a:schemeClr val="tx1"/>
              </a:buClr>
              <a:buSzPct val="100000"/>
              <a:buFont typeface="Arial"/>
              <a:buNone/>
            </a:pPr>
            <a:endParaRPr lang="en-US" sz="1600" cap="all"/>
          </a:p>
        </p:txBody>
      </p:sp>
      <p:sp>
        <p:nvSpPr>
          <p:cNvPr id="110" name="Freeform 14">
            <a:extLst>
              <a:ext uri="{FF2B5EF4-FFF2-40B4-BE49-F238E27FC236}">
                <a16:creationId xmlns:a16="http://schemas.microsoft.com/office/drawing/2014/main" id="{39213B44-68B7-47E7-B506-5C79FCF809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281603" y="104899"/>
            <a:ext cx="6896713" cy="6005491"/>
          </a:xfrm>
          <a:custGeom>
            <a:avLst/>
            <a:gdLst>
              <a:gd name="connsiteX0" fmla="*/ 3912717 w 6896713"/>
              <a:gd name="connsiteY0" fmla="*/ 0 h 6005491"/>
              <a:gd name="connsiteX1" fmla="*/ 6679426 w 6896713"/>
              <a:gd name="connsiteY1" fmla="*/ 1146008 h 6005491"/>
              <a:gd name="connsiteX2" fmla="*/ 6896713 w 6896713"/>
              <a:gd name="connsiteY2" fmla="*/ 1385085 h 6005491"/>
              <a:gd name="connsiteX3" fmla="*/ 6896713 w 6896713"/>
              <a:gd name="connsiteY3" fmla="*/ 1431256 h 6005491"/>
              <a:gd name="connsiteX4" fmla="*/ 6657442 w 6896713"/>
              <a:gd name="connsiteY4" fmla="*/ 1167992 h 6005491"/>
              <a:gd name="connsiteX5" fmla="*/ 3912717 w 6896713"/>
              <a:gd name="connsiteY5" fmla="*/ 31089 h 6005491"/>
              <a:gd name="connsiteX6" fmla="*/ 31089 w 6896713"/>
              <a:gd name="connsiteY6" fmla="*/ 3912717 h 6005491"/>
              <a:gd name="connsiteX7" fmla="*/ 593046 w 6896713"/>
              <a:gd name="connsiteY7" fmla="*/ 5925483 h 6005491"/>
              <a:gd name="connsiteX8" fmla="*/ 633874 w 6896713"/>
              <a:gd name="connsiteY8" fmla="*/ 5989169 h 6005491"/>
              <a:gd name="connsiteX9" fmla="*/ 607415 w 6896713"/>
              <a:gd name="connsiteY9" fmla="*/ 6005491 h 6005491"/>
              <a:gd name="connsiteX10" fmla="*/ 566458 w 6896713"/>
              <a:gd name="connsiteY10" fmla="*/ 5941603 h 6005491"/>
              <a:gd name="connsiteX11" fmla="*/ 0 w 6896713"/>
              <a:gd name="connsiteY11" fmla="*/ 3912717 h 6005491"/>
              <a:gd name="connsiteX12" fmla="*/ 3912717 w 6896713"/>
              <a:gd name="connsiteY12" fmla="*/ 0 h 60054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6896713" h="6005491">
                <a:moveTo>
                  <a:pt x="3912717" y="0"/>
                </a:moveTo>
                <a:cubicBezTo>
                  <a:pt x="4993184" y="0"/>
                  <a:pt x="5971363" y="437946"/>
                  <a:pt x="6679426" y="1146008"/>
                </a:cubicBezTo>
                <a:lnTo>
                  <a:pt x="6896713" y="1385085"/>
                </a:lnTo>
                <a:lnTo>
                  <a:pt x="6896713" y="1431256"/>
                </a:lnTo>
                <a:lnTo>
                  <a:pt x="6657442" y="1167992"/>
                </a:lnTo>
                <a:cubicBezTo>
                  <a:pt x="5955006" y="465555"/>
                  <a:pt x="4984599" y="31089"/>
                  <a:pt x="3912717" y="31089"/>
                </a:cubicBezTo>
                <a:cubicBezTo>
                  <a:pt x="1768953" y="31089"/>
                  <a:pt x="31089" y="1768953"/>
                  <a:pt x="31089" y="3912717"/>
                </a:cubicBezTo>
                <a:cubicBezTo>
                  <a:pt x="31089" y="4649636"/>
                  <a:pt x="236442" y="5338592"/>
                  <a:pt x="593046" y="5925483"/>
                </a:cubicBezTo>
                <a:lnTo>
                  <a:pt x="633874" y="5989169"/>
                </a:lnTo>
                <a:lnTo>
                  <a:pt x="607415" y="6005491"/>
                </a:lnTo>
                <a:lnTo>
                  <a:pt x="566458" y="5941603"/>
                </a:lnTo>
                <a:cubicBezTo>
                  <a:pt x="206998" y="5350013"/>
                  <a:pt x="0" y="4655538"/>
                  <a:pt x="0" y="3912717"/>
                </a:cubicBezTo>
                <a:cubicBezTo>
                  <a:pt x="0" y="1751783"/>
                  <a:pt x="1751783" y="0"/>
                  <a:pt x="3912717" y="0"/>
                </a:cubicBezTo>
                <a:close/>
              </a:path>
            </a:pathLst>
          </a:custGeom>
          <a:solidFill>
            <a:srgbClr val="FFFFFF">
              <a:alpha val="41961"/>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12" name="Group 111">
            <a:extLst>
              <a:ext uri="{FF2B5EF4-FFF2-40B4-BE49-F238E27FC236}">
                <a16:creationId xmlns:a16="http://schemas.microsoft.com/office/drawing/2014/main" id="{39084D60-65A6-45F8-8C17-3529E43F1C3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5516018" y="331504"/>
            <a:ext cx="6675982" cy="5235326"/>
            <a:chOff x="5516018" y="331504"/>
            <a:chExt cx="6675982" cy="5235326"/>
          </a:xfrm>
        </p:grpSpPr>
        <p:cxnSp>
          <p:nvCxnSpPr>
            <p:cNvPr id="113" name="Straight Connector 112">
              <a:extLst>
                <a:ext uri="{FF2B5EF4-FFF2-40B4-BE49-F238E27FC236}">
                  <a16:creationId xmlns:a16="http://schemas.microsoft.com/office/drawing/2014/main" id="{444A2572-2BF1-4C8E-AF59-F3AD411D894D}"/>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9266830" y="331504"/>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14" name="Straight Connector 113">
              <a:extLst>
                <a:ext uri="{FF2B5EF4-FFF2-40B4-BE49-F238E27FC236}">
                  <a16:creationId xmlns:a16="http://schemas.microsoft.com/office/drawing/2014/main" id="{F5DF3485-B455-470C-8FA8-A1BDE087B88C}"/>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20000" flipH="1">
              <a:off x="9408861" y="338328"/>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15" name="Straight Connector 114">
              <a:extLst>
                <a:ext uri="{FF2B5EF4-FFF2-40B4-BE49-F238E27FC236}">
                  <a16:creationId xmlns:a16="http://schemas.microsoft.com/office/drawing/2014/main" id="{35E9DCD0-EE49-4CB4-89B6-C25F9861C358}"/>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40000" flipH="1">
              <a:off x="9551700" y="347636"/>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16" name="Straight Connector 115">
              <a:extLst>
                <a:ext uri="{FF2B5EF4-FFF2-40B4-BE49-F238E27FC236}">
                  <a16:creationId xmlns:a16="http://schemas.microsoft.com/office/drawing/2014/main" id="{A713CF62-C96C-44E9-8C28-E3F2C6E7C62A}"/>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360000" flipH="1">
              <a:off x="9688748" y="368088"/>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17" name="Straight Connector 116">
              <a:extLst>
                <a:ext uri="{FF2B5EF4-FFF2-40B4-BE49-F238E27FC236}">
                  <a16:creationId xmlns:a16="http://schemas.microsoft.com/office/drawing/2014/main" id="{2D06558F-07E9-4D78-A6F3-8BCFA9E73407}"/>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540000" flipH="1">
              <a:off x="9824866" y="389224"/>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18" name="Straight Connector 117">
              <a:extLst>
                <a:ext uri="{FF2B5EF4-FFF2-40B4-BE49-F238E27FC236}">
                  <a16:creationId xmlns:a16="http://schemas.microsoft.com/office/drawing/2014/main" id="{512D8773-83C0-4D51-9E1F-046DA7DA0DF5}"/>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660000" flipH="1">
              <a:off x="9966867" y="417549"/>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19" name="Straight Connector 118">
              <a:extLst>
                <a:ext uri="{FF2B5EF4-FFF2-40B4-BE49-F238E27FC236}">
                  <a16:creationId xmlns:a16="http://schemas.microsoft.com/office/drawing/2014/main" id="{5880C3FB-3E2E-4054-A6D1-38176D6E2E00}"/>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780000" flipH="1">
              <a:off x="10104425" y="445874"/>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20" name="Straight Connector 119">
              <a:extLst>
                <a:ext uri="{FF2B5EF4-FFF2-40B4-BE49-F238E27FC236}">
                  <a16:creationId xmlns:a16="http://schemas.microsoft.com/office/drawing/2014/main" id="{8505591A-6112-4B84-8E9E-923E43C4ED61}"/>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900000" flipH="1">
              <a:off x="10240513" y="479483"/>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21" name="Straight Connector 120">
              <a:extLst>
                <a:ext uri="{FF2B5EF4-FFF2-40B4-BE49-F238E27FC236}">
                  <a16:creationId xmlns:a16="http://schemas.microsoft.com/office/drawing/2014/main" id="{54884290-8E39-4425-BB4F-48D955C1F80D}"/>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080000" flipH="1">
              <a:off x="10373882" y="524355"/>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22" name="Straight Connector 121">
              <a:extLst>
                <a:ext uri="{FF2B5EF4-FFF2-40B4-BE49-F238E27FC236}">
                  <a16:creationId xmlns:a16="http://schemas.microsoft.com/office/drawing/2014/main" id="{00C383A3-6D77-41CE-8121-498BC3BA51FF}"/>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200000" flipH="1">
              <a:off x="10505632" y="570628"/>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23" name="Straight Connector 122">
              <a:extLst>
                <a:ext uri="{FF2B5EF4-FFF2-40B4-BE49-F238E27FC236}">
                  <a16:creationId xmlns:a16="http://schemas.microsoft.com/office/drawing/2014/main" id="{E120A319-4A10-4542-B48C-5FB2714C4AC4}"/>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320000" flipH="1">
              <a:off x="10637382" y="621344"/>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24" name="Straight Connector 123">
              <a:extLst>
                <a:ext uri="{FF2B5EF4-FFF2-40B4-BE49-F238E27FC236}">
                  <a16:creationId xmlns:a16="http://schemas.microsoft.com/office/drawing/2014/main" id="{5B15B038-50ED-419D-B142-C96EE418B5C8}"/>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440000" flipH="1">
              <a:off x="10760965" y="690439"/>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25" name="Straight Connector 124">
              <a:extLst>
                <a:ext uri="{FF2B5EF4-FFF2-40B4-BE49-F238E27FC236}">
                  <a16:creationId xmlns:a16="http://schemas.microsoft.com/office/drawing/2014/main" id="{9BAFF2F4-75B2-4498-8559-BAE80D89B493}"/>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620000" flipH="1">
              <a:off x="10888991" y="755091"/>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26" name="Straight Connector 125">
              <a:extLst>
                <a:ext uri="{FF2B5EF4-FFF2-40B4-BE49-F238E27FC236}">
                  <a16:creationId xmlns:a16="http://schemas.microsoft.com/office/drawing/2014/main" id="{B56AE167-8087-4A4B-B41D-5658EEBA6848}"/>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740000" flipH="1">
              <a:off x="11010193" y="819743"/>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27" name="Straight Connector 126">
              <a:extLst>
                <a:ext uri="{FF2B5EF4-FFF2-40B4-BE49-F238E27FC236}">
                  <a16:creationId xmlns:a16="http://schemas.microsoft.com/office/drawing/2014/main" id="{8D353E8A-CBA6-44F9-9C00-D0AD27C96C5E}"/>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860000" flipH="1">
              <a:off x="11129014" y="895662"/>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28" name="Straight Connector 127">
              <a:extLst>
                <a:ext uri="{FF2B5EF4-FFF2-40B4-BE49-F238E27FC236}">
                  <a16:creationId xmlns:a16="http://schemas.microsoft.com/office/drawing/2014/main" id="{CA2C318A-A79F-4CAD-BA7A-51427BF9ED2B}"/>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980000" flipH="1">
              <a:off x="11249872" y="968091"/>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29" name="Straight Connector 128">
              <a:extLst>
                <a:ext uri="{FF2B5EF4-FFF2-40B4-BE49-F238E27FC236}">
                  <a16:creationId xmlns:a16="http://schemas.microsoft.com/office/drawing/2014/main" id="{4F2996E3-5E01-4F22-B23C-7CD0CF72C45A}"/>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160000" flipH="1">
              <a:off x="11366875" y="1048084"/>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30" name="Straight Connector 129">
              <a:extLst>
                <a:ext uri="{FF2B5EF4-FFF2-40B4-BE49-F238E27FC236}">
                  <a16:creationId xmlns:a16="http://schemas.microsoft.com/office/drawing/2014/main" id="{760F6BC4-AB51-4DE7-B83C-E71FE4EC8623}"/>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280000" flipH="1">
              <a:off x="11474058" y="1131525"/>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31" name="Straight Connector 130">
              <a:extLst>
                <a:ext uri="{FF2B5EF4-FFF2-40B4-BE49-F238E27FC236}">
                  <a16:creationId xmlns:a16="http://schemas.microsoft.com/office/drawing/2014/main" id="{AF65FC1C-93BF-4ACA-BF17-17372DD108DA}"/>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400000" flipH="1">
              <a:off x="11583303" y="1221790"/>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32" name="Straight Connector 131">
              <a:extLst>
                <a:ext uri="{FF2B5EF4-FFF2-40B4-BE49-F238E27FC236}">
                  <a16:creationId xmlns:a16="http://schemas.microsoft.com/office/drawing/2014/main" id="{89F9913C-8CCE-4D56-9D2A-0C2D68667696}"/>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520000" flipH="1">
              <a:off x="11685344" y="1321772"/>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33" name="Straight Connector 132">
              <a:extLst>
                <a:ext uri="{FF2B5EF4-FFF2-40B4-BE49-F238E27FC236}">
                  <a16:creationId xmlns:a16="http://schemas.microsoft.com/office/drawing/2014/main" id="{40EDD18C-1AAD-48E5-AAAD-73F4B5643C3A}"/>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700000" flipH="1">
              <a:off x="11787704" y="1417630"/>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34" name="Straight Connector 133">
              <a:extLst>
                <a:ext uri="{FF2B5EF4-FFF2-40B4-BE49-F238E27FC236}">
                  <a16:creationId xmlns:a16="http://schemas.microsoft.com/office/drawing/2014/main" id="{22D7A5C4-18C8-43E9-A50A-F87A362C8526}"/>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820000" flipH="1">
              <a:off x="11880859" y="1517931"/>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35" name="Straight Connector 134">
              <a:extLst>
                <a:ext uri="{FF2B5EF4-FFF2-40B4-BE49-F238E27FC236}">
                  <a16:creationId xmlns:a16="http://schemas.microsoft.com/office/drawing/2014/main" id="{3A0C484E-A224-4DB0-8C34-89BE54BD12F3}"/>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940000" flipH="1">
              <a:off x="11969252" y="1627437"/>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36" name="Straight Connector 135">
              <a:extLst>
                <a:ext uri="{FF2B5EF4-FFF2-40B4-BE49-F238E27FC236}">
                  <a16:creationId xmlns:a16="http://schemas.microsoft.com/office/drawing/2014/main" id="{79BB438E-A25F-4A7F-B209-8899B7CEC42F}"/>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3060000" flipH="1">
              <a:off x="12062016" y="1736011"/>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37" name="Straight Connector 136">
              <a:extLst>
                <a:ext uri="{FF2B5EF4-FFF2-40B4-BE49-F238E27FC236}">
                  <a16:creationId xmlns:a16="http://schemas.microsoft.com/office/drawing/2014/main" id="{7F8BA6DC-B1E9-4F32-A5CC-8F61976B697F}"/>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2074680" y="1910249"/>
              <a:ext cx="117320" cy="82912"/>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38" name="Straight Connector 137">
              <a:extLst>
                <a:ext uri="{FF2B5EF4-FFF2-40B4-BE49-F238E27FC236}">
                  <a16:creationId xmlns:a16="http://schemas.microsoft.com/office/drawing/2014/main" id="{CF6D95B2-1C8D-4156-AB05-523619B4FCD7}"/>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2149943" y="2083594"/>
              <a:ext cx="39676" cy="21436"/>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39" name="Straight Connector 138">
              <a:extLst>
                <a:ext uri="{FF2B5EF4-FFF2-40B4-BE49-F238E27FC236}">
                  <a16:creationId xmlns:a16="http://schemas.microsoft.com/office/drawing/2014/main" id="{288409AD-A77F-4304-9E8B-08A4891C7074}"/>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80000" flipH="1">
              <a:off x="9127990" y="334251"/>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40" name="Straight Connector 139">
              <a:extLst>
                <a:ext uri="{FF2B5EF4-FFF2-40B4-BE49-F238E27FC236}">
                  <a16:creationId xmlns:a16="http://schemas.microsoft.com/office/drawing/2014/main" id="{862AD08A-B385-4D18-B948-8D53B3918486}"/>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300000" flipH="1">
              <a:off x="8987576" y="336633"/>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41" name="Straight Connector 140">
              <a:extLst>
                <a:ext uri="{FF2B5EF4-FFF2-40B4-BE49-F238E27FC236}">
                  <a16:creationId xmlns:a16="http://schemas.microsoft.com/office/drawing/2014/main" id="{E32A413E-FF1A-46B1-BF8B-3C1C408B3440}"/>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420000" flipH="1">
              <a:off x="8844859" y="351176"/>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42" name="Straight Connector 141">
              <a:extLst>
                <a:ext uri="{FF2B5EF4-FFF2-40B4-BE49-F238E27FC236}">
                  <a16:creationId xmlns:a16="http://schemas.microsoft.com/office/drawing/2014/main" id="{3CFF4E44-2BEB-4FAE-97C9-BC6E8296D111}"/>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540000" flipH="1">
              <a:off x="8706904" y="365719"/>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43" name="Straight Connector 142">
              <a:extLst>
                <a:ext uri="{FF2B5EF4-FFF2-40B4-BE49-F238E27FC236}">
                  <a16:creationId xmlns:a16="http://schemas.microsoft.com/office/drawing/2014/main" id="{F0486C0A-9B93-46B8-932F-876BE26CEFE1}"/>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720000" flipH="1">
              <a:off x="8568008" y="387891"/>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44" name="Straight Connector 143">
              <a:extLst>
                <a:ext uri="{FF2B5EF4-FFF2-40B4-BE49-F238E27FC236}">
                  <a16:creationId xmlns:a16="http://schemas.microsoft.com/office/drawing/2014/main" id="{1429BF5D-8D5B-4A48-89EE-8B779826EEC6}"/>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840000" flipH="1">
              <a:off x="8429112" y="410063"/>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45" name="Straight Connector 144">
              <a:extLst>
                <a:ext uri="{FF2B5EF4-FFF2-40B4-BE49-F238E27FC236}">
                  <a16:creationId xmlns:a16="http://schemas.microsoft.com/office/drawing/2014/main" id="{CDC996EE-5EB1-4943-A1E8-70810CBD67FC}"/>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960000" flipH="1">
              <a:off x="8294968" y="446219"/>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46" name="Straight Connector 145">
              <a:extLst>
                <a:ext uri="{FF2B5EF4-FFF2-40B4-BE49-F238E27FC236}">
                  <a16:creationId xmlns:a16="http://schemas.microsoft.com/office/drawing/2014/main" id="{32F833C8-E3CE-4399-B78B-9DD0EEA64C6C}"/>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080000" flipH="1">
              <a:off x="8160824" y="482375"/>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47" name="Straight Connector 146">
              <a:extLst>
                <a:ext uri="{FF2B5EF4-FFF2-40B4-BE49-F238E27FC236}">
                  <a16:creationId xmlns:a16="http://schemas.microsoft.com/office/drawing/2014/main" id="{07C92DB2-78F1-4872-B9C7-C658A78869C3}"/>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260000" flipH="1">
              <a:off x="8027689" y="531848"/>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48" name="Straight Connector 147">
              <a:extLst>
                <a:ext uri="{FF2B5EF4-FFF2-40B4-BE49-F238E27FC236}">
                  <a16:creationId xmlns:a16="http://schemas.microsoft.com/office/drawing/2014/main" id="{1F8A2FAA-05E1-448E-A606-FA9D67036C2D}"/>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380000" flipH="1">
              <a:off x="7894554" y="581321"/>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49" name="Straight Connector 148">
              <a:extLst>
                <a:ext uri="{FF2B5EF4-FFF2-40B4-BE49-F238E27FC236}">
                  <a16:creationId xmlns:a16="http://schemas.microsoft.com/office/drawing/2014/main" id="{E5AAB5D1-1672-4825-88A7-D93923475E27}"/>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500000" flipH="1">
              <a:off x="7761419" y="630794"/>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50" name="Straight Connector 149">
              <a:extLst>
                <a:ext uri="{FF2B5EF4-FFF2-40B4-BE49-F238E27FC236}">
                  <a16:creationId xmlns:a16="http://schemas.microsoft.com/office/drawing/2014/main" id="{02CAAFDB-2BA2-4D04-8B8B-1241D5EC097B}"/>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620000" flipH="1">
              <a:off x="7636645" y="689804"/>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51" name="Straight Connector 150">
              <a:extLst>
                <a:ext uri="{FF2B5EF4-FFF2-40B4-BE49-F238E27FC236}">
                  <a16:creationId xmlns:a16="http://schemas.microsoft.com/office/drawing/2014/main" id="{4C381B3C-0009-451B-BCB3-48F7810C1BAC}"/>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800000" flipH="1">
              <a:off x="7511871" y="751195"/>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52" name="Straight Connector 151">
              <a:extLst>
                <a:ext uri="{FF2B5EF4-FFF2-40B4-BE49-F238E27FC236}">
                  <a16:creationId xmlns:a16="http://schemas.microsoft.com/office/drawing/2014/main" id="{2A10544C-1EAD-47FB-A17E-52C622282632}"/>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920000" flipH="1">
              <a:off x="7387899" y="819771"/>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53" name="Straight Connector 152">
              <a:extLst>
                <a:ext uri="{FF2B5EF4-FFF2-40B4-BE49-F238E27FC236}">
                  <a16:creationId xmlns:a16="http://schemas.microsoft.com/office/drawing/2014/main" id="{A2540B37-D854-4525-93F8-410685438FEC}"/>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040000" flipH="1">
              <a:off x="7268530" y="893163"/>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54" name="Straight Connector 153">
              <a:extLst>
                <a:ext uri="{FF2B5EF4-FFF2-40B4-BE49-F238E27FC236}">
                  <a16:creationId xmlns:a16="http://schemas.microsoft.com/office/drawing/2014/main" id="{7450DFE8-D07F-435C-B5A2-47D126FD9F8D}"/>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160000" flipH="1">
              <a:off x="7152030" y="976584"/>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55" name="Straight Connector 154">
              <a:extLst>
                <a:ext uri="{FF2B5EF4-FFF2-40B4-BE49-F238E27FC236}">
                  <a16:creationId xmlns:a16="http://schemas.microsoft.com/office/drawing/2014/main" id="{6C1A6513-2D5D-458C-B841-D5DD9844B845}"/>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340000" flipH="1">
              <a:off x="7041695" y="1060025"/>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56" name="Straight Connector 155">
              <a:extLst>
                <a:ext uri="{FF2B5EF4-FFF2-40B4-BE49-F238E27FC236}">
                  <a16:creationId xmlns:a16="http://schemas.microsoft.com/office/drawing/2014/main" id="{9931CF18-850E-41CD-823E-D311BD5CCE1C}"/>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460000" flipH="1">
              <a:off x="6931360" y="1143466"/>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57" name="Straight Connector 156">
              <a:extLst>
                <a:ext uri="{FF2B5EF4-FFF2-40B4-BE49-F238E27FC236}">
                  <a16:creationId xmlns:a16="http://schemas.microsoft.com/office/drawing/2014/main" id="{44497A09-1B1C-4EB6-B728-6FC3A1C125FB}"/>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580000" flipH="1">
              <a:off x="6819070" y="1235864"/>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58" name="Straight Connector 157">
              <a:extLst>
                <a:ext uri="{FF2B5EF4-FFF2-40B4-BE49-F238E27FC236}">
                  <a16:creationId xmlns:a16="http://schemas.microsoft.com/office/drawing/2014/main" id="{FA60DE04-F3E8-437E-A2E4-A8A7BA01CB3A}"/>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700000" flipH="1">
              <a:off x="6721359" y="1332746"/>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59" name="Straight Connector 158">
              <a:extLst>
                <a:ext uri="{FF2B5EF4-FFF2-40B4-BE49-F238E27FC236}">
                  <a16:creationId xmlns:a16="http://schemas.microsoft.com/office/drawing/2014/main" id="{CDBBA541-852C-4AE6-82E8-6BD13AFB4FF2}"/>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880000" flipH="1">
              <a:off x="6617467" y="1429423"/>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60" name="Straight Connector 159">
              <a:extLst>
                <a:ext uri="{FF2B5EF4-FFF2-40B4-BE49-F238E27FC236}">
                  <a16:creationId xmlns:a16="http://schemas.microsoft.com/office/drawing/2014/main" id="{2FC3362F-AD7E-45D7-BE85-7C8DD81347C4}"/>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3000000" flipH="1">
              <a:off x="6520032" y="1527285"/>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61" name="Straight Connector 160">
              <a:extLst>
                <a:ext uri="{FF2B5EF4-FFF2-40B4-BE49-F238E27FC236}">
                  <a16:creationId xmlns:a16="http://schemas.microsoft.com/office/drawing/2014/main" id="{FCD83E0F-C8AF-4D52-94DB-CD949A2B165D}"/>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3120000" flipH="1">
              <a:off x="6429579" y="1641610"/>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62" name="Straight Connector 161">
              <a:extLst>
                <a:ext uri="{FF2B5EF4-FFF2-40B4-BE49-F238E27FC236}">
                  <a16:creationId xmlns:a16="http://schemas.microsoft.com/office/drawing/2014/main" id="{60D5F865-890F-483F-B407-516CE6D22224}"/>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3240000" flipH="1">
              <a:off x="6340532" y="1750423"/>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63" name="Straight Connector 162">
              <a:extLst>
                <a:ext uri="{FF2B5EF4-FFF2-40B4-BE49-F238E27FC236}">
                  <a16:creationId xmlns:a16="http://schemas.microsoft.com/office/drawing/2014/main" id="{DE6A2505-E617-4419-AB05-10B779B5C23D}"/>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3420000" flipH="1">
              <a:off x="6261757" y="1860178"/>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64" name="Straight Connector 163">
              <a:extLst>
                <a:ext uri="{FF2B5EF4-FFF2-40B4-BE49-F238E27FC236}">
                  <a16:creationId xmlns:a16="http://schemas.microsoft.com/office/drawing/2014/main" id="{BDFF0D66-52FC-4F64-B67F-72D9EFEED15D}"/>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3540000" flipH="1">
              <a:off x="6184144" y="1979619"/>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65" name="Straight Connector 164">
              <a:extLst>
                <a:ext uri="{FF2B5EF4-FFF2-40B4-BE49-F238E27FC236}">
                  <a16:creationId xmlns:a16="http://schemas.microsoft.com/office/drawing/2014/main" id="{DCC72040-7945-4051-989C-2B728F6D5041}"/>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3660000" flipH="1">
              <a:off x="6106531" y="2099060"/>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66" name="Straight Connector 165">
              <a:extLst>
                <a:ext uri="{FF2B5EF4-FFF2-40B4-BE49-F238E27FC236}">
                  <a16:creationId xmlns:a16="http://schemas.microsoft.com/office/drawing/2014/main" id="{96EB6302-2333-45D4-AE20-B0F6D45CC13E}"/>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3780000" flipH="1">
              <a:off x="6043206" y="2222556"/>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67" name="Straight Connector 166">
              <a:extLst>
                <a:ext uri="{FF2B5EF4-FFF2-40B4-BE49-F238E27FC236}">
                  <a16:creationId xmlns:a16="http://schemas.microsoft.com/office/drawing/2014/main" id="{EECC1105-D16E-411D-B4B7-80BF039BF977}"/>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3960000" flipH="1">
              <a:off x="5978913" y="2344301"/>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68" name="Straight Connector 167">
              <a:extLst>
                <a:ext uri="{FF2B5EF4-FFF2-40B4-BE49-F238E27FC236}">
                  <a16:creationId xmlns:a16="http://schemas.microsoft.com/office/drawing/2014/main" id="{C7D2F518-4540-44DE-BC62-7D598EC99BBC}"/>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4080000" flipH="1">
              <a:off x="5912438" y="2470678"/>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69" name="Straight Connector 168">
              <a:extLst>
                <a:ext uri="{FF2B5EF4-FFF2-40B4-BE49-F238E27FC236}">
                  <a16:creationId xmlns:a16="http://schemas.microsoft.com/office/drawing/2014/main" id="{F19566BC-880A-4113-A9C4-0017E5184C19}"/>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4200000" flipH="1">
              <a:off x="5858875" y="2600922"/>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70" name="Straight Connector 169">
              <a:extLst>
                <a:ext uri="{FF2B5EF4-FFF2-40B4-BE49-F238E27FC236}">
                  <a16:creationId xmlns:a16="http://schemas.microsoft.com/office/drawing/2014/main" id="{718E7D73-F4E4-4F5D-AFF9-EE491954A05C}"/>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4320000" flipH="1">
              <a:off x="5808182" y="2734040"/>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71" name="Straight Connector 170">
              <a:extLst>
                <a:ext uri="{FF2B5EF4-FFF2-40B4-BE49-F238E27FC236}">
                  <a16:creationId xmlns:a16="http://schemas.microsoft.com/office/drawing/2014/main" id="{8D0988A2-3571-4C16-BDEF-58254F04E5B1}"/>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4500000" flipH="1">
              <a:off x="5773263" y="2866860"/>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72" name="Straight Connector 171">
              <a:extLst>
                <a:ext uri="{FF2B5EF4-FFF2-40B4-BE49-F238E27FC236}">
                  <a16:creationId xmlns:a16="http://schemas.microsoft.com/office/drawing/2014/main" id="{4550BAC8-41FE-4300-910B-EE7BBD7A0C1D}"/>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4620000" flipH="1">
              <a:off x="5735963" y="3002061"/>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73" name="Straight Connector 172">
              <a:extLst>
                <a:ext uri="{FF2B5EF4-FFF2-40B4-BE49-F238E27FC236}">
                  <a16:creationId xmlns:a16="http://schemas.microsoft.com/office/drawing/2014/main" id="{38CD175C-18A7-4589-8C46-A61FEF6D9996}"/>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4740000" flipH="1">
              <a:off x="5700105" y="3138910"/>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74" name="Straight Connector 173">
              <a:extLst>
                <a:ext uri="{FF2B5EF4-FFF2-40B4-BE49-F238E27FC236}">
                  <a16:creationId xmlns:a16="http://schemas.microsoft.com/office/drawing/2014/main" id="{B6BE3031-FD1C-443C-9889-243CEEAEDF84}"/>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4860000" flipH="1">
              <a:off x="5665939" y="3275489"/>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75" name="Straight Connector 174">
              <a:extLst>
                <a:ext uri="{FF2B5EF4-FFF2-40B4-BE49-F238E27FC236}">
                  <a16:creationId xmlns:a16="http://schemas.microsoft.com/office/drawing/2014/main" id="{7E37BF5D-3732-41F2-B9AF-A56C9214D63B}"/>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5040000" flipH="1">
              <a:off x="5644476" y="3414251"/>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76" name="Straight Connector 175">
              <a:extLst>
                <a:ext uri="{FF2B5EF4-FFF2-40B4-BE49-F238E27FC236}">
                  <a16:creationId xmlns:a16="http://schemas.microsoft.com/office/drawing/2014/main" id="{077B6718-917A-4A01-BCF8-5C6E1217B2A0}"/>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5160000" flipH="1">
              <a:off x="5626530" y="3554628"/>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77" name="Straight Connector 176">
              <a:extLst>
                <a:ext uri="{FF2B5EF4-FFF2-40B4-BE49-F238E27FC236}">
                  <a16:creationId xmlns:a16="http://schemas.microsoft.com/office/drawing/2014/main" id="{1C23AB5B-98FB-43F1-B590-BBA79814F21C}"/>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5280000" flipH="1">
              <a:off x="5616429" y="3691831"/>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78" name="Straight Connector 177">
              <a:extLst>
                <a:ext uri="{FF2B5EF4-FFF2-40B4-BE49-F238E27FC236}">
                  <a16:creationId xmlns:a16="http://schemas.microsoft.com/office/drawing/2014/main" id="{D6EEC146-226B-4C83-9C1B-DD5495DE161D}"/>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5400000" flipH="1">
              <a:off x="5611319" y="3835374"/>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79" name="Straight Connector 178">
              <a:extLst>
                <a:ext uri="{FF2B5EF4-FFF2-40B4-BE49-F238E27FC236}">
                  <a16:creationId xmlns:a16="http://schemas.microsoft.com/office/drawing/2014/main" id="{9C24D094-41EF-4CA2-9834-B04793FA12C4}"/>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5580000" flipH="1">
              <a:off x="5608540" y="3975726"/>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80" name="Straight Connector 179">
              <a:extLst>
                <a:ext uri="{FF2B5EF4-FFF2-40B4-BE49-F238E27FC236}">
                  <a16:creationId xmlns:a16="http://schemas.microsoft.com/office/drawing/2014/main" id="{8DA46AD8-674F-46C3-8A22-280F78F91AC2}"/>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5700000" flipH="1">
              <a:off x="5605761" y="4116078"/>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81" name="Straight Connector 180">
              <a:extLst>
                <a:ext uri="{FF2B5EF4-FFF2-40B4-BE49-F238E27FC236}">
                  <a16:creationId xmlns:a16="http://schemas.microsoft.com/office/drawing/2014/main" id="{AE9D757B-CD9D-447C-8780-79F2FF875113}"/>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5820000" flipH="1">
              <a:off x="5624195" y="4254218"/>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82" name="Straight Connector 181">
              <a:extLst>
                <a:ext uri="{FF2B5EF4-FFF2-40B4-BE49-F238E27FC236}">
                  <a16:creationId xmlns:a16="http://schemas.microsoft.com/office/drawing/2014/main" id="{276B76E9-7342-43BC-B629-9180ABF5778A}"/>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5940000" flipH="1">
              <a:off x="5642629" y="4392358"/>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83" name="Straight Connector 182">
              <a:extLst>
                <a:ext uri="{FF2B5EF4-FFF2-40B4-BE49-F238E27FC236}">
                  <a16:creationId xmlns:a16="http://schemas.microsoft.com/office/drawing/2014/main" id="{3F25F68A-2DCB-4183-86F1-3428326E595B}"/>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6120000" flipH="1">
              <a:off x="5654818" y="4536385"/>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84" name="Straight Connector 183">
              <a:extLst>
                <a:ext uri="{FF2B5EF4-FFF2-40B4-BE49-F238E27FC236}">
                  <a16:creationId xmlns:a16="http://schemas.microsoft.com/office/drawing/2014/main" id="{BA5FA913-066C-4504-A753-026056454CE9}"/>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6240000" flipH="1">
              <a:off x="5684446" y="4671367"/>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85" name="Straight Connector 184">
              <a:extLst>
                <a:ext uri="{FF2B5EF4-FFF2-40B4-BE49-F238E27FC236}">
                  <a16:creationId xmlns:a16="http://schemas.microsoft.com/office/drawing/2014/main" id="{6A6E50AC-CA1E-4DD3-B85F-1720C019E68B}"/>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6360000" flipH="1">
              <a:off x="5714074" y="4808730"/>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86" name="Straight Connector 185">
              <a:extLst>
                <a:ext uri="{FF2B5EF4-FFF2-40B4-BE49-F238E27FC236}">
                  <a16:creationId xmlns:a16="http://schemas.microsoft.com/office/drawing/2014/main" id="{1224B2B1-DBD8-4BA8-8CEB-BFAC8A15D336}"/>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6480000" flipH="1">
              <a:off x="5748464" y="4948474"/>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87" name="Straight Connector 186">
              <a:extLst>
                <a:ext uri="{FF2B5EF4-FFF2-40B4-BE49-F238E27FC236}">
                  <a16:creationId xmlns:a16="http://schemas.microsoft.com/office/drawing/2014/main" id="{4DEFE1E7-69A3-47F5-B8B8-C0898281B6AF}"/>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6660000" flipH="1">
              <a:off x="5792091" y="5077607"/>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88" name="Straight Connector 187">
              <a:extLst>
                <a:ext uri="{FF2B5EF4-FFF2-40B4-BE49-F238E27FC236}">
                  <a16:creationId xmlns:a16="http://schemas.microsoft.com/office/drawing/2014/main" id="{66F1F489-762E-4979-9EBC-50A62330B8ED}"/>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6780000" flipH="1">
              <a:off x="5847441" y="5211223"/>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89" name="Straight Connector 188">
              <a:extLst>
                <a:ext uri="{FF2B5EF4-FFF2-40B4-BE49-F238E27FC236}">
                  <a16:creationId xmlns:a16="http://schemas.microsoft.com/office/drawing/2014/main" id="{927DF22C-20E6-4DED-B405-1B26C521863F}"/>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6900000" flipH="1">
              <a:off x="5900410" y="5342458"/>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90" name="Straight Connector 189">
              <a:extLst>
                <a:ext uri="{FF2B5EF4-FFF2-40B4-BE49-F238E27FC236}">
                  <a16:creationId xmlns:a16="http://schemas.microsoft.com/office/drawing/2014/main" id="{236FD8D7-6E0F-468E-B8C4-F4E6707112A5}"/>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7020000" flipH="1">
              <a:off x="5955760" y="5473693"/>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grpSp>
      <p:sp>
        <p:nvSpPr>
          <p:cNvPr id="2" name="Title 1">
            <a:extLst>
              <a:ext uri="{FF2B5EF4-FFF2-40B4-BE49-F238E27FC236}">
                <a16:creationId xmlns:a16="http://schemas.microsoft.com/office/drawing/2014/main" id="{5D8CF3DC-C310-259B-69DE-32B15A95EB49}"/>
              </a:ext>
            </a:extLst>
          </p:cNvPr>
          <p:cNvSpPr>
            <a:spLocks noGrp="1"/>
          </p:cNvSpPr>
          <p:nvPr>
            <p:ph type="title"/>
          </p:nvPr>
        </p:nvSpPr>
        <p:spPr>
          <a:xfrm>
            <a:off x="6646333" y="2032000"/>
            <a:ext cx="4513792" cy="2819398"/>
          </a:xfrm>
        </p:spPr>
        <p:txBody>
          <a:bodyPr vert="horz" lIns="91440" tIns="45720" rIns="91440" bIns="45720" rtlCol="0" anchor="b">
            <a:normAutofit/>
          </a:bodyPr>
          <a:lstStyle/>
          <a:p>
            <a:pPr algn="r"/>
            <a:r>
              <a:rPr lang="en-US" sz="4800" b="1" dirty="0">
                <a:latin typeface="Arial" panose="020B0604020202020204" pitchFamily="34" charset="0"/>
                <a:cs typeface="Arial" panose="020B0604020202020204" pitchFamily="34" charset="0"/>
              </a:rPr>
              <a:t>Digital Innovation – NHS App</a:t>
            </a:r>
          </a:p>
        </p:txBody>
      </p:sp>
    </p:spTree>
    <p:extLst>
      <p:ext uri="{BB962C8B-B14F-4D97-AF65-F5344CB8AC3E}">
        <p14:creationId xmlns:p14="http://schemas.microsoft.com/office/powerpoint/2010/main" val="273218960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3.xml><?xml version="1.0" encoding="utf-8"?>
<p:sld xmlns:a="http://schemas.openxmlformats.org/drawingml/2006/main" xmlns:r="http://schemas.openxmlformats.org/officeDocument/2006/relationships" xmlns:p="http://schemas.openxmlformats.org/presentationml/2006/main">
  <p:cSld>
    <p:bg>
      <p:bgPr>
        <a:blipFill>
          <a:blip r:embed="rId2"/>
          <a:stretch/>
        </a:blipFill>
        <a:effectLst/>
      </p:bgPr>
    </p:bg>
    <p:spTree>
      <p:nvGrpSpPr>
        <p:cNvPr id="1" name=""/>
        <p:cNvGrpSpPr/>
        <p:nvPr/>
      </p:nvGrpSpPr>
      <p:grpSpPr>
        <a:xfrm>
          <a:off x="0" y="0"/>
          <a:ext cx="0" cy="0"/>
          <a:chOff x="0" y="0"/>
          <a:chExt cx="0" cy="0"/>
        </a:xfrm>
      </p:grpSpPr>
      <p:pic>
        <p:nvPicPr>
          <p:cNvPr id="18" name="Picture 17">
            <a:extLst>
              <a:ext uri="{FF2B5EF4-FFF2-40B4-BE49-F238E27FC236}">
                <a16:creationId xmlns:a16="http://schemas.microsoft.com/office/drawing/2014/main" id="{DF6A9299-1D12-47E2-9DD4-03342553C4AA}"/>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a:extLst>
              <a:ext uri="{FF2B5EF4-FFF2-40B4-BE49-F238E27FC236}">
                <a16:creationId xmlns:a16="http://schemas.microsoft.com/office/drawing/2014/main" id="{679CA746-D09E-877F-54FB-9BEE35ECC2FD}"/>
              </a:ext>
            </a:extLst>
          </p:cNvPr>
          <p:cNvSpPr>
            <a:spLocks noGrp="1"/>
          </p:cNvSpPr>
          <p:nvPr>
            <p:ph type="title"/>
          </p:nvPr>
        </p:nvSpPr>
        <p:spPr>
          <a:xfrm>
            <a:off x="7865806" y="643463"/>
            <a:ext cx="3706762" cy="1608124"/>
          </a:xfrm>
        </p:spPr>
        <p:txBody>
          <a:bodyPr vert="horz" lIns="91440" tIns="45720" rIns="91440" bIns="45720" rtlCol="0" anchor="ctr">
            <a:normAutofit/>
          </a:bodyPr>
          <a:lstStyle/>
          <a:p>
            <a:pPr algn="ctr"/>
            <a:r>
              <a:rPr lang="en-US" sz="3200" b="1" dirty="0">
                <a:latin typeface="Arial" panose="020B0604020202020204" pitchFamily="34" charset="0"/>
                <a:cs typeface="Arial" panose="020B0604020202020204" pitchFamily="34" charset="0"/>
              </a:rPr>
              <a:t>Introduction</a:t>
            </a:r>
            <a:r>
              <a:rPr lang="en-US" sz="3600" dirty="0">
                <a:highlight>
                  <a:srgbClr val="FFFF00"/>
                </a:highlight>
              </a:rPr>
              <a:t> </a:t>
            </a:r>
          </a:p>
        </p:txBody>
      </p:sp>
      <p:pic>
        <p:nvPicPr>
          <p:cNvPr id="6" name="Picture Placeholder 5" descr="A person holding a phone&#10;&#10;AI-generated content may be incorrect.">
            <a:extLst>
              <a:ext uri="{FF2B5EF4-FFF2-40B4-BE49-F238E27FC236}">
                <a16:creationId xmlns:a16="http://schemas.microsoft.com/office/drawing/2014/main" id="{720A3FB4-91F2-DF89-7808-880DBD343720}"/>
              </a:ext>
            </a:extLst>
          </p:cNvPr>
          <p:cNvPicPr>
            <a:picLocks noGrp="1" noChangeAspect="1"/>
          </p:cNvPicPr>
          <p:nvPr>
            <p:ph type="pic" idx="1"/>
          </p:nvPr>
        </p:nvPicPr>
        <p:blipFill>
          <a:blip r:embed="rId4">
            <a:extLst>
              <a:ext uri="{28A0092B-C50C-407E-A947-70E740481C1C}">
                <a14:useLocalDpi xmlns:a14="http://schemas.microsoft.com/office/drawing/2010/main" val="0"/>
              </a:ext>
              <a:ext uri="{837473B0-CC2E-450A-ABE3-18F120FF3D39}">
                <a1611:picAttrSrcUrl xmlns:a1611="http://schemas.microsoft.com/office/drawing/2016/11/main" r:id="rId5"/>
              </a:ext>
            </a:extLst>
          </a:blip>
          <a:srcRect l="2571" r="11251" b="2"/>
          <a:stretch>
            <a:fillRect/>
          </a:stretch>
        </p:blipFill>
        <p:spPr>
          <a:xfrm>
            <a:off x="20" y="975"/>
            <a:ext cx="7552924" cy="6858000"/>
          </a:xfrm>
          <a:prstGeom prst="rect">
            <a:avLst/>
          </a:prstGeom>
        </p:spPr>
      </p:pic>
      <p:sp>
        <p:nvSpPr>
          <p:cNvPr id="4" name="Text Placeholder 3">
            <a:extLst>
              <a:ext uri="{FF2B5EF4-FFF2-40B4-BE49-F238E27FC236}">
                <a16:creationId xmlns:a16="http://schemas.microsoft.com/office/drawing/2014/main" id="{F29E5F0C-D6D0-E6D1-DF04-AD2B3151020C}"/>
              </a:ext>
            </a:extLst>
          </p:cNvPr>
          <p:cNvSpPr>
            <a:spLocks noGrp="1"/>
          </p:cNvSpPr>
          <p:nvPr>
            <p:ph type="body" sz="half" idx="2"/>
          </p:nvPr>
        </p:nvSpPr>
        <p:spPr>
          <a:xfrm>
            <a:off x="7865806" y="2251587"/>
            <a:ext cx="3706762" cy="3972232"/>
          </a:xfrm>
        </p:spPr>
        <p:txBody>
          <a:bodyPr vert="horz" lIns="91440" tIns="45720" rIns="91440" bIns="45720" rtlCol="0" anchor="ctr">
            <a:normAutofit/>
          </a:bodyPr>
          <a:lstStyle/>
          <a:p>
            <a:pPr>
              <a:buFont typeface="Arial"/>
              <a:buChar char="•"/>
            </a:pPr>
            <a:r>
              <a:rPr lang="en-US" dirty="0">
                <a:highlight>
                  <a:srgbClr val="000080"/>
                </a:highlight>
                <a:latin typeface="Arial" panose="020B0604020202020204" pitchFamily="34" charset="0"/>
                <a:cs typeface="Arial" panose="020B0604020202020204" pitchFamily="34" charset="0"/>
              </a:rPr>
              <a:t>The NHS app is one of the major successful innovations in health and social care. Introduced in 2018 by NHS Digital and the Department of Health and Social Care. This app allows patients to:</a:t>
            </a:r>
          </a:p>
          <a:p>
            <a:pPr indent="-228600">
              <a:buFont typeface="Arial"/>
              <a:buChar char="•"/>
            </a:pPr>
            <a:r>
              <a:rPr lang="en-US" dirty="0">
                <a:highlight>
                  <a:srgbClr val="000080"/>
                </a:highlight>
                <a:latin typeface="Arial" panose="020B0604020202020204" pitchFamily="34" charset="0"/>
                <a:cs typeface="Arial" panose="020B0604020202020204" pitchFamily="34" charset="0"/>
              </a:rPr>
              <a:t> Book appointments </a:t>
            </a:r>
          </a:p>
          <a:p>
            <a:pPr indent="-228600">
              <a:buFont typeface="Arial"/>
              <a:buChar char="•"/>
            </a:pPr>
            <a:r>
              <a:rPr lang="en-US" dirty="0">
                <a:highlight>
                  <a:srgbClr val="000080"/>
                </a:highlight>
                <a:latin typeface="Arial" panose="020B0604020202020204" pitchFamily="34" charset="0"/>
                <a:cs typeface="Arial" panose="020B0604020202020204" pitchFamily="34" charset="0"/>
              </a:rPr>
              <a:t>Order repeat prescriptions </a:t>
            </a:r>
          </a:p>
          <a:p>
            <a:pPr indent="-228600">
              <a:buFont typeface="Arial"/>
              <a:buChar char="•"/>
            </a:pPr>
            <a:r>
              <a:rPr lang="en-US" dirty="0">
                <a:highlight>
                  <a:srgbClr val="000080"/>
                </a:highlight>
                <a:latin typeface="Arial" panose="020B0604020202020204" pitchFamily="34" charset="0"/>
                <a:cs typeface="Arial" panose="020B0604020202020204" pitchFamily="34" charset="0"/>
              </a:rPr>
              <a:t>View medical records </a:t>
            </a:r>
          </a:p>
          <a:p>
            <a:pPr indent="-228600">
              <a:buFont typeface="Arial"/>
              <a:buChar char="•"/>
            </a:pPr>
            <a:r>
              <a:rPr lang="en-US" dirty="0">
                <a:highlight>
                  <a:srgbClr val="000080"/>
                </a:highlight>
                <a:latin typeface="Arial" panose="020B0604020202020204" pitchFamily="34" charset="0"/>
                <a:cs typeface="Arial" panose="020B0604020202020204" pitchFamily="34" charset="0"/>
              </a:rPr>
              <a:t>Access services like COVID-19</a:t>
            </a:r>
          </a:p>
          <a:p>
            <a:pPr>
              <a:buFont typeface="Arial"/>
              <a:buChar char="•"/>
            </a:pPr>
            <a:r>
              <a:rPr lang="en-US" dirty="0">
                <a:highlight>
                  <a:srgbClr val="000080"/>
                </a:highlight>
                <a:latin typeface="Arial" panose="020B0604020202020204" pitchFamily="34" charset="0"/>
                <a:cs typeface="Arial" panose="020B0604020202020204" pitchFamily="34" charset="0"/>
              </a:rPr>
              <a:t>(NHS Digital, 2021). </a:t>
            </a:r>
          </a:p>
        </p:txBody>
      </p:sp>
    </p:spTree>
    <p:extLst>
      <p:ext uri="{BB962C8B-B14F-4D97-AF65-F5344CB8AC3E}">
        <p14:creationId xmlns:p14="http://schemas.microsoft.com/office/powerpoint/2010/main" val="187564262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descr="A blue recycle symbol with people giving high five">
            <a:extLst>
              <a:ext uri="{FF2B5EF4-FFF2-40B4-BE49-F238E27FC236}">
                <a16:creationId xmlns:a16="http://schemas.microsoft.com/office/drawing/2014/main" id="{2D5D0F63-080D-56C6-E4B0-4472D7E30BA7}"/>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391658" y="919728"/>
            <a:ext cx="4143737" cy="2180696"/>
          </a:xfrm>
          <a:prstGeom prst="rect">
            <a:avLst/>
          </a:prstGeom>
        </p:spPr>
      </p:pic>
      <p:pic>
        <p:nvPicPr>
          <p:cNvPr id="5" name="Picture 4" descr="A close-up of a person's hand on a person's shoulder&#10;&#10;AI-generated content may be incorrect.">
            <a:extLst>
              <a:ext uri="{FF2B5EF4-FFF2-40B4-BE49-F238E27FC236}">
                <a16:creationId xmlns:a16="http://schemas.microsoft.com/office/drawing/2014/main" id="{2EDCA90B-467B-3477-4906-F300900D7405}"/>
              </a:ext>
            </a:extLst>
          </p:cNvPr>
          <p:cNvPicPr>
            <a:picLocks noChangeAspect="1"/>
          </p:cNvPicPr>
          <p:nvPr/>
        </p:nvPicPr>
        <p:blipFill>
          <a:blip r:embed="rId4">
            <a:extLst>
              <a:ext uri="{28A0092B-C50C-407E-A947-70E740481C1C}">
                <a14:useLocalDpi xmlns:a14="http://schemas.microsoft.com/office/drawing/2010/main" val="0"/>
              </a:ext>
              <a:ext uri="{837473B0-CC2E-450A-ABE3-18F120FF3D39}">
                <a1611:picAttrSrcUrl xmlns:a1611="http://schemas.microsoft.com/office/drawing/2016/11/main" r:id="rId5"/>
              </a:ext>
            </a:extLst>
          </a:blip>
          <a:stretch>
            <a:fillRect/>
          </a:stretch>
        </p:blipFill>
        <p:spPr>
          <a:xfrm>
            <a:off x="5429782" y="977734"/>
            <a:ext cx="4750829" cy="2085505"/>
          </a:xfrm>
          <a:prstGeom prst="rect">
            <a:avLst/>
          </a:prstGeom>
        </p:spPr>
      </p:pic>
      <p:pic>
        <p:nvPicPr>
          <p:cNvPr id="7" name="Picture 6" descr="A graph of a bar graph&#10;&#10;AI-generated content may be incorrect.">
            <a:extLst>
              <a:ext uri="{FF2B5EF4-FFF2-40B4-BE49-F238E27FC236}">
                <a16:creationId xmlns:a16="http://schemas.microsoft.com/office/drawing/2014/main" id="{5A46BB27-42DD-D8F1-112B-60E3CF6703C5}"/>
              </a:ext>
            </a:extLst>
          </p:cNvPr>
          <p:cNvPicPr>
            <a:picLocks noChangeAspect="1"/>
          </p:cNvPicPr>
          <p:nvPr/>
        </p:nvPicPr>
        <p:blipFill>
          <a:blip r:embed="rId6">
            <a:extLst>
              <a:ext uri="{28A0092B-C50C-407E-A947-70E740481C1C}">
                <a14:useLocalDpi xmlns:a14="http://schemas.microsoft.com/office/drawing/2010/main" val="0"/>
              </a:ext>
              <a:ext uri="{837473B0-CC2E-450A-ABE3-18F120FF3D39}">
                <a1611:picAttrSrcUrl xmlns:a1611="http://schemas.microsoft.com/office/drawing/2016/11/main" r:id="rId7"/>
              </a:ext>
            </a:extLst>
          </a:blip>
          <a:stretch>
            <a:fillRect/>
          </a:stretch>
        </p:blipFill>
        <p:spPr>
          <a:xfrm>
            <a:off x="525780" y="4516540"/>
            <a:ext cx="4009615" cy="1791663"/>
          </a:xfrm>
          <a:prstGeom prst="rect">
            <a:avLst/>
          </a:prstGeom>
        </p:spPr>
      </p:pic>
      <p:sp>
        <p:nvSpPr>
          <p:cNvPr id="9" name="TextBox 8">
            <a:extLst>
              <a:ext uri="{FF2B5EF4-FFF2-40B4-BE49-F238E27FC236}">
                <a16:creationId xmlns:a16="http://schemas.microsoft.com/office/drawing/2014/main" id="{AB2A4DD0-4FEF-29A3-EF44-47D4ABE94BD5}"/>
              </a:ext>
            </a:extLst>
          </p:cNvPr>
          <p:cNvSpPr txBox="1"/>
          <p:nvPr/>
        </p:nvSpPr>
        <p:spPr>
          <a:xfrm>
            <a:off x="1400537" y="255098"/>
            <a:ext cx="2604304" cy="369332"/>
          </a:xfrm>
          <a:prstGeom prst="rect">
            <a:avLst/>
          </a:prstGeom>
          <a:noFill/>
        </p:spPr>
        <p:txBody>
          <a:bodyPr wrap="square" rtlCol="0">
            <a:spAutoFit/>
          </a:bodyPr>
          <a:lstStyle/>
          <a:p>
            <a:pPr algn="ctr"/>
            <a:r>
              <a:rPr lang="en-GB" b="1" dirty="0">
                <a:latin typeface="Arial" panose="020B0604020202020204" pitchFamily="34" charset="0"/>
                <a:cs typeface="Arial" panose="020B0604020202020204" pitchFamily="34" charset="0"/>
              </a:rPr>
              <a:t>Workforce</a:t>
            </a:r>
            <a:endParaRPr lang="en-GB" b="1" dirty="0"/>
          </a:p>
        </p:txBody>
      </p:sp>
      <p:sp>
        <p:nvSpPr>
          <p:cNvPr id="10" name="TextBox 9">
            <a:extLst>
              <a:ext uri="{FF2B5EF4-FFF2-40B4-BE49-F238E27FC236}">
                <a16:creationId xmlns:a16="http://schemas.microsoft.com/office/drawing/2014/main" id="{90698CAA-E024-AC14-0DE3-8C987723EFCD}"/>
              </a:ext>
            </a:extLst>
          </p:cNvPr>
          <p:cNvSpPr txBox="1"/>
          <p:nvPr/>
        </p:nvSpPr>
        <p:spPr>
          <a:xfrm>
            <a:off x="5660021" y="179804"/>
            <a:ext cx="2002420" cy="646331"/>
          </a:xfrm>
          <a:prstGeom prst="rect">
            <a:avLst/>
          </a:prstGeom>
          <a:noFill/>
        </p:spPr>
        <p:txBody>
          <a:bodyPr wrap="square" rtlCol="0">
            <a:spAutoFit/>
          </a:bodyPr>
          <a:lstStyle/>
          <a:p>
            <a:pPr algn="ctr"/>
            <a:r>
              <a:rPr lang="en-GB" b="1" dirty="0">
                <a:latin typeface="Arial" panose="020B0604020202020204" pitchFamily="34" charset="0"/>
                <a:cs typeface="Arial" panose="020B0604020202020204" pitchFamily="34" charset="0"/>
              </a:rPr>
              <a:t>Patient/Service Delivery </a:t>
            </a:r>
          </a:p>
        </p:txBody>
      </p:sp>
      <p:pic>
        <p:nvPicPr>
          <p:cNvPr id="14" name="Picture 13" descr="A person walking on a step">
            <a:extLst>
              <a:ext uri="{FF2B5EF4-FFF2-40B4-BE49-F238E27FC236}">
                <a16:creationId xmlns:a16="http://schemas.microsoft.com/office/drawing/2014/main" id="{FF3A4BD8-F713-6A5C-040B-D6FC8CD79939}"/>
              </a:ext>
            </a:extLst>
          </p:cNvPr>
          <p:cNvPicPr>
            <a:picLocks noChangeAspect="1"/>
          </p:cNvPicPr>
          <p:nvPr/>
        </p:nvPicPr>
        <p:blipFill>
          <a:blip r:embed="rId8">
            <a:extLst>
              <a:ext uri="{28A0092B-C50C-407E-A947-70E740481C1C}">
                <a14:useLocalDpi xmlns:a14="http://schemas.microsoft.com/office/drawing/2010/main" val="0"/>
              </a:ext>
              <a:ext uri="{837473B0-CC2E-450A-ABE3-18F120FF3D39}">
                <a1611:picAttrSrcUrl xmlns:a1611="http://schemas.microsoft.com/office/drawing/2016/11/main" r:id="rId9"/>
              </a:ext>
            </a:extLst>
          </a:blip>
          <a:stretch>
            <a:fillRect/>
          </a:stretch>
        </p:blipFill>
        <p:spPr>
          <a:xfrm>
            <a:off x="5429782" y="4335213"/>
            <a:ext cx="5139755" cy="1972990"/>
          </a:xfrm>
          <a:prstGeom prst="rect">
            <a:avLst/>
          </a:prstGeom>
        </p:spPr>
      </p:pic>
      <p:sp>
        <p:nvSpPr>
          <p:cNvPr id="15" name="TextBox 14">
            <a:extLst>
              <a:ext uri="{FF2B5EF4-FFF2-40B4-BE49-F238E27FC236}">
                <a16:creationId xmlns:a16="http://schemas.microsoft.com/office/drawing/2014/main" id="{5F1AE5F9-4027-11FD-212F-673E9FEDD193}"/>
              </a:ext>
            </a:extLst>
          </p:cNvPr>
          <p:cNvSpPr txBox="1"/>
          <p:nvPr/>
        </p:nvSpPr>
        <p:spPr>
          <a:xfrm>
            <a:off x="4896091" y="10314963"/>
            <a:ext cx="4617546" cy="230832"/>
          </a:xfrm>
          <a:prstGeom prst="rect">
            <a:avLst/>
          </a:prstGeom>
          <a:noFill/>
        </p:spPr>
        <p:txBody>
          <a:bodyPr wrap="square" rtlCol="0">
            <a:spAutoFit/>
          </a:bodyPr>
          <a:lstStyle/>
          <a:p>
            <a:r>
              <a:rPr lang="en-GB" sz="900">
                <a:hlinkClick r:id="rId9" tooltip="https://www.duperrin.com/english/2021/04/27/improving-a-team-s-work-a-story-of-continuous-improvement/"/>
              </a:rPr>
              <a:t>This Photo</a:t>
            </a:r>
            <a:r>
              <a:rPr lang="en-GB" sz="900"/>
              <a:t> by Unknown Author is licensed under </a:t>
            </a:r>
            <a:r>
              <a:rPr lang="en-GB" sz="900">
                <a:hlinkClick r:id="rId10" tooltip="https://creativecommons.org/licenses/by-nc/3.0/"/>
              </a:rPr>
              <a:t>CC BY-NC</a:t>
            </a:r>
            <a:endParaRPr lang="en-GB" sz="900"/>
          </a:p>
        </p:txBody>
      </p:sp>
      <p:sp>
        <p:nvSpPr>
          <p:cNvPr id="21" name="TextBox 20">
            <a:extLst>
              <a:ext uri="{FF2B5EF4-FFF2-40B4-BE49-F238E27FC236}">
                <a16:creationId xmlns:a16="http://schemas.microsoft.com/office/drawing/2014/main" id="{7B1134AB-C002-4755-1803-62EB1F60D5C7}"/>
              </a:ext>
            </a:extLst>
          </p:cNvPr>
          <p:cNvSpPr txBox="1"/>
          <p:nvPr/>
        </p:nvSpPr>
        <p:spPr>
          <a:xfrm>
            <a:off x="1497330" y="3851910"/>
            <a:ext cx="2103120" cy="369332"/>
          </a:xfrm>
          <a:prstGeom prst="rect">
            <a:avLst/>
          </a:prstGeom>
          <a:noFill/>
        </p:spPr>
        <p:txBody>
          <a:bodyPr wrap="square" rtlCol="0">
            <a:spAutoFit/>
          </a:bodyPr>
          <a:lstStyle/>
          <a:p>
            <a:pPr algn="ctr"/>
            <a:r>
              <a:rPr lang="en-GB" b="1" dirty="0">
                <a:latin typeface="Arial" panose="020B0604020202020204" pitchFamily="34" charset="0"/>
                <a:cs typeface="Arial" panose="020B0604020202020204" pitchFamily="34" charset="0"/>
              </a:rPr>
              <a:t>Key Findings </a:t>
            </a:r>
          </a:p>
        </p:txBody>
      </p:sp>
      <p:sp>
        <p:nvSpPr>
          <p:cNvPr id="22" name="TextBox 21">
            <a:extLst>
              <a:ext uri="{FF2B5EF4-FFF2-40B4-BE49-F238E27FC236}">
                <a16:creationId xmlns:a16="http://schemas.microsoft.com/office/drawing/2014/main" id="{0BC46EB6-DC0F-4820-45E2-63E2F8CC361D}"/>
              </a:ext>
            </a:extLst>
          </p:cNvPr>
          <p:cNvSpPr txBox="1"/>
          <p:nvPr/>
        </p:nvSpPr>
        <p:spPr>
          <a:xfrm>
            <a:off x="6336441" y="3851910"/>
            <a:ext cx="2937510" cy="369332"/>
          </a:xfrm>
          <a:prstGeom prst="rect">
            <a:avLst/>
          </a:prstGeom>
          <a:noFill/>
        </p:spPr>
        <p:txBody>
          <a:bodyPr wrap="square" rtlCol="0">
            <a:spAutoFit/>
          </a:bodyPr>
          <a:lstStyle/>
          <a:p>
            <a:pPr algn="ctr"/>
            <a:r>
              <a:rPr lang="en-GB" b="1" dirty="0">
                <a:latin typeface="Arial" panose="020B0604020202020204" pitchFamily="34" charset="0"/>
                <a:cs typeface="Arial" panose="020B0604020202020204" pitchFamily="34" charset="0"/>
              </a:rPr>
              <a:t>Recommendations</a:t>
            </a:r>
            <a:r>
              <a:rPr lang="en-GB" b="1" dirty="0">
                <a:solidFill>
                  <a:srgbClr val="FF0000"/>
                </a:solidFill>
                <a:latin typeface="Arial" panose="020B0604020202020204" pitchFamily="34" charset="0"/>
                <a:cs typeface="Arial" panose="020B0604020202020204" pitchFamily="34" charset="0"/>
              </a:rPr>
              <a:t> </a:t>
            </a:r>
          </a:p>
        </p:txBody>
      </p:sp>
    </p:spTree>
    <p:extLst>
      <p:ext uri="{BB962C8B-B14F-4D97-AF65-F5344CB8AC3E}">
        <p14:creationId xmlns:p14="http://schemas.microsoft.com/office/powerpoint/2010/main" val="224337080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6" name="Rectangle 5">
            <a:extLst>
              <a:ext uri="{FF2B5EF4-FFF2-40B4-BE49-F238E27FC236}">
                <a16:creationId xmlns:a16="http://schemas.microsoft.com/office/drawing/2014/main" id="{F8C668FA-2417-47B5-B454-2D55FC17FF7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003">
            <a:schemeClr val="dk2"/>
          </a:fillRef>
          <a:effectRef idx="0">
            <a:schemeClr val="accent1"/>
          </a:effectRef>
          <a:fontRef idx="minor">
            <a:schemeClr val="lt1"/>
          </a:fontRef>
        </p:style>
        <p:txBody>
          <a:bodyPr rtlCol="0" anchor="ctr"/>
          <a:lstStyle/>
          <a:p>
            <a:pPr algn="ctr"/>
            <a:endParaRPr lang="en-US"/>
          </a:p>
        </p:txBody>
      </p:sp>
      <p:pic>
        <p:nvPicPr>
          <p:cNvPr id="7" name="Picture 6">
            <a:extLst>
              <a:ext uri="{FF2B5EF4-FFF2-40B4-BE49-F238E27FC236}">
                <a16:creationId xmlns:a16="http://schemas.microsoft.com/office/drawing/2014/main" id="{97FEBA57-8992-46BB-BCF0-5A83FE8E01E8}"/>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8" name="Rectangle 7">
            <a:extLst>
              <a:ext uri="{FF2B5EF4-FFF2-40B4-BE49-F238E27FC236}">
                <a16:creationId xmlns:a16="http://schemas.microsoft.com/office/drawing/2014/main" id="{2B4CDDF6-55C3-415A-8D8B-7E03C3D616F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7012" y="480060"/>
            <a:ext cx="11237976" cy="589788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 name="Picture 2" descr="A close up of a coronavirus&#10;&#10;AI-generated content may be incorrect.">
            <a:extLst>
              <a:ext uri="{FF2B5EF4-FFF2-40B4-BE49-F238E27FC236}">
                <a16:creationId xmlns:a16="http://schemas.microsoft.com/office/drawing/2014/main" id="{FA5E6584-08DC-86E7-0F4D-56463D8FFED2}"/>
              </a:ext>
            </a:extLst>
          </p:cNvPr>
          <p:cNvPicPr>
            <a:picLocks noChangeAspect="1"/>
          </p:cNvPicPr>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795569" y="950970"/>
            <a:ext cx="10586507" cy="4949192"/>
          </a:xfrm>
          <a:prstGeom prst="rect">
            <a:avLst/>
          </a:prstGeom>
        </p:spPr>
      </p:pic>
      <p:sp>
        <p:nvSpPr>
          <p:cNvPr id="4" name="TextBox 3">
            <a:extLst>
              <a:ext uri="{FF2B5EF4-FFF2-40B4-BE49-F238E27FC236}">
                <a16:creationId xmlns:a16="http://schemas.microsoft.com/office/drawing/2014/main" id="{86D43ADE-01B1-507D-A3D5-936895B606DA}"/>
              </a:ext>
            </a:extLst>
          </p:cNvPr>
          <p:cNvSpPr txBox="1"/>
          <p:nvPr/>
        </p:nvSpPr>
        <p:spPr>
          <a:xfrm>
            <a:off x="9055798" y="5700107"/>
            <a:ext cx="2326278" cy="200055"/>
          </a:xfrm>
          <a:prstGeom prst="rect">
            <a:avLst/>
          </a:prstGeom>
          <a:solidFill>
            <a:srgbClr val="000000"/>
          </a:solidFill>
        </p:spPr>
        <p:txBody>
          <a:bodyPr wrap="none" rtlCol="0">
            <a:spAutoFit/>
          </a:bodyPr>
          <a:lstStyle/>
          <a:p>
            <a:pPr algn="r">
              <a:spcAft>
                <a:spcPts val="600"/>
              </a:spcAft>
            </a:pPr>
            <a:r>
              <a:rPr lang="en-GB" sz="700">
                <a:solidFill>
                  <a:srgbClr val="FFFFFF"/>
                </a:solidFill>
                <a:hlinkClick r:id="rId4" tooltip="https://groundup.org.za/article/covid-19-worlds-unprecedented-experiment/">
                  <a:extLst>
                    <a:ext uri="{A12FA001-AC4F-418D-AE19-62706E023703}">
                      <ahyp:hlinkClr xmlns:ahyp="http://schemas.microsoft.com/office/drawing/2018/hyperlinkcolor" val="tx"/>
                    </a:ext>
                  </a:extLst>
                </a:hlinkClick>
              </a:rPr>
              <a:t>This Photo</a:t>
            </a:r>
            <a:r>
              <a:rPr lang="en-GB" sz="700">
                <a:solidFill>
                  <a:srgbClr val="FFFFFF"/>
                </a:solidFill>
              </a:rPr>
              <a:t> by Unknown Author is licensed under </a:t>
            </a:r>
            <a:r>
              <a:rPr lang="en-GB" sz="700">
                <a:solidFill>
                  <a:srgbClr val="FFFFFF"/>
                </a:solidFill>
                <a:hlinkClick r:id="rId5" tooltip="https://creativecommons.org/licenses/by-nd/3.0/">
                  <a:extLst>
                    <a:ext uri="{A12FA001-AC4F-418D-AE19-62706E023703}">
                      <ahyp:hlinkClr xmlns:ahyp="http://schemas.microsoft.com/office/drawing/2018/hyperlinkcolor" val="tx"/>
                    </a:ext>
                  </a:extLst>
                </a:hlinkClick>
              </a:rPr>
              <a:t>CC BY-ND</a:t>
            </a:r>
            <a:endParaRPr lang="en-GB" sz="700">
              <a:solidFill>
                <a:srgbClr val="FFFFFF"/>
              </a:solidFill>
            </a:endParaRPr>
          </a:p>
        </p:txBody>
      </p:sp>
    </p:spTree>
    <p:extLst>
      <p:ext uri="{BB962C8B-B14F-4D97-AF65-F5344CB8AC3E}">
        <p14:creationId xmlns:p14="http://schemas.microsoft.com/office/powerpoint/2010/main" val="3292686983"/>
      </p:ext>
    </p:extLst>
  </p:cSld>
  <p:clrMapOvr>
    <a:overrideClrMapping bg1="lt1" tx1="dk1" bg2="lt2" tx2="dk2" accent1="accent1" accent2="accent2" accent3="accent3" accent4="accent4" accent5="accent5" accent6="accent6" hlink="hlink" folHlink="folHlink"/>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505D122-42CC-A42E-A379-155AACFA65AC}"/>
              </a:ext>
            </a:extLst>
          </p:cNvPr>
          <p:cNvSpPr>
            <a:spLocks noGrp="1"/>
          </p:cNvSpPr>
          <p:nvPr>
            <p:ph type="title"/>
          </p:nvPr>
        </p:nvSpPr>
        <p:spPr/>
        <p:txBody>
          <a:bodyPr/>
          <a:lstStyle/>
          <a:p>
            <a:pPr algn="ctr"/>
            <a:r>
              <a:rPr lang="en-GB" dirty="0">
                <a:latin typeface="Arial" panose="020B0604020202020204" pitchFamily="34" charset="0"/>
                <a:cs typeface="Arial" panose="020B0604020202020204" pitchFamily="34" charset="0"/>
              </a:rPr>
              <a:t>Covid-19 Pass </a:t>
            </a:r>
          </a:p>
        </p:txBody>
      </p:sp>
      <p:sp>
        <p:nvSpPr>
          <p:cNvPr id="3" name="Content Placeholder 2">
            <a:extLst>
              <a:ext uri="{FF2B5EF4-FFF2-40B4-BE49-F238E27FC236}">
                <a16:creationId xmlns:a16="http://schemas.microsoft.com/office/drawing/2014/main" id="{C44ED249-BD16-619D-504D-5DC5C57188D9}"/>
              </a:ext>
            </a:extLst>
          </p:cNvPr>
          <p:cNvSpPr>
            <a:spLocks noGrp="1"/>
          </p:cNvSpPr>
          <p:nvPr>
            <p:ph idx="1"/>
          </p:nvPr>
        </p:nvSpPr>
        <p:spPr/>
        <p:txBody>
          <a:bodyPr>
            <a:noAutofit/>
          </a:bodyPr>
          <a:lstStyle/>
          <a:p>
            <a:pPr marL="0" indent="0" algn="ctr">
              <a:buNone/>
            </a:pPr>
            <a:endParaRPr lang="en-GB" sz="2000" dirty="0">
              <a:latin typeface="Arial" panose="020B0604020202020204" pitchFamily="34" charset="0"/>
              <a:cs typeface="Arial" panose="020B0604020202020204" pitchFamily="34" charset="0"/>
            </a:endParaRPr>
          </a:p>
          <a:p>
            <a:pPr marL="0" indent="0" algn="ctr">
              <a:buNone/>
            </a:pPr>
            <a:endParaRPr lang="en-GB" sz="2000" dirty="0">
              <a:latin typeface="Arial" panose="020B0604020202020204" pitchFamily="34" charset="0"/>
              <a:cs typeface="Arial" panose="020B0604020202020204" pitchFamily="34" charset="0"/>
            </a:endParaRPr>
          </a:p>
          <a:p>
            <a:pPr marL="0" indent="0" algn="ctr">
              <a:buNone/>
            </a:pPr>
            <a:endParaRPr lang="en-GB" sz="2000" dirty="0">
              <a:latin typeface="Arial" panose="020B0604020202020204" pitchFamily="34" charset="0"/>
              <a:cs typeface="Arial" panose="020B0604020202020204" pitchFamily="34" charset="0"/>
            </a:endParaRPr>
          </a:p>
          <a:p>
            <a:pPr marL="0" indent="0" algn="ctr">
              <a:buNone/>
            </a:pPr>
            <a:r>
              <a:rPr lang="en-GB" sz="2000" dirty="0">
                <a:latin typeface="Arial" panose="020B0604020202020204" pitchFamily="34" charset="0"/>
                <a:cs typeface="Arial" panose="020B0604020202020204" pitchFamily="34" charset="0"/>
              </a:rPr>
              <a:t> </a:t>
            </a:r>
          </a:p>
          <a:p>
            <a:pPr marL="0" indent="0" algn="ctr">
              <a:buNone/>
            </a:pPr>
            <a:endParaRPr lang="en-GB" sz="2000" dirty="0">
              <a:latin typeface="Arial" panose="020B0604020202020204" pitchFamily="34" charset="0"/>
              <a:cs typeface="Arial" panose="020B0604020202020204" pitchFamily="34" charset="0"/>
            </a:endParaRPr>
          </a:p>
          <a:p>
            <a:pPr marL="0" indent="0" algn="ctr">
              <a:buNone/>
            </a:pPr>
            <a:endParaRPr lang="en-GB" sz="2000" dirty="0">
              <a:latin typeface="Arial" panose="020B0604020202020204" pitchFamily="34" charset="0"/>
              <a:cs typeface="Arial" panose="020B0604020202020204" pitchFamily="34" charset="0"/>
            </a:endParaRPr>
          </a:p>
        </p:txBody>
      </p:sp>
      <p:sp>
        <p:nvSpPr>
          <p:cNvPr id="7" name="Speech Bubble: Rectangle with Corners Rounded 6">
            <a:extLst>
              <a:ext uri="{FF2B5EF4-FFF2-40B4-BE49-F238E27FC236}">
                <a16:creationId xmlns:a16="http://schemas.microsoft.com/office/drawing/2014/main" id="{61F64349-CD52-1B82-9567-CB2AAF32D85A}"/>
              </a:ext>
            </a:extLst>
          </p:cNvPr>
          <p:cNvSpPr/>
          <p:nvPr/>
        </p:nvSpPr>
        <p:spPr>
          <a:xfrm>
            <a:off x="4674870" y="2183924"/>
            <a:ext cx="2446020" cy="3634740"/>
          </a:xfrm>
          <a:prstGeom prst="wedgeRoundRectCallout">
            <a:avLst/>
          </a:prstGeom>
        </p:spPr>
        <p:style>
          <a:lnRef idx="2">
            <a:schemeClr val="accent6"/>
          </a:lnRef>
          <a:fillRef idx="1">
            <a:schemeClr val="lt1"/>
          </a:fillRef>
          <a:effectRef idx="0">
            <a:schemeClr val="accent6"/>
          </a:effectRef>
          <a:fontRef idx="minor">
            <a:schemeClr val="dk1"/>
          </a:fontRef>
        </p:style>
        <p:txBody>
          <a:bodyPr rtlCol="0" anchor="ctr"/>
          <a:lstStyle/>
          <a:p>
            <a:pPr algn="ctr"/>
            <a:endParaRPr lang="en-GB" dirty="0">
              <a:highlight>
                <a:srgbClr val="FFFF00"/>
              </a:highlight>
              <a:latin typeface="Arial" panose="020B0604020202020204" pitchFamily="34" charset="0"/>
              <a:cs typeface="Arial" panose="020B0604020202020204" pitchFamily="34" charset="0"/>
            </a:endParaRPr>
          </a:p>
          <a:p>
            <a:pPr algn="ctr"/>
            <a:endParaRPr lang="en-GB" dirty="0">
              <a:highlight>
                <a:srgbClr val="FFFF00"/>
              </a:highlight>
              <a:latin typeface="Arial" panose="020B0604020202020204" pitchFamily="34" charset="0"/>
              <a:cs typeface="Arial" panose="020B0604020202020204" pitchFamily="34" charset="0"/>
            </a:endParaRPr>
          </a:p>
          <a:p>
            <a:pPr algn="ctr"/>
            <a:endParaRPr lang="en-GB" dirty="0">
              <a:highlight>
                <a:srgbClr val="FFFF00"/>
              </a:highlight>
              <a:latin typeface="Arial" panose="020B0604020202020204" pitchFamily="34" charset="0"/>
              <a:cs typeface="Arial" panose="020B0604020202020204" pitchFamily="34" charset="0"/>
            </a:endParaRPr>
          </a:p>
          <a:p>
            <a:pPr algn="ctr"/>
            <a:r>
              <a:rPr lang="en-GB" dirty="0">
                <a:highlight>
                  <a:srgbClr val="FF00FF"/>
                </a:highlight>
                <a:latin typeface="Arial" panose="020B0604020202020204" pitchFamily="34" charset="0"/>
                <a:cs typeface="Arial" panose="020B0604020202020204" pitchFamily="34" charset="0"/>
              </a:rPr>
              <a:t>Why it Matters</a:t>
            </a:r>
          </a:p>
          <a:p>
            <a:pPr algn="ctr"/>
            <a:r>
              <a:rPr lang="en-GB" dirty="0">
                <a:highlight>
                  <a:srgbClr val="FFFF00"/>
                </a:highlight>
                <a:latin typeface="Arial" panose="020B0604020202020204" pitchFamily="34" charset="0"/>
                <a:cs typeface="Arial" panose="020B0604020202020204" pitchFamily="34" charset="0"/>
              </a:rPr>
              <a:t> Helps reduce spread of virus </a:t>
            </a:r>
          </a:p>
          <a:p>
            <a:pPr algn="ctr"/>
            <a:r>
              <a:rPr lang="en-GB" dirty="0">
                <a:highlight>
                  <a:srgbClr val="FFFF00"/>
                </a:highlight>
                <a:latin typeface="Arial" panose="020B0604020202020204" pitchFamily="34" charset="0"/>
                <a:cs typeface="Arial" panose="020B0604020202020204" pitchFamily="34" charset="0"/>
              </a:rPr>
              <a:t>Makes travel safer </a:t>
            </a:r>
          </a:p>
          <a:p>
            <a:pPr algn="ctr"/>
            <a:r>
              <a:rPr lang="en-GB" dirty="0">
                <a:highlight>
                  <a:srgbClr val="FFFF00"/>
                </a:highlight>
                <a:latin typeface="Arial" panose="020B0604020202020204" pitchFamily="34" charset="0"/>
                <a:cs typeface="Arial" panose="020B0604020202020204" pitchFamily="34" charset="0"/>
              </a:rPr>
              <a:t>Full Vaccination &amp; Health Responsibility</a:t>
            </a:r>
            <a:endParaRPr lang="en-GB" dirty="0">
              <a:highlight>
                <a:srgbClr val="FFFF00"/>
              </a:highlight>
            </a:endParaRPr>
          </a:p>
        </p:txBody>
      </p:sp>
      <p:sp>
        <p:nvSpPr>
          <p:cNvPr id="8" name="Speech Bubble: Rectangle with Corners Rounded 7">
            <a:extLst>
              <a:ext uri="{FF2B5EF4-FFF2-40B4-BE49-F238E27FC236}">
                <a16:creationId xmlns:a16="http://schemas.microsoft.com/office/drawing/2014/main" id="{DFF0D2D0-EC1A-5B74-FBAD-EBEEE084F75C}"/>
              </a:ext>
            </a:extLst>
          </p:cNvPr>
          <p:cNvSpPr/>
          <p:nvPr/>
        </p:nvSpPr>
        <p:spPr>
          <a:xfrm>
            <a:off x="8196263" y="2034540"/>
            <a:ext cx="2308860" cy="3634740"/>
          </a:xfrm>
          <a:prstGeom prst="wedgeRoundRectCallout">
            <a:avLst/>
          </a:prstGeom>
        </p:spPr>
        <p:style>
          <a:lnRef idx="2">
            <a:schemeClr val="accent6"/>
          </a:lnRef>
          <a:fillRef idx="1">
            <a:schemeClr val="lt1"/>
          </a:fillRef>
          <a:effectRef idx="0">
            <a:schemeClr val="accent6"/>
          </a:effectRef>
          <a:fontRef idx="minor">
            <a:schemeClr val="dk1"/>
          </a:fontRef>
        </p:style>
        <p:txBody>
          <a:bodyPr rtlCol="0" anchor="ctr"/>
          <a:lstStyle/>
          <a:p>
            <a:pPr algn="ctr"/>
            <a:endParaRPr lang="en-GB" dirty="0">
              <a:highlight>
                <a:srgbClr val="FFFF00"/>
              </a:highlight>
              <a:latin typeface="Arial" panose="020B0604020202020204" pitchFamily="34" charset="0"/>
              <a:cs typeface="Arial" panose="020B0604020202020204" pitchFamily="34" charset="0"/>
            </a:endParaRPr>
          </a:p>
          <a:p>
            <a:pPr algn="ctr"/>
            <a:endParaRPr lang="en-GB" dirty="0">
              <a:highlight>
                <a:srgbClr val="FFFF00"/>
              </a:highlight>
              <a:latin typeface="Arial" panose="020B0604020202020204" pitchFamily="34" charset="0"/>
              <a:cs typeface="Arial" panose="020B0604020202020204" pitchFamily="34" charset="0"/>
            </a:endParaRPr>
          </a:p>
          <a:p>
            <a:pPr algn="ctr"/>
            <a:endParaRPr lang="en-GB" dirty="0">
              <a:highlight>
                <a:srgbClr val="FFFF00"/>
              </a:highlight>
              <a:latin typeface="Arial" panose="020B0604020202020204" pitchFamily="34" charset="0"/>
              <a:cs typeface="Arial" panose="020B0604020202020204" pitchFamily="34" charset="0"/>
            </a:endParaRPr>
          </a:p>
          <a:p>
            <a:pPr algn="ctr"/>
            <a:r>
              <a:rPr lang="en-GB" dirty="0">
                <a:highlight>
                  <a:srgbClr val="FF00FF"/>
                </a:highlight>
                <a:latin typeface="Arial" panose="020B0604020202020204" pitchFamily="34" charset="0"/>
                <a:cs typeface="Arial" panose="020B0604020202020204" pitchFamily="34" charset="0"/>
              </a:rPr>
              <a:t>How to Use it</a:t>
            </a:r>
          </a:p>
          <a:p>
            <a:pPr algn="ctr"/>
            <a:r>
              <a:rPr lang="en-GB" dirty="0">
                <a:highlight>
                  <a:srgbClr val="FFFF00"/>
                </a:highlight>
                <a:latin typeface="Arial" panose="020B0604020202020204" pitchFamily="34" charset="0"/>
                <a:cs typeface="Arial" panose="020B0604020202020204" pitchFamily="34" charset="0"/>
              </a:rPr>
              <a:t>Download or print your Covid Pass from the App</a:t>
            </a:r>
          </a:p>
          <a:p>
            <a:pPr algn="ctr"/>
            <a:r>
              <a:rPr lang="en-GB" dirty="0">
                <a:highlight>
                  <a:srgbClr val="FFFF00"/>
                </a:highlight>
                <a:latin typeface="Arial" panose="020B0604020202020204" pitchFamily="34" charset="0"/>
                <a:cs typeface="Arial" panose="020B0604020202020204" pitchFamily="34" charset="0"/>
              </a:rPr>
              <a:t>Keep updated with your Vaccination/Test info</a:t>
            </a:r>
          </a:p>
        </p:txBody>
      </p:sp>
      <p:sp>
        <p:nvSpPr>
          <p:cNvPr id="9" name="Speech Bubble: Rectangle with Corners Rounded 8">
            <a:extLst>
              <a:ext uri="{FF2B5EF4-FFF2-40B4-BE49-F238E27FC236}">
                <a16:creationId xmlns:a16="http://schemas.microsoft.com/office/drawing/2014/main" id="{9C6A80D6-23C5-5A9D-BA57-5F53DB8E7CA9}"/>
              </a:ext>
            </a:extLst>
          </p:cNvPr>
          <p:cNvSpPr/>
          <p:nvPr/>
        </p:nvSpPr>
        <p:spPr>
          <a:xfrm>
            <a:off x="838200" y="2034540"/>
            <a:ext cx="3025140" cy="3634740"/>
          </a:xfrm>
          <a:prstGeom prst="wedgeRoundRectCallout">
            <a:avLst/>
          </a:prstGeom>
        </p:spPr>
        <p:style>
          <a:lnRef idx="2">
            <a:schemeClr val="accent6"/>
          </a:lnRef>
          <a:fillRef idx="1">
            <a:schemeClr val="lt1"/>
          </a:fillRef>
          <a:effectRef idx="0">
            <a:schemeClr val="accent6"/>
          </a:effectRef>
          <a:fontRef idx="minor">
            <a:schemeClr val="dk1"/>
          </a:fontRef>
        </p:style>
        <p:txBody>
          <a:bodyPr rtlCol="0" anchor="ctr"/>
          <a:lstStyle/>
          <a:p>
            <a:pPr algn="ctr"/>
            <a:endParaRPr lang="en-GB" dirty="0">
              <a:highlight>
                <a:srgbClr val="FFFF00"/>
              </a:highlight>
              <a:latin typeface="Arial" panose="020B0604020202020204" pitchFamily="34" charset="0"/>
              <a:cs typeface="Arial" panose="020B0604020202020204" pitchFamily="34" charset="0"/>
            </a:endParaRPr>
          </a:p>
          <a:p>
            <a:pPr algn="ctr"/>
            <a:endParaRPr lang="en-GB" dirty="0">
              <a:highlight>
                <a:srgbClr val="FFFF00"/>
              </a:highlight>
              <a:latin typeface="Arial" panose="020B0604020202020204" pitchFamily="34" charset="0"/>
              <a:cs typeface="Arial" panose="020B0604020202020204" pitchFamily="34" charset="0"/>
            </a:endParaRPr>
          </a:p>
          <a:p>
            <a:pPr algn="ctr"/>
            <a:endParaRPr lang="en-GB" dirty="0">
              <a:highlight>
                <a:srgbClr val="FFFF00"/>
              </a:highlight>
              <a:latin typeface="Arial" panose="020B0604020202020204" pitchFamily="34" charset="0"/>
              <a:cs typeface="Arial" panose="020B0604020202020204" pitchFamily="34" charset="0"/>
            </a:endParaRPr>
          </a:p>
          <a:p>
            <a:pPr algn="ctr"/>
            <a:endParaRPr lang="en-GB" dirty="0">
              <a:highlight>
                <a:srgbClr val="FFFF00"/>
              </a:highlight>
              <a:latin typeface="Arial" panose="020B0604020202020204" pitchFamily="34" charset="0"/>
              <a:cs typeface="Arial" panose="020B0604020202020204" pitchFamily="34" charset="0"/>
            </a:endParaRPr>
          </a:p>
          <a:p>
            <a:pPr algn="ctr"/>
            <a:r>
              <a:rPr lang="en-GB" i="1" dirty="0">
                <a:highlight>
                  <a:srgbClr val="FF00FF"/>
                </a:highlight>
                <a:latin typeface="Arial" panose="020B0604020202020204" pitchFamily="34" charset="0"/>
                <a:cs typeface="Arial" panose="020B0604020202020204" pitchFamily="34" charset="0"/>
              </a:rPr>
              <a:t>What is the Covid Pass? </a:t>
            </a:r>
          </a:p>
          <a:p>
            <a:pPr algn="ctr"/>
            <a:r>
              <a:rPr lang="en-GB" i="1" dirty="0">
                <a:highlight>
                  <a:srgbClr val="FFFF00"/>
                </a:highlight>
                <a:latin typeface="Arial" panose="020B0604020202020204" pitchFamily="34" charset="0"/>
                <a:cs typeface="Arial" panose="020B0604020202020204" pitchFamily="34" charset="0"/>
              </a:rPr>
              <a:t>Launched 17 May 2021</a:t>
            </a:r>
          </a:p>
          <a:p>
            <a:pPr algn="ctr"/>
            <a:r>
              <a:rPr lang="en-GB" dirty="0">
                <a:highlight>
                  <a:srgbClr val="FFFF00"/>
                </a:highlight>
                <a:latin typeface="Arial" panose="020B0604020202020204" pitchFamily="34" charset="0"/>
                <a:cs typeface="Arial" panose="020B0604020202020204" pitchFamily="34" charset="0"/>
              </a:rPr>
              <a:t>Showing your Covid-19 Vaccination &amp;</a:t>
            </a:r>
          </a:p>
          <a:p>
            <a:pPr algn="ctr"/>
            <a:r>
              <a:rPr lang="en-GB" dirty="0">
                <a:highlight>
                  <a:srgbClr val="FFFF00"/>
                </a:highlight>
                <a:latin typeface="Arial" panose="020B0604020202020204" pitchFamily="34" charset="0"/>
                <a:cs typeface="Arial" panose="020B0604020202020204" pitchFamily="34" charset="0"/>
              </a:rPr>
              <a:t>Test results </a:t>
            </a:r>
          </a:p>
          <a:p>
            <a:pPr algn="ctr"/>
            <a:r>
              <a:rPr lang="en-GB" dirty="0">
                <a:highlight>
                  <a:srgbClr val="FFFF00"/>
                </a:highlight>
                <a:latin typeface="Arial" panose="020B0604020202020204" pitchFamily="34" charset="0"/>
                <a:cs typeface="Arial" panose="020B0604020202020204" pitchFamily="34" charset="0"/>
              </a:rPr>
              <a:t> Used to access travel/</a:t>
            </a:r>
          </a:p>
          <a:p>
            <a:pPr algn="ctr"/>
            <a:endParaRPr lang="en-GB" dirty="0">
              <a:highlight>
                <a:srgbClr val="FFFF00"/>
              </a:highlight>
              <a:latin typeface="Arial" panose="020B0604020202020204" pitchFamily="34" charset="0"/>
              <a:cs typeface="Arial" panose="020B0604020202020204" pitchFamily="34" charset="0"/>
            </a:endParaRPr>
          </a:p>
        </p:txBody>
      </p:sp>
      <p:pic>
        <p:nvPicPr>
          <p:cNvPr id="11" name="Graphic 10" descr="Thumbs up sign outline">
            <a:extLst>
              <a:ext uri="{FF2B5EF4-FFF2-40B4-BE49-F238E27FC236}">
                <a16:creationId xmlns:a16="http://schemas.microsoft.com/office/drawing/2014/main" id="{F03CC2B6-6A82-7A4A-A236-7CD320798AB0}"/>
              </a:ext>
            </a:extLst>
          </p:cNvPr>
          <p:cNvPicPr>
            <a:picLocks noChangeAspect="1"/>
          </p:cNvPicPr>
          <p:nvPr/>
        </p:nvPicPr>
        <p:blipFill>
          <a:blip r:embed="rId2">
            <a:extLst>
              <a:ext uri="{96DAC541-7B7A-43D3-8B79-37D633B846F1}">
                <asvg:svgBlip xmlns:asvg="http://schemas.microsoft.com/office/drawing/2016/SVG/main" r:embed="rId3"/>
              </a:ext>
            </a:extLst>
          </a:blip>
          <a:stretch>
            <a:fillRect/>
          </a:stretch>
        </p:blipFill>
        <p:spPr>
          <a:xfrm>
            <a:off x="8782050" y="2034540"/>
            <a:ext cx="914400" cy="914400"/>
          </a:xfrm>
          <a:prstGeom prst="rect">
            <a:avLst/>
          </a:prstGeom>
        </p:spPr>
      </p:pic>
      <p:pic>
        <p:nvPicPr>
          <p:cNvPr id="13" name="Picture 12" descr="Multiple blue virus organisms">
            <a:extLst>
              <a:ext uri="{FF2B5EF4-FFF2-40B4-BE49-F238E27FC236}">
                <a16:creationId xmlns:a16="http://schemas.microsoft.com/office/drawing/2014/main" id="{9B3EC570-6F3F-5752-60A3-DB4F0E870755}"/>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5286375" y="2400300"/>
            <a:ext cx="1223009" cy="824706"/>
          </a:xfrm>
          <a:prstGeom prst="rect">
            <a:avLst/>
          </a:prstGeom>
        </p:spPr>
      </p:pic>
      <p:pic>
        <p:nvPicPr>
          <p:cNvPr id="18" name="Picture 17" descr="A person holding a cellphone&#10;&#10;AI-generated content may be incorrect.">
            <a:extLst>
              <a:ext uri="{FF2B5EF4-FFF2-40B4-BE49-F238E27FC236}">
                <a16:creationId xmlns:a16="http://schemas.microsoft.com/office/drawing/2014/main" id="{D89AE2DC-D090-928F-93D3-855EBEA11666}"/>
              </a:ext>
            </a:extLst>
          </p:cNvPr>
          <p:cNvPicPr>
            <a:picLocks noChangeAspect="1"/>
          </p:cNvPicPr>
          <p:nvPr/>
        </p:nvPicPr>
        <p:blipFill>
          <a:blip r:embed="rId5">
            <a:extLst>
              <a:ext uri="{28A0092B-C50C-407E-A947-70E740481C1C}">
                <a14:useLocalDpi xmlns:a14="http://schemas.microsoft.com/office/drawing/2010/main" val="0"/>
              </a:ext>
              <a:ext uri="{837473B0-CC2E-450A-ABE3-18F120FF3D39}">
                <a1611:picAttrSrcUrl xmlns:a1611="http://schemas.microsoft.com/office/drawing/2016/11/main" r:id="rId6"/>
              </a:ext>
            </a:extLst>
          </a:blip>
          <a:stretch>
            <a:fillRect/>
          </a:stretch>
        </p:blipFill>
        <p:spPr>
          <a:xfrm>
            <a:off x="1686877" y="2247265"/>
            <a:ext cx="1870710" cy="914400"/>
          </a:xfrm>
          <a:prstGeom prst="rect">
            <a:avLst/>
          </a:prstGeom>
        </p:spPr>
      </p:pic>
      <p:pic>
        <p:nvPicPr>
          <p:cNvPr id="21" name="Graphic 20" descr="Thumbs up sign with solid fill">
            <a:extLst>
              <a:ext uri="{FF2B5EF4-FFF2-40B4-BE49-F238E27FC236}">
                <a16:creationId xmlns:a16="http://schemas.microsoft.com/office/drawing/2014/main" id="{9ADEA642-A44A-78F5-0BAD-72B83622A53C}"/>
              </a:ext>
            </a:extLst>
          </p:cNvPr>
          <p:cNvPicPr>
            <a:picLocks noChangeAspect="1"/>
          </p:cNvPicPr>
          <p:nvPr/>
        </p:nvPicPr>
        <p:blipFill>
          <a:blip r:embed="rId7">
            <a:extLst>
              <a:ext uri="{96DAC541-7B7A-43D3-8B79-37D633B846F1}">
                <asvg:svgBlip xmlns:asvg="http://schemas.microsoft.com/office/drawing/2016/SVG/main" r:embed="rId8"/>
              </a:ext>
            </a:extLst>
          </a:blip>
          <a:stretch>
            <a:fillRect/>
          </a:stretch>
        </p:blipFill>
        <p:spPr>
          <a:xfrm>
            <a:off x="8782050" y="2034540"/>
            <a:ext cx="914400" cy="914400"/>
          </a:xfrm>
          <a:prstGeom prst="rect">
            <a:avLst/>
          </a:prstGeom>
        </p:spPr>
      </p:pic>
      <p:sp>
        <p:nvSpPr>
          <p:cNvPr id="22" name="TextBox 21">
            <a:extLst>
              <a:ext uri="{FF2B5EF4-FFF2-40B4-BE49-F238E27FC236}">
                <a16:creationId xmlns:a16="http://schemas.microsoft.com/office/drawing/2014/main" id="{E4996998-61CD-0ECB-CA10-9A07405E4649}"/>
              </a:ext>
            </a:extLst>
          </p:cNvPr>
          <p:cNvSpPr txBox="1"/>
          <p:nvPr/>
        </p:nvSpPr>
        <p:spPr>
          <a:xfrm>
            <a:off x="7820526" y="6248400"/>
            <a:ext cx="3657601" cy="369332"/>
          </a:xfrm>
          <a:prstGeom prst="rect">
            <a:avLst/>
          </a:prstGeom>
          <a:noFill/>
        </p:spPr>
        <p:txBody>
          <a:bodyPr wrap="square" rtlCol="0">
            <a:spAutoFit/>
          </a:bodyPr>
          <a:lstStyle/>
          <a:p>
            <a:r>
              <a:rPr lang="en-GB" dirty="0"/>
              <a:t>(UK Health Security Agency, 2021)</a:t>
            </a:r>
          </a:p>
        </p:txBody>
      </p:sp>
    </p:spTree>
    <p:extLst>
      <p:ext uri="{BB962C8B-B14F-4D97-AF65-F5344CB8AC3E}">
        <p14:creationId xmlns:p14="http://schemas.microsoft.com/office/powerpoint/2010/main" val="275351450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blipFill>
          <a:blip r:embed="rId2"/>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0ABCF76-5495-1A74-4A69-FB1FDEDB4E70}"/>
              </a:ext>
            </a:extLst>
          </p:cNvPr>
          <p:cNvSpPr>
            <a:spLocks noGrp="1"/>
          </p:cNvSpPr>
          <p:nvPr>
            <p:ph type="title"/>
          </p:nvPr>
        </p:nvSpPr>
        <p:spPr>
          <a:xfrm>
            <a:off x="685801" y="609600"/>
            <a:ext cx="10131425" cy="1456267"/>
          </a:xfrm>
        </p:spPr>
        <p:txBody>
          <a:bodyPr>
            <a:normAutofit/>
          </a:bodyPr>
          <a:lstStyle/>
          <a:p>
            <a:pPr algn="ctr"/>
            <a:r>
              <a:rPr lang="en-GB" b="1" dirty="0">
                <a:latin typeface="Arial" panose="020B0604020202020204" pitchFamily="34" charset="0"/>
                <a:cs typeface="Arial" panose="020B0604020202020204" pitchFamily="34" charset="0"/>
              </a:rPr>
              <a:t>Nhs overview </a:t>
            </a:r>
          </a:p>
        </p:txBody>
      </p:sp>
      <p:graphicFrame>
        <p:nvGraphicFramePr>
          <p:cNvPr id="13" name="Content Placeholder 2">
            <a:extLst>
              <a:ext uri="{FF2B5EF4-FFF2-40B4-BE49-F238E27FC236}">
                <a16:creationId xmlns:a16="http://schemas.microsoft.com/office/drawing/2014/main" id="{2C26FD22-D8D0-0109-6BE3-A1EF366CECF6}"/>
              </a:ext>
            </a:extLst>
          </p:cNvPr>
          <p:cNvGraphicFramePr>
            <a:graphicFrameLocks noGrp="1"/>
          </p:cNvGraphicFramePr>
          <p:nvPr>
            <p:ph idx="1"/>
            <p:extLst>
              <p:ext uri="{D42A27DB-BD31-4B8C-83A1-F6EECF244321}">
                <p14:modId xmlns:p14="http://schemas.microsoft.com/office/powerpoint/2010/main" val="2560632272"/>
              </p:ext>
            </p:extLst>
          </p:nvPr>
        </p:nvGraphicFramePr>
        <p:xfrm>
          <a:off x="685800" y="2406400"/>
          <a:ext cx="10131425" cy="3384799"/>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4" name="TextBox 3">
            <a:extLst>
              <a:ext uri="{FF2B5EF4-FFF2-40B4-BE49-F238E27FC236}">
                <a16:creationId xmlns:a16="http://schemas.microsoft.com/office/drawing/2014/main" id="{B24A9F0F-C95A-73D0-EE0D-2D3ACA264F0A}"/>
              </a:ext>
            </a:extLst>
          </p:cNvPr>
          <p:cNvSpPr txBox="1"/>
          <p:nvPr/>
        </p:nvSpPr>
        <p:spPr>
          <a:xfrm>
            <a:off x="6593305" y="6131732"/>
            <a:ext cx="3862137" cy="369332"/>
          </a:xfrm>
          <a:prstGeom prst="rect">
            <a:avLst/>
          </a:prstGeom>
          <a:noFill/>
        </p:spPr>
        <p:txBody>
          <a:bodyPr wrap="square" rtlCol="0">
            <a:spAutoFit/>
          </a:bodyPr>
          <a:lstStyle/>
          <a:p>
            <a:r>
              <a:rPr lang="en-GB" dirty="0"/>
              <a:t>(Hodes and Majeed, 2021)</a:t>
            </a:r>
          </a:p>
        </p:txBody>
      </p:sp>
    </p:spTree>
    <p:extLst>
      <p:ext uri="{BB962C8B-B14F-4D97-AF65-F5344CB8AC3E}">
        <p14:creationId xmlns:p14="http://schemas.microsoft.com/office/powerpoint/2010/main" val="273801611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FCD86CA-81C6-D178-4D57-5BCC2145E127}"/>
              </a:ext>
            </a:extLst>
          </p:cNvPr>
          <p:cNvSpPr>
            <a:spLocks noGrp="1"/>
          </p:cNvSpPr>
          <p:nvPr>
            <p:ph type="title"/>
          </p:nvPr>
        </p:nvSpPr>
        <p:spPr/>
        <p:txBody>
          <a:bodyPr/>
          <a:lstStyle/>
          <a:p>
            <a:pPr algn="ctr"/>
            <a:r>
              <a:rPr lang="en-GB" b="1" dirty="0">
                <a:latin typeface="Arial" panose="020B0604020202020204" pitchFamily="34" charset="0"/>
                <a:cs typeface="Arial" panose="020B0604020202020204" pitchFamily="34" charset="0"/>
              </a:rPr>
              <a:t>How the NHS app works </a:t>
            </a:r>
          </a:p>
        </p:txBody>
      </p:sp>
      <p:graphicFrame>
        <p:nvGraphicFramePr>
          <p:cNvPr id="13" name="Content Placeholder 2">
            <a:extLst>
              <a:ext uri="{FF2B5EF4-FFF2-40B4-BE49-F238E27FC236}">
                <a16:creationId xmlns:a16="http://schemas.microsoft.com/office/drawing/2014/main" id="{7B83F13A-0EFC-5CB0-9044-030F9E0DCC21}"/>
              </a:ext>
            </a:extLst>
          </p:cNvPr>
          <p:cNvGraphicFramePr>
            <a:graphicFrameLocks noGrp="1"/>
          </p:cNvGraphicFramePr>
          <p:nvPr>
            <p:ph idx="1"/>
            <p:extLst>
              <p:ext uri="{D42A27DB-BD31-4B8C-83A1-F6EECF244321}">
                <p14:modId xmlns:p14="http://schemas.microsoft.com/office/powerpoint/2010/main" val="3273495209"/>
              </p:ext>
            </p:extLst>
          </p:nvPr>
        </p:nvGraphicFramePr>
        <p:xfrm>
          <a:off x="685801" y="2142067"/>
          <a:ext cx="10131425" cy="3649133"/>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5" name="TextBox 4">
            <a:extLst>
              <a:ext uri="{FF2B5EF4-FFF2-40B4-BE49-F238E27FC236}">
                <a16:creationId xmlns:a16="http://schemas.microsoft.com/office/drawing/2014/main" id="{3C262F1F-68D4-0DC1-D503-5376F2B50F01}"/>
              </a:ext>
            </a:extLst>
          </p:cNvPr>
          <p:cNvSpPr txBox="1"/>
          <p:nvPr/>
        </p:nvSpPr>
        <p:spPr>
          <a:xfrm>
            <a:off x="6709410" y="6103620"/>
            <a:ext cx="4274820" cy="369332"/>
          </a:xfrm>
          <a:prstGeom prst="rect">
            <a:avLst/>
          </a:prstGeom>
          <a:noFill/>
        </p:spPr>
        <p:txBody>
          <a:bodyPr wrap="square" rtlCol="0">
            <a:spAutoFit/>
          </a:bodyPr>
          <a:lstStyle/>
          <a:p>
            <a:r>
              <a:rPr lang="en-GB" dirty="0"/>
              <a:t>(NHS England, 2025)</a:t>
            </a:r>
          </a:p>
        </p:txBody>
      </p:sp>
    </p:spTree>
    <p:extLst>
      <p:ext uri="{BB962C8B-B14F-4D97-AF65-F5344CB8AC3E}">
        <p14:creationId xmlns:p14="http://schemas.microsoft.com/office/powerpoint/2010/main" val="269731444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0" name="Rectangle 29">
            <a:extLst>
              <a:ext uri="{FF2B5EF4-FFF2-40B4-BE49-F238E27FC236}">
                <a16:creationId xmlns:a16="http://schemas.microsoft.com/office/drawing/2014/main" id="{75F65CD9-825D-44BD-8681-D42D260D4C6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2" name="Freeform: Shape 30">
            <a:extLst>
              <a:ext uri="{FF2B5EF4-FFF2-40B4-BE49-F238E27FC236}">
                <a16:creationId xmlns:a16="http://schemas.microsoft.com/office/drawing/2014/main" id="{B2F64C47-BE0B-4DA4-A62F-C6922DD2082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2"/>
            <a:ext cx="4125976" cy="6858002"/>
          </a:xfrm>
          <a:custGeom>
            <a:avLst/>
            <a:gdLst>
              <a:gd name="connsiteX0" fmla="*/ 4125976 w 4125976"/>
              <a:gd name="connsiteY0" fmla="*/ 0 h 6858002"/>
              <a:gd name="connsiteX1" fmla="*/ 1300393 w 4125976"/>
              <a:gd name="connsiteY1" fmla="*/ 0 h 6858002"/>
              <a:gd name="connsiteX2" fmla="*/ 1300393 w 4125976"/>
              <a:gd name="connsiteY2" fmla="*/ 2 h 6858002"/>
              <a:gd name="connsiteX3" fmla="*/ 1155520 w 4125976"/>
              <a:gd name="connsiteY3" fmla="*/ 2 h 6858002"/>
              <a:gd name="connsiteX4" fmla="*/ 1074856 w 4125976"/>
              <a:gd name="connsiteY4" fmla="*/ 88573 h 6858002"/>
              <a:gd name="connsiteX5" fmla="*/ 0 w 4125976"/>
              <a:gd name="connsiteY5" fmla="*/ 3396600 h 6858002"/>
              <a:gd name="connsiteX6" fmla="*/ 1222540 w 4125976"/>
              <a:gd name="connsiteY6" fmla="*/ 6858002 h 6858002"/>
              <a:gd name="connsiteX7" fmla="*/ 4125598 w 4125976"/>
              <a:gd name="connsiteY7" fmla="*/ 6858002 h 6858002"/>
              <a:gd name="connsiteX8" fmla="*/ 4125976 w 4125976"/>
              <a:gd name="connsiteY8" fmla="*/ 6857600 h 68580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125976" h="6858002">
                <a:moveTo>
                  <a:pt x="4125976" y="0"/>
                </a:moveTo>
                <a:lnTo>
                  <a:pt x="1300393" y="0"/>
                </a:lnTo>
                <a:lnTo>
                  <a:pt x="1300393" y="2"/>
                </a:lnTo>
                <a:lnTo>
                  <a:pt x="1155520" y="2"/>
                </a:lnTo>
                <a:lnTo>
                  <a:pt x="1074856" y="88573"/>
                </a:lnTo>
                <a:cubicBezTo>
                  <a:pt x="422987" y="841260"/>
                  <a:pt x="0" y="2042663"/>
                  <a:pt x="0" y="3396600"/>
                </a:cubicBezTo>
                <a:cubicBezTo>
                  <a:pt x="0" y="4846647"/>
                  <a:pt x="488259" y="6121285"/>
                  <a:pt x="1222540" y="6858002"/>
                </a:cubicBezTo>
                <a:cubicBezTo>
                  <a:pt x="4125598" y="6858002"/>
                  <a:pt x="4125598" y="6858002"/>
                  <a:pt x="4125598" y="6858002"/>
                </a:cubicBezTo>
                <a:lnTo>
                  <a:pt x="4125976" y="6857600"/>
                </a:lnTo>
                <a:close/>
              </a:path>
            </a:pathLst>
          </a:custGeom>
          <a:blipFill dpi="0" rotWithShape="1">
            <a:blip r:embed="rId2"/>
            <a:srcRect/>
            <a:tile tx="0" ty="0" sx="100000" sy="100000" flip="none" algn="tl"/>
          </a:blipFill>
          <a:ln>
            <a:noFill/>
          </a:ln>
        </p:spPr>
        <p:style>
          <a:lnRef idx="2">
            <a:schemeClr val="accent1">
              <a:shade val="50000"/>
            </a:schemeClr>
          </a:lnRef>
          <a:fillRef idx="1003">
            <a:schemeClr val="dk2"/>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9BAFAAF5-9C13-13E0-EEAC-E2FC6B4C812C}"/>
              </a:ext>
            </a:extLst>
          </p:cNvPr>
          <p:cNvSpPr>
            <a:spLocks noGrp="1"/>
          </p:cNvSpPr>
          <p:nvPr>
            <p:ph type="title"/>
          </p:nvPr>
        </p:nvSpPr>
        <p:spPr>
          <a:xfrm>
            <a:off x="341523" y="643466"/>
            <a:ext cx="3227942" cy="4995333"/>
          </a:xfrm>
        </p:spPr>
        <p:txBody>
          <a:bodyPr>
            <a:normAutofit/>
          </a:bodyPr>
          <a:lstStyle/>
          <a:p>
            <a:r>
              <a:rPr lang="en-GB" b="1" dirty="0">
                <a:solidFill>
                  <a:srgbClr val="FFFFFF"/>
                </a:solidFill>
                <a:latin typeface="Arial" panose="020B0604020202020204" pitchFamily="34" charset="0"/>
                <a:cs typeface="Arial" panose="020B0604020202020204" pitchFamily="34" charset="0"/>
              </a:rPr>
              <a:t>Benefits workplace </a:t>
            </a:r>
          </a:p>
        </p:txBody>
      </p:sp>
      <p:graphicFrame>
        <p:nvGraphicFramePr>
          <p:cNvPr id="36" name="Content Placeholder 2">
            <a:extLst>
              <a:ext uri="{FF2B5EF4-FFF2-40B4-BE49-F238E27FC236}">
                <a16:creationId xmlns:a16="http://schemas.microsoft.com/office/drawing/2014/main" id="{F5BD0D3B-9717-9BEC-28B8-EF8EF67F8686}"/>
              </a:ext>
            </a:extLst>
          </p:cNvPr>
          <p:cNvGraphicFramePr>
            <a:graphicFrameLocks noGrp="1"/>
          </p:cNvGraphicFramePr>
          <p:nvPr>
            <p:ph idx="1"/>
            <p:extLst>
              <p:ext uri="{D42A27DB-BD31-4B8C-83A1-F6EECF244321}">
                <p14:modId xmlns:p14="http://schemas.microsoft.com/office/powerpoint/2010/main" val="1271179612"/>
              </p:ext>
            </p:extLst>
          </p:nvPr>
        </p:nvGraphicFramePr>
        <p:xfrm>
          <a:off x="4808601" y="901700"/>
          <a:ext cx="6545199" cy="4820182"/>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4" name="TextBox 3">
            <a:extLst>
              <a:ext uri="{FF2B5EF4-FFF2-40B4-BE49-F238E27FC236}">
                <a16:creationId xmlns:a16="http://schemas.microsoft.com/office/drawing/2014/main" id="{DE5B939D-5E31-5725-9F8C-9E341E7333D0}"/>
              </a:ext>
            </a:extLst>
          </p:cNvPr>
          <p:cNvSpPr txBox="1"/>
          <p:nvPr/>
        </p:nvSpPr>
        <p:spPr>
          <a:xfrm>
            <a:off x="9019673" y="6254250"/>
            <a:ext cx="2334127" cy="369332"/>
          </a:xfrm>
          <a:prstGeom prst="rect">
            <a:avLst/>
          </a:prstGeom>
          <a:noFill/>
        </p:spPr>
        <p:txBody>
          <a:bodyPr wrap="square" rtlCol="0">
            <a:spAutoFit/>
          </a:bodyPr>
          <a:lstStyle/>
          <a:p>
            <a:r>
              <a:rPr lang="en-GB" b="1" dirty="0"/>
              <a:t>(Topol Review, 2019</a:t>
            </a:r>
            <a:r>
              <a:rPr lang="en-GB" dirty="0"/>
              <a:t>)</a:t>
            </a:r>
          </a:p>
        </p:txBody>
      </p:sp>
    </p:spTree>
    <p:extLst>
      <p:ext uri="{BB962C8B-B14F-4D97-AF65-F5344CB8AC3E}">
        <p14:creationId xmlns:p14="http://schemas.microsoft.com/office/powerpoint/2010/main" val="2027674981"/>
      </p:ext>
    </p:extLst>
  </p:cSld>
  <p:clrMapOvr>
    <a:overrideClrMapping bg1="lt1" tx1="dk1" bg2="lt2" tx2="dk2" accent1="accent1" accent2="accent2" accent3="accent3" accent4="accent4" accent5="accent5" accent6="accent6" hlink="hlink" folHlink="folHlink"/>
  </p:clrMapOvr>
</p:sld>
</file>

<file path=ppt/slides/slide10.xml><?xml version="1.0" encoding="utf-8"?>
<p:sld xmlns:a="http://schemas.openxmlformats.org/drawingml/2006/main" xmlns:r="http://schemas.openxmlformats.org/officeDocument/2006/relationships" xmlns:p="http://schemas.openxmlformats.org/presentationml/2006/main">
  <p:cSld>
    <p:bg>
      <p:bgPr>
        <a:blipFill>
          <a:blip r:embed="rId2"/>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FD4A774-B51B-A7E9-1232-299FD3FBDFEC}"/>
              </a:ext>
            </a:extLst>
          </p:cNvPr>
          <p:cNvSpPr>
            <a:spLocks noGrp="1"/>
          </p:cNvSpPr>
          <p:nvPr>
            <p:ph type="title"/>
          </p:nvPr>
        </p:nvSpPr>
        <p:spPr>
          <a:xfrm>
            <a:off x="685801" y="609600"/>
            <a:ext cx="10131425" cy="1456267"/>
          </a:xfrm>
        </p:spPr>
        <p:txBody>
          <a:bodyPr>
            <a:normAutofit/>
          </a:bodyPr>
          <a:lstStyle/>
          <a:p>
            <a:pPr algn="ctr"/>
            <a:r>
              <a:rPr lang="en-GB" b="1" dirty="0">
                <a:latin typeface="Arial" panose="020B0604020202020204" pitchFamily="34" charset="0"/>
                <a:cs typeface="Arial" panose="020B0604020202020204" pitchFamily="34" charset="0"/>
              </a:rPr>
              <a:t>Benefits patients</a:t>
            </a:r>
          </a:p>
        </p:txBody>
      </p:sp>
      <p:graphicFrame>
        <p:nvGraphicFramePr>
          <p:cNvPr id="19" name="Content Placeholder 2">
            <a:extLst>
              <a:ext uri="{FF2B5EF4-FFF2-40B4-BE49-F238E27FC236}">
                <a16:creationId xmlns:a16="http://schemas.microsoft.com/office/drawing/2014/main" id="{35F4B25D-190E-8154-5CCA-7DF4931598F7}"/>
              </a:ext>
            </a:extLst>
          </p:cNvPr>
          <p:cNvGraphicFramePr>
            <a:graphicFrameLocks noGrp="1"/>
          </p:cNvGraphicFramePr>
          <p:nvPr>
            <p:ph idx="1"/>
            <p:extLst>
              <p:ext uri="{D42A27DB-BD31-4B8C-83A1-F6EECF244321}">
                <p14:modId xmlns:p14="http://schemas.microsoft.com/office/powerpoint/2010/main" val="125345109"/>
              </p:ext>
            </p:extLst>
          </p:nvPr>
        </p:nvGraphicFramePr>
        <p:xfrm>
          <a:off x="685800" y="2406400"/>
          <a:ext cx="10131425" cy="3384799"/>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4" name="TextBox 3">
            <a:extLst>
              <a:ext uri="{FF2B5EF4-FFF2-40B4-BE49-F238E27FC236}">
                <a16:creationId xmlns:a16="http://schemas.microsoft.com/office/drawing/2014/main" id="{3A2F431D-699D-1774-D203-FF9E6B06596E}"/>
              </a:ext>
            </a:extLst>
          </p:cNvPr>
          <p:cNvSpPr txBox="1"/>
          <p:nvPr/>
        </p:nvSpPr>
        <p:spPr>
          <a:xfrm>
            <a:off x="7832558" y="6328611"/>
            <a:ext cx="2767263" cy="369332"/>
          </a:xfrm>
          <a:prstGeom prst="rect">
            <a:avLst/>
          </a:prstGeom>
          <a:noFill/>
        </p:spPr>
        <p:txBody>
          <a:bodyPr wrap="square" rtlCol="0">
            <a:spAutoFit/>
          </a:bodyPr>
          <a:lstStyle/>
          <a:p>
            <a:r>
              <a:rPr lang="en-GB" dirty="0"/>
              <a:t>(Patients Association, 2023)</a:t>
            </a:r>
          </a:p>
        </p:txBody>
      </p:sp>
    </p:spTree>
    <p:extLst>
      <p:ext uri="{BB962C8B-B14F-4D97-AF65-F5344CB8AC3E}">
        <p14:creationId xmlns:p14="http://schemas.microsoft.com/office/powerpoint/2010/main" val="1948067773"/>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E5EA11D-07CF-EB4C-870D-484CD5760D60}"/>
              </a:ext>
            </a:extLst>
          </p:cNvPr>
          <p:cNvSpPr>
            <a:spLocks noGrp="1"/>
          </p:cNvSpPr>
          <p:nvPr>
            <p:ph type="title"/>
          </p:nvPr>
        </p:nvSpPr>
        <p:spPr/>
        <p:txBody>
          <a:bodyPr/>
          <a:lstStyle/>
          <a:p>
            <a:pPr algn="ctr"/>
            <a:r>
              <a:rPr lang="en-GB" b="1" dirty="0">
                <a:latin typeface="Arial" panose="020B0604020202020204" pitchFamily="34" charset="0"/>
                <a:cs typeface="Arial" panose="020B0604020202020204" pitchFamily="34" charset="0"/>
              </a:rPr>
              <a:t>Possible barriers </a:t>
            </a:r>
          </a:p>
        </p:txBody>
      </p:sp>
      <p:sp>
        <p:nvSpPr>
          <p:cNvPr id="3" name="Text Placeholder 2">
            <a:extLst>
              <a:ext uri="{FF2B5EF4-FFF2-40B4-BE49-F238E27FC236}">
                <a16:creationId xmlns:a16="http://schemas.microsoft.com/office/drawing/2014/main" id="{E490D52F-9F68-68AC-7419-E45E05FA2577}"/>
              </a:ext>
            </a:extLst>
          </p:cNvPr>
          <p:cNvSpPr>
            <a:spLocks noGrp="1"/>
          </p:cNvSpPr>
          <p:nvPr>
            <p:ph type="body" idx="1"/>
          </p:nvPr>
        </p:nvSpPr>
        <p:spPr/>
        <p:txBody>
          <a:bodyPr/>
          <a:lstStyle/>
          <a:p>
            <a:pPr algn="ctr"/>
            <a:r>
              <a:rPr lang="en-GB" dirty="0">
                <a:latin typeface="Arial" panose="020B0604020202020204" pitchFamily="34" charset="0"/>
                <a:cs typeface="Arial" panose="020B0604020202020204" pitchFamily="34" charset="0"/>
              </a:rPr>
              <a:t>Workplace </a:t>
            </a:r>
            <a:r>
              <a:rPr lang="en-GB" dirty="0"/>
              <a:t>				</a:t>
            </a:r>
          </a:p>
        </p:txBody>
      </p:sp>
      <p:sp>
        <p:nvSpPr>
          <p:cNvPr id="4" name="Content Placeholder 3">
            <a:extLst>
              <a:ext uri="{FF2B5EF4-FFF2-40B4-BE49-F238E27FC236}">
                <a16:creationId xmlns:a16="http://schemas.microsoft.com/office/drawing/2014/main" id="{657F3C56-5B18-9CD4-FEF2-F1C1739508F8}"/>
              </a:ext>
            </a:extLst>
          </p:cNvPr>
          <p:cNvSpPr>
            <a:spLocks noGrp="1"/>
          </p:cNvSpPr>
          <p:nvPr>
            <p:ph sz="half" idx="2"/>
          </p:nvPr>
        </p:nvSpPr>
        <p:spPr>
          <a:xfrm>
            <a:off x="685801" y="2870201"/>
            <a:ext cx="4996923" cy="1921933"/>
          </a:xfrm>
        </p:spPr>
        <p:txBody>
          <a:bodyPr>
            <a:normAutofit fontScale="92500" lnSpcReduction="10000"/>
          </a:bodyPr>
          <a:lstStyle/>
          <a:p>
            <a:r>
              <a:rPr lang="en-GB" dirty="0">
                <a:latin typeface="Arial" panose="020B0604020202020204" pitchFamily="34" charset="0"/>
                <a:cs typeface="Arial" panose="020B0604020202020204" pitchFamily="34" charset="0"/>
              </a:rPr>
              <a:t>Outdated systems</a:t>
            </a:r>
          </a:p>
          <a:p>
            <a:r>
              <a:rPr lang="en-GB" dirty="0">
                <a:latin typeface="Arial" panose="020B0604020202020204" pitchFamily="34" charset="0"/>
                <a:cs typeface="Arial" panose="020B0604020202020204" pitchFamily="34" charset="0"/>
              </a:rPr>
              <a:t>Limited training </a:t>
            </a:r>
          </a:p>
          <a:p>
            <a:r>
              <a:rPr lang="en-GB" dirty="0">
                <a:latin typeface="Arial" panose="020B0604020202020204" pitchFamily="34" charset="0"/>
                <a:cs typeface="Arial" panose="020B0604020202020204" pitchFamily="34" charset="0"/>
              </a:rPr>
              <a:t>High workload &amp; limited support</a:t>
            </a:r>
          </a:p>
          <a:p>
            <a:r>
              <a:rPr lang="en-GB" dirty="0">
                <a:latin typeface="Arial" panose="020B0604020202020204" pitchFamily="34" charset="0"/>
                <a:cs typeface="Arial" panose="020B0604020202020204" pitchFamily="34" charset="0"/>
              </a:rPr>
              <a:t>Data privacy concerns </a:t>
            </a:r>
          </a:p>
          <a:p>
            <a:r>
              <a:rPr lang="en-GB" dirty="0">
                <a:latin typeface="Arial" panose="020B0604020202020204" pitchFamily="34" charset="0"/>
                <a:cs typeface="Arial" panose="020B0604020202020204" pitchFamily="34" charset="0"/>
              </a:rPr>
              <a:t>Resistance to digital change </a:t>
            </a:r>
          </a:p>
          <a:p>
            <a:endParaRPr lang="en-GB" dirty="0"/>
          </a:p>
        </p:txBody>
      </p:sp>
      <p:sp>
        <p:nvSpPr>
          <p:cNvPr id="5" name="Text Placeholder 4">
            <a:extLst>
              <a:ext uri="{FF2B5EF4-FFF2-40B4-BE49-F238E27FC236}">
                <a16:creationId xmlns:a16="http://schemas.microsoft.com/office/drawing/2014/main" id="{D663CEE0-A02B-26A1-B5F6-07D13CA30243}"/>
              </a:ext>
            </a:extLst>
          </p:cNvPr>
          <p:cNvSpPr>
            <a:spLocks noGrp="1"/>
          </p:cNvSpPr>
          <p:nvPr>
            <p:ph type="body" sz="quarter" idx="3"/>
          </p:nvPr>
        </p:nvSpPr>
        <p:spPr/>
        <p:txBody>
          <a:bodyPr/>
          <a:lstStyle/>
          <a:p>
            <a:pPr algn="ctr"/>
            <a:r>
              <a:rPr lang="en-GB" dirty="0">
                <a:latin typeface="Arial" panose="020B0604020202020204" pitchFamily="34" charset="0"/>
                <a:cs typeface="Arial" panose="020B0604020202020204" pitchFamily="34" charset="0"/>
              </a:rPr>
              <a:t>Patients </a:t>
            </a:r>
          </a:p>
        </p:txBody>
      </p:sp>
      <p:sp>
        <p:nvSpPr>
          <p:cNvPr id="6" name="Content Placeholder 5">
            <a:extLst>
              <a:ext uri="{FF2B5EF4-FFF2-40B4-BE49-F238E27FC236}">
                <a16:creationId xmlns:a16="http://schemas.microsoft.com/office/drawing/2014/main" id="{B522A95A-173A-831B-6C46-2DD57602ADF9}"/>
              </a:ext>
            </a:extLst>
          </p:cNvPr>
          <p:cNvSpPr>
            <a:spLocks noGrp="1"/>
          </p:cNvSpPr>
          <p:nvPr>
            <p:ph sz="quarter" idx="4"/>
          </p:nvPr>
        </p:nvSpPr>
        <p:spPr>
          <a:xfrm>
            <a:off x="5823483" y="2870201"/>
            <a:ext cx="4995334" cy="1625599"/>
          </a:xfrm>
        </p:spPr>
        <p:txBody>
          <a:bodyPr>
            <a:normAutofit fontScale="92500" lnSpcReduction="10000"/>
          </a:bodyPr>
          <a:lstStyle/>
          <a:p>
            <a:r>
              <a:rPr lang="en-GB" dirty="0">
                <a:latin typeface="Arial" panose="020B0604020202020204" pitchFamily="34" charset="0"/>
                <a:cs typeface="Arial" panose="020B0604020202020204" pitchFamily="34" charset="0"/>
              </a:rPr>
              <a:t>Low digital skills &amp; poor access</a:t>
            </a:r>
          </a:p>
          <a:p>
            <a:r>
              <a:rPr lang="en-GB" dirty="0">
                <a:latin typeface="Arial" panose="020B0604020202020204" pitchFamily="34" charset="0"/>
                <a:cs typeface="Arial" panose="020B0604020202020204" pitchFamily="34" charset="0"/>
              </a:rPr>
              <a:t>Trust and security worries </a:t>
            </a:r>
          </a:p>
          <a:p>
            <a:r>
              <a:rPr lang="en-GB" dirty="0">
                <a:latin typeface="Arial" panose="020B0604020202020204" pitchFamily="34" charset="0"/>
                <a:cs typeface="Arial" panose="020B0604020202020204" pitchFamily="34" charset="0"/>
              </a:rPr>
              <a:t>Complex sign-up &amp; language barriers </a:t>
            </a:r>
          </a:p>
          <a:p>
            <a:r>
              <a:rPr lang="en-GB" dirty="0">
                <a:latin typeface="Arial" panose="020B0604020202020204" pitchFamily="34" charset="0"/>
                <a:cs typeface="Arial" panose="020B0604020202020204" pitchFamily="34" charset="0"/>
              </a:rPr>
              <a:t>Lack of awareness or motivation </a:t>
            </a:r>
          </a:p>
        </p:txBody>
      </p:sp>
      <p:pic>
        <p:nvPicPr>
          <p:cNvPr id="14" name="Picture 13" descr="People doing teamwork illustration">
            <a:extLst>
              <a:ext uri="{FF2B5EF4-FFF2-40B4-BE49-F238E27FC236}">
                <a16:creationId xmlns:a16="http://schemas.microsoft.com/office/drawing/2014/main" id="{C5694E9F-266E-93C7-9CD5-AEC5FFDDA018}"/>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4129351" y="4565689"/>
            <a:ext cx="3244323" cy="2061558"/>
          </a:xfrm>
          <a:prstGeom prst="rect">
            <a:avLst/>
          </a:prstGeom>
        </p:spPr>
      </p:pic>
      <p:sp>
        <p:nvSpPr>
          <p:cNvPr id="15" name="TextBox 14">
            <a:extLst>
              <a:ext uri="{FF2B5EF4-FFF2-40B4-BE49-F238E27FC236}">
                <a16:creationId xmlns:a16="http://schemas.microsoft.com/office/drawing/2014/main" id="{E1630D51-0302-B3CE-9D11-54BD6BDD61A7}"/>
              </a:ext>
            </a:extLst>
          </p:cNvPr>
          <p:cNvSpPr txBox="1"/>
          <p:nvPr/>
        </p:nvSpPr>
        <p:spPr>
          <a:xfrm>
            <a:off x="8791460" y="5949108"/>
            <a:ext cx="2357610" cy="369332"/>
          </a:xfrm>
          <a:prstGeom prst="rect">
            <a:avLst/>
          </a:prstGeom>
          <a:noFill/>
        </p:spPr>
        <p:txBody>
          <a:bodyPr wrap="square" rtlCol="0">
            <a:spAutoFit/>
          </a:bodyPr>
          <a:lstStyle/>
          <a:p>
            <a:r>
              <a:rPr lang="en-GB" dirty="0"/>
              <a:t>(NHS England, 2023)</a:t>
            </a:r>
          </a:p>
        </p:txBody>
      </p:sp>
    </p:spTree>
    <p:extLst>
      <p:ext uri="{BB962C8B-B14F-4D97-AF65-F5344CB8AC3E}">
        <p14:creationId xmlns:p14="http://schemas.microsoft.com/office/powerpoint/2010/main" val="2913158953"/>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blipFill>
          <a:blip r:embed="rId3"/>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4D87222-AB87-AA90-1865-1E316FE8F4F6}"/>
              </a:ext>
            </a:extLst>
          </p:cNvPr>
          <p:cNvSpPr>
            <a:spLocks noGrp="1"/>
          </p:cNvSpPr>
          <p:nvPr>
            <p:ph type="title"/>
          </p:nvPr>
        </p:nvSpPr>
        <p:spPr>
          <a:xfrm>
            <a:off x="6717278" y="1030288"/>
            <a:ext cx="4099947" cy="1035579"/>
          </a:xfrm>
        </p:spPr>
        <p:txBody>
          <a:bodyPr>
            <a:normAutofit fontScale="90000"/>
          </a:bodyPr>
          <a:lstStyle/>
          <a:p>
            <a:pPr algn="ctr">
              <a:lnSpc>
                <a:spcPct val="90000"/>
              </a:lnSpc>
            </a:pPr>
            <a:r>
              <a:rPr lang="en-GB" sz="2500" b="1" dirty="0">
                <a:latin typeface="Arial" panose="020B0604020202020204" pitchFamily="34" charset="0"/>
                <a:cs typeface="Arial" panose="020B0604020202020204" pitchFamily="34" charset="0"/>
              </a:rPr>
              <a:t>The value of the NHS app in health &amp; social care </a:t>
            </a:r>
          </a:p>
        </p:txBody>
      </p:sp>
      <p:pic>
        <p:nvPicPr>
          <p:cNvPr id="7" name="Picture 6">
            <a:extLst>
              <a:ext uri="{FF2B5EF4-FFF2-40B4-BE49-F238E27FC236}">
                <a16:creationId xmlns:a16="http://schemas.microsoft.com/office/drawing/2014/main" id="{77378610-D683-EEC7-09F9-4BEE8494A1B5}"/>
              </a:ext>
            </a:extLst>
          </p:cNvPr>
          <p:cNvPicPr>
            <a:picLocks noChangeAspect="1"/>
          </p:cNvPicPr>
          <p:nvPr/>
        </p:nvPicPr>
        <p:blipFill>
          <a:blip r:embed="rId4"/>
          <a:stretch>
            <a:fillRect/>
          </a:stretch>
        </p:blipFill>
        <p:spPr>
          <a:xfrm>
            <a:off x="1358882" y="639098"/>
            <a:ext cx="4064035" cy="2692424"/>
          </a:xfrm>
          <a:prstGeom prst="roundRect">
            <a:avLst>
              <a:gd name="adj" fmla="val 6267"/>
            </a:avLst>
          </a:prstGeom>
          <a:ln w="50800" cap="sq" cmpd="dbl">
            <a:gradFill flip="none" rotWithShape="1">
              <a:gsLst>
                <a:gs pos="0">
                  <a:srgbClr val="FFFFFF"/>
                </a:gs>
                <a:gs pos="100000">
                  <a:schemeClr val="tx1">
                    <a:alpha val="0"/>
                  </a:schemeClr>
                </a:gs>
              </a:gsLst>
              <a:path path="circle">
                <a:fillToRect l="50000" t="50000" r="50000" b="50000"/>
              </a:path>
              <a:tileRect/>
            </a:gradFill>
            <a:miter lim="800000"/>
          </a:ln>
          <a:effectLst>
            <a:outerShdw blurRad="254000" algn="tl" rotWithShape="0">
              <a:srgbClr val="000000">
                <a:alpha val="43000"/>
              </a:srgbClr>
            </a:outerShdw>
          </a:effectLst>
        </p:spPr>
      </p:pic>
      <p:pic>
        <p:nvPicPr>
          <p:cNvPr id="5" name="Picture 4" descr="A diagram of a service">
            <a:extLst>
              <a:ext uri="{FF2B5EF4-FFF2-40B4-BE49-F238E27FC236}">
                <a16:creationId xmlns:a16="http://schemas.microsoft.com/office/drawing/2014/main" id="{48846485-DC09-9C7E-2EE8-0D93096B31C1}"/>
              </a:ext>
            </a:extLst>
          </p:cNvPr>
          <p:cNvPicPr>
            <a:picLocks noChangeAspect="1"/>
          </p:cNvPicPr>
          <p:nvPr/>
        </p:nvPicPr>
        <p:blipFill>
          <a:blip r:embed="rId5">
            <a:extLst>
              <a:ext uri="{28A0092B-C50C-407E-A947-70E740481C1C}">
                <a14:useLocalDpi xmlns:a14="http://schemas.microsoft.com/office/drawing/2010/main" val="0"/>
              </a:ext>
              <a:ext uri="{837473B0-CC2E-450A-ABE3-18F120FF3D39}">
                <a1611:picAttrSrcUrl xmlns:a1611="http://schemas.microsoft.com/office/drawing/2016/11/main" r:id="rId6"/>
              </a:ext>
            </a:extLst>
          </a:blip>
          <a:stretch>
            <a:fillRect/>
          </a:stretch>
        </p:blipFill>
        <p:spPr>
          <a:xfrm>
            <a:off x="1303749" y="3522111"/>
            <a:ext cx="4174301" cy="2692424"/>
          </a:xfrm>
          <a:prstGeom prst="roundRect">
            <a:avLst>
              <a:gd name="adj" fmla="val 6267"/>
            </a:avLst>
          </a:prstGeom>
          <a:ln w="50800" cap="sq" cmpd="dbl">
            <a:gradFill flip="none" rotWithShape="1">
              <a:gsLst>
                <a:gs pos="0">
                  <a:srgbClr val="FFFFFF"/>
                </a:gs>
                <a:gs pos="100000">
                  <a:schemeClr val="tx1">
                    <a:alpha val="0"/>
                  </a:schemeClr>
                </a:gs>
              </a:gsLst>
              <a:path path="circle">
                <a:fillToRect l="50000" t="50000" r="50000" b="50000"/>
              </a:path>
              <a:tileRect/>
            </a:gradFill>
            <a:miter lim="800000"/>
          </a:ln>
          <a:effectLst>
            <a:outerShdw blurRad="254000" algn="tl" rotWithShape="0">
              <a:srgbClr val="000000">
                <a:alpha val="43000"/>
              </a:srgbClr>
            </a:outerShdw>
          </a:effectLst>
        </p:spPr>
      </p:pic>
      <p:sp>
        <p:nvSpPr>
          <p:cNvPr id="3" name="Content Placeholder 2">
            <a:extLst>
              <a:ext uri="{FF2B5EF4-FFF2-40B4-BE49-F238E27FC236}">
                <a16:creationId xmlns:a16="http://schemas.microsoft.com/office/drawing/2014/main" id="{AB392C9B-15CC-972A-D31C-20EBE72C78E4}"/>
              </a:ext>
            </a:extLst>
          </p:cNvPr>
          <p:cNvSpPr>
            <a:spLocks noGrp="1"/>
          </p:cNvSpPr>
          <p:nvPr>
            <p:ph idx="1"/>
          </p:nvPr>
        </p:nvSpPr>
        <p:spPr>
          <a:xfrm>
            <a:off x="6717278" y="2142067"/>
            <a:ext cx="4099947" cy="3649133"/>
          </a:xfrm>
        </p:spPr>
        <p:txBody>
          <a:bodyPr>
            <a:normAutofit/>
          </a:bodyPr>
          <a:lstStyle/>
          <a:p>
            <a:r>
              <a:rPr lang="en-GB" dirty="0">
                <a:latin typeface="Arial" panose="020B0604020202020204" pitchFamily="34" charset="0"/>
                <a:cs typeface="Arial" panose="020B0604020202020204" pitchFamily="34" charset="0"/>
              </a:rPr>
              <a:t>Easy Access to Health Care Services (NHS Digital, 2024)</a:t>
            </a:r>
          </a:p>
          <a:p>
            <a:r>
              <a:rPr lang="en-GB" dirty="0">
                <a:latin typeface="Arial" panose="020B0604020202020204" pitchFamily="34" charset="0"/>
                <a:cs typeface="Arial" panose="020B0604020202020204" pitchFamily="34" charset="0"/>
              </a:rPr>
              <a:t>Improved Communication </a:t>
            </a:r>
          </a:p>
          <a:p>
            <a:r>
              <a:rPr lang="en-GB" dirty="0">
                <a:latin typeface="Arial" panose="020B0604020202020204" pitchFamily="34" charset="0"/>
                <a:cs typeface="Arial" panose="020B0604020202020204" pitchFamily="34" charset="0"/>
              </a:rPr>
              <a:t>Empowered Patients </a:t>
            </a:r>
          </a:p>
          <a:p>
            <a:r>
              <a:rPr lang="en-GB" dirty="0">
                <a:latin typeface="Arial" panose="020B0604020202020204" pitchFamily="34" charset="0"/>
                <a:cs typeface="Arial" panose="020B0604020202020204" pitchFamily="34" charset="0"/>
              </a:rPr>
              <a:t>Streamlined Process </a:t>
            </a:r>
          </a:p>
          <a:p>
            <a:r>
              <a:rPr lang="en-GB" dirty="0">
                <a:latin typeface="Arial" panose="020B0604020202020204" pitchFamily="34" charset="0"/>
                <a:cs typeface="Arial" panose="020B0604020202020204" pitchFamily="34" charset="0"/>
              </a:rPr>
              <a:t>Increased User Support (</a:t>
            </a:r>
            <a:r>
              <a:rPr lang="en-GB" dirty="0" err="1">
                <a:latin typeface="Arial" panose="020B0604020202020204" pitchFamily="34" charset="0"/>
                <a:cs typeface="Arial" panose="020B0604020202020204" pitchFamily="34" charset="0"/>
              </a:rPr>
              <a:t>Wildenbos</a:t>
            </a:r>
            <a:r>
              <a:rPr lang="en-GB" dirty="0">
                <a:latin typeface="Arial" panose="020B0604020202020204" pitchFamily="34" charset="0"/>
                <a:cs typeface="Arial" panose="020B0604020202020204" pitchFamily="34" charset="0"/>
              </a:rPr>
              <a:t> </a:t>
            </a:r>
            <a:r>
              <a:rPr lang="en-GB" i="1" dirty="0">
                <a:latin typeface="Arial" panose="020B0604020202020204" pitchFamily="34" charset="0"/>
                <a:cs typeface="Arial" panose="020B0604020202020204" pitchFamily="34" charset="0"/>
              </a:rPr>
              <a:t>et al</a:t>
            </a:r>
            <a:r>
              <a:rPr lang="en-GB" dirty="0">
                <a:latin typeface="Arial" panose="020B0604020202020204" pitchFamily="34" charset="0"/>
                <a:cs typeface="Arial" panose="020B0604020202020204" pitchFamily="34" charset="0"/>
              </a:rPr>
              <a:t>., 2018)</a:t>
            </a:r>
          </a:p>
          <a:p>
            <a:r>
              <a:rPr lang="en-GB" dirty="0">
                <a:latin typeface="Arial" panose="020B0604020202020204" pitchFamily="34" charset="0"/>
                <a:cs typeface="Arial" panose="020B0604020202020204" pitchFamily="34" charset="0"/>
              </a:rPr>
              <a:t>App downloads increased from Jan 2019 to May 2021 </a:t>
            </a:r>
          </a:p>
        </p:txBody>
      </p:sp>
    </p:spTree>
    <p:extLst>
      <p:ext uri="{BB962C8B-B14F-4D97-AF65-F5344CB8AC3E}">
        <p14:creationId xmlns:p14="http://schemas.microsoft.com/office/powerpoint/2010/main" val="3963009601"/>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0E5EE93-82E3-791C-B3D7-52DEC24C0737}"/>
              </a:ext>
            </a:extLst>
          </p:cNvPr>
          <p:cNvSpPr>
            <a:spLocks noGrp="1"/>
          </p:cNvSpPr>
          <p:nvPr>
            <p:ph type="title"/>
          </p:nvPr>
        </p:nvSpPr>
        <p:spPr/>
        <p:txBody>
          <a:bodyPr/>
          <a:lstStyle/>
          <a:p>
            <a:pPr algn="ctr"/>
            <a:r>
              <a:rPr lang="en-GB" b="1" dirty="0">
                <a:latin typeface="Arial" panose="020B0604020202020204" pitchFamily="34" charset="0"/>
                <a:cs typeface="Arial" panose="020B0604020202020204" pitchFamily="34" charset="0"/>
              </a:rPr>
              <a:t>Why this research has value? </a:t>
            </a:r>
          </a:p>
        </p:txBody>
      </p:sp>
      <p:graphicFrame>
        <p:nvGraphicFramePr>
          <p:cNvPr id="5" name="Content Placeholder 2">
            <a:extLst>
              <a:ext uri="{FF2B5EF4-FFF2-40B4-BE49-F238E27FC236}">
                <a16:creationId xmlns:a16="http://schemas.microsoft.com/office/drawing/2014/main" id="{CBD0A22A-A880-5AEB-3AEB-67F300D1ACB5}"/>
              </a:ext>
            </a:extLst>
          </p:cNvPr>
          <p:cNvGraphicFramePr>
            <a:graphicFrameLocks noGrp="1"/>
          </p:cNvGraphicFramePr>
          <p:nvPr>
            <p:ph idx="1"/>
            <p:extLst>
              <p:ext uri="{D42A27DB-BD31-4B8C-83A1-F6EECF244321}">
                <p14:modId xmlns:p14="http://schemas.microsoft.com/office/powerpoint/2010/main" val="192749540"/>
              </p:ext>
            </p:extLst>
          </p:nvPr>
        </p:nvGraphicFramePr>
        <p:xfrm>
          <a:off x="685801" y="2142067"/>
          <a:ext cx="10131425" cy="3649133"/>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991313502"/>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75F65CD9-825D-44BD-8681-D42D260D4C6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Freeform: Shape 10">
            <a:extLst>
              <a:ext uri="{FF2B5EF4-FFF2-40B4-BE49-F238E27FC236}">
                <a16:creationId xmlns:a16="http://schemas.microsoft.com/office/drawing/2014/main" id="{B2F64C47-BE0B-4DA4-A62F-C6922DD2082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2"/>
            <a:ext cx="4125976" cy="6858002"/>
          </a:xfrm>
          <a:custGeom>
            <a:avLst/>
            <a:gdLst>
              <a:gd name="connsiteX0" fmla="*/ 4125976 w 4125976"/>
              <a:gd name="connsiteY0" fmla="*/ 0 h 6858002"/>
              <a:gd name="connsiteX1" fmla="*/ 1300393 w 4125976"/>
              <a:gd name="connsiteY1" fmla="*/ 0 h 6858002"/>
              <a:gd name="connsiteX2" fmla="*/ 1300393 w 4125976"/>
              <a:gd name="connsiteY2" fmla="*/ 2 h 6858002"/>
              <a:gd name="connsiteX3" fmla="*/ 1155520 w 4125976"/>
              <a:gd name="connsiteY3" fmla="*/ 2 h 6858002"/>
              <a:gd name="connsiteX4" fmla="*/ 1074856 w 4125976"/>
              <a:gd name="connsiteY4" fmla="*/ 88573 h 6858002"/>
              <a:gd name="connsiteX5" fmla="*/ 0 w 4125976"/>
              <a:gd name="connsiteY5" fmla="*/ 3396600 h 6858002"/>
              <a:gd name="connsiteX6" fmla="*/ 1222540 w 4125976"/>
              <a:gd name="connsiteY6" fmla="*/ 6858002 h 6858002"/>
              <a:gd name="connsiteX7" fmla="*/ 4125598 w 4125976"/>
              <a:gd name="connsiteY7" fmla="*/ 6858002 h 6858002"/>
              <a:gd name="connsiteX8" fmla="*/ 4125976 w 4125976"/>
              <a:gd name="connsiteY8" fmla="*/ 6857600 h 68580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125976" h="6858002">
                <a:moveTo>
                  <a:pt x="4125976" y="0"/>
                </a:moveTo>
                <a:lnTo>
                  <a:pt x="1300393" y="0"/>
                </a:lnTo>
                <a:lnTo>
                  <a:pt x="1300393" y="2"/>
                </a:lnTo>
                <a:lnTo>
                  <a:pt x="1155520" y="2"/>
                </a:lnTo>
                <a:lnTo>
                  <a:pt x="1074856" y="88573"/>
                </a:lnTo>
                <a:cubicBezTo>
                  <a:pt x="422987" y="841260"/>
                  <a:pt x="0" y="2042663"/>
                  <a:pt x="0" y="3396600"/>
                </a:cubicBezTo>
                <a:cubicBezTo>
                  <a:pt x="0" y="4846647"/>
                  <a:pt x="488259" y="6121285"/>
                  <a:pt x="1222540" y="6858002"/>
                </a:cubicBezTo>
                <a:cubicBezTo>
                  <a:pt x="4125598" y="6858002"/>
                  <a:pt x="4125598" y="6858002"/>
                  <a:pt x="4125598" y="6858002"/>
                </a:cubicBezTo>
                <a:lnTo>
                  <a:pt x="4125976" y="6857600"/>
                </a:lnTo>
                <a:close/>
              </a:path>
            </a:pathLst>
          </a:custGeom>
          <a:blipFill dpi="0" rotWithShape="1">
            <a:blip r:embed="rId2"/>
            <a:srcRect/>
            <a:tile tx="0" ty="0" sx="100000" sy="100000" flip="none" algn="tl"/>
          </a:blipFill>
          <a:ln>
            <a:noFill/>
          </a:ln>
        </p:spPr>
        <p:style>
          <a:lnRef idx="2">
            <a:schemeClr val="accent1">
              <a:shade val="50000"/>
            </a:schemeClr>
          </a:lnRef>
          <a:fillRef idx="1003">
            <a:schemeClr val="dk2"/>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8F8BB366-FD61-8E56-B839-FFF312DD134C}"/>
              </a:ext>
            </a:extLst>
          </p:cNvPr>
          <p:cNvSpPr>
            <a:spLocks noGrp="1"/>
          </p:cNvSpPr>
          <p:nvPr>
            <p:ph type="title"/>
          </p:nvPr>
        </p:nvSpPr>
        <p:spPr>
          <a:xfrm>
            <a:off x="685801" y="643466"/>
            <a:ext cx="2982816" cy="4995333"/>
          </a:xfrm>
        </p:spPr>
        <p:txBody>
          <a:bodyPr>
            <a:normAutofit/>
          </a:bodyPr>
          <a:lstStyle/>
          <a:p>
            <a:r>
              <a:rPr lang="en-GB" b="1" dirty="0">
                <a:solidFill>
                  <a:srgbClr val="FFFFFF"/>
                </a:solidFill>
                <a:latin typeface="Arial" panose="020B0604020202020204" pitchFamily="34" charset="0"/>
                <a:cs typeface="Arial" panose="020B0604020202020204" pitchFamily="34" charset="0"/>
              </a:rPr>
              <a:t>Positives of NHS APP</a:t>
            </a:r>
          </a:p>
        </p:txBody>
      </p:sp>
      <p:graphicFrame>
        <p:nvGraphicFramePr>
          <p:cNvPr id="5" name="Content Placeholder 2">
            <a:extLst>
              <a:ext uri="{FF2B5EF4-FFF2-40B4-BE49-F238E27FC236}">
                <a16:creationId xmlns:a16="http://schemas.microsoft.com/office/drawing/2014/main" id="{73E6EC75-2BEB-FD9B-3040-FF624CFA0AF6}"/>
              </a:ext>
            </a:extLst>
          </p:cNvPr>
          <p:cNvGraphicFramePr>
            <a:graphicFrameLocks noGrp="1"/>
          </p:cNvGraphicFramePr>
          <p:nvPr>
            <p:ph idx="1"/>
            <p:extLst>
              <p:ext uri="{D42A27DB-BD31-4B8C-83A1-F6EECF244321}">
                <p14:modId xmlns:p14="http://schemas.microsoft.com/office/powerpoint/2010/main" val="3829773641"/>
              </p:ext>
            </p:extLst>
          </p:nvPr>
        </p:nvGraphicFramePr>
        <p:xfrm>
          <a:off x="4808601" y="901700"/>
          <a:ext cx="6545199" cy="4820182"/>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4" name="TextBox 3">
            <a:extLst>
              <a:ext uri="{FF2B5EF4-FFF2-40B4-BE49-F238E27FC236}">
                <a16:creationId xmlns:a16="http://schemas.microsoft.com/office/drawing/2014/main" id="{F0F9EF3B-E49E-387A-F3EB-7ED8BF3420DF}"/>
              </a:ext>
            </a:extLst>
          </p:cNvPr>
          <p:cNvSpPr txBox="1"/>
          <p:nvPr/>
        </p:nvSpPr>
        <p:spPr>
          <a:xfrm>
            <a:off x="8372104" y="6436426"/>
            <a:ext cx="3158836" cy="369332"/>
          </a:xfrm>
          <a:prstGeom prst="rect">
            <a:avLst/>
          </a:prstGeom>
          <a:noFill/>
        </p:spPr>
        <p:txBody>
          <a:bodyPr wrap="square" rtlCol="0">
            <a:spAutoFit/>
          </a:bodyPr>
          <a:lstStyle/>
          <a:p>
            <a:r>
              <a:rPr lang="en-GB" b="1" dirty="0">
                <a:latin typeface="Arial" panose="020B0604020202020204" pitchFamily="34" charset="0"/>
                <a:cs typeface="Arial" panose="020B0604020202020204" pitchFamily="34" charset="0"/>
              </a:rPr>
              <a:t>(UK Authority, 2024)</a:t>
            </a:r>
            <a:endParaRPr lang="en-GB" dirty="0"/>
          </a:p>
        </p:txBody>
      </p:sp>
    </p:spTree>
    <p:extLst>
      <p:ext uri="{BB962C8B-B14F-4D97-AF65-F5344CB8AC3E}">
        <p14:creationId xmlns:p14="http://schemas.microsoft.com/office/powerpoint/2010/main" val="2918805977"/>
      </p:ext>
    </p:extLst>
  </p:cSld>
  <p:clrMapOvr>
    <a:overrideClrMapping bg1="lt1" tx1="dk1" bg2="lt2" tx2="dk2" accent1="accent1" accent2="accent2" accent3="accent3" accent4="accent4" accent5="accent5" accent6="accent6" hlink="hlink" folHlink="folHlink"/>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44" name="Rectangle 43">
            <a:extLst>
              <a:ext uri="{FF2B5EF4-FFF2-40B4-BE49-F238E27FC236}">
                <a16:creationId xmlns:a16="http://schemas.microsoft.com/office/drawing/2014/main" id="{4117F0C1-BCBB-40C7-99D6-F703E7A4B5F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003">
            <a:schemeClr val="lt2"/>
          </a:fillRef>
          <a:effectRef idx="0">
            <a:schemeClr val="accent1"/>
          </a:effectRef>
          <a:fontRef idx="minor">
            <a:schemeClr val="lt1"/>
          </a:fontRef>
        </p:style>
        <p:txBody>
          <a:bodyPr rtlCol="0" anchor="ctr"/>
          <a:lstStyle/>
          <a:p>
            <a:pPr algn="ctr"/>
            <a:endParaRPr lang="en-US"/>
          </a:p>
        </p:txBody>
      </p:sp>
      <p:sp>
        <p:nvSpPr>
          <p:cNvPr id="46" name="Rectangle 45">
            <a:extLst>
              <a:ext uri="{FF2B5EF4-FFF2-40B4-BE49-F238E27FC236}">
                <a16:creationId xmlns:a16="http://schemas.microsoft.com/office/drawing/2014/main" id="{D1A5D8BC-B41A-4E96-91C4-D60F5162257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003">
            <a:schemeClr val="dk2"/>
          </a:fillRef>
          <a:effectRef idx="0">
            <a:schemeClr val="accent1"/>
          </a:effectRef>
          <a:fontRef idx="minor">
            <a:schemeClr val="lt1"/>
          </a:fontRef>
        </p:style>
        <p:txBody>
          <a:bodyPr rtlCol="0" anchor="ctr"/>
          <a:lstStyle/>
          <a:p>
            <a:pPr algn="ctr"/>
            <a:endParaRPr lang="en-US"/>
          </a:p>
        </p:txBody>
      </p:sp>
      <p:pic>
        <p:nvPicPr>
          <p:cNvPr id="48" name="Picture 47">
            <a:extLst>
              <a:ext uri="{FF2B5EF4-FFF2-40B4-BE49-F238E27FC236}">
                <a16:creationId xmlns:a16="http://schemas.microsoft.com/office/drawing/2014/main" id="{0D321D5F-FA18-4271-9EAA-0BEA14116BB5}"/>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a:extLst>
              <a:ext uri="{FF2B5EF4-FFF2-40B4-BE49-F238E27FC236}">
                <a16:creationId xmlns:a16="http://schemas.microsoft.com/office/drawing/2014/main" id="{C6F08232-158C-5378-DA22-C76107D0D017}"/>
              </a:ext>
            </a:extLst>
          </p:cNvPr>
          <p:cNvSpPr>
            <a:spLocks noGrp="1"/>
          </p:cNvSpPr>
          <p:nvPr>
            <p:ph type="title"/>
          </p:nvPr>
        </p:nvSpPr>
        <p:spPr>
          <a:xfrm>
            <a:off x="718457" y="531278"/>
            <a:ext cx="3211517" cy="5292579"/>
          </a:xfrm>
        </p:spPr>
        <p:txBody>
          <a:bodyPr>
            <a:normAutofit/>
          </a:bodyPr>
          <a:lstStyle/>
          <a:p>
            <a:r>
              <a:rPr lang="en-GB" b="1" dirty="0">
                <a:solidFill>
                  <a:srgbClr val="FFFFFF"/>
                </a:solidFill>
                <a:latin typeface="Arial" panose="020B0604020202020204" pitchFamily="34" charset="0"/>
                <a:cs typeface="Arial" panose="020B0604020202020204" pitchFamily="34" charset="0"/>
              </a:rPr>
              <a:t>NEGATIVES OF NHS APP </a:t>
            </a:r>
          </a:p>
        </p:txBody>
      </p:sp>
      <p:sp useBgFill="1">
        <p:nvSpPr>
          <p:cNvPr id="50" name="Freeform: Shape 49">
            <a:extLst>
              <a:ext uri="{FF2B5EF4-FFF2-40B4-BE49-F238E27FC236}">
                <a16:creationId xmlns:a16="http://schemas.microsoft.com/office/drawing/2014/main" id="{51287385-D3EA-47A8-A127-6061791ADBB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White">
          <a:xfrm>
            <a:off x="4422108" y="0"/>
            <a:ext cx="7769892" cy="6858000"/>
          </a:xfrm>
          <a:custGeom>
            <a:avLst/>
            <a:gdLst>
              <a:gd name="connsiteX0" fmla="*/ 1779516 w 7769892"/>
              <a:gd name="connsiteY0" fmla="*/ 0 h 6837536"/>
              <a:gd name="connsiteX1" fmla="*/ 6454848 w 7769892"/>
              <a:gd name="connsiteY1" fmla="*/ 0 h 6837536"/>
              <a:gd name="connsiteX2" fmla="*/ 6511730 w 7769892"/>
              <a:gd name="connsiteY2" fmla="*/ 37905 h 6837536"/>
              <a:gd name="connsiteX3" fmla="*/ 7769892 w 7769892"/>
              <a:gd name="connsiteY3" fmla="*/ 1486041 h 6837536"/>
              <a:gd name="connsiteX4" fmla="*/ 7769892 w 7769892"/>
              <a:gd name="connsiteY4" fmla="*/ 5281056 h 6837536"/>
              <a:gd name="connsiteX5" fmla="*/ 6353475 w 7769892"/>
              <a:gd name="connsiteY5" fmla="*/ 6837536 h 6837536"/>
              <a:gd name="connsiteX6" fmla="*/ 1882727 w 7769892"/>
              <a:gd name="connsiteY6" fmla="*/ 6837536 h 6837536"/>
              <a:gd name="connsiteX7" fmla="*/ 0 w 7769892"/>
              <a:gd name="connsiteY7" fmla="*/ 3386463 h 6837536"/>
              <a:gd name="connsiteX8" fmla="*/ 1655292 w 7769892"/>
              <a:gd name="connsiteY8" fmla="*/ 88307 h 68375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7769892" h="6837536">
                <a:moveTo>
                  <a:pt x="1779516" y="0"/>
                </a:moveTo>
                <a:lnTo>
                  <a:pt x="6454848" y="0"/>
                </a:lnTo>
                <a:lnTo>
                  <a:pt x="6511730" y="37905"/>
                </a:lnTo>
                <a:cubicBezTo>
                  <a:pt x="7036410" y="413592"/>
                  <a:pt x="7468976" y="909648"/>
                  <a:pt x="7769892" y="1486041"/>
                </a:cubicBezTo>
                <a:cubicBezTo>
                  <a:pt x="7769892" y="1486041"/>
                  <a:pt x="7769892" y="1486041"/>
                  <a:pt x="7769892" y="5281056"/>
                </a:cubicBezTo>
                <a:cubicBezTo>
                  <a:pt x="7437646" y="5916473"/>
                  <a:pt x="6953850" y="6452788"/>
                  <a:pt x="6353475" y="6837536"/>
                </a:cubicBezTo>
                <a:cubicBezTo>
                  <a:pt x="6353475" y="6837536"/>
                  <a:pt x="6353475" y="6837536"/>
                  <a:pt x="1882727" y="6837536"/>
                </a:cubicBezTo>
                <a:cubicBezTo>
                  <a:pt x="751925" y="6103017"/>
                  <a:pt x="0" y="4832183"/>
                  <a:pt x="0" y="3386463"/>
                </a:cubicBezTo>
                <a:cubicBezTo>
                  <a:pt x="0" y="2036566"/>
                  <a:pt x="651406" y="838748"/>
                  <a:pt x="1655292" y="88307"/>
                </a:cubicBezTo>
                <a:close/>
              </a:path>
            </a:pathLst>
          </a:custGeom>
          <a:ln w="50800" cap="sq" cmpd="dbl">
            <a:noFill/>
            <a:miter lim="800000"/>
          </a:ln>
          <a:effectLst>
            <a:outerShdw blurRad="254000" algn="tl" rotWithShape="0">
              <a:srgbClr val="000000">
                <a:alpha val="43000"/>
              </a:srgbClr>
            </a:outerShdw>
          </a:effectLst>
        </p:spPr>
        <p:txBody>
          <a:bodyPr vert="horz" wrap="square" lIns="91440" tIns="45720" rIns="91440" bIns="45720" rtlCol="0" anchor="t">
            <a:noAutofit/>
          </a:bodyPr>
          <a:lstStyle/>
          <a:p>
            <a:pPr algn="ctr">
              <a:spcAft>
                <a:spcPts val="1000"/>
              </a:spcAft>
              <a:buClr>
                <a:schemeClr val="tx1"/>
              </a:buClr>
              <a:buSzPct val="100000"/>
              <a:buFont typeface="Arial"/>
              <a:buNone/>
            </a:pPr>
            <a:endParaRPr lang="en-US" sz="1600" cap="all"/>
          </a:p>
        </p:txBody>
      </p:sp>
      <p:graphicFrame>
        <p:nvGraphicFramePr>
          <p:cNvPr id="21" name="Content Placeholder 2">
            <a:extLst>
              <a:ext uri="{FF2B5EF4-FFF2-40B4-BE49-F238E27FC236}">
                <a16:creationId xmlns:a16="http://schemas.microsoft.com/office/drawing/2014/main" id="{82BE3190-7F2B-9B8F-D9E8-599E41DA05CB}"/>
              </a:ext>
            </a:extLst>
          </p:cNvPr>
          <p:cNvGraphicFramePr>
            <a:graphicFrameLocks noGrp="1"/>
          </p:cNvGraphicFramePr>
          <p:nvPr>
            <p:ph idx="1"/>
            <p:extLst>
              <p:ext uri="{D42A27DB-BD31-4B8C-83A1-F6EECF244321}">
                <p14:modId xmlns:p14="http://schemas.microsoft.com/office/powerpoint/2010/main" val="359003342"/>
              </p:ext>
            </p:extLst>
          </p:nvPr>
        </p:nvGraphicFramePr>
        <p:xfrm>
          <a:off x="5617029" y="793820"/>
          <a:ext cx="5741534" cy="5170983"/>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4" name="TextBox 3">
            <a:extLst>
              <a:ext uri="{FF2B5EF4-FFF2-40B4-BE49-F238E27FC236}">
                <a16:creationId xmlns:a16="http://schemas.microsoft.com/office/drawing/2014/main" id="{876DEFAC-294F-7877-B14B-88DCD1F017FE}"/>
              </a:ext>
            </a:extLst>
          </p:cNvPr>
          <p:cNvSpPr txBox="1"/>
          <p:nvPr/>
        </p:nvSpPr>
        <p:spPr>
          <a:xfrm>
            <a:off x="7856621" y="6064180"/>
            <a:ext cx="2947737" cy="369332"/>
          </a:xfrm>
          <a:prstGeom prst="rect">
            <a:avLst/>
          </a:prstGeom>
          <a:noFill/>
        </p:spPr>
        <p:txBody>
          <a:bodyPr wrap="square" rtlCol="0">
            <a:spAutoFit/>
          </a:bodyPr>
          <a:lstStyle/>
          <a:p>
            <a:pPr lvl="0">
              <a:lnSpc>
                <a:spcPct val="100000"/>
              </a:lnSpc>
              <a:defRPr cap="all"/>
            </a:pPr>
            <a:r>
              <a:rPr lang="en-GB" dirty="0"/>
              <a:t>(</a:t>
            </a:r>
            <a:r>
              <a:rPr lang="en-GB" b="1" dirty="0"/>
              <a:t>Chapman </a:t>
            </a:r>
            <a:r>
              <a:rPr lang="en-GB" b="1" i="1" dirty="0"/>
              <a:t>et al</a:t>
            </a:r>
            <a:r>
              <a:rPr lang="en-GB" b="1" dirty="0"/>
              <a:t>., 2022).</a:t>
            </a:r>
            <a:endParaRPr lang="en-US" b="1" dirty="0"/>
          </a:p>
        </p:txBody>
      </p:sp>
    </p:spTree>
    <p:extLst>
      <p:ext uri="{BB962C8B-B14F-4D97-AF65-F5344CB8AC3E}">
        <p14:creationId xmlns:p14="http://schemas.microsoft.com/office/powerpoint/2010/main" val="4264704311"/>
      </p:ext>
    </p:extLst>
  </p:cSld>
  <p:clrMapOvr>
    <a:overrideClrMapping bg1="lt1" tx1="dk1" bg2="lt2" tx2="dk2" accent1="accent1" accent2="accent2" accent3="accent3" accent4="accent4" accent5="accent5" accent6="accent6" hlink="hlink" folHlink="folHlink"/>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1" name="Rectangle 30">
            <a:extLst>
              <a:ext uri="{FF2B5EF4-FFF2-40B4-BE49-F238E27FC236}">
                <a16:creationId xmlns:a16="http://schemas.microsoft.com/office/drawing/2014/main" id="{CFF5BED3-4EE4-425F-A016-C272586B88E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2" name="Rectangle 31">
            <a:extLst>
              <a:ext uri="{FF2B5EF4-FFF2-40B4-BE49-F238E27FC236}">
                <a16:creationId xmlns:a16="http://schemas.microsoft.com/office/drawing/2014/main" id="{D856B4CA-4519-432C-ABFD-F2AE5D70E09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825" cy="2284214"/>
          </a:xfrm>
          <a:prstGeom prst="rect">
            <a:avLst/>
          </a:prstGeom>
          <a:ln>
            <a:noFill/>
          </a:ln>
        </p:spPr>
        <p:style>
          <a:lnRef idx="2">
            <a:schemeClr val="accent1">
              <a:shade val="50000"/>
            </a:schemeClr>
          </a:lnRef>
          <a:fillRef idx="1003">
            <a:schemeClr val="lt2"/>
          </a:fillRef>
          <a:effectRef idx="0">
            <a:schemeClr val="accent1"/>
          </a:effectRef>
          <a:fontRef idx="minor">
            <a:schemeClr val="lt1"/>
          </a:fontRef>
        </p:style>
        <p:txBody>
          <a:bodyPr rtlCol="0" anchor="ctr"/>
          <a:lstStyle/>
          <a:p>
            <a:pPr algn="ctr"/>
            <a:endParaRPr lang="en-US"/>
          </a:p>
        </p:txBody>
      </p:sp>
      <p:sp>
        <p:nvSpPr>
          <p:cNvPr id="33" name="Rectangle 32">
            <a:extLst>
              <a:ext uri="{FF2B5EF4-FFF2-40B4-BE49-F238E27FC236}">
                <a16:creationId xmlns:a16="http://schemas.microsoft.com/office/drawing/2014/main" id="{61D03B64-A2F8-4473-8457-9A6A36B67B8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2284214"/>
          </a:xfrm>
          <a:prstGeom prst="rect">
            <a:avLst/>
          </a:prstGeom>
          <a:blipFill dpi="0" rotWithShape="1">
            <a:blip r:embed="rId2"/>
            <a:srcRect/>
            <a:tile tx="0" ty="0" sx="100000" sy="100000" flip="none" algn="tl"/>
          </a:blipFill>
          <a:ln>
            <a:noFill/>
          </a:ln>
        </p:spPr>
        <p:style>
          <a:lnRef idx="2">
            <a:schemeClr val="accent1">
              <a:shade val="50000"/>
            </a:schemeClr>
          </a:lnRef>
          <a:fillRef idx="1003">
            <a:schemeClr val="lt1"/>
          </a:fillRef>
          <a:effectRef idx="0">
            <a:schemeClr val="accent1"/>
          </a:effectRef>
          <a:fontRef idx="minor">
            <a:schemeClr val="lt1"/>
          </a:fontRef>
        </p:style>
        <p:txBody>
          <a:bodyPr rtlCol="0" anchor="ctr"/>
          <a:lstStyle/>
          <a:p>
            <a:pPr algn="ctr"/>
            <a:endParaRPr lang="en-US"/>
          </a:p>
        </p:txBody>
      </p:sp>
      <p:pic>
        <p:nvPicPr>
          <p:cNvPr id="34" name="Picture 33">
            <a:extLst>
              <a:ext uri="{FF2B5EF4-FFF2-40B4-BE49-F238E27FC236}">
                <a16:creationId xmlns:a16="http://schemas.microsoft.com/office/drawing/2014/main" id="{01C3CE7E-C09F-4DAB-A9B8-00CB40334B33}"/>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extLst>
              <a:ext uri="{28A0092B-C50C-407E-A947-70E740481C1C}">
                <a14:useLocalDpi xmlns:a14="http://schemas.microsoft.com/office/drawing/2010/main" val="0"/>
              </a:ext>
            </a:extLst>
          </a:blip>
          <a:srcRect b="66684"/>
          <a:stretch/>
        </p:blipFill>
        <p:spPr>
          <a:xfrm>
            <a:off x="-3175" y="0"/>
            <a:ext cx="12188825" cy="2284214"/>
          </a:xfrm>
          <a:prstGeom prst="rect">
            <a:avLst/>
          </a:prstGeom>
        </p:spPr>
      </p:pic>
      <p:sp>
        <p:nvSpPr>
          <p:cNvPr id="2" name="Title 1">
            <a:extLst>
              <a:ext uri="{FF2B5EF4-FFF2-40B4-BE49-F238E27FC236}">
                <a16:creationId xmlns:a16="http://schemas.microsoft.com/office/drawing/2014/main" id="{DF104443-0257-93A6-20F0-DB4DF90E91D8}"/>
              </a:ext>
            </a:extLst>
          </p:cNvPr>
          <p:cNvSpPr>
            <a:spLocks noGrp="1"/>
          </p:cNvSpPr>
          <p:nvPr>
            <p:ph type="title"/>
          </p:nvPr>
        </p:nvSpPr>
        <p:spPr>
          <a:xfrm>
            <a:off x="1028700" y="653142"/>
            <a:ext cx="10131425" cy="1219200"/>
          </a:xfrm>
        </p:spPr>
        <p:txBody>
          <a:bodyPr>
            <a:normAutofit/>
          </a:bodyPr>
          <a:lstStyle/>
          <a:p>
            <a:pPr algn="ctr"/>
            <a:r>
              <a:rPr lang="en-GB" sz="4400" dirty="0">
                <a:solidFill>
                  <a:srgbClr val="FFFFFF"/>
                </a:solidFill>
                <a:latin typeface="Arial" panose="020B0604020202020204" pitchFamily="34" charset="0"/>
                <a:cs typeface="Arial" panose="020B0604020202020204" pitchFamily="34" charset="0"/>
              </a:rPr>
              <a:t>CHALLENGES</a:t>
            </a:r>
            <a:r>
              <a:rPr lang="en-GB" sz="4400" dirty="0">
                <a:solidFill>
                  <a:srgbClr val="FFFFFF"/>
                </a:solidFill>
                <a:highlight>
                  <a:srgbClr val="0000FF"/>
                </a:highlight>
              </a:rPr>
              <a:t> </a:t>
            </a:r>
          </a:p>
        </p:txBody>
      </p:sp>
      <p:graphicFrame>
        <p:nvGraphicFramePr>
          <p:cNvPr id="7" name="Content Placeholder 2">
            <a:extLst>
              <a:ext uri="{FF2B5EF4-FFF2-40B4-BE49-F238E27FC236}">
                <a16:creationId xmlns:a16="http://schemas.microsoft.com/office/drawing/2014/main" id="{9917D6D5-D7C3-D464-F7FC-E30C18A47788}"/>
              </a:ext>
            </a:extLst>
          </p:cNvPr>
          <p:cNvGraphicFramePr>
            <a:graphicFrameLocks noGrp="1"/>
          </p:cNvGraphicFramePr>
          <p:nvPr>
            <p:ph idx="1"/>
            <p:extLst>
              <p:ext uri="{D42A27DB-BD31-4B8C-83A1-F6EECF244321}">
                <p14:modId xmlns:p14="http://schemas.microsoft.com/office/powerpoint/2010/main" val="371560754"/>
              </p:ext>
            </p:extLst>
          </p:nvPr>
        </p:nvGraphicFramePr>
        <p:xfrm>
          <a:off x="1028700" y="2743200"/>
          <a:ext cx="10131425" cy="3048000"/>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
        <p:nvSpPr>
          <p:cNvPr id="4" name="TextBox 3">
            <a:extLst>
              <a:ext uri="{FF2B5EF4-FFF2-40B4-BE49-F238E27FC236}">
                <a16:creationId xmlns:a16="http://schemas.microsoft.com/office/drawing/2014/main" id="{C56DE587-CA1D-D181-4590-7268BCF85C54}"/>
              </a:ext>
            </a:extLst>
          </p:cNvPr>
          <p:cNvSpPr txBox="1"/>
          <p:nvPr/>
        </p:nvSpPr>
        <p:spPr>
          <a:xfrm>
            <a:off x="9349740" y="6423660"/>
            <a:ext cx="2205990" cy="369332"/>
          </a:xfrm>
          <a:prstGeom prst="rect">
            <a:avLst/>
          </a:prstGeom>
          <a:noFill/>
        </p:spPr>
        <p:txBody>
          <a:bodyPr wrap="square" rtlCol="0">
            <a:spAutoFit/>
          </a:bodyPr>
          <a:lstStyle/>
          <a:p>
            <a:r>
              <a:rPr lang="en-GB" b="1" dirty="0"/>
              <a:t>(</a:t>
            </a:r>
            <a:r>
              <a:rPr lang="en-GB" b="1" dirty="0">
                <a:latin typeface="Arial" panose="020B0604020202020204" pitchFamily="34" charset="0"/>
                <a:cs typeface="Arial" panose="020B0604020202020204" pitchFamily="34" charset="0"/>
              </a:rPr>
              <a:t>Lovell,2025</a:t>
            </a:r>
            <a:r>
              <a:rPr lang="en-GB" dirty="0"/>
              <a:t>)</a:t>
            </a:r>
          </a:p>
        </p:txBody>
      </p:sp>
    </p:spTree>
    <p:extLst>
      <p:ext uri="{BB962C8B-B14F-4D97-AF65-F5344CB8AC3E}">
        <p14:creationId xmlns:p14="http://schemas.microsoft.com/office/powerpoint/2010/main" val="2090710657"/>
      </p:ext>
    </p:extLst>
  </p:cSld>
  <p:clrMapOvr>
    <a:overrideClrMapping bg1="lt1" tx1="dk1" bg2="lt2" tx2="dk2" accent1="accent1" accent2="accent2" accent3="accent3" accent4="accent4" accent5="accent5" accent6="accent6" hlink="hlink" folHlink="folHlink"/>
  </p:clrMapOvr>
</p:sld>
</file>

<file path=ppt/slides/slide17.xml><?xml version="1.0" encoding="utf-8"?>
<p:sld xmlns:a="http://schemas.openxmlformats.org/drawingml/2006/main" xmlns:r="http://schemas.openxmlformats.org/officeDocument/2006/relationships" xmlns:p="http://schemas.openxmlformats.org/presentationml/2006/main">
  <p:cSld>
    <p:bg>
      <p:bgPr>
        <a:blipFill>
          <a:blip r:embed="rId2"/>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7704B43-CA1E-DA05-0CBE-59A4986D3F20}"/>
              </a:ext>
            </a:extLst>
          </p:cNvPr>
          <p:cNvSpPr>
            <a:spLocks noGrp="1"/>
          </p:cNvSpPr>
          <p:nvPr>
            <p:ph type="title"/>
          </p:nvPr>
        </p:nvSpPr>
        <p:spPr>
          <a:xfrm>
            <a:off x="4955458" y="639097"/>
            <a:ext cx="6593075" cy="1612490"/>
          </a:xfrm>
        </p:spPr>
        <p:txBody>
          <a:bodyPr>
            <a:normAutofit/>
          </a:bodyPr>
          <a:lstStyle/>
          <a:p>
            <a:pPr algn="ctr"/>
            <a:r>
              <a:rPr lang="en-GB" b="1" dirty="0">
                <a:latin typeface="Arial" panose="020B0604020202020204" pitchFamily="34" charset="0"/>
                <a:cs typeface="Arial" panose="020B0604020202020204" pitchFamily="34" charset="0"/>
              </a:rPr>
              <a:t>SOLUTIONS/POLICY ACTIONS </a:t>
            </a:r>
          </a:p>
        </p:txBody>
      </p:sp>
      <p:pic>
        <p:nvPicPr>
          <p:cNvPr id="5" name="Picture 4" descr="Magnifying glass and question mark">
            <a:extLst>
              <a:ext uri="{FF2B5EF4-FFF2-40B4-BE49-F238E27FC236}">
                <a16:creationId xmlns:a16="http://schemas.microsoft.com/office/drawing/2014/main" id="{109EA549-14E3-B307-FEA7-30BFB353B1FF}"/>
              </a:ext>
            </a:extLst>
          </p:cNvPr>
          <p:cNvPicPr>
            <a:picLocks noChangeAspect="1"/>
          </p:cNvPicPr>
          <p:nvPr/>
        </p:nvPicPr>
        <p:blipFill>
          <a:blip r:embed="rId3"/>
          <a:stretch>
            <a:fillRect/>
          </a:stretch>
        </p:blipFill>
        <p:spPr>
          <a:xfrm>
            <a:off x="643464" y="2302558"/>
            <a:ext cx="3997362" cy="2248516"/>
          </a:xfrm>
          <a:prstGeom prst="roundRect">
            <a:avLst>
              <a:gd name="adj" fmla="val 4380"/>
            </a:avLst>
          </a:prstGeom>
          <a:ln w="50800" cap="sq" cmpd="dbl">
            <a:gradFill flip="none" rotWithShape="1">
              <a:gsLst>
                <a:gs pos="0">
                  <a:srgbClr val="FFFFFF"/>
                </a:gs>
                <a:gs pos="100000">
                  <a:schemeClr val="tx1">
                    <a:alpha val="0"/>
                  </a:schemeClr>
                </a:gs>
              </a:gsLst>
              <a:path path="circle">
                <a:fillToRect l="50000" t="50000" r="50000" b="50000"/>
              </a:path>
              <a:tileRect/>
            </a:gradFill>
            <a:miter lim="800000"/>
          </a:ln>
          <a:effectLst>
            <a:outerShdw blurRad="254000" algn="tl" rotWithShape="0">
              <a:srgbClr val="000000">
                <a:alpha val="43000"/>
              </a:srgbClr>
            </a:outerShdw>
          </a:effectLst>
        </p:spPr>
      </p:pic>
      <p:graphicFrame>
        <p:nvGraphicFramePr>
          <p:cNvPr id="7" name="Content Placeholder 2">
            <a:extLst>
              <a:ext uri="{FF2B5EF4-FFF2-40B4-BE49-F238E27FC236}">
                <a16:creationId xmlns:a16="http://schemas.microsoft.com/office/drawing/2014/main" id="{374B4ABD-7111-2C20-4049-A5C14AF82EB6}"/>
              </a:ext>
            </a:extLst>
          </p:cNvPr>
          <p:cNvGraphicFramePr>
            <a:graphicFrameLocks noGrp="1"/>
          </p:cNvGraphicFramePr>
          <p:nvPr>
            <p:ph idx="1"/>
            <p:extLst>
              <p:ext uri="{D42A27DB-BD31-4B8C-83A1-F6EECF244321}">
                <p14:modId xmlns:p14="http://schemas.microsoft.com/office/powerpoint/2010/main" val="212492879"/>
              </p:ext>
            </p:extLst>
          </p:nvPr>
        </p:nvGraphicFramePr>
        <p:xfrm>
          <a:off x="4955458" y="2251587"/>
          <a:ext cx="6593075" cy="3972232"/>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
        <p:nvSpPr>
          <p:cNvPr id="8" name="TextBox 7">
            <a:extLst>
              <a:ext uri="{FF2B5EF4-FFF2-40B4-BE49-F238E27FC236}">
                <a16:creationId xmlns:a16="http://schemas.microsoft.com/office/drawing/2014/main" id="{9F457619-610F-EBB9-07B3-5350B139B118}"/>
              </a:ext>
            </a:extLst>
          </p:cNvPr>
          <p:cNvSpPr txBox="1"/>
          <p:nvPr/>
        </p:nvSpPr>
        <p:spPr>
          <a:xfrm>
            <a:off x="6978316" y="6218904"/>
            <a:ext cx="5125452" cy="369332"/>
          </a:xfrm>
          <a:prstGeom prst="rect">
            <a:avLst/>
          </a:prstGeom>
          <a:noFill/>
        </p:spPr>
        <p:txBody>
          <a:bodyPr wrap="square" rtlCol="0">
            <a:spAutoFit/>
          </a:bodyPr>
          <a:lstStyle/>
          <a:p>
            <a:pPr lvl="0"/>
            <a:r>
              <a:rPr lang="en-GB" b="1" dirty="0"/>
              <a:t>(The Patient Coalition for Digital Health, 2024, p.5)</a:t>
            </a:r>
            <a:endParaRPr lang="en-GB" dirty="0"/>
          </a:p>
        </p:txBody>
      </p:sp>
    </p:spTree>
    <p:extLst>
      <p:ext uri="{BB962C8B-B14F-4D97-AF65-F5344CB8AC3E}">
        <p14:creationId xmlns:p14="http://schemas.microsoft.com/office/powerpoint/2010/main" val="1008605169"/>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blipFill>
          <a:blip r:embed="rId2"/>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61CBDAD-2C41-8657-FCEF-D2A0980C1007}"/>
              </a:ext>
            </a:extLst>
          </p:cNvPr>
          <p:cNvSpPr>
            <a:spLocks noGrp="1"/>
          </p:cNvSpPr>
          <p:nvPr>
            <p:ph type="title"/>
          </p:nvPr>
        </p:nvSpPr>
        <p:spPr>
          <a:xfrm>
            <a:off x="685802" y="609600"/>
            <a:ext cx="6282266" cy="1456267"/>
          </a:xfrm>
        </p:spPr>
        <p:txBody>
          <a:bodyPr>
            <a:normAutofit/>
          </a:bodyPr>
          <a:lstStyle/>
          <a:p>
            <a:pPr algn="ctr"/>
            <a:r>
              <a:rPr lang="en-GB" b="1" dirty="0">
                <a:latin typeface="Arial" panose="020B0604020202020204" pitchFamily="34" charset="0"/>
                <a:cs typeface="Arial" panose="020B0604020202020204" pitchFamily="34" charset="0"/>
              </a:rPr>
              <a:t>ETHICS &amp; DATA SECURITY </a:t>
            </a:r>
          </a:p>
        </p:txBody>
      </p:sp>
      <p:graphicFrame>
        <p:nvGraphicFramePr>
          <p:cNvPr id="9" name="Content Placeholder 2">
            <a:extLst>
              <a:ext uri="{FF2B5EF4-FFF2-40B4-BE49-F238E27FC236}">
                <a16:creationId xmlns:a16="http://schemas.microsoft.com/office/drawing/2014/main" id="{06A63C6D-DA8A-372C-1062-5E97F65AFF7F}"/>
              </a:ext>
            </a:extLst>
          </p:cNvPr>
          <p:cNvGraphicFramePr>
            <a:graphicFrameLocks noGrp="1"/>
          </p:cNvGraphicFramePr>
          <p:nvPr>
            <p:ph idx="1"/>
            <p:extLst>
              <p:ext uri="{D42A27DB-BD31-4B8C-83A1-F6EECF244321}">
                <p14:modId xmlns:p14="http://schemas.microsoft.com/office/powerpoint/2010/main" val="2454339434"/>
              </p:ext>
            </p:extLst>
          </p:nvPr>
        </p:nvGraphicFramePr>
        <p:xfrm>
          <a:off x="685802" y="2142067"/>
          <a:ext cx="6282266" cy="3649133"/>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7" name="Graphic 6" descr="Lock">
            <a:extLst>
              <a:ext uri="{FF2B5EF4-FFF2-40B4-BE49-F238E27FC236}">
                <a16:creationId xmlns:a16="http://schemas.microsoft.com/office/drawing/2014/main" id="{D222DC2E-183B-1ADB-6CC3-5B1001B6B2ED}"/>
              </a:ext>
            </a:extLst>
          </p:cNvPr>
          <p:cNvPicPr>
            <a:picLocks noChangeAspect="1"/>
          </p:cNvPicPr>
          <p:nvPr/>
        </p:nvPicPr>
        <p:blipFill>
          <a:blip r:embed="rId8">
            <a:extLst>
              <a:ext uri="{28A0092B-C50C-407E-A947-70E740481C1C}">
                <a14:useLocalDpi xmlns:a14="http://schemas.microsoft.com/office/drawing/2010/main" val="0"/>
              </a:ext>
              <a:ext uri="{96DAC541-7B7A-43D3-8B79-37D633B846F1}">
                <asvg:svgBlip xmlns:asvg="http://schemas.microsoft.com/office/drawing/2016/SVG/main" r:embed="rId9"/>
              </a:ext>
            </a:extLst>
          </a:blip>
          <a:stretch>
            <a:fillRect/>
          </a:stretch>
        </p:blipFill>
        <p:spPr>
          <a:xfrm>
            <a:off x="7590936" y="1668042"/>
            <a:ext cx="3445714" cy="3445714"/>
          </a:xfrm>
          <a:prstGeom prst="roundRect">
            <a:avLst>
              <a:gd name="adj" fmla="val 4380"/>
            </a:avLst>
          </a:prstGeom>
          <a:ln w="50800" cap="sq" cmpd="dbl">
            <a:gradFill flip="none" rotWithShape="1">
              <a:gsLst>
                <a:gs pos="0">
                  <a:srgbClr val="FFFFFF"/>
                </a:gs>
                <a:gs pos="100000">
                  <a:schemeClr val="tx1">
                    <a:alpha val="0"/>
                  </a:schemeClr>
                </a:gs>
              </a:gsLst>
              <a:path path="circle">
                <a:fillToRect l="50000" t="50000" r="50000" b="50000"/>
              </a:path>
              <a:tileRect/>
            </a:gradFill>
            <a:miter lim="800000"/>
          </a:ln>
          <a:effectLst>
            <a:outerShdw blurRad="254000" algn="tl" rotWithShape="0">
              <a:srgbClr val="000000">
                <a:alpha val="43000"/>
              </a:srgbClr>
            </a:outerShdw>
          </a:effectLst>
        </p:spPr>
      </p:pic>
      <p:sp>
        <p:nvSpPr>
          <p:cNvPr id="5" name="TextBox 4">
            <a:extLst>
              <a:ext uri="{FF2B5EF4-FFF2-40B4-BE49-F238E27FC236}">
                <a16:creationId xmlns:a16="http://schemas.microsoft.com/office/drawing/2014/main" id="{F479676F-D49A-CC8F-0676-788E2114E359}"/>
              </a:ext>
            </a:extLst>
          </p:cNvPr>
          <p:cNvSpPr txBox="1"/>
          <p:nvPr/>
        </p:nvSpPr>
        <p:spPr>
          <a:xfrm>
            <a:off x="9035716" y="6160168"/>
            <a:ext cx="2574758" cy="369332"/>
          </a:xfrm>
          <a:prstGeom prst="rect">
            <a:avLst/>
          </a:prstGeom>
          <a:noFill/>
        </p:spPr>
        <p:txBody>
          <a:bodyPr wrap="square" rtlCol="0">
            <a:spAutoFit/>
          </a:bodyPr>
          <a:lstStyle/>
          <a:p>
            <a:r>
              <a:rPr lang="en-GB" dirty="0"/>
              <a:t>(NHS Digital, 2023)</a:t>
            </a:r>
          </a:p>
        </p:txBody>
      </p:sp>
    </p:spTree>
    <p:extLst>
      <p:ext uri="{BB962C8B-B14F-4D97-AF65-F5344CB8AC3E}">
        <p14:creationId xmlns:p14="http://schemas.microsoft.com/office/powerpoint/2010/main" val="3951433094"/>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blipFill>
          <a:blip r:embed="rId2"/>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CD40DCB-01F6-6432-D8D3-F32239B097E3}"/>
              </a:ext>
            </a:extLst>
          </p:cNvPr>
          <p:cNvSpPr>
            <a:spLocks noGrp="1"/>
          </p:cNvSpPr>
          <p:nvPr>
            <p:ph type="title"/>
          </p:nvPr>
        </p:nvSpPr>
        <p:spPr>
          <a:xfrm>
            <a:off x="685801" y="609600"/>
            <a:ext cx="10131425" cy="1456267"/>
          </a:xfrm>
        </p:spPr>
        <p:txBody>
          <a:bodyPr>
            <a:normAutofit/>
          </a:bodyPr>
          <a:lstStyle/>
          <a:p>
            <a:pPr algn="ctr"/>
            <a:r>
              <a:rPr lang="en-GB" b="1" dirty="0">
                <a:latin typeface="Arial" panose="020B0604020202020204" pitchFamily="34" charset="0"/>
                <a:cs typeface="Arial" panose="020B0604020202020204" pitchFamily="34" charset="0"/>
              </a:rPr>
              <a:t>RECOMMENDATIONS-NHS APP </a:t>
            </a:r>
            <a:r>
              <a:rPr lang="en-GB" dirty="0">
                <a:highlight>
                  <a:srgbClr val="0000FF"/>
                </a:highlight>
              </a:rPr>
              <a:t> </a:t>
            </a:r>
          </a:p>
        </p:txBody>
      </p:sp>
      <p:graphicFrame>
        <p:nvGraphicFramePr>
          <p:cNvPr id="6" name="Content Placeholder 2">
            <a:extLst>
              <a:ext uri="{FF2B5EF4-FFF2-40B4-BE49-F238E27FC236}">
                <a16:creationId xmlns:a16="http://schemas.microsoft.com/office/drawing/2014/main" id="{5753D545-AA74-43E3-0236-A3DDA3B3757A}"/>
              </a:ext>
            </a:extLst>
          </p:cNvPr>
          <p:cNvGraphicFramePr>
            <a:graphicFrameLocks noGrp="1"/>
          </p:cNvGraphicFramePr>
          <p:nvPr>
            <p:ph idx="1"/>
            <p:extLst>
              <p:ext uri="{D42A27DB-BD31-4B8C-83A1-F6EECF244321}">
                <p14:modId xmlns:p14="http://schemas.microsoft.com/office/powerpoint/2010/main" val="3299530665"/>
              </p:ext>
            </p:extLst>
          </p:nvPr>
        </p:nvGraphicFramePr>
        <p:xfrm>
          <a:off x="685800" y="2406400"/>
          <a:ext cx="10131425" cy="3384799"/>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668451567"/>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6A166780-9337-4437-95D3-5EA9D55AAAC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003">
            <a:schemeClr val="dk2"/>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EB3D0F40-BF1F-4120-945D-90C5AAD6E3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175" y="0"/>
            <a:ext cx="4654296" cy="6856214"/>
          </a:xfrm>
          <a:prstGeom prst="rect">
            <a:avLst/>
          </a:prstGeom>
          <a:blipFill dpi="0" rotWithShape="1">
            <a:blip r:embed="rId2"/>
            <a:srcRect/>
            <a:tile tx="0" ty="0" sx="100000" sy="100000" flip="none" algn="tl"/>
          </a:blipFill>
          <a:ln>
            <a:noFill/>
          </a:ln>
        </p:spPr>
        <p:style>
          <a:lnRef idx="2">
            <a:schemeClr val="accent1">
              <a:shade val="50000"/>
            </a:schemeClr>
          </a:lnRef>
          <a:fillRef idx="1003">
            <a:schemeClr val="lt2"/>
          </a:fillRef>
          <a:effectRef idx="0">
            <a:schemeClr val="accent1"/>
          </a:effectRef>
          <a:fontRef idx="minor">
            <a:schemeClr val="lt1"/>
          </a:fontRef>
        </p:style>
        <p:txBody>
          <a:bodyPr rtlCol="0" anchor="ctr"/>
          <a:lstStyle/>
          <a:p>
            <a:pPr algn="ctr"/>
            <a:endParaRPr lang="en-US"/>
          </a:p>
        </p:txBody>
      </p:sp>
      <p:pic>
        <p:nvPicPr>
          <p:cNvPr id="13" name="Picture 12">
            <a:extLst>
              <a:ext uri="{FF2B5EF4-FFF2-40B4-BE49-F238E27FC236}">
                <a16:creationId xmlns:a16="http://schemas.microsoft.com/office/drawing/2014/main" id="{15640A69-3748-450C-8DDB-B2051AC04BC7}"/>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extLst>
              <a:ext uri="{28A0092B-C50C-407E-A947-70E740481C1C}">
                <a14:useLocalDpi xmlns:a14="http://schemas.microsoft.com/office/drawing/2010/main" val="0"/>
              </a:ext>
            </a:extLst>
          </a:blip>
          <a:srcRect r="61893"/>
          <a:stretch/>
        </p:blipFill>
        <p:spPr>
          <a:xfrm>
            <a:off x="0" y="0"/>
            <a:ext cx="4644770" cy="6856214"/>
          </a:xfrm>
          <a:prstGeom prst="rect">
            <a:avLst/>
          </a:prstGeom>
        </p:spPr>
      </p:pic>
      <p:sp>
        <p:nvSpPr>
          <p:cNvPr id="2" name="Title 1">
            <a:extLst>
              <a:ext uri="{FF2B5EF4-FFF2-40B4-BE49-F238E27FC236}">
                <a16:creationId xmlns:a16="http://schemas.microsoft.com/office/drawing/2014/main" id="{285650E8-6FE0-2ACE-4E0F-9623D634284F}"/>
              </a:ext>
            </a:extLst>
          </p:cNvPr>
          <p:cNvSpPr>
            <a:spLocks noGrp="1"/>
          </p:cNvSpPr>
          <p:nvPr>
            <p:ph type="title"/>
          </p:nvPr>
        </p:nvSpPr>
        <p:spPr>
          <a:xfrm>
            <a:off x="685801" y="643466"/>
            <a:ext cx="3351530" cy="4995333"/>
          </a:xfrm>
        </p:spPr>
        <p:txBody>
          <a:bodyPr>
            <a:normAutofit/>
          </a:bodyPr>
          <a:lstStyle/>
          <a:p>
            <a:pPr algn="ctr"/>
            <a:r>
              <a:rPr lang="en-GB" b="1" dirty="0">
                <a:solidFill>
                  <a:srgbClr val="FFFFFF"/>
                </a:solidFill>
                <a:latin typeface="Arial" panose="020B0604020202020204" pitchFamily="34" charset="0"/>
                <a:cs typeface="Arial" panose="020B0604020202020204" pitchFamily="34" charset="0"/>
              </a:rPr>
              <a:t>Barrier- Increase Funding for the App </a:t>
            </a:r>
            <a:br>
              <a:rPr lang="en-US" dirty="0">
                <a:solidFill>
                  <a:srgbClr val="FFFFFF"/>
                </a:solidFill>
              </a:rPr>
            </a:br>
            <a:endParaRPr lang="en-GB" dirty="0">
              <a:solidFill>
                <a:srgbClr val="FFFFFF"/>
              </a:solidFill>
            </a:endParaRPr>
          </a:p>
        </p:txBody>
      </p:sp>
      <p:sp useBgFill="1">
        <p:nvSpPr>
          <p:cNvPr id="15" name="Rectangle 14">
            <a:extLst>
              <a:ext uri="{FF2B5EF4-FFF2-40B4-BE49-F238E27FC236}">
                <a16:creationId xmlns:a16="http://schemas.microsoft.com/office/drawing/2014/main" id="{66F4F323-644B-4A47-97E9-BFB73840F40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51120" y="-2"/>
            <a:ext cx="7537705" cy="6856216"/>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5" name="Content Placeholder 2">
            <a:extLst>
              <a:ext uri="{FF2B5EF4-FFF2-40B4-BE49-F238E27FC236}">
                <a16:creationId xmlns:a16="http://schemas.microsoft.com/office/drawing/2014/main" id="{4B089F53-5AB2-CBE0-822A-55A50A02B86C}"/>
              </a:ext>
            </a:extLst>
          </p:cNvPr>
          <p:cNvGraphicFramePr>
            <a:graphicFrameLocks noGrp="1"/>
          </p:cNvGraphicFramePr>
          <p:nvPr>
            <p:ph idx="1"/>
            <p:extLst>
              <p:ext uri="{D42A27DB-BD31-4B8C-83A1-F6EECF244321}">
                <p14:modId xmlns:p14="http://schemas.microsoft.com/office/powerpoint/2010/main" val="3119866808"/>
              </p:ext>
            </p:extLst>
          </p:nvPr>
        </p:nvGraphicFramePr>
        <p:xfrm>
          <a:off x="5467509" y="804671"/>
          <a:ext cx="5886291" cy="4917211"/>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
        <p:nvSpPr>
          <p:cNvPr id="4" name="TextBox 3">
            <a:extLst>
              <a:ext uri="{FF2B5EF4-FFF2-40B4-BE49-F238E27FC236}">
                <a16:creationId xmlns:a16="http://schemas.microsoft.com/office/drawing/2014/main" id="{2755B1BD-BD65-C341-08F4-69C1A5B55A87}"/>
              </a:ext>
            </a:extLst>
          </p:cNvPr>
          <p:cNvSpPr txBox="1"/>
          <p:nvPr/>
        </p:nvSpPr>
        <p:spPr>
          <a:xfrm>
            <a:off x="7799942" y="6125378"/>
            <a:ext cx="3635566" cy="646331"/>
          </a:xfrm>
          <a:prstGeom prst="rect">
            <a:avLst/>
          </a:prstGeom>
          <a:noFill/>
        </p:spPr>
        <p:txBody>
          <a:bodyPr wrap="square" rtlCol="0">
            <a:spAutoFit/>
          </a:bodyPr>
          <a:lstStyle/>
          <a:p>
            <a:r>
              <a:rPr lang="en-GB" dirty="0">
                <a:latin typeface="Arial" panose="020B0604020202020204" pitchFamily="34" charset="0"/>
                <a:cs typeface="Arial" panose="020B0604020202020204" pitchFamily="34" charset="0"/>
              </a:rPr>
              <a:t>(</a:t>
            </a:r>
            <a:r>
              <a:rPr lang="en-GB" b="1" dirty="0">
                <a:latin typeface="Arial" panose="020B0604020202020204" pitchFamily="34" charset="0"/>
                <a:cs typeface="Arial" panose="020B0604020202020204" pitchFamily="34" charset="0"/>
              </a:rPr>
              <a:t>Department of Health &amp; Social Care, 2025)</a:t>
            </a:r>
          </a:p>
        </p:txBody>
      </p:sp>
    </p:spTree>
    <p:extLst>
      <p:ext uri="{BB962C8B-B14F-4D97-AF65-F5344CB8AC3E}">
        <p14:creationId xmlns:p14="http://schemas.microsoft.com/office/powerpoint/2010/main" val="799189111"/>
      </p:ext>
    </p:extLst>
  </p:cSld>
  <p:clrMapOvr>
    <a:overrideClrMapping bg1="lt1" tx1="dk1" bg2="lt2" tx2="dk2" accent1="accent1" accent2="accent2" accent3="accent3" accent4="accent4" accent5="accent5" accent6="accent6" hlink="hlink" folHlink="folHlink"/>
  </p:clrMapOvr>
</p:sld>
</file>

<file path=ppt/slides/slide21.xml><?xml version="1.0" encoding="utf-8"?>
<p:sld xmlns:a="http://schemas.openxmlformats.org/drawingml/2006/main" xmlns:r="http://schemas.openxmlformats.org/officeDocument/2006/relationships" xmlns:p="http://schemas.openxmlformats.org/presentationml/2006/main">
  <p:cSld>
    <p:bg>
      <p:bgPr>
        <a:blipFill>
          <a:blip r:embed="rId2"/>
          <a:stretch/>
        </a:blipFill>
        <a:effectLst/>
      </p:bgPr>
    </p:bg>
    <p:spTree>
      <p:nvGrpSpPr>
        <p:cNvPr id="1" name=""/>
        <p:cNvGrpSpPr/>
        <p:nvPr/>
      </p:nvGrpSpPr>
      <p:grpSpPr>
        <a:xfrm>
          <a:off x="0" y="0"/>
          <a:ext cx="0" cy="0"/>
          <a:chOff x="0" y="0"/>
          <a:chExt cx="0" cy="0"/>
        </a:xfrm>
      </p:grpSpPr>
      <p:sp useBgFill="1">
        <p:nvSpPr>
          <p:cNvPr id="14" name="Rectangle 13">
            <a:extLst>
              <a:ext uri="{FF2B5EF4-FFF2-40B4-BE49-F238E27FC236}">
                <a16:creationId xmlns:a16="http://schemas.microsoft.com/office/drawing/2014/main" id="{50E53EDA-3B94-4F6B-9E86-D3BB9EBB961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9774B18-DBC2-DD8E-FC68-DCDC94054357}"/>
              </a:ext>
            </a:extLst>
          </p:cNvPr>
          <p:cNvSpPr>
            <a:spLocks noGrp="1"/>
          </p:cNvSpPr>
          <p:nvPr>
            <p:ph type="title"/>
          </p:nvPr>
        </p:nvSpPr>
        <p:spPr>
          <a:xfrm>
            <a:off x="605931" y="1150076"/>
            <a:ext cx="3739258" cy="4557849"/>
          </a:xfrm>
        </p:spPr>
        <p:txBody>
          <a:bodyPr>
            <a:normAutofit/>
          </a:bodyPr>
          <a:lstStyle/>
          <a:p>
            <a:pPr algn="ctr"/>
            <a:r>
              <a:rPr lang="en-GB" b="1" dirty="0">
                <a:latin typeface="Arial" panose="020B0604020202020204" pitchFamily="34" charset="0"/>
                <a:cs typeface="Arial" panose="020B0604020202020204" pitchFamily="34" charset="0"/>
              </a:rPr>
              <a:t>CONCLUSION AND CALL TO ACTION </a:t>
            </a:r>
          </a:p>
        </p:txBody>
      </p:sp>
      <p:cxnSp>
        <p:nvCxnSpPr>
          <p:cNvPr id="16" name="Straight Connector 15">
            <a:extLst>
              <a:ext uri="{FF2B5EF4-FFF2-40B4-BE49-F238E27FC236}">
                <a16:creationId xmlns:a16="http://schemas.microsoft.com/office/drawing/2014/main" id="{30EFD79F-7790-479B-B7DB-BD0D8C101DD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666923" y="1668780"/>
            <a:ext cx="0" cy="3520440"/>
          </a:xfrm>
          <a:prstGeom prst="line">
            <a:avLst/>
          </a:prstGeom>
          <a:ln w="19050"/>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A315FB13-170A-0D6B-2443-3E4B7B35CAFC}"/>
              </a:ext>
            </a:extLst>
          </p:cNvPr>
          <p:cNvSpPr>
            <a:spLocks noGrp="1"/>
          </p:cNvSpPr>
          <p:nvPr>
            <p:ph idx="1"/>
          </p:nvPr>
        </p:nvSpPr>
        <p:spPr>
          <a:xfrm>
            <a:off x="4988658" y="837282"/>
            <a:ext cx="6517543" cy="4870643"/>
          </a:xfrm>
        </p:spPr>
        <p:txBody>
          <a:bodyPr>
            <a:normAutofit lnSpcReduction="10000"/>
          </a:bodyPr>
          <a:lstStyle/>
          <a:p>
            <a:pPr>
              <a:lnSpc>
                <a:spcPct val="90000"/>
              </a:lnSpc>
            </a:pPr>
            <a:r>
              <a:rPr lang="en-GB" dirty="0">
                <a:latin typeface="Arial" panose="020B0604020202020204" pitchFamily="34" charset="0"/>
                <a:cs typeface="Arial" panose="020B0604020202020204" pitchFamily="34" charset="0"/>
              </a:rPr>
              <a:t>The NHS App has transformed healthcare accessibility in England by providing digital access to appointments, prescriptions, and medical records. It improves patient engagement and system efficiency but faces challenges such as digital exclusion, technical issues, and data privacy concerns. Addressing these challenges is essential to ensure that the NHS App remains secure, inclusive, and effective for all users.</a:t>
            </a:r>
          </a:p>
          <a:p>
            <a:pPr>
              <a:lnSpc>
                <a:spcPct val="90000"/>
              </a:lnSpc>
            </a:pPr>
            <a:endParaRPr lang="en-GB" dirty="0">
              <a:latin typeface="Arial" panose="020B0604020202020204" pitchFamily="34" charset="0"/>
              <a:cs typeface="Arial" panose="020B0604020202020204" pitchFamily="34" charset="0"/>
            </a:endParaRPr>
          </a:p>
          <a:p>
            <a:pPr>
              <a:lnSpc>
                <a:spcPct val="90000"/>
              </a:lnSpc>
            </a:pPr>
            <a:r>
              <a:rPr lang="en-GB" sz="2800" b="1" dirty="0">
                <a:latin typeface="Arial" panose="020B0604020202020204" pitchFamily="34" charset="0"/>
                <a:cs typeface="Arial" panose="020B0604020202020204" pitchFamily="34" charset="0"/>
              </a:rPr>
              <a:t>Call to Action:</a:t>
            </a:r>
          </a:p>
          <a:p>
            <a:pPr>
              <a:lnSpc>
                <a:spcPct val="90000"/>
              </a:lnSpc>
            </a:pPr>
            <a:r>
              <a:rPr lang="en-GB" dirty="0">
                <a:latin typeface="Arial" panose="020B0604020202020204" pitchFamily="34" charset="0"/>
                <a:cs typeface="Arial" panose="020B0604020202020204" pitchFamily="34" charset="0"/>
              </a:rPr>
              <a:t>• NHS and Policymakers: Invest in digital inclusion, strengthen app integration, and maintain data transparency.</a:t>
            </a:r>
          </a:p>
          <a:p>
            <a:pPr>
              <a:lnSpc>
                <a:spcPct val="90000"/>
              </a:lnSpc>
            </a:pPr>
            <a:r>
              <a:rPr lang="en-GB" dirty="0">
                <a:latin typeface="Arial" panose="020B0604020202020204" pitchFamily="34" charset="0"/>
                <a:cs typeface="Arial" panose="020B0604020202020204" pitchFamily="34" charset="0"/>
              </a:rPr>
              <a:t>• Healthcare Providers: Promote app usage, support patients, and gather feedback to improve services.</a:t>
            </a:r>
          </a:p>
          <a:p>
            <a:pPr>
              <a:lnSpc>
                <a:spcPct val="90000"/>
              </a:lnSpc>
            </a:pPr>
            <a:r>
              <a:rPr lang="en-GB" dirty="0">
                <a:latin typeface="Arial" panose="020B0604020202020204" pitchFamily="34" charset="0"/>
                <a:cs typeface="Arial" panose="020B0604020202020204" pitchFamily="34" charset="0"/>
              </a:rPr>
              <a:t>• Patients and Public: Use the NHS App to take control of personal health and report issues to enhance usability.</a:t>
            </a:r>
          </a:p>
          <a:p>
            <a:pPr>
              <a:lnSpc>
                <a:spcPct val="90000"/>
              </a:lnSpc>
            </a:pPr>
            <a:endParaRPr lang="en-GB" dirty="0"/>
          </a:p>
        </p:txBody>
      </p:sp>
    </p:spTree>
    <p:extLst>
      <p:ext uri="{BB962C8B-B14F-4D97-AF65-F5344CB8AC3E}">
        <p14:creationId xmlns:p14="http://schemas.microsoft.com/office/powerpoint/2010/main" val="1810657869"/>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bg>
      <p:bgPr>
        <a:blipFill>
          <a:blip r:embed="rId2"/>
          <a:stretch/>
        </a:blip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50E53EDA-3B94-4F6B-9E86-D3BB9EBB961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6A589ED-4AF7-B33B-CB4A-46A274F9F785}"/>
              </a:ext>
            </a:extLst>
          </p:cNvPr>
          <p:cNvSpPr>
            <a:spLocks noGrp="1"/>
          </p:cNvSpPr>
          <p:nvPr>
            <p:ph type="title"/>
          </p:nvPr>
        </p:nvSpPr>
        <p:spPr>
          <a:xfrm>
            <a:off x="685799" y="1150076"/>
            <a:ext cx="3659389" cy="4557849"/>
          </a:xfrm>
        </p:spPr>
        <p:txBody>
          <a:bodyPr>
            <a:normAutofit/>
          </a:bodyPr>
          <a:lstStyle/>
          <a:p>
            <a:pPr algn="ctr"/>
            <a:r>
              <a:rPr lang="en-GB" b="1" dirty="0">
                <a:latin typeface="Arial" panose="020B0604020202020204" pitchFamily="34" charset="0"/>
                <a:cs typeface="Arial" panose="020B0604020202020204" pitchFamily="34" charset="0"/>
              </a:rPr>
              <a:t>Reference list </a:t>
            </a:r>
          </a:p>
        </p:txBody>
      </p:sp>
      <p:cxnSp>
        <p:nvCxnSpPr>
          <p:cNvPr id="10" name="Straight Connector 9">
            <a:extLst>
              <a:ext uri="{FF2B5EF4-FFF2-40B4-BE49-F238E27FC236}">
                <a16:creationId xmlns:a16="http://schemas.microsoft.com/office/drawing/2014/main" id="{30EFD79F-7790-479B-B7DB-BD0D8C101DD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666923" y="1668780"/>
            <a:ext cx="0" cy="3520440"/>
          </a:xfrm>
          <a:prstGeom prst="line">
            <a:avLst/>
          </a:prstGeom>
          <a:ln w="19050"/>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43FEDBFB-1065-F8B4-687E-B1D68C212D6B}"/>
              </a:ext>
            </a:extLst>
          </p:cNvPr>
          <p:cNvSpPr>
            <a:spLocks noGrp="1"/>
          </p:cNvSpPr>
          <p:nvPr>
            <p:ph idx="1"/>
          </p:nvPr>
        </p:nvSpPr>
        <p:spPr>
          <a:xfrm>
            <a:off x="4988658" y="1150076"/>
            <a:ext cx="6517543" cy="4557849"/>
          </a:xfrm>
        </p:spPr>
        <p:txBody>
          <a:bodyPr>
            <a:normAutofit fontScale="92500" lnSpcReduction="10000"/>
          </a:bodyPr>
          <a:lstStyle/>
          <a:p>
            <a:pPr fontAlgn="base">
              <a:lnSpc>
                <a:spcPct val="90000"/>
              </a:lnSpc>
            </a:pPr>
            <a:r>
              <a:rPr lang="en-GB" sz="1300" dirty="0">
                <a:latin typeface="Arial" panose="020B0604020202020204" pitchFamily="34" charset="0"/>
                <a:cs typeface="Arial" panose="020B0604020202020204" pitchFamily="34" charset="0"/>
              </a:rPr>
              <a:t>Available at: </a:t>
            </a:r>
            <a:r>
              <a:rPr lang="en-GB" sz="1300" u="sng" dirty="0">
                <a:latin typeface="Arial" panose="020B0604020202020204" pitchFamily="34" charset="0"/>
                <a:cs typeface="Arial" panose="020B0604020202020204" pitchFamily="34" charset="0"/>
                <a:hlinkClick r:id="rId3"/>
              </a:rPr>
              <a:t>https://bjgp.org/content/bjgp/73/737/e932/F1.large.jpg</a:t>
            </a:r>
            <a:r>
              <a:rPr lang="en-GB" sz="1300" dirty="0">
                <a:latin typeface="Arial" panose="020B0604020202020204" pitchFamily="34" charset="0"/>
                <a:cs typeface="Arial" panose="020B0604020202020204" pitchFamily="34" charset="0"/>
              </a:rPr>
              <a:t>  (Accessed: 16</a:t>
            </a:r>
            <a:r>
              <a:rPr lang="en-GB" sz="1300" baseline="30000" dirty="0">
                <a:latin typeface="Arial" panose="020B0604020202020204" pitchFamily="34" charset="0"/>
                <a:cs typeface="Arial" panose="020B0604020202020204" pitchFamily="34" charset="0"/>
              </a:rPr>
              <a:t>th</a:t>
            </a:r>
            <a:r>
              <a:rPr lang="en-GB" sz="1300" dirty="0">
                <a:latin typeface="Arial" panose="020B0604020202020204" pitchFamily="34" charset="0"/>
                <a:cs typeface="Arial" panose="020B0604020202020204" pitchFamily="34" charset="0"/>
              </a:rPr>
              <a:t> October 2025). </a:t>
            </a:r>
          </a:p>
          <a:p>
            <a:pPr fontAlgn="base">
              <a:lnSpc>
                <a:spcPct val="90000"/>
              </a:lnSpc>
            </a:pPr>
            <a:r>
              <a:rPr lang="en-GB" sz="1300" u="sng" dirty="0">
                <a:latin typeface="Arial" panose="020B0604020202020204" pitchFamily="34" charset="0"/>
                <a:cs typeface="Arial" panose="020B0604020202020204" pitchFamily="34" charset="0"/>
                <a:hlinkClick r:id="rId4">
                  <a:extLst>
                    <a:ext uri="{A12FA001-AC4F-418D-AE19-62706E023703}">
                      <ahyp:hlinkClr xmlns:ahyp="http://schemas.microsoft.com/office/drawing/2018/hyperlinkcolor" val="tx"/>
                    </a:ext>
                  </a:extLst>
                </a:hlinkClick>
              </a:rPr>
              <a:t>Available at: </a:t>
            </a:r>
            <a:r>
              <a:rPr lang="en-GB" sz="1300" u="sng" dirty="0">
                <a:solidFill>
                  <a:srgbClr val="C573D2"/>
                </a:solidFill>
                <a:latin typeface="Arial" panose="020B0604020202020204" pitchFamily="34" charset="0"/>
                <a:cs typeface="Arial" panose="020B0604020202020204" pitchFamily="34" charset="0"/>
                <a:hlinkClick r:id="rId4">
                  <a:extLst>
                    <a:ext uri="{A12FA001-AC4F-418D-AE19-62706E023703}">
                      <ahyp:hlinkClr xmlns:ahyp="http://schemas.microsoft.com/office/drawing/2018/hyperlinkcolor" val="tx"/>
                    </a:ext>
                  </a:extLst>
                </a:hlinkClick>
              </a:rPr>
              <a:t>https://www.jorvikgillygatepractice.co.uk/Public/B82098/Image/675f1f8a-140a-4e30-8ef5-6aa97bc45abc.jpg</a:t>
            </a:r>
            <a:r>
              <a:rPr lang="en-GB" sz="1300" dirty="0">
                <a:latin typeface="Arial" panose="020B0604020202020204" pitchFamily="34" charset="0"/>
                <a:cs typeface="Arial" panose="020B0604020202020204" pitchFamily="34" charset="0"/>
              </a:rPr>
              <a:t>  (Accessed: 17</a:t>
            </a:r>
            <a:r>
              <a:rPr lang="en-GB" sz="1300" baseline="30000" dirty="0">
                <a:latin typeface="Arial" panose="020B0604020202020204" pitchFamily="34" charset="0"/>
                <a:cs typeface="Arial" panose="020B0604020202020204" pitchFamily="34" charset="0"/>
              </a:rPr>
              <a:t>th</a:t>
            </a:r>
            <a:r>
              <a:rPr lang="en-GB" sz="1300" dirty="0">
                <a:latin typeface="Arial" panose="020B0604020202020204" pitchFamily="34" charset="0"/>
                <a:cs typeface="Arial" panose="020B0604020202020204" pitchFamily="34" charset="0"/>
              </a:rPr>
              <a:t> October 2025). </a:t>
            </a:r>
          </a:p>
          <a:p>
            <a:pPr>
              <a:lnSpc>
                <a:spcPct val="90000"/>
              </a:lnSpc>
            </a:pPr>
            <a:r>
              <a:rPr lang="en-GB" sz="1300" dirty="0">
                <a:latin typeface="Arial" panose="020B0604020202020204" pitchFamily="34" charset="0"/>
                <a:cs typeface="Arial" panose="020B0604020202020204" pitchFamily="34" charset="0"/>
              </a:rPr>
              <a:t>Chapman R, Haroon S, Simms-Williams N. (2022) </a:t>
            </a:r>
            <a:r>
              <a:rPr lang="en-GB" sz="1300" i="1" dirty="0">
                <a:latin typeface="Arial" panose="020B0604020202020204" pitchFamily="34" charset="0"/>
                <a:cs typeface="Arial" panose="020B0604020202020204" pitchFamily="34" charset="0"/>
              </a:rPr>
              <a:t>Socioeconomic deprivation, age and language are barriers to accessing personal health records:</a:t>
            </a:r>
            <a:r>
              <a:rPr lang="en-GB" sz="1300" dirty="0">
                <a:latin typeface="Arial" panose="020B0604020202020204" pitchFamily="34" charset="0"/>
                <a:cs typeface="Arial" panose="020B0604020202020204" pitchFamily="34" charset="0"/>
              </a:rPr>
              <a:t> a cross-sectional study of a large hospital-based personal health record system.</a:t>
            </a:r>
          </a:p>
          <a:p>
            <a:pPr>
              <a:lnSpc>
                <a:spcPct val="90000"/>
              </a:lnSpc>
            </a:pPr>
            <a:r>
              <a:rPr lang="en-GB" sz="1300" dirty="0">
                <a:latin typeface="Arial" panose="020B0604020202020204" pitchFamily="34" charset="0"/>
                <a:cs typeface="Arial" panose="020B0604020202020204" pitchFamily="34" charset="0"/>
              </a:rPr>
              <a:t>Department of Health &amp; Social Care; </a:t>
            </a:r>
            <a:r>
              <a:rPr lang="en-GB" sz="1300" i="1" dirty="0">
                <a:latin typeface="Arial" panose="020B0604020202020204" pitchFamily="34" charset="0"/>
                <a:cs typeface="Arial" panose="020B0604020202020204" pitchFamily="34" charset="0"/>
              </a:rPr>
              <a:t>NHS England (2025) Patients to receive reminders and test results via the NHS App. </a:t>
            </a:r>
            <a:r>
              <a:rPr lang="en-GB" sz="1300" dirty="0">
                <a:latin typeface="Arial" panose="020B0604020202020204" pitchFamily="34" charset="0"/>
                <a:cs typeface="Arial" panose="020B0604020202020204" pitchFamily="34" charset="0"/>
              </a:rPr>
              <a:t>GOV.UK, 7 June. Available at: </a:t>
            </a:r>
            <a:r>
              <a:rPr lang="en-GB" sz="1300" dirty="0">
                <a:latin typeface="Arial" panose="020B0604020202020204" pitchFamily="34" charset="0"/>
                <a:cs typeface="Arial" panose="020B0604020202020204" pitchFamily="34" charset="0"/>
                <a:hlinkClick r:id="rId5"/>
              </a:rPr>
              <a:t>https://www.gov.uk/government/news/patients-to-receive-reminders-and-test-results-via-the-nhs-app</a:t>
            </a:r>
            <a:r>
              <a:rPr lang="en-GB" sz="1300" dirty="0">
                <a:latin typeface="Arial" panose="020B0604020202020204" pitchFamily="34" charset="0"/>
                <a:cs typeface="Arial" panose="020B0604020202020204" pitchFamily="34" charset="0"/>
              </a:rPr>
              <a:t> (Accessed: 4</a:t>
            </a:r>
            <a:r>
              <a:rPr lang="en-GB" sz="1300" baseline="30000" dirty="0">
                <a:latin typeface="Arial" panose="020B0604020202020204" pitchFamily="34" charset="0"/>
                <a:cs typeface="Arial" panose="020B0604020202020204" pitchFamily="34" charset="0"/>
              </a:rPr>
              <a:t>th</a:t>
            </a:r>
            <a:r>
              <a:rPr lang="en-GB" sz="1300" dirty="0">
                <a:latin typeface="Arial" panose="020B0604020202020204" pitchFamily="34" charset="0"/>
                <a:cs typeface="Arial" panose="020B0604020202020204" pitchFamily="34" charset="0"/>
              </a:rPr>
              <a:t> November 2025). </a:t>
            </a:r>
          </a:p>
          <a:p>
            <a:pPr>
              <a:lnSpc>
                <a:spcPct val="90000"/>
              </a:lnSpc>
            </a:pPr>
            <a:r>
              <a:rPr lang="en-GB" sz="1300" dirty="0">
                <a:latin typeface="Arial" panose="020B0604020202020204" pitchFamily="34" charset="0"/>
                <a:cs typeface="Arial" panose="020B0604020202020204" pitchFamily="34" charset="0"/>
              </a:rPr>
              <a:t>Hodes S, Majeed A. (2021) </a:t>
            </a:r>
            <a:r>
              <a:rPr lang="en-GB" sz="1300" i="1" dirty="0">
                <a:latin typeface="Arial" panose="020B0604020202020204" pitchFamily="34" charset="0"/>
                <a:cs typeface="Arial" panose="020B0604020202020204" pitchFamily="34" charset="0"/>
              </a:rPr>
              <a:t>Using the NHS App as a COVID-19 vaccine passport</a:t>
            </a:r>
            <a:r>
              <a:rPr lang="en-GB" sz="1300" dirty="0">
                <a:latin typeface="Arial" panose="020B0604020202020204" pitchFamily="34" charset="0"/>
                <a:cs typeface="Arial" panose="020B0604020202020204" pitchFamily="34" charset="0"/>
              </a:rPr>
              <a:t>. Available at: </a:t>
            </a:r>
            <a:r>
              <a:rPr lang="en-GB" sz="1300" u="sng" dirty="0">
                <a:latin typeface="Arial" panose="020B0604020202020204" pitchFamily="34" charset="0"/>
                <a:cs typeface="Arial" panose="020B0604020202020204" pitchFamily="34" charset="0"/>
                <a:hlinkClick r:id="rId6"/>
              </a:rPr>
              <a:t>https://doi.org/10.1136/bmj.n1178</a:t>
            </a:r>
            <a:r>
              <a:rPr lang="en-GB" sz="1300" dirty="0">
                <a:latin typeface="Arial" panose="020B0604020202020204" pitchFamily="34" charset="0"/>
                <a:cs typeface="Arial" panose="020B0604020202020204" pitchFamily="34" charset="0"/>
              </a:rPr>
              <a:t>  (Accessed: 17</a:t>
            </a:r>
            <a:r>
              <a:rPr lang="en-GB" sz="1300" baseline="30000" dirty="0">
                <a:latin typeface="Arial" panose="020B0604020202020204" pitchFamily="34" charset="0"/>
                <a:cs typeface="Arial" panose="020B0604020202020204" pitchFamily="34" charset="0"/>
              </a:rPr>
              <a:t>th</a:t>
            </a:r>
            <a:r>
              <a:rPr lang="en-GB" sz="1300" dirty="0">
                <a:latin typeface="Arial" panose="020B0604020202020204" pitchFamily="34" charset="0"/>
                <a:cs typeface="Arial" panose="020B0604020202020204" pitchFamily="34" charset="0"/>
              </a:rPr>
              <a:t> October 2025). </a:t>
            </a:r>
          </a:p>
          <a:p>
            <a:pPr>
              <a:lnSpc>
                <a:spcPct val="90000"/>
              </a:lnSpc>
            </a:pPr>
            <a:r>
              <a:rPr lang="en-GB" sz="1300" dirty="0">
                <a:latin typeface="Arial" panose="020B0604020202020204" pitchFamily="34" charset="0"/>
                <a:cs typeface="Arial" panose="020B0604020202020204" pitchFamily="34" charset="0"/>
              </a:rPr>
              <a:t>Lovell, T., (2025) </a:t>
            </a:r>
            <a:r>
              <a:rPr lang="en-GB" sz="1300" i="1" dirty="0">
                <a:latin typeface="Arial" panose="020B0604020202020204" pitchFamily="34" charset="0"/>
                <a:cs typeface="Arial" panose="020B0604020202020204" pitchFamily="34" charset="0"/>
              </a:rPr>
              <a:t>Lack of standardised health data is a barrier to NHS App plans</a:t>
            </a:r>
            <a:r>
              <a:rPr lang="en-GB" sz="1300" dirty="0">
                <a:latin typeface="Arial" panose="020B0604020202020204" pitchFamily="34" charset="0"/>
                <a:cs typeface="Arial" panose="020B0604020202020204" pitchFamily="34" charset="0"/>
              </a:rPr>
              <a:t>. Digital Health, 31 July. Available at: </a:t>
            </a:r>
            <a:r>
              <a:rPr lang="en-GB" sz="1300" u="sng" dirty="0">
                <a:latin typeface="Arial" panose="020B0604020202020204" pitchFamily="34" charset="0"/>
                <a:cs typeface="Arial" panose="020B0604020202020204" pitchFamily="34" charset="0"/>
                <a:hlinkClick r:id="rId7"/>
              </a:rPr>
              <a:t>https://www.digitalhealth.net/2025/07/lack-of-standardised-health-data-is-a-barrier-to-nhs-app-plans/</a:t>
            </a:r>
            <a:r>
              <a:rPr lang="en-GB" sz="1300" dirty="0">
                <a:latin typeface="Arial" panose="020B0604020202020204" pitchFamily="34" charset="0"/>
                <a:cs typeface="Arial" panose="020B0604020202020204" pitchFamily="34" charset="0"/>
              </a:rPr>
              <a:t> (Accessed 29</a:t>
            </a:r>
            <a:r>
              <a:rPr lang="en-GB" sz="1300" baseline="30000" dirty="0">
                <a:latin typeface="Arial" panose="020B0604020202020204" pitchFamily="34" charset="0"/>
                <a:cs typeface="Arial" panose="020B0604020202020204" pitchFamily="34" charset="0"/>
              </a:rPr>
              <a:t>th</a:t>
            </a:r>
            <a:r>
              <a:rPr lang="en-GB" sz="1300" dirty="0">
                <a:latin typeface="Arial" panose="020B0604020202020204" pitchFamily="34" charset="0"/>
                <a:cs typeface="Arial" panose="020B0604020202020204" pitchFamily="34" charset="0"/>
              </a:rPr>
              <a:t> October 2025). </a:t>
            </a:r>
          </a:p>
          <a:p>
            <a:pPr>
              <a:lnSpc>
                <a:spcPct val="90000"/>
              </a:lnSpc>
            </a:pPr>
            <a:r>
              <a:rPr lang="en-GB" sz="1300" dirty="0">
                <a:latin typeface="Arial" panose="020B0604020202020204" pitchFamily="34" charset="0"/>
                <a:cs typeface="Arial" panose="020B0604020202020204" pitchFamily="34" charset="0"/>
              </a:rPr>
              <a:t>NHS Digital (2021) </a:t>
            </a:r>
            <a:r>
              <a:rPr lang="en-GB" sz="1300" i="1" dirty="0">
                <a:latin typeface="Arial" panose="020B0604020202020204" pitchFamily="34" charset="0"/>
                <a:cs typeface="Arial" panose="020B0604020202020204" pitchFamily="34" charset="0"/>
              </a:rPr>
              <a:t>NHS App Annual Report 2021.</a:t>
            </a:r>
            <a:r>
              <a:rPr lang="en-GB" sz="1300" dirty="0">
                <a:latin typeface="Arial" panose="020B0604020202020204" pitchFamily="34" charset="0"/>
                <a:cs typeface="Arial" panose="020B0604020202020204" pitchFamily="34" charset="0"/>
              </a:rPr>
              <a:t> Leeds: NHS Digital.</a:t>
            </a:r>
          </a:p>
          <a:p>
            <a:pPr>
              <a:lnSpc>
                <a:spcPct val="90000"/>
              </a:lnSpc>
            </a:pPr>
            <a:r>
              <a:rPr lang="en-GB" sz="1300" dirty="0">
                <a:latin typeface="Arial" panose="020B0604020202020204" pitchFamily="34" charset="0"/>
                <a:cs typeface="Arial" panose="020B0604020202020204" pitchFamily="34" charset="0"/>
              </a:rPr>
              <a:t>NHS Digital (2023) NHS App: </a:t>
            </a:r>
            <a:r>
              <a:rPr lang="en-GB" sz="1300" i="1" dirty="0">
                <a:latin typeface="Arial" panose="020B0604020202020204" pitchFamily="34" charset="0"/>
                <a:cs typeface="Arial" panose="020B0604020202020204" pitchFamily="34" charset="0"/>
              </a:rPr>
              <a:t>Data Protection and Security Guidelines</a:t>
            </a:r>
            <a:r>
              <a:rPr lang="en-GB" sz="1300" dirty="0">
                <a:latin typeface="Arial" panose="020B0604020202020204" pitchFamily="34" charset="0"/>
                <a:cs typeface="Arial" panose="020B0604020202020204" pitchFamily="34" charset="0"/>
              </a:rPr>
              <a:t> (online). Available at: </a:t>
            </a:r>
            <a:r>
              <a:rPr lang="en-GB" sz="1300" u="sng" dirty="0">
                <a:latin typeface="Arial" panose="020B0604020202020204" pitchFamily="34" charset="0"/>
                <a:cs typeface="Arial" panose="020B0604020202020204" pitchFamily="34" charset="0"/>
                <a:hlinkClick r:id="rId8"/>
              </a:rPr>
              <a:t>https://www.digital.nhs.uk/services/nhs-app</a:t>
            </a:r>
            <a:r>
              <a:rPr lang="en-GB" sz="1300" dirty="0">
                <a:latin typeface="Arial" panose="020B0604020202020204" pitchFamily="34" charset="0"/>
                <a:cs typeface="Arial" panose="020B0604020202020204" pitchFamily="34" charset="0"/>
              </a:rPr>
              <a:t>  (Accessed: 31</a:t>
            </a:r>
            <a:r>
              <a:rPr lang="en-GB" sz="1300" baseline="30000" dirty="0">
                <a:latin typeface="Arial" panose="020B0604020202020204" pitchFamily="34" charset="0"/>
                <a:cs typeface="Arial" panose="020B0604020202020204" pitchFamily="34" charset="0"/>
              </a:rPr>
              <a:t>st</a:t>
            </a:r>
            <a:r>
              <a:rPr lang="en-GB" sz="1300" dirty="0">
                <a:latin typeface="Arial" panose="020B0604020202020204" pitchFamily="34" charset="0"/>
                <a:cs typeface="Arial" panose="020B0604020202020204" pitchFamily="34" charset="0"/>
              </a:rPr>
              <a:t> October 2025). </a:t>
            </a:r>
          </a:p>
          <a:p>
            <a:pPr>
              <a:lnSpc>
                <a:spcPct val="90000"/>
              </a:lnSpc>
            </a:pPr>
            <a:r>
              <a:rPr lang="en-GB" sz="1300" dirty="0">
                <a:latin typeface="Arial" panose="020B0604020202020204" pitchFamily="34" charset="0"/>
                <a:cs typeface="Arial" panose="020B0604020202020204" pitchFamily="34" charset="0"/>
              </a:rPr>
              <a:t>NHS Digital (2024) </a:t>
            </a:r>
            <a:r>
              <a:rPr lang="en-GB" sz="1300" i="1" dirty="0">
                <a:latin typeface="Arial" panose="020B0604020202020204" pitchFamily="34" charset="0"/>
                <a:cs typeface="Arial" panose="020B0604020202020204" pitchFamily="34" charset="0"/>
              </a:rPr>
              <a:t>About the NHS App</a:t>
            </a:r>
            <a:r>
              <a:rPr lang="en-GB" sz="1300" dirty="0">
                <a:latin typeface="Arial" panose="020B0604020202020204" pitchFamily="34" charset="0"/>
                <a:cs typeface="Arial" panose="020B0604020202020204" pitchFamily="34" charset="0"/>
              </a:rPr>
              <a:t>. NHS England. Available at: </a:t>
            </a:r>
            <a:r>
              <a:rPr lang="en-GB" sz="1300" u="sng" dirty="0">
                <a:latin typeface="Arial" panose="020B0604020202020204" pitchFamily="34" charset="0"/>
                <a:cs typeface="Arial" panose="020B0604020202020204" pitchFamily="34" charset="0"/>
                <a:hlinkClick r:id="rId9"/>
              </a:rPr>
              <a:t>https://www.nhs.uk/nhs-app/about-the-nhs-app/</a:t>
            </a:r>
            <a:r>
              <a:rPr lang="en-GB" sz="1300" dirty="0">
                <a:latin typeface="Arial" panose="020B0604020202020204" pitchFamily="34" charset="0"/>
                <a:cs typeface="Arial" panose="020B0604020202020204" pitchFamily="34" charset="0"/>
              </a:rPr>
              <a:t>  (Accessed: 31</a:t>
            </a:r>
            <a:r>
              <a:rPr lang="en-GB" sz="1300" baseline="30000" dirty="0">
                <a:latin typeface="Arial" panose="020B0604020202020204" pitchFamily="34" charset="0"/>
                <a:cs typeface="Arial" panose="020B0604020202020204" pitchFamily="34" charset="0"/>
              </a:rPr>
              <a:t>st</a:t>
            </a:r>
            <a:r>
              <a:rPr lang="en-GB" sz="1300" dirty="0">
                <a:latin typeface="Arial" panose="020B0604020202020204" pitchFamily="34" charset="0"/>
                <a:cs typeface="Arial" panose="020B0604020202020204" pitchFamily="34" charset="0"/>
              </a:rPr>
              <a:t> October 2025). </a:t>
            </a:r>
          </a:p>
          <a:p>
            <a:pPr>
              <a:lnSpc>
                <a:spcPct val="90000"/>
              </a:lnSpc>
            </a:pPr>
            <a:endParaRPr lang="en-GB" sz="1300" dirty="0"/>
          </a:p>
        </p:txBody>
      </p:sp>
    </p:spTree>
    <p:extLst>
      <p:ext uri="{BB962C8B-B14F-4D97-AF65-F5344CB8AC3E}">
        <p14:creationId xmlns:p14="http://schemas.microsoft.com/office/powerpoint/2010/main" val="1088961605"/>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bg>
      <p:bgPr>
        <a:blipFill>
          <a:blip r:embed="rId2"/>
          <a:stretch/>
        </a:blip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50E53EDA-3B94-4F6B-9E86-D3BB9EBB961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62BD76C-AFD6-DD4D-416A-4C8D4E01F2B5}"/>
              </a:ext>
            </a:extLst>
          </p:cNvPr>
          <p:cNvSpPr>
            <a:spLocks noGrp="1"/>
          </p:cNvSpPr>
          <p:nvPr>
            <p:ph type="title"/>
          </p:nvPr>
        </p:nvSpPr>
        <p:spPr>
          <a:xfrm>
            <a:off x="685799" y="1150076"/>
            <a:ext cx="3659389" cy="4557849"/>
          </a:xfrm>
        </p:spPr>
        <p:txBody>
          <a:bodyPr>
            <a:normAutofit/>
          </a:bodyPr>
          <a:lstStyle/>
          <a:p>
            <a:pPr algn="ctr"/>
            <a:r>
              <a:rPr lang="en-GB" b="1" dirty="0">
                <a:latin typeface="Arial" panose="020B0604020202020204" pitchFamily="34" charset="0"/>
                <a:cs typeface="Arial" panose="020B0604020202020204" pitchFamily="34" charset="0"/>
              </a:rPr>
              <a:t>REFERENCE LIST (CONTINUED)</a:t>
            </a:r>
          </a:p>
        </p:txBody>
      </p:sp>
      <p:cxnSp>
        <p:nvCxnSpPr>
          <p:cNvPr id="10" name="Straight Connector 9">
            <a:extLst>
              <a:ext uri="{FF2B5EF4-FFF2-40B4-BE49-F238E27FC236}">
                <a16:creationId xmlns:a16="http://schemas.microsoft.com/office/drawing/2014/main" id="{30EFD79F-7790-479B-B7DB-BD0D8C101DD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666923" y="1668780"/>
            <a:ext cx="0" cy="3520440"/>
          </a:xfrm>
          <a:prstGeom prst="line">
            <a:avLst/>
          </a:prstGeom>
          <a:ln w="19050"/>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6652E473-9EE9-D061-BA9E-12A11653E060}"/>
              </a:ext>
            </a:extLst>
          </p:cNvPr>
          <p:cNvSpPr>
            <a:spLocks noGrp="1"/>
          </p:cNvSpPr>
          <p:nvPr>
            <p:ph idx="1"/>
          </p:nvPr>
        </p:nvSpPr>
        <p:spPr>
          <a:xfrm>
            <a:off x="4988658" y="1150076"/>
            <a:ext cx="6517543" cy="4557849"/>
          </a:xfrm>
        </p:spPr>
        <p:txBody>
          <a:bodyPr>
            <a:normAutofit fontScale="92500" lnSpcReduction="20000"/>
          </a:bodyPr>
          <a:lstStyle/>
          <a:p>
            <a:pPr>
              <a:lnSpc>
                <a:spcPct val="90000"/>
              </a:lnSpc>
            </a:pPr>
            <a:r>
              <a:rPr lang="en-GB" sz="1200" dirty="0">
                <a:latin typeface="Arial" panose="020B0604020202020204" pitchFamily="34" charset="0"/>
                <a:cs typeface="Arial" panose="020B0604020202020204" pitchFamily="34" charset="0"/>
              </a:rPr>
              <a:t>NHS England (2023) </a:t>
            </a:r>
            <a:r>
              <a:rPr lang="en-GB" sz="1200" i="1" dirty="0">
                <a:latin typeface="Arial" panose="020B0604020202020204" pitchFamily="34" charset="0"/>
                <a:cs typeface="Arial" panose="020B0604020202020204" pitchFamily="34" charset="0"/>
              </a:rPr>
              <a:t>The NHS App: Overview and Guidance for Patients and Staff. </a:t>
            </a:r>
            <a:r>
              <a:rPr lang="en-GB" sz="1200" dirty="0">
                <a:latin typeface="Arial" panose="020B0604020202020204" pitchFamily="34" charset="0"/>
                <a:cs typeface="Arial" panose="020B0604020202020204" pitchFamily="34" charset="0"/>
              </a:rPr>
              <a:t>NHS Digital. Available at </a:t>
            </a:r>
            <a:r>
              <a:rPr lang="en-GB" sz="1200" dirty="0">
                <a:latin typeface="Arial" panose="020B0604020202020204" pitchFamily="34" charset="0"/>
                <a:cs typeface="Arial" panose="020B0604020202020204" pitchFamily="34" charset="0"/>
                <a:hlinkClick r:id="rId3"/>
              </a:rPr>
              <a:t>https://www.nhs.uk/nhs-app/</a:t>
            </a:r>
            <a:r>
              <a:rPr lang="en-GB" sz="1200" dirty="0">
                <a:latin typeface="Arial" panose="020B0604020202020204" pitchFamily="34" charset="0"/>
                <a:cs typeface="Arial" panose="020B0604020202020204" pitchFamily="34" charset="0"/>
              </a:rPr>
              <a:t> (Accessed: 4</a:t>
            </a:r>
            <a:r>
              <a:rPr lang="en-GB" sz="1200" baseline="30000" dirty="0">
                <a:latin typeface="Arial" panose="020B0604020202020204" pitchFamily="34" charset="0"/>
                <a:cs typeface="Arial" panose="020B0604020202020204" pitchFamily="34" charset="0"/>
              </a:rPr>
              <a:t>th</a:t>
            </a:r>
            <a:r>
              <a:rPr lang="en-GB" sz="1200" dirty="0">
                <a:latin typeface="Arial" panose="020B0604020202020204" pitchFamily="34" charset="0"/>
                <a:cs typeface="Arial" panose="020B0604020202020204" pitchFamily="34" charset="0"/>
              </a:rPr>
              <a:t> November 2025). </a:t>
            </a:r>
          </a:p>
          <a:p>
            <a:pPr>
              <a:lnSpc>
                <a:spcPct val="90000"/>
              </a:lnSpc>
            </a:pPr>
            <a:r>
              <a:rPr lang="en-GB" sz="1200" dirty="0">
                <a:latin typeface="Arial" panose="020B0604020202020204" pitchFamily="34" charset="0"/>
                <a:cs typeface="Arial" panose="020B0604020202020204" pitchFamily="34" charset="0"/>
              </a:rPr>
              <a:t>NHS England (2025) </a:t>
            </a:r>
            <a:r>
              <a:rPr lang="en-GB" sz="1200" i="1" dirty="0">
                <a:latin typeface="Arial" panose="020B0604020202020204" pitchFamily="34" charset="0"/>
                <a:cs typeface="Arial" panose="020B0604020202020204" pitchFamily="34" charset="0"/>
              </a:rPr>
              <a:t>NHS App: How it works. </a:t>
            </a:r>
            <a:r>
              <a:rPr lang="en-GB" sz="1200" dirty="0">
                <a:latin typeface="Arial" panose="020B0604020202020204" pitchFamily="34" charset="0"/>
                <a:cs typeface="Arial" panose="020B0604020202020204" pitchFamily="34" charset="0"/>
              </a:rPr>
              <a:t>Available at: </a:t>
            </a:r>
            <a:r>
              <a:rPr lang="en-GB" sz="1200" u="sng" dirty="0">
                <a:latin typeface="Arial" panose="020B0604020202020204" pitchFamily="34" charset="0"/>
                <a:cs typeface="Arial" panose="020B0604020202020204" pitchFamily="34" charset="0"/>
                <a:hlinkClick r:id="rId4"/>
              </a:rPr>
              <a:t>https://www.nhs.uk/nhs-app</a:t>
            </a:r>
            <a:r>
              <a:rPr lang="en-GB" sz="1200" dirty="0">
                <a:latin typeface="Arial" panose="020B0604020202020204" pitchFamily="34" charset="0"/>
                <a:cs typeface="Arial" panose="020B0604020202020204" pitchFamily="34" charset="0"/>
              </a:rPr>
              <a:t> (Accessed: 29</a:t>
            </a:r>
            <a:r>
              <a:rPr lang="en-GB" sz="1200" baseline="30000" dirty="0">
                <a:latin typeface="Arial" panose="020B0604020202020204" pitchFamily="34" charset="0"/>
                <a:cs typeface="Arial" panose="020B0604020202020204" pitchFamily="34" charset="0"/>
              </a:rPr>
              <a:t>th</a:t>
            </a:r>
            <a:r>
              <a:rPr lang="en-GB" sz="1200" dirty="0">
                <a:latin typeface="Arial" panose="020B0604020202020204" pitchFamily="34" charset="0"/>
                <a:cs typeface="Arial" panose="020B0604020202020204" pitchFamily="34" charset="0"/>
              </a:rPr>
              <a:t> October 2025). </a:t>
            </a:r>
          </a:p>
          <a:p>
            <a:pPr>
              <a:lnSpc>
                <a:spcPct val="90000"/>
              </a:lnSpc>
            </a:pPr>
            <a:r>
              <a:rPr lang="en-GB" sz="1200" dirty="0">
                <a:latin typeface="Arial" panose="020B0604020202020204" pitchFamily="34" charset="0"/>
                <a:cs typeface="Arial" panose="020B0604020202020204" pitchFamily="34" charset="0"/>
              </a:rPr>
              <a:t>Patient Information Forum/Digital Coalition (2024) </a:t>
            </a:r>
            <a:r>
              <a:rPr lang="en-GB" sz="1200" i="1" dirty="0">
                <a:latin typeface="Arial" panose="020B0604020202020204" pitchFamily="34" charset="0"/>
                <a:cs typeface="Arial" panose="020B0604020202020204" pitchFamily="34" charset="0"/>
              </a:rPr>
              <a:t>Public and Patient Experience of the NHS App’ </a:t>
            </a:r>
            <a:r>
              <a:rPr lang="en-GB" sz="1200" dirty="0">
                <a:latin typeface="Arial" panose="020B0604020202020204" pitchFamily="34" charset="0"/>
                <a:cs typeface="Arial" panose="020B0604020202020204" pitchFamily="34" charset="0"/>
              </a:rPr>
              <a:t>(online). Available at: </a:t>
            </a:r>
            <a:r>
              <a:rPr lang="en-GB" sz="1200" u="sng" dirty="0">
                <a:latin typeface="Arial" panose="020B0604020202020204" pitchFamily="34" charset="0"/>
                <a:cs typeface="Arial" panose="020B0604020202020204" pitchFamily="34" charset="0"/>
                <a:hlinkClick r:id="rId5"/>
              </a:rPr>
              <a:t>https://pifonline.org.uk/news/public-patient-experience-nhs-app/</a:t>
            </a:r>
            <a:r>
              <a:rPr lang="en-GB" sz="1200" u="sng" dirty="0">
                <a:latin typeface="Arial" panose="020B0604020202020204" pitchFamily="34" charset="0"/>
                <a:cs typeface="Arial" panose="020B0604020202020204" pitchFamily="34" charset="0"/>
              </a:rPr>
              <a:t>  </a:t>
            </a:r>
            <a:r>
              <a:rPr lang="en-GB" sz="1200" dirty="0">
                <a:latin typeface="Arial" panose="020B0604020202020204" pitchFamily="34" charset="0"/>
                <a:cs typeface="Arial" panose="020B0604020202020204" pitchFamily="34" charset="0"/>
              </a:rPr>
              <a:t> (Accessed: 31</a:t>
            </a:r>
            <a:r>
              <a:rPr lang="en-GB" sz="1200" baseline="30000" dirty="0">
                <a:latin typeface="Arial" panose="020B0604020202020204" pitchFamily="34" charset="0"/>
                <a:cs typeface="Arial" panose="020B0604020202020204" pitchFamily="34" charset="0"/>
              </a:rPr>
              <a:t>st</a:t>
            </a:r>
            <a:r>
              <a:rPr lang="en-GB" sz="1200" dirty="0">
                <a:latin typeface="Arial" panose="020B0604020202020204" pitchFamily="34" charset="0"/>
                <a:cs typeface="Arial" panose="020B0604020202020204" pitchFamily="34" charset="0"/>
              </a:rPr>
              <a:t> October 2025).</a:t>
            </a:r>
          </a:p>
          <a:p>
            <a:pPr>
              <a:lnSpc>
                <a:spcPct val="90000"/>
              </a:lnSpc>
            </a:pPr>
            <a:r>
              <a:rPr lang="en-GB" sz="1200" dirty="0">
                <a:latin typeface="Arial" panose="020B0604020202020204" pitchFamily="34" charset="0"/>
                <a:cs typeface="Arial" panose="020B0604020202020204" pitchFamily="34" charset="0"/>
              </a:rPr>
              <a:t>Patients Association (2023) </a:t>
            </a:r>
            <a:r>
              <a:rPr lang="en-GB" sz="1200" i="1" dirty="0">
                <a:latin typeface="Arial" panose="020B0604020202020204" pitchFamily="34" charset="0"/>
                <a:cs typeface="Arial" panose="020B0604020202020204" pitchFamily="34" charset="0"/>
              </a:rPr>
              <a:t>‘Majority of NHS App users find it beneficial in managing their health’, Patients</a:t>
            </a:r>
            <a:r>
              <a:rPr lang="en-GB" sz="1200" dirty="0">
                <a:latin typeface="Arial" panose="020B0604020202020204" pitchFamily="34" charset="0"/>
                <a:cs typeface="Arial" panose="020B0604020202020204" pitchFamily="34" charset="0"/>
              </a:rPr>
              <a:t> Association Blog. Available at: </a:t>
            </a:r>
            <a:r>
              <a:rPr lang="en-GB" sz="1200" u="sng" dirty="0">
                <a:latin typeface="Arial" panose="020B0604020202020204" pitchFamily="34" charset="0"/>
                <a:cs typeface="Arial" panose="020B0604020202020204" pitchFamily="34" charset="0"/>
                <a:hlinkClick r:id="rId6"/>
              </a:rPr>
              <a:t>https://www.patients-association.org.uk/blog/majority-of-nhs-app-users-find-it-beneficial-in-managing-their-health</a:t>
            </a:r>
            <a:r>
              <a:rPr lang="en-GB" sz="1200" dirty="0">
                <a:latin typeface="Arial" panose="020B0604020202020204" pitchFamily="34" charset="0"/>
                <a:cs typeface="Arial" panose="020B0604020202020204" pitchFamily="34" charset="0"/>
              </a:rPr>
              <a:t>  (Accessed: 31</a:t>
            </a:r>
            <a:r>
              <a:rPr lang="en-GB" sz="1200" baseline="30000" dirty="0">
                <a:latin typeface="Arial" panose="020B0604020202020204" pitchFamily="34" charset="0"/>
                <a:cs typeface="Arial" panose="020B0604020202020204" pitchFamily="34" charset="0"/>
              </a:rPr>
              <a:t>st</a:t>
            </a:r>
            <a:r>
              <a:rPr lang="en-GB" sz="1200" dirty="0">
                <a:latin typeface="Arial" panose="020B0604020202020204" pitchFamily="34" charset="0"/>
                <a:cs typeface="Arial" panose="020B0604020202020204" pitchFamily="34" charset="0"/>
              </a:rPr>
              <a:t> October 2025). </a:t>
            </a:r>
          </a:p>
          <a:p>
            <a:pPr fontAlgn="base">
              <a:lnSpc>
                <a:spcPct val="90000"/>
              </a:lnSpc>
            </a:pPr>
            <a:r>
              <a:rPr lang="en-GB" sz="1200" dirty="0">
                <a:latin typeface="Arial" panose="020B0604020202020204" pitchFamily="34" charset="0"/>
                <a:cs typeface="Arial" panose="020B0604020202020204" pitchFamily="34" charset="0"/>
              </a:rPr>
              <a:t>The Patient Coalition for Digital Health (2024) </a:t>
            </a:r>
            <a:r>
              <a:rPr lang="en-GB" sz="1200" i="1" dirty="0">
                <a:latin typeface="Arial" panose="020B0604020202020204" pitchFamily="34" charset="0"/>
                <a:cs typeface="Arial" panose="020B0604020202020204" pitchFamily="34" charset="0"/>
              </a:rPr>
              <a:t>Patients value NHS App, but not all users able to access the information they want, finds new report from the Digital Coalition</a:t>
            </a:r>
            <a:r>
              <a:rPr lang="en-GB" sz="1200" dirty="0">
                <a:latin typeface="Arial" panose="020B0604020202020204" pitchFamily="34" charset="0"/>
                <a:cs typeface="Arial" panose="020B0604020202020204" pitchFamily="34" charset="0"/>
              </a:rPr>
              <a:t>. Available at: </a:t>
            </a:r>
            <a:r>
              <a:rPr lang="en-GB" sz="1200" u="sng" dirty="0">
                <a:latin typeface="Arial" panose="020B0604020202020204" pitchFamily="34" charset="0"/>
                <a:cs typeface="Arial" panose="020B0604020202020204" pitchFamily="34" charset="0"/>
                <a:hlinkClick r:id="rId7"/>
              </a:rPr>
              <a:t>https://www.patients-association.org.uk/news/patients-value-nhs-app-but-not-all-users-able-to-access-information-they-want-finds-new-report-from-the-digital-coalition</a:t>
            </a:r>
            <a:r>
              <a:rPr lang="en-GB" sz="1200" dirty="0">
                <a:latin typeface="Arial" panose="020B0604020202020204" pitchFamily="34" charset="0"/>
                <a:cs typeface="Arial" panose="020B0604020202020204" pitchFamily="34" charset="0"/>
              </a:rPr>
              <a:t>  (Accessed: 16</a:t>
            </a:r>
            <a:r>
              <a:rPr lang="en-GB" sz="1200" baseline="30000" dirty="0">
                <a:latin typeface="Arial" panose="020B0604020202020204" pitchFamily="34" charset="0"/>
                <a:cs typeface="Arial" panose="020B0604020202020204" pitchFamily="34" charset="0"/>
              </a:rPr>
              <a:t>th</a:t>
            </a:r>
            <a:r>
              <a:rPr lang="en-GB" sz="1200" dirty="0">
                <a:latin typeface="Arial" panose="020B0604020202020204" pitchFamily="34" charset="0"/>
                <a:cs typeface="Arial" panose="020B0604020202020204" pitchFamily="34" charset="0"/>
              </a:rPr>
              <a:t> October 2025). </a:t>
            </a:r>
          </a:p>
          <a:p>
            <a:pPr>
              <a:lnSpc>
                <a:spcPct val="90000"/>
              </a:lnSpc>
            </a:pPr>
            <a:r>
              <a:rPr lang="en-GB" sz="1200" dirty="0">
                <a:latin typeface="Arial" panose="020B0604020202020204" pitchFamily="34" charset="0"/>
                <a:cs typeface="Arial" panose="020B0604020202020204" pitchFamily="34" charset="0"/>
              </a:rPr>
              <a:t>Topol, E. (2019) </a:t>
            </a:r>
            <a:r>
              <a:rPr lang="en-GB" sz="1200" i="1" dirty="0">
                <a:latin typeface="Arial" panose="020B0604020202020204" pitchFamily="34" charset="0"/>
                <a:cs typeface="Arial" panose="020B0604020202020204" pitchFamily="34" charset="0"/>
              </a:rPr>
              <a:t>Preparing the Healthcare Workforce to Deliver the Digital Future.</a:t>
            </a:r>
            <a:r>
              <a:rPr lang="en-GB" sz="1200" dirty="0">
                <a:latin typeface="Arial" panose="020B0604020202020204" pitchFamily="34" charset="0"/>
                <a:cs typeface="Arial" panose="020B0604020202020204" pitchFamily="34" charset="0"/>
              </a:rPr>
              <a:t> London: Health Education England. </a:t>
            </a:r>
          </a:p>
          <a:p>
            <a:pPr>
              <a:lnSpc>
                <a:spcPct val="90000"/>
              </a:lnSpc>
            </a:pPr>
            <a:r>
              <a:rPr lang="en-GB" sz="1200" dirty="0">
                <a:latin typeface="Arial" panose="020B0604020202020204" pitchFamily="34" charset="0"/>
                <a:cs typeface="Arial" panose="020B0604020202020204" pitchFamily="34" charset="0"/>
              </a:rPr>
              <a:t>UK Authority (2024) ‘</a:t>
            </a:r>
            <a:r>
              <a:rPr lang="en-GB" sz="1200" i="1" dirty="0">
                <a:latin typeface="Arial" panose="020B0604020202020204" pitchFamily="34" charset="0"/>
                <a:cs typeface="Arial" panose="020B0604020202020204" pitchFamily="34" charset="0"/>
              </a:rPr>
              <a:t>Patients’ group survey shows approval of NHS App</a:t>
            </a:r>
            <a:r>
              <a:rPr lang="en-GB" sz="1200" dirty="0">
                <a:latin typeface="Arial" panose="020B0604020202020204" pitchFamily="34" charset="0"/>
                <a:cs typeface="Arial" panose="020B0604020202020204" pitchFamily="34" charset="0"/>
              </a:rPr>
              <a:t> (online). Available at: </a:t>
            </a:r>
            <a:r>
              <a:rPr lang="en-GB" sz="1200" u="sng" dirty="0">
                <a:latin typeface="Arial" panose="020B0604020202020204" pitchFamily="34" charset="0"/>
                <a:cs typeface="Arial" panose="020B0604020202020204" pitchFamily="34" charset="0"/>
                <a:hlinkClick r:id="rId8"/>
              </a:rPr>
              <a:t>https://www.ukauthority.com/articles/patients-group-survey-shows-approval-of-nhs-app/</a:t>
            </a:r>
            <a:r>
              <a:rPr lang="en-GB" sz="1200" dirty="0">
                <a:latin typeface="Arial" panose="020B0604020202020204" pitchFamily="34" charset="0"/>
                <a:cs typeface="Arial" panose="020B0604020202020204" pitchFamily="34" charset="0"/>
              </a:rPr>
              <a:t> (Accessed: 31</a:t>
            </a:r>
            <a:r>
              <a:rPr lang="en-GB" sz="1200" baseline="30000" dirty="0">
                <a:latin typeface="Arial" panose="020B0604020202020204" pitchFamily="34" charset="0"/>
                <a:cs typeface="Arial" panose="020B0604020202020204" pitchFamily="34" charset="0"/>
              </a:rPr>
              <a:t>st</a:t>
            </a:r>
            <a:r>
              <a:rPr lang="en-GB" sz="1200" dirty="0">
                <a:latin typeface="Arial" panose="020B0604020202020204" pitchFamily="34" charset="0"/>
                <a:cs typeface="Arial" panose="020B0604020202020204" pitchFamily="34" charset="0"/>
              </a:rPr>
              <a:t> October 2025). </a:t>
            </a:r>
          </a:p>
          <a:p>
            <a:pPr>
              <a:lnSpc>
                <a:spcPct val="90000"/>
              </a:lnSpc>
            </a:pPr>
            <a:r>
              <a:rPr lang="en-GB" sz="1200" dirty="0">
                <a:latin typeface="Arial" panose="020B0604020202020204" pitchFamily="34" charset="0"/>
                <a:cs typeface="Arial" panose="020B0604020202020204" pitchFamily="34" charset="0"/>
              </a:rPr>
              <a:t>UK Health Security Agency (2021) (withdrawn) </a:t>
            </a:r>
            <a:r>
              <a:rPr lang="en-GB" sz="1200" i="1" dirty="0">
                <a:latin typeface="Arial" panose="020B0604020202020204" pitchFamily="34" charset="0"/>
                <a:cs typeface="Arial" panose="020B0604020202020204" pitchFamily="34" charset="0"/>
              </a:rPr>
              <a:t>NHS COVID Pass</a:t>
            </a:r>
            <a:r>
              <a:rPr lang="en-GB" sz="1200" dirty="0">
                <a:latin typeface="Arial" panose="020B0604020202020204" pitchFamily="34" charset="0"/>
                <a:cs typeface="Arial" panose="020B0604020202020204" pitchFamily="34" charset="0"/>
              </a:rPr>
              <a:t> (online). Available at: </a:t>
            </a:r>
            <a:r>
              <a:rPr lang="en-GB" sz="1200" u="sng" dirty="0">
                <a:latin typeface="Arial" panose="020B0604020202020204" pitchFamily="34" charset="0"/>
                <a:cs typeface="Arial" panose="020B0604020202020204" pitchFamily="34" charset="0"/>
                <a:hlinkClick r:id="rId9"/>
              </a:rPr>
              <a:t>https://www.gov.uk/guidance/nhs-covid-pass</a:t>
            </a:r>
            <a:r>
              <a:rPr lang="en-GB" sz="1200" dirty="0">
                <a:latin typeface="Arial" panose="020B0604020202020204" pitchFamily="34" charset="0"/>
                <a:cs typeface="Arial" panose="020B0604020202020204" pitchFamily="34" charset="0"/>
              </a:rPr>
              <a:t>  (Accessed: 29</a:t>
            </a:r>
            <a:r>
              <a:rPr lang="en-GB" sz="1200" baseline="30000" dirty="0">
                <a:latin typeface="Arial" panose="020B0604020202020204" pitchFamily="34" charset="0"/>
                <a:cs typeface="Arial" panose="020B0604020202020204" pitchFamily="34" charset="0"/>
              </a:rPr>
              <a:t>th</a:t>
            </a:r>
            <a:r>
              <a:rPr lang="en-GB" sz="1200" dirty="0">
                <a:latin typeface="Arial" panose="020B0604020202020204" pitchFamily="34" charset="0"/>
                <a:cs typeface="Arial" panose="020B0604020202020204" pitchFamily="34" charset="0"/>
              </a:rPr>
              <a:t> October 2025). </a:t>
            </a:r>
          </a:p>
          <a:p>
            <a:pPr>
              <a:lnSpc>
                <a:spcPct val="90000"/>
              </a:lnSpc>
            </a:pPr>
            <a:r>
              <a:rPr lang="en-GB" sz="1200" dirty="0" err="1">
                <a:latin typeface="Arial" panose="020B0604020202020204" pitchFamily="34" charset="0"/>
                <a:cs typeface="Arial" panose="020B0604020202020204" pitchFamily="34" charset="0"/>
              </a:rPr>
              <a:t>Wildenbos</a:t>
            </a:r>
            <a:r>
              <a:rPr lang="en-GB" sz="1200" dirty="0">
                <a:latin typeface="Arial" panose="020B0604020202020204" pitchFamily="34" charset="0"/>
                <a:cs typeface="Arial" panose="020B0604020202020204" pitchFamily="34" charset="0"/>
              </a:rPr>
              <a:t> GA, </a:t>
            </a:r>
            <a:r>
              <a:rPr lang="en-GB" sz="1200" dirty="0" err="1">
                <a:latin typeface="Arial" panose="020B0604020202020204" pitchFamily="34" charset="0"/>
                <a:cs typeface="Arial" panose="020B0604020202020204" pitchFamily="34" charset="0"/>
              </a:rPr>
              <a:t>Maasri</a:t>
            </a:r>
            <a:r>
              <a:rPr lang="en-GB" sz="1200" dirty="0">
                <a:latin typeface="Arial" panose="020B0604020202020204" pitchFamily="34" charset="0"/>
                <a:cs typeface="Arial" panose="020B0604020202020204" pitchFamily="34" charset="0"/>
              </a:rPr>
              <a:t> K, Jaspers M, </a:t>
            </a:r>
            <a:r>
              <a:rPr lang="en-GB" sz="1200" dirty="0" err="1">
                <a:latin typeface="Arial" panose="020B0604020202020204" pitchFamily="34" charset="0"/>
                <a:cs typeface="Arial" panose="020B0604020202020204" pitchFamily="34" charset="0"/>
              </a:rPr>
              <a:t>Peute</a:t>
            </a:r>
            <a:r>
              <a:rPr lang="en-GB" sz="1200" dirty="0">
                <a:latin typeface="Arial" panose="020B0604020202020204" pitchFamily="34" charset="0"/>
                <a:cs typeface="Arial" panose="020B0604020202020204" pitchFamily="34" charset="0"/>
              </a:rPr>
              <a:t> L</a:t>
            </a:r>
            <a:r>
              <a:rPr lang="en-GB" sz="1200" i="1" dirty="0">
                <a:latin typeface="Arial" panose="020B0604020202020204" pitchFamily="34" charset="0"/>
                <a:cs typeface="Arial" panose="020B0604020202020204" pitchFamily="34" charset="0"/>
              </a:rPr>
              <a:t>.</a:t>
            </a:r>
            <a:r>
              <a:rPr lang="en-GB" sz="1200" dirty="0">
                <a:latin typeface="Arial" panose="020B0604020202020204" pitchFamily="34" charset="0"/>
                <a:cs typeface="Arial" panose="020B0604020202020204" pitchFamily="34" charset="0"/>
              </a:rPr>
              <a:t> (2018</a:t>
            </a:r>
            <a:r>
              <a:rPr lang="en-GB" sz="1200" i="1" dirty="0">
                <a:latin typeface="Arial" panose="020B0604020202020204" pitchFamily="34" charset="0"/>
                <a:cs typeface="Arial" panose="020B0604020202020204" pitchFamily="34" charset="0"/>
              </a:rPr>
              <a:t>) Older adults using a patient portal: registration and experiences, one year after implementation.</a:t>
            </a:r>
            <a:r>
              <a:rPr lang="en-GB" sz="1200" dirty="0">
                <a:latin typeface="Arial" panose="020B0604020202020204" pitchFamily="34" charset="0"/>
                <a:cs typeface="Arial" panose="020B0604020202020204" pitchFamily="34" charset="0"/>
              </a:rPr>
              <a:t> </a:t>
            </a:r>
            <a:r>
              <a:rPr lang="en-GB" sz="1200" i="1" dirty="0">
                <a:latin typeface="Arial" panose="020B0604020202020204" pitchFamily="34" charset="0"/>
                <a:cs typeface="Arial" panose="020B0604020202020204" pitchFamily="34" charset="0"/>
              </a:rPr>
              <a:t>DIGITAL HEALTH</a:t>
            </a:r>
            <a:r>
              <a:rPr lang="en-GB" sz="1200" dirty="0">
                <a:latin typeface="Arial" panose="020B0604020202020204" pitchFamily="34" charset="0"/>
                <a:cs typeface="Arial" panose="020B0604020202020204" pitchFamily="34" charset="0"/>
              </a:rPr>
              <a:t>. 2018;4. doi:</a:t>
            </a:r>
            <a:r>
              <a:rPr lang="en-GB" sz="1200" u="sng" dirty="0">
                <a:latin typeface="Arial" panose="020B0604020202020204" pitchFamily="34" charset="0"/>
                <a:cs typeface="Arial" panose="020B0604020202020204" pitchFamily="34" charset="0"/>
                <a:hlinkClick r:id="rId10"/>
              </a:rPr>
              <a:t>10.1177/2055207618797883</a:t>
            </a:r>
            <a:endParaRPr lang="en-GB" sz="1200" dirty="0">
              <a:latin typeface="Arial" panose="020B0604020202020204" pitchFamily="34" charset="0"/>
              <a:cs typeface="Arial" panose="020B0604020202020204" pitchFamily="34" charset="0"/>
            </a:endParaRPr>
          </a:p>
          <a:p>
            <a:pPr>
              <a:lnSpc>
                <a:spcPct val="90000"/>
              </a:lnSpc>
            </a:pPr>
            <a:endParaRPr lang="en-GB" sz="1100" dirty="0"/>
          </a:p>
        </p:txBody>
      </p:sp>
    </p:spTree>
    <p:extLst>
      <p:ext uri="{BB962C8B-B14F-4D97-AF65-F5344CB8AC3E}">
        <p14:creationId xmlns:p14="http://schemas.microsoft.com/office/powerpoint/2010/main" val="1249267601"/>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Celestial">
  <a:themeElements>
    <a:clrScheme name="Celestial">
      <a:dk1>
        <a:sysClr val="windowText" lastClr="000000"/>
      </a:dk1>
      <a:lt1>
        <a:sysClr val="window" lastClr="FFFFFF"/>
      </a:lt1>
      <a:dk2>
        <a:srgbClr val="18276C"/>
      </a:dk2>
      <a:lt2>
        <a:srgbClr val="EBEBEB"/>
      </a:lt2>
      <a:accent1>
        <a:srgbClr val="AC3EC1"/>
      </a:accent1>
      <a:accent2>
        <a:srgbClr val="477BD1"/>
      </a:accent2>
      <a:accent3>
        <a:srgbClr val="46B298"/>
      </a:accent3>
      <a:accent4>
        <a:srgbClr val="90BA4C"/>
      </a:accent4>
      <a:accent5>
        <a:srgbClr val="DD9D31"/>
      </a:accent5>
      <a:accent6>
        <a:srgbClr val="E25247"/>
      </a:accent6>
      <a:hlink>
        <a:srgbClr val="C573D2"/>
      </a:hlink>
      <a:folHlink>
        <a:srgbClr val="CCAEE8"/>
      </a:folHlink>
    </a:clrScheme>
    <a:fontScheme name="Celestial">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Celestial">
      <a:fillStyleLst>
        <a:solidFill>
          <a:schemeClr val="phClr"/>
        </a:solidFill>
        <a:gradFill rotWithShape="1">
          <a:gsLst>
            <a:gs pos="0">
              <a:schemeClr val="phClr">
                <a:tint val="70000"/>
                <a:lumMod val="110000"/>
              </a:schemeClr>
            </a:gs>
            <a:gs pos="100000">
              <a:schemeClr val="phClr">
                <a:tint val="82000"/>
                <a:alpha val="74000"/>
              </a:schemeClr>
            </a:gs>
          </a:gsLst>
          <a:lin ang="5400000" scaled="0"/>
        </a:gradFill>
        <a:gradFill rotWithShape="1">
          <a:gsLst>
            <a:gs pos="0">
              <a:schemeClr val="phClr">
                <a:tint val="98000"/>
                <a:lumMod val="100000"/>
              </a:schemeClr>
            </a:gs>
            <a:gs pos="100000">
              <a:schemeClr val="phClr">
                <a:shade val="88000"/>
                <a:lumMod val="88000"/>
              </a:schemeClr>
            </a:gs>
          </a:gsLst>
          <a:lin ang="5400000" scaled="1"/>
        </a:gradFill>
      </a:fillStyleLst>
      <a:lnStyleLst>
        <a:ln w="9525"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50800" dist="38100" dir="5400000" rotWithShape="0">
              <a:srgbClr val="000000">
                <a:alpha val="35000"/>
              </a:srgbClr>
            </a:outerShdw>
          </a:effectLst>
        </a:effectStyle>
        <a:effectStyle>
          <a:effectLst>
            <a:outerShdw blurRad="63500" dist="38100" dir="5400000" rotWithShape="0">
              <a:srgbClr val="000000">
                <a:alpha val="65000"/>
              </a:srgbClr>
            </a:outerShdw>
          </a:effectLst>
          <a:scene3d>
            <a:camera prst="orthographicFront">
              <a:rot lat="0" lon="0" rev="0"/>
            </a:camera>
            <a:lightRig rig="threePt" dir="tl">
              <a:rot lat="0" lon="0" rev="1200000"/>
            </a:lightRig>
          </a:scene3d>
          <a:sp3d>
            <a:bevelT w="38100" h="12700"/>
          </a:sp3d>
        </a:effectStyle>
      </a:effectStyleLst>
      <a:bgFillStyleLst>
        <a:solidFill>
          <a:schemeClr val="phClr"/>
        </a:solidFill>
        <a:gradFill rotWithShape="1">
          <a:gsLst>
            <a:gs pos="0">
              <a:schemeClr val="phClr">
                <a:tint val="90000"/>
                <a:shade val="96000"/>
                <a:hueMod val="100000"/>
                <a:satMod val="180000"/>
                <a:lumMod val="110000"/>
              </a:schemeClr>
            </a:gs>
            <a:gs pos="100000">
              <a:schemeClr val="phClr">
                <a:shade val="96000"/>
                <a:satMod val="160000"/>
                <a:lumMod val="100000"/>
              </a:schemeClr>
            </a:gs>
          </a:gsLst>
          <a:lin ang="4740000" scaled="1"/>
        </a:gradFill>
        <a:blipFill>
          <a:blip xmlns:r="http://schemas.openxmlformats.org/officeDocument/2006/relationships" r:embed="rId1"/>
          <a:stretch/>
        </a:blipFill>
      </a:bgFillStyleLst>
    </a:fmtScheme>
  </a:themeElements>
  <a:objectDefaults/>
  <a:extraClrSchemeLst/>
  <a:extLst>
    <a:ext uri="{05A4C25C-085E-4340-85A3-A5531E510DB2}">
      <thm15:themeFamily xmlns:thm15="http://schemas.microsoft.com/office/thememl/2012/main" name="Celestial" id="{C4BB2A3D-0E93-4C5F-B0D2-9D3FCE089CC5}" vid="{42E5908D-19A2-46FD-89FA-638B126129EF}"/>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F8BF9AC769AD6E4EA4D545CCC79C824F" ma:contentTypeVersion="9" ma:contentTypeDescription="Create a new document." ma:contentTypeScope="" ma:versionID="88e51548ea6aaaa89032108756091418">
  <xsd:schema xmlns:xsd="http://www.w3.org/2001/XMLSchema" xmlns:xs="http://www.w3.org/2001/XMLSchema" xmlns:p="http://schemas.microsoft.com/office/2006/metadata/properties" xmlns:ns3="e9586b6e-d655-4ea8-9b46-aa323587a11f" xmlns:ns4="72e6e00a-7fea-48f1-b1b6-00c90b4ff77b" targetNamespace="http://schemas.microsoft.com/office/2006/metadata/properties" ma:root="true" ma:fieldsID="0e18eab404943b5dc257d2814641ee2d" ns3:_="" ns4:_="">
    <xsd:import namespace="e9586b6e-d655-4ea8-9b46-aa323587a11f"/>
    <xsd:import namespace="72e6e00a-7fea-48f1-b1b6-00c90b4ff77b"/>
    <xsd:element name="properties">
      <xsd:complexType>
        <xsd:sequence>
          <xsd:element name="documentManagement">
            <xsd:complexType>
              <xsd:all>
                <xsd:element ref="ns3:MediaServiceMetadata" minOccurs="0"/>
                <xsd:element ref="ns3:MediaServiceFastMetadata" minOccurs="0"/>
                <xsd:element ref="ns3:MediaServiceSearchProperties" minOccurs="0"/>
                <xsd:element ref="ns3:MediaServiceObjectDetectorVersions" minOccurs="0"/>
                <xsd:element ref="ns3:_activity" minOccurs="0"/>
                <xsd:element ref="ns4:SharedWithUsers" minOccurs="0"/>
                <xsd:element ref="ns4:SharedWithDetails" minOccurs="0"/>
                <xsd:element ref="ns4:SharingHintHash" minOccurs="0"/>
                <xsd:element ref="ns3:MediaServiceDateTaken"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e9586b6e-d655-4ea8-9b46-aa323587a11f"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SearchProperties" ma:index="10" nillable="true" ma:displayName="MediaServiceSearchProperties" ma:hidden="true" ma:internalName="MediaServiceSearchProperties" ma:readOnly="true">
      <xsd:simpleType>
        <xsd:restriction base="dms:Note"/>
      </xsd:simpleType>
    </xsd:element>
    <xsd:element name="MediaServiceObjectDetectorVersions" ma:index="11" nillable="true" ma:displayName="MediaServiceObjectDetectorVersions" ma:hidden="true" ma:indexed="true" ma:internalName="MediaServiceObjectDetectorVersions" ma:readOnly="true">
      <xsd:simpleType>
        <xsd:restriction base="dms:Text"/>
      </xsd:simpleType>
    </xsd:element>
    <xsd:element name="_activity" ma:index="12" nillable="true" ma:displayName="_activity" ma:hidden="true" ma:internalName="_activity">
      <xsd:simpleType>
        <xsd:restriction base="dms:Note"/>
      </xsd:simpleType>
    </xsd:element>
    <xsd:element name="MediaServiceDateTaken" ma:index="16" nillable="true" ma:displayName="MediaServiceDateTaken" ma:hidden="true" ma:indexed="true" ma:internalName="MediaServiceDateTaken"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72e6e00a-7fea-48f1-b1b6-00c90b4ff77b" elementFormDefault="qualified">
    <xsd:import namespace="http://schemas.microsoft.com/office/2006/documentManagement/types"/>
    <xsd:import namespace="http://schemas.microsoft.com/office/infopath/2007/PartnerControls"/>
    <xsd:element name="SharedWithUsers" ma:index="13"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4" nillable="true" ma:displayName="Shared With Details" ma:internalName="SharedWithDetails" ma:readOnly="true">
      <xsd:simpleType>
        <xsd:restriction base="dms:Note">
          <xsd:maxLength value="255"/>
        </xsd:restriction>
      </xsd:simpleType>
    </xsd:element>
    <xsd:element name="SharingHintHash" ma:index="15" nillable="true" ma:displayName="Sharing Hint Hash" ma:hidden="true" ma:internalName="SharingHintHash"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_activity xmlns="e9586b6e-d655-4ea8-9b46-aa323587a11f" xsi:nil="true"/>
  </documentManagement>
</p:properties>
</file>

<file path=customXml/itemProps1.xml><?xml version="1.0" encoding="utf-8"?>
<ds:datastoreItem xmlns:ds="http://schemas.openxmlformats.org/officeDocument/2006/customXml" ds:itemID="{C0A0C536-8048-463E-B5CF-16E2135B2DB6}">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e9586b6e-d655-4ea8-9b46-aa323587a11f"/>
    <ds:schemaRef ds:uri="72e6e00a-7fea-48f1-b1b6-00c90b4ff77b"/>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78D4A837-93CE-46F9-8F39-E64D58315E79}">
  <ds:schemaRefs>
    <ds:schemaRef ds:uri="http://schemas.microsoft.com/sharepoint/v3/contenttype/forms"/>
  </ds:schemaRefs>
</ds:datastoreItem>
</file>

<file path=customXml/itemProps3.xml><?xml version="1.0" encoding="utf-8"?>
<ds:datastoreItem xmlns:ds="http://schemas.openxmlformats.org/officeDocument/2006/customXml" ds:itemID="{8DFF15C9-AB97-4013-82B3-EA55CF9001A4}">
  <ds:schemaRefs>
    <ds:schemaRef ds:uri="http://schemas.openxmlformats.org/package/2006/metadata/core-properties"/>
    <ds:schemaRef ds:uri="http://purl.org/dc/terms/"/>
    <ds:schemaRef ds:uri="e9586b6e-d655-4ea8-9b46-aa323587a11f"/>
    <ds:schemaRef ds:uri="http://schemas.microsoft.com/office/2006/metadata/properties"/>
    <ds:schemaRef ds:uri="http://schemas.microsoft.com/office/infopath/2007/PartnerControls"/>
    <ds:schemaRef ds:uri="http://purl.org/dc/dcmitype/"/>
    <ds:schemaRef ds:uri="http://purl.org/dc/elements/1.1/"/>
    <ds:schemaRef ds:uri="http://schemas.microsoft.com/office/2006/documentManagement/types"/>
    <ds:schemaRef ds:uri="72e6e00a-7fea-48f1-b1b6-00c90b4ff77b"/>
    <ds:schemaRef ds:uri="http://www.w3.org/XML/1998/namespace"/>
  </ds:schemaRefs>
</ds:datastoreItem>
</file>

<file path=docProps/app.xml><?xml version="1.0" encoding="utf-8"?>
<Properties xmlns="http://schemas.openxmlformats.org/officeDocument/2006/extended-properties" xmlns:vt="http://schemas.openxmlformats.org/officeDocument/2006/docPropsVTypes">
  <Template>TM03457452[[fn=Celestial]]</Template>
  <TotalTime>4587</TotalTime>
  <Words>1761</Words>
  <Application>Microsoft Office PowerPoint</Application>
  <PresentationFormat>Widescreen</PresentationFormat>
  <Paragraphs>210</Paragraphs>
  <Slides>23</Slides>
  <Notes>1</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23</vt:i4>
      </vt:variant>
    </vt:vector>
  </HeadingPairs>
  <TitlesOfParts>
    <vt:vector size="28" baseType="lpstr">
      <vt:lpstr>Aptos</vt:lpstr>
      <vt:lpstr>Arial</vt:lpstr>
      <vt:lpstr>Calibri</vt:lpstr>
      <vt:lpstr>Calibri Light</vt:lpstr>
      <vt:lpstr>Celestial</vt:lpstr>
      <vt:lpstr>Cover Page </vt:lpstr>
      <vt:lpstr>Digital Innovation – NHS App</vt:lpstr>
      <vt:lpstr>Introduction </vt:lpstr>
      <vt:lpstr>PowerPoint Presentation</vt:lpstr>
      <vt:lpstr>PowerPoint Presentation</vt:lpstr>
      <vt:lpstr>Covid-19 Pass </vt:lpstr>
      <vt:lpstr>Nhs overview </vt:lpstr>
      <vt:lpstr>How the NHS app works </vt:lpstr>
      <vt:lpstr>Benefits workplace </vt:lpstr>
      <vt:lpstr>Benefits patients</vt:lpstr>
      <vt:lpstr>Possible barriers </vt:lpstr>
      <vt:lpstr>The value of the NHS app in health &amp; social care </vt:lpstr>
      <vt:lpstr>Why this research has value? </vt:lpstr>
      <vt:lpstr>Positives of NHS APP</vt:lpstr>
      <vt:lpstr>NEGATIVES OF NHS APP </vt:lpstr>
      <vt:lpstr>CHALLENGES </vt:lpstr>
      <vt:lpstr>SOLUTIONS/POLICY ACTIONS </vt:lpstr>
      <vt:lpstr>ETHICS &amp; DATA SECURITY </vt:lpstr>
      <vt:lpstr>RECOMMENDATIONS-NHS APP  </vt:lpstr>
      <vt:lpstr>Barrier- Increase Funding for the App  </vt:lpstr>
      <vt:lpstr>CONCLUSION AND CALL TO ACTION </vt:lpstr>
      <vt:lpstr>Reference list </vt:lpstr>
      <vt:lpstr>REFERENCE LIST (CONTINUED)</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Naznin Mahmood (2215438)</dc:creator>
  <cp:lastModifiedBy>Naznin Mahmood (2215438)</cp:lastModifiedBy>
  <cp:revision>1</cp:revision>
  <dcterms:created xsi:type="dcterms:W3CDTF">2025-10-17T09:44:43Z</dcterms:created>
  <dcterms:modified xsi:type="dcterms:W3CDTF">2025-11-05T22:49:20Z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0x010100F8BF9AC769AD6E4EA4D545CCC79C824F</vt:lpwstr>
  </property>
</Properties>
</file>