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35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621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93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23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45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9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836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692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74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339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89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39023-8182-414B-BDC1-0A041AAB5AF3}" type="datetimeFigureOut">
              <a:rPr lang="en-GB" smtClean="0"/>
              <a:t>02/08/2024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D949-C40C-448C-A488-C25156C42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4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340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611231"/>
            <a:ext cx="3832064" cy="22467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OUR KIDS DEVELOP AS WELL AS TECHNOLOGY DOES YEAR AFTER YEAR. AS ADULTS, IT IS ESSENTIAL THAT WE DO OUR PART AND </a:t>
            </a:r>
            <a:r>
              <a:rPr lang="en-US" sz="2000" b="1" cap="none" spc="0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REmain</a:t>
            </a:r>
            <a:r>
              <a:rPr lang="en-US" sz="2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 AWARENESS OF WHAT'S OUT THERE AND WHAT THE RISKS MAY BE. </a:t>
            </a:r>
            <a:endParaRPr lang="en-US" sz="2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0809"/>
            <a:ext cx="3832062" cy="302042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832063" y="4611231"/>
            <a:ext cx="4101323" cy="22467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OUR SCHOOL IS COMMITTED TO GUARDING OUR KIDS FROM DAMAGE. </a:t>
            </a:r>
            <a:r>
              <a:rPr lang="en-US" sz="2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  <a:latin typeface="+mj-lt"/>
              </a:rPr>
              <a:t>In order to make sure that our children receive consistent messages from both home and school, we think that collaborating with parents is essential</a:t>
            </a:r>
            <a:r>
              <a:rPr lang="en-US" sz="20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.</a:t>
            </a:r>
            <a:endParaRPr lang="en-US" sz="2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933386" y="4611231"/>
            <a:ext cx="4258614" cy="22467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/>
                <a:latin typeface="Bahnschrift SemiLight" panose="020B0502040204020203" pitchFamily="34" charset="0"/>
              </a:rPr>
              <a:t>After meeting a stranger they had met online (on Facebook and Xbox), two British children were murdered. They had both told their parents they were going to sleep at a friend's house. Neither parent looked it up!</a:t>
            </a:r>
            <a:endParaRPr lang="en-US" sz="2000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  <a:effectLst/>
              <a:latin typeface="Bahnschrift SemiLight" panose="020B0502040204020203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060" y="1610366"/>
            <a:ext cx="4101322" cy="302042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384" y="1629923"/>
            <a:ext cx="4258615" cy="2981308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5899472" y="2967335"/>
            <a:ext cx="3930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`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-197517" y="0"/>
            <a:ext cx="1212335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Kaloyan</a:t>
            </a:r>
            <a:r>
              <a:rPr lang="en-US" sz="4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400" b="0" cap="none" spc="0" dirty="0" err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dzhivanov</a:t>
            </a:r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4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ID: 2337239 </a:t>
            </a:r>
          </a:p>
          <a:p>
            <a:pPr algn="ctr"/>
            <a:r>
              <a:rPr lang="en-US" sz="4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Group: 9 Digital Skills  LCLM 4002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0923" y="155962"/>
            <a:ext cx="2331076" cy="113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04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129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Bahnschrift SemiLight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</cp:revision>
  <dcterms:created xsi:type="dcterms:W3CDTF">2024-08-02T11:03:36Z</dcterms:created>
  <dcterms:modified xsi:type="dcterms:W3CDTF">2024-08-02T11:13:11Z</dcterms:modified>
</cp:coreProperties>
</file>