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ink/ink175.xml" ContentType="application/inkml+xml"/>
  <Override PartName="/ppt/ink/ink176.xml" ContentType="application/inkml+xml"/>
  <Override PartName="/ppt/ink/ink177.xml" ContentType="application/inkml+xml"/>
  <Override PartName="/ppt/ink/ink178.xml" ContentType="application/inkml+xml"/>
  <Override PartName="/ppt/ink/ink179.xml" ContentType="application/inkml+xml"/>
  <Override PartName="/ppt/ink/ink180.xml" ContentType="application/inkml+xml"/>
  <Override PartName="/ppt/ink/ink181.xml" ContentType="application/inkml+xml"/>
  <Override PartName="/ppt/ink/ink182.xml" ContentType="application/inkml+xml"/>
  <Override PartName="/ppt/ink/ink183.xml" ContentType="application/inkml+xml"/>
  <Override PartName="/ppt/ink/ink184.xml" ContentType="application/inkml+xml"/>
  <Override PartName="/ppt/ink/ink185.xml" ContentType="application/inkml+xml"/>
  <Override PartName="/ppt/ink/ink186.xml" ContentType="application/inkml+xml"/>
  <Override PartName="/ppt/ink/ink187.xml" ContentType="application/inkml+xml"/>
  <Override PartName="/ppt/ink/ink188.xml" ContentType="application/inkml+xml"/>
  <Override PartName="/ppt/ink/ink189.xml" ContentType="application/inkml+xml"/>
  <Override PartName="/ppt/ink/ink190.xml" ContentType="application/inkml+xml"/>
  <Override PartName="/ppt/ink/ink191.xml" ContentType="application/inkml+xml"/>
  <Override PartName="/ppt/ink/ink192.xml" ContentType="application/inkml+xml"/>
  <Override PartName="/ppt/ink/ink193.xml" ContentType="application/inkml+xml"/>
  <Override PartName="/ppt/ink/ink194.xml" ContentType="application/inkml+xml"/>
  <Override PartName="/ppt/ink/ink195.xml" ContentType="application/inkml+xml"/>
  <Override PartName="/ppt/ink/ink196.xml" ContentType="application/inkml+xml"/>
  <Override PartName="/ppt/ink/ink197.xml" ContentType="application/inkml+xml"/>
  <Override PartName="/ppt/ink/ink198.xml" ContentType="application/inkml+xml"/>
  <Override PartName="/ppt/ink/ink199.xml" ContentType="application/inkml+xml"/>
  <Override PartName="/ppt/ink/ink200.xml" ContentType="application/inkml+xml"/>
  <Override PartName="/ppt/ink/ink201.xml" ContentType="application/inkml+xml"/>
  <Override PartName="/ppt/ink/ink202.xml" ContentType="application/inkml+xml"/>
  <Override PartName="/ppt/ink/ink203.xml" ContentType="application/inkml+xml"/>
  <Override PartName="/ppt/ink/ink204.xml" ContentType="application/inkml+xml"/>
  <Override PartName="/ppt/ink/ink205.xml" ContentType="application/inkml+xml"/>
  <Override PartName="/ppt/ink/ink206.xml" ContentType="application/inkml+xml"/>
  <Override PartName="/ppt/ink/ink207.xml" ContentType="application/inkml+xml"/>
  <Override PartName="/ppt/ink/ink208.xml" ContentType="application/inkml+xml"/>
  <Override PartName="/ppt/ink/ink209.xml" ContentType="application/inkml+xml"/>
  <Override PartName="/ppt/ink/ink210.xml" ContentType="application/inkml+xml"/>
  <Override PartName="/ppt/ink/ink211.xml" ContentType="application/inkml+xml"/>
  <Override PartName="/ppt/ink/ink212.xml" ContentType="application/inkml+xml"/>
  <Override PartName="/ppt/ink/ink213.xml" ContentType="application/inkml+xml"/>
  <Override PartName="/ppt/ink/ink214.xml" ContentType="application/inkml+xml"/>
  <Override PartName="/ppt/ink/ink215.xml" ContentType="application/inkml+xml"/>
  <Override PartName="/ppt/ink/ink216.xml" ContentType="application/inkml+xml"/>
  <Override PartName="/ppt/ink/ink217.xml" ContentType="application/inkml+xml"/>
  <Override PartName="/ppt/ink/ink218.xml" ContentType="application/inkml+xml"/>
  <Override PartName="/ppt/ink/ink219.xml" ContentType="application/inkml+xml"/>
  <Override PartName="/ppt/ink/ink220.xml" ContentType="application/inkml+xml"/>
  <Override PartName="/ppt/ink/ink221.xml" ContentType="application/inkml+xml"/>
  <Override PartName="/ppt/ink/ink222.xml" ContentType="application/inkml+xml"/>
  <Override PartName="/ppt/ink/ink223.xml" ContentType="application/inkml+xml"/>
  <Override PartName="/ppt/ink/ink224.xml" ContentType="application/inkml+xml"/>
  <Override PartName="/ppt/ink/ink225.xml" ContentType="application/inkml+xml"/>
  <Override PartName="/ppt/ink/ink226.xml" ContentType="application/inkml+xml"/>
  <Override PartName="/ppt/ink/ink227.xml" ContentType="application/inkml+xml"/>
  <Override PartName="/ppt/ink/ink228.xml" ContentType="application/inkml+xml"/>
  <Override PartName="/ppt/ink/ink229.xml" ContentType="application/inkml+xml"/>
  <Override PartName="/ppt/ink/ink230.xml" ContentType="application/inkml+xml"/>
  <Override PartName="/ppt/ink/ink231.xml" ContentType="application/inkml+xml"/>
  <Override PartName="/ppt/ink/ink232.xml" ContentType="application/inkml+xml"/>
  <Override PartName="/ppt/ink/ink233.xml" ContentType="application/inkml+xml"/>
  <Override PartName="/ppt/ink/ink234.xml" ContentType="application/inkml+xml"/>
  <Override PartName="/ppt/ink/ink235.xml" ContentType="application/inkml+xml"/>
  <Override PartName="/ppt/ink/ink236.xml" ContentType="application/inkml+xml"/>
  <Override PartName="/ppt/ink/ink237.xml" ContentType="application/inkml+xml"/>
  <Override PartName="/ppt/ink/ink238.xml" ContentType="application/inkml+xml"/>
  <Override PartName="/ppt/ink/ink239.xml" ContentType="application/inkml+xml"/>
  <Override PartName="/ppt/ink/ink240.xml" ContentType="application/inkml+xml"/>
  <Override PartName="/ppt/ink/ink241.xml" ContentType="application/inkml+xml"/>
  <Override PartName="/ppt/ink/ink242.xml" ContentType="application/inkml+xml"/>
  <Override PartName="/ppt/ink/ink243.xml" ContentType="application/inkml+xml"/>
  <Override PartName="/ppt/ink/ink244.xml" ContentType="application/inkml+xml"/>
  <Override PartName="/ppt/ink/ink245.xml" ContentType="application/inkml+xml"/>
  <Override PartName="/ppt/ink/ink246.xml" ContentType="application/inkml+xml"/>
  <Override PartName="/ppt/ink/ink247.xml" ContentType="application/inkml+xml"/>
  <Override PartName="/ppt/ink/ink248.xml" ContentType="application/inkml+xml"/>
  <Override PartName="/ppt/ink/ink249.xml" ContentType="application/inkml+xml"/>
  <Override PartName="/ppt/ink/ink250.xml" ContentType="application/inkml+xml"/>
  <Override PartName="/ppt/ink/ink251.xml" ContentType="application/inkml+xml"/>
  <Override PartName="/ppt/ink/ink252.xml" ContentType="application/inkml+xml"/>
  <Override PartName="/ppt/ink/ink253.xml" ContentType="application/inkml+xml"/>
  <Override PartName="/ppt/ink/ink254.xml" ContentType="application/inkml+xml"/>
  <Override PartName="/ppt/ink/ink255.xml" ContentType="application/inkml+xml"/>
  <Override PartName="/ppt/ink/ink256.xml" ContentType="application/inkml+xml"/>
  <Override PartName="/ppt/ink/ink257.xml" ContentType="application/inkml+xml"/>
  <Override PartName="/ppt/ink/ink258.xml" ContentType="application/inkml+xml"/>
  <Override PartName="/ppt/ink/ink259.xml" ContentType="application/inkml+xml"/>
  <Override PartName="/ppt/ink/ink260.xml" ContentType="application/inkml+xml"/>
  <Override PartName="/ppt/ink/ink261.xml" ContentType="application/inkml+xml"/>
  <Override PartName="/ppt/ink/ink262.xml" ContentType="application/inkml+xml"/>
  <Override PartName="/ppt/ink/ink263.xml" ContentType="application/inkml+xml"/>
  <Override PartName="/ppt/ink/ink264.xml" ContentType="application/inkml+xml"/>
  <Override PartName="/ppt/ink/ink265.xml" ContentType="application/inkml+xml"/>
  <Override PartName="/ppt/ink/ink266.xml" ContentType="application/inkml+xml"/>
  <Override PartName="/ppt/ink/ink267.xml" ContentType="application/inkml+xml"/>
  <Override PartName="/ppt/ink/ink268.xml" ContentType="application/inkml+xml"/>
  <Override PartName="/ppt/ink/ink269.xml" ContentType="application/inkml+xml"/>
  <Override PartName="/ppt/ink/ink270.xml" ContentType="application/inkml+xml"/>
  <Override PartName="/ppt/ink/ink271.xml" ContentType="application/inkml+xml"/>
  <Override PartName="/ppt/ink/ink272.xml" ContentType="application/inkml+xml"/>
  <Override PartName="/ppt/ink/ink273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sldIdLst>
    <p:sldId id="256" r:id="rId2"/>
    <p:sldId id="257" r:id="rId3"/>
    <p:sldId id="258" r:id="rId4"/>
    <p:sldId id="261" r:id="rId5"/>
    <p:sldId id="262" r:id="rId6"/>
    <p:sldId id="259" r:id="rId7"/>
    <p:sldId id="272" r:id="rId8"/>
    <p:sldId id="283" r:id="rId9"/>
    <p:sldId id="282" r:id="rId10"/>
    <p:sldId id="263" r:id="rId11"/>
    <p:sldId id="284" r:id="rId12"/>
    <p:sldId id="273" r:id="rId13"/>
    <p:sldId id="293" r:id="rId14"/>
    <p:sldId id="294" r:id="rId15"/>
    <p:sldId id="264" r:id="rId16"/>
    <p:sldId id="285" r:id="rId17"/>
    <p:sldId id="313" r:id="rId18"/>
    <p:sldId id="314" r:id="rId19"/>
    <p:sldId id="274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265" r:id="rId28"/>
    <p:sldId id="275" r:id="rId29"/>
    <p:sldId id="266" r:id="rId30"/>
    <p:sldId id="287" r:id="rId31"/>
    <p:sldId id="276" r:id="rId32"/>
    <p:sldId id="267" r:id="rId33"/>
    <p:sldId id="288" r:id="rId34"/>
    <p:sldId id="289" r:id="rId35"/>
    <p:sldId id="277" r:id="rId36"/>
    <p:sldId id="303" r:id="rId37"/>
    <p:sldId id="304" r:id="rId38"/>
    <p:sldId id="305" r:id="rId39"/>
    <p:sldId id="268" r:id="rId40"/>
    <p:sldId id="290" r:id="rId41"/>
    <p:sldId id="278" r:id="rId42"/>
    <p:sldId id="306" r:id="rId43"/>
    <p:sldId id="307" r:id="rId44"/>
    <p:sldId id="308" r:id="rId45"/>
    <p:sldId id="269" r:id="rId46"/>
    <p:sldId id="279" r:id="rId47"/>
    <p:sldId id="309" r:id="rId48"/>
    <p:sldId id="270" r:id="rId49"/>
    <p:sldId id="291" r:id="rId50"/>
    <p:sldId id="280" r:id="rId51"/>
    <p:sldId id="310" r:id="rId52"/>
    <p:sldId id="271" r:id="rId53"/>
    <p:sldId id="292" r:id="rId54"/>
    <p:sldId id="281" r:id="rId55"/>
    <p:sldId id="311" r:id="rId56"/>
    <p:sldId id="312" r:id="rId5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Yiying Jiao" initials="YJ" lastIdx="3" clrIdx="0">
    <p:extLst>
      <p:ext uri="{19B8F6BF-5375-455C-9EA6-DF929625EA0E}">
        <p15:presenceInfo xmlns:p15="http://schemas.microsoft.com/office/powerpoint/2012/main" userId="S::y.jiao@uwtsd.ac.uk::dad89eff-c5db-47ef-b2c9-fb1a784356ef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6327"/>
  </p:normalViewPr>
  <p:slideViewPr>
    <p:cSldViewPr snapToGrid="0" snapToObjects="1">
      <p:cViewPr>
        <p:scale>
          <a:sx n="111" d="100"/>
          <a:sy n="111" d="100"/>
        </p:scale>
        <p:origin x="6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commentAuthors" Target="commentAuthors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7T21:26:04.864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57 24575,'72'0'0,"-16"0"0,-8 0 0,-6 0 0,0 0 0,1 0 0,6 0 0,3 0 0,1 0 0,38 0 0,-40 0 0,49 0 0,-43 0 0,25 0 0,-11 0 0,0 0 0,0 0 0,0 0 0,1 0 0,-1 0 0,0 0 0,0 0 0,-9 0 0,7 0 0,-16-11 0,7 8 0,-9-8 0,-1 11 0,-7 0 0,6 0 0,-14 0 0,6 0 0,0 0 0,-5 0 0,12 0 0,-13 0 0,6 0 0,0 0 0,-5-5 0,5 4 0,0-4 0,-6 5 0,6 0 0,-8 0 0,1 0 0,-1-5 0,8 4 0,-6-4 0,6 5 0,15 0 0,-17 0 0,25 0 0,-29 0 0,6 0 0,-8 0 0,1 0 0,-1 0 0,-6 0 0,5 0 0,-12 0 0,12 0 0,-11 0 0,11 0 0,-3 0 0,5 0 0,-5 0 0,11 0 0,-17 0 0,11 0 0,-7 0 0,-2 0 0,3 0 0,-10 0 0,0 0 0,-4 0 0,0 0 0,4-5 0,-9 4 0,9-3 0,-9 4 0,13 0 0,-12 0 0,6 0 0,-3 0 0,-4 0 0,4 0 0,0 0 0,-3 0 0,7 0 0,-7 0 0,3 0 0,-5 0 0,0 0 0,0 0 0,0 0 0,0 0 0,0 0 0,0 0 0,0 0 0,0 0 0,0 0 0,0 0 0,-1 0 0,-3 0 0,0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7T21:27:57.542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1 24575,'0'11'0,"0"0"0,0-3 0,0 0 0,0 0 0,0 9 0,0-4 0,0 10 0,0-11 0,0 1 0,0-5 0,0 0 0,0 0 0,0 0 0,0 0 0,0 0 0,0 5 0,0-4 0,0 4 0,0-5 0,0 0 0,0 0 0,0 0 0,0 0 0,0 0 0,0 0 0,0 0 0,0 0 0,0 0 0,0 0 0,0 4 0,0-3 0,0 2 0,0-3 0,0-1 0,0 1 0,0-1 0,0 1 0,0-1 0,0-3 0,0-1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7T21:28:02.288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 10 24575,'30'0'0,"-12"0"0,8 0 0,-17 0 0,9 0 0,6 0 0,-7 0 0,7 0 0,-11 0 0,-4 0 0,4 0 0,-5 0 0,0 0 0,5 0 0,-4 0 0,4 0 0,0 0 0,-4 0 0,4 0 0,-5 0 0,5 0 0,-4 0 0,4 0 0,-5 0 0,0 0 0,0 0 0,0 0 0,0 0 0,0 0 0,0 0 0,0 0 0,0 0 0,5 0 0,0 0 0,1 0 0,-3 0 0,2-4 0,-3 3 0,2-3 0,-4 4 0,5 0 0,-3 0 0,3 0 0,-5 0 0,4 0 0,-2 0 0,3 0 0,-5 0 0,5 0 0,-4 0 0,4 0 0,0 0 0,-4 0 0,4 0 0,0 0 0,-4 0 0,9 0 0,-9 0 0,4 0 0,0 0 0,-4 0 0,4 0 0,-1 0 0,-3 0 0,2 0 0,-3 0 0,0 0 0,0 0 0,0 0 0,0 0 0,0 0 0,-1 0 0,-3 0 0,-1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7T21:28:05.121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16 0 24575,'11'0'0,"4"0"0,-6 0 0,2 0 0,-3 0 0,3 0 0,-2 0 0,-2 4 0,-4 0 0,1 3 0,0 1 0,0-1 0,2 0 0,-1 1 0,-1 0 0,2-4 0,-5 3 0,6-7 0,-7 7 0,3-3 0,-3 3 0,0 1 0,0 0 0,0 0 0,0 0 0,0 0 0,0 0 0,0 0 0,0-1 0,0 1 0,0 0 0,0 0 0,0-1 0,-3 0 0,-1 0 0,-3-3 0,0 3 0,-1-3 0,4 4 0,-3-3 0,2 2 0,-3-3 0,0 4 0,0 0 0,0-3 0,4 2 0,-3-6 0,3 6 0,-4-7 0,1 4 0,0-4 0,0 0 0,0 0 0,-1 0 0,1 0 0,25-5 0,0 4 0,17-3 0,-4-1 0,-4-1 0,0-4 0,5 4 0,-5-4 0,6 4 0,1-5 0,-7 1 0,-2 4 0,1 2 0,-6-1 0,1 4 0,-3-7 0,-9 7 0,4-4 0,-5 5 0,0 0 0,0 0 0,-4 0 0,0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7T21:31:22.946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 20 24575,'18'0'0,"-3"0"0,8 0 0,-6 0 0,12 0 0,-10 0 0,17 0 0,-13 0 0,14 0 0,-18 0 0,0 0 0,0 0 0,0 0 0,0 0 0,0 0 0,0 0 0,0 0 0,7 0 0,-5-5 0,4 4 0,-6-3 0,0 4 0,0 0 0,0 0 0,1 0 0,-1 0 0,0 0 0,0 0 0,-5 0 0,4 0 0,-4 0 0,5 0 0,0 0 0,0 0 0,0 0 0,-4 0 0,2 0 0,-2 0 0,4 0 0,-5 0 0,4 0 0,-4 0 0,0 0 0,4 0 0,-4 0 0,0 0 0,4 0 0,-9 0 0,9 0 0,-8 0 0,7 0 0,-7 0 0,8-4 0,-4 3 0,8-4 0,-7 5 0,7 0 0,-13 0 0,12 0 0,-10 0 0,10 0 0,-12 0 0,9 0 0,-9 0 0,4 0 0,0 0 0,-4 0 0,4 0 0,0 0 0,-3 0 0,3 0 0,-1 0 0,-2 0 0,8 0 0,-9 0 0,9 0 0,-9 0 0,9 0 0,-9 0 0,9 0 0,-4 0 0,0 0 0,4 0 0,-4 0 0,5 0 0,0 0 0,0 0 0,1 0 0,-6 0 0,4 0 0,-4 0 0,0 4 0,4-3 0,-9 2 0,9-3 0,-9 0 0,4 0 0,-5 0 0,0 0 0,0 0 0,0 4 0,0-3 0,0 2 0,0-3 0,0 0 0,0 0 0,0 0 0,-1 0 0,0 0 0,1 0 0,-1 0 0,0 0 0,0 0 0,1 0 0,-1 0 0,-3 0 0,-1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7T21:31:49.300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183 0 24575,'12'0'0,"-2"0"0,-2 0 0,0 0 0,-1 4 0,1 0 0,-4 3 0,3-2 0,-2-2 0,-1 0 0,2 1 0,-2 4 0,3-1 0,-3 0 0,3-3 0,-6 3 0,6-3 0,-6 4 0,2 0 0,1-4 0,-3 2 0,2-2 0,-3 4 0,0-1 0,0 1 0,0-1 0,0 1 0,0 0 0,-3 0 0,2 0 0,-6 0 0,2 0 0,-3 0 0,0 0 0,0 0 0,0 0 0,0 0 0,0 0 0,4 0 0,-3 0 0,2 0 0,1 0 0,-3-3 0,2 2 0,-3-6 0,4 6 0,-3-3 0,2 1 0,-3 2 0,0-6 0,0 6 0,0-6 0,0 6 0,0-6 0,-5 2 0,4 1 0,-4-3 0,5 2 0,0-3 0,0 0 0,0 0 0,0 4 0,1-3 0,-1 2 0,1-3 0,6 0 0,11 0 0,-1 0 0,13 0 0,-13 0 0,9 0 0,-9 0 0,9 0 0,-9 0 0,4 0 0,-5 0 0,5 0 0,-4 0 0,4 0 0,-5 0 0,0 0 0,0 0 0,0 0 0,0 0 0,0 0 0,0 0 0,0 0 0,0 4 0,-1 0 0,1 0 0,-4 3 0,3-6 0,-6 6 0,5-3 0,-5 4 0,2-1 0,-3 0 0,0 0 0,0 1 0,0 0 0,0 0 0,0 0 0,0 0 0,0 0 0,0 0 0,0 0 0,0 0 0,0 0 0,0 0 0,0-1 0,0 1 0,0-1 0,0 0 0,-3-3 0,-2 3 0,-2-3 0,-1 4 0,0-4 0,0 3 0,0-2 0,0-1 0,-5 4 0,4-4 0,-4 2 0,5 1 0,0-6 0,0 6 0,-5-6 0,4 6 0,-4-6 0,5 2 0,0 1 0,0-3 0,0 2 0,0 1 0,1-3 0,-1 2 0,0-3 0,0 0 0,0 0 0,0 0 0,0 0 0,0 0 0,0 0 0,0 0 0,0 0 0,0 0 0,0 0 0,1 0 0,3 0 0,1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7T21:41:53.675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0 101 24575,'19'0'0,"-2"0"0,55 0 0,-9 0 0,3 0 0,31 0 0,-29 3 0,-12-6 0,-39-11 0,13 10 0,-13-10 0,14 14 0,-15 0 0,6 0 0,0 0 0,-7 0 0,8 0 0,-10 0 0,1-6 0,-1 4 0,1-4 0,8 6 0,-6 0 0,6 0 0,-8-6 0,-1 5 0,1-5 0,0 6 0,-1 0 0,1 0 0,-1 0 0,1 0 0,0 0 0,-1 0 0,1 0 0,0-6 0,-1 4 0,1-4 0,0 6 0,-1 0 0,1 0 0,0 0 0,-1-6 0,1 4 0,0-4 0,-1 6 0,1 0 0,-1 0 0,1 0 0,8 0 0,-6 0 0,6 0 0,-8 0 0,-1-6 0,1 5 0,0-5 0,-1 6 0,1 0 0,0 0 0,-1 0 0,1 0 0,-1 0 0,1 0 0,5 0 0,-4 0 0,4 0 0,-5 0 0,0 0 0,-1 0 0,1 0 0,0 0 0,-1 0 0,1 0 0,0 0 0,-1 0 0,0 0 0,1 0 0,-2 0 0,2 0 0,-2 0 0,1 0 0,0 0 0,0 0 0,0 0 0,1 0 0,-1 0 0,0 0 0,1 0 0,-2 0 0,1 0 0,0 0 0,-1 0 0,2 0 0,-1 0 0,0 0 0,0 0 0,0 0 0,-1 0 0,-4 0 0,-3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7T21:41:55.949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68 0 24575,'0'19'0,"0"-5"0,0 5 0,0 3 0,0-7 0,0 7 0,0-8 0,0-1 0,0 1 0,0 0 0,-15 0 0,11 0 0,-10 1 0,8-2 0,4 0 0,-10-6 0,11 4 0,-11-4 0,11 5 0,0-5 0,9-2 0,4-5 0,2 0 0,-1 0 0,9 0 0,-6 0 0,6 0 0,0 0 0,2 0 0,1 0 0,-3 0 0,0 0 0,-7 0 0,8 0 0,-10 0 0,1 0 0,-1 0 0,1 0 0,0 0 0,-1 0 0,0 0 0,-1 0 0,1 0 0,-1 0 0,1 0 0,-1 0 0,1 0 0,-1 0 0,-5 0 0,-2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7T21:42:03.111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 1 24575,'0'20'0,"0"-6"0,0 8 0,0-9 0,0 9 0,0-6 0,0 6 0,0-8 0,0-1 0,0 1 0,0 0 0,0-1 0,0 1 0,0 0 0,0-1 0,0 1 0,0 0 0,0-1 0,0 1 0,0 0 0,0-1 0,0 1 0,0 0 0,0-1 0,0 0 0,0-1 0,0 0 0,0 0 0,0-1 0,0 1 0,0-6 0,0-1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09:50.703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51 24575,'20'0'0,"-5"0"0,7 0 0,-4 0 0,6 0 0,0 0 0,0 0 0,0 0 0,0 0 0,0 0 0,-6 0 0,5 0 0,-12 0 0,12 0 0,-12 0 0,12 0 0,-11 0 0,8-5 0,-2 4 0,-2-3 0,0 4 0,-6 0 0,0 0 0,0 0 0,1 0 0,-1 0 0,0 0 0,0 0 0,0-5 0,0 4 0,0-3 0,0 4 0,0 0 0,0 0 0,0 0 0,0 0 0,-1 0 0,1 0 0,0-5 0,0 4 0,0-3 0,0 4 0,-1 0 0,1-5 0,0 4 0,0-3 0,-1 4 0,1 0 0,-1 0 0,1 0 0,0 0 0,-1 0 0,0 0 0,-3-5 0,2 4 0,-3-3 0,5 4 0,-2 0 0,-2 0 0,-3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09:53.311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 33 24575,'14'0'0,"0"0"0,2 0 0,-4 0 0,19 0 0,-18 0 0,18 0 0,-13 0 0,6 0 0,-6 0 0,4 0 0,-4 0 0,0 0 0,4 0 0,-10 0 0,11 0 0,-12 0 0,12 0 0,-12 0 0,6 0 0,-7 0 0,6 0 0,0 0 0,2 0 0,2 0 0,-8 0 0,4 0 0,-6 0 0,0 0 0,1 0 0,-1 0 0,0 0 0,0 0 0,0 0 0,0 0 0,0 0 0,0 0 0,0 0 0,0 0 0,0 0 0,0 0 0,1 0 0,-1 0 0,0 0 0,0 0 0,6 0 0,-4 0 0,4 0 0,-6 0 0,6 0 0,-4 0 0,4 0 0,-6 0 0,1 0 0,-1 0 0,0 0 0,0 0 0,0 0 0,4 0 0,-2 0 0,2 0 0,-4 0 0,0 0 0,0 0 0,0 0 0,0 0 0,0 0 0,-1 0 0,1 0 0,0 0 0,0 0 0,3 0 0,-2 0 0,3 0 0,-6 0 0,-3-4 0,-1-7 0,-4 4 0,0-3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09:56.139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1 24575,'0'14'0,"0"4"0,0-7 0,0 3 0,0-4 0,0 1 0,0-1 0,0 0 0,0-1 0,0 0 0,0 1 0,0-1 0,0 1 0,0 0 0,0 0 0,0-1 0,0 0 0,0 0 0,0 0 0,0 1 0,0 1 0,0-2 0,5 1 0,-4-1 0,3 1 0,1-5 0,-4 3 0,3-3 0,-4 4 0,0 0 0,5-4 0,-4 4 0,3-4 0,-4 5 0,5-5 0,-4 3 0,3-3 0,-4 4 0,4-4 0,-3-1 0,3-4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09:59.070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 0 24575,'14'0'0,"0"0"0,-4 0 0,0 0 0,0 0 0,0 0 0,1 0 0,-1 0 0,0 0 0,-1 0 0,1 0 0,-1 0 0,0 0 0,0 0 0,0 0 0,0 0 0,0 0 0,0 0 0,1 0 0,-1 0 0,1 0 0,-1 0 0,0 0 0,-4 4 0,-1 1 0,-4 4 0,0 0 0,0 0 0,0 0 0,0 0 0,0 1 0,0-1 0,0 1 0,0 0 0,0-1 0,0 1 0,0 0 0,0 0 0,0-1 0,0 0 0,-5 1 0,4-1 0,-8 1 0,8-1 0,-7 1 0,7 0 0,-7 3 0,3-6 0,-1 6 0,-2-12 0,6 8 0,-7-8 0,8 8 0,-8-8 0,4 8 0,-5-4 0,1 1 0,-1 3 0,1-8 0,3 8 0,-2-8 0,2 3 0,-4 0 0,1-3 0,0 3 0,4 1 0,-3-4 0,10 3 0,3-4 0,6 0 0,2 0 0,-3 0 0,0 0 0,0 0 0,0 0 0,0 0 0,0 0 0,0 0 0,0 0 0,0 0 0,6 0 0,-4 0 0,4 0 0,-6 0 0,7 0 0,-6 0 0,6 0 0,-7 0 0,0 0 0,0 0 0,0 0 0,0 0 0,0 0 0,0 0 0,0 0 0,0 0 0,-1 0 0,1 0 0,-2 0 0,-3 0 0,-1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14:37.733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1 24575,'50'0'0,"-23"0"0,11 0 0,-11 0 0,19 0 0,6 0 0,-6 0 0,-13 0 0,-21 0 0,10 0 0,-10 0 0,4 0 0,0 0 0,-4 0 0,11 0 0,-12 0 0,6 0 0,-7 0 0,6 0 0,-4 0 0,4 0 0,0 0 0,-4 0 0,10 0 0,-10 0 0,4 0 0,1 0 0,-6 0 0,12 0 0,-12 0 0,6 0 0,-1 0 0,-4 0 0,4 0 0,-6 0 0,0 0 0,7 0 0,-6 0 0,5 0 0,1 0 0,-6 0 0,6 0 0,-7 0 0,0 0 0,0 0 0,0 0 0,0 0 0,0 0 0,7 0 0,-6 0 0,6 0 0,-7 0 0,0 0 0,0 0 0,0 0 0,0 0 0,0 0 0,0 0 0,0 0 0,0 0 0,0 0 0,0 0 0,0 0 0,0 0 0,-1 0 0,0 0 0,1 0 0,0 0 0,-1 0 0,1 0 0,-1 0 0,1 0 0,-1 0 0,0 0 0,1 0 0,-1 0 0,1 0 0,-1 0 0,1 0 0,-1 0 0,0 0 0,0 0 0,1 0 0,-1 0 0,0 0 0,0 0 0,0 0 0,-4 0 0,-1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14:41.263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22 0 24575,'13'0'0,"0"0"0,3 0 0,-4 0 0,4 0 0,1 0 0,-6 0 0,6 0 0,-7 0 0,6 0 0,-4 0 0,4 0 0,-6 0 0,0 0 0,0 0 0,0 0 0,0 0 0,0 0 0,0 0 0,1 0 0,-1 5 0,0-4 0,0 3 0,0 1 0,0-4 0,0 3 0,-4 1 0,3-4 0,-4 3 0,5 1 0,-1 0 0,-4 5 0,-1-2 0,-4 1 0,0 0 0,0 0 0,0 0 0,0 1 0,0-1 0,0 0 0,0 0 0,0 1 0,-4-5 0,3 4 0,-8-4 0,4 5 0,-4-1 0,0-4 0,0-2 0,0-3 0,0 5 0,0-4 0,-1 4 0,0-5 0,0 4 0,0-3 0,0 4 0,0-5 0,-1 0 0,-3 0 0,3 0 0,-9 0 0,8 0 0,-10 0 0,10 0 0,-4 0 0,5 0 0,1 0 0,0 0 0,0 0 0,0 0 0,0 0 0,9 0 0,11 0 0,1 0 0,8 0 0,-2 0 0,-6 0 0,12 0 0,-5 0 0,6 0 0,-6 0 0,4 0 0,-4 0 0,0 0 0,5 0 0,-12 0 0,6 0 0,-7 0 0,0 0 0,0 0 0,0 0 0,0 0 0,0 4 0,0-3 0,0 8 0,0-8 0,0 8 0,0-8 0,-5 7 0,4-7 0,-8 7 0,8-7 0,-8 7 0,8-3 0,-8 4 0,3 0 0,-4 0 0,0 0 0,0 1 0,0-1 0,0 1 0,0-1 0,0 0 0,0 1 0,0-1 0,0 0 0,0 0 0,-4-4 0,3 4 0,-8-8 0,4 3 0,-5-4 0,0 5 0,0-4 0,-1 4 0,1-1 0,-6-3 0,4 4 0,-4-5 0,6 0 0,0 4 0,-6-3 0,4 4 0,-4-5 0,6 0 0,-7 0 0,6 0 0,-6 0 0,7 0 0,0 0 0,0 0 0,0 0 0,0 0 0,0 0 0,0 0 0,0 0 0,0 0 0,0 0 0,0 0 0,0 0 0,0 0 0,0 0 0,0 0 0,0 0 0,1 0 0,-1 0 0,1 0 0,0 0 0,-1 0 0,1 0 0,-1 0 0,2 0 0,3-4 0,1 3 0,4-3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19:21.847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 0 24575,'15'0'0,"5"0"0,-9 0 0,5 0 0,5 0 0,-8 0 0,8 0 0,-11 0 0,0 0 0,0 0 0,0 0 0,0 0 0,0 0 0,0 0 0,1 0 0,-1 0 0,0 0 0,0 0 0,0 0 0,0 0 0,0 0 0,0 0 0,0 0 0,0 0 0,0 0 0,0 0 0,1 0 0,-1 0 0,0 0 0,0 0 0,0 0 0,0 0 0,0 0 0,0 0 0,0 0 0,0 0 0,0 0 0,0 0 0,1 0 0,-1 0 0,-1 0 0,1 0 0,0 0 0,0 0 0,-1 0 0,0 0 0,1 0 0,-1 0 0,1 0 0,0 0 0,0 0 0,0 0 0,-1 0 0,1 0 0,0 0 0,0 0 0,0 0 0,-1 0 0,1 0 0,0 0 0,0 0 0,0 0 0,-1 0 0,1 0 0,0 0 0,0 0 0,0 0 0,-1 0 0,1 0 0,0 0 0,0 0 0,-1 0 0,1 0 0,-1 0 0,-3 5 0,2-4 0,-7 7 0,8-7 0,-4 4 0,8-5 0,-3 4 0,4-3 0,-4 3 0,-1-4 0,0 0 0,-4 4 0,3-3 0,-3 4 0,-1-5 0,0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19:29.512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29 1 24575,'0'19'0,"0"-2"0,0-8 0,0 0 0,0 0 0,0 0 0,-5 1 0,4-1 0,-4 1 0,5-1 0,0 0 0,0 1 0,-4-1 0,3 1 0,-3-1 0,4 0 0,0 1 0,0-1 0,-4 1 0,3-1 0,-3 0 0,4 1 0,0-1 0,0 0 0,0 0 0,0 0 0,0 0 0,0 0 0,0 0 0,0-1 0,0 1 0,0 0 0,0 1 0,0-1 0,0-4 0,0-1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21:17.910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1 24575,'40'0'0,"-5"0"0,0 0 0,-6 0 0,12 0 0,-12 0 0,12 0 0,-9 0 0,-5 0 0,5 0 0,-15 0 0,6 0 0,-5 0 0,6 0 0,0 0 0,-6 0 0,4 0 0,-4 0 0,6 0 0,-6 0 0,5 0 0,-5 0 0,6 0 0,-6 0 0,4 0 0,-4 0 0,6 0 0,-6 0 0,5 0 0,-6 0 0,1 0 0,5 0 0,-5 0 0,0 0 0,4 0 0,-10 0 0,10 0 0,-10 0 0,11 0 0,-12 0 0,12 0 0,-12 0 0,6 0 0,-1 0 0,-4 0 0,10 0 0,-10 0 0,4 0 0,0 0 0,-4 0 0,4 0 0,1 0 0,-6 0 0,6 0 0,-1 0 0,-4 0 0,4 0 0,0 0 0,-4 0 0,4 0 0,0 0 0,-4 0 0,4 0 0,5 0 0,-8 0 0,8 0 0,-11 0 0,0 0 0,6 0 0,0 0 0,2 0 0,-4 0 0,-4 0 0,0 0 0,1 0 0,-1 0 0,6 0 0,-4 0 0,4 0 0,-6 0 0,0 0 0,0 0 0,0 0 0,0 0 0,0 4 0,1-3 0,-1 4 0,0-5 0,0 0 0,0 0 0,0 0 0,0 0 0,0 0 0,0 0 0,0 0 0,0 0 0,0 0 0,1 0 0,-2 0 0,1 0 0,0 0 0,0 0 0,0 0 0,0 0 0,-1 0 0,-3 4 0,3-2 0,-4 2 0,6-4 0,-2 0 0,1 0 0,-1 4 0,1-3 0,0 3 0,-1-4 0,0 0 0,1 0 0,-1 0 0,0 0 0,0 0 0,0 0 0,0 0 0,0 0 0,-4 4 0,4-3 0,-4 3 0,4-4 0,0 0 0,-4 0 0,-1 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23:01.255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 0 24575,'14'0'0,"11"0"0,-6 0 0,9 0 0,-4 0 0,0 0 0,1 0 0,7 0 0,-6 0 0,6 0 0,-8 0 0,8 0 0,-6 0 0,6 0 0,-8 0 0,0 0 0,0 0 0,1 0 0,-1 0 0,-7 0 0,6 0 0,-5 0 0,6 0 0,-6 0 0,4 0 0,-4 0 0,0 0 0,4 0 0,-10 0 0,10 0 0,-10 0 0,11 0 0,-6 0 0,1 0 0,5 0 0,-11 0 0,4 0 0,0 0 0,-4 0 0,4 0 0,0 0 0,-4 0 0,4 0 0,1 0 0,-6 0 0,12 0 0,-12 0 0,6 0 0,-1 0 0,-4 0 0,10 0 0,-10 0 0,10 0 0,-10 0 0,4 0 0,1 0 0,-6 0 0,12 0 0,-11 0 0,4 0 0,0 0 0,-4 0 0,4 0 0,0 0 0,-4 0 0,4 0 0,1 0 0,-6 0 0,6 0 0,-7 0 0,6 0 0,-4 0 0,4 0 0,-6 0 0,0 0 0,0 0 0,0 0 0,0 0 0,5 0 0,-4 0 0,4 0 0,-5 0 0,-1 0 0,1 0 0,0 0 0,-1 0 0,0 0 0,0 0 0,0 0 0,0 0 0,1 0 0,-1 0 0,1 0 0,-1 0 0,0 0 0,-1 0 0,-2 0 0,-3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23:05.613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 10 24575,'14'0'0,"0"0"0,-4-4 0,0 3 0,0-4 0,0 5 0,0 0 0,0 0 0,0 0 0,0 0 0,0 0 0,0 0 0,0 0 0,0 0 0,0 0 0,0 0 0,-1 0 0,1 0 0,-1 0 0,1 0 0,-2 0 0,1 0 0,0 0 0,0 0 0,0 0 0,-4 4 0,-1 1 0,-4 4 0,0 0 0,0 5 0,0-4 0,0 4 0,0-5 0,0 0 0,0 0 0,0 0 0,0 1 0,-5-5 0,4 3 0,-7-3 0,7 5 0,-8-5 0,8 4 0,-8-4 0,4 0 0,0 4 0,-3-8 0,7 8 0,-8-8 0,3 8 0,-3-5 0,0 2 0,4 2 0,-3-7 0,3 4 0,-5-5 0,4 4 0,-3-3 0,4 8 0,-5-8 0,1 4 0,-2-5 0,2 4 0,-1-3 0,1 3 0,3 0 0,-2-3 0,2 4 0,-3-5 0,0 0 0,0 0 0,7 0 0,12 0 0,1 0 0,7 0 0,-8 0 0,0 0 0,0-5 0,0 4 0,0-3 0,0 4 0,0 0 0,0 0 0,0 0 0,0 0 0,0 0 0,0 0 0,1 0 0,-1 0 0,0 0 0,0 0 0,0 0 0,0 0 0,0 0 0,0 0 0,0 0 0,0 0 0,0 0 0,0 0 0,1 0 0,-1 0 0,0 0 0,0 0 0,0-5 0,0 4 0,0-3 0,0 4 0,0 0 0,0 0 0,0 0 0,1 0 0,-2-4 0,1 3 0,-1-3 0,1 4 0,-1 0 0,1-5 0,-1 4 0,1-3 0,-1 4 0,-4 0 0,-2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23:20.069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41 0 24575,'21'0'0,"1"0"0,-5 0 0,6 0 0,-11 0 0,4 0 0,0 0 0,-4 0 0,4 0 0,-6 0 0,0 0 0,0 0 0,0 0 0,0 4 0,0-3 0,-5 8 0,-1-4 0,0 0 0,-3 3 0,8-3 0,-8 4 0,3 0 0,-4 1 0,0-1 0,0 1 0,0 0 0,0 0 0,0-1 0,0 0 0,0 1 0,0-1 0,0 1 0,-5-5 0,4 3 0,-8-6 0,4 7 0,-6-8 0,6 8 0,-4-8 0,3 8 0,-3-8 0,3 8 0,-2-8 0,2 3 0,1 1 0,-4-4 0,4 4 0,-5-1 0,0-3 0,0 3 0,1-4 0,-1 0 0,1 0 0,-1 0 0,1 0 0,-1 0 0,1 0 0,-1 0 0,1 0 0,-1 0 0,9 0 0,7 0 0,4 0 0,5 0 0,-5 0 0,0 0 0,0 0 0,0 0 0,7 0 0,-6 0 0,5 0 0,-5 0 0,-1 0 0,0 0 0,0 0 0,0 0 0,0 0 0,0 0 0,0 0 0,0 0 0,0 0 0,0 0 0,-1 0 0,0 0 0,-4 3 0,-1 2 0,-4 4 0,0 0 0,0 1 0,4-1 0,-3 0 0,3 0 0,-4 0 0,0 0 0,0 0 0,0 0 0,0 0 0,0 0 0,0 1 0,-4-1 0,-1 0 0,-4 1 0,0-1 0,-1-4 0,5 3 0,-4-7 0,8 8 0,-8-8 0,3 4 0,-4-1 0,1-3 0,-1 4 0,5-1 0,-4-3 0,3 4 0,-4-5 0,0 4 0,1-2 0,-1 2 0,1-4 0,-1 0 0,0 0 0,0 0 0,0 0 0,0 0 0,0 0 0,0 0 0,0 0 0,0 0 0,0 0 0,0 0 0,1 0 0,-1 0 0,0 0 0,1 0 0,4 0 0,1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25:03.875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0 24575,'36'0'0,"-10"0"0,13 0 0,-15 0 0,8 0 0,24 0 0,-17 0 0,23 0 0,-36 0 0,6 0 0,0 0 0,-6 0 0,6 0 0,-8 0 0,5 0 0,-4 0 0,-3 0 0,-6 0 0,1 0 0,-6 0 0,6 0 0,-1 0 0,-4 0 0,4 0 0,-6 0 0,0 0 0,0 0 0,0 0 0,0 0 0,0 0 0,0 0 0,1 0 0,-1 0 0,4 0 0,-3 0 0,4 0 0,-5 0 0,0 0 0,0 0 0,0 0 0,0 0 0,0 4 0,0-2 0,1 2 0,-1-4 0,0 0 0,-1 0 0,1 0 0,-4 4 0,3-3 0,-8 3 0,3-4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25:06.196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49 1 24575,'0'14'0,"0"0"0,0-4 0,0-1 0,0 1 0,-4-4 0,2 3 0,-2-4 0,0 1 0,3 2 0,-3-3 0,4 4 0,-4 0 0,3 1 0,-3-1 0,4 1 0,-4 0 0,3 0 0,-4 0 0,5-1 0,0 0 0,-4-4 0,2 4 0,-2-4 0,4 5 0,0-1 0,0 0 0,4-4 0,1-1 0,9-4 0,-3 0 0,3 0 0,3 0 0,1 0 0,6 0 0,-6 0 0,4 0 0,-4 0 0,6 0 0,-6 0 0,4 0 0,-10 0 0,4 0 0,-6 0 0,1 0 0,-1 0 0,0 0 0,0 0 0,0 0 0,0 0 0,0 0 0,-1 0 0,0 0 0,-4 0 0,-1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25:07.843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0 24575,'0'20'0,"0"-5"0,0 8 0,0-12 0,0 6 0,0-1 0,0-4 0,0 4 0,0-6 0,0 0 0,0 7 0,0-6 0,0 5 0,0-5 0,0 5 0,0-5 0,0 6 0,0-7 0,0 0 0,0 0 0,0 0 0,0 0 0,0 0 0,0 0 0,0 0 0,0 1 0,0-1 0,0 0 0,5 0 0,-4 0 0,3 0 0,-4 0 0,0 0 0,0 0 0,0 0 0,0 0 0,0 1 0,0-1 0,0 0 0,0-1 0,0 1 0,0 0 0,0-1 0,0 0 0,0 0 0,0-4 0,0-1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27:45.179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25 24575,'23'0'0,"7"0"0,-11 0 0,10 0 0,6 0 0,-8 0 0,15 0 0,-16 0 0,6 0 0,-7 0 0,-1 0 0,0 0 0,0 0 0,-6 0 0,4 0 0,-4 0 0,6 0 0,0 0 0,0 0 0,0 0 0,-6 0 0,5 0 0,-5 0 0,6 0 0,-6 0 0,4 0 0,-4 0 0,0 0 0,4 0 0,-10 0 0,11 0 0,-12 0 0,12 0 0,-12 0 0,12 0 0,-11-11 0,11 8 0,-10-8 0,9 11 0,-10 0 0,4 0 0,1 0 0,-6 0 0,12 0 0,-12 0 0,12 0 0,-11 0 0,10 0 0,-10 0 0,15 0 0,-9 0 0,5 0 0,-1 0 0,-10 0 0,10 0 0,-10 0 0,11 0 0,-12 0 0,12 0 0,-12 0 0,6 0 0,-1 0 0,-4 0 0,10 0 0,-10 0 0,4 0 0,0 0 0,-4 0 0,11 0 0,-12 0 0,12 0 0,-12 0 0,6 0 0,-1 0 0,-4 0 0,4 0 0,0 0 0,-4 0 0,4 0 0,1 0 0,-6 0 0,5 0 0,-5 0 0,-1 0 0,6 0 0,-4 0 0,4 0 0,-6 0 0,0 0 0,0 0 0,0 0 0,0 0 0,7 0 0,-6 0 0,6 0 0,-7 0 0,0 0 0,4 0 0,-3 0 0,4 0 0,-6 0 0,0 0 0,1 0 0,-2 0 0,-3 4 0,-1-3 0,-4 3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27:48.526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35 1 24575,'0'14'0,"0"0"0,0-4 0,0 0 0,0 0 0,0 0 0,0 0 0,0 0 0,0-1 0,0 1 0,0-1 0,0 1 0,0 0 0,0-1 0,0 1 0,0 0 0,0 0 0,0 0 0,0 0 0,0 0 0,0 0 0,4-5 0,1-1 0,3-8 0,2 3 0,-1-3 0,1 4 0,0-5 0,0 4 0,0-3 0,0 4 0,0 0 0,0-5 0,0 4 0,0-3 0,0 4 0,0 0 0,1 0 0,-1 0 0,0 0 0,0 0 0,0 0 0,0 0 0,0 0 0,0 0 0,0 0 0,0 0 0,0 0 0,0 0 0,-1 0 0,1 0 0,0 0 0,-1 4 0,-4 1 0,4 5 0,-3 0 0,-1 0 0,4-5 0,-8 4 0,3-4 0,1 0 0,-4 4 0,3-4 0,-4 5 0,0-1 0,0 0 0,0 0 0,0 0 0,0-1 0,0 1 0,0 0 0,0 0 0,-3-1 0,-2-3 0,-4 3 0,0-7 0,0 3 0,-1-4 0,1 5 0,-2-4 0,2 3 0,-1-4 0,0 5 0,0-4 0,0 3 0,0-4 0,0 0 0,0 5 0,0-4 0,0 4 0,0-5 0,0 0 0,0 4 0,0-3 0,0 4 0,0-5 0,0 0 0,0 0 0,0 4 0,0-3 0,1 3 0,-2-4 0,1 0 0,0 0 0,1 0 0,-1 0 0,0 0 0,0 0 0,1 0 0,0 0 0,0 0 0,0 0 0,4 0 0,1 0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27:52.280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1 24575,'11'0'0,"-1"0"0,1 0 0,-1 0 0,0 0 0,0 0 0,0 0 0,0 0 0,0 0 0,0 0 0,0 0 0,0 0 0,0 0 0,0 0 0,0 0 0,0 0 0,-1 0 0,1 0 0,0 0 0,-1 0 0,0 0 0,0 0 0,0 0 0,0 0 0,1 0 0,-1 0 0,0 0 0,0 0 0,-4 0 0,-1 0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27:55.010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0 24575,'18'0'0,"2"0"0,-4 0 0,0 0 0,0 0 0,2 0 0,0 0 0,4 0 0,-10 0 0,4 0 0,1 0 0,-6 0 0,6 0 0,-7 0 0,0 0 0,0 0 0,0 0 0,0 0 0,0 0 0,0 0 0,0 0 0,0 0 0,1 0 0,-1 0 0,0 0 0,0 0 0,0 0 0,0 0 0,0 0 0,0 0 0,0 0 0,0 0 0,0 0 0,0 0 0,-1 0 0,1 0 0,-1 0 0,1 0 0,0 0 0,0 0 0,0 0 0,-1 0 0,1 0 0,-1 0 0,0 0 0,0 0 0,0 0 0,0 0 0,0 0 0,1 0 0,-1 0 0,0 0 0,1 0 0,0 0 0,-1 0 0,1 0 0,-1 0 0,0 0 0,0 0 0,0 0 0,-4 0 0,-1 0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27:58.106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259 0 24575,'-15'0'0,"1"5"0,4 1 0,0 4 0,0 0 0,0 0 0,0 0 0,0 0 0,4 0 0,-3 0 0,4 0 0,-5 0 0,4 0 0,-3 0 0,4 1 0,-6-1 0,6 0 0,-4-5 0,8 4 0,-8-3 0,3 4 0,1 0 0,-4-4 0,8 3 0,-8-4 0,7 5 0,-7 0 0,8 0 0,-8 0 0,4-1 0,0 1 0,1 0 0,-1-5 0,4 4 0,-3-4 0,4 4 0,-5 0 0,4 1 0,-3-1 0,4 0 0,0 1 0,0 0 0,0 0 0,0-1 0,0 1 0,0-1 0,0 1 0,0-1 0,5 0 0,0 1 0,5-5 0,0-1 0,-5 1 0,4-4 0,-3 3 0,4-4 0,0 5 0,0-4 0,0 8 0,0-8 0,-1 3 0,2-4 0,-1 4 0,-1-3 0,1 4 0,0-5 0,0 0 0,0 0 0,0 0 0,-1 0 0,0 0 0,0 0 0,-1 0 0,1 0 0,0 0 0,-4-4 0,3-2 0,-7-3 0,3-2 0,-4 2 0,0-1 0,0 0 0,0 0 0,0 0 0,0 0 0,0 0 0,0 0 0,0 0 0,0 0 0,0 1 0,0-1 0,0 1 0,0 0 0,0-1 0,0 1 0,0-1 0,0 1 0,-4 0 0,-1 4 0,0-4 0,-3 8 0,4-3 0,-5 4 0,4 0 0,2 0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35:12.324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 0 24575,'26'0'0,"1"0"0,-3 0 0,-7 0 0,14 0 0,-11 0 0,12 0 0,-15 0 0,6 0 0,-5 0 0,6 0 0,-6 0 0,4 0 0,-10 0 0,10 0 0,-10 0 0,4 0 0,5 0 0,-8 0 0,8 0 0,-11 0 0,0 0 0,0 0 0,0 0 0,0 0 0,0 0 0,0 0 0,0 0 0,1 0 0,-1 0 0,0 0 0,-1 0 0,1 0 0,0 0 0,0 0 0,0 0 0,-1 0 0,1 0 0,-1 0 0,0 0 0,0 0 0,0 0 0,0 0 0,0 0 0,0 0 0,1 0 0,-1 0 0,1 0 0,-1 0 0,0 0 0,1 5 0,0-4 0,0 3 0,0-4 0,-1 4 0,1-3 0,-1 3 0,0-4 0,0 0 0,-1 0 0,1 0 0,0 0 0,0 0 0,-3 5 0,2-4 0,-7 3 0,3-4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35:15.252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0 147 24575,'0'20'0,"0"-2"0,0-8 0,0 0 0,0-1 0,0 1 0,5-4 0,-4 3 0,8-8 0,-8 8 0,8-8 0,-4 3 0,0 1 0,4-4 0,-4 3 0,5-4 0,-1 0 0,1 5 0,0-4 0,0 3 0,-1-4 0,1 0 0,0 5 0,-1-4 0,1 4 0,-1-5 0,0 0 0,-1 0 0,1 0 0,0 0 0,0-5 0,0 0 0,1-4 0,-5-1 0,4 0 0,-8 0 0,8 0 0,-8 0 0,3 0 0,1 4 0,-4-3 0,4 4 0,-5-6 0,0 1 0,0 0 0,0 0 0,0 0 0,0 0 0,0 0 0,0 0 0,0 1 0,0-1 0,0 0 0,0-1 0,0 2 0,0-1 0,0 1 0,0-1 0,0 1 0,0 0 0,-5 4 0,0 1 0,-4 4 0,0 0 0,0 0 0,1 0 0,-2 0 0,1 0 0,-1 0 0,0 0 0,0 0 0,1 0 0,-1 0 0,0 0 0,0 0 0,1 0 0,-1 0 0,2 0 0,-1 0 0,4 4 0,1 1 0,4 3 0,0 1 0,0 0 0,0 1 0,0 0 0,0 0 0,0 0 0,0 0 0,0 0 0,0-1 0,0 1 0,0-1 0,0-4 0,0-2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34:07.929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0 24575,'15'0'0,"-1"0"0,2 0 0,2 0 0,6 0 0,0 0 0,0 0 0,0 0 0,0 0 0,11 0 0,-14 0 0,12 0 0,-15 0 0,6 0 0,0 0 0,-6 0 0,4 0 0,-10 0 0,10 0 0,-4 0 0,0 0 0,5 0 0,-12 0 0,12 0 0,-5 0 0,0 0 0,4 0 0,-10 0 0,10 0 0,-10 0 0,4 0 0,1 0 0,-6 0 0,12 0 0,-12 0 0,6 0 0,-1 0 0,6 0 0,-3 0 0,8 0 0,-15 0 0,4 0 0,1 0 0,-6 0 0,6 0 0,-7 0 0,6 0 0,-4 0 0,4 0 0,-6 0 0,6 0 0,-4 0 0,4 0 0,-6 0 0,7 0 0,-1 0 0,1 0 0,-2 0 0,-5 0 0,6 0 0,-4 0 0,4 0 0,-6 0 0,7 0 0,-6 0 0,6 0 0,-1 0 0,-5 5 0,6-4 0,-1 4 0,-4-5 0,4 0 0,-6 0 0,0 4 0,7-3 0,-6 4 0,5-5 0,-5 0 0,-1 0 0,0 4 0,6-3 0,-4 4 0,4-5 0,-6 0 0,0 0 0,0 0 0,0 4 0,0-3 0,0 4 0,1-5 0,-1 0 0,0 0 0,0 0 0,0 4 0,0-3 0,0 4 0,0-5 0,0 0 0,0 4 0,0-3 0,0 4 0,0-5 0,0 0 0,0 0 0,-1 0 0,1 0 0,0 4 0,0-2 0,0 2 0,0-4 0,-1 0 0,1 0 0,-1 0 0,1 0 0,-5 0 0,-1 0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34:10.056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31 0 24575,'0'15'0,"0"-2"0,0 4 0,0-6 0,0 6 0,0-7 0,0 0 0,0 0 0,0 0 0,0 0 0,0 0 0,0 0 0,0 0 0,0 0 0,0 0 0,0 0 0,0 1 0,0-1 0,0 0 0,0 0 0,0 0 0,0 0 0,-5 0 0,4 0 0,-3 0 0,4 0 0,0 0 0,0 1 0,0-1 0,0 0 0,0 0 0,-5 0 0,4 0 0,-3-1 0,4 1 0,0 0 0,0 0 0,0-1 0,0 1 0,-5-4 0,4 2 0,-3-2 0,4 3 0,0 1 0,0 0 0,0-1 0,0 0 0,0 0 0,0 0 0,0 0 0,0 0 0,0-4 0,0-1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34:16.691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 30 24575,'13'0'0,"6"0"0,-1 0 0,17 0 0,-8 0 0,8 0 0,-11 0 0,0 0 0,0 0 0,0 0 0,8 0 0,-6 0 0,6 0 0,-8 0 0,0 0 0,0 0 0,0 0 0,1 0 0,-8 0 0,6 0 0,-5 0 0,0 0 0,4 0 0,-4 0 0,0 0 0,5 0 0,-12 0 0,12 0 0,-12 0 0,12 0 0,-11 0 0,4 0 0,0 0 0,-4 0 0,10 0 0,-10 0 0,4 0 0,1 0 0,-6 0 0,5 0 0,-6 0 0,1 0 0,5 0 0,-4 0 0,4 0 0,-6 0 0,0 0 0,0 0 0,0 0 0,0 0 0,0 0 0,0 0 0,1 0 0,-1 0 0,0 0 0,0 0 0,0 0 0,0 0 0,0 0 0,0-5 0,0 4 0,0-3 0,0 4 0,0 0 0,1 0 0,-1 0 0,0 0 0,0 0 0,4 0 0,-2 0 0,2 0 0,-4 0 0,0 0 0,0 0 0,0 0 0,1 0 0,-1 0 0,0 0 0,0 0 0,0 0 0,0 0 0,0 0 0,0 0 0,0 0 0,0 0 0,0 0 0,1 0 0,-1-5 0,-1 4 0,1-4 0,0 5 0,0 0 0,0 0 0,0 0 0,0 0 0,-1 0 0,1 0 0,0 0 0,-1 0 0,1 0 0,-1 0 0,1 0 0,0 0 0,0 0 0,0 0 0,0 0 0,-1 0 0,1 0 0,-1 0 0,-3-4 0,-2 3 0,-4-3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34:19.721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1 24575,'15'0'0,"-1"0"0,-4 0 0,0 0 0,0 0 0,0 0 0,0 0 0,0 0 0,0 0 0,0 0 0,0 0 0,-1 0 0,1 0 0,-1 0 0,0 0 0,0 0 0,0 4 0,0-3 0,1 7 0,-1-3 0,1 1 0,-5 2 0,3-6 0,-6 7 0,6-8 0,-2 7 0,3-3 0,-4 4 0,3-4 0,-7 4 0,4-4 0,-5 4 0,0 0 0,0 0 0,0 0 0,0 0 0,0 1 0,0-1 0,-5-4 0,4 4 0,-8-3 0,8 3 0,-8-3 0,8 2 0,-4-2 0,1-1 0,-1 4 0,-5-4 0,1 0 0,1-1 0,-1 0 0,0-3 0,0 3 0,0 0 0,-1-3 0,1 3 0,-1-4 0,0 0 0,0 4 0,0-3 0,1 3 0,7-4 0,13 0 0,0 0 0,8 0 0,-9 0 0,0 0 0,0 0 0,6 0 0,-4 0 0,10 0 0,-10 0 0,10 0 0,-10 0 0,11 0 0,-12 0 0,12 0 0,-12 0 0,12 0 0,-11 0 0,4 0 0,-6 0 0,0 0 0,0 0 0,0 0 0,0 0 0,0 0 0,0 0 0,1 0 0,-1 0 0,0 0 0,-1 0 0,0 0 0,-4 0 0,-1 0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34:38.045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1 24575,'15'0'0,"-2"0"0,8 0 0,-8 0 0,8 0 0,-11 0 0,0 0 0,0 0 0,0 0 0,0 0 0,0 0 0,0 0 0,0 0 0,1 0 0,-1 0 0,4 0 0,-3 0 0,4 0 0,-5 0 0,0 0 0,0 0 0,0 0 0,0 0 0,0 0 0,0 0 0,0 0 0,0 0 0,0 0 0,-1 0 0,1 0 0,0 0 0,0 0 0,-1 0 0,1 0 0,0 0 0,0 0 0,-1 0 0,1 0 0,-1 0 0,1 0 0,0 0 0,0 0 0,-1 0 0,1 0 0,-1 0 0,1 0 0,3 0 0,-3 0 0,4 0 0,-5 0 0,0 0 0,0 0 0,0 0 0,0 0 0,0 0 0,0 0 0,0 0 0,0 0 0,1 0 0,-1 0 0,1 0 0,-1 0 0,0 0 0,-1 0 0,1 0 0,0 0 0,1 0 0,-1 0 0,1 0 0,-1 0 0,0 0 0,-4 0 0,-1 0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46:18.093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 0 24575,'21'0'0,"-1"0"0,8 0 0,-5 0 0,0 0 0,4 0 0,-8 0 0,3 0 0,1 0 0,-12 0 0,12 0 0,-12 0 0,12 0 0,-11 0 0,4 0 0,-6 0 0,0 0 0,6 0 0,-4 0 0,4 0 0,-6 0 0,0 0 0,1 0 0,-1 0 0,0 0 0,0 0 0,0 0 0,0 0 0,0 0 0,0 0 0,0 0 0,0 0 0,0 0 0,0 0 0,1 0 0,-1 0 0,0 0 0,0 0 0,0 0 0,0 0 0,0 0 0,-1 0 0,1 0 0,0 0 0,-1 0 0,1 0 0,0 0 0,-1 0 0,1 0 0,0 0 0,-1 0 0,0 0 0,-4 0 0,-1 0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46:21.777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0 24575,'20'0'0,"9"0"0,1 0 0,1 0 0,4 0 0,-17 0 0,4 0 0,-4 0 0,0 0 0,5 0 0,-5 0 0,-1 0 0,0 0 0,-1 0 0,-4 0 0,4 0 0,-6 0 0,0 0 0,0 0 0,0 0 0,0 0 0,0 0 0,1 0 0,-1 0 0,0 0 0,0 0 0,0 0 0,6 0 0,-4 0 0,4 0 0,-6 0 0,0 0 0,0 0 0,0 0 0,1 0 0,-1 0 0,0 0 0,0 0 0,0 0 0,0 0 0,0 0 0,0 0 0,0 0 0,5 0 0,-4 0 0,3 0 0,-4 0 0,-1 0 0,-1 0 0,-3 0 0,-1 0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46:25.251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0 1 24575,'18'0'0,"3"0"0,1 0 0,-4 0 0,4 0 0,-4 0 0,6 0 0,1 0 0,-8 0 0,6 0 0,-5 0 0,6 0 0,0 0 0,-6 0 0,4 0 0,-10 0 0,11 0 0,-12 0 0,6 0 0,-7 0 0,6 0 0,-4 0 0,4 0 0,-6 0 0,0 0 0,0 0 0,0 0 0,0 0 0,0 0 0,0 0 0,7 0 0,-6 0 0,6 0 0,-7 0 0,0 0 0,0 0 0,0 0 0,0 0 0,0 0 0,0 0 0,0 0 0,0 0 0,0 0 0,-1 0 0,1 0 0,-1 0 0,1 0 0,-1 0 0,0 0 0,0 0 0,-4 0 0,-1 0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46:54.047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230 1 24575,'15'4'0,"-2"-3"0,-8 8 0,4-3 0,-3 4 0,4 0 0,-5-1 0,4-4 0,-8 4 0,3-4 0,1 1 0,-4 2 0,3-3 0,-4 4 0,0 0 0,0-1 0,0 1 0,0 0 0,0 0 0,-3-5 0,-3 4 0,-3-7 0,0 4 0,0-1 0,0-3 0,-1 3 0,1-4 0,-1 0 0,1 0 0,-1 0 0,0 4 0,0-3 0,0 4 0,0-5 0,1 0 0,-1 0 0,1 0 0,-1 0 0,1 0 0,0 0 0,-1 0 0,1 0 0,8 0 0,6 0 0,6 0 0,3 0 0,-4 0 0,0 0 0,7 0 0,-6 0 0,6 0 0,-1 0 0,-4 0 0,4 0 0,-6 0 0,0 0 0,0 4 0,0-3 0,0 8 0,0-8 0,1 4 0,-1-1 0,-1-2 0,-3 7 0,-2-5 0,-4 6 0,0-2 0,0 1 0,0 1 0,0-1 0,0 1 0,0-1 0,0 0 0,0 1 0,0-1 0,0 1 0,0-1 0,0 0 0,0 0 0,-4-4 0,-1-1 0,0 0 0,-4-2 0,4 2 0,-5-4 0,1 0 0,-1 0 0,-1 0 0,2 0 0,-1 0 0,0 0 0,0 0 0,0 0 0,0 0 0,0 0 0,0 0 0,0 0 0,0 0 0,0 0 0,1 0 0,-1 0 0,0 0 0,0 0 0,1 0 0,-1 0 0,1 0 0,-1 0 0,1 0 0,-1 0 0,1 0 0,-1 0 0,0 0 0,1 0 0,0 0 0,0 0 0,0 0 0,4 0 0,1 0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46:57.421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94 1 24575,'0'13'0,"-5"0"0,4-3 0,-8 0 0,8 0 0,-8 1 0,8-1 0,-4 0 0,1 0 0,3-1 0,-8 1 0,8-1 0,-3 0 0,4 1 0,-4-5 0,3 4 0,-3-4 0,0 1 0,2 2 0,-6-3 0,7 4 0,-7 0 0,7 0 0,-7-4 0,6 3 0,2-8 0,5 4 0,4-4 0,2 0 0,-1 0 0,0 0 0,0 0 0,0 0 0,6 0 0,-4 0 0,10 0 0,-10 0 0,11 0 0,-6 0 0,7 0 0,1 0 0,-1 0 0,0 0 0,-6 0 0,4 0 0,-4 0 0,6 0 0,-6 0 0,-2 0 0,0 0 0,-4 0 0,4 0 0,-6 0 0,0 0 0,1 0 0,-1 0 0,0 0 0,-1 0 0,-3 0 0,-2 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46:59.277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34 1 24575,'0'17'0,"0"9"0,0-13 0,0 7 0,0-10 0,0 0 0,0 7 0,0-6 0,0 6 0,0-7 0,0 0 0,0 0 0,0 0 0,0 0 0,0 0 0,0 0 0,0 0 0,-11 1 0,8 0 0,-7 0 0,10-1 0,0-1 0,0 1 0,0-1 0,0 1 0,0-1 0,0 0 0,0 0 0,-4 0 0,3-4 0,-3-1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47:08.202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14 1 24575,'0'20'0,"0"-2"0,0-8 0,0-1 0,0 0 0,0 1 0,0-1 0,0 0 0,0 0 0,0 0 0,0-1 0,0 1 0,0 0 0,0 0 0,4-3 0,6-7 0,-4-4 0,7-1 0,-7 1 0,4 1 0,-1-1 0,1-1 0,0 2 0,0 4 0,0-4 0,0 3 0,0-4 0,1 5 0,-1 0 0,0 0 0,0 0 0,0 0 0,0 0 0,0 0 0,0 0 0,0 0 0,0 0 0,-1 0 0,1 0 0,-1 0 0,0 0 0,-4 4 0,-1 1 0,-4 4 0,0 1 0,0 0 0,0 0 0,0-1 0,0 1 0,0 0 0,0 1 0,0-2 0,0 1 0,0 0 0,0 0 0,0 0 0,0-1 0,0 0 0,0 0 0,0 1 0,-4-5 0,3 3 0,-8-7 0,8 8 0,-8-8 0,3 4 0,0-1 0,-3-3 0,4 8 0,-5-7 0,0 6 0,0-7 0,0 3 0,0-4 0,0 5 0,0-4 0,-6 3 0,0-4 0,-2 0 0,4 0 0,4 0 0,0 0 0,0 0 0,1 0 0,-1 0 0,1 0 0,0 0 0,0 0 0,0 0 0,3 0 0,2 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47:09.947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 25 24575,'20'0'0,"2"0"0,2 0 0,0 0 0,-6 0 0,5 0 0,-12 0 0,12 0 0,-12 0 0,6 0 0,-6-11 0,-1 8 0,1-7 0,-1 10 0,0 0 0,0 0 0,0 0 0,0 0 0,-5 0 0,-1 0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47:13.548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198 1 24575,'-15'0'0,"1"0"0,-2 5 0,4 1 0,-4 5 0,0 0 0,4-1 0,-4 1 0,6-1 0,0 0 0,4 0 0,-3-4 0,8 3 0,-8-4 0,3 5 0,1 1 0,-4-2 0,8 1 0,-3 0 0,4 0 0,-4-4 0,2 3 0,-2-4 0,4 5 0,0 0 0,0 0 0,0 0 0,0 1 0,0-1 0,0 0 0,0 0 0,0 0 0,0 0 0,0 0 0,0 0 0,0 0 0,0 0 0,0-1 0,0 1 0,0-1 0,4-4 0,2-1 0,0 0 0,3-3 0,-4 4 0,4-5 0,1 0 0,-1 0 0,0 0 0,1 0 0,0 0 0,-1 0 0,0 0 0,0 0 0,1 0 0,-1 0 0,0 0 0,-1 0 0,-3-4 0,3 3 0,-7-7 0,4 2 0,-1 1 0,-3-4 0,4 4 0,-1-5 0,-3 1 0,3 0 0,-4-1 0,0 1 0,0-1 0,0 1 0,0 0 0,0-1 0,0 1 0,0-1 0,0 1 0,0-1 0,0 1 0,0-1 0,0 1 0,0 0 0,0 0 0,-4 4 0,3-4 0,-8 8 0,4-7 0,-4 7 0,0-3 0,0 4 0,0 0 0,0 0 0,0 0 0,1 0 0,-1 0 0,4 0 0,1 0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3:11.10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205 0 24575,'-10'0'0,"-1"0"0,0 0 0,0 0 0,-3 0 0,1 0 0,-1 0 0,3 0 0,2 0 0,1 0 0,3 0 0,-3 0 0,3 0 0,1 0 0,-1 0 0,0 0 0,0 0 0,1 0 0,-1 0 0,0 0 0,-1 2 0,0 1 0,0-1 0,1 3 0,2-3 0,-1 3 0,4 0 0,-5-1 0,5 1 0,-4 0 0,3-1 0,-1 1 0,2-1 0,0 1 0,0 3 0,0-3 0,0 3 0,0-4 0,0 4 0,0-2 0,0 1 0,0-2 0,0 0 0,0-1 0,0 1 0,2 2 0,1-2 0,1 2 0,1-3 0,0-1 0,0-1 0,-1 0 0,4-1 0,-3 1 0,3 0 0,-3-2 0,-1 3 0,1-3 0,0 0 0,-1 0 0,1 0 0,0 0 0,0 0 0,-1 0 0,1 0 0,-1-2 0,1-4 0,-1 1 0,-1-6 0,1 6 0,-1-6 0,2 6 0,-2-3 0,2 1 0,-2 1 0,0-1 0,-1 2 0,0 0 0,-2 1 0,4-1 0,-3 0 0,3 3 0,-3-2 0,1 1 0,-2-2 0,2 3 0,-2-2 0,2 2 0,-2 1 0,0 4 0,0 2 0,0 1 0,0-1 0,0 3 0,0 0 0,2 0 0,-1 3 0,3-6 0,-4 6 0,2-3 0,-2 3 0,0-2 0,3 1 0,-2-2 0,1 1 0,-2 1 0,0-1 0,0-1 0,0 2 0,0-1 0,0-1 0,0 3 0,0-3 0,0 0 0,0 3 0,0-6 0,0 3 0,0-1 0,0-1 0,0 1 0,0 1 0,2-2 0,-1 1 0,1-2 0,-2 0 0,0-1 0,0 1 0,0 0 0,0-1 0,0 1 0,0 0 0,0-1 0,0 1 0,0-1 0,0-2 0,0 0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3:13.08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24575,'0'7'0,"0"0"0,0-3 0,0 1 0,0-1 0,0 1 0,0-1 0,0 1 0,0-1 0,0 0 0,0 1 0,0-1 0,2-1 0,-2 1 0,3-2 0,-3 3 0,0-1 0,2-2 0,-2 2 0,2-2 0,-2 2 0,0 0 0,0-1 0,0-1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3:14.02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24575,'0'0'0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3:24.47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4 116 24575,'9'0'0,"-3"0"0,1 0 0,-2 0 0,0 0 0,-1 0 0,1 0 0,3 0 0,-3 0 0,3 0 0,-3 0 0,-1 0 0,1 0 0,-1 0 0,1 0 0,-1 0 0,-1-3 0,1 3 0,-2-2 0,1 0 0,1 2 0,-4-4 0,4 3 0,-4-3 0,5 3 0,-3-3 0,3 4 0,0-4 0,-1 1 0,1 1 0,-1-2 0,1 3 0,-1-1 0,0 2 0,-2-2 0,0 0 0,-2-2 0,0-1 0,0 1 0,0-1 0,0 0 0,-2 1 0,-1-1 0,-1 0 0,-1 1 0,0-1 0,-2 0 0,1 0 0,-1 2 0,2-1 0,0 1 0,1 1 0,-1-2 0,0 3 0,1-1 0,-1 2 0,1 0 0,0 0 0,-1 0 0,1 0 0,-1 0 0,1 0 0,-1 0 0,1 0 0,-1 0 0,1 0 0,0 0 0,0 0 0,0 0 0,0 0 0,1 2 0,-1-1 0,4 3 0,-4-2 0,3 3 0,-3-1 0,4 1 0,-4-1 0,3 0 0,0 1 0,-2-1 0,3 1 0,-2 0 0,2-1 0,0 1 0,0-1 0,0 1 0,0-1 0,0 1 0,0 0 0,0-1 0,0 1 0,0-1 0,0 1 0,0-1 0,0 1 0,0-1 0,0 1 0,0-1 0,0 1 0,0-1 0,0 1 0,0-1 0,2-1 0,-2 1 0,5-4 0,-5 4 0,4-3 0,-1 3 0,1-1 0,1-1 0,-2 2 0,1-3 0,-2 3 0,3-2 0,-1 1 0,1-1 0,0 0 0,-1-2 0,1 2 0,0 0 0,-1-1 0,1 1 0,-1-2 0,1 2 0,0-1 0,-1 1 0,1-2 0,-3 2 0,3-2 0,-3 2 0,3-2 0,-1 0 0,1 0 0,-1 2 0,1-1 0,-1 1 0,1-2 0,-1 0 0,1 0 0,-1 0 0,1 0 0,-1 0 0,1 0 0,-1 0 0,1 0 0,-1 0 0,0 0 0,1 0 0,-1 0 0,1 0 0,-3 0 0,0 0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3:26.43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24575,'4'7'0,"1"-1"0,-1-3 0,-1 1 0,0-4 0,0 4 0,-1-1 0,3-1 0,-5 2 0,4-3 0,-1 3 0,-1-2 0,2 1 0,-1 0 0,-1-2 0,0 1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4:41.85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24575,'0'11'0,"0"-1"0,0-1 0,0 3 0,0-3 0,0 5 0,0-2 0,0 3 0,0-6 0,0 2 0,0-5 0,0 2 0,0 0 0,0-2 0,0 2 0,0-3 0,0 0 0,0 0 0,0 0 0,0 0 0,0 0 0,0 0 0,0 0 0,0 0 0,0 0 0,0 0 0,0 0 0,0 0 0,0 0 0,0 0 0,0-1 0,0 1 0,0 0 0,0 0 0,0-1 0,0 1 0,0 0 0,0-1 0,0 1 0,0-1 0,0 1 0,0-1 0,0-1 0,0-1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4:44.18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47 0 24575,'7'0'0,"3"0"0,-2 0 0,1 0 0,-2 0 0,-2 0 0,0 0 0,0 0 0,0 0 0,0 0 0,0 0 0,0 0 0,0 0 0,0 0 0,-1 0 0,1 0 0,-1 0 0,1 0 0,-1 0 0,1 0 0,-3 2 0,2-1 0,-3 3 0,3-3 0,-3 3 0,3-1 0,-3 2 0,3 0 0,-3 0 0,4 0 0,-5-1 0,2 1 0,1 0 0,-3 0 0,2 0 0,-2 0 0,0 0 0,0 0 0,0 0 0,0 0 0,0 0 0,0 0 0,0 0 0,0 0 0,0 0 0,0 0 0,0 0 0,0 0 0,0 0 0,0 0 0,0 0 0,0-1 0,0 1 0,0 0 0,-2-3 0,2 2 0,-5-3 0,-1 4 0,-2-5 0,-1 5 0,2-4 0,2 1 0,0 0 0,-3-1 0,2 1 0,-2-2 0,3 0 0,0 2 0,-3-1 0,2 1 0,-2-2 0,-1 0 0,4 0 0,-4 0 0,4 0 0,-3 0 0,2 0 0,-2 0 0,3 0 0,0 0 0,0 0 0,0 0 0,1 0 0,-1 0 0,0 0 0,1 0 0,1 0 0,1 0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4:51.74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133 1 24575,'-7'0'0,"1"0"0,1 0 0,0 0 0,1 0 0,-1 0 0,0 0 0,1 0 0,-1 0 0,0 0 0,1 0 0,-1 0 0,0 2 0,0 1 0,0-1 0,0 3 0,0-5 0,1 4 0,-1-3 0,2 3 0,-1-4 0,3 5 0,-3-5 0,3 5 0,-3-4 0,4 3 0,-5-3 0,5 3 0,-5-1 0,3 1 0,-1 1 0,-1 0 0,3-1 0,-1 1 0,2 0 0,0 0 0,0 0 0,0 0 0,0 0 0,0 0 0,0 0 0,0 0 0,0 0 0,0 0 0,0 0 0,0 0 0,0 0 0,0 0 0,2 0 0,1 0 0,2 0 0,0-2 0,0 1 0,0-1 0,0 0 0,-1-1 0,2-2 0,-1 2 0,0-2 0,0 3 0,0-3 0,0 0 0,0 0 0,0 0 0,0 0 0,-1 0 0,1 0 0,0 0 0,0 0 0,-1 0 0,1 0 0,-1-2 0,-1-1 0,1-2 0,-4 0 0,2 0 0,1 0 0,-3 0 0,2 0 0,-2 0 0,0 0 0,0 0 0,0 0 0,0 0 0,0 0 0,0 0 0,0 0 0,0 0 0,0 0 0,0 0 0,0 0 0,0 0 0,0 1 0,0-1 0,0 0 0,0 4 0,0 6 0,3-1 0,-3 5 0,5-7 0,-3 3 0,1 0 0,1 0 0,-3 0 0,3-2 0,-3 1 0,3-1 0,-3 2 0,3 0 0,-1-2 0,0 2 0,2-3 0,-3 3 0,3 0 0,-2 0 0,1-2 0,-1 1 0,0-1 0,1 2 0,-1 0 0,2 0 0,-3 0 0,2-3 0,-3 3 0,3-5 0,-1 4 0,0-1 0,1-1 0,-4 0 0,2-2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5:12.39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24575,'0'7'0,"0"5"0,0-5 0,0 3 0,0-5 0,0 0 0,0 0 0,0 0 0,0 0 0,0 0 0,0 0 0,0 2 0,0-1 0,0 1 0,0-3 0,0 1 0,0 0 0,0-1 0,0 1 0,0-1 0,0 1 0,0-1 0,0 1 0,0-1 0,0 1 0,0 0 0,0-1 0,0 0 0,0 1 0,0-1 0,0 1 0,0 0 0,0-1 0,0 1 0,0-1 0,0 1 0,0-1 0,0 1 0,0-1 0,0 0 0,0-1 0,0-1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5:19.19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28 24575,'7'-7'0,"-2"1"0,2 3 0,-2-1 0,-1 4 0,1-2 0,-3-1 0,3 3 0,-3-2 0,3 2 0,-1 0 0,1 0 0,-1 0 0,1 0 0,-1 0 0,1 0 0,-1 0 0,1 0 0,0 0 0,0 0 0,-1 0 0,1 0 0,-1 0 0,-1 2 0,-1 0 0,0 3 0,-1 0 0,1 0 0,-2 0 0,2-2 0,-1 2 0,1-3 0,-2 4 0,0-1 0,0 0 0,0 0 0,2 0 0,-1 0 0,1 0 0,-2 0 0,0 0 0,0 0 0,0 0 0,0 0 0,0 0 0,0-1 0,0 1 0,0 0 0,0-1 0,0 1 0,0-1 0,0 1 0,0-1 0,0 1 0,0-1 0,0 1 0,0-1 0,0 0 0,0 1 0,0-1 0,0 1 0,0-1 0,0 0 0,0-1 0,0-1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5:21.00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1 143 24575,'10'-5'0,"2"0"0,-6-1 0,2 1 0,0-1 0,-2 1 0,2 0 0,-3 0 0,0 2 0,0-1 0,1 1 0,-1 0 0,0-2 0,0 5 0,0-5 0,0 5 0,0-5 0,0 3 0,0-3 0,0 2 0,-3-1 0,3 3 0,-2-3 0,2 3 0,0-3 0,0 1 0,0-2 0,0 0 0,-2 0 0,1 0 0,-1 0 0,2 2 0,0-2 0,0 3 0,0-1 0,-2-2 0,-1 5 0,-2-3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5:37.77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 24575,'0'7'0,"0"5"0,0-3 0,0 2 0,5 3 0,-4-8 0,4 8 0,-3-8 0,-1 2 0,4-3 0,-5 0 0,5 0 0,-3 2 0,3 1 0,0 0 0,-2-1 0,2-2 0,-5 0 0,5 0 0,-3 0 0,3 0 0,-2-1 0,1-1 0,-1-1 0,1-2 0,1 0 0,-1 0 0,0-2 0,1-1 0,-3-4 0,3 1 0,-2-2 0,2-1 0,0 4 0,-1-7 0,0 7 0,-1-7 0,2 6 0,1-5 0,-1 5 0,1-2 0,-3 3 0,1 0 0,-1-3 0,2 2 0,-2-2 0,2 3 0,-5 0 0,5 3 0,-5-3 0,5 3 0,-5-3 0,4 2 0,-3-1 0,1 8 0,-2-3 0,0 5 0,0-1 0,0 0 0,0 1 0,0-1 0,0 0 0,2 0 0,-1 3 0,1-2 0,0 2 0,-1 0 0,3-2 0,-3 2 0,1-3 0,0 0 0,-1 0 0,1 0 0,-2 0 0,2 0 0,-1 0 0,1 0 0,-2 0 0,2 0 0,-1 0 0,3-2 0,-3 2 0,3-3 0,-3 3 0,3-2 0,-3 1 0,3-3 0,-3 3 0,3-3 0,-3 3 0,3-3 0,-1 3 0,2-3 0,-3 3 0,3-3 0,-3 1 0,1-4 0,-1 0 0,-2-3 0,3-3 0,-1 2 0,4-2 0,-1 0 0,-2 2 0,2-2 0,-1 0 0,1 0 0,1-4 0,-1 4 0,-2 0 0,1 3 0,-1 0 0,0 0 0,2-1 0,-5 1 0,5 0 0,-3 1 0,1-1 0,-1 0 0,0 0 0,-1 0 0,3 0 0,-3 0 0,1 0 0,0 0 0,-2 0 0,3 0 0,-1 3 0,-2-3 0,2 5 0,-2-2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5:40.35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24575,'0'7'0,"0"0"0,0-2 0,0 0 0,0 0 0,0 0 0,0 0 0,0 0 0,0 0 0,0 0 0,0 0 0,0 0 0,0 0 0,0 0 0,0-1 0,0 1 0,0 0 0,0 0 0,0 0 0,0 0 0,0 0 0,0 0 0,0 0 0,0-1 0,0 1 0,0 0 0,3 0 0,-3-1 0,5-1 0,-5 1 0,2-1 0,1 0 0,-3 1 0,2-1 0,1 0 0,-3 1 0,5-3 0,-5 3 0,5-4 0,-3 5 0,3-5 0,-2 4 0,1-3 0,-1 1 0,2 0 0,-1-1 0,1 1 0,0-2 0,0 0 0,0 0 0,0 0 0,0 0 0,0 0 0,-2 2 0,1-1 0,-1 1 0,2-2 0,0 0 0,0 0 0,-1 0 0,1 0 0,-3-2 0,2-1 0,-1-2 0,0 0 0,2-3 0,-2 2 0,0-5 0,2 5 0,-5-2 0,5 0 0,-4 2 0,4-2 0,-3 3 0,1 0 0,-1 0 0,1-4 0,-2 4 0,4-4 0,-5 5 0,5-1 0,-5 0 0,5 0 0,-5 0 0,5 0 0,-5 0 0,3 0 0,-3 1 0,2 1 0,-2-1 0,3 5 0,-3 1 0,0 4 0,0 1 0,0-2 0,0 0 0,0 0 0,0 0 0,0 0 0,2 0 0,-2 0 0,3 0 0,-1 0 0,-1 0 0,1 0 0,-2 0 0,2 0 0,-1 0 0,1 0 0,-2 0 0,0 0 0,0 0 0,0 0 0,2-2 0,-1 2 0,1-3 0,-2 3 0,2 0 0,-1 0 0,1 0 0,0-3 0,-2 3 0,2-3 0,1 1 0,-3 1 0,4-1 0,-4 1 0,5-1 0,-5-1 0,2-2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5:41.90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24575,'0'7'0,"0"0"0,0 0 0,0-1 0,0 1 0,0-2 0,5 4 0,-4-3 0,3 4 0,-2-5 0,-2-1 0,5 1 0,-5 0 0,3 0 0,-3 0 0,2 0 0,-2-1 0,3 1 0,-3 0 0,2-2 0,-2 1 0,3-1 0,-1-1 0,-2 2 0,2-3 0,-2 1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5:48.99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0 171 24575,'7'0'0,"3"0"0,0 0 0,2 0 0,-1 0 0,-3 0 0,-3 0 0,0 0 0,0 0 0,0 0 0,2 0 0,1 0 0,0-5 0,0 4 0,-3-5 0,0 6 0,0 0 0,0-2 0,0 1 0,0-1 0,0 0 0,0 1 0,0-1 0,0 0 0,0 1 0,0-3 0,-1 4 0,-1-5 0,1 5 0,-1-4 0,0 1 0,1 0 0,-4-1 0,2 1 0,-2-2 0,0 0 0,0 0 0,0 1 0,0-1 0,0 0 0,0 0 0,0-1 0,0 1 0,0 0 0,0 0 0,0 0 0,0 0 0,-2 0 0,-1 0 0,-2 0 0,0 0 0,0 0 0,0 2 0,0-1 0,0 1 0,0-2 0,0 2 0,0-1 0,0 4 0,0-3 0,1 1 0,-1 2 0,0-3 0,0 3 0,1 0 0,0 0 0,-1 0 0,0 0 0,1 0 0,-1 0 0,0 0 0,0 2 0,1 1 0,-1 2 0,0 0 0,2 0 0,-1 0 0,1 0 0,0 0 0,-1 0 0,1 0 0,-2 0 0,2 0 0,-1-2 0,3 1 0,-3-1 0,3 2 0,-3 0 0,3 0 0,-3 0 0,3 0 0,-1 0 0,0-2 0,1 1 0,-1-1 0,2 2 0,0 0 0,-2 0 0,1 0 0,-1 0 0,2 0 0,0 0 0,0 0 0,0 0 0,0 0 0,0 0 0,0 0 0,0 0 0,0 0 0,0 0 0,0 0 0,0 0 0,0-1 0,0 1 0,2-3 0,1 0 0,2 1 0,0-1 0,0 1 0,0-1 0,0 0 0,0-1 0,0 1 0,0-2 0,0 2 0,0-1 0,0 1 0,0-2 0,0 2 0,0-1 0,0 1 0,-2 0 0,2-1 0,-3 1 0,1 0 0,1-1 0,-1 1 0,2 0 0,-1-1 0,1 1 0,0-2 0,0 0 0,0 2 0,0-1 0,0 1 0,0-2 0,0 0 0,0 0 0,0 0 0,0 0 0,0 0 0,0 0 0,-1 0 0,1 0 0,0 0 0,0 0 0,0 0 0,0 0 0,0 0 0,-3 0 0,0 0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5:50.42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24575,'0'8'0,"0"-1"0,0 1 0,2-2 0,1 7 0,0-7 0,2 5 0,-4-6 0,3 2 0,-3-1 0,1 1 0,0-4 0,-1 1 0,1-1 0,0 0 0,-1 1 0,3-1 0,-4 1 0,4-1 0,-3 1 0,2-1 0,0-1 0,-1 2 0,2-3 0,-3 1 0,0-2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5:52.47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160 0 24575,'-11'0'0,"-1"8"0,3-4 0,0 7 0,1-6 0,0 1 0,2-1 0,-2 0 0,3 0 0,0 0 0,2 0 0,-1 0 0,1 0 0,-2 1 0,-2 1 0,1-2 0,-1 0 0,4-1 0,-1-3 0,1 3 0,-2-1 0,0 0 0,0 1 0,1-1 0,-1 2 0,0-3 0,2 3 0,1-5 0,2 2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5:54.34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24575,'4'5'0,"1"-1"0,0 4 0,3 0 0,-2 1 0,1-2 0,2 3 0,-2-4 0,2 4 0,-4-5 0,-2 0 0,1 0 0,-3 0 0,4-2 0,-5 1 0,5-1 0,-5 2 0,5-2 0,-3 1 0,1-1 0,2 2 0,-3 0 0,1 0 0,1-3 0,-3 2 0,3-1 0,-1 2 0,1-1 0,1 1 0,-1-1 0,-1 1 0,1-3 0,-2 2 0,1-1 0,2 0 0,-5 1 0,5-3 0,-5 3 0,4-1 0,-1 2 0,-1-1 0,3-1 0,-5 1 0,5-4 0,-5 4 0,2-3 0,-2 1 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5:55.98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24575,'0'7'0,"0"-1"0,0 2 0,0-2 0,0 2 0,0-3 0,0 0 0,0 5 0,0-2 0,0 4 0,0-4 0,0-1 0,0-2 0,0 0 0,0-1 0,0 1 0,0 0 0,2-2 0,-2 1 0,3-1 0,-3 2 0,0-3 0,0 0 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5:56.87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24575,'0'0'0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6:00.38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24575,'0'7'0,"0"5"0,0-3 0,0 3 0,0 1 0,0-6 0,0 3 0,0-5 0,0 0 0,0 0 0,0 0 0,0 0 0,0 0 0,0 0 0,0 0 0,0 0 0,0 0 0,0 0 0,0 0 0,0 0 0,0 0 0,2 0 0,-2 0 0,4 0 0,-3 0 0,1-1 0,0-1 0,-1 1 0,1-1 0,0 2 0,-1-1 0,3-1 0,-3 1 0,3-3 0,-1 1 0,1-2 0,1 0 0,0 2 0,0-2 0,-1 2 0,1-2 0,0 0 0,0 0 0,0 0 0,-1 0 0,1 0 0,0 0 0,-1 0 0,1 0 0,-1 0 0,1 0 0,-3-2 0,2-1 0,-3-1 0,1-1 0,1-4 0,-3 4 0,3-7 0,-1 6 0,-1-2 0,1 3 0,1-3 0,-3 2 0,3-2 0,-3 3 0,2 0 0,-1 0 0,1 0 0,0 0 0,-1 0 0,1 0 0,-2 0 0,2 0 0,-1 1 0,1-1 0,-2 0 0,0 1 0,0-1 0,2 1 0,-2-1 0,2 0 0,-2 1 0,2-1 0,-1 0 0,1 0 0,-2 4 0,0 6 0,0 1 0,0 3 0,0-4 0,0 0 0,0 0 0,0 0 0,2 0 0,-1 0 0,1 0 0,0 0 0,-1 0 0,1 0 0,0 0 0,-1 0 0,1 0 0,0 0 0,-1 0 0,1 1 0,0-1 0,-1 0 0,3-1 0,-3 1 0,1 0 0,0-2 0,-1 1 0,1-1 0,0-1 0,-2 3 0,2-3 0,-2 1 0,0-1 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6:02.20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24575,'0'8'0,"0"-2"0,0 5 0,0-5 0,0 5 0,0-6 0,0 2 0,2-1 0,-1 1 0,3-2 0,-3 0 0,1 0 0,-2 0 0,2 0 0,1 0 0,0 0 0,1 0 0,-3 0 0,1 0 0,0-2 0,-1 1 0,1-1 0,0 2 0,-1 0 0,3-2 0,-3 1 0,1-1 0,1 0 0,-3 1 0,2-1 0,1 0 0,-3 1 0,2-1 0,0 2 0,-1-1 0,3-1 0,-3 1 0,1-1 0,0 1 0,-1 1 0,1-3 0,-2 0 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6:13.17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10 1 24575,'0'7'0,"0"3"0,0 1 0,0 2 0,0 1 0,0 9 0,0-8 0,0 4 0,0-2 0,0-5 0,0 3 0,0-1 0,0-8 0,0 5 0,-2-5 0,2 2 0,-3 0 0,3-2 0,0 2 0,0-3 0,0 0 0,0 0 0,0 0 0,0 0 0,0 0 0,0 0 0,0 0 0,0 0 0,0 0 0,0 0 0,0 0 0,0 0 0,-2 0 0,1 0 0,-1 0 0,2 0 0,0-1 0,0-1 0,0-1 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6:17.70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19 24575,'5'-2'0,"-2"-2"0,2 3 0,-5-3 0,4 3 0,-1-1 0,-1 0 0,2 1 0,-1-1 0,1 2 0,0 0 0,1 0 0,-1 0 0,1 0 0,-2 2 0,1-1 0,-4 3 0,5-1 0,-5 2 0,5-3 0,-5 3 0,2-3 0,-2 3 0,3-2 0,-3 1 0,2-1 0,-2 2 0,3-1 0,-3 1 0,2 0 0,-2 0 0,0-1 0,0 1 0,0 0 0,0-1 0,2 1 0,-1-1 0,1 1 0,-2-1 0,0 1 0,0 0 0,0-1 0,0 1 0,0-1 0,2-2 0,-2 3 0,2-3 0,-2 3 0,0-1 0,0 0 0,0-1 0,0-1 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6:21.73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145 43 24575,'-5'-4'0,"0"-1"0,0 3 0,1-3 0,-1 5 0,0-4 0,0 3 0,2-3 0,-1 3 0,1-1 0,-2 0 0,0 1 0,0-1 0,2 0 0,-2 1 0,3-1 0,-3 2 0,0 0 0,1-2 0,-1 1 0,1-1 0,-1 2 0,1 0 0,0 0 0,1 2 0,1 1 0,0 2 0,-1 0 0,1 0 0,-1 0 0,1 0 0,1 1 0,-3-1 0,3 0 0,-3 0 0,3 0 0,-1 0 0,0 0 0,1 0 0,-1 0 0,2 0 0,0-1 0,-2-1 0,1 2 0,-1-2 0,2 1 0,0 1 0,0 0 0,0 0 0,0 0 0,0 0 0,0 0 0,0 0 0,0 0 0,0-1 0,0 1 0,0 0 0,2-3 0,0 0 0,3-2 0,0 0 0,-1 0 0,1 0 0,0 0 0,0 0 0,0 0 0,0 0 0,0 0 0,0 0 0,0 0 0,0 0 0,-1 0 0,1 0 0,-1 0 0,1 0 0,-1 0 0,1 0 0,-3-2 0,2-1 0,-1-2 0,-1 1 0,3 1 0,-5-1 0,3 1 0,-1 1 0,-2-3 0,5 3 0,-5-3 0,4 2 0,-3-1 0,3 2 0,-3-3 0,3 3 0,-4-2 0,2 1 0,-2-2 0,0 1 0,0-1 0,0 5 0,3 1 0,-3 3 0,5 1 0,-5 0 0,2 0 0,1-2 0,-3 2 0,2-3 0,1 3 0,-3 0 0,2 0 0,1-2 0,-3 1 0,3-1 0,-1 0 0,-2 1 0,3-1 0,-1 2 0,-2-1 0,4 1 0,-3 0 0,1-1 0,0-1 0,-2 1 0,2-2 0,0 1 0,1-1 0,-1 0 0,2-1 0,-3 3 0,1-4 0,-2 2 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6:24.33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69 0 24575,'-7'0'0,"3"3"0,0-3 0,1 4 0,-1-3 0,-1 3 0,0-1 0,0 2 0,1-3 0,1 2 0,-1-1 0,2 2 0,-1-1 0,-1-1 0,3 1 0,-3-2 0,4 3 0,-2 0 0,0-1 0,1 1 0,-1-1 0,2 1 0,0 0 0,0 0 0,0-1 0,0 2 0,0-2 0,0 1 0,0 0 0,0 0 0,0 0 0,0 0 0,0 0 0,2-3 0,-1 3 0,4-5 0,-5 5 0,5-5 0,-5 5 0,5-5 0,-5 5 0,5-5 0,-3 3 0,1-1 0,2-2 0,-2 5 0,1-5 0,1 5 0,0-4 0,0 1 0,0 0 0,0-1 0,0 1 0,0-2 0,-2 2 0,1-1 0,-1 1 0,2-2 0,0 0 0,-1 0 0,1 0 0,0 0 0,0 0 0,0 0 0,-1 0 0,1 0 0,0 0 0,-1 0 0,1 0 0,0 0 0,-1-2 0,1-1 0,-3-2 0,2 1 0,-3-1 0,3 0 0,-3 1 0,1-1 0,-2 0 0,2 3 0,-1-3 0,1 2 0,-2-2 0,0 0 0,0 1 0,0-1 0,0 0 0,0 1 0,0-1 0,0 0 0,-2 1 0,1-1 0,-3 2 0,3-1 0,-3 3 0,1-1 0,0 0 0,-1 1 0,3-3 0,-3 3 0,3-3 0,-3 3 0,1-1 0,-2 2 0,2-2 0,-1 1 0,1-1 0,-2 2 0,1 0 0,1-2 0,-1 1 0,1-1 0,-2 2 0,0 0 0,1 0 0,-1 0 0,0 0 0,1 0 0,-1 0 0,2-2 0,2 1 0,1-1 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6:25.95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24575,'0'7'0,"0"-1"0,0 2 0,0 1 0,0 0 0,0 3 0,5-1 0,-2 0 0,3 0 0,-2-3 0,-3-3 0,3 0 0,-3 0 0,1 0 0,0 0 0,-1 0 0,3 0 0,-3 0 0,3-1 0,-4 1 0,2 0 0,1-3 0,-3 2 0,2-1 0,-2 2 0,3-2 0,-3 1 0,2-2 0,1 1 0,-3 1 0,2-1 0,0 1 0,-1-1 0,1-1 0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6:29.31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24575,'0'7'0,"0"3"0,0 1 0,0-2 0,0 9 0,0-11 0,0 12 0,0-12 0,0 12 0,0-9 0,0 6 0,0-2 0,0-1 0,0-2 0,0 3 0,0-3 0,0 1 0,0 2 0,0-9 0,0 3 0,0-2 0,0 2 0,0-2 0,0 2 0,0 0 0,0-2 0,3 5 0,-2-5 0,1 2 0,-2 0 0,0-2 0,0 2 0,0-3 0,0 0 0,0 0 0,3 0 0,-3 0 0,2-4 0,-2-6 0,0 0 0,0-3 0,0 3 0,0 1 0,0-1 0,3 0 0,-3 0 0,5 0 0,-5 0 0,5 0 0,-5 0 0,5 0 0,-2-1 0,-1 1 0,3 0 0,-2 0 0,2 0 0,-3 0 0,3 0 0,-2 0 0,2 0 0,0 0 0,0 0 0,-1 3 0,1-1 0,-2 1 0,2 2 0,-5-5 0,5 5 0,-2-3 0,1 3 0,1 0 0,-2-2 0,2 2 0,-3-3 0,3 3 0,-1 0 0,0 0 0,1 0 0,-1 0 0,-1 3 0,-1-1 0,0 1 0,-1 2 0,1-3 0,-2 4 0,2-1 0,-1-1 0,3 1 0,-3 0 0,1 0 0,0 0 0,-1 0 0,1 0 0,0-2 0,-1 1 0,1-1 0,-2 2 0,2 0 0,-1 0 0,1 0 0,-2 0 0,2-2 0,-1 1 0,1-1 0,-2 2 0,2 0 0,-1 0 0,1 0 0,-2 0 0,0 0 0,2 0 0,-1 0 0,1-1 0,-2 1 0,2-3 0,-1 2 0,1-1 0,-2 2 0,2-3 0,-1 3 0,1-3 0,-2 3 0,2 0 0,-2-3 0,2 0 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6:32.36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170 12 24575,'-7'0'0,"-2"0"0,3 0 0,-1 0 0,2 0 0,0 0 0,0 0 0,0 0 0,0 0 0,-4 0 0,1-5 0,-1 4 0,2-4 0,2 5 0,0 0 0,0 0 0,0 0 0,0 0 0,0 0 0,0 0 0,0 0 0,0 0 0,0 0 0,0 0 0,1 0 0,-1 0 0,3 2 0,-2 0 0,4 3 0,-2 0 0,-1 0 0,3 0 0,-2 0 0,-1 0 0,3 0 0,-3 0 0,3 0 0,0 0 0,0 0 0,0 0 0,0 0 0,0 0 0,0 0 0,0 0 0,0 0 0,0 0 0,0 0 0,0 0 0,0 1 0,0 1 0,0-2 0,0 3 0,0-3 0,2-2 0,-1 1 0,3-1 0,-1 0 0,1-1 0,1 0 0,0-1 0,0 1 0,-1-2 0,1 0 0,0 0 0,0 0 0,0 0 0,0 0 0,0 0 0,-1 0 0,1 0 0,0 0 0,0 0 0,0 0 0,0 0 0,-1 0 0,1 0 0,0 0 0,0 0 0,0 0 0,-1 0 0,-1-2 0,1 1 0,-4-3 0,5 3 0,-4-3 0,3 1 0,-3-2 0,3 0 0,-3 0 0,1 0 0,0 0 0,-1 0 0,1 0 0,-2 0 0,0 0 0,2 2 0,-1-1 0,1 1 0,-2-2 0,0 0 0,0 0 0,0 1 0,0-1 0,0 0 0,0 1 0,0-1 0,0 0 0,0 11 0,0 0 0,0 6 0,0-4 0,0 0 0,0-2 0,2 2 0,-1-3 0,3 0 0,-3 3 0,3-2 0,-3 2 0,3-3 0,-3 0 0,3 0 0,-3 0 0,1 0 0,0 0 0,-1 1 0,3-1 0,-3 0 0,3-1 0,-3 1 0,3-2 0,-4 2 0,4-5 0,-3 4 0,3-3 0,-4 3 0,4-3 0,-3 3 0,3-3 0,-4 3 0,2-4 0,-2 2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6:35.15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67 24575,'0'7'0,"0"0"0,0-2 0,0 0 0,0 0 0,0 0 0,0 0 0,0 2 0,0-1 0,2 1 0,1-2 0,-1 0 0,3-2 0,-3 1 0,1-1 0,2 0 0,-2 1 0,-1-1 0,3 0 0,-5 1 0,5-3 0,-2 3 0,1-3 0,1 1 0,-2 0 0,2-1 0,-3 1 0,3 0 0,0-1 0,0 1 0,0 1 0,0-3 0,0 2 0,0-2 0,0 0 0,0 0 0,0 0 0,0 0 0,0 0 0,-1 0 0,1 0 0,0 0 0,-1 0 0,1 0 0,0-2 0,-3 0 0,3-3 0,-5 0 0,5 0 0,-2 0 0,-1 0 0,1 0 0,-3-1 0,2 1 0,-2 0 0,3 0 0,-3 0 0,0 0 0,0 0 0,0 0 0,0 0 0,0 0 0,0 0 0,0 0 0,0 0 0,0 0 0,0 0 0,0 0 0,0 0 0,0 0 0,0 0 0,0 0 0,-3 0 0,3 0 0,-7 0 0,6 0 0,-6 0 0,4 2 0,-2-1 0,0 3 0,3-3 0,-3 3 0,2-1 0,-2 0 0,0 1 0,0-1 0,1 2 0,-1 0 0,0-2 0,-1 1 0,1-1 0,0 2 0,0 0 0,0 0 0,0 0 0,0 0 0,1 0 0,-1 0 0,0 0 0,0 0 0,0 0 0,1 0 0,-1 0 0,3 2 0,-2 1 0,3 1 0,-3 1 0,4 0 0,-2-1 0,-1-1 0,3 1 0,-2-1 0,-1 2 0,3-1 0,-2 1 0,2 0 0,0-1 0,0 1 0,0 0 0,0 0 0,0 0 0,0 0 0,0 0 0,0-1 0,0-1 0,0-1 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6:37.43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41 24575,'0'8'0,"2"1"0,1-4 0,2 3 0,-2-3 0,1 0 0,-3 0 0,3 0 0,-1 0 0,0 0 0,-1 0 0,0-3 0,-2 3 0,5-2 0,-2 1 0,-1 1 0,2 0 0,-3 0 0,3-3 0,-3 2 0,1-5 0,-2-2 0,2-2 0,-1-5 0,3 4 0,-1-2 0,2 0 0,1 2 0,-1-2 0,1-1 0,-3 4 0,1-4 0,-1 4 0,2 0 0,0 0 0,0 0 0,0 0 0,0 0 0,0 1 0,-2-1 0,1 2 0,-4-1 0,5 3 0,-3-3 0,1 1 0,1 1 0,-3-2 0,3 3 0,-3-1 0,1 2 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7:08.80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24575,'0'6'0,"0"1"0,0-1 0,0 0 0,0 0 0,0-1 0,0-1 0,2 1 0,-2-1 0,4 0 0,-4 1 0,4 0 0,-1-1 0,1 1 0,-1-1 0,1 1 0,-4-1 0,4 1 0,-1 0 0,2-1 0,-3 1 0,2-3 0,-4 2 0,4-2 0,-3 3 0,3-3 0,-2 0 0,0-2 0,0 0 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7:10.27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257 0 24575,'-5'7'0,"3"2"0,-9-1 0,4 3 0,-4 0 0,4-3 0,-4 7 0,5-8 0,-4 8 0,5-9 0,-3 4 0,3-5 0,-1 3 0,2-1 0,1-1 0,-2 1 0,-2 0 0,2 0 0,-4 5 0,6-4 0,-4 2 0,5-6 0,-1 1 0,-1 0 0,2-1 0,-3 1 0,2 0 0,-1-1 0,2 1 0,-3 0 0,0-1 0,0 4 0,1-3 0,-1 3 0,2-4 0,-1 1 0,1 2 0,-2-1 0,0 1 0,0-2 0,1-1 0,1 1 0,-3 2 0,5-2 0,-5 2 0,3-3 0,1 1 0,-2 0 0,1-1 0,0 1 0,-1-1 0,4 1 0,-2 0 0,0-1 0,1-2 0,-1 0 0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7:12.90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186 23 24575,'-6'-3'0,"0"2"0,1-2 0,1 1 0,-1 0 0,1-2 0,-1 3 0,1-1 0,-3 0 0,2 2 0,-2-2 0,3 2 0,-1 0 0,1 0 0,-3 0 0,-1 0 0,1 0 0,-1 0 0,3 0 0,-2 0 0,2 0 0,-3 0 0,3 0 0,1 0 0,-1 0 0,0 0 0,1 0 0,0 0 0,-1 2 0,1 0 0,2 2 0,-2 1 0,3 0 0,-3-1 0,4 1 0,-4-1 0,3 1 0,-3 3 0,3-3 0,-1 2 0,2 1 0,0-3 0,0 3 0,0-1 0,0-1 0,0 1 0,0-2 0,0-1 0,0 1 0,0 0 0,0-1 0,0 1 0,2-3 0,0 0 0,3 0 0,-1-1 0,1 1 0,-1-2 0,4 0 0,-3 0 0,3 0 0,-1 0 0,1 0 0,1 0 0,1 0 0,-5 0 0,3 0 0,-1 0 0,-1 0 0,1 0 0,-2 0 0,-1 0 0,1 0 0,0 0 0,-1 0 0,1-2 0,-3-1 0,2-1 0,-1-1 0,-1-3 0,2 3 0,-3-2 0,3-1 0,-3 3 0,4-3 0,-5 4 0,4-1 0,-3 0 0,3 1 0,-4-4 0,2 3 0,-2-2 0,0 2 0,3 3 0,-3-3 0,2 3 0,-2 1 0,0 4 0,0 2 0,2 2 0,1-3 0,-1 1 0,3 2 0,-2-1 0,0 1 0,1 1 0,-1-3 0,0 3 0,1-4 0,-2 1 0,1-1 0,1 1 0,-3 0 0,3-1 0,-2 1 0,3 0 0,0-1 0,-3 1 0,2-3 0,-3 3 0,3-5 0,-2 4 0,3-1 0,-1 1 0,0 0 0,-1-1 0,-1-2 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7:15.88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84 24575,'0'6'0,"0"0"0,0-2 0,0 0 0,0 0 0,0 1 0,0-1 0,0 1 0,0-1 0,0 0 0,0 1 0,0-1 0,0 0 0,2 1 0,-2-1 0,2 0 0,-2 1 0,2-1 0,-2 1 0,2-1 0,-2 1 0,0-1 0,0 1 0,0-1 0,2 0 0,-1 0 0,0 0 0,-1-3 0,0-4 0,0-2 0,0-4 0,0 0 0,0 1 0,0-2 0,0 4 0,0-4 0,0 5 0,0-3 0,0 4 0,0-1 0,0 0 0,0 1 0,0-1 0,0 0 0,0 1 0,2-1 0,-1 1 0,3-1 0,-3 1 0,1-1 0,0 2 0,-2-1 0,4 2 0,-3-3 0,1 1 0,0 1 0,-1-1 0,3 2 0,-2-3 0,1 1 0,1 1 0,-2-1 0,3 4 0,-3-4 0,2 1 0,-1 1 0,2-2 0,-1 1 0,1 1 0,-1 0 0,1 0 0,-1 1 0,1-3 0,-1 4 0,0-2 0,0 0 0,1 2 0,-1-2 0,0 2 0,0 0 0,0 0 0,0 0 0,1 0 0,-3 2 0,0 0 0,0 1 0,-2 1 0,4-2 0,-3 2 0,2 1 0,-2-1 0,1 0 0,0-1 0,-2 1 0,2-2 0,0 3 0,-1-1 0,0 1 0,-1-1 0,0 1 0,0-1 0,0 1 0,0-1 0,0 0 0,0 1 0,0-1 0,0 1 0,0-1 0,0 1 0,0-1 0,0 1 0,0-1 0,0 1 0,0 0 0,0-1 0,0 1 0,0-1 0,0 1 0,0-1 0,0 1 0,0-1 0,0 1 0,0-1 0,0 1 0,0 0 0,0-1 0,0 1 0,0-1 0,0 1 0,0-1 0,0 0 0,0 1 0,0-3 0,0 0 0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7:17.67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45 24575,'0'7'0,"2"-1"0,1 1 0,-1-2 0,0 2 0,0-5 0,1 4 0,0-2 0,1 2 0,-2-1 0,1-1 0,1 0 0,-4 1 0,4-3 0,-3 3 0,1-3 0,0 1 0,-2 0 0,2 0 0,0 1 0,-1 0 0,2-1 0,0-2 0,0-1 0,1 0 0,1-2 0,-3-3 0,2 0 0,-1-3 0,2 1 0,0-2 0,0 1 0,1-2 0,-1 2 0,0-1 0,0-1 0,0 5 0,0-3 0,0 1 0,0 1 0,0-1 0,0 4 0,-1-1 0,1 2 0,0-3 0,-1 2 0,-1-1 0,1 4 0,-4-4 0,4 3 0,-4-1 0,2 2 0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7:54.16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211 0 24575,'-8'0'0,"2"0"0,-2 0 0,1 0 0,0 0 0,1 0 0,-2 0 0,0 0 0,-1 0 0,-1 0 0,0 0 0,-1 0 0,2 0 0,2 0 0,1 2 0,1-1 0,-1 1 0,2 0 0,0-2 0,0 2 0,0-2 0,0 2 0,0-2 0,0 4 0,0-4 0,0 4 0,0-4 0,0 3 0,0-1 0,1 2 0,0 0 0,0 0 0,1 0 0,-1 0 0,0 0 0,1 0 0,-1 0 0,0 0 0,2 0 0,0 0 0,1 0 0,0 0 0,0 0 0,-2 0 0,1 0 0,0 0 0,1 0 0,0 0 0,0 0 0,0 0 0,0 0 0,0 0 0,0 0 0,0 0 0,1-1 0,1-1 0,2 2 0,0-4 0,0 2 0,0-2 0,0 2 0,0-2 0,0 2 0,2-2 0,-1 0 0,4 0 0,-4 0 0,4 0 0,-5 0 0,5 0 0,-2 0 0,0 0 0,0 0 0,-3 0 0,0 0 0,0 0 0,0 0 0,0 0 0,0 0 0,0-2 0,0 0 0,0-2 0,0 0 0,0 0 0,0-2 0,-2 1 0,2-1 0,-3 2 0,0 0 0,-1 0 0,2 0 0,-1 0 0,0 0 0,-1 0 0,0 0 0,0 0 0,0 0 0,0 0 0,0 0 0,0 0 0,0 0 0,0 0 0,0 1 0,0-1 0,2-1 0,-2 1 0,3-1 0,-2 2 0,2-1 0,-2 0 0,1 0 0,-1 2 0,0 2 0,0 3 0,-1 1 0,0 2 0,0-2 0,0 0 0,0 0 0,2 0 0,-2 0 0,4 0 0,-4 0 0,4 0 0,-4 0 0,4 0 0,-2 0 0,0 0 0,2 0 0,-4 0 0,4 0 0,-4 0 0,4-2 0,-4 2 0,4-2 0,-4 2 0,4 0 0,-2 0 0,0-1 0,1-1 0,-2 2 0,0-2 0,1 0 0,-1 1 0,2-2 0,-2 2 0,2-2 0,-3 2 0,4-2 0,-4 2 0,4-1 0,-4 2 0,2-2 0,-2-1 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7:49.40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24575,'4'15'0,"-1"-6"0,3 4 0,-1-8 0,1 5 0,-1-3 0,1 4 0,-4-4 0,2-1 0,-3-2 0,2 0 0,-2 0 0,0 0 0,1 0 0,-1 0 0,0 0 0,1 0 0,-1 0 0,0 0 0,1-2 0,-1 2 0,0-2 0,1 2 0,-1 0 0,2 0 0,-3 0 0,4-1 0,-4 1 0,4-2 0,-4 2 0,4-4 0,-4 4 0,3-2 0,-1 0 0,0-1 0,0-1 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7:50.89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258 1 24575,'-7'4'0,"-3"2"0,3 1 0,-3 2 0,-6 3 0,5-3 0,-10 7 0,11-6 0,-3 0 0,3-1 0,1 1 0,-1-3 0,1 2 0,-1-1 0,1-1 0,2 0 0,-2 0 0,2-2 0,-1 4 0,2-4 0,-1 1 0,2-2 0,-1 1 0,1 1 0,1-1 0,0 1 0,2-2 0,-2 0 0,2 0 0,-2 0 0,2 0 0,-2-1 0,4 0 0,-4-2 0,4 2 0,-2 1 0,2 0 0,0 2 0,-1-4 0,0 1 0,-1-1 0,2 1 0,0-2 0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7:57.52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21 24575,'0'6'0,"0"0"0,0-2 0,0 0 0,0 0 0,0 0 0,0 0 0,0 0 0,0 0 0,0 1 0,0 0 0,0 0 0,0-1 0,0-1 0,0 1 0,0 0 0,0 0 0,0 0 0,0 0 0,0 0 0,0 0 0,0 0 0,0 0 0,0-1 0,0 1 0,0 0 0,0-1 0,0 1 0,0-1 0,0 1 0,0 0 0,0 0 0,0 0 0,0 0 0,0 0 0,0 0 0,0 0 0,0-1 0,0-2 0,0-8 0,0 0 0,0-4 0,0 2 0,0 2 0,0 0 0,0-2 0,0 5 0,0-5 0,0 4 0,0-2 0,0 3 0,0 0 0,2 0 0,-2 0 0,4 0 0,-4 0 0,4 0 0,-4 0 0,4 1 0,-4-1 0,4 1 0,-4 0 0,4 1 0,-4-2 0,4 1 0,-4 0 0,4 3 0,-4-4 0,3 4 0,-1-3 0,2 1 0,0-2 0,0 2 0,-1-1 0,1 1 0,0-1 0,0 0 0,-1 3 0,0-4 0,0 4 0,-1-2 0,2 0 0,0 2 0,0-2 0,-1 2 0,1 0 0,-1 0 0,1 0 0,-1 0 0,-1 1 0,1 1 0,-2 2 0,0 0 0,1 0 0,-2-1 0,2 1 0,0 0 0,-2 0 0,4 0 0,-4-1 0,2 1 0,0-2 0,-2 2 0,2-2 0,0 0 0,-2 2 0,2-2 0,-2 2 0,2 0 0,-2 0 0,4-2 0,-4 1 0,2-1 0,-1 0 0,0 1 0,0-1 0,-1 2 0,2-2 0,-1 2 0,0-2 0,-1 2 0,0-1 0,0 1 0,0-1 0,0 1 0,0 0 0,0 0 0,0 0 0,0 0 0,0 0 0,0-1 0,0 1 0,0 0 0,0-1 0,0-1 0,0 0 0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03:58:00.19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63 24575,'0'6'0,"0"1"0,0-3 0,2 2 0,-1-2 0,2 0 0,-2 0 0,2-1 0,-3 1 0,4-2 0,-4 1 0,4-1 0,-4 2 0,3-2 0,-2 1 0,2 0 0,-2 1 0,2-1 0,-2 1 0,2-2 0,-2 1 0,2-2 0,-2-1 0,0-2 0,1-1 0,0-1 0,2 0 0,0-3 0,0 3 0,-1-3 0,0 3 0,-1 0 0,2 0 0,0 0 0,0 0 0,0 0 0,0 0 0,-1 0 0,0 0 0,-1 2 0,1-1 0,0 0 0,-2 0 0,2 0 0,-3 0 0,4 2 0,-4-3 0,3 0 0,-2 0 0,2 1 0,-3-1 0,2-1 0,-2 1 0,0-1 0,0 1 0,0 0 0,2 2 0,-2-1 0,2 1 0,-2-2 0,0 2 0,0 0 0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14:04.45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198 57 24575,'0'-8'0,"0"-1"0,0 4 0,0-2 0,-2 0 0,0 2 0,-3 0 0,1 1 0,-1 4 0,-2-2 0,2 0 0,-1 1 0,1-1 0,-2 2 0,0 0 0,-4 0 0,4 0 0,-3 0 0,5 0 0,-4 0 0,4 0 0,-2 0 0,2 0 0,1 2 0,0 1 0,0 1 0,-1 0 0,-2 1 0,2-1 0,-4 4 0,3-1 0,-3 4 0,3 2 0,-2-2 0,2 6 0,3-6 0,-2 3 0,5-6 0,-2 1 0,2-4 0,0 2 0,0-2 0,0-1 0,0 0 0,0 0 0,0 1 0,1-1 0,2-2 0,1 2 0,0-1 0,3-1 0,-2 0 0,2 0 0,-2-2 0,-1 2 0,0-2 0,0 0 0,1 0 0,-1 0 0,0 0 0,1 0 0,-1 0 0,3 0 0,-2 0 0,4 0 0,-4 0 0,2 0 0,-2 0 0,-1 0 0,0 0 0,1 0 0,-1-2 0,-2 0 0,2 0 0,-3-2 0,0 1 0,1-1 0,-1 0 0,3-1 0,-4-2 0,2 3 0,0-3 0,-2 2 0,4 1 0,-3-3 0,1 2 0,-2-2 0,2 5 0,-2-2 0,2 2 0,-2-3 0,2 3 0,-2-2 0,2 20 0,-2-6 0,0 21 0,0-12 0,0 3 0,3-4 0,-2-3 0,1 2 0,1-3 0,-3 1 0,6 2 0,-6-6 0,6 6 0,-6-6 0,3 3 0,-1-4 0,-1 0 0,1 0 0,0 1 0,-1-1 0,4 4 0,-4-3 0,4 2 0,-5-2 0,2-1 0,-2 0 0,3 0 0,-3 1 0,3-4 0,-2 0 0,0 0 0,1-2 0,0 2 0,-2-3 0,2 1 0,-2-1 0,0-2 0,0 0 0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14:06.21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24575,'0'15'0,"0"-3"0,0-2 0,0-3 0,0 0 0,0-2 0,0 1 0,0 1 0,0-2 0,2 2 0,-2 0 0,4-2 0,-4 2 0,2-2 0,0-1 0,-1 0 0,1 0 0,0 3 0,-1-2 0,3 2 0,-4-2 0,2-1 0,-2 3 0,2-2 0,-2 2 0,2-3 0,-2 0 0,2 1 0,-1-1 0,1 0 0,-2 0 0,0-1 0,0-1 0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14:09.18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32 165 24575,'4'3'0,"1"-1"0,-1-2 0,0 0 0,1-2 0,2-1 0,-3 1 0,6-3 0,-5 4 0,2-3 0,-3 4 0,1-4 0,-1 4 0,0-4 0,0 1 0,3 1 0,-2-2 0,2 4 0,-2-4 0,2 1 0,-2-1 0,1-1 0,-1 1 0,-1 1 0,0 0 0,1 0 0,-3-1 0,2-3 0,-3 2 0,1-5 0,-2 3 0,0-4 0,0 1 0,0 0 0,0 2 0,0-1 0,0 4 0,-2-2 0,0 2 0,-3 3 0,1-2 0,0 4 0,0-2 0,-1 2 0,1 0 0,0 0 0,-1 0 0,1 0 0,0 0 0,0 0 0,-1 0 0,1 0 0,0 0 0,-1 0 0,1 0 0,0 0 0,-1 0 0,1 2 0,0 0 0,0 1 0,-1 0 0,1 0 0,0 1 0,-1-2 0,3 2 0,-2-3 0,2 3 0,-2-2 0,-1 2 0,1 1 0,0-1 0,1 0 0,-1 0 0,2 1 0,-2-1 0,-1 0 0,1 1 0,0-1 0,0 0 0,1 1 0,-1 1 0,3-1 0,-1 5 0,2-5 0,0 5 0,0-3 0,0 7 0,0-3 0,0 3 0,0-7 0,0 3 0,0-3 0,0 4 0,0-4 0,2 3 0,1-5 0,2 2 0,-1 0 0,-1-2 0,1 2 0,-2-3 0,5 1 0,-1 2 0,3-2 0,-1 3 0,6-3 0,-3 1 0,3-1 0,-4 0 0,0 0 0,0 0 0,1-2 0,-1 2 0,0-5 0,0 3 0,1-1 0,-4-1 0,3 1 0,-5-2 0,2 0 0,0 0 0,-2 0 0,2 0 0,-3 0 0,0 0 0,1 0 0,-1 0 0,0 0 0,0 0 0,-1 0 0,-1 0 0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14:10.23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24575,'0'0'0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14:11.68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24575,'0'10'0,"2"-2"0,0-1 0,3 0 0,-1-2 0,1 2 0,-1-3 0,0 0 0,1 3 0,-1-2 0,1 2 0,-1-3 0,1 3 0,-1-2 0,1 2 0,-1-3 0,1 1 0,-1-1 0,-2 0 0,2 1 0,-3-1 0,2 0 0,-2 0 0,3 1 0,-2-1 0,0 0 0,2-1 0,-3 1 0,1-4 0,-2 2 0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15:20.84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24575,'14'0'0,"18"0"0,1 0 0,13 0 0,17 0 0,7 0 0,-1 0 0,-6 0 0,-25 0 0,-7 0 0,-3 0 0,1 0 0,-1 0 0,-4 0 0,-6 0 0,-3 0 0,-5 0 0,5 0 0,-6 0 0,4 0 0,7 0 0,1 0 0,-1 0 0,0 0 0,-10 0 0,11 0 0,-11 0 0,20 0 0,-12 0 0,8 0 0,-6 0 0,3 0 0,8 0 0,6 0 0,1 0 0,0 0 0,-1 0 0,1 0 0,-7 0 0,5 0 0,-13 0 0,6 0 0,-8 0 0,1 0 0,-1 0 0,1 0 0,-6 0 0,4 0 0,-9 0 0,9 0 0,-4 0 0,0 0 0,4 0 0,-10 0 0,11 0 0,-11 0 0,10 0 0,-4 0 0,0 0 0,5 0 0,-5 0 0,5 0 0,1 0 0,-6 0 0,4 0 0,-4 0 0,6 0 0,6 0 0,-4 0 0,4 0 0,-12 0 0,5 0 0,-5 0 0,5 0 0,1 0 0,-1 0 0,1 0 0,0 0 0,-1 0 0,1 0 0,-6 0 0,4 0 0,-4 0 0,0 0 0,4 0 0,-4 0 0,0 0 0,-1 0 0,-6 0 0,6 0 0,-5 0 0,5 0 0,-6 0 0,0 0 0,5 0 0,-3 0 0,3 0 0,-5 0 0,0 0 0,0 0 0,0 0 0,0 0 0,1 0 0,-1 0 0,0 0 0,0 0 0,-4 0 0,-1 0 0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15:23.56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24575,'0'9'0,"0"6"0,0 1 0,0 0 0,0-2 0,0 1 0,0-5 0,0 10 0,0-4 0,0 0 0,0 5 0,0-5 0,0 0 0,0-2 0,0 1 0,0-5 0,0 5 0,0-6 0,0 0 0,0 0 0,0 6 0,0-5 0,0 5 0,0-6 0,0 0 0,0-4 0,0-1 0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0:17.55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24575,'0'5'0,"0"-3"0,0 12 0,3-5 0,0 0 0,3 3 0,-1-7 0,1 7 0,-1-6 0,1 5 0,0-1 0,0-1 0,0 2 0,-1-5 0,1 6 0,-1-6 0,1 2 0,-3-3 0,1-2 0,-3 2 0,4-3 0,-3 4 0,4-1 0,-1-2 0,-2 1 0,-1-3 0,-2 1 0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0:19.55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204 1 24575,'0'5'0,"0"6"0,0-5 0,0 5 0,0-3 0,0 1 0,0 4 0,-3-1 0,0-3 0,-3 3 0,3-3 0,-2 0 0,2 2 0,-3-5 0,3 3 0,-2-1 0,2-2 0,-3 2 0,1 1 0,0-3 0,-1 5 0,0-5 0,0 6 0,3-6 0,-2 5 0,2-5 0,-3 2 0,1-2 0,2-1 0,-1 0 0,0 3 0,1-2 0,-2 2 0,5-2 0,-5-1 0,5 0 0,-3 0 0,3 0 0,-2 0 0,1 1 0,-3-1 0,3 0 0,-3 0 0,0 3 0,1-2 0,-2 3 0,5-4 0,-5 3 0,4-2 0,-4 2 0,2-2 0,0-1 0,-1 0 0,3 3 0,-1-2 0,0 3 0,1-4 0,-1 0 0,-1 0 0,3 0 0,-2 0 0,-1 0 0,3 1 0,-5 2 0,4-2 0,-4 2 0,4-3 0,-1 1 0,0-1 0,1 0 0,-1 0 0,2-2 0,0-1 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0:22.38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218 16 24575,'-8'0'0,"2"-2"0,-2 1 0,5-3 0,-2 1 0,2 0 0,-2 1 0,0 2 0,0 0 0,-3 0 0,2 0 0,-6 0 0,6 0 0,-5 0 0,5 2 0,-3 1 0,4 0 0,0 1 0,0-3 0,0 4 0,0-3 0,-1 4 0,1-1 0,0 0 0,0 0 0,-3 1 0,2-1 0,-3 0 0,1 1 0,2-1 0,-2 1 0,3-1 0,-1 0 0,4 0 0,-3 1 0,4-1 0,-1 0 0,2 0 0,0 0 0,0 0 0,0 0 0,0 1 0,2-3 0,1 1 0,2-3 0,4 4 0,-3-5 0,5 6 0,-2-5 0,4 1 0,-1-2 0,-3 3 0,3-3 0,-6 2 0,5-2 0,-5 0 0,2 0 0,-2 0 0,-1 0 0,0 0 0,0 0 0,0 0 0,0 0 0,0-2 0,1-4 0,0-7 0,0 0 0,1-4 0,-1 5 0,0 0 0,0 2 0,0 2 0,-3 3 0,-1 0 0,-2 4 0,2 2 0,1 7 0,3 1 0,9 9 0,-7-4 0,9 3 0,-10-4 0,2-1 0,-4-3 0,1 0 0,-1-4 0,0 0 0,-2 0 0,-1-2 0,-2-1 0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0:25.46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92 24575,'0'9'0,"0"0"0,0-4 0,0 0 0,0 0 0,0 0 0,0 1 0,0-1 0,0 0 0,0 0 0,0 0 0,2-2 0,-2 2 0,3-2 0,-3 2 0,2 0 0,-1 0 0,1 0 0,-2 0 0,0 0 0,2 1 0,-1-1 0,1 0 0,0 0 0,-1 0 0,1 0 0,-2 1 0,0-1 0,0 0 0,0-5 0,0-6 0,0-3 0,0-6 0,0-1 0,0 2 0,0-6 0,0 7 0,0-8 0,0 8 0,0-4 0,0 8 0,0 1 0,0 3 0,0 0 0,0-1 0,0 1 0,0 0 0,0 0 0,2 2 0,-1-2 0,4 3 0,-2-4 0,-1 1 0,3 0 0,-2 0 0,0 0 0,1 2 0,-3-2 0,3 5 0,-3-5 0,4 5 0,-3-3 0,4 3 0,-1 0 0,0 0 0,0 0 0,0 0 0,0 0 0,1 0 0,2 0 0,-2 3 0,2-3 0,-3 5 0,0-2 0,1 0 0,-4 1 0,3-3 0,-2 3 0,2-3 0,-2 3 0,2-3 0,-5 4 0,5-3 0,-2 1 0,2 2 0,0-2 0,-2 2 0,1 0 0,-3 0 0,3-2 0,-3 2 0,1-2 0,-2 2 0,0 0 0,3 0 0,-3 0 0,2 0 0,-2 0 0,0 1 0,0-1 0,3 0 0,-3 0 0,3 0 0,-3 0 0,0 1 0,0-1 0,0 0 0,2 0 0,-2 0 0,3 0 0,-3 1 0,0-1 0,0 0 0,2-2 0,-1 1 0,1-1 0,-2 0 0,0-1 0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0:27.27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17 24575,'6'6'0,"-1"-2"0,1 4 0,-1-3 0,0 0 0,-2 0 0,2 0 0,-3 1 0,4-1 0,-1 0 0,0 0 0,0 0 0,0 0 0,0 1 0,1-1 0,-1 0 0,0 0 0,-2 0 0,1-2 0,-3 2 0,3-3 0,-1 1 0,0-3 0,2-6 0,-1-7 0,3-4 0,0-1 0,3-2 0,-4 10 0,4-6 0,-5 10 0,-1-2 0,0 5 0,-3-2 0,1 5 0,-2-3 0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1:29.20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186 3 24575,'-3'-2'0,"0"13"0,3-5 0,0 9 0,0-3 0,0-6 0,0 5 0,0-5 0,0 5 0,0-5 0,0 3 0,0-1 0,0-2 0,0 5 0,0-5 0,0 2 0,0-2 0,0-1 0,0 3 0,0-2 0,0 2 0,0 0 0,0-2 0,0 6 0,0-6 0,0 2 0,0-3 0,0 3 0,0-2 0,0 3 0,0-4 0,0 0 0,0 0 0,0 0 0,-2 0 0,2 0 0,-3 0 0,1-2 0,1 2 0,-3-2 0,1 2 0,-2 0 0,0-2 0,2 1 0,-2-1 0,3 0 0,-4-1 0,1-2 0,-3 0 0,2 0 0,-2 0 0,0 0 0,2 0 0,-6 0 0,6 0 0,-2 0 0,3 0 0,0 0 0,0 0 0,0-2 0,-1-1 0,1 0 0,3-1 0,-3 3 0,2-3 0,-2 1 0,0 0 0,0-2 0,2 2 0,-2 1 0,5-3 0,-5 4 0,5-1 0,-3 2 0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1:30.28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5 24575,'0'-2'0,"0"-1"0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1:33.34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6 1 24575,'-3'2'0,"0"1"0,3 7 0,0 0 0,0 4 0,0-1 0,0-1 0,0 0 0,0 0 0,0 0 0,0 1 0,0-4 0,0 2 0,3-5 0,-3 2 0,3-3 0,-1 1 0,-2-1 0,5 0 0,-4 0 0,1 0 0,0 0 0,-1 0 0,3 0 0,-3 1 0,1-1 0,0 0 0,-1 0 0,3-2 0,-1 1 0,2-1 0,1 0 0,-1-1 0,0-2 0,0 3 0,3-3 0,-2 2 0,5-2 0,-5 0 0,3 0 0,-4 0 0,0 0 0,0 0 0,0 0 0,0 0 0,-2-2 0,2-1 0,-3-2 0,1 0 0,2-3 0,-2 4 0,1-4 0,0 6 0,-3-4 0,1 1 0,0-2 0,-1 1 0,3 1 0,-3 1 0,1 1 0,-2-2 0,2-1 0,-1 1 0,1 0 0,-2 0 0,0 0 0,3-3 0,-2 2 0,1-6 0,-2 7 0,0-7 0,0 6 0,0-2 0,0 3 0,0 0 0,0 0 0,0 4 0,0 5 0,0 2 0,0 2 0,0 0 0,3-2 0,0 5 0,0-5 0,2 3 0,-5-4 0,5 0 0,-4 0 0,3 0 0,-3 0 0,3 0 0,-3 0 0,1 1 0,0-4 0,-1 3 0,1-2 0,1 0 0,-3 1 0,2-1 0,1 0 0,-3 1 0,2-1 0,1 2 0,-3 1 0,3-1 0,-3 0 0,0 0 0,2-2 0,-2 1 0,3-3 0,-3 1 0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1:35.40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24575,'0'9'0,"0"5"0,0-8 0,2 5 0,-2-6 0,5 0 0,-4 0 0,3 0 0,-3 0 0,1 0 0,0 0 0,1 1 0,0-1 0,1 0 0,-3 0 0,4 0 0,-5 0 0,5-2 0,-3-1 0,4-2 0,-1 0 0,0-2 0,0-1 0,1-5 0,-1 2 0,3-5 0,-2 5 0,6-3 0,-6 1 0,3 1 0,-4-1 0,0 3 0,0 0 0,0 2 0,-2-2 0,2 2 0,-5 1 0,3-1 0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2:02.66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24575,'0'6'0,"0"5"0,0-1 0,0 6 0,3-3 0,0 0 0,4 0 0,-1 0 0,1-3 0,-1 2 0,0-6 0,-3 7 0,2-7 0,-4 3 0,3-4 0,-3 1 0,4-1 0,-4 1 0,3-1 0,-1 1 0,0-1 0,0 1 0,-1-1 0,-1 1 0,1-1 0,-2 0 0,0-1 0,0-2 0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2:04.37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161 1 24575,'0'9'0,"-3"4"0,2-7 0,-4 3 0,4 0 0,-3-3 0,1 3 0,-3 0 0,0-3 0,0 3 0,0 0 0,3-3 0,-2 3 0,1 0 0,-2-3 0,0 6 0,0-2 0,0 0 0,2-1 0,-1 0 0,2-3 0,-1 3 0,2-4 0,-1 1 0,3-1 0,-5 1 0,4-1 0,-1 1 0,0-1 0,1 1 0,-4-3 0,4 1 0,-3 0 0,3 1 0,-1 1 0,-1-1 0,2 0 0,-1 1 0,0-1 0,1 1 0,-1-1 0,-1 1 0,2-1 0,-3 1 0,3-1 0,-4 1 0,5-1 0,-3 1 0,1-3 0,1 2 0,-4-5 0,5 5 0,-3-4 0,3 1 0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2:07.64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181 36 24575,'-12'-6'0,"2"2"0,-2-2 0,3 0 0,3 6 0,1-3 0,0 1 0,-1 1 0,1-1 0,-1-1 0,1 3 0,-1-3 0,1 3 0,-1 0 0,1 0 0,-1 0 0,1 0 0,-1 0 0,1 3 0,-1-3 0,1 5 0,2-2 0,-2 0 0,2 2 0,-3-2 0,1 3 0,2-1 0,-2 1 0,4-1 0,-4 1 0,5-1 0,-3 0 0,1 1 0,1-1 0,-1 1 0,2-1 0,0 1 0,0-1 0,0 1 0,0-1 0,0 1 0,0-1 0,0 1 0,0-1 0,2-2 0,1 2 0,3-4 0,-1 1 0,1 1 0,-1-3 0,1 3 0,-1-3 0,1 0 0,-1 0 0,1 0 0,-1 0 0,1 0 0,-1 0 0,1 0 0,-1 0 0,-2-3 0,0 0 0,-1 0 0,-1-2 0,1 2 0,-2-2 0,3 2 0,-3-2 0,3 2 0,-3-3 0,0 1 0,0-1 0,2 3 0,-1-2 0,1 2 0,-2-2 0,2-1 0,-1 1 0,2-1 0,-3 1 0,0 4 0,2 2 0,1 4 0,3 1 0,-1-1 0,0 1 0,-1-1 0,0 1 0,-1-1 0,3 1 0,-3-1 0,2 1 0,-2-1 0,0 1 0,2-3 0,-2 2 0,0-2 0,2 2 0,-2 1 0,0-1 0,2 1 0,-2-1 0,2 1 0,1-1 0,-3 1 0,2-3 0,-5-1 0,3-2 0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2:10.11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48 24575,'0'9'0,"0"0"0,0 0 0,0 1 0,0 3 0,0-3 0,0-2 0,0-2 0,0-1 0,0 1 0,0-1 0,0 1 0,0-1 0,0 1 0,0-1 0,0-4 0,0-8 0,0 1 0,0-9 0,0 1 0,0 3 0,0-6 0,0 8 0,0-1 0,0 1 0,0 0 0,0 3 0,0-3 0,0 4 0,0-1 0,0 1 0,2-1 0,1 3 0,3 1 0,-1 2 0,1-3 0,-1 3 0,1-3 0,-3 1 0,2 1 0,-2-1 0,2 2 0,1 0 0,-1 0 0,1 0 0,-1 0 0,1 0 0,-1 0 0,0 0 0,1 2 0,-1 1 0,-2 3 0,2-3 0,-4 2 0,1-2 0,1 2 0,-3 1 0,3-1 0,-3 1 0,2-3 0,-1 1 0,1 0 0,1 1 0,-3 0 0,3 1 0,-3-1 0,0 1 0,0-1 0,2 1 0,-1-1 0,1 1 0,1-1 0,-3 1 0,3-1 0,-3-2 0,0 0 0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2:16.70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24575,'0'5'0,"2"1"0,1-1 0,0 1 0,2-1 0,-4 1 0,1-1 0,1-2 0,-3 2 0,3-2 0,-1 3 0,1-1 0,0 1 0,2-1 0,-2 3 0,3-2 0,-3 2 0,-1-2 0,1-3 0,-3 1 0,3-5 0,-1 0 0,1-4 0,3-1 0,-1 1 0,1-1 0,3-3 0,-3 3 0,3-3 0,-4 4 0,1-1 0,-1 1 0,1-1 0,-1 1 0,1-1 0,-3 1 0,2 2 0,-5-2 0,3 4 0,-3-1 0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3:17.85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24575,'8'0'0,"-1"0"0,5 0 0,12 0 0,-9 0 0,37 0 0,-32 0 0,22 0 0,-25 0 0,1 0 0,-5 0 0,3 0 0,-8 0 0,4 0 0,-4 0 0,-1 0 0,0 0 0,1 0 0,-1 0 0,0 0 0,1 0 0,3 0 0,2 0 0,5 0 0,-5 0 0,3 0 0,-7 0 0,7 0 0,-7 0 0,2 0 0,-3 0 0,-4 4 0,2-4 0,-2 4 0,4-4 0,-1 0 0,0 0 0,1 0 0,-1 0 0,0 0 0,1 3 0,2 1 0,2 0 0,-1-1 0,0-3 0,-7 4 0,2-4 0,-2 4 0,4-4 0,-1 0 0,0 0 0,1 0 0,-1 0 0,0 0 0,-3 0 0,0 0 0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3:59.53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45 24575,'22'0'0,"33"0"0,-27 0 0,35 0 0,-32 0 0,9 0 0,-13 0 0,7 0 0,-13 0 0,7 0 0,-7 0 0,3 0 0,-4 0 0,4 0 0,-3 0 0,3 0 0,0 0 0,-3-2 0,3 1 0,-5-2 0,1 3 0,0 0 0,-5 0 0,4 0 0,-7 0 0,3-3 0,0 3 0,-3-3 0,3 3 0,-4 0 0,-2 0 0,1 0 0,-1 0 0,2-2 0,4 1 0,-3-1 0,3 2 0,-4 0 0,4 0 0,-3 0 0,7 0 0,-3-3 0,0 2 0,-1-2 0,0 3 0,-3-2 0,3 1 0,-7-1 0,0 2 0,-1 0 0,-1 0 0,1 0 0,1 0 0,-3 0 0,6 0 0,-6 0 0,6 0 0,-3 0 0,0 0 0,3 0 0,-6 0 0,6 0 0,-6 0 0,3 0 0,-3 0 0,-1 0 0,1 0 0,0 0 0,-1 0 0,1 0 0,0 0 0,0 0 0,-1 0 0,1 0 0,0 0 0,-1 0 0,1 0 0,0 0 0,-1-3 0,1 3 0,3-2 0,-3 0 0,6 1 0,-3-3 0,0 3 0,0-1 0,-3 2 0,-1 0 0,1 0 0,-2 0 0,-1 0 0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24:01.35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24575,'0'14'0,"0"-4"0,0 4 0,0-7 0,0 7 0,0-2 0,0 0 0,0 7 0,0-7 0,0 6 0,0 3 0,0 0 0,0 3 0,0-8 0,0 2 0,0-6 0,0 3 0,0-3 0,0-4 0,0 2 0,0-4 0,0 2 0,0-4 0,0 1 0,0 0 0,0-1 0,0 1 0,0 0 0,0-3 0,0 0 0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33:41.22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7 0 24575,'-4'3'0,"2"4"0,2 4 0,0 0 0,0-2 0,0-3 0,0 0 0,0 0 0,0 1 0,0-1 0,0 0 0,0 0 0,0 0 0,0 0 0,0 0 0,0 0 0,0 0 0,0 0 0,2-3 0,2 0 0,6-3 0,0 0 0,1 0 0,2 0 0,-6 0 0,7 0 0,-7 0 0,3 0 0,-4 0 0,0 0 0,0 0 0,0 0 0,0 0 0,0 0 0,0 0 0,0 0 0,0 0 0,0-3 0,0 3 0,0-3 0,0 3 0,0 0 0,1 0 0,-4 0 0,0 0 0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33:42.67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24575,'0'11'0,"0"-1"0,0-4 0,0 0 0,0 4 0,0-3 0,0 6 0,0-6 0,0 7 0,0-7 0,0 6 0,0-6 0,0 3 0,0-4 0,0 4 0,0-3 0,0 3 0,0-4 0,0 0 0,0 0 0,0 0 0,0 0 0,0 0 0,0 0 0,0 0 0,0 0 0,0 0 0,0 0 0,0 0 0,3 0 0,-2 1 0,1-4 0,-2 0 0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33:45.75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24575,'15'0'0,"-1"0"0,5 0 0,2 0 0,4 0 0,12 0 0,-2 0 0,4 0 0,-8 0 0,-6 0 0,-5 0 0,0 0 0,-6 0 0,0 0 0,1 0 0,-4 0 0,-2 0 0,-3 0 0,0 0 0,1 0 0,-1 0 0,0 0 0,0 0 0,0 0 0,0 0 0,0 0 0,0 0 0,0 0 0,0 0 0,0 0 0,0 0 0,0 0 0,0 0 0,0 0 0,0 0 0,0 0 0,-2 0 0,-2 0 0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33:48.56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14 24575,'6'0'0,"0"-6"0,1 4 0,-1-4 0,0 6 0,0 0 0,0 0 0,0 0 0,0 0 0,0 0 0,1 0 0,-1 0 0,0 0 0,-3 3 0,2-3 0,-4 6 0,2-3 0,-1 3 0,-1 0 0,2 0 0,-3 0 0,0 0 0,0 0 0,0 0 0,0 1 0,0-1 0,0 0 0,0 0 0,0 0 0,-3 0 0,0-3 0,-1 3 0,-1-6 0,2 3 0,-1 0 0,-1-3 0,2 6 0,-4-6 0,1 3 0,0-3 0,0 3 0,0 0 0,0 0 0,0 0 0,0 0 0,0-3 0,5 3 0,5-3 0,2 0 0,3 0 0,-3 0 0,0 0 0,0 0 0,0 0 0,0 0 0,1 0 0,-1 0 0,0 0 0,0 0 0,0 0 0,0 0 0,0 0 0,0 0 0,0 0 0,0 0 0,0 0 0,0 0 0,0 0 0,0 0 0,0-3 0,0 3 0,0-3 0,0 3 0,3 0 0,-2 0 0,2 0 0,-3-3 0,0 3 0,-3-3 0,0 3 0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33:51.39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14 24575,'15'0'0,"-5"0"0,4 0 0,1 0 0,6 0 0,-1 0 0,0 0 0,-6 0 0,0 0 0,1 0 0,-1 0 0,1 0 0,-1-3 0,1 2 0,-1-2 0,-3 3 0,-1 0 0,-1 0 0,-2-3 0,7 3 0,-7-3 0,3 3 0,-4 0 0,0 0 0,0 0 0,0 0 0,0 0 0,0 0 0,0 0 0,0 0 0,0 0 0,0 0 0,0 0 0,0 0 0,0 0 0,0 0 0,1 0 0,-1 0 0,0 0 0,0 0 0,0 0 0,0 0 0,0 0 0,0 0 0,0 0 0,0 0 0,0 0 0,0 0 0,0 0 0,0 0 0,0 0 0,0 0 0,0 0 0,0 0 0,0 0 0,1 0 0,-1 0 0,0 0 0,0 0 0,0 0 0,0 0 0,0 0 0,0 0 0,0 0 0,-3 0 0,0 0 0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33:54.59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67 15 24575,'7'-8'0,"2"1"0,-2 7 0,2 0 0,-3 0 0,0 0 0,0 0 0,0 3 0,0-3 0,-3 6 0,3-5 0,-3 4 0,3-4 0,-2 4 0,1-4 0,-4 4 0,4-4 0,-4 4 0,1-2 0,1 3 0,-2 1 0,1-1 0,1 0 0,-2 0 0,1 0 0,-2 0 0,0 0 0,0 0 0,0 0 0,0 0 0,0 0 0,0 0 0,0 0 0,-2-3 0,-2 0 0,-2-3 0,0 0 0,0 0 0,0 0 0,0 0 0,0 0 0,0 0 0,0 0 0,0 0 0,5 0 0,5 0 0,2 0 0,3 0 0,-3 0 0,0 0 0,0 0 0,0 0 0,0 3 0,-2 0 0,1 3 0,-2 0 0,1 0 0,-1 0 0,-1-2 0,-1 1 0,2-1 0,-3 2 0,0 0 0,0 0 0,0 0 0,0 0 0,0 0 0,-3-3 0,0 0 0,-1 0 0,-1-3 0,1 3 0,-2 0 0,-3-3 0,2 3 0,-3-3 0,4 3 0,-4-3 0,3 3 0,-7-3 0,7 0 0,-2 0 0,3 0 0,0 0 0,0 0 0,-1 0 0,1 0 0,0 0 0,0 0 0,0 0 0,0 0 0,0 0 0,0 0 0,3-3 0,-3 3 0,3-3 0,0 0 0,0 3 0,3-3 0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34:16.37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24575,'22'0'0,"2"0"0,6 0 0,13 0 0,-2 0 0,6 0 0,-2 0 0,-8 0 0,-7 0 0,5 0 0,-13 0 0,6 0 0,-7 0 0,0 0 0,0 0 0,-5 0 0,4 0 0,-10 0 0,10 0 0,-10 0 0,9 0 0,-8 0 0,8 0 0,-9 0 0,10 0 0,-10 0 0,5 0 0,-1 0 0,-4 0 0,4 0 0,1 0 0,-5 0 0,4 0 0,-5 0 0,0 0 0,-1 0 0,1 0 0,0 0 0,0 0 0,-4 0 0,-1 0 0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34:40.28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13 1 24575,'0'6'0,"0"4"0,0-3 0,0 3 0,0-3 0,0-1 0,0 0 0,0 0 0,0 0 0,0 1 0,0-1 0,0-5 0,2 1 0,2-5 0,2 3 0,0 0 0,1 0 0,-1 0 0,0 0 0,0 0 0,0 0 0,1 0 0,-1 0 0,0 0 0,0 0 0,0 0 0,1 0 0,-1 0 0,0 0 0,-2 3 0,1 0 0,-4 3 0,4 0 0,-4 1 0,5-4 0,-6 3 0,3-3 0,-3 3 0,0 1 0,0-1 0,0 0 0,0 0 0,0 0 0,0 1 0,-3-4 0,3 3 0,-6-6 0,3 3 0,-4-3 0,1 0 0,0 3 0,0-3 0,-1 3 0,1-3 0,0 0 0,0 0 0,0 0 0,-1 0 0,1 0 0,0 0 0,0 0 0,0 0 0,-1 0 0,1 0 0,0 0 0,0 0 0,-1 0 0,4 0 0,0 0 0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34:41.98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24575,'9'0'0,"-2"0"0,2 0 0,-3 0 0,0 0 0,0 0 0,0 0 0,1 0 0,-1 0 0,0 0 0,3 0 0,-2 0 0,2 0 0,-3 0 0,0 0 0,1 0 0,-4 0 0,0 0 0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4:09:42.70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24575,'20'0'0,"3"0"0,20 0 0,26 0 0,-10 0 0,18 0 0,-33 0 0,-1 0 0,-15 0 0,-2 0 0,-11 0 0,-2 0 0,-4 0 0,-1 0 0,0 0 0,0 0 0,1 0 0,-1 0 0,0 0 0,1 0 0,-1 0 0,-3 0 0,-2 0 0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4:09:45.41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389 0 24575,'-45'26'0,"6"2"0,-18 22 0,7 0 0,-9 3 0,16-7 0,5-13 0,17-7 0,6-11 0,2-2 0,8-5 0,2 1 0,3-5 0,0 0 0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4:09:46.61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 24575,'4'-1'0,"7"13"0,28 24 0,-10 1 0,26 21 0,-22-19 0,10 16 0,-12-22 0,-6-3 0,-12-17 0,-5-5 0,-3 1 0,-1-1 0,-4-4 0,0 0 0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4:09:48.31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29 24575,'34'0'0,"4"0"0,7 0 0,5 0 0,-13 0 0,13 0 0,-5 0 0,-1 0 0,-1 0 0,-20 0 0,2 0 0,-16 0 0,5 0 0,-6 0 0,0 0 0,0 0 0,1 0 0,-1 0 0,5-9 0,-3 7 0,8-7 0,-8 9 0,3-4 0,-4 3 0,-1-2 0,0 3 0,1 0 0,-5 0 0,0 0 0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38:30.60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30 1 24575,'0'8'0,"0"-2"0,0 24 0,0-3 0,0 5 0,0 5 0,0-5 0,0-4 0,0 7 0,0-13 0,0 9 0,0-15 0,0 7 0,-7-6 0,5 3 0,-5-1 0,7-8 0,0 2 0,-4-2 0,4-1 0,-4 0 0,4-4 0,-2 0 0,1 0 0,-2-3 0,3 0 0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38:32.54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26 24575,'7'-4'0,"-3"2"0,6 2 0,-1-4 0,-2 4 0,7-4 0,-7 2 0,2 1 0,1-2 0,-3 1 0,3 1 0,-4-2 0,0 3 0,0 0 0,0 0 0,0 0 0,0 0 0,0 0 0,0 0 0,0 0 0,0 0 0,0 0 0,3 0 0,-2 0 0,3 0 0,-4 0 0,0 3 0,0 0 0,0 3 0,0-2 0,0 1 0,-3-2 0,3 3 0,-6 0 0,6 0 0,-6 0 0,3 0 0,-3 0 0,0 0 0,0 0 0,0 0 0,0 4 0,0-3 0,0 3 0,0-4 0,0 0 0,0 3 0,0-2 0,0 3 0,0-4 0,0 0 0,0 0 0,0 0 0,0 0 0,-3 0 0,0-3 0,-3 3 0,0-6 0,0 3 0,0-3 0,0 3 0,-4-3 0,3 3 0,-2-3 0,3 0 0,0 0 0,-4 0 0,3 0 0,-3 0 0,4 0 0,0 0 0,0 0 0,-3 0 0,2 0 0,-3 0 0,4 0 0,0 0 0,0 0 0,0 0 0,0 0 0,3-3 0,0 3 0,3-3 0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38:35.14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186 48 24575,'-6'-7'0,"-1"3"0,-3-6 0,3 6 0,-6-2 0,6 3 0,-3-1 0,4-2 0,0 6 0,0-3 0,0 3 0,0 0 0,0 0 0,0 0 0,0 0 0,0 0 0,0 0 0,0 3 0,0-3 0,3 6 0,-2-3 0,1 3 0,-2-3 0,3 3 0,-2-3 0,1 3 0,-2 0 0,3 0 0,0 0 0,1 0 0,1 0 0,-2 0 0,1 0 0,1 0 0,-2 0 0,3 0 0,0 0 0,0 0 0,0 0 0,0 0 0,0 0 0,0 0 0,0 0 0,0 0 0,0 0 0,3-3 0,0 0 0,3-3 0,0 0 0,0 0 0,0 0 0,0 0 0,0 0 0,0 0 0,0 0 0,0 0 0,0 0 0,0 0 0,0-3 0,0 0 0,0-3 0,0 0 0,0 0 0,0 3 0,0-3 0,0 6 0,0-6 0,0 3 0,0-3 0,0 0 0,-2 0 0,1 3 0,-4-3 0,1 3 0,-2-3 0,0 0 0,0 0 0,0 5 0,3 2 0,1 9 0,2 0 0,2 5 0,-1-1 0,-3-3 0,2-2 0,-6-3 0,6 0 0,-6 0 0,3 0 0,-3 0 0,3 0 0,-3 0 0,6-2 0,-6 1 0,3-2 0,0 1 0,-3 1 0,6-4 0,-6 1 0,3-2 0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38:38.11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59 24575,'0'6'0,"0"3"0,0-3 0,0 3 0,0-3 0,0 0 0,0 0 0,0 0 0,0 0 0,0 0 0,0 0 0,0 0 0,0 0 0,0 0 0,0 0 0,0 0 0,0 0 0,0 0 0,0 0 0,0 0 0,0 0 0,0-5 0,0-6 0,0-5 0,0-5 0,0 5 0,0-8 0,3 9 0,1-9 0,-1 11 0,0-2 0,0 3 0,-2 0 0,1 0 0,1 0 0,-2 0 0,4 0 0,-2 0 0,3 0 0,0 2 0,0-1 0,0 2 0,0-1 0,0-1 0,0 4 0,0-4 0,0 4 0,0-4 0,0 4 0,-2-4 0,1 4 0,-2-1 0,3 2 0,0 0 0,0 0 0,0 0 0,0 0 0,0 2 0,0 2 0,0 2 0,-2 0 0,1 0 0,-2 0 0,4 3 0,-4 2 0,3 0 0,-5-2 0,5 1 0,-6-3 0,4 3 0,-2-4 0,-1 0 0,2 0 0,-3 0 0,0 0 0,2 0 0,-1 0 0,2 0 0,-3 0 0,0 0 0,0 0 0,0 0 0,0 0 0,2 0 0,-1-3 0,2 0 0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38:39.76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79 24575,'6'-4'0,"2"-4"0,-1 7 0,-1-7 0,-1 7 0,-1-4 0,2 4 0,0-4 0,0 4 0,0-4 0,0 4 0,0-4 0,0 2 0,0-1 0,0-1 0,0 2 0,0-1 0,-3-1 0,2 4 0,-1-4 0,-1 4 0,0-1 0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40:13.05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24575,'3'4'0,"4"-1"0,0-3 0,7 0 0,-7 0 0,7 0 0,-7 0 0,3 0 0,-4 0 0,0 0 0,0 0 0,0 2 0,0-1 0,1 2 0,-1-3 0,0 0 0,0 0 0,0 0 0,0 0 0,-2 2 0,-1 2 0,-3 2 0,-3 0 0,-1 0 0,-2 1 0,-6 2 0,-3 5 0,0 1 0,-3 0 0,10-1 0,-2-7 0,4 3 0,2-4 0,-1 1 0,4-1 0,5-3 0,10 0 0,3-3 0,9 0 0,-10 0 0,3 0 0,-8 0 0,3 0 0,-3 0 0,0-3 0,-1 2 0,-4-1 0,0 2 0,-2 0 0,-2 0 0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40:19.67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24575,'0'10'0,"0"1"0,0 4 0,0 0 0,0-5 0,0 4 0,4-3 0,-4 0 0,6-1 0,-5 0 0,5-3 0,-6 3 0,3-4 0,0 0 0,0 1 0,3-4 0,0 2 0,1-4 0,-1 2 0,0-3 0,0 0 0,0 3 0,0-3 0,1 3 0,-1-3 0,0 0 0,0 0 0,0 0 0,0 0 0,1 0 0,-1 0 0,0 0 0,0 0 0,0-3 0,0 0 0,0-3 0,1 0 0,-1-4 0,1 2 0,-1-1 0,0 2 0,-2 1 0,2-4 0,-5 3 0,2-3 0,0 4 0,-3 0 0,3 0 0,-3 0 0,0-1 0,0 1 0,0 0 0,0 0 0,3 0 0,-2 0 0,1 5 0,-2 8 0,0 1 0,0 8 0,0-5 0,0 0 0,0-1 0,0 0 0,0-3 0,0 3 0,0-4 0,0 1 0,0-1 0,0-3 0,0 0 0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40:28.14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56 0 24575,'-7'0'0,"1"0"0,0 0 0,0 3 0,0-2 0,2 4 0,-1-1 0,1 2 0,1 0 0,-2 0 0,4 0 0,-2 0 0,3 1 0,0-1 0,0 0 0,0 0 0,0 0 0,0 0 0,0 1 0,0-1 0,0 0 0,0 0 0,0 0 0,0 0 0,0 0 0,0 1 0,3-4 0,0 0 0,1 0 0,1-3 0,-1 6 0,2-6 0,0 6 0,0-5 0,0 1 0,0 1 0,4-2 0,-3 1 0,7-2 0,-7 3 0,3-2 0,-4 2 0,1-3 0,-1 0 0,0 0 0,0 0 0,0 0 0,0 0 0,1 0 0,-1 0 0,-3-3 0,0-1 0,-3-2 0,0 0 0,0 0 0,0 0 0,0 0 0,0-4 0,0 3 0,0-3 0,0 3 0,0 1 0,0 0 0,-3 0 0,0 0 0,-3 2 0,2-1 0,-1 4 0,1-2 0,1 1 0,-3 1 0,3-2 0,-3 3 0,0 0 0,-1 0 0,4-2 0,-2 1 0,1-2 0,1 0 0,-3 3 0,6-3 0,-3 3 0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40:29.61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24575,'0'6'0,"2"3"0,2-2 0,2 2 0,-3-3 0,3 0 0,-5 4 0,4-3 0,-4 3 0,4-3 0,-4-1 0,2 0 0,-1 0 0,-1 0 0,5 0 0,-6 1 0,3-1 0,-3 0 0,3-3 0,-3 0 0,3-3 0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47:03.03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24575,'18'0'0,"-4"0"0,20 0 0,-2 0 0,-5 0 0,11 0 0,-11 0 0,5 0 0,-12 0 0,5 0 0,-9 0 0,8 0 0,-8 0 0,9 0 0,-5 0 0,1 0 0,4 0 0,-5 0 0,1 0 0,-1 0 0,-1 0 0,-3 0 0,4 4 0,-5 0 0,4 0 0,-3-1 0,4-3 0,-6 0 0,6 0 0,-4 0 0,3 3 0,-4-2 0,0 2 0,0-3 0,-1 0 0,1 0 0,0 4 0,-1-3 0,1 2 0,0-3 0,0 0 0,-1 0 0,1 3 0,-4-2 0,3 2 0,-3-3 0,0 0 0,-2 0 0,1 0 0,-2 0 0,2 0 0,-4 0 0,4 0 0,-3 0 0,3 0 0,-4 0 0,0 0 0,0 0 0,0 0 0,0 0 0,1 0 0,-1 0 0,0 0 0,0 0 0,0 0 0,0 0 0,1 0 0,-1 0 0,0 0 0,0 0 0,0 0 0,0 0 0,1 0 0,-1 0 0,0 0 0,0 0 0,0 0 0,4 0 0,-3 0 0,3 0 0,-4 0 0,1 0 0,-1 0 0,0 0 0,0 0 0,0 0 0,0 0 0,0 0 0,1 0 0,-1 0 0,0 0 0,0 0 0,0 0 0,0 0 0,1 0 0,-1 0 0,-3 0 0,0 0 0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47:05.23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24575,'0'13'0,"0"-2"0,0 3 0,0 0 0,0-7 0,0 7 0,3-7 0,-3 3 0,3-4 0,-3 4 0,3-3 0,-3 3 0,3 0 0,0-3 0,-2 7 0,1-7 0,-2 6 0,3-5 0,-2 2 0,1-4 0,2 4 0,-3-3 0,2 3 0,-3-4 0,3 0 0,-3 0 0,3 0 0,-3 1 0,0-1 0,3 0 0,-3 0 0,3 0 0,-3 0 0,0 0 0,0 1 0,3-4 0,-2 3 0,1-3 0,-2 0 0,0 0 0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47:24.05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24575,'14'0'0,"6"0"0,1 0 0,0 0 0,3 0 0,3 0 0,0 0 0,5 0 0,-7 0 0,1 0 0,0 0 0,-1 0 0,1 0 0,-5 0 0,3 0 0,-8 0 0,4 0 0,-6 0 0,1 0 0,-4 0 0,3 0 0,-7 0 0,7 0 0,-7 0 0,3 0 0,-4 0 0,4 0 0,1 0 0,3 0 0,1 3 0,-4-2 0,3 2 0,-3-3 0,0 0 0,2 0 0,-5 0 0,1 0 0,-2 3 0,-1-3 0,0 3 0,4-3 0,-3 0 0,3 0 0,-4 0 0,0 0 0,0 0 0,1 0 0,-4 3 0,3-2 0,-3 1 0,3-2 0,0 0 0,0 0 0,1 0 0,-4 3 0,2-2 0,-1 2 0,2-3 0,0 0 0,0 0 0,1 2 0,-1-1 0,0 2 0,0-3 0,-3 0 0,0 0 0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47:27.01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59 24575,'4'-7'0,"4"5"0,-4-7 0,5 6 0,-3-1 0,0-1 0,1 1 0,-1-2 0,0 3 0,0-3 0,0 3 0,0-1 0,1 2 0,-1 2 0,0 0 0,0 0 0,0 0 0,0 0 0,0 0 0,1 0 0,-1 0 0,0 0 0,0 0 0,0 2 0,0-1 0,1 5 0,-4-3 0,0 3 0,-1 0 0,-1 1 0,2-1 0,-3 0 0,0 0 0,0 0 0,0 0 0,0 1 0,0-1 0,0 0 0,0 0 0,0 0 0,0 0 0,0 0 0,0 1 0,-3-1 0,2 0 0,-4 0 0,4 0 0,-4 0 0,4 1 0,-2-1 0,1 0 0,-2 0 0,-2 0 0,0-2 0,3 1 0,-3-4 0,3 4 0,-4-4 0,1 2 0,3-1 0,-3-1 0,3 2 0,0 0 0,-3-3 0,8 3 0,2-3 0,2 0 0,3 0 0,-3 0 0,1 0 0,-1 0 0,0-3 0,0 3 0,0-3 0,0 3 0,1 0 0,-1 0 0,0 0 0,0 0 0,0 0 0,0 0 0,1 0 0,-1 0 0,0 0 0,0 0 0,0 0 0,0 0 0,0 0 0,1 0 0,-1 0 0,0 0 0,0 0 0,0 0 0,0 0 0,1-3 0,-1 2 0,-3-1 0,0 2 0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48:00.61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24575,'10'0'0,"7"0"0,4 0 0,2 0 0,1 0 0,-3 0 0,0 0 0,3 0 0,-8 0 0,4 0 0,-6 0 0,1 0 0,0 0 0,0 0 0,-5 0 0,4 0 0,-3 0 0,0 0 0,-1 0 0,0 3 0,1-2 0,0 2 0,3-3 0,-7 0 0,6 0 0,-2 4 0,4-4 0,-4 4 0,3-4 0,-3 0 0,3 3 0,1-2 0,0 2 0,-4 0 0,2-2 0,-5 1 0,2-2 0,-1 4 0,-1-4 0,2 4 0,-4-4 0,0 0 0,0 2 0,0-1 0,0 2 0,1-3 0,-1 0 0,0 0 0,-3 2 0,0-1 0,-3 2 0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58:52.81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24575,'39'0'0,"18"0"0,-5 0 0,16 0 0,3 0 0,-18 0 0,15 0 0,-17 0 0,-1 0 0,16 0 0,-30 0 0,19 0 0,-31 0 0,6 0 0,-8 0 0,1 5 0,7-4 0,-6 4 0,0-5 0,-3 5 0,-4-4 0,-1 4 0,5-5 0,-4 0 0,0 4 0,4-3 0,-10 4 0,4-5 0,-6 4 0,1-3 0,-1 3 0,0-4 0,1 0 0,-5 4 0,3-3 0,-2 3 0,3-4 0,1 0 0,-5 5 0,-1-4 0,-4 3 0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59:00.41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126 1 24575,'6'0'0,"0"0"0,0 0 0,0 0 0,4 0 0,0 0 0,1 2 0,2 2 0,-7 2 0,8 1 0,-8-1 0,4 0 0,0 1 0,-4-1 0,4 0 0,-4 0 0,0 0 0,0-3 0,0 3 0,-3-3 0,-1 3 0,-2 0 0,0 0 0,0-1 0,0 1 0,0 0 0,0 0 0,-2 0 0,-1 0 0,-3 0 0,-4 0 0,3 0 0,-6 1 0,6-1 0,-6 1 0,6-3 0,-6 2 0,3-5 0,-4 2 0,-1-3 0,1 0 0,0 0 0,0 0 0,4 0 0,-3 0 0,6 0 0,-3 0 0,4 0 0,6 0 0,4 0 0,6 0 0,1 0 0,2 3 0,-3 1 0,5 3 0,-5-1 0,3 1 0,-6-1 0,3 1 0,-5-1 0,1-1 0,0 1 0,-2 0 0,-2 0 0,-2 0 0,0 0 0,0 0 0,0 0 0,0 0 0,-6 0 0,2 0 0,-9 1 0,2-4 0,1 3 0,-4-2 0,8-1 0,-4 3 0,4-5 0,0 1 0,-2 1 0,1-2 0,-5 1 0,5-2 0,-2 0 0,3 0 0,0 0 0,0 0 0,0 0 0,0 0 0,-3 0 0,2 0 0,0-2 0,2 1 0,1-4 0,1 1 0,-2 1 0,4-2 0,-1 2 0,2-1 0,0 2 0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59:08.14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90 0 24575,'-10'12'0,"3"-4"0,-2 4 0,3-6 0,-1 3 0,1-2 0,0 3 0,3-5 0,-3 1 0,6 0 0,-5 0 0,1 0 0,1 0 0,-2-3 0,4 3 0,-4-6 0,4 5 0,-1-1 0,-1-1 0,5 0 0,2-7 0,3 4 0,6-3 0,2 3 0,1 0 0,2 0 0,-4 0 0,1-4 0,-1 4 0,-4-4 0,0 4 0,-4-2 0,-1 1 0,1-1 0,-2 2 0,-2 0 0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59:09.81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24575,'0'5'0,"0"1"0,0 0 0,0 0 0,0 0 0,0 0 0,0 0 0,0 0 0,0 0 0,0-1 0,0 1 0,0 0 0,0 0 0,0 0 0,0 0 0,0 0 0,0 0 0,0 0 0,0 0 0,0-1 0,0 1 0,0 0 0,0 0 0,0 0 0,0 0 0,0 0 0,0 0 0,0 0 0,0 0 0,0-1 0,0 1 0,0 0 0,0 0 0,0 0 0,0 0 0,0 0 0,0 0 0,0 0 0,0 0 0,0-1 0,0 1 0,0 0 0,0-2 0,0-2 0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10:59:11.76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24575,'14'0'0,"4"0"0,3 0 0,-5 0 0,-2 0 0,-8 0 0,4 0 0,-4 0 0,0 0 0,0 0 0,-1 0 0,1 0 0,-2 0 0,-2 0 0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01:31.43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39 24575,'19'0'0,"1"0"0,0 0 0,6 0 0,-6 0 0,0 0 0,5 0 0,-4 0 0,-1 0 0,5 0 0,-4 0 0,-1 0 0,-2 0 0,1 0 0,1 0 0,7 0 0,-7 0 0,6 0 0,-13 0 0,13 0 0,-13 0 0,12 0 0,-12 0 0,13 0 0,-13 0 0,13 0 0,-13 0 0,5 0 0,1 0 0,-6 0 0,5 0 0,-6 0 0,-1 0 0,0 0 0,1 0 0,6 0 0,-5 0 0,6 0 0,-8 0 0,1 0 0,-1 0 0,1 0 0,-1 0 0,0 0 0,1 0 0,-1 0 0,1 0 0,-1 0 0,0 0 0,1 0 0,-1 0 0,1 0 0,-1 0 0,0 0 0,1 0 0,-1 0 0,1 0 0,-1 0 0,1 0 0,-1 0 0,0 0 0,1 0 0,-1 0 0,1 0 0,-1 0 0,0 0 0,1 0 0,6-12 0,-5 9 0,13-9 0,-13 12 0,13 0 0,-13 0 0,12 0 0,-12 0 0,13 0 0,-13 0 0,6 0 0,-8 0 0,0 0 0,1 0 0,-1 0 0,1 0 0,-1-5 0,0 4 0,1-4 0,-1 5 0,1 0 0,-1 0 0,0 0 0,1 0 0,-1 0 0,1 0 0,-1 0 0,0 0 0,-4 0 0,-2 0 0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04:30.00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24575,'20'0'0,"6"0"0,-6 0 0,16 0 0,-6 0 0,6 0 0,-9 0 0,1 0 0,-8 0 0,5 0 0,-11 0 0,4 0 0,-7 0 0,8 0 0,1 0 0,7 0 0,1 0 0,-1 0 0,0 0 0,0 0 0,1 0 0,-1 0 0,-7 0 0,-1 0 0,-8 0 0,0 0 0,1 0 0,-1 0 0,1 0 0,-1 5 0,0-3 0,1 3 0,-1-5 0,-4 5 0,-2-4 0,-5 4 0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08:02.56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24575,'28'0'0,"8"0"0,-6 0 0,15 0 0,-16 0 0,17 0 0,-17 0 0,7 0 0,-8 0 0,-8 0 0,5 0 0,-11 0 0,11 0 0,-12 0 0,13 0 0,-13 5 0,5-4 0,1 4 0,-6-5 0,5 0 0,-6 0 0,-1 0 0,1 0 0,-1 6 0,0-5 0,1 4 0,-1-5 0,1 0 0,-1 0 0,1 0 0,-1 0 0,0 0 0,1 0 0,-1 0 0,1 0 0,6 0 0,-5 0 0,6 0 0,-8 0 0,0 0 0,1 0 0,-1 0 0,1 0 0,-1 0 0,0 0 0,1 0 0,-1 0 0,1 0 0,-1 0 0,1 0 0,-1 0 0,-5 0 0,-1 0 0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09:48.72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24575,'0'11'0,"0"1"0,0-1 0,0 0 0,0 6 0,0-4 0,0 3 0,0-4 0,0-1 0,0 0 0,0 1 0,0-1 0,0 1 0,0-1 0,0 0 0,0 1 0,0-1 0,0 1 0,0-1 0,0 0 0,0-4 0,0-2 0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09:51.31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24575,'0'11'0,"0"8"0,0-6 0,0 5 0,0-6 0,0 4 0,0-3 0,0 3 0,0-4 0,0-1 0,0 1 0,0-1 0,0 0 0,0 1 0,0-1 0,0 1 0,0-1 0,0 0 0,0 1 0,0-1 0,0-4 0,0-2 0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09:55.34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0 126 24575,'0'-12'0,"5"1"0,2-1 0,4 1 0,0-1 0,-4 1 0,3 5 0,-9-4 0,9 8 0,-8-8 0,8 9 0,-9-9 0,9 9 0,-9-10 0,10 10 0,-5-4 0,5 5 0,1 0 0,-1 0 0,-5 5 0,5-4 0,-5 10 0,0-5 0,-1 5 0,-5 1 0,0-1 0,0 0 0,0 1 0,0-1 0,-5 1 0,4-1 0,-4 1 0,0-6 0,4 4 0,-10-4 0,5 6 0,0-1 0,-4-4 0,8 3 0,-8-9 0,9 9 0,-9-9 0,9 9 0,-10-8 0,5 3 0,12-5 0,-3 0 0,15 0 0,1 0 0,1 0 0,7 0 0,10 0 0,-8 0 0,0 0 0,6 0 0,-20 0 0,13 0 0,-17 0 0,0 0 0,1 0 0,-1 0 0,-4 0 0,-2 0 0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10:05.30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40 1 24575,'11'0'0,"0"0"0,1 0 0,-1 0 0,1 0 0,-6 5 0,-1 1 0,-5 5 0,0 1 0,0-1 0,0 1 0,0-1 0,0 0 0,0 1 0,0-1 0,0 1 0,0-1 0,-5-5 0,-1 4 0,-6-3 0,1 4 0,-1 1 0,6-1 0,-4-5 0,4-1 0,-1 1 0,-3-5 0,4 4 0,-1 0 0,-3-4 0,14 4 0,4-5 0,13 0 0,15 0 0,2 7 0,10 2 0,-1 7 0,-8-7 0,-10-2 0,-3-7 0,-13 0 0,5 0 0,-6 0 0,-6 0 0,-1 0 0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10:12.24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190 1 24575,'3'0'0,"7"0"0,8 0 0,8 6 0,-13 0 0,5 7 0,-6-7 0,-1 4 0,1-9 0,-6 10 0,-1-5 0,-5 5 0,0 1 0,0-1 0,0 1 0,-5-6 0,-1-1 0,-6-5 0,1 0 0,-1 0 0,1 0 0,10 0 0,-3 0 0,4 0 0,-7 0 0,-4 0 0,0 0 0,-1 0 0,-6 0 0,5 0 0,-6 0 0,18 0 0,2 0 0,11 0 0,-1 5 0,0 1 0,-4 6 0,3-6 0,-9 4 0,9-3 0,-3-1 0,-1 4 0,4-4 0,-4 6 0,1-1 0,-2 1 0,-5-1 0,-5-5 0,-2 0 0,-4-6 0,0 0 0,-1 0 0,1 0 0,-1 0 0,1 0 0,0 0 0,-1 0 0,1 0 0,-1 0 0,1 0 0,0 0 0,-1-6 0,1 0 0,-1-5 0,1-1 0,-1 1 0,1-1 0,0 1 0,-1 0 0,6-1 0,-4 6 0,8-4 0,-3 3 0,0 1 0,4-4 0,-4 9 0,5-4 0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10:16.33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78 1 24575,'16'0'0,"4"0"0,-2 0 0,1 0 0,-8 0 0,1 0 0,-6 5 0,-1 1 0,-5 6 0,0-1 0,0 1 0,0-1 0,0 0 0,0 1 0,0-1 0,0 1 0,-5-6 0,-1 4 0,-6-9 0,1 5 0,-1-1 0,1-4 0,-1 4 0,1-5 0,0 0 0,-1 0 0,1 0 0,-1 0 0,1 0 0,0 0 0,-1 0 0,1 0 0,-1 0 0,11 0 0,9 0 0,13 0 0,6 0 0,9 0 0,-6 6 0,15 3 0,-16 4 0,8 2 0,-10-1 0,0-1 0,-7 0 0,-1-1 0,-8 0 0,1-1 0,-1 1 0,-5-1 0,0 0 0,-6 1 0,0-1 0,0 1 0,-6-6 0,0 4 0,-5-9 0,-1 4 0,1-5 0,0 0 0,-1 0 0,1 0 0,-8 0 0,6 0 0,-5 0 0,6 0 0,-6 0 0,5 0 0,-6 0 0,8 0 0,-8 0 0,6 0 0,-5 0 0,6-5 0,1 4 0,-1-9 0,1 9 0,0-4 0,4 0 0,-3 3 0,9-3 0,-4 5 0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13:51.99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24575,'6'0'0,"4"0"0,18 0 0,-1 0 0,0 0 0,21 0 0,-15 0 0,15 0 0,-20 0 0,-1 0 0,0 0 0,0 0 0,-6 0 0,4 0 0,-12 0 0,6 0 0,-8 0 0,1 0 0,-1 0 0,0 0 0,1 0 0,-1 0 0,1 0 0,-1 0 0,7 0 0,-4 0 0,11 0 0,-5 6 0,1-4 0,-3 4 0,-7-6 0,1 0 0,-1 0 0,1 0 0,-1 0 0,0 0 0,1 0 0,-1 0 0,1 0 0,-6 0 0,-1 0 0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14:01.00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110 1 24575,'-5'11'0,"3"1"0,-8-1 0,9 1 0,-4-1 0,0-5 0,3 4 0,-8-3 0,9 4 0,-9 1 0,9-1 0,-10 0 0,5 6 0,-5-4 0,4 3 0,2-5 0,5 1 0,-5-1 0,4 1 0,-4-1 0,0 0 0,4 1 0,1-6 0,13-1 0,7-5 0,7 0 0,10 0 0,-8 0 0,7 0 0,1 0 0,-8 0 0,8 0 0,-17 0 0,-2 0 0,-6 0 0,-1 0 0,0 0 0,-4-5 0,3 4 0,-4-4 0,1 5 0,-2 0 0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14:02.83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24575,'0'19'0,"0"1"0,0 0 0,0-2 0,0 1 0,0-6 0,0 13 0,0-13 0,0 5 0,0 1 0,0-6 0,0 5 0,0-6 0,0-1 0,0 1 0,0-1 0,0 0 0,0 1 0,0-1 0,0 1 0,0-1 0,0 0 0,0 1 0,0-1 0,0-4 0,0-2 0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17:01.76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132 0 24575,'0'19'0,"0"-6"0,0 5 0,-6-6 0,5-1 0,-4 0 0,5 1 0,-5-1 0,-1 1 0,-6-1 0,6 0 0,-4-4 0,9 3 0,-10-9 0,10 9 0,-9-8 0,9 8 0,-9-4 0,3 5 0,-4 1 0,-1-1 0,6 1 0,1-1 0,0 1 0,9-6 0,-3-1 0,18-5 0,1 0 0,7-6 0,9 4 0,-6-4 0,15 6 0,-15 0 0,15 0 0,-16 0 0,1 0 0,-5 0 0,-12 0 0,6 0 0,-8 0 0,1 0 0,-6 0 0,-1 0 0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17:03.30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24575,'0'12'0,"0"6"0,0-4 0,0 11 0,0-5 0,0 7 0,0 1 0,0 8 0,0-6 0,0 15 0,0-16 0,0 8 0,0-10 0,0-7 0,0 6 0,0-13 0,0 5 0,0-6 0,0-1 0,0 0 0,0 1 0,0-1 0,0 1 0,0-1 0,0 0 0,0 1 0,0-1 0,0 1 0,0-1 0,0 1 0,0-6 0,0-1 0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19:11.56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24575,'15'0'0,"11"0"0,16 0 0,-2 0 0,22 0 0,18 0 0,-17 0 0,36 0 0,-43 0 0,9 0 0,-11 0 0,1 0 0,-1 0 0,1 0 0,-1 0 0,0 0 0,1 0 0,-1 0 0,1 0 0,-1 0 0,1 0 0,9 0 0,-7 0 0,7 0 0,-10 0 0,-7 0 0,5 0 0,-14 0 0,-1 0 0,-3 0 0,-5 0 0,0 0 0,5 0 0,-5 0 0,7 0 0,0 0 0,0 0 0,0 0 0,-1 0 0,1 0 0,-7 0 0,5 0 0,-11 4 0,4-3 0,-7 4 0,8-5 0,-6 0 0,5 0 0,1 0 0,-6 0 0,5 0 0,-6 0 0,-1 0 0,1 0 0,6 0 0,-5 0 0,12 0 0,-5 0 0,7 0 0,-7 0 0,5 0 0,-5 0 0,7 0 0,0 0 0,-7 0 0,5 0 0,3 0 0,-5 4 0,10-2 0,-13 2 0,7-4 0,-7 0 0,-2 0 0,-6 0 0,-1 0 0,-5 0 0,-1 0 0,0 0 0,-4 0 0,4 0 0,-5 0 0,-1 0 0,1 0 0,-1 0 0,1 0 0,0 0 0,-1 0 0,5 0 0,-4 0 0,3 0 0,-3 0 0,0 0 0,-1 0 0,1 0 0,-1 0 0,-3 0 0,-1 0 0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22:02.74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24575,'27'0'0,"2"0"0,16 0 0,1 0 0,8 0 0,35 0 0,-17 0 0,-22 0 0,1 0 0,25 0 0,-9 0 0,31 0 0,-35 0 0,26 0 0,-35 0 0,1 0 0,-9 0 0,6 0 0,-14 0 0,-1 0 0,-3 0 0,-5 0 0,7 0 0,0 0 0,-7 0 0,-2 0 0,1 0 0,-11 0 0,9 0 0,-11 0 0,0 0 0,-1 0 0,0 0 0,-4 0 0,4 0 0,-6 0 0,6 0 0,-4 0 0,4 0 0,-6 0 0,1 0 0,0 0 0,-5 0 0,0 0 0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25:31.89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5 24575,'44'0'0,"-6"0"0,14 0 0,-6 0 0,18 0 0,17 0 0,-10 0 0,7 0 0,-31 0 0,-3 0 0,-15 0 0,5 0 0,-3 0 0,-1 0 0,-1 0 0,-1 0 0,-6 0 0,5 0 0,1 0 0,-6 0 0,12 0 0,-12 0 0,5 0 0,-6 0 0,6 0 0,-5 0 0,6 0 0,-8 0 0,1 0 0,6 0 0,-10 0 0,16 6 0,-16-5 0,10 4 0,-6-5 0,-1 0 0,1 0 0,-1 0 0,-5 0 0,5 0 0,-10 0 0,9 0 0,-4 0 0,0 0 0,4 0 0,-9 0 0,4 0 0,-5 0 0,-1 0 0,-3-3 0,-1-2 0,-4 0 0,0 1 0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39:06.37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24575,'21'0'0,"-4"0"0,25 0 0,-11 0 0,29 0 0,-12 0 0,7 0 0,1 0 0,2 0 0,28 0 0,-58 0 0,-1 0 0,-5 0 0,5 0 0,-6 0 0,-6 0 0,4 0 0,-3 0 0,4 0 0,1 0 0,-1 0 0,-5 0 0,14 0 0,-12 0 0,13 0 0,-15 0 0,11 0 0,-9 0 0,17 0 0,-12 0 0,12 0 0,-5 0 0,7 0 0,-7 0 0,5 0 0,-11 0 0,4 0 0,0 0 0,-10 0 0,9 0 0,-11 0 0,1 0 0,-3 0 0,1 0 0,-4 0 0,4 0 0,-5 0 0,-1 0 0,1 0 0,0 0 0,-1 0 0,1 0 0,-1 0 0,1 0 0,-1 0 0,1 0 0,5 0 0,-4 0 0,4 0 0,-6 0 0,1 0 0,0 0 0,-1 0 0,1 0 0,-1 0 0,1 0 0,0 0 0,-1 0 0,1 0 0,-1 0 0,1 0 0,-1 0 0,-3 0 0,-1 0 0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46:10.65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24575,'4'0'0,"11"0"0,22 0 0,19 0 0,1 0 0,36 0 0,4 0 0,-11 0 0,7 0 0,-5 0 0,-34 0 0,-15 0 0,4 0 0,-14 0 0,7 0 0,-7 0 0,5 0 0,-5 0 0,0 0 0,5 0 0,-12 0 0,12 0 0,-12 0 0,6 0 0,-8 0 0,1 0 0,-1 0 0,1 0 0,-6 0 0,4 0 0,-9 0 0,9 0 0,-3 0 0,-1 0 0,-1 0 0,0 0 0,-4 0 0,3 0 0,1 0 0,-4 0 0,4 0 0,-5 0 0,-1 0 0,6 0 0,-4 0 0,9 0 0,-9 0 0,9 0 0,-9 0 0,4 0 0,0 0 0,-4 0 0,4 0 0,-5 0 0,-1 0 0,-3 0 0,-1 0 0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52:55.44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24575,'30'0'0,"-4"0"0,19 0 0,-9 0 0,16 0 0,-19 0 0,19 0 0,-29 0 0,6 0 0,-8 0 0,-1 0 0,8 0 0,-6 5 0,12-4 0,-12 4 0,6-5 0,-1 5 0,-5-4 0,6 4 0,-8-5 0,-5 0 0,4 0 0,-9 4 0,4-3 0,-5 3 0,-1-4 0,1 0 0,0 0 0,-1 4 0,1-3 0,-1 3 0,-3-4 0,-1 0 0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8T21:52:58.17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24575,'21'0'0,"3"0"0,20 0 0,2 0 0,18 0 0,-7 0 0,17 0 0,-17 0 0,7 0 0,-18 0 0,-1 0 0,-10 0 0,1 0 0,-7 0 0,5 0 0,-5 0 0,0 0 0,-1 0 0,-8 5 0,7-4 0,-4 3 0,4-4 0,-6 0 0,-1 0 0,7 0 0,-10 0 0,9 0 0,-10 0 0,-1 0 0,-1 0 0,-6 0 0,1 0 0,-1 0 0,1 0 0,0 0 0,-1 0 0,1 0 0,5 0 0,1 0 0,5 0 0,1 0 0,-6 0 0,4 0 0,-3 0 0,-1 0 0,4 0 0,-9 0 0,4 0 0,0 0 0,1 5 0,0-4 0,4 4 0,-9-5 0,4 0 0,-5 0 0,-1 0 0,1 0 0,0 0 0,-1 0 0,1 0 0,-1 0 0,1 0 0,-4 0 0,-1 0 0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01:52:11.57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10 24575,'32'0'0,"7"0"0,4 0 0,3 0 0,14 0 0,1 0 0,-10 0 0,5 0 0,-6 0 0,-30 0 0,-9 0 0,9 0 0,-9 0 0,3 0 0,-5 0 0,6 0 0,-5 0 0,5 0 0,-6 0 0,5 0 0,-3 0 0,4 0 0,-6 0 0,0 0 0,0 0 0,5 0 0,-3 0 0,3 0 0,-5 0 0,6 0 0,-5 0 0,5 0 0,-6 0 0,0 0 0,0 0 0,0 0 0,0 0 0,0 0 0,0-4 0,0 3 0,-4-3 0,-1 4 0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01:52:22.24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24575,'22'0'0,"7"0"0,-12 0 0,18 0 0,-23 0 0,15 0 0,-11 0 0,0 0 0,5 0 0,-5 0 0,0 0 0,4 0 0,-10 0 0,11 0 0,-5 5 0,0-4 0,-2 4 0,1-5 0,-5 0 0,10 0 0,-4 5 0,0-4 0,5 4 0,-11-5 0,5 0 0,-1 0 0,-3 0 0,9 0 0,-10 0 0,11 0 0,-11 0 0,5 0 0,-6 0 0,5 0 0,-3 0 0,9 0 0,-10 0 0,5 0 0,-6 0 0,0 0 0,0 0 0,0 0 0,0 0 0,0 0 0,0 0 0,0 0 0,0 0 0,-4 4 0,3-3 0,-3 3 0,4-4 0,0 0 0,1 0 0,-1 0 0,0 0 0,0 0 0,-4 0 0,-1 0 0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02:18:12.18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24575,'22'0'0,"6"0"0,-4 0 0,12 0 0,-6 0 0,8 0 0,-1 0 0,1 0 0,0 0 0,-1 0 0,-6 0 0,5 0 0,-13 0 0,6 0 0,-13 4 0,4-3 0,-9 3 0,9-4 0,-10 0 0,5 0 0,-6 0 0,0 0 0,0 0 0,0 4 0,6-3 0,-5 3 0,5-4 0,-6 0 0,5 0 0,-3 0 0,3 0 0,-5 0 0,1 0 0,-1 0 0,0 0 0,0 0 0,5 5 0,-3-4 0,3 4 0,-5-5 0,0 0 0,0 0 0,0 0 0,0 4 0,1-3 0,-1 3 0,0-4 0,5 0 0,-3 0 0,3 4 0,-5-3 0,0 3 0,0-4 0,6 0 0,-5 0 0,5 0 0,-6 0 0,0 4 0,0-3 0,0 3 0,0-4 0,0 0 0,0 0 0,0 4 0,0-3 0,0 3 0,0-4 0,1 0 0,-1 0 0,0 0 0,0 0 0,0 0 0,0 0 0,0 0 0,0 0 0,0 0 0,0 0 0,0 0 0,0 4 0,0-3 0,0 3 0,0-4 0,0 0 0,0 0 0,0 0 0,0 0 0,0 0 0,0 0 0,0 0 0,-4 4 0,-1-3 0,-4 3 0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02:35:35.55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9 1 24575,'0'9'0,"0"0"0,0 0 0,0 0 0,-4 0 0,3 4 0,-3-3 0,4-1 0,0-5 0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02:35:37.70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24575,'0'9'0,"0"0"0,0 0 0,0 0 0,0 0 0,0 0 0,0 0 0,0-4 0,0-1 0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02:35:41.53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24575,'0'9'0,"0"-2"0,0 2 0,0-3 0,0 0 0,0 0 0,0 0 0,0 0 0,0 0 0,0 0 0,0 0 0,0 0 0,0 0 0,0 0 0,0 0 0,0-2 0,0-2 0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02:35:43.41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24575,'0'6'0,"0"0"0,0 0 0,0 1 0,0-1 0,0 0 0,0 0 0,0 0 0,0 0 0,0 0 0,0 0 0,0 0 0,0 0 0,0 0 0,0 0 0,0 0 0,0 0 0,0 0 0,0 0 0,0 0 0,0 0 0,0 0 0,0 1 0,0-1 0,0 0 0,0 0 0,0-3 0,0 0 0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02:39:15.78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24575,'23'0'0,"-1"0"0,1 0 0,7 0 0,-6 0 0,6 0 0,-8 0 0,8 0 0,-6 0 0,14 0 0,-20 0 0,11 0 0,-13 0 0,7 0 0,-6 0 0,4 0 0,-11 4 0,11-3 0,-10 4 0,5-5 0,-1 0 0,-4 0 0,4 0 0,-6 0 0,1 0 0,-1 0 0,0 0 0,1 0 0,-1 0 0,1 4 0,-1-3 0,0 3 0,1-4 0,-1 0 0,1 0 0,5 0 0,-4 0 0,4 0 0,-6 0 0,1 0 0,-1 0 0,1 0 0,-1 4 0,0-3 0,1 3 0,-1 1 0,1-4 0,-1 7 0,0-7 0,-3 3 0,-2-4 0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02:40:16.68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24575,'9'0'0,"0"0"0,1 0 0,-1 0 0,6 0 0,-4 0 0,5 0 0,-1 0 0,-4 0 0,4 0 0,0 0 0,-4 0 0,10 0 0,-10 0 0,4 0 0,-6 0 0,7 0 0,-6 0 0,6 0 0,-1 0 0,-4 0 0,4 0 0,-6 0 0,1 0 0,-1 0 0,1 0 0,-1 0 0,0 0 0,1 0 0,-1 0 0,1 0 0,-1 0 0,0 0 0,1 0 0,-1 0 0,1 0 0,-1 0 0,0 0 0,1 0 0,-1 0 0,1 0 0,-1 0 0,0 0 0,1 0 0,-1 0 0,1 0 0,-1 0 0,0 0 0,1 0 0,-1 0 0,1 0 0,-1 0 0,0 0 0,1 0 0,-1 0 0,1 0 0,-1 0 0,0 0 0,1 0 0,-1 0 0,1 0 0,-1 0 0,0 0 0,1 0 0,-1 0 0,1 0 0,-1 0 0,-4 0 0,0 0 0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02:10:35.35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24575,'63'0'0,"-31"0"0,47 0 0,-27 0 0,-1 0 0,10 0 0,2 0 0,9 0 0,-16 0 0,-3 0 0,-6 0 0,-24 0 0,-2 0 0,2 0 0,7 0 0,1 0 0,-2 0 0,-1 0 0,-4 0 0,4 0 0,-6 0 0,-6 0 0,4 0 0,3 0 0,1 0 0,12 0 0,-19 0 0,11 0 0,-12 0 0,5 0 0,1 0 0,0 0 0,6 0 0,-4 0 0,4 0 0,-6 0 0,7 0 0,-6 0 0,13 0 0,-13 0 0,6 0 0,-7 0 0,-6 0 0,-2 0 0,1 0 0,1 0 0,6 0 0,-1 0 0,8 0 0,-6 0 0,13 0 0,-12 0 0,4 0 0,1 0 0,-6 0 0,13 0 0,-12 0 0,4 0 0,1 0 0,-5 0 0,4 0 0,1 0 0,-6 0 0,13 0 0,-12 0 0,12 0 0,-6 0 0,1 0 0,-3 0 0,1 0 0,-6 0 0,13 0 0,-12 0 0,4 0 0,1 0 0,-5 0 0,4 0 0,-6 0 0,7 0 0,-12 0 0,11 0 0,-12 0 0,0 0 0,4 0 0,-10 0 0,5 0 0,-6 0 0,0 0 0,0 0 0,0 0 0,0 0 0,0 0 0,0 0 0,0 0 0,0 0 0,0 0 0,0 0 0,0 0 0,1 0 0,-1 0 0,0 0 0,-4 0 0,-1 0 0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02:12:28.04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24575,'15'0'0,"18"0"0,-7 0 0,19 0 0,-14 0 0,6 0 0,1 0 0,-8 0 0,6 0 0,-12 0 0,12 0 0,-13 0 0,6 0 0,-8 5 0,1-4 0,-1 4 0,1-5 0,-6 0 0,-1 0 0,-6 0 0,5 0 0,2 0 0,0 0 0,5 0 0,-11 0 0,5 0 0,-1 0 0,-3 0 0,3 0 0,1 0 0,-5 0 0,5 0 0,-6 0 0,0 0 0,0 0 0,0 0 0,0 0 0,0 0 0,0 0 0,0 0 0,-4 4 0,3-3 0,-7 3 0,3-4 0</inkml:trace>
</inkml:ink>
</file>

<file path=ppt/ink/ink1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12:18:58.72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24575,'50'0'0,"-16"0"0,33 0 0,-30 0 0,-1 0 0,-4 0 0,-10 0 0,4 0 0,-6 0 0,0 0 0,0 0 0,-1 0 0,-4 0 0,4 0 0,-10 0 0,5 0 0,-1 0 0,-4 0 0,5 0 0,-6 0 0,0 0 0,1 0 0,-1 0 0,0 0 0,1 0 0,-1 0 0,0 0 0,0 0 0,1 0 0,4 0 0,-3 0 0,3 3 0,-5-2 0,1 3 0,-1-4 0,0 0 0,1 0 0,-1 0 0,0 0 0,0 0 0,1 0 0,-1 0 0,0 0 0,-3 0 0,-1 0 0</inkml:trace>
</inkml:ink>
</file>

<file path=ppt/ink/ink1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12:19:01.59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24575,'14'0'0,"11"0"0,-8 0 0,24 0 0,-18 0 0,26 0 0,-19 0 0,6 0 0,-3 0 0,-5 0 0,0 0 0,-2 0 0,-6 0 0,0 0 0,-1 0 0,-4 0 0,4 0 0,-10 0 0,10 0 0,-10 0 0,10 0 0,-5 0 0,1 0 0,4 0 0,-10 0 0,10 0 0,-10 0 0,10 0 0,-10 0 0,10 0 0,-10 0 0,5 0 0,-6 0 0,0 0 0,1 0 0,-1 0 0,0 0 0,1 0 0,-1 0 0,0 0 0,0 0 0,1 0 0,-1 0 0,0 0 0,1 0 0,-1 0 0,0 0 0,-3 0 0,-2 0 0</inkml:trace>
</inkml:ink>
</file>

<file path=ppt/ink/ink1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12:19:24.62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24575,'20'0'0,"0"0"0,-1 0 0,8 0 0,9 0 0,0 0 0,7 0 0,-9 0 0,9 0 0,-7 0 0,7 0 0,-9 0 0,1 0 0,-1 0 0,-6 0 0,-1 0 0,-7 0 0,-6 0 0,5 0 0,-10 0 0,10 0 0,-10 0 0,5 0 0,-6 0 0,0 0 0,1 0 0,-1 0 0,0 0 0,0 0 0,1 0 0,-1 0 0,0 0 0,1 0 0,-1 0 0,0 0 0,0 0 0,1 0 0,-1 0 0,-3 0 0,-2 0 0</inkml:trace>
</inkml:ink>
</file>

<file path=ppt/ink/ink1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12:20:18.93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8 24575,'19'0'0,"8"0"0,1 0 0,6 0 0,1 0 0,-1 0 0,-6 0 0,5 0 0,-11 0 0,4 0 0,-6 0 0,-1 0 0,1 0 0,0 0 0,-5 0 0,3 0 0,-3 0 0,5 0 0,-6 0 0,5 0 0,-4 0 0,4 0 0,1 0 0,-5 0 0,3 0 0,-8 0 0,3 0 0,-4 0 0,-1 0 0,0 0 0,0-3 0,1 2 0,-1-3 0,0 4 0,1 0 0,-1 0 0,0 0 0,0 0 0,1 0 0,-5 0 0,0 0 0</inkml:trace>
</inkml:ink>
</file>

<file path=ppt/ink/ink1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12:22:41.10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24575,'4'5'0,"6"-1"0,4-4 0,19 0 0,-10 0 0,4 0 0,-5 0 0,-12 0 0,7 0 0,-8 0 0,-1 0 0,0 0 0,1 0 0,4 0 0,-3 0 0,3 0 0,-5 0 0,1 0 0,-1 0 0,5 0 0,-3 0 0,3 0 0,-5 0 0,1 0 0,-1 0 0,0 0 0,1 0 0,-1 0 0,0 0 0,0 0 0,1 0 0,-1 0 0,0 0 0,1 0 0,-1 0 0,0 0 0,0 0 0,1 0 0,-1 0 0,0 0 0,1 0 0,-1 0 0,0 0 0,0 0 0,1 0 0,-1 0 0,0 0 0,1 0 0,4 0 0,-3 0 0,8 0 0,-8 0 0,3 0 0,-8 0 0,-2 0 0</inkml:trace>
</inkml:ink>
</file>

<file path=ppt/ink/ink1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12:23:08.80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24575,'56'0'0,"25"0"0,-6 0 0,13 0 0,43 0 0,10 0 0,-10 0 0,-2 0 0,-73 0 0,-5 0 0,-11 0 0,0 0 0,-3 0 0,-7 0 0,-2 0 0,-12 0 0,0 0 0,0 0 0,2 0 0,-3 0 0,1 0 0,0 0 0,12 0 0,-10 0 0,10 0 0,-3 0 0,5 0 0,0 0 0,-4 0 0,0 0 0,-6 0 0,5 0 0,-7 0 0,-2 0 0,-6 0 0,-4 0 0</inkml:trace>
</inkml:ink>
</file>

<file path=ppt/ink/ink1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05:07.65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8 24575,'80'0'0,"-33"0"0,15 0 0,-35 0 0,0 0 0,-1 0 0,-7 0 0,9 0 0,-12 0 0,10 0 0,-12 0 0,6 0 0,-6 0 0,4 0 0,-9-3 0,4 2 0,-5-3 0,0 4 0,0 0 0,0 0 0,0 0 0,0 0 0,0 0 0,5 0 0,1 0 0,5 0 0,0 0 0,0 0 0,-5 0 0,4 0 0,-9 0 0,4 0 0,-5 0 0,0 0 0,0 0 0,0 0 0,-3 0 0,-2 0 0</inkml:trace>
</inkml:ink>
</file>

<file path=ppt/ink/ink1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05:34.19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24575,'3'5'0,"7"-2"0,10-3 0,1 0 0,11 0 0,2 0 0,-5 0 0,11 0 0,-13 0 0,0 0 0,-2 0 0,-6 0 0,0 0 0,1 0 0,-1 0 0,0 0 0,0 0 0,0 0 0,0 0 0,7 0 0,-6 0 0,1 0 0,-3 0 0,-9 0 0,4 0 0,-5 0 0,0 0 0,0 0 0,0 0 0,-4 0 0,0 0 0</inkml:trace>
</inkml:ink>
</file>

<file path=ppt/ink/ink1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05:51.42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9 24575,'8'0'0,"4"0"0,-4 0 0,4 0 0,-4 0 0,0 0 0,0 0 0,0 0 0,9 0 0,-2 0 0,7 0 0,-3 0 0,-4 0 0,2 0 0,-2 0 0,-1 0 0,12 0 0,-10 0 0,7 0 0,-10-4 0,-5 4 0,0-4 0,4 4 0,-4 0 0,4 0 0,-4 0 0,0 0 0,0 0 0,0 0 0,5 0 0,1 0 0,5 0 0,0 0 0,-4 0 0,-3 0 0,1 0 0,-3 0 0,8 0 0,-9 0 0,9 0 0,-9 0 0,4 0 0,-5 0 0,0 0 0,0 0 0,0 0 0,0 0 0,0 0 0,0 0 0,0 0 0,5 0 0,1 0 0,0 0 0,4 4 0,-4-3 0,0 4 0,-1-5 0,-5 0 0,0 0 0,0 0 0,0 0 0,0 0 0,0 0 0,0 0 0,-3 0 0,-2 0 0</inkml:trace>
</inkml:ink>
</file>

<file path=ppt/ink/ink1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23:52.74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24575,'13'0'0,"1"0"0,12 0 0,-6 0 0,1 0 0,-3 0 0,-4 0 0,5 0 0,0 0 0,-5 0 0,4 0 0,-8 0 0,2 0 0,-4 0 0,9 0 0,-7 4 0,7-3 0,-9 2 0,0-3 0,5 0 0,-4 0 0,4 0 0,-5 0 0,0 0 0,0 0 0,0 0 0,0 0 0,5 0 0,-4 0 0,4 0 0,0 0 0,-4 0 0,4 0 0,-5 0 0,0 0 0,0 0 0,0 0 0,0 0 0,0 0 0,0 0 0,0 0 0,0 0 0,0 0 0,0 0 0,0 0 0,0 4 0,0-3 0,0 2 0,0-3 0,0 0 0,0 0 0,5 0 0,-4 4 0,4-3 0,0 2 0,-4-3 0,4 0 0,0 0 0,-4 4 0,4-3 0,-5 2 0,0-3 0,0 0 0,0 0 0,-3 0 0,-2 0 0</inkml:trace>
</inkml:ink>
</file>

<file path=ppt/ink/ink1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24:49.48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24575,'27'0'0,"20"0"0,-17 0 0,12 0 0,-10 0 0,-5 0 0,0 0 0,5 0 0,-12 0 0,6 0 0,-1 0 0,-4 0 0,11 0 0,-12 0 0,6 0 0,-1 0 0,-4 0 0,4 0 0,-10 0 0,2 0 0,-2 0 0,10 0 0,-4 0 0,4 0 0,-6 0 0,0 0 0,0 0 0,1 0 0,-6 0 0,4 0 0,-4 0 0,11 0 0,-4 0 0,4 0 0,-6 0 0,7 0 0,-5 0 0,10 0 0,-10 0 0,4 0 0,1 0 0,-5 0 0,-1 0 0,-2 0 0,-9 0 0,9 0 0,0 0 0,-3 0 0,6 0 0,-7 0 0,1 0 0,3 0 0,-4 0 0,0 0 0,2 0 0,-7 0 0,3 0 0,-4 0 0,0 0 0,-4 0 0,0 0 0</inkml:trace>
</inkml:ink>
</file>

<file path=ppt/ink/ink1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12:24:43.26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20 24575,'19'0'0,"6"0"0,20 0 0,5 0 0,4 0 0,-7 0 0,5 0 0,-9 0 0,-7 0 0,7 0 0,-15 0 0,-7 0 0,-8 0 0,-4 0 0,-1 0 0,0 0 0,0 0 0,1 0 0,-1 0 0,5 0 0,9 0 0,-1 0 0,5 0 0,-6-8 0,-5 5 0,-2-5 0,-4 8 0,-1 0 0,0 0 0,-3 0 0,-2 0 0</inkml:trace>
</inkml:ink>
</file>

<file path=ppt/ink/ink1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19T12:24:58.51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6 24575,'3'0'0,"4"0"0,6 0 0,12 0 0,-8 0 0,24 0 0,-10 0 0,5 0 0,-9 0 0,-8 4 0,8-3 0,-6 4 0,0-5 0,5 0 0,-15 0 0,20 0 0,-19 0 0,13 4 0,-11-3 0,6 4 0,0-5 0,0 0 0,-6 3 0,5-2 0,-10 3 0,10-4 0,-10 0 0,10 0 0,-9 0 0,8 0 0,-3 0 0,5 0 0,-1 0 0,1 0 0,0 0 0,-5 0 0,3 0 0,-8 0 0,8 0 0,-8 0 0,3 0 0,-5 0 0,1 0 0,-1 0 0,0 0 0,-3 0 0,-1 0 0</inkml:trace>
</inkml:ink>
</file>

<file path=ppt/ink/ink1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37:50.52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0 104 24575,'20'0'0,"2"0"0,5 0 0,12 0 0,-10 0 0,20 0 0,-14 0 0,23 0 0,-20 0 0,19 0 0,-14 0 0,8 0 0,0 0 0,-8 0 0,6 0 0,-6 0 0,0 0 0,-2 0 0,-8 0 0,0 0 0,-6 0 0,5 0 0,-5 0 0,0 0 0,5 0 0,-11 0 0,10 0 0,-10 0 0,4 0 0,16-10 0,-17 8 0,23-8 0,-27 10 0,6 0 0,-1 0 0,-4 0 0,4 0 0,24 0 0,-16 0 0,17 0 0,-18 0 0,-11 0 0,10 0 0,-10 0 0,11 0 0,-11 0 0,4 0 0,-6 0 0,7 0 0,-6 0 0,6 0 0,-1 0 0,-4 0 0,4 0 0,-6 0 0,0 0 0,1 0 0,-1 0 0,0-4 0,0 3 0,-5-3 0,4 4 0,-4-5 0,5 4 0,0-3 0,-5 4 0,4 0 0,-3 0 0,4 0 0,6 0 0,-4 0 0,4 0 0,-6 0 0,7 0 0,-6 0 0,6 0 0,-7 0 0,0 0 0,0 0 0,0 0 0,0 0 0,1 0 0,-1 0 0,0 0 0,0 0 0,0 0 0,0 0 0,0 0 0,0 0 0,0 0 0,-4 0 0,-2 0 0,-1 0 0,-2 0 0,3 0 0,-5 0 0,5 0 0,-4 0 0,4 0 0,-5 0 0,0 0 0,0 0 0,5 0 0,1 0 0,0 0 0,4 0 0,-4 0 0,5 0 0,0 0 0,0 0 0,1 0 0,-1 0 0,6 0 0,-4 0 0,4 0 0,1 0 0,-6 0 0,6-4 0,-7 3 0,0-4 0,0 5 0,0 0 0,0 0 0,0 0 0,1-4 0,-1 3 0,6-3 0,-4 4 0,10 0 0,-15-4 0,8 3 0,-9-2 0,4 3 0,-5 0 0,4-4 0,-9 3 0,4-4 0,0 5 0,-4 0 0,4 0 0,0-4 0,-4 3 0,9-3 0,-9 4 0,9 0 0,-9 0 0,4-4 0,-5 3 0,0-2 0,0 3 0,0 0 0,0 0 0,4 0 0,-3 0 0,2 0 0,-3 0 0,0 0 0,0 0 0,0 0 0,0-4 0,0 3 0,0-2 0,-3 3 0,-2 0 0</inkml:trace>
</inkml:ink>
</file>

<file path=ppt/ink/ink1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41:14.41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24575,'19'0'0,"14"0"0,-4 0 0,20 0 0,-6 0 0,30 0 0,-25 0 0,16 0 0,-37 0 0,-1 0 0,-7 0 0,8 0 0,-10 0 0,4 0 0,-13 0 0,0 0 0,0 0 0,0 0 0,5 0 0,-4 0 0,9 0 0,-9 0 0,4 0 0,0 0 0,-4 0 0,4 0 0,-5 0 0,0 0 0,0 0 0,0 0 0,0 0 0,0 0 0,0 0 0,0 0 0,5 0 0,1 0 0,6 0 0,-6 0 0,-1 0 0,-5 0 0,0 0 0,0 0 0,0 0 0,0 0 0,0 0 0,0 0 0,0 0 0,0 4 0,0-4 0,0 4 0,-4-4 0,0 0 0</inkml:trace>
</inkml:ink>
</file>

<file path=ppt/ink/ink1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51:23.29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24575,'26'0'0,"3"0"0,6 0 0,8 0 0,2 0 0,0 0 0,-2 0 0,-8 0 0,-1 5 0,-5-4 0,-3 4 0,-6-1 0,0-3 0,-5 3 0,-1-4 0,-6 0 0,1 0 0,-1 0 0,0 0 0,1 0 0,-1 0 0,0 0 0,1 0 0,-1 0 0,6 0 0,-5 0 0,10 0 0,-9 0 0,3 0 0,-4 0 0,-5 4 0,4-3 0,-7 2 0,2-3 0</inkml:trace>
</inkml:ink>
</file>

<file path=ppt/ink/ink1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51:26.67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19 0 24575,'15'0'0,"-1"0"0,-6 0 0,0 0 0,1 4 0,-1-3 0,1 6 0,-1-3 0,0 4 0,1 0 0,-1 0 0,0 0 0,1 0 0,-1 0 0,-3 0 0,-1 0 0,-4 0 0,0 0 0,0 0 0,0 0 0,0 0 0,0 0 0,0 0 0,0 0 0,0 0 0,0 0 0,0 0 0,-4 0 0,-1-4 0,-3 4 0,-1-8 0,1 4 0,0 0 0,-1-4 0,1 8 0,0-8 0,-1 4 0,1 0 0,-1-4 0,1 4 0,3 0 0,-2-4 0,2 4 0,-3-4 0,-1 4 0,1-4 0,0 4 0,3 0 0,5-4 0,5 4 0,8-4 0,-3 0 0,4 0 0,-6 0 0,0 0 0,6 0 0,1 0 0,-1 0 0,5 0 0,-4 0 0,0 0 0,4 0 0,-5 0 0,6 0 0,-5 0 0,4 0 0,-9 0 0,3 0 0,-4 0 0,-1 0 0,0 0 0,1 0 0,-1 0 0,0 0 0,1 0 0,-1 0 0,1 0 0,-1 0 0,0 0 0,1 4 0,-1-4 0,0 4 0,-3-4 0,-1 0 0</inkml:trace>
</inkml:ink>
</file>

<file path=ppt/ink/ink1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52:50.986"/>
    </inkml:context>
    <inkml:brush xml:id="br0">
      <inkml:brushProperty name="width" value="0.05" units="cm"/>
      <inkml:brushProperty name="height" value="0.05" units="cm"/>
      <inkml:brushProperty name="color" value="#00A0D7"/>
    </inkml:brush>
  </inkml:definitions>
  <inkml:trace contextRef="#ctx0" brushRef="#br0">1 0 24575,'27'0'0,"1"0"0,0 0 0,6 0 0,-13 0 0,6 0 0,-1 0 0,-4 0 0,5 0 0,-7 0 0,-5 0 0,3 0 0,-3 0 0,5 0 0,-5 0 0,-1 0 0,-1 0 0,-3 0 0,3 0 0,-4 0 0,-1 0 0,0 0 0,1 0 0,-1 0 0,1 0 0,-1 0 0,0 0 0,6 0 0,-4 0 0,3 0 0,-4 0 0,-1 0 0,0 0 0,1 0 0,-1 0 0,0 0 0,1 0 0,-1 0 0,1 0 0,-1 0 0,0 0 0,1 0 0,-1 0 0,0 0 0,1 0 0,-1 0 0,-3 0 0,-1 0 0</inkml:trace>
</inkml:ink>
</file>

<file path=ppt/ink/ink1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55:13.031"/>
    </inkml:context>
    <inkml:brush xml:id="br0">
      <inkml:brushProperty name="width" value="0.05" units="cm"/>
      <inkml:brushProperty name="height" value="0.05" units="cm"/>
      <inkml:brushProperty name="color" value="#00A0D7"/>
    </inkml:brush>
  </inkml:definitions>
  <inkml:trace contextRef="#ctx0" brushRef="#br0">1 3 24575,'27'0'0,"23"0"0,6 0 0,22 0 0,-20-1 0,-3 2 0,1 4 0,-27-4 0,-1 4 0,-1-5 0,-1 5 0,-4-4 0,5 4 0,-7-5 0,6 0 0,-4 0 0,5 0 0,-1 0 0,-4 0 0,4 0 0,-5 0 0,5 0 0,-4 0 0,4 0 0,1 0 0,-5 0 0,4 0 0,-6 0 0,0 0 0,0 0 0,0 0 0,0 0 0,0 0 0,0 0 0,0 0 0,0 0 0,0 0 0,0 0 0,0 0 0,1 0 0,-1 0 0,0 0 0,-6 0 0,5 0 0,-4 0 0,5 0 0,-5 0 0,3 0 0,-8-4 0,4 3 0,-6-2 0,6 3 0,-5 0 0,5-4 0,-6 3 0,1-2 0,-1 3 0,0 0 0,1 0 0,-1-4 0,0 3 0,1-2 0,4 3 0,-3 0 0,9 0 0,-10 0 0,5 0 0,-6 0 0,1 0 0,-1 0 0,1 0 0,-5 0 0,0 0 0</inkml:trace>
</inkml:ink>
</file>

<file path=ppt/ink/ink1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56:07.36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24575,'14'0'0,"7"0"0,8 0 0,5 0 0,1 0 0,-6 0 0,4 0 0,-11 0 0,4 0 0,1 0 0,-6 0 0,6 0 0,0 0 0,-6 0 0,6 0 0,-7 0 0,0 0 0,0 0 0,0 0 0,0 0 0,0 0 0,-5 0 0,4 0 0,-4 0 0,5 0 0,-6 0 0,5 0 0,-9 0 0,3 0 0,-4 0 0,-1 0 0,0 0 0,1 0 0,-1 0 0,1 0 0,-1 0 0,0 0 0,1 0 0,-5 0 0,0 0 0</inkml:trace>
</inkml:ink>
</file>

<file path=ppt/ink/ink1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56:10.08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9 24575,'20'0'0,"19"0"0,-1 0 0,13 0 0,-16 0 0,-7 0 0,5 0 0,-11 0 0,5 0 0,-7 0 0,0 0 0,-6 0 0,5 0 0,-9 0 0,9 0 0,-5 0 0,1 0 0,4 0 0,-9 0 0,8 0 0,-3 0 0,0 0 0,4 0 0,-10 0 0,5 0 0,-6 0 0,1 0 0,-1 0 0,0 0 0,6 0 0,-4 0 0,3 0 0,-4 0 0,-1-4 0,0 3 0,1-2 0,-5 3 0,0 0 0</inkml:trace>
</inkml:ink>
</file>

<file path=ppt/ink/ink1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56:13.21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149 0 24575,'13'0'0,"-3"0"0,3 0 0,1 0 0,-4 0 0,3 0 0,-4 0 0,-1 0 0,0 0 0,1 0 0,-5 4 0,0 0 0,0 4 0,-3 0 0,3 0 0,-4 0 0,0 0 0,0 0 0,0 0 0,0 0 0,-4 0 0,3 0 0,-7 0 0,-1-3 0,-1 2 0,-9-2 0,10 3 0,-10 1 0,9 0 0,-9 0 0,13-1 0,-11 2 0,11-2 0,-8-3 0,10 2 0,4-6 0,4 2 0,5-3 0,-1 0 0,6 0 0,-5 4 0,10 1 0,-9 0 0,8 3 0,-8-3 0,3 0 0,-4 2 0,-1-2 0,-3 3 0,-1 0 0,-4 0 0,0 0 0,0 0 0,-4-4 0,-1 3 0,-3-2 0,3 3 0,-2-4 0,6 3 0,-7-6 0,7 6 0,-6-6 0,2 3 0,-3-4 0,0 0 0,-1 0 0,-4 0 0,-2 0 0,-5 0 0,0 0 0,0 0 0,0 0 0,0 0 0,5 0 0,1 0 0,6 0 0,0 0 0,3 0 0,1 0 0</inkml:trace>
</inkml:ink>
</file>

<file path=ppt/ink/ink1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56:19.31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25 0 24575,'0'8'0,"0"0"0,0 0 0,0 0 0,0 5 0,0-3 0,-9 3 0,7-5 0,-7 1 0,9-1 0,0 0 0,0 0 0,0 0 0,0 0 0,-3 0 0,2 0 0,1-3 0,4-2 0,5-3 0,-1 0 0,6 0 0,1 0 0,5 0 0,6 0 0,2 0 0,1-4 0,4 3 0,-11-3 0,4 4 0,-11 0 0,-1 0 0,-6 0 0,0-4 0,1 3 0,-5-2 0,0 3 0</inkml:trace>
</inkml:ink>
</file>

<file path=ppt/ink/ink1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56:20.88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43 1 24575,'0'19'0,"0"0"0,0 0 0,0-5 0,0 4 0,0-4 0,-11 11 0,9-4 0,-9 5 0,11-12 0,0 4 0,-4-4 0,3 5 0,-4 0 0,5-5 0,-3-1 0,2 0 0,-3-4 0,4 4 0,0-5 0,0 0 0,0 0 0,0 0 0,0-3 0,0-2 0</inkml:trace>
</inkml:ink>
</file>

<file path=ppt/ink/ink1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58:41.58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24575,'27'0'0,"1"0"0,0 0 0,6 0 0,-13 0 0,12 0 0,-11 0 0,5 0 0,-1 0 0,-4 0 0,11 0 0,-11 0 0,5 0 0,-7 0 0,0 0 0,0 0 0,0 0 0,0 0 0,0 0 0,0 0 0,0 0 0,-5 0 0,10 0 0,-9 0 0,11 0 0,-7 0 0,-5 0 0,4 0 0,-5 0 0,6 0 0,0 0 0,0 0 0,0 0 0,0 0 0,0 0 0,1 4 0,-7-3 0,12 4 0,-10-5 0,17 0 0,-11 0 0,5 4 0,-1-3 0,-4 3 0,11 1 0,-11-4 0,11 4 0,-11-5 0,5 0 0,-7 4 0,6-2 0,-4 2 0,4-4 0,-6 0 0,0 4 0,0-3 0,0 3 0,1-4 0,-1 0 0,-6 0 0,5 5 0,-4-4 0,5 3 0,-5-4 0,3 0 0,-8 0 0,4 0 0,-1 0 0,-3 0 0,3 0 0,-4 0 0,-1 0 0,1 0 0,-1 0 0,0 0 0,-3 0 0,-1 0 0</inkml:trace>
</inkml:ink>
</file>

<file path=ppt/ink/ink2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3:59:25.20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8 24575,'13'0'0,"9"0"0,-1 0 0,13 0 0,-13 0 0,6 0 0,-7 0 0,7 0 0,-6 0 0,6 0 0,-7 0 0,0 0 0,0 0 0,0 0 0,0 0 0,-5 0 0,3 0 0,-3 0 0,0 0 0,4 0 0,-4 0 0,0 0 0,3 0 0,-8 0 0,9 0 0,-10 0 0,5 0 0,-6 0 0,1 0 0,-1 0 0,0 0 0,1 0 0,-1 0 0,0 0 0,1 0 0,-1 0 0,1 0 0,4 0 0,-3-3 0,3 2 0,-4-3 0,-1 4 0,1 0 0,-1 0 0,0 0 0,1 0 0,4 0 0,-3 0 0,9 0 0,-5 0 0,6 0 0,-5 0 0,-1 0 0,-6 0 0,1 0 0,-1 0 0,0 0 0,1 0 0,-1 0 0,0 0 0,1 0 0,-1 0 0,1 0 0,-1 0 0,0 0 0,6 0 0,-4 0 0,3 0 0,-5 0 0,-3 0 0,-1 0 0</inkml:trace>
</inkml:ink>
</file>

<file path=ppt/ink/ink2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04:23.79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53 0 24575,'0'8'0,"0"0"0,0 0 0,0 0 0,0 0 0,-9-3 0,7 2 0,-6-3 0,8 4 0,0 0 0,0 0 0,-5 5 0,1-4 0,-1 9 0,-2-8 0,6 3 0,-3-5 0,4 0 0,0 0 0,0-8 0,4 3 0,0-10 0,4 6 0,0-2 0,0 3 0,0 0 0,0 0 0,0 0 0,0 0 0,0 0 0,0 0 0,0 0 0,5 0 0,-4 0 0,4 0 0,-5 3 0,-3 2 0,2-1 0,-6 3 0,2-2 0,-3 3 0,0 0 0,0 0 0,0 0 0,0 0 0,0 0 0,-3-4 0,-2 3 0,-3-2 0,-5-1 0,4 3 0,-4-6 0,5 6 0,0-6 0,0 6 0,0-6 0,0 3 0,0-4 0,0 3 0,0-2 0,0 3 0,0-4 0,0 0 0,4-4 0,0 0 0,1-1 0,2-2 0,-3 3 0,4-4 0,0 3 0,0 2 0</inkml:trace>
</inkml:ink>
</file>

<file path=ppt/ink/ink2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04:25.31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20 24575,'8'0'0,"0"0"0,0 0 0,0 0 0,0 0 0,0 0 0,0 0 0,0 0 0,0 0 0,0 0 0,1-9 0,-1 7 0,1-6 0,-1 8 0,0 0 0,0 0 0,0 0 0,0 0 0,-4 0 0,0 0 0</inkml:trace>
</inkml:ink>
</file>

<file path=ppt/ink/ink2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04:30.81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219 5 24575,'-8'0'0,"0"0"0,-5 0 0,4 0 0,-9-4 0,4 7 0,-5-2 0,0 13 0,0-4 0,4 8 0,-3-3 0,8-1 0,-4 4 0,6-9 0,3 9 0,-3-4 0,7 1 0,-3 3 0,4-4 0,-4 0 0,3-1 0,-2-5 0,3 0 0,0 0 0,0 0 0,0 0 0,0 0 0,0 0 0,0 0 0,0 0 0,0 0 0,0 0 0,3 0 0,2-4 0,3 3 0,0-6 0,0 6 0,0-6 0,0 3 0,0-1 0,0-2 0,0 3 0,0-4 0,0 0 0,-4-4 0,3 0 0,-6-9 0,3 4 0,-4-4 0,0 5 0,0 0 0,0 0 0,0 0 0,0 0 0,0 0 0,0-5 0,0 4 0,0-4 0,0 5 0,-4 0 0,0 3 0,-4 2 0,0 3 0,0 0 0,0 0 0,3 0 0,2 0 0</inkml:trace>
</inkml:ink>
</file>

<file path=ppt/ink/ink2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05:41.447"/>
    </inkml:context>
    <inkml:brush xml:id="br0">
      <inkml:brushProperty name="width" value="0.05" units="cm"/>
      <inkml:brushProperty name="height" value="0.05" units="cm"/>
      <inkml:brushProperty name="color" value="#00A0D7"/>
    </inkml:brush>
  </inkml:definitions>
  <inkml:trace contextRef="#ctx0" brushRef="#br0">0 0 24575,'8'0'0,"0"0"0,0 0 0,0 0 0,0 0 0,0 0 0,0 0 0,0 0 0,5 0 0,-4 0 0,4 0 0,0 0 0,-3 0 0,2 0 0,-4 0 0,0 0 0,0 0 0,0 0 0,0 0 0,0 0 0,0 0 0,5 0 0,-3 0 0,8 0 0,-4 0 0,5 0 0,-5 0 0,-1 0 0,-5 0 0,0 0 0,0 0 0,0 0 0,0 0 0,0 0 0,0 0 0,0 0 0,0 0 0,0 0 0,5 0 0,1 0 0,0 0 0,4 0 0,-9 0 0,4 0 0,-5 4 0,0-3 0,0 2 0,-3 1 0,2-3 0,-3 2 0,4-3 0,0 0 0,0 0 0,0 0 0,-3 4 0,2-3 0,-3 2 0,4-3 0,0 0 0,0 0 0,-3 0 0,-2 0 0</inkml:trace>
</inkml:ink>
</file>

<file path=ppt/ink/ink2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18:49.65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18 24575,'13'0'0,"7"0"0,-4 0 0,8 0 0,-4 0 0,1 0 0,5 0 0,-7 0 0,0 0 0,0 0 0,-5 0 0,4 0 0,-9 0 0,4 0 0,-5 0 0,0 0 0,0 0 0,0 0 0,5 0 0,1 0 0,5 0 0,0 0 0,1 0 0,-1 0 0,-5 0 0,4-4 0,-9 3 0,4-3 0,-5 4 0,0 0 0,0 0 0,0 0 0,5 0 0,1 0 0,5 0 0,0 0 0,0 0 0,-4 0 0,2 0 0,-7 0 0,3 0 0,-5 0 0,0 0 0,-4-4 0,3 3 0,-2-2 0,3 3 0,0 0 0,0 0 0,0 0 0,0 0 0,0 0 0,0 0 0,0 0 0,0 0 0,0 0 0,0 0 0,0 0 0,0 0 0,-4 0 0,0 0 0</inkml:trace>
</inkml:ink>
</file>

<file path=ppt/ink/ink2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18:53.09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24575,'8'0'0,"5"0"0,2 0 0,-1 0 0,-1 0 0,-5 0 0,0 0 0,0 0 0,0 0 0,0 0 0,0 0 0,0 0 0,0 0 0,0 0 0,0 0 0,0 0 0,0 0 0,0 0 0,0 0 0,0 0 0,0 0 0,-4 4 0,0 0 0,-8 4 0,3 0 0,-6 0 0,6 0 0,-6 0 0,6 0 0,-6 0 0,6 5 0,-6-4 0,6 4 0,-6-5 0,6 0 0,-2 0 0,-1 0 0,0 0 0,-4-3 0,3 2 0,-2-3 0,3 4 0,-4 0 0,3 0 0,-2 0 0,3 0 0,-1 0 0,-2 0 0,6 0 0,-6 0 0,6 0 0,-2 0 0,-1-3 0,3 2 0,-2-3 0,-1 1 0,3-2 0,-2-3 0</inkml:trace>
</inkml:ink>
</file>

<file path=ppt/ink/ink2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2:47:02.00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20 24575,'20'0'0,"5"0"0,46 0 0,13 0 0,3 0 0,-21 0 0,-34 0 0,9 0 0,-4 0 0,12 0 0,-22 0 0,4 0 0,-4 0 0,0 0 0,5 0 0,-11 0 0,-1 0 0,-7 0 0,-5 0 0,0 0 0,0 0 0,0 0 0,0 0 0,0 0 0,5 0 0,-4 0 0,9 0 0,-3 0 0,-1 0 0,-1 0 0,-5 0 0,0 0 0,0 0 0,0 0 0,-4-9 0,0 7 0,-4-6 0</inkml:trace>
</inkml:ink>
</file>

<file path=ppt/ink/ink2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2:50:31.988"/>
    </inkml:context>
    <inkml:brush xml:id="br0">
      <inkml:brushProperty name="width" value="0.05" units="cm"/>
      <inkml:brushProperty name="height" value="0.05" units="cm"/>
      <inkml:brushProperty name="color" value="#00A0D7"/>
    </inkml:brush>
  </inkml:definitions>
  <inkml:trace contextRef="#ctx0" brushRef="#br0">0 0 24575,'8'0'0,"0"0"0,0 0 0,0 0 0,0 0 0,0 0 0,0 0 0,0 0 0,5 0 0,-4 0 0,4 0 0,0 0 0,-3 0 0,2 0 0,-4 0 0,0 0 0,0 0 0,0 0 0,0 0 0,0 0 0,0 0 0,5 0 0,-3 0 0,8 0 0,-4 0 0,5 0 0,-5 0 0,-1 0 0,-5 0 0,0 0 0,0 0 0,0 0 0,0 0 0,0 0 0,0 0 0,0 0 0,0 0 0,0 0 0,5 0 0,1 0 0,0 0 0,4 0 0,-9 0 0,4 0 0,-5 4 0,0-3 0,0 2 0,-3 1 0,2-3 0,-3 2 0,4-3 0,0 0 0,0 0 0,0 0 0,-3 4 0,2-3 0,-3 2 0,4-3 0,0 0 0,0 0 0,-3 0 0,-2 0 0</inkml:trace>
</inkml:ink>
</file>

<file path=ppt/ink/ink2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2:51:09.71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37 0 24575,'0'41'0,"0"-11"0,-5 18 0,4-21 0,-4-1 0,1-7 0,-1 4 0,0-8 0,1 1 0,1-8 0,2 0 0,-3 0 0,4 0 0,0-3 0,0-2 0</inkml:trace>
</inkml:ink>
</file>

<file path=ppt/ink/ink2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15:29.96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24575,'26'0'0,"-6"0"0,6 0 0,-1 0 0,2 0 0,6 0 0,1 0 0,-7 0 0,5 0 0,-17 0 0,9 0 0,-9 0 0,4 0 0,-5 0 0,4 0 0,-9 0 0,9 0 0,-4 0 0,5 0 0,-5 0 0,4 0 0,-9 0 0,4 0 0,-5 0 0,0 0 0,0 0 0,0 0 0,0 0 0,0 0 0,0 0 0,0 0 0,0 0 0,0 0 0,0 0 0,5 0 0,-3 0 0,3 0 0,-5 0 0,0 0 0,0 0 0,0 0 0,0 0 0,0 0 0,8 0 0,-6 0 0,12 0 0,-13 0 0,4 0 0,-5 0 0,0 0 0,0 0 0,0 0 0,0 0 0,0 0 0,0 0 0,0 0 0,0 0 0,0 0 0,0 0 0,0 0 0,0 0 0,0 0 0,-4 0 0,0 0 0</inkml:trace>
</inkml:ink>
</file>

<file path=ppt/ink/ink2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15:34.71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24575,'8'0'0,"6"0"0,10 0 0,8 0 0,-5 0 0,6 0 0,-6 0 0,5 0 0,-11 0 0,11 0 0,-12 0 0,6 0 0,-7 0 0,0 0 0,0 0 0,0 0 0,0 0 0,0 0 0,1 0 0,-1 0 0,-5 0 0,4 0 0,-9 0 0,4 0 0,-5 0 0,0 0 0,0 0 0,0 0 0,0 0 0,0 0 0,0 0 0,0 0 0,5 0 0,1 0 0,0 0 0,4 0 0,-9 0 0,4 0 0,-5 4 0,0-3 0,0 2 0,0-3 0,0 0 0,0 0 0,0 0 0,0 0 0,0 0 0,0 0 0,-3 0 0,-2 0 0</inkml:trace>
</inkml:ink>
</file>

<file path=ppt/ink/ink2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2:36:24.49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24575,'8'0'0,"0"0"0,0 0 0,0 0 0,0 0 0,0 0 0,0 0 0,5 0 0,-4 0 0,9 0 0,-9 0 0,9 0 0,-9 0 0,9 0 0,-4 0 0,0 0 0,4 0 0,-8 0 0,7 0 0,-7 0 0,7 0 0,-7 0 0,8 0 0,-9 0 0,4 0 0,-5 0 0,0 0 0,0 0 0,0 0 0,0 0 0,0 0 0,0 0 0,0 0 0,0 0 0,0 0 0,0 0 0,5 0 0,-4 0 0,4 0 0,-5 0 0,0 0 0,0 0 0,0 0 0,0 0 0,0 0 0,0 0 0,0 0 0,0 0 0,0 0 0,0 0 0,0 0 0,0 0 0,0 0 0,0 0 0,0 0 0,0 0 0,0 0 0,0 0 0,0 0 0,0 0 0,0 0 0,0 0 0,0 0 0,0 0 0,0 0 0,0 0 0,-4 0 0,0 0 0</inkml:trace>
</inkml:ink>
</file>

<file path=ppt/ink/ink2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22:32.83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24575,'54'0'0,"-10"0"0,-8 0 0,-4 0 0,-12 0 0,6 0 0,-7 0 0,6 0 0,-4 0 0,4 0 0,1 0 0,-6 0 0,6 0 0,-1 0 0,-9 0 0,8 0 0,-15 0 0,4 0 0,-5 0 0,0 0 0,0 0 0,0 0 0,0 0 0,0 0 0,5 0 0,2 0 0,4 0 0,0 0 0,0 0 0,-5 0 0,-1 0 0,-5 0 0,0 0 0,0 0 0,5 0 0,-4 0 0,4 0 0,-5 0 0,0 0 0,0 0 0,0 0 0,0 0 0,0 0 0,-3 3 0,-2-2 0,-3 3 0</inkml:trace>
</inkml:ink>
</file>

<file path=ppt/ink/ink2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22:54.46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24575,'19'0'0,"-3"0"0,9 0 0,1 0 0,1 0 0,0 0 0,-2 0 0,1 0 0,1 0 0,0 0 0,5 0 0,-5 0 0,0 0 0,4 0 0,-10 0 0,4 0 0,-5 0 0,-1 0 0,0 0 0,0 0 0,0 0 0,0 0 0,-5 0 0,-1 0 0,-5 0 0,0 0 0,5 0 0,1 0 0,5 0 0,1 0 0,-1 0 0,6 0 0,-4 0 0,4 0 0,-6 0 0,-5 0 0,-1 0 0,-5 0 0,0 0 0,0 0 0,-3 0 0,-2 0 0</inkml:trace>
</inkml:ink>
</file>

<file path=ppt/ink/ink2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24:27.21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19 24575,'20'0'0,"-1"0"0,0 0 0,6 0 0,2 0 0,7 0 0,-7 0 0,4 0 0,-10 0 0,4 0 0,-5 0 0,-1 0 0,0 0 0,-5 0 0,4 0 0,-9 0 0,9-8 0,-9 6 0,4-7 0,-5 9 0,0 0 0,0 0 0,0 0 0,5 0 0,1 0 0,5 0 0,0 0 0,1 0 0,-6 0 0,-1 0 0,-5 0 0,0 0 0,0 0 0,0 0 0,0 0 0,0 0 0,0 0 0,0 0 0,5 0 0,-4 0 0,9 0 0,-9 0 0,4 0 0,-5 0 0,0 0 0,0 0 0,0 0 0,0 0 0,0 0 0,0 0 0,0 0 0,5 0 0,-4 0 0,4 0 0,-5 0 0,0 0 0,0 0 0,0 0 0,0 0 0,0 0 0,0 0 0,0 0 0,0 0 0,0 0 0,0 0 0,0 0 0,0 0 0,-4 0 0,0 0 0</inkml:trace>
</inkml:ink>
</file>

<file path=ppt/ink/ink2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30:48.24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24575,'27'0'0,"-9"0"0,29 0 0,4 0 0,4 0 0,28 0 0,-24 0 0,-3 0 0,-6 0 0,-25 0 0,-6 0 0,-4 0 0,-3 0 0,-4 0 0,0 0 0,0 0 0,0 0 0,0 0 0,0 0 0,0 0 0,0 0 0,0 0 0,0 0 0,0 0 0,0 0 0,0 0 0,5 0 0,-3 0 0,7 0 0,-7 0 0,8 0 0,-9 0 0,4 0 0,-5 0 0,0 0 0,-4 3 0,3-2 0,-2 3 0,3-4 0,0 0 0,0 3 0,0-2 0,0 6 0,5-6 0,-4 3 0,4-4 0,-5 0 0,0 0 0,0 0 0,0 0 0,0 0 0,0 0 0,0 0 0,0 3 0,0-2 0,-4 3 0,0-4 0</inkml:trace>
</inkml:ink>
</file>

<file path=ppt/ink/ink2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31:18.22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18 24575,'22'0'0,"8"0"0,-8 0 0,12 0 0,-1 0 0,0 0 0,1 0 0,-1 0 0,-6 0 0,5 0 0,-11 0 0,4 0 0,-6 0 0,-5 0 0,4 0 0,-4 0 0,6 0 0,-6 0 0,4 0 0,-4 0 0,0 0 0,4 0 0,-4 0 0,5 0 0,0 0 0,0 0 0,0 0 0,0 0 0,1 0 0,-6 0 0,10 0 0,-8 0 0,15 0 0,-15 0 0,8-4 0,-9 3 0,4-4 0,-5 5 0,-1-3 0,-5 2 0,0-3 0,0 4 0,-4 0 0,0 0 0</inkml:trace>
</inkml:ink>
</file>

<file path=ppt/ink/ink2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35:38.04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24575,'38'0'0,"-11"0"0,7 0 0,-15 0 0,-5 0 0,-1 0 0,-5 0 0,0 0 0,0 0 0,0 0 0,0 0 0,0 0 0,5 0 0,-4 0 0,15 0 0,-8 0 0,9 0 0,-6 0 0,1 0 0,-1 0 0,-5 0 0,4 0 0,-9 0 0,9 0 0,-4 0 0,0 0 0,-1 0 0,-5 0 0,0 0 0,0 0 0,0 0 0,0 0 0,0 0 0,0 0 0,0 0 0,0 0 0,0 0 0,0 0 0,0 0 0,0 0 0,0 0 0,-3 0 0,-2 0 0</inkml:trace>
</inkml:ink>
</file>

<file path=ppt/ink/ink2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04:35:40.63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24575,'8'0'0,"0"0"0,0 0 0,0 0 0,0 0 0,0 0 0,5 0 0,2 0 0,4 0 0,0 0 0,0 0 0,0 0 0,-5 0 0,-1 0 0,-5 0 0,0 0 0,0 0 0,0 0 0,0 0 0,0 0 0,0 0 0,5 0 0,1 0 0,5 0 0,0 0 0,7 0 0,-5 0 0,4 0 0,-6 0 0,7 0 0,-6 0 0,6 0 0,-12 0 0,-1 0 0,-5 0 0,0 0 0,0 0 0,0 0 0,0 0 0,0 0 0,5 0 0,-4 0 0,9 0 0,-4 0 0,5 0 0,-5 0 0,-1 0 0,-5 0 0,0 0 0,0 0 0,0 0 0,0 0 0,0 0 0,0 0 0,-3 0 0,-2 0 0</inkml:trace>
</inkml:ink>
</file>

<file path=ppt/ink/ink2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0T16:39:04.72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24575,'34'0'0,"-20"0"0,24 0 0,-23 0 0,-1 0 0,4 0 0,-4 0 0,0 0 0,4 0 0,-4 0 0,0 0 0,4 0 0,-9 0 0,9 0 0,-4 0 0,0 0 0,4 0 0,-4 0 0,6 0 0,-6 0 0,4 0 0,-9 0 0,4 0 0,-5 0 0,0 0 0,0 0 0,0 0 0,0 0 0,0 0 0,0 0 0,0 0 0,0 0 0,0 0 0,0 0 0,5 0 0,-4 0 0,9 0 0,-9 0 0,9 0 0,-9 0 0,4 0 0,0 0 0,-4 0 0,4 0 0,-5 0 0,0 0 0,5 0 0,-4 0 0,4 0 0,0 0 0,-3 0 0,2 0 0,-4 0 0,0 0 0,0 0 0,0 0 0,0 0 0,-3 0 0,-2 0 0</inkml:trace>
</inkml:ink>
</file>

<file path=ppt/ink/ink2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07:05:44.11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26 24575,'27'0'0,"13"0"0,-18 0 0,18 0 0,-13 0 0,15 0 0,-7 0 0,0 0 0,-14 0 0,-8 0 0,-5 0 0,0 0 0,0 0 0,0 0 0,0 0 0,0 0 0,0 0 0,5 0 0,1 0 0,5 0 0,7 0 0,-11 0 0,5 0 0,-7 0 0,-4 0 0,4-4 0,-5 3 0,0-2 0,0 3 0,0 0 0,0-4 0,5 3 0,7-2 0,7 3 0,0 0 0,-1-4 0,-7 2 0,0-2 0,-5 4 0,-1 0 0,-5 0 0,0 0 0,0 0 0,0 0 0,0 0 0,0 0 0,0 0 0,0 0 0,0 0 0,0 0 0,0 0 0,0 0 0,0 0 0,0 0 0,0 0 0,0 0 0,0 0 0,-4 0 0,0 0 0</inkml:trace>
</inkml:ink>
</file>

<file path=ppt/ink/ink2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07:06:50.77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24575,'19'0'0,"0"0"0,0 0 0,0 0 0,0 0 0,0 0 0,-4 0 0,2 0 0,-7 0 0,8 0 0,-9 0 0,9 0 0,-9 0 0,4 0 0,0 0 0,-4 0 0,9 5 0,-4-4 0,5 3 0,7-4 0,-11 0 0,16 0 0,-15 0 0,9 0 0,-6 0 0,-5 0 0,-1 0 0,0 0 0,-4 0 0,4 0 0,-5 0 0,0 0 0,0 0 0,0 0 0,0 0 0,0 0 0,0 0 0,0 0 0,0 0 0,0 0 0,0 0 0,0 0 0,0 0 0,0 0 0,-3 0 0,-2 0 0</inkml:trace>
</inkml:ink>
</file>

<file path=ppt/ink/ink2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06:58:40.47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24575,'19'0'0,"3"0"0,12 0 0,16 0 0,-5 0 0,15 0 0,0 0 0,-8 0 0,8 0 0,-9 0 0,0 0 0,-8 0 0,5 0 0,-12 0 0,5 0 0,-14 0 0,-2 4 0,-6-3 0,7 4 0,-6-5 0,6 4 0,-7-3 0,0 3 0,0-4 0,0 0 0,0 0 0,-4 0 0,-2 0 0,-5 0 0,0 0 0,0 0 0,0 0 0,0 0 0,0 0 0,11 0 0,-3 0 0,23 0 0,-10 0 0,12 5 0,-8-4 0,-6 4 0,-1-5 0,-12 0 0,-1 0 0,-5 0 0,0 0 0,0 0 0,0 0 0,0 0 0,0 0 0,0 0 0,0 0 0,0 0 0,0 0 0,0 0 0,0 0 0,0 0 0,0 0 0,0 0 0,0 0 0,0 0 0,0 0 0,-4 0 0,0 0 0</inkml:trace>
</inkml:ink>
</file>

<file path=ppt/ink/ink2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06:59:34.96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24575,'8'0'0,"19"0"0,-9 0 0,22 0 0,-13 0 0,6 0 0,0 0 0,-6 0 0,13 0 0,-11 0 0,19 0 0,-12 0 0,5 0 0,-8 0 0,0 0 0,1 0 0,-1 0 0,-6 0 0,5 0 0,-5 0 0,0 0 0,-2 0 0,-11 0 0,4 0 0,-8 0 0,3 0 0,-5 0 0,0 0 0,0 0 0,4 0 0,9 0 0,6 0 0,14 0 0,2 0 0,8 0 0,-1 0 0,-7 0 0,6 0 0,-14 0 0,6 0 0,-14 0 0,-1 0 0,-12 0 0,-1 0 0,-5 0 0,0 0 0,0 0 0,0 0 0,11 0 0,3 0 0,12 0 0,7 0 0,2 0 0,7 0 0,-7 0 0,-8 0 0,-9 0 0,-7 0 0,-5 0 0,-1 0 0,-5 0 0,0 0 0,-4 0 0,0 0 0</inkml:trace>
</inkml:ink>
</file>

<file path=ppt/ink/ink2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07:01:02.01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24575,'13'0'0,"1"0"0,11 0 0,2 0 0,0 0 0,5 0 0,-11 0 0,11 0 0,-12 0 0,6 0 0,-7 0 0,0 0 0,-5 0 0,-1 0 0,-5 0 0,0 0 0,0 0 0,0 0 0,0 0 0,0 0 0,0 0 0,5 0 0,1 0 0,5 0 0,0 0 0,0 0 0,1 0 0,-1 0 0,-5 0 0,-1 0 0,-5 0 0,0 0 0,0 0 0,0 0 0,0 0 0,5 0 0,1 0 0,5 0 0,0 0 0,7 0 0,-6 0 0,1 0 0,-8 0 0,-5 0 0,0 0 0,0 0 0,0 0 0,0 0 0,0 0 0,0 0 0,5 0 0,1 0 0,11 0 0,2 0 0,7 0 0,-1 0 0,0 0 0,-6 0 0,-6 0 0,-8 0 0,-5 0 0,0 0 0,0 0 0,0 0 0,0 0 0,8 0 0,6 5 0,2-4 0,8 9 0,-5-9 0,0 4 0,-2-5 0,-11 0 0,8 0 0,-12 0 0,6 0 0,-8 0 0,0 0 0,0 0 0,5 0 0,1 4 0,12-3 0,-6 4 0,6-5 0,-12 0 0,4 0 0,-9 0 0,4 0 0,-5 0 0,0 0 0,-3 0 0,-2 0 0</inkml:trace>
</inkml:ink>
</file>

<file path=ppt/ink/ink2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07:12:17.05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24575,'14'0'0,"-1"0"0,-5 0 0,0 0 0,0 0 0,0 0 0,5 0 0,1 0 0,5 0 0,6 0 0,2 0 0,0 0 0,-1 0 0,-7 0 0,-5 0 0,4 4 0,-9-3 0,4 3 0,-5-4 0,0 0 0,0 0 0,0 0 0,0 0 0,0 0 0,0 0 0,0 0 0,0 0 0,0 0 0,5 0 0,8 0 0,-1 4 0,6-2 0,-7 2 0,0 0 0,0-3 0,0 3 0,-5-4 0,-1 0 0,-5 0 0,0 0 0,0 0 0,0 0 0,0 0 0,0 0 0,0 0 0,5 5 0,1-4 0,5 3 0,1-4 0,-6 3 0,-1-2 0,-5 3 0,0-4 0,0 0 0,0 0 0,0 0 0,0 0 0,0 0 0,0 0 0,0 0 0,0 0 0,-4 0 0,0 0 0</inkml:trace>
</inkml:ink>
</file>

<file path=ppt/ink/ink2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07:12:18.93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24575,'27'0'0,"5"0"0,-12 0 0,12 0 0,-5 0 0,0 0 0,5 0 0,-12 0 0,6 0 0,-12 0 0,-1 0 0,-5 0 0,5 0 0,1 0 0,0 0 0,4 0 0,3 0 0,-1 0 0,6 0 0,-7 0 0,-5 0 0,-1 0 0,-5 0 0,0 0 0,0 0 0,0 0 0,0 0 0,0 0 0,5 0 0,-4 0 0,4 0 0,-5 0 0,0 0 0,0 0 0,0 0 0,0 0 0,-3 0 0,-2 0 0</inkml:trace>
</inkml:ink>
</file>

<file path=ppt/ink/ink2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3:56:31.13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25 24575,'29'0'0,"6"0"0,4 0 0,32 0 0,25 0 0,-9 0 0,-26 0 0,1 0 0,22 0 0,9 0 0,-12 0 0,-24 0 0,-11 0 0,1 0 0,31-11 0,16 8 0,-43-8 0,36 11 0,-52 0 0,-5 0 0,15 0 0,-13 0 0,11 0 0,-13 0 0,0 0 0,-2 0 0,-12 0 0,3 0 0,-9 0 0,5 0 0,-7 0 0,1 0 0,0 0 0,0 0 0,0 0 0,-1 0 0,1 0 0,-4 0 0,-1 0 0</inkml:trace>
</inkml:ink>
</file>

<file path=ppt/ink/ink2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3:56:33.69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34 24575,'15'0'0,"0"0"0,22 0 0,-12 0 0,18 0 0,-13 0 0,15 0 0,-6 0 0,14 0 0,-5 0 0,-1 0 0,7 0 0,-7 0 0,1 0 0,-3 0 0,-9 0 0,-6 0 0,5 0 0,-12 0 0,5 0 0,0-5 0,-5 3 0,5-3 0,0 5 0,-5 0 0,5-5 0,-7 4 0,0-4 0,-6 5 0,5-4 0,-10 3 0,4-4 0,-5 5 0,0 0 0,0 0 0,0 0 0,5 0 0,1 0 0,13 0 0,2 0 0,7 0 0,-7 0 0,5 0 0,-13 0 0,6 0 0,-6 0 0,-7 0 0,-1 0 0,-5 0 0,0 0 0,0 0 0,0 0 0,-1 0 0,1 0 0,5 0 0,2 0 0,0 0 0,-2 0 0,-5 0 0,0 0 0,-1 0 0,-3 0 0,-1 0 0</inkml:trace>
</inkml:ink>
</file>

<file path=ppt/ink/ink2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3:56:35.92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24575,'21'0'0,"0"0"0,-5 0 0,4 0 0,-5 0 0,1 0 0,4 0 0,-10 0 0,4 0 0,-5 0 0,0 0 0,0 0 0,-1 0 0,1 0 0,12 0 0,-3 0 0,17 0 0,-13 0 0,6 0 0,-6 0 0,-7 4 0,-1-3 0,-5 3 0,0-4 0,0 0 0,0 0 0,-1 0 0,7 0 0,-5 0 0,4 0 0,-5 0 0,0 0 0,0 0 0,-1 0 0,-3 0 0,-1 0 0</inkml:trace>
</inkml:ink>
</file>

<file path=ppt/ink/ink2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05:41.45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24575,'21'0'0,"-9"0"0,30 0 0,3 0 0,13 0 0,18 0 0,-8 0 0,1 0 0,7 0 0,-8 0 0,10 0 0,-9 0 0,7 0 0,-18 0 0,-1 0 0,-11 0 0,-10 0 0,-6 0 0,5 0 0,-12 0 0,5 0 0,-13 0 0,5 0 0,-4 0 0,-1 0 0,5 0 0,3 0 0,-1 0 0,6 0 0,0 0 0,2 0 0,0 0 0,13 6 0,-11-4 0,7 4 0,-11-6 0,-7 0 0,0 0 0,-6 0 0,-1 0 0,-5 0 0,0 0 0,0 0 0,0 0 0,0 0 0,-1 0 0,-3 0 0,-1 0 0</inkml:trace>
</inkml:ink>
</file>

<file path=ppt/ink/ink2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05:46.79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24575,'28'0'0,"-5"0"0,5 0 0,0 0 0,2 0 0,0 0 0,5 0 0,-13 0 0,13 0 0,-5 0 0,7 0 0,0 0 0,-1 0 0,9 0 0,-13 0 0,12 5 0,-21-3 0,5 3 0,-7 0 0,0-4 0,0 4 0,0-5 0,7 5 0,-11-3 0,10 3 0,-12-5 0,1 0 0,4 5 0,-10-4 0,4 4 0,-5-5 0,0 0 0,0 0 0,5 0 0,1 0 0,6 0 0,-5 0 0,-2 0 0,1 0 0,-5 0 0,4 0 0,-5 0 0,0 0 0,-1 0 0,7 0 0,0 0 0,6 0 0,0 0 0,0 4 0,0-3 0,0 4 0,-5-5 0,-2 0 0,-5 0 0,0 0 0,0 0 0,0 0 0,-1 4 0,7-3 0,-5 3 0,4-4 0,-5 0 0,0 0 0,-1 0 0,1 0 0,0 0 0,0 0 0,0 0 0,0 0 0,-1 0 0,1 0 0,0 0 0,0 4 0,0-3 0,-1 3 0,1-4 0,0 0 0,0 0 0,0 0 0,-1 0 0,1 0 0,0 0 0,0 0 0,0 0 0,-4 4 0,2-3 0,-6 2 0,3-3 0</inkml:trace>
</inkml:ink>
</file>

<file path=ppt/ink/ink2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05:55.123"/>
    </inkml:context>
    <inkml:brush xml:id="br0">
      <inkml:brushProperty name="width" value="0.05" units="cm"/>
      <inkml:brushProperty name="height" value="0.05" units="cm"/>
      <inkml:brushProperty name="color" value="#0070C0"/>
    </inkml:brush>
  </inkml:definitions>
  <inkml:trace contextRef="#ctx0" brushRef="#br0">1 1 24575,'14'0'0,"25"0"0,3 0 0,6 0 0,-4 0 0,-15 0 0,1 0 0,14 0 0,-19 0 0,27 0 0,-21 0 0,23 0 0,-7 0 0,1 0 0,-3 0 0,0 0 0,-6 0 0,6 0 0,-8 0 0,8 0 0,-6 0 0,6 0 0,-8 0 0,0 0 0,-8 0 0,6 0 0,-12 0 0,5 0 0,-7 0 0,0 0 0,7 0 0,-5 0 0,5 0 0,-7 0 0,0 0 0,0 0 0,0 0 0,0 0 0,0 0 0,0 0 0,-5 0 0,4 0 0,-10 0 0,4 0 0,-5 0 0,0 0 0,0 0 0,-1 0 0,-3 0 0,-1 0 0</inkml:trace>
</inkml:ink>
</file>

<file path=ppt/ink/ink2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05:58.31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24575,'46'0'0,"-12"0"0,40 0 0,-15 0 0,20 0 0,-1 0 0,-9 0 0,6 0 0,-25 0 0,14 0 0,-17 0 0,9 0 0,-9 0 0,7 0 0,-22 0 0,11 0 0,-13 0 0,7 0 0,-7 0 0,5 0 0,-6 0 0,8 0 0,-7 0 0,5 0 0,-12 0 0,12 0 0,-13 0 0,1 0 0,-3 0 0,-10 0 0,4 0 0,-5 0 0,0 0 0,0 0 0,-1 0 0,1 0 0,5 0 0,-3 0 0,3 0 0,-5 0 0,-1 0 0,1 0 0,0 0 0,0 0 0,5 0 0,2 0 0,5 0 0,-6 4 0,0-3 0,-7 3 0,1-4 0,0 0 0,-4 0 0,-1 0 0</inkml:trace>
</inkml:ink>
</file>

<file path=ppt/ink/ink2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06:05.88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24575,'29'0'0,"47"0"0,0 0 0,24 0 0,-24 0 0,-18 0 0,18 0 0,-26 0 0,14 0 0,-17 0 0,9 0 0,0 0 0,-1 0 0,-7 0 0,5 0 0,-14 0 0,0 0 0,-11 5 0,-7-4 0,-6 4 0,-1-5 0,-5 0 0,0 0 0,0 4 0,-4-3 0,-1 3 0</inkml:trace>
</inkml:ink>
</file>

<file path=ppt/ink/ink2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06:09.05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24575,'30'0'0,"5"0"0,21 0 0,0 0 0,10 0 0,2 0 0,22 0 0,-19 0 0,17 0 0,-20 0 0,0 0 0,8 0 0,-7 0 0,-1 0 0,-2 0 0,-10 0 0,-1 0 0,1 6 0,-8-5 0,-3 6 0,0-1 0,-6-5 0,6 6 0,-8-7 0,-1 0 0,1 5 0,0-4 0,0 5 0,-1-6 0,1 0 0,8 0 0,-6 5 0,6-3 0,-8 3 0,-7-5 0,5 0 0,-13 0 0,7 0 0,-8 0 0,0 0 0,0 0 0,0 0 0,0 0 0,-6 0 0,0 0 0,-7 0 0,1 0 0,0 0 0,-4 0 0,-1 0 0</inkml:trace>
</inkml:ink>
</file>

<file path=ppt/ink/ink2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06:19.94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24575,'37'0'0,"-5"0"0,47 0 0,-34 0 0,33 0 0,-31 0 0,9 0 0,0 0 0,0 0 0,0 0 0,-9 0 0,-2 0 0,0 0 0,-6 0 0,6 0 0,1 0 0,-8 0 0,8 0 0,-17 5 0,-1-4 0,-7 4 0,-5-5 0,-2 0 0,-5 0 0,0 0 0,-4 0 0,-1 0 0</inkml:trace>
</inkml:ink>
</file>

<file path=ppt/ink/ink2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14:49.687"/>
    </inkml:context>
    <inkml:brush xml:id="br0">
      <inkml:brushProperty name="width" value="0.05" units="cm"/>
      <inkml:brushProperty name="height" value="0.05" units="cm"/>
      <inkml:brushProperty name="color" value="#0070C0"/>
    </inkml:brush>
  </inkml:definitions>
  <inkml:trace contextRef="#ctx0" brushRef="#br0">0 0 24575,'30'0'0,"13"0"0,-18 0 0,12 0 0,-9 0 0,-5 0 0,12 0 0,-6 0 0,8 0 0,8 0 0,-6 0 0,6 0 0,-15 0 0,5 0 0,-5 0 0,0 0 0,5 0 0,-6 0 0,1 0 0,5 0 0,-5 0 0,0 0 0,4 0 0,-11 0 0,12 0 0,-5 0 0,7 0 0,-1 0 0,1 0 0,0 0 0,8 6 0,-6-4 0,6 9 0,-8-4 0,-7 0 0,5-1 0,-6-1 0,8-4 0,0 10 0,-8-9 0,6 8 0,-5-8 0,0 8 0,-7-9 0,-9 4 0,-5-5 0,-1 0 0,1 0 0,0 0 0,0 0 0,0 0 0,5 0 0,-4 0 0,4 0 0,-5 0 0,0 0 0,0 0 0,0 0 0,-1 0 0,1 0 0,0 0 0,0 0 0,0 0 0,-1 0 0,1 0 0,0 0 0,-4 0 0,-1 0 0</inkml:trace>
</inkml:ink>
</file>

<file path=ppt/ink/ink2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14:57.70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9 24575,'21'0'0,"7"0"0,50 0 0,-29 0 0,37 0 0,-56 0 0,5 0 0,-12 0 0,11 0 0,-16 0 0,3 0 0,-7 0 0,-4 0 0,5 0 0,-6 0 0,-1 0 0,1 0 0,0 0 0,0-4 0,0 3 0,-1-3 0,1 4 0,0 0 0,0 0 0,0 0 0,-1 0 0,1 0 0,0 0 0,-4 0 0,-1 0 0</inkml:trace>
</inkml:ink>
</file>

<file path=ppt/ink/ink2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15:00.12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24575,'29'0'0,"9"0"0,-6 0 0,11 0 0,-20 0 0,5 0 0,-13 0 0,5 0 0,-10 0 0,17 0 0,-15 0 0,22 0 0,-10 0 0,13 0 0,-1 0 0,1 0 0,-7 0 0,-2 0 0,-13 0 0,0 0 0,-7 0 0,1 0 0,0 0 0,-4 0 0,-1 0 0</inkml:trace>
</inkml:ink>
</file>

<file path=ppt/ink/ink2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18:49.584"/>
    </inkml:context>
    <inkml:brush xml:id="br0">
      <inkml:brushProperty name="width" value="0.05" units="cm"/>
      <inkml:brushProperty name="height" value="0.05" units="cm"/>
      <inkml:brushProperty name="color" value="#0070C0"/>
    </inkml:brush>
  </inkml:definitions>
  <inkml:trace contextRef="#ctx0" brushRef="#br0">0 1 24575,'28'0'0,"2"0"0,35 0 0,-15 0 0,13 0 0,-33 0 0,-6 4 0,-2-2 0,-5 6 0,10-7 0,-17 3 0,4-4 0,8 6 0,-5-5 0,6 4 0,-4-5 0,-9 0 0,5 0 0,-6 0 0,-1 0 0,1 0 0,0 0 0,0 4 0,0-3 0,-1 3 0,1-4 0,0 0 0,0 0 0,0 0 0,-1 0 0,-3 4 0,3-3 0,-3 3 0,4-4 0,5 0 0,-4 0 0,5 0 0,-7 0 0,1 0 0,0 0 0,0 0 0,0 0 0,-5 0 0,0 0 0</inkml:trace>
</inkml:ink>
</file>

<file path=ppt/ink/ink2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21:07.50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10 24575,'77'-2'0,"-1"1"0,1-1 0,-11-2 0,17 3 0,17 2 0,-30-1 0,-47 0 0,4 4 0,-15-3 0,-3 3 0,0-4 0,0 0 0,0 0 0,-1 0 0,1 0 0,0 0 0,0 0 0,0 0 0,-5 0 0,0 0 0</inkml:trace>
</inkml:ink>
</file>

<file path=ppt/ink/ink2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24:15.93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24575,'21'0'0,"0"0"0,0 0 0,-5 0 0,48 0 0,-28 0 0,39 0 0,-43 0 0,-10 0 0,-2 0 0,-10 0 0,4 0 0,-5 0 0,0 0 0,0 0 0,0 0 0,5 0 0,-4 0 0,10 0 0,-5 0 0,1 0 0,-2 0 0,-5 0 0,0 0 0,0 0 0,-1 0 0,1 0 0,0 0 0,0 0 0,0 0 0,0 0 0,-1 0 0,1 0 0,0 0 0,-4 0 0,-1 0 0</inkml:trace>
</inkml:ink>
</file>

<file path=ppt/ink/ink2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24:18.23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24575,'15'0'0,"-10"0"0,26 0 0,-16 0 0,23 0 0,-13 0 0,19 0 0,-21 0 0,5 0 0,-12 0 0,-2 0 0,-5 0 0,0 0 0,-1 0 0,1 0 0,0 0 0,5 0 0,2 0 0,-1 0 0,0 0 0,-1 0 0,-4 0 0,4 0 0,-5 0 0,0 0 0,0 0 0,0 0 0,-1 0 0,1 0 0,0 0 0,0 0 0,0 0 0,-1 0 0,1 0 0,0 0 0,0 0 0,0 0 0,0 0 0,-1 0 0,1 0 0,0 0 0,0 0 0,0 0 0,-1 0 0,-3 0 0,-1 0 0</inkml:trace>
</inkml:ink>
</file>

<file path=ppt/ink/ink2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06:54:31.38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24575,'19'0'0,"6"0"0,10 0 0,15 0 0,-5 5 0,3-4 0,-6 9 0,-13-9 0,5 4 0,-15 0 0,-5-4 0,-1 3 0,0-4 0,-4 0 0,4 0 0,-5 0 0,5 0 0,-4 0 0,8 0 0,-3 0 0,-2 0 0,6 0 0,-3 0 0,-1 0 0,4 0 0,-9 0 0,9 0 0,-9 0 0,4 0 0,-5 0 0,5 0 0,-4 0 0,4 0 0,-5 0 0,0 0 0,0 0 0,0 0 0,0 0 0,0 0 0,0 0 0,0 0 0,0 0 0,0 0 0,5 0 0,-4 0 0,4 0 0,-5 0 0,0 0 0,0 0 0,-3 0 0,-2 0 0</inkml:trace>
</inkml:ink>
</file>

<file path=ppt/ink/ink2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06:54:34.36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25 24575,'21'0'0,"-4"0"0,10 0 0,-13 0 0,4 0 0,4 0 0,-7 0 0,6 0 0,-13 0 0,4 0 0,-2 0 0,8 0 0,-4 0 0,0 0 0,4 0 0,-9 0 0,4 0 0,-5 0 0,0 0 0,0 0 0,0 0 0,0 0 0,0 0 0,0 0 0,5 0 0,7 0 0,1 0 0,5 0 0,-7 0 0,0 0 0,0 0 0,-5 0 0,-1 0 0,-5 0 0,0 0 0,0 0 0,0 0 0,0 0 0,0 0 0,0 0 0,0 0 0,0-4 0,0 3 0,0-2 0,0 3 0,0 0 0,-4-4 0,4 3 0,-4-2 0,8 3 0,-4 0 0,9 0 0,-8 0 0,4 0 0,-5 0 0,0-4 0,0 3 0,-3-2 0,-2 3 0</inkml:trace>
</inkml:ink>
</file>

<file path=ppt/ink/ink2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26:55.81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24575,'21'0'0,"7"0"0,2 0 0,15 0 0,3 0 0,17 0 0,-4 0 0,6 0 0,9 0 0,1 0 0,-5 0 0,-1 0 0,1 0 0,-8 0 0,-6 0 0,8 0 0,-19 0 0,-8 0 0,-11 0 0,-7 0 0,-6 0 0,0 0 0,-7 0 0,1 0 0,-4 0 0,-1 0 0</inkml:trace>
</inkml:ink>
</file>

<file path=ppt/ink/ink2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27:56.86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24575,'3'0'0,"11"0"0,2 0 0,5 0 0,-6 0 0,-5 0 0,48 0 0,-7 0 0,23 5 0,-19-4 0,-18 5 0,0-1 0,-1-3 0,-6 8 0,-2-9 0,0 4 0,-5-5 0,0 0 0,-4 4 0,-9-3 0,5 4 0,-7-5 0,1 0 0,0 0 0,0 0 0,0 0 0,-1 0 0,1 0 0,0 4 0,5-3 0,2 3 0,0-4 0,-2 0 0,-5 4 0,-1-3 0,1 3 0,0-4 0,-4 0 0,-1 0 0</inkml:trace>
</inkml:ink>
</file>

<file path=ppt/ink/ink2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28:00.21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24575,'30'0'0,"-4"0"0,28 0 0,-15 0 0,-1 0 0,6 0 0,-12 0 0,13 0 0,0 0 0,-13 0 0,11 0 0,-20 0 0,5 0 0,-7 0 0,0 0 0,-5 0 0,-2 0 0,-5 0 0,0 0 0,0 0 0,-1 0 0,7 0 0,0 0 0,6 0 0,0 0 0,-5 0 0,-2 0 0,-5 0 0,0 0 0,0 0 0,-1 0 0,1 0 0,0 0 0,0 0 0,0 0 0,-1 0 0,1 0 0,0 0 0,0 0 0,-4 0 0,-1 0 0</inkml:trace>
</inkml:ink>
</file>

<file path=ppt/ink/ink2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28:04.74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24575,'37'0'0,"-12"0"0,27 0 0,-20 0 0,15 0 0,-16 0 0,-6 0 0,-6 0 0,-3 0 0,5 0 0,0 0 0,7 0 0,-5 0 0,5 0 0,0 0 0,-5 0 0,5 0 0,-7 0 0,0 0 0,0 0 0,0 0 0,0 0 0,0 0 0,-6 0 0,5 0 0,-10 0 0,5 0 0,-7 0 0,1 0 0,0 0 0,0 0 0,0 0 0,-1 0 0,1 0 0,5 0 0,2 0 0,5 0 0,0 0 0,-5 0 0,-2 0 0,-5 0 0,0 0 0,-1 0 0,-3 0 0,-1 0 0</inkml:trace>
</inkml:ink>
</file>

<file path=ppt/ink/ink2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33:30.67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24575,'24'0'0,"1"0"0,49 0 0,-3 0 0,-19 0 0,0 0 0,17 0 0,30 0 0,-66 0 0,33 0 0,-50 0 0,8 0 0,-9 4 0,5-3 0,-4 3 0,5 1 0,-6-4 0,0 3 0,-7-4 0,1 0 0,-4 4 0,3-3 0,-3 3 0,4-4 0,-1 0 0,1 0 0,0 0 0,0 0 0,-4 0 0,-1 0 0</inkml:trace>
</inkml:ink>
</file>

<file path=ppt/ink/ink2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33:32.30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44 24575,'15'0'0,"0"0"0,6 0 0,16 0 0,-5-5 0,21 3 0,-21-8 0,12 4 0,-27 0 0,10 0 0,-17 2 0,4 3 0,-5-3 0,0 4 0,-1 0 0,1 0 0,0 0 0,0 0 0,0 4 0,-1 1 0,1 4 0,0 0 0,-4 0 0,4 5 0,-8-4 0,3 10 0,-4-10 0,0 10 0,0-10 0,0 9 0,0-3 0,0 0 0,-4 3 0,-7-8 0,0 9 0,-9-8 0,9 2 0,-4-4 0,1-1 0,-1 1 0,-1 0 0,-4 0 0,5-5 0,-1 4 0,2-8 0,5 3 0,0-4 0,0 4 0,1-3 0,-1 3 0,-5 0 0,3 1 0,-4 10 0,1 1 0,2 5 0,-3 0 0,5-5 0,0 3 0,1-8 0,3 3 0,-2-5 0,8-1 0,-4 1 0,4-4 0,0-1 0</inkml:trace>
</inkml:ink>
</file>

<file path=ppt/ink/ink2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33:32.93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24575,'0'5'0,"0"-1"0</inkml:trace>
</inkml:ink>
</file>

<file path=ppt/ink/ink2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39:16.46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24575,'14'0'0,"2"0"0,5 0 0,7 0 0,-7 0 0,40 0 0,-24 0 0,15 0 0,-14 0 0,-20 0 0,13 0 0,-16 0 0,12 0 0,-10 0 0,11 0 0,-7 0 0,-5 0 0,4 0 0,-5 0 0,1 0 0,3 0 0,-8 0 0,8 0 0,-9 0 0,10 0 0,-4 0 0,5 0 0,-6 0 0,5 0 0,-4 0 0,-1 0 0,0 0 0,-7 0 0,1 0 0,0 0 0,0 0 0,0 0 0,-4 0 0,-2 0 0</inkml:trace>
</inkml:ink>
</file>

<file path=ppt/ink/ink2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39:18.36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24575,'14'0'0,"8"0"0,8 0 0,0 0 0,5 0 0,20 0 0,-12 0 0,13 0 0,-21 0 0,-12 0 0,5 0 0,0 0 0,-6 0 0,13 0 0,-12 0 0,12 0 0,-12 0 0,5 0 0,-7 0 0,0 0 0,0 0 0,-5 0 0,-2 0 0,-5 0 0,0 0 0,-1 0 0,1 0 0,0 0 0,0 0 0,0 0 0,-1 0 0,-3 0 0,-1 0 0</inkml:trace>
</inkml:ink>
</file>

<file path=ppt/ink/ink2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40:26.214"/>
    </inkml:context>
    <inkml:brush xml:id="br0">
      <inkml:brushProperty name="width" value="0.05" units="cm"/>
      <inkml:brushProperty name="height" value="0.05" units="cm"/>
      <inkml:brushProperty name="color" value="#00A0D7"/>
    </inkml:brush>
  </inkml:definitions>
  <inkml:trace contextRef="#ctx0" brushRef="#br0">0 1 24575,'21'0'0,"37"0"0,-5 0 0,9 0 0,2 0 0,3 0 0,5 0 0,2 0 0,3 0 0,-25 0 0,-1 0 0,15 0 0,-11 0 0,1 0 0,0 0 0,-9 0 0,-1 0 0,-10 0 0,1 0 0,0 0 0,-7 0 0,5 0 0,-13 0 0,6 0 0,-7 0 0,0 0 0,7 0 0,-5 0 0,12 0 0,-12 0 0,5 0 0,-7 0 0,7 0 0,2 0 0,7 0 0,-1 0 0,1 0 0,8 0 0,-6 0 0,6 0 0,-8 0 0,0 0 0,-1 0 0,10 0 0,-8 0 0,8 0 0,-1 0 0,-6 0 0,6 0 0,0 0 0,-6 0 0,15 0 0,-16 0 0,16 0 0,-15 0 0,6 0 0,-8 0 0,0 0 0,-1 0 0,1 0 0,0 0 0,0 0 0,-8 0 0,-1 0 0,-7 0 0,-5 0 0,4 0 0,-10 0 0,4 0 0,-5 0 0,0 0 0,-1 0 0,1 0 0,6 0 0,0 0 0,6 0 0,0 0 0,-5 0 0,-2 0 0,-5 0 0,0 0 0,-1 0 0,1 0 0,-4 0 0,-1 0 0</inkml:trace>
</inkml:ink>
</file>

<file path=ppt/ink/ink2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40:28.486"/>
    </inkml:context>
    <inkml:brush xml:id="br0">
      <inkml:brushProperty name="width" value="0.05" units="cm"/>
      <inkml:brushProperty name="height" value="0.05" units="cm"/>
      <inkml:brushProperty name="color" value="#00A0D7"/>
    </inkml:brush>
  </inkml:definitions>
  <inkml:trace contextRef="#ctx0" brushRef="#br0">1 46 24575,'21'0'0,"3"0"0,13 0 0,8 0 0,2 0 0,9 0 0,0 0 0,0 0 0,10 0 0,-8 0 0,8 0 0,-10 0 0,-1 0 0,1 0 0,-8 0 0,5 0 0,-14-5 0,6 4 0,1-5 0,-8 6 0,1 0 0,-4 0 0,-6-5 0,1 3 0,-2-3 0,-7 0 0,0 4 0,7-4 0,-5 5 0,5 0 0,-7-4 0,7 3 0,-5-4 0,12 5 0,-12 0 0,12 0 0,-6 0 0,8 0 0,0 0 0,0 0 0,-1 0 0,1 0 0,0 0 0,-8 0 0,6 0 0,-12 0 0,12 0 0,-5 0 0,0 0 0,-2 0 0,-7 0 0,7 0 0,-5 0 0,5 0 0,-7 0 0,0 0 0,-6 0 0,5 0 0,-10 0 0,4 0 0,-5 0 0,0 0 0,-4 0 0,-1 0 0</inkml:trace>
</inkml:ink>
</file>

<file path=ppt/ink/ink2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43:04.19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24575,'14'0'0,"9"0"0,36 0 0,-14 0 0,52 0 0,-35 0 0,28 0 0,0 0 0,-9 0 0,9 0 0,-21 0 0,-3 0 0,-11 0 0,1 0 0,0 0 0,-9 0 0,7 0 0,-15 0 0,6 0 0,-8 0 0,0 0 0,-8 0 0,-1 0 0,-7 0 0,-5 0 0,-2 0 0,-5 0 0,0 0 0,0 0 0,0 0 0,-1 0 0,1 0 0,0 0 0,0 0 0,0 0 0,-1 0 0,1 0 0,0 0 0,0 0 0,-4 0 0,-1 0 0</inkml:trace>
</inkml:ink>
</file>

<file path=ppt/ink/ink2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45:46.48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24575,'37'0'0,"18"0"0,-14 0 0,33 0 0,-24 0 0,41 0 0,-38 0 0,17 0 0,-25 0 0,-13 0 0,12 0 0,-15 0 0,8 0 0,-7 0 0,5 0 0,-12 0 0,12 0 0,-13 0 0,6 0 0,-7 0 0,7 0 0,-5 0 0,5 0 0,-7 0 0,0 0 0,0 0 0,0 0 0,1 0 0,-1 0 0,-6 0 0,5 0 0,-5 0 0,1 0 0,4 0 0,-10 0 0,10 0 0,-5 0 0,6 0 0,0 0 0,0 0 0,-5 0 0,4 0 0,-10 0 0,10 0 0,-10 0 0,9 0 0,-8 0 0,3 0 0,-5 0 0,-1 0 0,1 0 0,0 0 0,-4 0 0,-1 0 0</inkml:trace>
</inkml:ink>
</file>

<file path=ppt/ink/ink2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50:10.35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20 24575,'37'0'0,"0"0"0,0 0 0,8 0 0,51 0 0,-36 0 0,34 0 0,-57 0 0,-8 0 0,6 0 0,-12 0 0,5 0 0,-12 0 0,3 0 0,-3 0 0,5 0 0,7 0 0,2 0 0,0-5 0,-2 4 0,-7-3 0,-6 4 0,5 0 0,-10 0 0,4 0 0,-5 0 0,-4-4 0,3 3 0,-7-3 0,3 4 0</inkml:trace>
</inkml:ink>
</file>

<file path=ppt/ink/ink2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50:51.24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24575,'21'0'0,"64"0"0,-15 0 0,-19 0 0,-2 0 0,14 0 0,-33 0 0,5 0 0,-13 0 0,6 0 0,-12 0 0,-2 0 0,-5 0 0,5 0 0,-4 0 0,10 0 0,-4 0 0,-1 0 0,0 0 0,-7 0 0,1 0 0,0 0 0,0 0 0,0 0 0,-4 0 0,-2 0 0</inkml:trace>
</inkml:ink>
</file>

<file path=ppt/ink/ink2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50:53.41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24575,'21'0'0,"7"0"0,-5 0 0,5 0 0,-7 0 0,7 0 0,-5 0 0,5 0 0,-7 0 0,0 0 0,7 0 0,-10 0 0,8 0 0,-16 0 0,5 0 0,-7 0 0,1 0 0,0 0 0,0 0 0,0 0 0,-1 0 0,1 0 0,0 0 0,0 0 0,5 0 0,-4 0 0,5 0 0,-7 0 0,1 0 0,0 0 0,0 0 0,0 0 0,-1 0 0,1 0 0,0 0 0,0 0 0,0 0 0,-1 0 0,1 0 0,0 0 0,0 0 0,0 0 0,0 0 0,-1 0 0,-3 0 0,-1 0 0</inkml:trace>
</inkml:ink>
</file>

<file path=ppt/ink/ink2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50:55.49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24575,'15'0'0,"7"0"0,16 0 0,1 0 0,6 0 0,-20 0 0,1 0 0,-15 0 0,3 0 0,-5 0 0,-1 0 0,1 0 0,0 0 0,0 0 0,0 0 0,-1 0 0,1 0 0,0 0 0,0 0 0,0 0 0,-1 0 0,1 0 0,0 0 0,0 0 0,0 0 0,0 0 0,5 0 0,-4 0 0,4 0 0,-5 0 0,0 0 0,0 0 0,-1 0 0,1 0 0,0 0 0,0 0 0,0 0 0,5 0 0,2 0 0,-1 0 0,-1 0 0,1 0 0,-5 0 0,9 0 0,-3 0 0,0 4 0,-2-3 0,-5 3 0,0-4 0,-1 0 0,1 0 0,0 0 0,0 0 0,0 0 0,-1 0 0,1 0 0,0 0 0,0 0 0,0 0 0,-1 0 0,1 0 0,-4 0 0,-1 0 0</inkml:trace>
</inkml:ink>
</file>

<file path=ppt/ink/ink2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50:59.75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9 24575,'21'0'0,"7"0"0,2 0 0,0 0 0,5 0 0,-6 0 0,17 0 0,-15 0 0,21 0 0,-20 0 0,14 0 0,-17 0 0,6 0 0,-5 0 0,0 0 0,-2 0 0,-7 0 0,7 0 0,-5 0 0,5 0 0,-7 0 0,-6 0 0,-1 0 0,-5 0 0,0 0 0,0 0 0,0 0 0,0-4 0,5 3 0,-4-2 0,4 3 0,-5 0 0,0 0 0,0 0 0,-1 0 0,1 0 0,-4 0 0,-1 0 0</inkml:trace>
</inkml:ink>
</file>

<file path=ppt/ink/ink2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52:02.48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24575,'15'0'0,"7"0"0,8 0 0,0 0 0,43 0 0,-18 0 0,24 0 0,-33 0 0,-18 0 0,0 0 0,-5 0 0,5 0 0,0 0 0,2 0 0,7 0 0,-1 0 0,1 0 0,0 0 0,-7 0 0,5 0 0,-13 0 0,6 0 0,0 0 0,-5 0 0,12 5 0,-12-4 0,12 10 0,-12-9 0,12 3 0,-13 0 0,1-4 0,-9 4 0,-5-5 0,12 5 0,-3-4 0,10 5 0,0-6 0,1 0 0,1 0 0,-2 0 0,-7 0 0,-5 0 0,-2 0 0,-5 0 0,0 0 0,-1 0 0,-3 0 0,-1 0 0</inkml:trace>
</inkml:ink>
</file>

<file path=ppt/ink/ink2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56:12.04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24575,'37'0'0,"-12"0"0,37 0 0,-19 0 0,33 0 0,-27 0 0,25 0 0,-24 0 0,16 0 0,0 0 0,-8 0 0,8 0 0,-10 0 0,0 0 0,-1 0 0,-7 0 0,5 0 0,-5 0 0,-1 0 0,7 0 0,-7 0 0,0 0 0,7 0 0,-7 0 0,1 0 0,-3 0 0,0 0 0,-6 0 0,6 0 0,-8 0 0,-7 0 0,5 0 0,-6 0 0,8 0 0,-7 0 0,5 0 0,-5 0 0,-1 0 0,-1 0 0,-7 0 0,-5 0 0,-2 0 0,-5 0 0,0 0 0,0 0 0,-4 0 0,-1 0 0</inkml:trace>
</inkml:ink>
</file>

<file path=ppt/ink/ink2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4:58:12.53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10 24575,'14'0'0,"59"0"0,2 0 0,13 0 0,-20 0 0,-45 0 0,12 0 0,-5 0 0,32 0 0,-19 0 0,19 0 0,-32 0 0,-2 0 0,-7 0 0,7 0 0,-5 0 0,5 0 0,-7 0 0,-5 0 0,3 0 0,-3 0 0,0 0 0,-2 0 0,-5 0 0,5 0 0,2 0 0,5 0 0,0 0 0,-6 0 0,-1 0 0,1 0 0,-5 0 0,4 0 0,-5 0 0,0 0 0,0 0 0,-1 0 0,1 0 0,0-4 0,0 3 0,0-3 0,-1 4 0,1 0 0,0 0 0,0 0 0,0 0 0,-1 0 0,1 0 0,0 0 0,0 0 0,0 0 0,0 0 0,-1 0 0,1 0 0,5 0 0,2 0 0,5 0 0,0 0 0,-5 0 0,3 0 0,-8 0 0,3 0 0,-5 0 0,-1 0 0,1 0 0,-4 0 0,-1 0 0</inkml:trace>
</inkml:ink>
</file>

<file path=ppt/ink/ink2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5:00:24.92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24575,'8'0'0,"14"0"0,2 0 0,32 0 0,8 0 0,2 0 0,-4 0 0,-2 0 0,-15 0 0,17 0 0,-20 0 0,29 0 0,-23 0 0,0 0 0,-3 0 0,-8 0 0,0 0 0,-1 0 0,1 0 0,-7 0 0,5 0 0,-12 0 0,12 0 0,-13 0 0,13 0 0,-5 0 0,7 0 0,0 0 0,-8 0 0,6 0 0,-12 0 0,0 0 0,-4 0 0,-9 0 0,10 0 0,-4 0 0,-1 0 0,0 0 0,-1 0 0,1 0 0,1 0 0,4 0 0,-10 0 0,4 0 0,-5 0 0,0 0 0,0 0 0,-4 0 0,-2 0 0</inkml:trace>
</inkml:ink>
</file>

<file path=ppt/ink/ink2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5:05:06.75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11 24575,'40'0'0,"12"0"0,-20 0 0,22 0 0,18 0 0,-10 0 0,19 0 0,-16 0 0,-6 0 0,7 0 0,0 0 0,-8 0 0,8 0 0,-10 0 0,-1 0 0,1 0 0,0 0 0,-9 0 0,7 0 0,-15 0 0,-1 0 0,-3 0 0,-5 0 0,0 0 0,-2-5 0,0 4 0,-11-4 0,10 5 0,-5 0 0,-4 0 0,8 0 0,-16 0 0,5 0 0,-1 0 0,1 0 0,1 0 0,19 0 0,-15 0 0,23 0 0,-13 0 0,7 0 0,-1 0 0,1 0 0,-7 0 0,-2 0 0,-13 0 0,0 0 0,-7 0 0,1 0 0,0 0 0,-4 0 0,-1 0 0</inkml:trace>
</inkml:ink>
</file>

<file path=ppt/ink/ink2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5:43:55.90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9 24575,'84'0'0,"-1"0"0,-5 0 0,-11 0 0,-19 0 0,16 0 0,-10 0 0,-3 0 0,-22 0 0,-12 0 0,13-4 0,-7 3 0,2-2 0,27 3 0,17 0 0,-16 0 0,4 0 0,-40 0 0,-11 0 0,1 0 0</inkml:trace>
</inkml:ink>
</file>

<file path=ppt/ink/ink2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5:43:59.00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24575,'15'0'0,"19"0"0,-8 0 0,13 0 0,-11 0 0,2 0 0,40 0 0,-33 0 0,31 0 0,-38 0 0,0 0 0,-2 0 0,-7 0 0,0 0 0,-6 0 0,5 0 0,0 0 0,20 4 0,-16-2 0,15 2 0,-29-4 0,4 0 0,-1 0 0,9 0 0,-7 0 0,6 0 0,-9 0 0,-2 0 0,3 0 0,-4 0 0,0 0 0,3 0 0,-2 0 0,3 0 0,-4 0 0,-4 0 0,-2 0 0</inkml:trace>
</inkml:ink>
</file>

<file path=ppt/ink/ink2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5:44:01.99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24575,'36'0'0,"10"0"0,-7 0 0,1 0 0,-3 0 0,-19 0 0,5 0 0,-8 0 0,0 0 0,13 0 0,-5 0 0,0 0 0,-4 0 0,-9 0 0,9 0 0,-2 0 0,3 0 0,-2 0 0,1 0 0,-4 0 0,8 0 0,-6 0 0,1 0 0,-4 0 0,-4 0 0,14 0 0,-13 0 0,13 0 0,-14 0 0,4 0 0,-5 0 0,0 0 0,0 0 0,-1 0 0,1 0 0,0 0 0,0 0 0,-4 0 0,-1 0 0</inkml:trace>
</inkml:ink>
</file>

<file path=ppt/ink/ink2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1T15:45:12.92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24575,'59'5'0,"-3"-3"0,6 0 0,-4-2 0,4 0 0,19 0 0,9 0 0,-7 0 0,7 0 0,-6 0 0,3 0 0,-2 0 0,-7 0 0,4 0 0,-15 0 0,-2 0 0,-56 0 0,0 0 0,0 0 0,0 0 0,-1 0 0,1 0 0,0 0 0,8 0 0,-10 0 0,4 0 0</inkml:trace>
</inkml:ink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4540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4055079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2000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872505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0297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8442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717996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8464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741233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33439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06874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96407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6066377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09213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68493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82449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708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8BBDA8A-9042-1440-9C34-75AED6C8704D}" type="datetimeFigureOut">
              <a:rPr lang="en-CN" smtClean="0"/>
              <a:t>2020/11/19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702911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customXml" Target="../ink/ink6.xml"/><Relationship Id="rId18" Type="http://schemas.openxmlformats.org/officeDocument/2006/relationships/image" Target="../media/image16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13.png"/><Relationship Id="rId17" Type="http://schemas.openxmlformats.org/officeDocument/2006/relationships/customXml" Target="../ink/ink8.xml"/><Relationship Id="rId2" Type="http://schemas.openxmlformats.org/officeDocument/2006/relationships/image" Target="../media/image8.png"/><Relationship Id="rId16" Type="http://schemas.openxmlformats.org/officeDocument/2006/relationships/image" Target="../media/image15.png"/><Relationship Id="rId20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12.png"/><Relationship Id="rId19" Type="http://schemas.openxmlformats.org/officeDocument/2006/relationships/customXml" Target="../ink/ink9.xml"/><Relationship Id="rId4" Type="http://schemas.openxmlformats.org/officeDocument/2006/relationships/image" Target="../media/image9.png"/><Relationship Id="rId9" Type="http://schemas.openxmlformats.org/officeDocument/2006/relationships/customXml" Target="../ink/ink4.xml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customXml" Target="../ink/ink15.xml"/><Relationship Id="rId3" Type="http://schemas.openxmlformats.org/officeDocument/2006/relationships/customXml" Target="../ink/ink10.xml"/><Relationship Id="rId7" Type="http://schemas.openxmlformats.org/officeDocument/2006/relationships/customXml" Target="../ink/ink12.xml"/><Relationship Id="rId12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customXml" Target="../ink/ink14.xml"/><Relationship Id="rId5" Type="http://schemas.openxmlformats.org/officeDocument/2006/relationships/customXml" Target="../ink/ink11.xml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openxmlformats.org/officeDocument/2006/relationships/customXml" Target="../ink/ink13.xml"/><Relationship Id="rId1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13" Type="http://schemas.openxmlformats.org/officeDocument/2006/relationships/customXml" Target="../ink/ink21.xml"/><Relationship Id="rId18" Type="http://schemas.openxmlformats.org/officeDocument/2006/relationships/image" Target="../media/image35.png"/><Relationship Id="rId26" Type="http://schemas.openxmlformats.org/officeDocument/2006/relationships/image" Target="../media/image39.png"/><Relationship Id="rId3" Type="http://schemas.openxmlformats.org/officeDocument/2006/relationships/customXml" Target="../ink/ink16.xml"/><Relationship Id="rId21" Type="http://schemas.openxmlformats.org/officeDocument/2006/relationships/customXml" Target="../ink/ink25.xml"/><Relationship Id="rId34" Type="http://schemas.openxmlformats.org/officeDocument/2006/relationships/image" Target="../media/image43.png"/><Relationship Id="rId7" Type="http://schemas.openxmlformats.org/officeDocument/2006/relationships/customXml" Target="../ink/ink18.xml"/><Relationship Id="rId12" Type="http://schemas.openxmlformats.org/officeDocument/2006/relationships/image" Target="../media/image32.png"/><Relationship Id="rId17" Type="http://schemas.openxmlformats.org/officeDocument/2006/relationships/customXml" Target="../ink/ink23.xml"/><Relationship Id="rId25" Type="http://schemas.openxmlformats.org/officeDocument/2006/relationships/customXml" Target="../ink/ink27.xml"/><Relationship Id="rId33" Type="http://schemas.openxmlformats.org/officeDocument/2006/relationships/customXml" Target="../ink/ink31.xml"/><Relationship Id="rId2" Type="http://schemas.openxmlformats.org/officeDocument/2006/relationships/image" Target="../media/image27.png"/><Relationship Id="rId16" Type="http://schemas.openxmlformats.org/officeDocument/2006/relationships/image" Target="../media/image34.png"/><Relationship Id="rId20" Type="http://schemas.openxmlformats.org/officeDocument/2006/relationships/image" Target="../media/image36.png"/><Relationship Id="rId29" Type="http://schemas.openxmlformats.org/officeDocument/2006/relationships/customXml" Target="../ink/ink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openxmlformats.org/officeDocument/2006/relationships/customXml" Target="../ink/ink20.xml"/><Relationship Id="rId24" Type="http://schemas.openxmlformats.org/officeDocument/2006/relationships/image" Target="../media/image38.png"/><Relationship Id="rId32" Type="http://schemas.openxmlformats.org/officeDocument/2006/relationships/image" Target="../media/image42.png"/><Relationship Id="rId5" Type="http://schemas.openxmlformats.org/officeDocument/2006/relationships/customXml" Target="../ink/ink17.xml"/><Relationship Id="rId15" Type="http://schemas.openxmlformats.org/officeDocument/2006/relationships/customXml" Target="../ink/ink22.xml"/><Relationship Id="rId23" Type="http://schemas.openxmlformats.org/officeDocument/2006/relationships/customXml" Target="../ink/ink26.xml"/><Relationship Id="rId28" Type="http://schemas.openxmlformats.org/officeDocument/2006/relationships/image" Target="../media/image40.png"/><Relationship Id="rId10" Type="http://schemas.openxmlformats.org/officeDocument/2006/relationships/image" Target="../media/image31.png"/><Relationship Id="rId19" Type="http://schemas.openxmlformats.org/officeDocument/2006/relationships/customXml" Target="../ink/ink24.xml"/><Relationship Id="rId31" Type="http://schemas.openxmlformats.org/officeDocument/2006/relationships/customXml" Target="../ink/ink30.xml"/><Relationship Id="rId4" Type="http://schemas.openxmlformats.org/officeDocument/2006/relationships/image" Target="../media/image28.png"/><Relationship Id="rId9" Type="http://schemas.openxmlformats.org/officeDocument/2006/relationships/customXml" Target="../ink/ink19.xml"/><Relationship Id="rId14" Type="http://schemas.openxmlformats.org/officeDocument/2006/relationships/image" Target="../media/image33.png"/><Relationship Id="rId22" Type="http://schemas.openxmlformats.org/officeDocument/2006/relationships/image" Target="../media/image37.png"/><Relationship Id="rId27" Type="http://schemas.openxmlformats.org/officeDocument/2006/relationships/customXml" Target="../ink/ink28.xml"/><Relationship Id="rId30" Type="http://schemas.openxmlformats.org/officeDocument/2006/relationships/image" Target="../media/image41.png"/><Relationship Id="rId8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customXml" Target="../ink/ink37.xml"/><Relationship Id="rId18" Type="http://schemas.openxmlformats.org/officeDocument/2006/relationships/customXml" Target="../ink/ink40.xml"/><Relationship Id="rId26" Type="http://schemas.openxmlformats.org/officeDocument/2006/relationships/customXml" Target="../ink/ink44.xml"/><Relationship Id="rId3" Type="http://schemas.openxmlformats.org/officeDocument/2006/relationships/customXml" Target="../ink/ink32.xml"/><Relationship Id="rId21" Type="http://schemas.openxmlformats.org/officeDocument/2006/relationships/image" Target="../media/image53.png"/><Relationship Id="rId7" Type="http://schemas.openxmlformats.org/officeDocument/2006/relationships/customXml" Target="../ink/ink34.xml"/><Relationship Id="rId12" Type="http://schemas.openxmlformats.org/officeDocument/2006/relationships/image" Target="../media/image49.png"/><Relationship Id="rId17" Type="http://schemas.openxmlformats.org/officeDocument/2006/relationships/image" Target="../media/image51.png"/><Relationship Id="rId25" Type="http://schemas.openxmlformats.org/officeDocument/2006/relationships/image" Target="../media/image55.png"/><Relationship Id="rId2" Type="http://schemas.openxmlformats.org/officeDocument/2006/relationships/image" Target="../media/image44.png"/><Relationship Id="rId16" Type="http://schemas.openxmlformats.org/officeDocument/2006/relationships/customXml" Target="../ink/ink39.xml"/><Relationship Id="rId20" Type="http://schemas.openxmlformats.org/officeDocument/2006/relationships/customXml" Target="../ink/ink41.xml"/><Relationship Id="rId29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11" Type="http://schemas.openxmlformats.org/officeDocument/2006/relationships/customXml" Target="../ink/ink36.xml"/><Relationship Id="rId24" Type="http://schemas.openxmlformats.org/officeDocument/2006/relationships/customXml" Target="../ink/ink43.xml"/><Relationship Id="rId5" Type="http://schemas.openxmlformats.org/officeDocument/2006/relationships/customXml" Target="../ink/ink33.xml"/><Relationship Id="rId15" Type="http://schemas.openxmlformats.org/officeDocument/2006/relationships/customXml" Target="../ink/ink38.xml"/><Relationship Id="rId23" Type="http://schemas.openxmlformats.org/officeDocument/2006/relationships/image" Target="../media/image54.png"/><Relationship Id="rId28" Type="http://schemas.openxmlformats.org/officeDocument/2006/relationships/customXml" Target="../ink/ink45.xml"/><Relationship Id="rId10" Type="http://schemas.openxmlformats.org/officeDocument/2006/relationships/image" Target="../media/image48.png"/><Relationship Id="rId19" Type="http://schemas.openxmlformats.org/officeDocument/2006/relationships/image" Target="../media/image52.png"/><Relationship Id="rId4" Type="http://schemas.openxmlformats.org/officeDocument/2006/relationships/image" Target="../media/image45.png"/><Relationship Id="rId9" Type="http://schemas.openxmlformats.org/officeDocument/2006/relationships/customXml" Target="../ink/ink35.xml"/><Relationship Id="rId14" Type="http://schemas.openxmlformats.org/officeDocument/2006/relationships/image" Target="../media/image50.png"/><Relationship Id="rId22" Type="http://schemas.openxmlformats.org/officeDocument/2006/relationships/customXml" Target="../ink/ink42.xml"/><Relationship Id="rId27" Type="http://schemas.openxmlformats.org/officeDocument/2006/relationships/image" Target="../media/image56.png"/></Relationships>
</file>

<file path=ppt/slides/_rels/slide10.xml.rels><?xml version="1.0" encoding="UTF-8" standalone="yes"?>
<Relationships xmlns="http://schemas.openxmlformats.org/package/2006/relationships"><Relationship Id="rId26" Type="http://schemas.openxmlformats.org/officeDocument/2006/relationships/customXml" Target="../ink/ink57.xml"/><Relationship Id="rId21" Type="http://schemas.openxmlformats.org/officeDocument/2006/relationships/image" Target="../media/image68.png"/><Relationship Id="rId42" Type="http://schemas.openxmlformats.org/officeDocument/2006/relationships/customXml" Target="../ink/ink65.xml"/><Relationship Id="rId47" Type="http://schemas.openxmlformats.org/officeDocument/2006/relationships/customXml" Target="../ink/ink68.xml"/><Relationship Id="rId63" Type="http://schemas.openxmlformats.org/officeDocument/2006/relationships/customXml" Target="../ink/ink76.xml"/><Relationship Id="rId68" Type="http://schemas.openxmlformats.org/officeDocument/2006/relationships/image" Target="../media/image91.png"/><Relationship Id="rId84" Type="http://schemas.openxmlformats.org/officeDocument/2006/relationships/image" Target="../media/image99.png"/><Relationship Id="rId16" Type="http://schemas.openxmlformats.org/officeDocument/2006/relationships/customXml" Target="../ink/ink52.xml"/><Relationship Id="rId11" Type="http://schemas.openxmlformats.org/officeDocument/2006/relationships/image" Target="../media/image63.png"/><Relationship Id="rId32" Type="http://schemas.openxmlformats.org/officeDocument/2006/relationships/customXml" Target="../ink/ink60.xml"/><Relationship Id="rId37" Type="http://schemas.openxmlformats.org/officeDocument/2006/relationships/image" Target="../media/image76.png"/><Relationship Id="rId53" Type="http://schemas.openxmlformats.org/officeDocument/2006/relationships/customXml" Target="../ink/ink71.xml"/><Relationship Id="rId58" Type="http://schemas.openxmlformats.org/officeDocument/2006/relationships/image" Target="../media/image86.png"/><Relationship Id="rId74" Type="http://schemas.openxmlformats.org/officeDocument/2006/relationships/image" Target="../media/image94.png"/><Relationship Id="rId79" Type="http://schemas.openxmlformats.org/officeDocument/2006/relationships/customXml" Target="../ink/ink84.xml"/><Relationship Id="rId5" Type="http://schemas.openxmlformats.org/officeDocument/2006/relationships/image" Target="../media/image60.png"/><Relationship Id="rId61" Type="http://schemas.openxmlformats.org/officeDocument/2006/relationships/customXml" Target="../ink/ink75.xml"/><Relationship Id="rId82" Type="http://schemas.openxmlformats.org/officeDocument/2006/relationships/image" Target="../media/image98.png"/><Relationship Id="rId19" Type="http://schemas.openxmlformats.org/officeDocument/2006/relationships/image" Target="../media/image67.png"/><Relationship Id="rId14" Type="http://schemas.openxmlformats.org/officeDocument/2006/relationships/customXml" Target="../ink/ink51.xml"/><Relationship Id="rId22" Type="http://schemas.openxmlformats.org/officeDocument/2006/relationships/customXml" Target="../ink/ink55.xml"/><Relationship Id="rId27" Type="http://schemas.openxmlformats.org/officeDocument/2006/relationships/image" Target="../media/image71.png"/><Relationship Id="rId30" Type="http://schemas.openxmlformats.org/officeDocument/2006/relationships/customXml" Target="../ink/ink59.xml"/><Relationship Id="rId35" Type="http://schemas.openxmlformats.org/officeDocument/2006/relationships/image" Target="../media/image75.png"/><Relationship Id="rId43" Type="http://schemas.openxmlformats.org/officeDocument/2006/relationships/customXml" Target="../ink/ink66.xml"/><Relationship Id="rId48" Type="http://schemas.openxmlformats.org/officeDocument/2006/relationships/image" Target="../media/image81.png"/><Relationship Id="rId56" Type="http://schemas.openxmlformats.org/officeDocument/2006/relationships/image" Target="../media/image85.png"/><Relationship Id="rId64" Type="http://schemas.openxmlformats.org/officeDocument/2006/relationships/image" Target="../media/image89.png"/><Relationship Id="rId69" Type="http://schemas.openxmlformats.org/officeDocument/2006/relationships/customXml" Target="../ink/ink79.xml"/><Relationship Id="rId77" Type="http://schemas.openxmlformats.org/officeDocument/2006/relationships/customXml" Target="../ink/ink83.xml"/><Relationship Id="rId8" Type="http://schemas.openxmlformats.org/officeDocument/2006/relationships/customXml" Target="../ink/ink48.xml"/><Relationship Id="rId51" Type="http://schemas.openxmlformats.org/officeDocument/2006/relationships/customXml" Target="../ink/ink70.xml"/><Relationship Id="rId72" Type="http://schemas.openxmlformats.org/officeDocument/2006/relationships/image" Target="../media/image93.png"/><Relationship Id="rId80" Type="http://schemas.openxmlformats.org/officeDocument/2006/relationships/image" Target="../media/image97.png"/><Relationship Id="rId3" Type="http://schemas.openxmlformats.org/officeDocument/2006/relationships/image" Target="../media/image59.png"/><Relationship Id="rId12" Type="http://schemas.openxmlformats.org/officeDocument/2006/relationships/customXml" Target="../ink/ink50.xml"/><Relationship Id="rId17" Type="http://schemas.openxmlformats.org/officeDocument/2006/relationships/image" Target="../media/image66.png"/><Relationship Id="rId25" Type="http://schemas.openxmlformats.org/officeDocument/2006/relationships/image" Target="../media/image70.png"/><Relationship Id="rId33" Type="http://schemas.openxmlformats.org/officeDocument/2006/relationships/image" Target="../media/image74.png"/><Relationship Id="rId38" Type="http://schemas.openxmlformats.org/officeDocument/2006/relationships/customXml" Target="../ink/ink63.xml"/><Relationship Id="rId46" Type="http://schemas.openxmlformats.org/officeDocument/2006/relationships/image" Target="../media/image80.png"/><Relationship Id="rId59" Type="http://schemas.openxmlformats.org/officeDocument/2006/relationships/customXml" Target="../ink/ink74.xml"/><Relationship Id="rId67" Type="http://schemas.openxmlformats.org/officeDocument/2006/relationships/customXml" Target="../ink/ink78.xml"/><Relationship Id="rId20" Type="http://schemas.openxmlformats.org/officeDocument/2006/relationships/customXml" Target="../ink/ink54.xml"/><Relationship Id="rId41" Type="http://schemas.openxmlformats.org/officeDocument/2006/relationships/image" Target="../media/image78.png"/><Relationship Id="rId54" Type="http://schemas.openxmlformats.org/officeDocument/2006/relationships/image" Target="../media/image84.png"/><Relationship Id="rId62" Type="http://schemas.openxmlformats.org/officeDocument/2006/relationships/image" Target="../media/image88.png"/><Relationship Id="rId70" Type="http://schemas.openxmlformats.org/officeDocument/2006/relationships/image" Target="../media/image92.png"/><Relationship Id="rId75" Type="http://schemas.openxmlformats.org/officeDocument/2006/relationships/customXml" Target="../ink/ink82.xml"/><Relationship Id="rId83" Type="http://schemas.openxmlformats.org/officeDocument/2006/relationships/customXml" Target="../ink/ink86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47.xml"/><Relationship Id="rId15" Type="http://schemas.openxmlformats.org/officeDocument/2006/relationships/image" Target="../media/image65.png"/><Relationship Id="rId23" Type="http://schemas.openxmlformats.org/officeDocument/2006/relationships/image" Target="../media/image69.png"/><Relationship Id="rId28" Type="http://schemas.openxmlformats.org/officeDocument/2006/relationships/customXml" Target="../ink/ink58.xml"/><Relationship Id="rId36" Type="http://schemas.openxmlformats.org/officeDocument/2006/relationships/customXml" Target="../ink/ink62.xml"/><Relationship Id="rId49" Type="http://schemas.openxmlformats.org/officeDocument/2006/relationships/customXml" Target="../ink/ink69.xml"/><Relationship Id="rId57" Type="http://schemas.openxmlformats.org/officeDocument/2006/relationships/customXml" Target="../ink/ink73.xml"/><Relationship Id="rId10" Type="http://schemas.openxmlformats.org/officeDocument/2006/relationships/customXml" Target="../ink/ink49.xml"/><Relationship Id="rId31" Type="http://schemas.openxmlformats.org/officeDocument/2006/relationships/image" Target="../media/image73.png"/><Relationship Id="rId44" Type="http://schemas.openxmlformats.org/officeDocument/2006/relationships/image" Target="../media/image79.png"/><Relationship Id="rId52" Type="http://schemas.openxmlformats.org/officeDocument/2006/relationships/image" Target="../media/image83.png"/><Relationship Id="rId60" Type="http://schemas.openxmlformats.org/officeDocument/2006/relationships/image" Target="../media/image87.png"/><Relationship Id="rId65" Type="http://schemas.openxmlformats.org/officeDocument/2006/relationships/customXml" Target="../ink/ink77.xml"/><Relationship Id="rId73" Type="http://schemas.openxmlformats.org/officeDocument/2006/relationships/customXml" Target="../ink/ink81.xml"/><Relationship Id="rId78" Type="http://schemas.openxmlformats.org/officeDocument/2006/relationships/image" Target="../media/image96.png"/><Relationship Id="rId81" Type="http://schemas.openxmlformats.org/officeDocument/2006/relationships/customXml" Target="../ink/ink85.xml"/><Relationship Id="rId4" Type="http://schemas.openxmlformats.org/officeDocument/2006/relationships/customXml" Target="../ink/ink46.xml"/><Relationship Id="rId9" Type="http://schemas.openxmlformats.org/officeDocument/2006/relationships/image" Target="../media/image62.png"/><Relationship Id="rId13" Type="http://schemas.openxmlformats.org/officeDocument/2006/relationships/image" Target="../media/image64.png"/><Relationship Id="rId18" Type="http://schemas.openxmlformats.org/officeDocument/2006/relationships/customXml" Target="../ink/ink53.xml"/><Relationship Id="rId39" Type="http://schemas.openxmlformats.org/officeDocument/2006/relationships/image" Target="../media/image77.png"/><Relationship Id="rId34" Type="http://schemas.openxmlformats.org/officeDocument/2006/relationships/customXml" Target="../ink/ink61.xml"/><Relationship Id="rId50" Type="http://schemas.openxmlformats.org/officeDocument/2006/relationships/image" Target="../media/image82.png"/><Relationship Id="rId55" Type="http://schemas.openxmlformats.org/officeDocument/2006/relationships/customXml" Target="../ink/ink72.xml"/><Relationship Id="rId76" Type="http://schemas.openxmlformats.org/officeDocument/2006/relationships/image" Target="../media/image95.png"/><Relationship Id="rId7" Type="http://schemas.openxmlformats.org/officeDocument/2006/relationships/image" Target="../media/image61.png"/><Relationship Id="rId71" Type="http://schemas.openxmlformats.org/officeDocument/2006/relationships/customXml" Target="../ink/ink80.xml"/><Relationship Id="rId2" Type="http://schemas.openxmlformats.org/officeDocument/2006/relationships/image" Target="../media/image58.png"/><Relationship Id="rId29" Type="http://schemas.openxmlformats.org/officeDocument/2006/relationships/image" Target="../media/image72.png"/><Relationship Id="rId24" Type="http://schemas.openxmlformats.org/officeDocument/2006/relationships/customXml" Target="../ink/ink56.xml"/><Relationship Id="rId40" Type="http://schemas.openxmlformats.org/officeDocument/2006/relationships/customXml" Target="../ink/ink64.xml"/><Relationship Id="rId45" Type="http://schemas.openxmlformats.org/officeDocument/2006/relationships/customXml" Target="../ink/ink67.xml"/><Relationship Id="rId66" Type="http://schemas.openxmlformats.org/officeDocument/2006/relationships/image" Target="../media/image9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png"/><Relationship Id="rId13" Type="http://schemas.openxmlformats.org/officeDocument/2006/relationships/customXml" Target="../ink/ink92.xml"/><Relationship Id="rId3" Type="http://schemas.openxmlformats.org/officeDocument/2006/relationships/customXml" Target="../ink/ink87.xml"/><Relationship Id="rId7" Type="http://schemas.openxmlformats.org/officeDocument/2006/relationships/customXml" Target="../ink/ink89.xml"/><Relationship Id="rId12" Type="http://schemas.openxmlformats.org/officeDocument/2006/relationships/image" Target="../media/image105.png"/><Relationship Id="rId2" Type="http://schemas.openxmlformats.org/officeDocument/2006/relationships/image" Target="../media/image101.png"/><Relationship Id="rId16" Type="http://schemas.openxmlformats.org/officeDocument/2006/relationships/image" Target="../media/image10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3.png"/><Relationship Id="rId11" Type="http://schemas.openxmlformats.org/officeDocument/2006/relationships/customXml" Target="../ink/ink91.xml"/><Relationship Id="rId5" Type="http://schemas.openxmlformats.org/officeDocument/2006/relationships/customXml" Target="../ink/ink88.xml"/><Relationship Id="rId15" Type="http://schemas.openxmlformats.org/officeDocument/2006/relationships/customXml" Target="../ink/ink93.xml"/><Relationship Id="rId10" Type="http://schemas.openxmlformats.org/officeDocument/2006/relationships/image" Target="../media/image62.png"/><Relationship Id="rId4" Type="http://schemas.openxmlformats.org/officeDocument/2006/relationships/image" Target="../media/image102.png"/><Relationship Id="rId9" Type="http://schemas.openxmlformats.org/officeDocument/2006/relationships/customXml" Target="../ink/ink90.xml"/><Relationship Id="rId14" Type="http://schemas.openxmlformats.org/officeDocument/2006/relationships/image" Target="../media/image106.png"/></Relationships>
</file>

<file path=ppt/slides/_rels/slide13.xml.rels><?xml version="1.0" encoding="UTF-8" standalone="yes"?>
<Relationships xmlns="http://schemas.openxmlformats.org/package/2006/relationships"><Relationship Id="rId13" Type="http://schemas.openxmlformats.org/officeDocument/2006/relationships/customXml" Target="../ink/ink99.xml"/><Relationship Id="rId18" Type="http://schemas.openxmlformats.org/officeDocument/2006/relationships/image" Target="../media/image115.png"/><Relationship Id="rId26" Type="http://schemas.openxmlformats.org/officeDocument/2006/relationships/image" Target="../media/image119.png"/><Relationship Id="rId39" Type="http://schemas.openxmlformats.org/officeDocument/2006/relationships/customXml" Target="../ink/ink112.xml"/><Relationship Id="rId21" Type="http://schemas.openxmlformats.org/officeDocument/2006/relationships/customXml" Target="../ink/ink103.xml"/><Relationship Id="rId34" Type="http://schemas.openxmlformats.org/officeDocument/2006/relationships/image" Target="../media/image123.png"/><Relationship Id="rId42" Type="http://schemas.openxmlformats.org/officeDocument/2006/relationships/image" Target="../media/image127.png"/><Relationship Id="rId47" Type="http://schemas.openxmlformats.org/officeDocument/2006/relationships/customXml" Target="../ink/ink116.xml"/><Relationship Id="rId50" Type="http://schemas.openxmlformats.org/officeDocument/2006/relationships/image" Target="../media/image131.png"/><Relationship Id="rId55" Type="http://schemas.openxmlformats.org/officeDocument/2006/relationships/customXml" Target="../ink/ink120.xml"/><Relationship Id="rId7" Type="http://schemas.openxmlformats.org/officeDocument/2006/relationships/customXml" Target="../ink/ink96.xml"/><Relationship Id="rId2" Type="http://schemas.openxmlformats.org/officeDocument/2006/relationships/image" Target="../media/image108.png"/><Relationship Id="rId16" Type="http://schemas.openxmlformats.org/officeDocument/2006/relationships/image" Target="../media/image62.png"/><Relationship Id="rId29" Type="http://schemas.openxmlformats.org/officeDocument/2006/relationships/customXml" Target="../ink/ink107.xml"/><Relationship Id="rId11" Type="http://schemas.openxmlformats.org/officeDocument/2006/relationships/customXml" Target="../ink/ink98.xml"/><Relationship Id="rId24" Type="http://schemas.openxmlformats.org/officeDocument/2006/relationships/image" Target="../media/image118.png"/><Relationship Id="rId32" Type="http://schemas.openxmlformats.org/officeDocument/2006/relationships/image" Target="../media/image122.png"/><Relationship Id="rId37" Type="http://schemas.openxmlformats.org/officeDocument/2006/relationships/customXml" Target="../ink/ink111.xml"/><Relationship Id="rId40" Type="http://schemas.openxmlformats.org/officeDocument/2006/relationships/image" Target="../media/image126.png"/><Relationship Id="rId45" Type="http://schemas.openxmlformats.org/officeDocument/2006/relationships/customXml" Target="../ink/ink115.xml"/><Relationship Id="rId53" Type="http://schemas.openxmlformats.org/officeDocument/2006/relationships/customXml" Target="../ink/ink119.xml"/><Relationship Id="rId58" Type="http://schemas.openxmlformats.org/officeDocument/2006/relationships/image" Target="../media/image135.png"/><Relationship Id="rId5" Type="http://schemas.openxmlformats.org/officeDocument/2006/relationships/customXml" Target="../ink/ink95.xml"/><Relationship Id="rId61" Type="http://schemas.openxmlformats.org/officeDocument/2006/relationships/customXml" Target="../ink/ink123.xml"/><Relationship Id="rId19" Type="http://schemas.openxmlformats.org/officeDocument/2006/relationships/customXml" Target="../ink/ink102.xml"/><Relationship Id="rId14" Type="http://schemas.openxmlformats.org/officeDocument/2006/relationships/image" Target="../media/image114.png"/><Relationship Id="rId22" Type="http://schemas.openxmlformats.org/officeDocument/2006/relationships/image" Target="../media/image117.png"/><Relationship Id="rId27" Type="http://schemas.openxmlformats.org/officeDocument/2006/relationships/customXml" Target="../ink/ink106.xml"/><Relationship Id="rId30" Type="http://schemas.openxmlformats.org/officeDocument/2006/relationships/image" Target="../media/image121.png"/><Relationship Id="rId35" Type="http://schemas.openxmlformats.org/officeDocument/2006/relationships/customXml" Target="../ink/ink110.xml"/><Relationship Id="rId43" Type="http://schemas.openxmlformats.org/officeDocument/2006/relationships/customXml" Target="../ink/ink114.xml"/><Relationship Id="rId48" Type="http://schemas.openxmlformats.org/officeDocument/2006/relationships/image" Target="../media/image130.png"/><Relationship Id="rId56" Type="http://schemas.openxmlformats.org/officeDocument/2006/relationships/image" Target="../media/image134.png"/><Relationship Id="rId8" Type="http://schemas.openxmlformats.org/officeDocument/2006/relationships/image" Target="../media/image111.png"/><Relationship Id="rId51" Type="http://schemas.openxmlformats.org/officeDocument/2006/relationships/customXml" Target="../ink/ink118.xml"/><Relationship Id="rId3" Type="http://schemas.openxmlformats.org/officeDocument/2006/relationships/customXml" Target="../ink/ink94.xml"/><Relationship Id="rId12" Type="http://schemas.openxmlformats.org/officeDocument/2006/relationships/image" Target="../media/image113.png"/><Relationship Id="rId17" Type="http://schemas.openxmlformats.org/officeDocument/2006/relationships/customXml" Target="../ink/ink101.xml"/><Relationship Id="rId25" Type="http://schemas.openxmlformats.org/officeDocument/2006/relationships/customXml" Target="../ink/ink105.xml"/><Relationship Id="rId33" Type="http://schemas.openxmlformats.org/officeDocument/2006/relationships/customXml" Target="../ink/ink109.xml"/><Relationship Id="rId38" Type="http://schemas.openxmlformats.org/officeDocument/2006/relationships/image" Target="../media/image125.png"/><Relationship Id="rId46" Type="http://schemas.openxmlformats.org/officeDocument/2006/relationships/image" Target="../media/image129.png"/><Relationship Id="rId59" Type="http://schemas.openxmlformats.org/officeDocument/2006/relationships/customXml" Target="../ink/ink122.xml"/><Relationship Id="rId20" Type="http://schemas.openxmlformats.org/officeDocument/2006/relationships/image" Target="../media/image116.png"/><Relationship Id="rId41" Type="http://schemas.openxmlformats.org/officeDocument/2006/relationships/customXml" Target="../ink/ink113.xml"/><Relationship Id="rId54" Type="http://schemas.openxmlformats.org/officeDocument/2006/relationships/image" Target="../media/image133.png"/><Relationship Id="rId62" Type="http://schemas.openxmlformats.org/officeDocument/2006/relationships/image" Target="../media/image1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0.png"/><Relationship Id="rId15" Type="http://schemas.openxmlformats.org/officeDocument/2006/relationships/customXml" Target="../ink/ink100.xml"/><Relationship Id="rId23" Type="http://schemas.openxmlformats.org/officeDocument/2006/relationships/customXml" Target="../ink/ink104.xml"/><Relationship Id="rId28" Type="http://schemas.openxmlformats.org/officeDocument/2006/relationships/image" Target="../media/image120.png"/><Relationship Id="rId36" Type="http://schemas.openxmlformats.org/officeDocument/2006/relationships/image" Target="../media/image124.png"/><Relationship Id="rId49" Type="http://schemas.openxmlformats.org/officeDocument/2006/relationships/customXml" Target="../ink/ink117.xml"/><Relationship Id="rId57" Type="http://schemas.openxmlformats.org/officeDocument/2006/relationships/customXml" Target="../ink/ink121.xml"/><Relationship Id="rId10" Type="http://schemas.openxmlformats.org/officeDocument/2006/relationships/image" Target="../media/image112.png"/><Relationship Id="rId31" Type="http://schemas.openxmlformats.org/officeDocument/2006/relationships/customXml" Target="../ink/ink108.xml"/><Relationship Id="rId44" Type="http://schemas.openxmlformats.org/officeDocument/2006/relationships/image" Target="../media/image128.png"/><Relationship Id="rId52" Type="http://schemas.openxmlformats.org/officeDocument/2006/relationships/image" Target="../media/image132.png"/><Relationship Id="rId60" Type="http://schemas.openxmlformats.org/officeDocument/2006/relationships/image" Target="../media/image136.png"/><Relationship Id="rId4" Type="http://schemas.openxmlformats.org/officeDocument/2006/relationships/image" Target="../media/image109.png"/><Relationship Id="rId9" Type="http://schemas.openxmlformats.org/officeDocument/2006/relationships/customXml" Target="../ink/ink97.xml"/></Relationships>
</file>

<file path=ppt/slides/_rels/slide14.xml.rels><?xml version="1.0" encoding="UTF-8" standalone="yes"?>
<Relationships xmlns="http://schemas.openxmlformats.org/package/2006/relationships"><Relationship Id="rId13" Type="http://schemas.openxmlformats.org/officeDocument/2006/relationships/customXml" Target="../ink/ink129.xml"/><Relationship Id="rId18" Type="http://schemas.openxmlformats.org/officeDocument/2006/relationships/image" Target="../media/image146.png"/><Relationship Id="rId26" Type="http://schemas.openxmlformats.org/officeDocument/2006/relationships/image" Target="../media/image150.png"/><Relationship Id="rId39" Type="http://schemas.openxmlformats.org/officeDocument/2006/relationships/customXml" Target="../ink/ink142.xml"/><Relationship Id="rId21" Type="http://schemas.openxmlformats.org/officeDocument/2006/relationships/customXml" Target="../ink/ink133.xml"/><Relationship Id="rId34" Type="http://schemas.openxmlformats.org/officeDocument/2006/relationships/image" Target="../media/image154.png"/><Relationship Id="rId7" Type="http://schemas.openxmlformats.org/officeDocument/2006/relationships/customXml" Target="../ink/ink126.xml"/><Relationship Id="rId12" Type="http://schemas.openxmlformats.org/officeDocument/2006/relationships/image" Target="../media/image143.png"/><Relationship Id="rId17" Type="http://schemas.openxmlformats.org/officeDocument/2006/relationships/customXml" Target="../ink/ink131.xml"/><Relationship Id="rId25" Type="http://schemas.openxmlformats.org/officeDocument/2006/relationships/customXml" Target="../ink/ink135.xml"/><Relationship Id="rId33" Type="http://schemas.openxmlformats.org/officeDocument/2006/relationships/customXml" Target="../ink/ink139.xml"/><Relationship Id="rId38" Type="http://schemas.openxmlformats.org/officeDocument/2006/relationships/image" Target="../media/image156.png"/><Relationship Id="rId2" Type="http://schemas.openxmlformats.org/officeDocument/2006/relationships/image" Target="../media/image138.png"/><Relationship Id="rId16" Type="http://schemas.openxmlformats.org/officeDocument/2006/relationships/image" Target="../media/image145.png"/><Relationship Id="rId20" Type="http://schemas.openxmlformats.org/officeDocument/2006/relationships/image" Target="../media/image147.png"/><Relationship Id="rId29" Type="http://schemas.openxmlformats.org/officeDocument/2006/relationships/customXml" Target="../ink/ink1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0.png"/><Relationship Id="rId11" Type="http://schemas.openxmlformats.org/officeDocument/2006/relationships/customXml" Target="../ink/ink128.xml"/><Relationship Id="rId24" Type="http://schemas.openxmlformats.org/officeDocument/2006/relationships/image" Target="../media/image149.png"/><Relationship Id="rId32" Type="http://schemas.openxmlformats.org/officeDocument/2006/relationships/image" Target="../media/image153.png"/><Relationship Id="rId37" Type="http://schemas.openxmlformats.org/officeDocument/2006/relationships/customXml" Target="../ink/ink141.xml"/><Relationship Id="rId40" Type="http://schemas.openxmlformats.org/officeDocument/2006/relationships/image" Target="../media/image157.png"/><Relationship Id="rId5" Type="http://schemas.openxmlformats.org/officeDocument/2006/relationships/customXml" Target="../ink/ink125.xml"/><Relationship Id="rId15" Type="http://schemas.openxmlformats.org/officeDocument/2006/relationships/customXml" Target="../ink/ink130.xml"/><Relationship Id="rId23" Type="http://schemas.openxmlformats.org/officeDocument/2006/relationships/customXml" Target="../ink/ink134.xml"/><Relationship Id="rId28" Type="http://schemas.openxmlformats.org/officeDocument/2006/relationships/image" Target="../media/image151.png"/><Relationship Id="rId36" Type="http://schemas.openxmlformats.org/officeDocument/2006/relationships/image" Target="../media/image155.png"/><Relationship Id="rId10" Type="http://schemas.openxmlformats.org/officeDocument/2006/relationships/image" Target="../media/image142.png"/><Relationship Id="rId19" Type="http://schemas.openxmlformats.org/officeDocument/2006/relationships/customXml" Target="../ink/ink132.xml"/><Relationship Id="rId31" Type="http://schemas.openxmlformats.org/officeDocument/2006/relationships/customXml" Target="../ink/ink138.xml"/><Relationship Id="rId4" Type="http://schemas.openxmlformats.org/officeDocument/2006/relationships/image" Target="../media/image139.png"/><Relationship Id="rId9" Type="http://schemas.openxmlformats.org/officeDocument/2006/relationships/customXml" Target="../ink/ink127.xml"/><Relationship Id="rId14" Type="http://schemas.openxmlformats.org/officeDocument/2006/relationships/image" Target="../media/image144.png"/><Relationship Id="rId22" Type="http://schemas.openxmlformats.org/officeDocument/2006/relationships/image" Target="../media/image148.png"/><Relationship Id="rId27" Type="http://schemas.openxmlformats.org/officeDocument/2006/relationships/customXml" Target="../ink/ink136.xml"/><Relationship Id="rId30" Type="http://schemas.openxmlformats.org/officeDocument/2006/relationships/image" Target="../media/image152.png"/><Relationship Id="rId35" Type="http://schemas.openxmlformats.org/officeDocument/2006/relationships/customXml" Target="../ink/ink140.xml"/><Relationship Id="rId8" Type="http://schemas.openxmlformats.org/officeDocument/2006/relationships/image" Target="../media/image141.png"/><Relationship Id="rId3" Type="http://schemas.openxmlformats.org/officeDocument/2006/relationships/customXml" Target="../ink/ink12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6.png"/><Relationship Id="rId13" Type="http://schemas.openxmlformats.org/officeDocument/2006/relationships/customXml" Target="../ink/ink148.xml"/><Relationship Id="rId18" Type="http://schemas.openxmlformats.org/officeDocument/2006/relationships/image" Target="../media/image171.png"/><Relationship Id="rId26" Type="http://schemas.openxmlformats.org/officeDocument/2006/relationships/image" Target="../media/image175.png"/><Relationship Id="rId3" Type="http://schemas.openxmlformats.org/officeDocument/2006/relationships/customXml" Target="../ink/ink143.xml"/><Relationship Id="rId21" Type="http://schemas.openxmlformats.org/officeDocument/2006/relationships/customXml" Target="../ink/ink152.xml"/><Relationship Id="rId7" Type="http://schemas.openxmlformats.org/officeDocument/2006/relationships/customXml" Target="../ink/ink145.xml"/><Relationship Id="rId12" Type="http://schemas.openxmlformats.org/officeDocument/2006/relationships/image" Target="../media/image168.png"/><Relationship Id="rId17" Type="http://schemas.openxmlformats.org/officeDocument/2006/relationships/customXml" Target="../ink/ink150.xml"/><Relationship Id="rId25" Type="http://schemas.openxmlformats.org/officeDocument/2006/relationships/customXml" Target="../ink/ink154.xml"/><Relationship Id="rId2" Type="http://schemas.openxmlformats.org/officeDocument/2006/relationships/image" Target="../media/image163.png"/><Relationship Id="rId16" Type="http://schemas.openxmlformats.org/officeDocument/2006/relationships/image" Target="../media/image170.png"/><Relationship Id="rId20" Type="http://schemas.openxmlformats.org/officeDocument/2006/relationships/image" Target="../media/image172.png"/><Relationship Id="rId29" Type="http://schemas.openxmlformats.org/officeDocument/2006/relationships/customXml" Target="../ink/ink15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5.png"/><Relationship Id="rId11" Type="http://schemas.openxmlformats.org/officeDocument/2006/relationships/customXml" Target="../ink/ink147.xml"/><Relationship Id="rId24" Type="http://schemas.openxmlformats.org/officeDocument/2006/relationships/image" Target="../media/image174.png"/><Relationship Id="rId5" Type="http://schemas.openxmlformats.org/officeDocument/2006/relationships/customXml" Target="../ink/ink144.xml"/><Relationship Id="rId15" Type="http://schemas.openxmlformats.org/officeDocument/2006/relationships/customXml" Target="../ink/ink149.xml"/><Relationship Id="rId23" Type="http://schemas.openxmlformats.org/officeDocument/2006/relationships/customXml" Target="../ink/ink153.xml"/><Relationship Id="rId28" Type="http://schemas.openxmlformats.org/officeDocument/2006/relationships/image" Target="../media/image176.png"/><Relationship Id="rId10" Type="http://schemas.openxmlformats.org/officeDocument/2006/relationships/image" Target="../media/image167.png"/><Relationship Id="rId19" Type="http://schemas.openxmlformats.org/officeDocument/2006/relationships/customXml" Target="../ink/ink151.xml"/><Relationship Id="rId4" Type="http://schemas.openxmlformats.org/officeDocument/2006/relationships/image" Target="../media/image164.png"/><Relationship Id="rId9" Type="http://schemas.openxmlformats.org/officeDocument/2006/relationships/customXml" Target="../ink/ink146.xml"/><Relationship Id="rId14" Type="http://schemas.openxmlformats.org/officeDocument/2006/relationships/image" Target="../media/image169.png"/><Relationship Id="rId22" Type="http://schemas.openxmlformats.org/officeDocument/2006/relationships/image" Target="../media/image173.png"/><Relationship Id="rId27" Type="http://schemas.openxmlformats.org/officeDocument/2006/relationships/customXml" Target="../ink/ink155.xml"/><Relationship Id="rId30" Type="http://schemas.openxmlformats.org/officeDocument/2006/relationships/image" Target="../media/image17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1.png"/><Relationship Id="rId3" Type="http://schemas.openxmlformats.org/officeDocument/2006/relationships/customXml" Target="../ink/ink157.xml"/><Relationship Id="rId7" Type="http://schemas.openxmlformats.org/officeDocument/2006/relationships/customXml" Target="../ink/ink159.xml"/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0.png"/><Relationship Id="rId5" Type="http://schemas.openxmlformats.org/officeDocument/2006/relationships/customXml" Target="../ink/ink158.xml"/><Relationship Id="rId4" Type="http://schemas.openxmlformats.org/officeDocument/2006/relationships/image" Target="../media/image17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60.xml"/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3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61.xml"/><Relationship Id="rId2" Type="http://schemas.openxmlformats.org/officeDocument/2006/relationships/image" Target="../media/image18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62.xml"/><Relationship Id="rId2" Type="http://schemas.openxmlformats.org/officeDocument/2006/relationships/image" Target="../media/image18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0.png"/><Relationship Id="rId5" Type="http://schemas.openxmlformats.org/officeDocument/2006/relationships/customXml" Target="../ink/ink163.xml"/><Relationship Id="rId4" Type="http://schemas.openxmlformats.org/officeDocument/2006/relationships/image" Target="../media/image189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6.png"/><Relationship Id="rId13" Type="http://schemas.openxmlformats.org/officeDocument/2006/relationships/customXml" Target="../ink/ink169.xml"/><Relationship Id="rId18" Type="http://schemas.openxmlformats.org/officeDocument/2006/relationships/image" Target="../media/image201.png"/><Relationship Id="rId3" Type="http://schemas.openxmlformats.org/officeDocument/2006/relationships/customXml" Target="../ink/ink164.xml"/><Relationship Id="rId7" Type="http://schemas.openxmlformats.org/officeDocument/2006/relationships/customXml" Target="../ink/ink166.xml"/><Relationship Id="rId12" Type="http://schemas.openxmlformats.org/officeDocument/2006/relationships/image" Target="../media/image198.png"/><Relationship Id="rId17" Type="http://schemas.openxmlformats.org/officeDocument/2006/relationships/customXml" Target="../ink/ink171.xml"/><Relationship Id="rId2" Type="http://schemas.openxmlformats.org/officeDocument/2006/relationships/image" Target="../media/image193.png"/><Relationship Id="rId16" Type="http://schemas.openxmlformats.org/officeDocument/2006/relationships/image" Target="../media/image200.png"/><Relationship Id="rId20" Type="http://schemas.openxmlformats.org/officeDocument/2006/relationships/image" Target="../media/image20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5.png"/><Relationship Id="rId11" Type="http://schemas.openxmlformats.org/officeDocument/2006/relationships/customXml" Target="../ink/ink168.xml"/><Relationship Id="rId5" Type="http://schemas.openxmlformats.org/officeDocument/2006/relationships/customXml" Target="../ink/ink165.xml"/><Relationship Id="rId15" Type="http://schemas.openxmlformats.org/officeDocument/2006/relationships/customXml" Target="../ink/ink170.xml"/><Relationship Id="rId10" Type="http://schemas.openxmlformats.org/officeDocument/2006/relationships/image" Target="../media/image197.png"/><Relationship Id="rId19" Type="http://schemas.openxmlformats.org/officeDocument/2006/relationships/customXml" Target="../ink/ink172.xml"/><Relationship Id="rId4" Type="http://schemas.openxmlformats.org/officeDocument/2006/relationships/image" Target="../media/image194.png"/><Relationship Id="rId9" Type="http://schemas.openxmlformats.org/officeDocument/2006/relationships/customXml" Target="../ink/ink167.xml"/><Relationship Id="rId14" Type="http://schemas.openxmlformats.org/officeDocument/2006/relationships/image" Target="../media/image199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5.png"/><Relationship Id="rId2" Type="http://schemas.openxmlformats.org/officeDocument/2006/relationships/image" Target="../media/image20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73.xml"/><Relationship Id="rId2" Type="http://schemas.openxmlformats.org/officeDocument/2006/relationships/image" Target="../media/image20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8.png"/><Relationship Id="rId5" Type="http://schemas.openxmlformats.org/officeDocument/2006/relationships/customXml" Target="../ink/ink174.xml"/><Relationship Id="rId4" Type="http://schemas.openxmlformats.org/officeDocument/2006/relationships/image" Target="../media/image20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png"/><Relationship Id="rId2" Type="http://schemas.openxmlformats.org/officeDocument/2006/relationships/image" Target="../media/image20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png"/><Relationship Id="rId2" Type="http://schemas.openxmlformats.org/officeDocument/2006/relationships/image" Target="../media/image21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6.png"/><Relationship Id="rId3" Type="http://schemas.openxmlformats.org/officeDocument/2006/relationships/customXml" Target="../ink/ink175.xml"/><Relationship Id="rId7" Type="http://schemas.openxmlformats.org/officeDocument/2006/relationships/customXml" Target="../ink/ink177.xml"/><Relationship Id="rId12" Type="http://schemas.openxmlformats.org/officeDocument/2006/relationships/image" Target="../media/image218.png"/><Relationship Id="rId2" Type="http://schemas.openxmlformats.org/officeDocument/2006/relationships/image" Target="../media/image2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1.png"/><Relationship Id="rId11" Type="http://schemas.openxmlformats.org/officeDocument/2006/relationships/customXml" Target="../ink/ink179.xml"/><Relationship Id="rId5" Type="http://schemas.openxmlformats.org/officeDocument/2006/relationships/customXml" Target="../ink/ink176.xml"/><Relationship Id="rId10" Type="http://schemas.openxmlformats.org/officeDocument/2006/relationships/image" Target="../media/image217.png"/><Relationship Id="rId4" Type="http://schemas.openxmlformats.org/officeDocument/2006/relationships/image" Target="../media/image215.png"/><Relationship Id="rId9" Type="http://schemas.openxmlformats.org/officeDocument/2006/relationships/customXml" Target="../ink/ink178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2.png"/><Relationship Id="rId13" Type="http://schemas.openxmlformats.org/officeDocument/2006/relationships/customXml" Target="../ink/ink185.xml"/><Relationship Id="rId3" Type="http://schemas.openxmlformats.org/officeDocument/2006/relationships/customXml" Target="../ink/ink180.xml"/><Relationship Id="rId7" Type="http://schemas.openxmlformats.org/officeDocument/2006/relationships/customXml" Target="../ink/ink182.xml"/><Relationship Id="rId12" Type="http://schemas.openxmlformats.org/officeDocument/2006/relationships/image" Target="../media/image224.png"/><Relationship Id="rId2" Type="http://schemas.openxmlformats.org/officeDocument/2006/relationships/image" Target="../media/image2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1.png"/><Relationship Id="rId11" Type="http://schemas.openxmlformats.org/officeDocument/2006/relationships/customXml" Target="../ink/ink184.xml"/><Relationship Id="rId5" Type="http://schemas.openxmlformats.org/officeDocument/2006/relationships/customXml" Target="../ink/ink181.xml"/><Relationship Id="rId10" Type="http://schemas.openxmlformats.org/officeDocument/2006/relationships/image" Target="../media/image223.png"/><Relationship Id="rId4" Type="http://schemas.openxmlformats.org/officeDocument/2006/relationships/image" Target="../media/image220.png"/><Relationship Id="rId9" Type="http://schemas.openxmlformats.org/officeDocument/2006/relationships/customXml" Target="../ink/ink183.xml"/><Relationship Id="rId14" Type="http://schemas.openxmlformats.org/officeDocument/2006/relationships/image" Target="../media/image22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86.xml"/><Relationship Id="rId2" Type="http://schemas.openxmlformats.org/officeDocument/2006/relationships/image" Target="../media/image2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30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0.png"/><Relationship Id="rId3" Type="http://schemas.openxmlformats.org/officeDocument/2006/relationships/customXml" Target="../ink/ink187.xml"/><Relationship Id="rId7" Type="http://schemas.openxmlformats.org/officeDocument/2006/relationships/customXml" Target="../ink/ink189.xml"/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9.png"/><Relationship Id="rId5" Type="http://schemas.openxmlformats.org/officeDocument/2006/relationships/customXml" Target="../ink/ink188.xml"/><Relationship Id="rId4" Type="http://schemas.openxmlformats.org/officeDocument/2006/relationships/image" Target="../media/image228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3" Type="http://schemas.openxmlformats.org/officeDocument/2006/relationships/customXml" Target="../ink/ink195.xml"/><Relationship Id="rId18" Type="http://schemas.openxmlformats.org/officeDocument/2006/relationships/image" Target="../media/image241.png"/><Relationship Id="rId26" Type="http://schemas.openxmlformats.org/officeDocument/2006/relationships/image" Target="../media/image245.png"/><Relationship Id="rId39" Type="http://schemas.openxmlformats.org/officeDocument/2006/relationships/customXml" Target="../ink/ink208.xml"/><Relationship Id="rId21" Type="http://schemas.openxmlformats.org/officeDocument/2006/relationships/customXml" Target="../ink/ink199.xml"/><Relationship Id="rId34" Type="http://schemas.openxmlformats.org/officeDocument/2006/relationships/image" Target="../media/image249.png"/><Relationship Id="rId7" Type="http://schemas.openxmlformats.org/officeDocument/2006/relationships/customXml" Target="../ink/ink192.xml"/><Relationship Id="rId2" Type="http://schemas.openxmlformats.org/officeDocument/2006/relationships/image" Target="../media/image233.png"/><Relationship Id="rId16" Type="http://schemas.openxmlformats.org/officeDocument/2006/relationships/image" Target="../media/image240.png"/><Relationship Id="rId20" Type="http://schemas.openxmlformats.org/officeDocument/2006/relationships/image" Target="../media/image242.png"/><Relationship Id="rId29" Type="http://schemas.openxmlformats.org/officeDocument/2006/relationships/customXml" Target="../ink/ink203.xml"/><Relationship Id="rId41" Type="http://schemas.openxmlformats.org/officeDocument/2006/relationships/image" Target="../media/image25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5.png"/><Relationship Id="rId11" Type="http://schemas.openxmlformats.org/officeDocument/2006/relationships/customXml" Target="../ink/ink194.xml"/><Relationship Id="rId24" Type="http://schemas.openxmlformats.org/officeDocument/2006/relationships/image" Target="../media/image244.png"/><Relationship Id="rId32" Type="http://schemas.openxmlformats.org/officeDocument/2006/relationships/image" Target="../media/image248.png"/><Relationship Id="rId37" Type="http://schemas.openxmlformats.org/officeDocument/2006/relationships/customXml" Target="../ink/ink207.xml"/><Relationship Id="rId40" Type="http://schemas.openxmlformats.org/officeDocument/2006/relationships/customXml" Target="../ink/ink209.xml"/><Relationship Id="rId5" Type="http://schemas.openxmlformats.org/officeDocument/2006/relationships/customXml" Target="../ink/ink191.xml"/><Relationship Id="rId15" Type="http://schemas.openxmlformats.org/officeDocument/2006/relationships/customXml" Target="../ink/ink196.xml"/><Relationship Id="rId23" Type="http://schemas.openxmlformats.org/officeDocument/2006/relationships/customXml" Target="../ink/ink200.xml"/><Relationship Id="rId28" Type="http://schemas.openxmlformats.org/officeDocument/2006/relationships/image" Target="../media/image246.png"/><Relationship Id="rId36" Type="http://schemas.openxmlformats.org/officeDocument/2006/relationships/image" Target="../media/image250.png"/><Relationship Id="rId10" Type="http://schemas.openxmlformats.org/officeDocument/2006/relationships/image" Target="../media/image237.png"/><Relationship Id="rId19" Type="http://schemas.openxmlformats.org/officeDocument/2006/relationships/customXml" Target="../ink/ink198.xml"/><Relationship Id="rId31" Type="http://schemas.openxmlformats.org/officeDocument/2006/relationships/customXml" Target="../ink/ink204.xml"/><Relationship Id="rId4" Type="http://schemas.openxmlformats.org/officeDocument/2006/relationships/image" Target="../media/image234.png"/><Relationship Id="rId9" Type="http://schemas.openxmlformats.org/officeDocument/2006/relationships/customXml" Target="../ink/ink193.xml"/><Relationship Id="rId14" Type="http://schemas.openxmlformats.org/officeDocument/2006/relationships/image" Target="../media/image239.png"/><Relationship Id="rId22" Type="http://schemas.openxmlformats.org/officeDocument/2006/relationships/image" Target="../media/image243.png"/><Relationship Id="rId27" Type="http://schemas.openxmlformats.org/officeDocument/2006/relationships/customXml" Target="../ink/ink202.xml"/><Relationship Id="rId30" Type="http://schemas.openxmlformats.org/officeDocument/2006/relationships/image" Target="../media/image247.png"/><Relationship Id="rId35" Type="http://schemas.openxmlformats.org/officeDocument/2006/relationships/customXml" Target="../ink/ink206.xml"/><Relationship Id="rId8" Type="http://schemas.openxmlformats.org/officeDocument/2006/relationships/image" Target="../media/image236.png"/><Relationship Id="rId3" Type="http://schemas.openxmlformats.org/officeDocument/2006/relationships/customXml" Target="../ink/ink190.xml"/><Relationship Id="rId12" Type="http://schemas.openxmlformats.org/officeDocument/2006/relationships/image" Target="../media/image238.png"/><Relationship Id="rId17" Type="http://schemas.openxmlformats.org/officeDocument/2006/relationships/customXml" Target="../ink/ink197.xml"/><Relationship Id="rId25" Type="http://schemas.openxmlformats.org/officeDocument/2006/relationships/customXml" Target="../ink/ink201.xml"/><Relationship Id="rId33" Type="http://schemas.openxmlformats.org/officeDocument/2006/relationships/customXml" Target="../ink/ink205.xml"/><Relationship Id="rId38" Type="http://schemas.openxmlformats.org/officeDocument/2006/relationships/image" Target="../media/image251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6.png"/><Relationship Id="rId3" Type="http://schemas.openxmlformats.org/officeDocument/2006/relationships/customXml" Target="../ink/ink210.xml"/><Relationship Id="rId7" Type="http://schemas.openxmlformats.org/officeDocument/2006/relationships/customXml" Target="../ink/ink212.xml"/><Relationship Id="rId2" Type="http://schemas.openxmlformats.org/officeDocument/2006/relationships/image" Target="../media/image2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5.png"/><Relationship Id="rId5" Type="http://schemas.openxmlformats.org/officeDocument/2006/relationships/customXml" Target="../ink/ink211.xml"/><Relationship Id="rId4" Type="http://schemas.openxmlformats.org/officeDocument/2006/relationships/image" Target="../media/image254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0.png"/><Relationship Id="rId3" Type="http://schemas.openxmlformats.org/officeDocument/2006/relationships/customXml" Target="../ink/ink213.xml"/><Relationship Id="rId7" Type="http://schemas.openxmlformats.org/officeDocument/2006/relationships/customXml" Target="../ink/ink215.xml"/><Relationship Id="rId2" Type="http://schemas.openxmlformats.org/officeDocument/2006/relationships/image" Target="../media/image2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9.png"/><Relationship Id="rId5" Type="http://schemas.openxmlformats.org/officeDocument/2006/relationships/customXml" Target="../ink/ink214.xml"/><Relationship Id="rId4" Type="http://schemas.openxmlformats.org/officeDocument/2006/relationships/image" Target="../media/image258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4.png"/><Relationship Id="rId3" Type="http://schemas.openxmlformats.org/officeDocument/2006/relationships/customXml" Target="../ink/ink216.xml"/><Relationship Id="rId7" Type="http://schemas.openxmlformats.org/officeDocument/2006/relationships/customXml" Target="../ink/ink218.xml"/><Relationship Id="rId2" Type="http://schemas.openxmlformats.org/officeDocument/2006/relationships/image" Target="../media/image26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3.png"/><Relationship Id="rId5" Type="http://schemas.openxmlformats.org/officeDocument/2006/relationships/customXml" Target="../ink/ink217.xml"/><Relationship Id="rId10" Type="http://schemas.openxmlformats.org/officeDocument/2006/relationships/image" Target="../media/image265.png"/><Relationship Id="rId4" Type="http://schemas.openxmlformats.org/officeDocument/2006/relationships/image" Target="../media/image262.png"/><Relationship Id="rId9" Type="http://schemas.openxmlformats.org/officeDocument/2006/relationships/customXml" Target="../ink/ink219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7.png"/><Relationship Id="rId2" Type="http://schemas.openxmlformats.org/officeDocument/2006/relationships/image" Target="../media/image266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1.png"/><Relationship Id="rId3" Type="http://schemas.openxmlformats.org/officeDocument/2006/relationships/customXml" Target="../ink/ink220.xml"/><Relationship Id="rId7" Type="http://schemas.openxmlformats.org/officeDocument/2006/relationships/customXml" Target="../ink/ink222.xml"/><Relationship Id="rId2" Type="http://schemas.openxmlformats.org/officeDocument/2006/relationships/image" Target="../media/image26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0.png"/><Relationship Id="rId5" Type="http://schemas.openxmlformats.org/officeDocument/2006/relationships/customXml" Target="../ink/ink221.xml"/><Relationship Id="rId4" Type="http://schemas.openxmlformats.org/officeDocument/2006/relationships/image" Target="../media/image269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5.png"/><Relationship Id="rId3" Type="http://schemas.openxmlformats.org/officeDocument/2006/relationships/customXml" Target="../ink/ink223.xml"/><Relationship Id="rId7" Type="http://schemas.openxmlformats.org/officeDocument/2006/relationships/customXml" Target="../ink/ink225.xml"/><Relationship Id="rId12" Type="http://schemas.openxmlformats.org/officeDocument/2006/relationships/image" Target="../media/image277.png"/><Relationship Id="rId2" Type="http://schemas.openxmlformats.org/officeDocument/2006/relationships/image" Target="../media/image27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4.png"/><Relationship Id="rId11" Type="http://schemas.openxmlformats.org/officeDocument/2006/relationships/customXml" Target="../ink/ink227.xml"/><Relationship Id="rId5" Type="http://schemas.openxmlformats.org/officeDocument/2006/relationships/customXml" Target="../ink/ink224.xml"/><Relationship Id="rId10" Type="http://schemas.openxmlformats.org/officeDocument/2006/relationships/image" Target="../media/image276.png"/><Relationship Id="rId4" Type="http://schemas.openxmlformats.org/officeDocument/2006/relationships/image" Target="../media/image273.png"/><Relationship Id="rId9" Type="http://schemas.openxmlformats.org/officeDocument/2006/relationships/customXml" Target="../ink/ink22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8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png"/><Relationship Id="rId2" Type="http://schemas.openxmlformats.org/officeDocument/2006/relationships/image" Target="../media/image279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3" Type="http://schemas.openxmlformats.org/officeDocument/2006/relationships/customXml" Target="../ink/ink233.xml"/><Relationship Id="rId18" Type="http://schemas.openxmlformats.org/officeDocument/2006/relationships/image" Target="../media/image289.png"/><Relationship Id="rId26" Type="http://schemas.openxmlformats.org/officeDocument/2006/relationships/image" Target="../media/image293.png"/><Relationship Id="rId3" Type="http://schemas.openxmlformats.org/officeDocument/2006/relationships/customXml" Target="../ink/ink228.xml"/><Relationship Id="rId21" Type="http://schemas.openxmlformats.org/officeDocument/2006/relationships/customXml" Target="../ink/ink237.xml"/><Relationship Id="rId34" Type="http://schemas.openxmlformats.org/officeDocument/2006/relationships/image" Target="../media/image277.png"/><Relationship Id="rId7" Type="http://schemas.openxmlformats.org/officeDocument/2006/relationships/customXml" Target="../ink/ink230.xml"/><Relationship Id="rId12" Type="http://schemas.openxmlformats.org/officeDocument/2006/relationships/image" Target="../media/image286.png"/><Relationship Id="rId17" Type="http://schemas.openxmlformats.org/officeDocument/2006/relationships/customXml" Target="../ink/ink235.xml"/><Relationship Id="rId25" Type="http://schemas.openxmlformats.org/officeDocument/2006/relationships/customXml" Target="../ink/ink239.xml"/><Relationship Id="rId33" Type="http://schemas.openxmlformats.org/officeDocument/2006/relationships/customXml" Target="../ink/ink243.xml"/><Relationship Id="rId2" Type="http://schemas.openxmlformats.org/officeDocument/2006/relationships/image" Target="../media/image281.png"/><Relationship Id="rId16" Type="http://schemas.openxmlformats.org/officeDocument/2006/relationships/image" Target="../media/image288.png"/><Relationship Id="rId20" Type="http://schemas.openxmlformats.org/officeDocument/2006/relationships/image" Target="../media/image290.png"/><Relationship Id="rId29" Type="http://schemas.openxmlformats.org/officeDocument/2006/relationships/customXml" Target="../ink/ink24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3.png"/><Relationship Id="rId11" Type="http://schemas.openxmlformats.org/officeDocument/2006/relationships/customXml" Target="../ink/ink232.xml"/><Relationship Id="rId24" Type="http://schemas.openxmlformats.org/officeDocument/2006/relationships/image" Target="../media/image292.png"/><Relationship Id="rId32" Type="http://schemas.openxmlformats.org/officeDocument/2006/relationships/image" Target="../media/image296.png"/><Relationship Id="rId5" Type="http://schemas.openxmlformats.org/officeDocument/2006/relationships/customXml" Target="../ink/ink229.xml"/><Relationship Id="rId15" Type="http://schemas.openxmlformats.org/officeDocument/2006/relationships/customXml" Target="../ink/ink234.xml"/><Relationship Id="rId23" Type="http://schemas.openxmlformats.org/officeDocument/2006/relationships/customXml" Target="../ink/ink238.xml"/><Relationship Id="rId28" Type="http://schemas.openxmlformats.org/officeDocument/2006/relationships/image" Target="../media/image294.png"/><Relationship Id="rId36" Type="http://schemas.openxmlformats.org/officeDocument/2006/relationships/image" Target="../media/image297.png"/><Relationship Id="rId10" Type="http://schemas.openxmlformats.org/officeDocument/2006/relationships/image" Target="../media/image285.png"/><Relationship Id="rId19" Type="http://schemas.openxmlformats.org/officeDocument/2006/relationships/customXml" Target="../ink/ink236.xml"/><Relationship Id="rId31" Type="http://schemas.openxmlformats.org/officeDocument/2006/relationships/customXml" Target="../ink/ink242.xml"/><Relationship Id="rId4" Type="http://schemas.openxmlformats.org/officeDocument/2006/relationships/image" Target="../media/image282.png"/><Relationship Id="rId9" Type="http://schemas.openxmlformats.org/officeDocument/2006/relationships/customXml" Target="../ink/ink231.xml"/><Relationship Id="rId14" Type="http://schemas.openxmlformats.org/officeDocument/2006/relationships/image" Target="../media/image287.png"/><Relationship Id="rId22" Type="http://schemas.openxmlformats.org/officeDocument/2006/relationships/image" Target="../media/image291.png"/><Relationship Id="rId27" Type="http://schemas.openxmlformats.org/officeDocument/2006/relationships/customXml" Target="../ink/ink240.xml"/><Relationship Id="rId30" Type="http://schemas.openxmlformats.org/officeDocument/2006/relationships/image" Target="../media/image295.png"/><Relationship Id="rId35" Type="http://schemas.openxmlformats.org/officeDocument/2006/relationships/customXml" Target="../ink/ink244.xml"/><Relationship Id="rId8" Type="http://schemas.openxmlformats.org/officeDocument/2006/relationships/image" Target="../media/image284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1.png"/><Relationship Id="rId13" Type="http://schemas.openxmlformats.org/officeDocument/2006/relationships/customXml" Target="../ink/ink250.xml"/><Relationship Id="rId18" Type="http://schemas.openxmlformats.org/officeDocument/2006/relationships/image" Target="../media/image306.png"/><Relationship Id="rId26" Type="http://schemas.openxmlformats.org/officeDocument/2006/relationships/image" Target="../media/image309.png"/><Relationship Id="rId3" Type="http://schemas.openxmlformats.org/officeDocument/2006/relationships/customXml" Target="../ink/ink245.xml"/><Relationship Id="rId21" Type="http://schemas.openxmlformats.org/officeDocument/2006/relationships/customXml" Target="../ink/ink254.xml"/><Relationship Id="rId7" Type="http://schemas.openxmlformats.org/officeDocument/2006/relationships/customXml" Target="../ink/ink247.xml"/><Relationship Id="rId12" Type="http://schemas.openxmlformats.org/officeDocument/2006/relationships/image" Target="../media/image303.png"/><Relationship Id="rId17" Type="http://schemas.openxmlformats.org/officeDocument/2006/relationships/customXml" Target="../ink/ink252.xml"/><Relationship Id="rId25" Type="http://schemas.openxmlformats.org/officeDocument/2006/relationships/customXml" Target="../ink/ink256.xml"/><Relationship Id="rId2" Type="http://schemas.openxmlformats.org/officeDocument/2006/relationships/image" Target="../media/image298.png"/><Relationship Id="rId16" Type="http://schemas.openxmlformats.org/officeDocument/2006/relationships/image" Target="../media/image305.png"/><Relationship Id="rId20" Type="http://schemas.openxmlformats.org/officeDocument/2006/relationships/image" Target="../media/image307.png"/><Relationship Id="rId29" Type="http://schemas.openxmlformats.org/officeDocument/2006/relationships/customXml" Target="../ink/ink25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0.png"/><Relationship Id="rId11" Type="http://schemas.openxmlformats.org/officeDocument/2006/relationships/customXml" Target="../ink/ink249.xml"/><Relationship Id="rId24" Type="http://schemas.openxmlformats.org/officeDocument/2006/relationships/image" Target="../media/image269.png"/><Relationship Id="rId32" Type="http://schemas.openxmlformats.org/officeDocument/2006/relationships/image" Target="../media/image312.png"/><Relationship Id="rId5" Type="http://schemas.openxmlformats.org/officeDocument/2006/relationships/customXml" Target="../ink/ink246.xml"/><Relationship Id="rId15" Type="http://schemas.openxmlformats.org/officeDocument/2006/relationships/customXml" Target="../ink/ink251.xml"/><Relationship Id="rId23" Type="http://schemas.openxmlformats.org/officeDocument/2006/relationships/customXml" Target="../ink/ink255.xml"/><Relationship Id="rId28" Type="http://schemas.openxmlformats.org/officeDocument/2006/relationships/image" Target="../media/image310.png"/><Relationship Id="rId10" Type="http://schemas.openxmlformats.org/officeDocument/2006/relationships/image" Target="../media/image302.png"/><Relationship Id="rId19" Type="http://schemas.openxmlformats.org/officeDocument/2006/relationships/customXml" Target="../ink/ink253.xml"/><Relationship Id="rId31" Type="http://schemas.openxmlformats.org/officeDocument/2006/relationships/customXml" Target="../ink/ink259.xml"/><Relationship Id="rId4" Type="http://schemas.openxmlformats.org/officeDocument/2006/relationships/image" Target="../media/image299.png"/><Relationship Id="rId9" Type="http://schemas.openxmlformats.org/officeDocument/2006/relationships/customXml" Target="../ink/ink248.xml"/><Relationship Id="rId14" Type="http://schemas.openxmlformats.org/officeDocument/2006/relationships/image" Target="../media/image304.png"/><Relationship Id="rId22" Type="http://schemas.openxmlformats.org/officeDocument/2006/relationships/image" Target="../media/image308.png"/><Relationship Id="rId27" Type="http://schemas.openxmlformats.org/officeDocument/2006/relationships/customXml" Target="../ink/ink257.xml"/><Relationship Id="rId30" Type="http://schemas.openxmlformats.org/officeDocument/2006/relationships/image" Target="../media/image311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3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4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8.png"/><Relationship Id="rId13" Type="http://schemas.openxmlformats.org/officeDocument/2006/relationships/customXml" Target="../ink/ink265.xml"/><Relationship Id="rId3" Type="http://schemas.openxmlformats.org/officeDocument/2006/relationships/customXml" Target="../ink/ink260.xml"/><Relationship Id="rId7" Type="http://schemas.openxmlformats.org/officeDocument/2006/relationships/customXml" Target="../ink/ink262.xml"/><Relationship Id="rId12" Type="http://schemas.openxmlformats.org/officeDocument/2006/relationships/image" Target="../media/image320.png"/><Relationship Id="rId2" Type="http://schemas.openxmlformats.org/officeDocument/2006/relationships/image" Target="../media/image315.png"/><Relationship Id="rId16" Type="http://schemas.openxmlformats.org/officeDocument/2006/relationships/image" Target="../media/image3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7.png"/><Relationship Id="rId11" Type="http://schemas.openxmlformats.org/officeDocument/2006/relationships/customXml" Target="../ink/ink264.xml"/><Relationship Id="rId5" Type="http://schemas.openxmlformats.org/officeDocument/2006/relationships/customXml" Target="../ink/ink261.xml"/><Relationship Id="rId15" Type="http://schemas.openxmlformats.org/officeDocument/2006/relationships/customXml" Target="../ink/ink266.xml"/><Relationship Id="rId10" Type="http://schemas.openxmlformats.org/officeDocument/2006/relationships/image" Target="../media/image319.png"/><Relationship Id="rId4" Type="http://schemas.openxmlformats.org/officeDocument/2006/relationships/image" Target="../media/image316.png"/><Relationship Id="rId9" Type="http://schemas.openxmlformats.org/officeDocument/2006/relationships/customXml" Target="../ink/ink263.xml"/><Relationship Id="rId14" Type="http://schemas.openxmlformats.org/officeDocument/2006/relationships/image" Target="../media/image321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customXml" Target="../ink/ink267.xml"/><Relationship Id="rId2" Type="http://schemas.openxmlformats.org/officeDocument/2006/relationships/image" Target="../media/image3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5.png"/><Relationship Id="rId5" Type="http://schemas.openxmlformats.org/officeDocument/2006/relationships/customXml" Target="../ink/ink268.xml"/><Relationship Id="rId4" Type="http://schemas.openxmlformats.org/officeDocument/2006/relationships/image" Target="../media/image324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9.png"/><Relationship Id="rId3" Type="http://schemas.openxmlformats.org/officeDocument/2006/relationships/customXml" Target="../ink/ink269.xml"/><Relationship Id="rId7" Type="http://schemas.openxmlformats.org/officeDocument/2006/relationships/customXml" Target="../ink/ink271.xml"/><Relationship Id="rId12" Type="http://schemas.openxmlformats.org/officeDocument/2006/relationships/image" Target="../media/image331.png"/><Relationship Id="rId2" Type="http://schemas.openxmlformats.org/officeDocument/2006/relationships/image" Target="../media/image3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8.png"/><Relationship Id="rId11" Type="http://schemas.openxmlformats.org/officeDocument/2006/relationships/customXml" Target="../ink/ink273.xml"/><Relationship Id="rId5" Type="http://schemas.openxmlformats.org/officeDocument/2006/relationships/customXml" Target="../ink/ink270.xml"/><Relationship Id="rId10" Type="http://schemas.openxmlformats.org/officeDocument/2006/relationships/image" Target="../media/image330.png"/><Relationship Id="rId4" Type="http://schemas.openxmlformats.org/officeDocument/2006/relationships/image" Target="../media/image327.png"/><Relationship Id="rId9" Type="http://schemas.openxmlformats.org/officeDocument/2006/relationships/customXml" Target="../ink/ink27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0DC56-C6D8-5647-8F69-9BFEA962B1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B230D5-511A-FE4D-B40D-8745716177F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506634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BD985-DE1E-764F-95D7-6012C6A72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》1.1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D5410-EDE2-FF4C-AD09-BCD635E7DD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大学之道，在明明德，在亲民，在止于至善。 知止而后有定</a:t>
            </a:r>
            <a:r>
              <a:rPr lang="en-US" altLang="zh-CN" dirty="0"/>
              <a:t>;</a:t>
            </a:r>
            <a:r>
              <a:rPr lang="zh-CN" altLang="en-US" dirty="0"/>
              <a:t>定而后能静</a:t>
            </a:r>
            <a:r>
              <a:rPr lang="en-US" altLang="zh-CN" dirty="0"/>
              <a:t>;</a:t>
            </a:r>
            <a:r>
              <a:rPr lang="zh-CN" altLang="en-US" dirty="0"/>
              <a:t>静而后能安</a:t>
            </a:r>
            <a:r>
              <a:rPr lang="en-US" altLang="zh-CN" dirty="0"/>
              <a:t>;</a:t>
            </a:r>
            <a:r>
              <a:rPr lang="zh-CN" altLang="en-US" dirty="0"/>
              <a:t>安而后能虑</a:t>
            </a:r>
            <a:r>
              <a:rPr lang="en-US" altLang="zh-CN" dirty="0"/>
              <a:t>;</a:t>
            </a:r>
            <a:r>
              <a:rPr lang="zh-CN" altLang="en-US" dirty="0"/>
              <a:t>虑而后能得。物有本末，事有终始。知所先后，则近道矣。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215558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3C8D-1327-C644-9A2D-5CA9C0173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》1.2</a:t>
            </a:r>
            <a:endParaRPr lang="en-CN" dirty="0"/>
          </a:p>
        </p:txBody>
      </p:sp>
      <p:pic>
        <p:nvPicPr>
          <p:cNvPr id="7" name="Content Placeholder 6" descr="Text&#10;&#10;Description automatically generated">
            <a:extLst>
              <a:ext uri="{FF2B5EF4-FFF2-40B4-BE49-F238E27FC236}">
                <a16:creationId xmlns:a16="http://schemas.microsoft.com/office/drawing/2014/main" id="{123CC2FE-D4F0-C942-94E2-B37DAB1152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15453" y="2500312"/>
            <a:ext cx="9161094" cy="3657601"/>
          </a:xfrm>
        </p:spPr>
      </p:pic>
    </p:spTree>
    <p:extLst>
      <p:ext uri="{BB962C8B-B14F-4D97-AF65-F5344CB8AC3E}">
        <p14:creationId xmlns:p14="http://schemas.microsoft.com/office/powerpoint/2010/main" val="3628180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75C39-3624-E74F-92AF-2F91FEE51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1.2《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版之一</a:t>
            </a:r>
            <a:br>
              <a:rPr lang="en-US" altLang="zh-CN" dirty="0"/>
            </a:br>
            <a:r>
              <a:rPr lang="zh-CN" altLang="en-US" dirty="0"/>
              <a:t>（经）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251B07CB-DC76-484B-9546-CBCC6E25B3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9646" y="2500736"/>
            <a:ext cx="9812707" cy="3571451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0DCE414B-BB86-0444-BCF6-3D42D811F0E1}"/>
                  </a:ext>
                </a:extLst>
              </p14:cNvPr>
              <p14:cNvContentPartPr/>
              <p14:nvPr/>
            </p14:nvContentPartPr>
            <p14:xfrm>
              <a:off x="1833521" y="4281836"/>
              <a:ext cx="1334880" cy="2088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0DCE414B-BB86-0444-BCF6-3D42D811F0E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815521" y="4263836"/>
                <a:ext cx="1370520" cy="56520"/>
              </a:xfrm>
              <a:prstGeom prst="rect">
                <a:avLst/>
              </a:prstGeom>
            </p:spPr>
          </p:pic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BE38CADD-9EBF-E940-891C-6C879329A5AC}"/>
              </a:ext>
            </a:extLst>
          </p:cNvPr>
          <p:cNvSpPr txBox="1"/>
          <p:nvPr/>
        </p:nvSpPr>
        <p:spPr>
          <a:xfrm>
            <a:off x="915180" y="860758"/>
            <a:ext cx="183668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CN" sz="1600" dirty="0">
                <a:latin typeface="+mn-ea"/>
              </a:rPr>
              <a:t>治</a:t>
            </a:r>
            <a:r>
              <a:rPr lang="zh-CN" altLang="en-US" sz="1600" dirty="0">
                <a:latin typeface="+mn-ea"/>
              </a:rPr>
              <a:t>：平声，动词，治理；去声，形容词，</a:t>
            </a:r>
            <a:r>
              <a:rPr lang="zh-CN" altLang="en-CN" sz="1600" dirty="0">
                <a:latin typeface="+mn-ea"/>
              </a:rPr>
              <a:t>治理得好</a:t>
            </a:r>
            <a:endParaRPr lang="en-US" altLang="zh-CN" sz="1600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en-US" sz="1600" dirty="0" err="1">
                <a:latin typeface="+mn-ea"/>
              </a:rPr>
              <a:t>放通仿</a:t>
            </a:r>
            <a:endParaRPr lang="en-CN" sz="1600" dirty="0">
              <a:latin typeface="+mn-ea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5E9D98DA-7E86-894F-85D2-8D469A87B880}"/>
                  </a:ext>
                </a:extLst>
              </p14:cNvPr>
              <p14:cNvContentPartPr/>
              <p14:nvPr/>
            </p14:nvContentPartPr>
            <p14:xfrm>
              <a:off x="1821281" y="3896636"/>
              <a:ext cx="360" cy="13680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5E9D98DA-7E86-894F-85D2-8D469A87B88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803281" y="3878996"/>
                <a:ext cx="36000" cy="17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D93B3BC8-73F3-D849-92A1-37C98E4AE369}"/>
                  </a:ext>
                </a:extLst>
              </p14:cNvPr>
              <p14:cNvContentPartPr/>
              <p14:nvPr/>
            </p14:nvContentPartPr>
            <p14:xfrm>
              <a:off x="3651521" y="4296596"/>
              <a:ext cx="304560" cy="39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D93B3BC8-73F3-D849-92A1-37C98E4AE36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633881" y="4278956"/>
                <a:ext cx="340200" cy="3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C5BDB92A-95CB-814B-BC9E-384D010434B4}"/>
                  </a:ext>
                </a:extLst>
              </p14:cNvPr>
              <p14:cNvContentPartPr/>
              <p14:nvPr/>
            </p14:nvContentPartPr>
            <p14:xfrm>
              <a:off x="3696161" y="3847676"/>
              <a:ext cx="170640" cy="9720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C5BDB92A-95CB-814B-BC9E-384D010434B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678521" y="3829676"/>
                <a:ext cx="206280" cy="13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4DB743E8-24C5-0840-9350-5EA025775F5B}"/>
                  </a:ext>
                </a:extLst>
              </p14:cNvPr>
              <p14:cNvContentPartPr/>
              <p14:nvPr/>
            </p14:nvContentPartPr>
            <p14:xfrm>
              <a:off x="5097641" y="5170316"/>
              <a:ext cx="638640" cy="720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4DB743E8-24C5-0840-9350-5EA025775F5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080001" y="5152316"/>
                <a:ext cx="674280" cy="4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4D8A0C8C-AC42-324B-8321-94508689E870}"/>
                  </a:ext>
                </a:extLst>
              </p14:cNvPr>
              <p14:cNvContentPartPr/>
              <p14:nvPr/>
            </p14:nvContentPartPr>
            <p14:xfrm>
              <a:off x="4939241" y="4753436"/>
              <a:ext cx="110880" cy="21924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4D8A0C8C-AC42-324B-8321-94508689E87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921601" y="4735436"/>
                <a:ext cx="146520" cy="254880"/>
              </a:xfrm>
              <a:prstGeom prst="rect">
                <a:avLst/>
              </a:prstGeom>
            </p:spPr>
          </p:pic>
        </mc:Fallback>
      </mc:AlternateContent>
      <p:sp>
        <p:nvSpPr>
          <p:cNvPr id="33" name="TextBox 32">
            <a:extLst>
              <a:ext uri="{FF2B5EF4-FFF2-40B4-BE49-F238E27FC236}">
                <a16:creationId xmlns:a16="http://schemas.microsoft.com/office/drawing/2014/main" id="{4F4FBD1D-59DD-6A42-A43F-4B1009733936}"/>
              </a:ext>
            </a:extLst>
          </p:cNvPr>
          <p:cNvSpPr txBox="1"/>
          <p:nvPr/>
        </p:nvSpPr>
        <p:spPr>
          <a:xfrm>
            <a:off x="9549428" y="785813"/>
            <a:ext cx="18366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latin typeface="+mn-ea"/>
              </a:rPr>
              <a:t>3.</a:t>
            </a:r>
            <a:r>
              <a:rPr lang="zh-CN" altLang="en-US" sz="1600" dirty="0">
                <a:latin typeface="+mn-ea"/>
              </a:rPr>
              <a:t> 推极：</a:t>
            </a:r>
            <a:r>
              <a:rPr lang="zh-CN" altLang="en-CN" sz="1600" dirty="0">
                <a:latin typeface="+mn-ea"/>
              </a:rPr>
              <a:t>推求穷究</a:t>
            </a:r>
            <a:r>
              <a:rPr lang="zh-CN" altLang="en-US" sz="1600" dirty="0">
                <a:latin typeface="+mn-ea"/>
              </a:rPr>
              <a:t>；   </a:t>
            </a:r>
            <a:br>
              <a:rPr lang="en-US" altLang="zh-CN" sz="1600" dirty="0">
                <a:latin typeface="+mn-ea"/>
              </a:rPr>
            </a:br>
            <a:r>
              <a:rPr lang="zh-CN" altLang="en-US" sz="1600" dirty="0">
                <a:latin typeface="+mn-ea"/>
              </a:rPr>
              <a:t>    达到顶峰</a:t>
            </a:r>
            <a:endParaRPr lang="en-US" altLang="zh-CN" sz="1600" dirty="0">
              <a:latin typeface="+mn-ea"/>
            </a:endParaRPr>
          </a:p>
          <a:p>
            <a:r>
              <a:rPr lang="en-US" altLang="zh-CN" sz="1600" dirty="0">
                <a:latin typeface="+mn-ea"/>
              </a:rPr>
              <a:t>4.</a:t>
            </a:r>
            <a:r>
              <a:rPr lang="zh-CN" altLang="en-US" sz="1600" dirty="0">
                <a:latin typeface="+mn-ea"/>
              </a:rPr>
              <a:t> </a:t>
            </a:r>
            <a:r>
              <a:rPr lang="zh-CN" altLang="en-CN" sz="1600" dirty="0">
                <a:latin typeface="+mn-ea"/>
              </a:rPr>
              <a:t>犹</a:t>
            </a:r>
            <a:r>
              <a:rPr lang="zh-CN" altLang="en-US" sz="1600" dirty="0">
                <a:latin typeface="+mn-ea"/>
              </a:rPr>
              <a:t>：如同，好比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    识：见识，知识</a:t>
            </a:r>
            <a:endParaRPr lang="en-US" altLang="zh-CN" sz="1600" dirty="0">
              <a:latin typeface="+mn-ea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C74B1E72-531A-C543-BDC2-D5A71A8BA4A6}"/>
                  </a:ext>
                </a:extLst>
              </p14:cNvPr>
              <p14:cNvContentPartPr/>
              <p14:nvPr/>
            </p14:nvContentPartPr>
            <p14:xfrm>
              <a:off x="6853567" y="5191299"/>
              <a:ext cx="649800" cy="3780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C74B1E72-531A-C543-BDC2-D5A71A8BA4A6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835567" y="5173659"/>
                <a:ext cx="685440" cy="7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CA2E56D5-21C3-024D-A8BA-5759D1CDE945}"/>
                  </a:ext>
                </a:extLst>
              </p14:cNvPr>
              <p14:cNvContentPartPr/>
              <p14:nvPr/>
            </p14:nvContentPartPr>
            <p14:xfrm>
              <a:off x="6752047" y="4737699"/>
              <a:ext cx="163440" cy="10260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CA2E56D5-21C3-024D-A8BA-5759D1CDE945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6734047" y="4719699"/>
                <a:ext cx="199080" cy="13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81F8EBA1-E30A-7240-BD2A-3AA0F61618AA}"/>
                  </a:ext>
                </a:extLst>
              </p14:cNvPr>
              <p14:cNvContentPartPr/>
              <p14:nvPr/>
            </p14:nvContentPartPr>
            <p14:xfrm>
              <a:off x="6863287" y="4749939"/>
              <a:ext cx="360" cy="16056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81F8EBA1-E30A-7240-BD2A-3AA0F61618AA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845647" y="4732299"/>
                <a:ext cx="36000" cy="196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9319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75C39-3624-E74F-92AF-2F91FEE51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1.2《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版之二</a:t>
            </a:r>
            <a:br>
              <a:rPr lang="en-US" altLang="zh-CN" dirty="0"/>
            </a:br>
            <a:r>
              <a:rPr lang="zh-CN" altLang="en-US" dirty="0"/>
              <a:t>（经）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C60173BD-B258-AA4F-B0AB-79EB6105BB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7299" y="2632323"/>
            <a:ext cx="10237401" cy="2800913"/>
          </a:xfrm>
        </p:spPr>
      </p:pic>
    </p:spTree>
    <p:extLst>
      <p:ext uri="{BB962C8B-B14F-4D97-AF65-F5344CB8AC3E}">
        <p14:creationId xmlns:p14="http://schemas.microsoft.com/office/powerpoint/2010/main" val="3230406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》1.3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4066C4FF-8A6F-1046-B985-EDAAC0A7EA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33666" y="2957513"/>
            <a:ext cx="9124668" cy="2014537"/>
          </a:xfrm>
        </p:spPr>
      </p:pic>
    </p:spTree>
    <p:extLst>
      <p:ext uri="{BB962C8B-B14F-4D97-AF65-F5344CB8AC3E}">
        <p14:creationId xmlns:p14="http://schemas.microsoft.com/office/powerpoint/2010/main" val="16279673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版之一</a:t>
            </a:r>
            <a:br>
              <a:rPr lang="en-US" altLang="zh-CN" dirty="0"/>
            </a:br>
            <a:r>
              <a:rPr lang="zh-CN" altLang="en-US" dirty="0"/>
              <a:t>（经）</a:t>
            </a:r>
            <a:endParaRPr lang="en-CN" dirty="0"/>
          </a:p>
        </p:txBody>
      </p:sp>
      <p:pic>
        <p:nvPicPr>
          <p:cNvPr id="10" name="Content Placeholder 9" descr="Text&#10;&#10;Description automatically generated">
            <a:extLst>
              <a:ext uri="{FF2B5EF4-FFF2-40B4-BE49-F238E27FC236}">
                <a16:creationId xmlns:a16="http://schemas.microsoft.com/office/drawing/2014/main" id="{1A70D2D5-93BF-8340-BB38-51F3530546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5493" y="2965175"/>
            <a:ext cx="10421013" cy="1459948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57426BD3-FB88-2741-86CD-1AFF4F45992E}"/>
                  </a:ext>
                </a:extLst>
              </p14:cNvPr>
              <p14:cNvContentPartPr/>
              <p14:nvPr/>
            </p14:nvContentPartPr>
            <p14:xfrm>
              <a:off x="9652930" y="3895430"/>
              <a:ext cx="277920" cy="18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57426BD3-FB88-2741-86CD-1AFF4F45992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634930" y="3877790"/>
                <a:ext cx="313560" cy="5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496B152-B569-6B45-9E31-9A4255A2C6F6}"/>
                  </a:ext>
                </a:extLst>
              </p14:cNvPr>
              <p14:cNvContentPartPr/>
              <p14:nvPr/>
            </p14:nvContentPartPr>
            <p14:xfrm>
              <a:off x="10601530" y="3937910"/>
              <a:ext cx="364680" cy="1188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496B152-B569-6B45-9E31-9A4255A2C6F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0583890" y="3920270"/>
                <a:ext cx="400320" cy="4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C5BFCBC5-4985-6D49-98A2-78D15B0D36AF}"/>
                  </a:ext>
                </a:extLst>
              </p14:cNvPr>
              <p14:cNvContentPartPr/>
              <p14:nvPr/>
            </p14:nvContentPartPr>
            <p14:xfrm>
              <a:off x="9656170" y="3379190"/>
              <a:ext cx="18000" cy="13032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C5BFCBC5-4985-6D49-98A2-78D15B0D36A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9638170" y="3361550"/>
                <a:ext cx="53640" cy="16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094FA598-DE52-8049-9D2A-F1C8DD101D41}"/>
                  </a:ext>
                </a:extLst>
              </p14:cNvPr>
              <p14:cNvContentPartPr/>
              <p14:nvPr/>
            </p14:nvContentPartPr>
            <p14:xfrm>
              <a:off x="10562650" y="3374510"/>
              <a:ext cx="146520" cy="117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094FA598-DE52-8049-9D2A-F1C8DD101D41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545010" y="3356510"/>
                <a:ext cx="182160" cy="153000"/>
              </a:xfrm>
              <a:prstGeom prst="rect">
                <a:avLst/>
              </a:prstGeom>
            </p:spPr>
          </p:pic>
        </mc:Fallback>
      </mc:AlternateContent>
      <p:sp>
        <p:nvSpPr>
          <p:cNvPr id="18" name="TextBox 17">
            <a:extLst>
              <a:ext uri="{FF2B5EF4-FFF2-40B4-BE49-F238E27FC236}">
                <a16:creationId xmlns:a16="http://schemas.microsoft.com/office/drawing/2014/main" id="{C1DD4E3B-DFCB-414E-84F9-7A136A7920D7}"/>
              </a:ext>
            </a:extLst>
          </p:cNvPr>
          <p:cNvSpPr txBox="1"/>
          <p:nvPr/>
        </p:nvSpPr>
        <p:spPr>
          <a:xfrm>
            <a:off x="1514410" y="4860205"/>
            <a:ext cx="31384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zh-CN" altLang="en-US" sz="2000" dirty="0">
                <a:latin typeface="+mn-ea"/>
              </a:rPr>
              <a:t>举：用；推举</a:t>
            </a:r>
            <a:endParaRPr lang="en-US" altLang="zh-CN" sz="2000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en-US" sz="2000" dirty="0" err="1">
                <a:latin typeface="+mn-ea"/>
              </a:rPr>
              <a:t>措</a:t>
            </a:r>
            <a:r>
              <a:rPr lang="zh-CN" altLang="en-US" sz="2000" dirty="0">
                <a:latin typeface="+mn-ea"/>
              </a:rPr>
              <a:t>：</a:t>
            </a:r>
            <a:r>
              <a:rPr lang="en-US" sz="2000" dirty="0" err="1">
                <a:latin typeface="+mn-ea"/>
              </a:rPr>
              <a:t>施行</a:t>
            </a:r>
            <a:endParaRPr lang="en-US" sz="2000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en-US" sz="2000" dirty="0" err="1">
                <a:latin typeface="+mn-ea"/>
              </a:rPr>
              <a:t>耳</a:t>
            </a:r>
            <a:r>
              <a:rPr lang="zh-CN" altLang="en-US" sz="2000" dirty="0">
                <a:latin typeface="+mn-ea"/>
              </a:rPr>
              <a:t>：助词，表示肯定</a:t>
            </a:r>
            <a:endParaRPr lang="en-CN" sz="2000" dirty="0">
              <a:latin typeface="+mn-ea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7BD3ADBC-A0F4-294B-AEF1-7D736AC2DA24}"/>
                  </a:ext>
                </a:extLst>
              </p14:cNvPr>
              <p14:cNvContentPartPr/>
              <p14:nvPr/>
            </p14:nvContentPartPr>
            <p14:xfrm>
              <a:off x="1052170" y="4401950"/>
              <a:ext cx="462240" cy="3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7BD3ADBC-A0F4-294B-AEF1-7D736AC2DA24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34170" y="4384310"/>
                <a:ext cx="49788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9D2ED14B-D2EE-0F43-893C-7C7F8C7EC60C}"/>
                  </a:ext>
                </a:extLst>
              </p14:cNvPr>
              <p14:cNvContentPartPr/>
              <p14:nvPr/>
            </p14:nvContentPartPr>
            <p14:xfrm>
              <a:off x="1038490" y="3851150"/>
              <a:ext cx="171720" cy="15624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9D2ED14B-D2EE-0F43-893C-7C7F8C7EC60C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20490" y="3833150"/>
                <a:ext cx="207360" cy="191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586560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版之二</a:t>
            </a:r>
            <a:br>
              <a:rPr lang="en-US" altLang="zh-CN" dirty="0"/>
            </a:br>
            <a:r>
              <a:rPr lang="zh-CN" altLang="en-US" dirty="0"/>
              <a:t>（经）</a:t>
            </a:r>
            <a:endParaRPr lang="en-CN" dirty="0"/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E72EF228-E3F5-6241-A353-16260ACB63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9463" y="2582088"/>
            <a:ext cx="10253074" cy="3360043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2F71642F-40D8-5644-A661-3B13A1D65378}"/>
                  </a:ext>
                </a:extLst>
              </p14:cNvPr>
              <p14:cNvContentPartPr/>
              <p14:nvPr/>
            </p14:nvContentPartPr>
            <p14:xfrm>
              <a:off x="7033570" y="4022150"/>
              <a:ext cx="324720" cy="1404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F71642F-40D8-5644-A661-3B13A1D6537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015930" y="4004150"/>
                <a:ext cx="360360" cy="4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6487832D-9EE8-9D47-BA15-14C9C1218912}"/>
                  </a:ext>
                </a:extLst>
              </p14:cNvPr>
              <p14:cNvContentPartPr/>
              <p14:nvPr/>
            </p14:nvContentPartPr>
            <p14:xfrm>
              <a:off x="7047970" y="3528590"/>
              <a:ext cx="10440" cy="1231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6487832D-9EE8-9D47-BA15-14C9C121891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029970" y="3510950"/>
                <a:ext cx="46080" cy="158760"/>
              </a:xfrm>
              <a:prstGeom prst="rect">
                <a:avLst/>
              </a:prstGeom>
            </p:spPr>
          </p:pic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037A1C42-2335-4849-AAC4-2A0460070B89}"/>
              </a:ext>
            </a:extLst>
          </p:cNvPr>
          <p:cNvSpPr txBox="1"/>
          <p:nvPr/>
        </p:nvSpPr>
        <p:spPr>
          <a:xfrm>
            <a:off x="206749" y="508854"/>
            <a:ext cx="34190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zh-CN" altLang="en-US" dirty="0">
                <a:latin typeface="+mn-ea"/>
              </a:rPr>
              <a:t>盖：文言虛詞，</a:t>
            </a:r>
            <a:r>
              <a:rPr lang="en-US" altLang="zh-CN" dirty="0">
                <a:latin typeface="+mn-ea"/>
              </a:rPr>
              <a:t>1</a:t>
            </a:r>
            <a:r>
              <a:rPr lang="zh-CN" altLang="en-US" dirty="0">
                <a:latin typeface="+mn-ea"/>
              </a:rPr>
              <a:t>）表大概如此；</a:t>
            </a:r>
            <a:r>
              <a:rPr lang="en-US" altLang="zh-CN" dirty="0">
                <a:latin typeface="+mn-ea"/>
              </a:rPr>
              <a:t>2</a:t>
            </a:r>
            <a:r>
              <a:rPr lang="zh-CN" altLang="en-US" dirty="0">
                <a:latin typeface="+mn-ea"/>
              </a:rPr>
              <a:t>）連詞，表示原因</a:t>
            </a:r>
            <a:endParaRPr lang="en-US" altLang="zh-CN" dirty="0">
              <a:latin typeface="+mn-ea"/>
            </a:endParaRPr>
          </a:p>
          <a:p>
            <a:pPr marL="342900" indent="-342900">
              <a:buFont typeface="+mj-lt"/>
              <a:buAutoNum type="arabicPeriod"/>
            </a:pPr>
            <a:r>
              <a:rPr lang="zh-CN" altLang="en-US" dirty="0">
                <a:latin typeface="+mn-ea"/>
              </a:rPr>
              <a:t>凡：总共；总计</a:t>
            </a:r>
            <a:endParaRPr lang="en-US" altLang="zh-CN" dirty="0">
              <a:latin typeface="+mn-ea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err="1">
                <a:latin typeface="+mn-ea"/>
              </a:rPr>
              <a:t>错简</a:t>
            </a:r>
            <a:r>
              <a:rPr lang="zh-CN" altLang="en-US" dirty="0">
                <a:latin typeface="+mn-ea"/>
              </a:rPr>
              <a:t>：古书以竹简按次串联编成，竹简前后次序错乱谓“错简”。后用以指古书中文字次序错乱。</a:t>
            </a:r>
            <a:endParaRPr lang="en-US" altLang="zh-CN" dirty="0">
              <a:latin typeface="+mn-ea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A1717E8A-6F81-334A-B3CD-572857A1A045}"/>
                  </a:ext>
                </a:extLst>
              </p14:cNvPr>
              <p14:cNvContentPartPr/>
              <p14:nvPr/>
            </p14:nvContentPartPr>
            <p14:xfrm>
              <a:off x="1093930" y="4927190"/>
              <a:ext cx="709920" cy="144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A1717E8A-6F81-334A-B3CD-572857A1A0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075930" y="4909550"/>
                <a:ext cx="745560" cy="50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14AE814B-D402-454C-9DD4-AF4863F7ECB4}"/>
                  </a:ext>
                </a:extLst>
              </p14:cNvPr>
              <p14:cNvContentPartPr/>
              <p14:nvPr/>
            </p14:nvContentPartPr>
            <p14:xfrm>
              <a:off x="5514370" y="4469270"/>
              <a:ext cx="57780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14AE814B-D402-454C-9DD4-AF4863F7ECB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496730" y="4451270"/>
                <a:ext cx="61344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7930D6DD-32AB-D247-AB58-90491FF5FE71}"/>
                  </a:ext>
                </a:extLst>
              </p14:cNvPr>
              <p14:cNvContentPartPr/>
              <p14:nvPr/>
            </p14:nvContentPartPr>
            <p14:xfrm>
              <a:off x="5478730" y="3989750"/>
              <a:ext cx="185400" cy="921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7930D6DD-32AB-D247-AB58-90491FF5FE7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461090" y="3971750"/>
                <a:ext cx="221040" cy="12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BB8E9E03-9E8A-434E-8184-4DDF536C0D5A}"/>
                  </a:ext>
                </a:extLst>
              </p14:cNvPr>
              <p14:cNvContentPartPr/>
              <p14:nvPr/>
            </p14:nvContentPartPr>
            <p14:xfrm>
              <a:off x="987010" y="4455950"/>
              <a:ext cx="115920" cy="16344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BB8E9E03-9E8A-434E-8184-4DDF536C0D5A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969010" y="4437950"/>
                <a:ext cx="151560" cy="19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00938194-8D7A-B142-A68A-C8E1B252918E}"/>
                  </a:ext>
                </a:extLst>
              </p14:cNvPr>
              <p14:cNvContentPartPr/>
              <p14:nvPr/>
            </p14:nvContentPartPr>
            <p14:xfrm>
              <a:off x="4543450" y="5394470"/>
              <a:ext cx="338040" cy="720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00938194-8D7A-B142-A68A-C8E1B252918E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525450" y="5376470"/>
                <a:ext cx="373680" cy="42840"/>
              </a:xfrm>
              <a:prstGeom prst="rect">
                <a:avLst/>
              </a:prstGeom>
            </p:spPr>
          </p:pic>
        </mc:Fallback>
      </mc:AlternateContent>
      <p:grpSp>
        <p:nvGrpSpPr>
          <p:cNvPr id="20" name="Group 19">
            <a:extLst>
              <a:ext uri="{FF2B5EF4-FFF2-40B4-BE49-F238E27FC236}">
                <a16:creationId xmlns:a16="http://schemas.microsoft.com/office/drawing/2014/main" id="{100C356E-012D-C947-9C85-D5BFF628F095}"/>
              </a:ext>
            </a:extLst>
          </p:cNvPr>
          <p:cNvGrpSpPr/>
          <p:nvPr/>
        </p:nvGrpSpPr>
        <p:grpSpPr>
          <a:xfrm>
            <a:off x="4440850" y="4854470"/>
            <a:ext cx="131760" cy="194760"/>
            <a:chOff x="4440850" y="4854470"/>
            <a:chExt cx="131760" cy="1947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7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635F6ED1-F992-AC42-91C9-B024C72A822B}"/>
                    </a:ext>
                  </a:extLst>
                </p14:cNvPr>
                <p14:cNvContentPartPr/>
                <p14:nvPr/>
              </p14:nvContentPartPr>
              <p14:xfrm>
                <a:off x="4440850" y="4854470"/>
                <a:ext cx="131760" cy="8928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635F6ED1-F992-AC42-91C9-B024C72A822B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4423210" y="4836830"/>
                  <a:ext cx="167400" cy="12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1A61E462-2EFF-8D43-AC50-D2FC3D795015}"/>
                    </a:ext>
                  </a:extLst>
                </p14:cNvPr>
                <p14:cNvContentPartPr/>
                <p14:nvPr/>
              </p14:nvContentPartPr>
              <p14:xfrm>
                <a:off x="4536970" y="4855910"/>
                <a:ext cx="3960" cy="19332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1A61E462-2EFF-8D43-AC50-D2FC3D795015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4518970" y="4837910"/>
                  <a:ext cx="39600" cy="22896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9AF2F5D0-45B4-9C4C-825B-3A2FBBA39AF1}"/>
              </a:ext>
            </a:extLst>
          </p:cNvPr>
          <p:cNvSpPr txBox="1"/>
          <p:nvPr/>
        </p:nvSpPr>
        <p:spPr>
          <a:xfrm>
            <a:off x="8971721" y="647353"/>
            <a:ext cx="27034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latin typeface="+mn-ea"/>
              </a:rPr>
              <a:t>3.</a:t>
            </a:r>
            <a:r>
              <a:rPr lang="zh-CN" altLang="en-US" dirty="0">
                <a:latin typeface="+mn-ea"/>
              </a:rPr>
              <a:t> </a:t>
            </a:r>
            <a:r>
              <a:rPr lang="en-US" dirty="0" err="1">
                <a:latin typeface="+mn-ea"/>
              </a:rPr>
              <a:t>序次</a:t>
            </a:r>
            <a:r>
              <a:rPr lang="zh-CN" altLang="en-US" dirty="0">
                <a:latin typeface="+mn-ea"/>
              </a:rPr>
              <a:t>：指</a:t>
            </a:r>
            <a:r>
              <a:rPr lang="zh-CN" altLang="en-CN" dirty="0">
                <a:latin typeface="+mn-ea"/>
              </a:rPr>
              <a:t>章节的排列顺序</a:t>
            </a:r>
            <a:endParaRPr lang="en-CN" dirty="0">
              <a:latin typeface="+mn-ea"/>
            </a:endParaRPr>
          </a:p>
          <a:p>
            <a:r>
              <a:rPr lang="en-US" altLang="zh-CN" dirty="0">
                <a:latin typeface="+mn-ea"/>
              </a:rPr>
              <a:t>4.</a:t>
            </a:r>
            <a:r>
              <a:rPr lang="zh-CN" altLang="en-US" dirty="0">
                <a:latin typeface="+mn-ea"/>
              </a:rPr>
              <a:t> 凡：凡是，表示概括</a:t>
            </a:r>
            <a:endParaRPr lang="en-US" altLang="zh-CN" dirty="0">
              <a:latin typeface="+mn-ea"/>
            </a:endParaRPr>
          </a:p>
          <a:p>
            <a:r>
              <a:rPr lang="en-US" altLang="zh-CN" dirty="0">
                <a:latin typeface="+mn-ea"/>
              </a:rPr>
              <a:t>5.</a:t>
            </a:r>
            <a:r>
              <a:rPr lang="zh-CN" altLang="en-US" dirty="0">
                <a:latin typeface="+mn-ea"/>
              </a:rPr>
              <a:t> 统纪： 率，总括；纲纪；头绪，条理</a:t>
            </a:r>
            <a:endParaRPr lang="en-US" altLang="zh-CN" dirty="0">
              <a:latin typeface="+mn-ea"/>
            </a:endParaRPr>
          </a:p>
          <a:p>
            <a:r>
              <a:rPr lang="en-US" altLang="zh-CN" dirty="0">
                <a:latin typeface="+mn-ea"/>
              </a:rPr>
              <a:t>6.</a:t>
            </a:r>
            <a:r>
              <a:rPr lang="zh-CN" altLang="en-US" dirty="0">
                <a:latin typeface="+mn-ea"/>
              </a:rPr>
              <a:t> 若：好像，似乎</a:t>
            </a:r>
            <a:endParaRPr lang="en-CN" dirty="0">
              <a:latin typeface="+mn-ea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9ACD5C12-637F-9841-A081-888C29854286}"/>
                  </a:ext>
                </a:extLst>
              </p14:cNvPr>
              <p14:cNvContentPartPr/>
              <p14:nvPr/>
            </p14:nvContentPartPr>
            <p14:xfrm>
              <a:off x="6460090" y="5403470"/>
              <a:ext cx="661320" cy="900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9ACD5C12-637F-9841-A081-888C29854286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6442090" y="5385470"/>
                <a:ext cx="696960" cy="4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1FC7F3E2-E4D6-FF4A-8A8B-4D6CBEDE5408}"/>
                  </a:ext>
                </a:extLst>
              </p14:cNvPr>
              <p14:cNvContentPartPr/>
              <p14:nvPr/>
            </p14:nvContentPartPr>
            <p14:xfrm>
              <a:off x="6443890" y="4787870"/>
              <a:ext cx="140400" cy="15480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1FC7F3E2-E4D6-FF4A-8A8B-4D6CBEDE5408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426250" y="4770230"/>
                <a:ext cx="176040" cy="19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B6C657CD-61C4-3448-83DE-820CCC2C6F55}"/>
                  </a:ext>
                </a:extLst>
              </p14:cNvPr>
              <p14:cNvContentPartPr/>
              <p14:nvPr/>
            </p14:nvContentPartPr>
            <p14:xfrm>
              <a:off x="6471610" y="4771310"/>
              <a:ext cx="101880" cy="36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B6C657CD-61C4-3448-83DE-820CCC2C6F55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453610" y="4753670"/>
                <a:ext cx="13752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E654173B-D0CB-5C4D-9AC2-CD5BAC6391D0}"/>
                  </a:ext>
                </a:extLst>
              </p14:cNvPr>
              <p14:cNvContentPartPr/>
              <p14:nvPr/>
            </p14:nvContentPartPr>
            <p14:xfrm>
              <a:off x="7388890" y="5410310"/>
              <a:ext cx="245520" cy="3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E654173B-D0CB-5C4D-9AC2-CD5BAC6391D0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7370890" y="5392310"/>
                <a:ext cx="28116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8AB3B691-338C-994A-9335-46D877ACC404}"/>
                  </a:ext>
                </a:extLst>
              </p14:cNvPr>
              <p14:cNvContentPartPr/>
              <p14:nvPr/>
            </p14:nvContentPartPr>
            <p14:xfrm>
              <a:off x="7371250" y="4799030"/>
              <a:ext cx="93960" cy="17676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8AB3B691-338C-994A-9335-46D877ACC404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7353250" y="4781030"/>
                <a:ext cx="129600" cy="21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AAC83407-AF57-D242-914A-E1737AAF5857}"/>
                  </a:ext>
                </a:extLst>
              </p14:cNvPr>
              <p14:cNvContentPartPr/>
              <p14:nvPr/>
            </p14:nvContentPartPr>
            <p14:xfrm>
              <a:off x="3321250" y="4003070"/>
              <a:ext cx="304560" cy="1044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AAC83407-AF57-D242-914A-E1737AAF5857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3303610" y="3985070"/>
                <a:ext cx="340200" cy="4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4FB8B603-8EA0-E846-9572-819FCF3288AD}"/>
                  </a:ext>
                </a:extLst>
              </p14:cNvPr>
              <p14:cNvContentPartPr/>
              <p14:nvPr/>
            </p14:nvContentPartPr>
            <p14:xfrm>
              <a:off x="3362290" y="3477110"/>
              <a:ext cx="93240" cy="10260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4FB8B603-8EA0-E846-9572-819FCF3288AD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3344290" y="3459110"/>
                <a:ext cx="128880" cy="138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08023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385784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版之三 （传</a:t>
            </a:r>
            <a:r>
              <a:rPr lang="en-US" altLang="zh-CN" dirty="0"/>
              <a:t>5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7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CB211A6C-709C-9047-A371-55812D20A6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5417" y="1510748"/>
            <a:ext cx="9861166" cy="5347252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574ED49B-89F2-D549-B172-28BCC11D18F7}"/>
                  </a:ext>
                </a:extLst>
              </p14:cNvPr>
              <p14:cNvContentPartPr/>
              <p14:nvPr/>
            </p14:nvContentPartPr>
            <p14:xfrm>
              <a:off x="3168610" y="2332310"/>
              <a:ext cx="610920" cy="259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574ED49B-89F2-D549-B172-28BCC11D18F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50610" y="2314310"/>
                <a:ext cx="646560" cy="61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895BBECA-23ED-FE4D-8DDC-0569DB932340}"/>
                  </a:ext>
                </a:extLst>
              </p14:cNvPr>
              <p14:cNvContentPartPr/>
              <p14:nvPr/>
            </p14:nvContentPartPr>
            <p14:xfrm>
              <a:off x="3337090" y="1775030"/>
              <a:ext cx="11160" cy="189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895BBECA-23ED-FE4D-8DDC-0569DB93234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319450" y="1757030"/>
                <a:ext cx="46800" cy="22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6B0F2A99-3AA6-854E-ACD9-D085D9C5EC82}"/>
                  </a:ext>
                </a:extLst>
              </p14:cNvPr>
              <p14:cNvContentPartPr/>
              <p14:nvPr/>
            </p14:nvContentPartPr>
            <p14:xfrm>
              <a:off x="3667570" y="3234830"/>
              <a:ext cx="559080" cy="108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6B0F2A99-3AA6-854E-ACD9-D085D9C5EC82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649930" y="3216830"/>
                <a:ext cx="594720" cy="4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560D7934-1255-EB49-862C-15D3E35BCA7B}"/>
                  </a:ext>
                </a:extLst>
              </p14:cNvPr>
              <p14:cNvContentPartPr/>
              <p14:nvPr/>
            </p14:nvContentPartPr>
            <p14:xfrm>
              <a:off x="3891130" y="2755310"/>
              <a:ext cx="183960" cy="918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560D7934-1255-EB49-862C-15D3E35BCA7B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873130" y="2737670"/>
                <a:ext cx="21960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64028EF2-82A6-3241-9DC3-857D5DF2123F}"/>
                  </a:ext>
                </a:extLst>
              </p14:cNvPr>
              <p14:cNvContentPartPr/>
              <p14:nvPr/>
            </p14:nvContentPartPr>
            <p14:xfrm>
              <a:off x="6555490" y="3640550"/>
              <a:ext cx="2685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64028EF2-82A6-3241-9DC3-857D5DF2123F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537490" y="3622910"/>
                <a:ext cx="3042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A239445E-1FDA-BB4E-B98F-7C1C982C9696}"/>
              </a:ext>
            </a:extLst>
          </p:cNvPr>
          <p:cNvSpPr txBox="1"/>
          <p:nvPr/>
        </p:nvSpPr>
        <p:spPr>
          <a:xfrm>
            <a:off x="7300381" y="1510748"/>
            <a:ext cx="385568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zh-CN" altLang="en-US" dirty="0"/>
              <a:t>衍文：因繕寫、刻版、排版錯誤而多出來的字句</a:t>
            </a:r>
            <a:endParaRPr lang="en-US" altLang="zh-CN" dirty="0"/>
          </a:p>
          <a:p>
            <a:pPr marL="342900" indent="-342900">
              <a:buAutoNum type="arabicPeriod"/>
            </a:pPr>
            <a:r>
              <a:rPr lang="zh-CN" altLang="en-US" dirty="0"/>
              <a:t>阙文：空缺亡佚的文字</a:t>
            </a:r>
            <a:endParaRPr lang="en-US" altLang="zh-CN" dirty="0"/>
          </a:p>
          <a:p>
            <a:pPr marL="342900" indent="-342900">
              <a:buAutoNum type="arabicPeriod"/>
            </a:pPr>
            <a:r>
              <a:rPr lang="zh-CN" altLang="en-US" dirty="0"/>
              <a:t>亡：丢失，失掉</a:t>
            </a:r>
            <a:endParaRPr lang="en-US" altLang="zh-CN" dirty="0"/>
          </a:p>
          <a:p>
            <a:pPr marL="342900" indent="-342900">
              <a:buAutoNum type="arabicPeriod"/>
            </a:pPr>
            <a:r>
              <a:rPr lang="zh-CN" altLang="en-US" dirty="0"/>
              <a:t>即：接近，靠近，走向</a:t>
            </a:r>
            <a:endParaRPr lang="en-US" altLang="zh-CN" dirty="0"/>
          </a:p>
          <a:p>
            <a:pPr marL="342900" indent="-342900">
              <a:buAutoNum type="arabicPeriod"/>
            </a:pPr>
            <a:r>
              <a:rPr lang="zh-CN" altLang="en-US" dirty="0"/>
              <a:t>穷：探寻到底</a:t>
            </a:r>
            <a:endParaRPr lang="en-US" altLang="zh-CN" dirty="0"/>
          </a:p>
          <a:p>
            <a:pPr marL="342900" indent="-342900">
              <a:buAutoNum type="arabicPeriod"/>
            </a:pPr>
            <a:r>
              <a:rPr lang="zh-CN" altLang="en-US" dirty="0"/>
              <a:t>盖：助词，用于句首，表示要发表议论</a:t>
            </a:r>
            <a:endParaRPr lang="en-CN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C2BE624C-1EB9-964C-B2EA-95E5839D323C}"/>
                  </a:ext>
                </a:extLst>
              </p14:cNvPr>
              <p14:cNvContentPartPr/>
              <p14:nvPr/>
            </p14:nvContentPartPr>
            <p14:xfrm>
              <a:off x="2579290" y="4990190"/>
              <a:ext cx="249480" cy="3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C2BE624C-1EB9-964C-B2EA-95E5839D323C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561650" y="4972190"/>
                <a:ext cx="28512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41448159-A5F9-E440-8E60-C1389859D090}"/>
                  </a:ext>
                </a:extLst>
              </p14:cNvPr>
              <p14:cNvContentPartPr/>
              <p14:nvPr/>
            </p14:nvContentPartPr>
            <p14:xfrm>
              <a:off x="3487570" y="5012150"/>
              <a:ext cx="252720" cy="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41448159-A5F9-E440-8E60-C1389859D09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469570" y="4994150"/>
                <a:ext cx="28836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A1B161AD-0E53-9844-BDBB-11DA9BFF4DD1}"/>
                  </a:ext>
                </a:extLst>
              </p14:cNvPr>
              <p14:cNvContentPartPr/>
              <p14:nvPr/>
            </p14:nvContentPartPr>
            <p14:xfrm>
              <a:off x="5047450" y="5011790"/>
              <a:ext cx="259560" cy="3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A1B161AD-0E53-9844-BDBB-11DA9BFF4DD1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029450" y="4994150"/>
                <a:ext cx="2952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1BE4428C-BDC2-4447-8C96-33A12D6AC95F}"/>
                  </a:ext>
                </a:extLst>
              </p14:cNvPr>
              <p14:cNvContentPartPr/>
              <p14:nvPr/>
            </p14:nvContentPartPr>
            <p14:xfrm>
              <a:off x="6526690" y="3198830"/>
              <a:ext cx="125280" cy="1317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1BE4428C-BDC2-4447-8C96-33A12D6AC95F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6508690" y="3181190"/>
                <a:ext cx="160920" cy="167400"/>
              </a:xfrm>
              <a:prstGeom prst="rect">
                <a:avLst/>
              </a:prstGeom>
            </p:spPr>
          </p:pic>
        </mc:Fallback>
      </mc:AlternateContent>
      <p:grpSp>
        <p:nvGrpSpPr>
          <p:cNvPr id="21" name="Group 20">
            <a:extLst>
              <a:ext uri="{FF2B5EF4-FFF2-40B4-BE49-F238E27FC236}">
                <a16:creationId xmlns:a16="http://schemas.microsoft.com/office/drawing/2014/main" id="{453A4554-54EF-AD43-9616-81A88903955E}"/>
              </a:ext>
            </a:extLst>
          </p:cNvPr>
          <p:cNvGrpSpPr/>
          <p:nvPr/>
        </p:nvGrpSpPr>
        <p:grpSpPr>
          <a:xfrm>
            <a:off x="2511970" y="4503110"/>
            <a:ext cx="178200" cy="166680"/>
            <a:chOff x="2511970" y="4503110"/>
            <a:chExt cx="178200" cy="1666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13EB50C6-2CA5-A847-8F89-17712DF4C05A}"/>
                    </a:ext>
                  </a:extLst>
                </p14:cNvPr>
                <p14:cNvContentPartPr/>
                <p14:nvPr/>
              </p14:nvContentPartPr>
              <p14:xfrm>
                <a:off x="2511970" y="4503110"/>
                <a:ext cx="178200" cy="8208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13EB50C6-2CA5-A847-8F89-17712DF4C05A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2494330" y="4485470"/>
                  <a:ext cx="213840" cy="11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0A684945-363A-304C-8F26-5C866AF15BE7}"/>
                    </a:ext>
                  </a:extLst>
                </p14:cNvPr>
                <p14:cNvContentPartPr/>
                <p14:nvPr/>
              </p14:nvContentPartPr>
              <p14:xfrm>
                <a:off x="2632210" y="4544510"/>
                <a:ext cx="12240" cy="12528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0A684945-363A-304C-8F26-5C866AF15BE7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2614570" y="4526870"/>
                  <a:ext cx="47880" cy="160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C157074F-7F71-1D46-913A-5BF0F69FE3C2}"/>
              </a:ext>
            </a:extLst>
          </p:cNvPr>
          <p:cNvGrpSpPr/>
          <p:nvPr/>
        </p:nvGrpSpPr>
        <p:grpSpPr>
          <a:xfrm>
            <a:off x="3464530" y="4484750"/>
            <a:ext cx="114120" cy="159120"/>
            <a:chOff x="3464530" y="4484750"/>
            <a:chExt cx="114120" cy="159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F50AB125-CD1B-884A-A5E0-0BCF4DA5856E}"/>
                    </a:ext>
                  </a:extLst>
                </p14:cNvPr>
                <p14:cNvContentPartPr/>
                <p14:nvPr/>
              </p14:nvContentPartPr>
              <p14:xfrm>
                <a:off x="3464530" y="4517510"/>
                <a:ext cx="100800" cy="12636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F50AB125-CD1B-884A-A5E0-0BCF4DA5856E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3446530" y="4499870"/>
                  <a:ext cx="136440" cy="16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843A8832-243A-8A40-9489-83EC7E3F223F}"/>
                    </a:ext>
                  </a:extLst>
                </p14:cNvPr>
                <p14:cNvContentPartPr/>
                <p14:nvPr/>
              </p14:nvContentPartPr>
              <p14:xfrm>
                <a:off x="3476050" y="4484750"/>
                <a:ext cx="102600" cy="900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843A8832-243A-8A40-9489-83EC7E3F223F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3458410" y="4467110"/>
                  <a:ext cx="138240" cy="446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F257A210-579E-5D44-94F2-738CA630F589}"/>
                  </a:ext>
                </a:extLst>
              </p14:cNvPr>
              <p14:cNvContentPartPr/>
              <p14:nvPr/>
            </p14:nvContentPartPr>
            <p14:xfrm>
              <a:off x="5125570" y="4503830"/>
              <a:ext cx="71280" cy="13428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F257A210-579E-5D44-94F2-738CA630F589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5107930" y="4486190"/>
                <a:ext cx="106920" cy="169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638915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》1.4</a:t>
            </a:r>
            <a:r>
              <a:rPr lang="zh-CN" altLang="en-US" dirty="0"/>
              <a:t> 之一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BCB2BE8D-0D1B-8544-986B-6CF280898C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05100" y="2476500"/>
            <a:ext cx="6781800" cy="1905000"/>
          </a:xfr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774CFEC1-FB58-924B-9294-67D449F0E6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500" y="4470952"/>
            <a:ext cx="6756400" cy="133350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17EA277B-0952-EF42-8EFE-A13E6CEC1543}"/>
              </a:ext>
            </a:extLst>
          </p:cNvPr>
          <p:cNvGrpSpPr/>
          <p:nvPr/>
        </p:nvGrpSpPr>
        <p:grpSpPr>
          <a:xfrm>
            <a:off x="5533852" y="2950093"/>
            <a:ext cx="120600" cy="165960"/>
            <a:chOff x="5533852" y="2950093"/>
            <a:chExt cx="120600" cy="1659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054AA4EE-2E92-EB4F-BBD6-6E8E4578565A}"/>
                    </a:ext>
                  </a:extLst>
                </p14:cNvPr>
                <p14:cNvContentPartPr/>
                <p14:nvPr/>
              </p14:nvContentPartPr>
              <p14:xfrm>
                <a:off x="5533852" y="2984293"/>
                <a:ext cx="74160" cy="1317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054AA4EE-2E92-EB4F-BBD6-6E8E4578565A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524852" y="2975293"/>
                  <a:ext cx="91800" cy="14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B6C858FB-4D42-9849-8E36-17FE8516429E}"/>
                    </a:ext>
                  </a:extLst>
                </p14:cNvPr>
                <p14:cNvContentPartPr/>
                <p14:nvPr/>
              </p14:nvContentPartPr>
              <p14:xfrm>
                <a:off x="5650852" y="3004453"/>
                <a:ext cx="3600" cy="3492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B6C858FB-4D42-9849-8E36-17FE8516429E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5642212" y="2995453"/>
                  <a:ext cx="21240" cy="5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471D2219-9860-514F-903F-AB2B03CA52AD}"/>
                    </a:ext>
                  </a:extLst>
                </p14:cNvPr>
                <p14:cNvContentPartPr/>
                <p14:nvPr/>
              </p14:nvContentPartPr>
              <p14:xfrm>
                <a:off x="5643652" y="2950093"/>
                <a:ext cx="360" cy="36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471D2219-9860-514F-903F-AB2B03CA52AD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5634652" y="294145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C22DDB9-A0E2-6643-824D-F193B5968D03}"/>
              </a:ext>
            </a:extLst>
          </p:cNvPr>
          <p:cNvGrpSpPr/>
          <p:nvPr/>
        </p:nvGrpSpPr>
        <p:grpSpPr>
          <a:xfrm>
            <a:off x="5738332" y="2914093"/>
            <a:ext cx="74160" cy="137520"/>
            <a:chOff x="5738332" y="2914093"/>
            <a:chExt cx="74160" cy="137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8091BDCF-8878-784E-A5DB-5F29C6CA3F27}"/>
                    </a:ext>
                  </a:extLst>
                </p14:cNvPr>
                <p14:cNvContentPartPr/>
                <p14:nvPr/>
              </p14:nvContentPartPr>
              <p14:xfrm>
                <a:off x="5740132" y="2979613"/>
                <a:ext cx="72360" cy="7200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8091BDCF-8878-784E-A5DB-5F29C6CA3F27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5731492" y="2970613"/>
                  <a:ext cx="90000" cy="8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29FE9B83-B4FB-DC44-8EA8-F533274B770C}"/>
                    </a:ext>
                  </a:extLst>
                </p14:cNvPr>
                <p14:cNvContentPartPr/>
                <p14:nvPr/>
              </p14:nvContentPartPr>
              <p14:xfrm>
                <a:off x="5738332" y="2914093"/>
                <a:ext cx="18000" cy="1764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29FE9B83-B4FB-DC44-8EA8-F533274B770C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5729692" y="2905093"/>
                  <a:ext cx="35640" cy="352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8B32333-8D82-E347-9F9C-1ACC3F98BCE4}"/>
              </a:ext>
            </a:extLst>
          </p:cNvPr>
          <p:cNvGrpSpPr/>
          <p:nvPr/>
        </p:nvGrpSpPr>
        <p:grpSpPr>
          <a:xfrm>
            <a:off x="9173353" y="4847630"/>
            <a:ext cx="205920" cy="115200"/>
            <a:chOff x="9173353" y="4847630"/>
            <a:chExt cx="205920" cy="1152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C58D9D4F-A79A-2D42-AEF3-8B768AD987C7}"/>
                    </a:ext>
                  </a:extLst>
                </p14:cNvPr>
                <p14:cNvContentPartPr/>
                <p14:nvPr/>
              </p14:nvContentPartPr>
              <p14:xfrm>
                <a:off x="9177313" y="4860950"/>
                <a:ext cx="360" cy="10188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C58D9D4F-A79A-2D42-AEF3-8B768AD987C7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9168673" y="4851950"/>
                  <a:ext cx="18000" cy="11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4EE05F44-BCA0-8E4B-BCA2-8ADC0EB8D7C6}"/>
                    </a:ext>
                  </a:extLst>
                </p14:cNvPr>
                <p14:cNvContentPartPr/>
                <p14:nvPr/>
              </p14:nvContentPartPr>
              <p14:xfrm>
                <a:off x="9173353" y="4847630"/>
                <a:ext cx="70200" cy="6624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4EE05F44-BCA0-8E4B-BCA2-8ADC0EB8D7C6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9164353" y="4838630"/>
                  <a:ext cx="87840" cy="8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7352729E-EA08-2F41-972F-0F1E74285554}"/>
                    </a:ext>
                  </a:extLst>
                </p14:cNvPr>
                <p14:cNvContentPartPr/>
                <p14:nvPr/>
              </p14:nvContentPartPr>
              <p14:xfrm>
                <a:off x="9298273" y="4850150"/>
                <a:ext cx="81000" cy="6912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7352729E-EA08-2F41-972F-0F1E74285554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9289273" y="4841510"/>
                  <a:ext cx="98640" cy="867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F5DA2481-8748-AA46-8667-A7E638547E1F}"/>
                  </a:ext>
                </a:extLst>
              </p14:cNvPr>
              <p14:cNvContentPartPr/>
              <p14:nvPr/>
            </p14:nvContentPartPr>
            <p14:xfrm>
              <a:off x="9429313" y="4854470"/>
              <a:ext cx="360" cy="7704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F5DA2481-8748-AA46-8667-A7E638547E1F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9420673" y="4845830"/>
                <a:ext cx="18000" cy="94680"/>
              </a:xfrm>
              <a:prstGeom prst="rect">
                <a:avLst/>
              </a:prstGeom>
            </p:spPr>
          </p:pic>
        </mc:Fallback>
      </mc:AlternateContent>
      <p:grpSp>
        <p:nvGrpSpPr>
          <p:cNvPr id="38" name="Group 37">
            <a:extLst>
              <a:ext uri="{FF2B5EF4-FFF2-40B4-BE49-F238E27FC236}">
                <a16:creationId xmlns:a16="http://schemas.microsoft.com/office/drawing/2014/main" id="{14EC1D07-019B-8B45-A315-2C259ACFEE1A}"/>
              </a:ext>
            </a:extLst>
          </p:cNvPr>
          <p:cNvGrpSpPr/>
          <p:nvPr/>
        </p:nvGrpSpPr>
        <p:grpSpPr>
          <a:xfrm>
            <a:off x="9329953" y="4768790"/>
            <a:ext cx="163080" cy="155160"/>
            <a:chOff x="9329953" y="4768790"/>
            <a:chExt cx="163080" cy="1551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6998F410-47ED-F545-9663-784E25EC1E34}"/>
                    </a:ext>
                  </a:extLst>
                </p14:cNvPr>
                <p14:cNvContentPartPr/>
                <p14:nvPr/>
              </p14:nvContentPartPr>
              <p14:xfrm>
                <a:off x="9447313" y="4856990"/>
                <a:ext cx="45720" cy="6696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6998F410-47ED-F545-9663-784E25EC1E34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9438313" y="4848350"/>
                  <a:ext cx="63360" cy="8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CD4B7135-048F-F547-95CF-998E4F772327}"/>
                    </a:ext>
                  </a:extLst>
                </p14:cNvPr>
                <p14:cNvContentPartPr/>
                <p14:nvPr/>
              </p14:nvContentPartPr>
              <p14:xfrm>
                <a:off x="9329953" y="4768790"/>
                <a:ext cx="70200" cy="5184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CD4B7135-048F-F547-95CF-998E4F772327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9321313" y="4759790"/>
                  <a:ext cx="87840" cy="69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4D7E0399-C6A1-854A-AE16-BAB96B2EE4D3}"/>
              </a:ext>
            </a:extLst>
          </p:cNvPr>
          <p:cNvGrpSpPr/>
          <p:nvPr/>
        </p:nvGrpSpPr>
        <p:grpSpPr>
          <a:xfrm>
            <a:off x="8057713" y="2418350"/>
            <a:ext cx="256320" cy="164520"/>
            <a:chOff x="8057713" y="2418350"/>
            <a:chExt cx="256320" cy="164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FA93834B-A404-2141-8EB2-7FC95C94936B}"/>
                    </a:ext>
                  </a:extLst>
                </p14:cNvPr>
                <p14:cNvContentPartPr/>
                <p14:nvPr/>
              </p14:nvContentPartPr>
              <p14:xfrm>
                <a:off x="8057713" y="2513750"/>
                <a:ext cx="127440" cy="69120"/>
              </p14:xfrm>
            </p:contentPart>
          </mc:Choice>
          <mc:Fallback xmlns=""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FA93834B-A404-2141-8EB2-7FC95C94936B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8048713" y="2504750"/>
                  <a:ext cx="145080" cy="8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34D20CDA-A4F7-BE40-8B89-6CD10E132688}"/>
                    </a:ext>
                  </a:extLst>
                </p14:cNvPr>
                <p14:cNvContentPartPr/>
                <p14:nvPr/>
              </p14:nvContentPartPr>
              <p14:xfrm>
                <a:off x="8225833" y="2499710"/>
                <a:ext cx="88200" cy="72360"/>
              </p14:xfrm>
            </p:contentPart>
          </mc:Choice>
          <mc:Fallback xmlns=""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34D20CDA-A4F7-BE40-8B89-6CD10E132688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8216833" y="2490710"/>
                  <a:ext cx="105840" cy="9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E0016BD8-A9B4-D547-8567-5ED7C6B06E19}"/>
                    </a:ext>
                  </a:extLst>
                </p14:cNvPr>
                <p14:cNvContentPartPr/>
                <p14:nvPr/>
              </p14:nvContentPartPr>
              <p14:xfrm>
                <a:off x="8247073" y="2418350"/>
                <a:ext cx="12600" cy="4752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E0016BD8-A9B4-D547-8567-5ED7C6B06E19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8238073" y="2409710"/>
                  <a:ext cx="30240" cy="651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7D3B7E6A-516B-0143-91EF-E0CF901CF904}"/>
                  </a:ext>
                </a:extLst>
              </p14:cNvPr>
              <p14:cNvContentPartPr/>
              <p14:nvPr/>
            </p14:nvContentPartPr>
            <p14:xfrm>
              <a:off x="8472073" y="2493230"/>
              <a:ext cx="77400" cy="8928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7D3B7E6A-516B-0143-91EF-E0CF901CF904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8463073" y="2484230"/>
                <a:ext cx="95040" cy="10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694E8D63-3139-0144-8E50-A8722E088EAD}"/>
                  </a:ext>
                </a:extLst>
              </p14:cNvPr>
              <p14:cNvContentPartPr/>
              <p14:nvPr/>
            </p14:nvContentPartPr>
            <p14:xfrm>
              <a:off x="8485033" y="2343470"/>
              <a:ext cx="19440" cy="4608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694E8D63-3139-0144-8E50-A8722E088EAD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8476393" y="2334470"/>
                <a:ext cx="37080" cy="63720"/>
              </a:xfrm>
              <a:prstGeom prst="rect">
                <a:avLst/>
              </a:prstGeom>
            </p:spPr>
          </p:pic>
        </mc:Fallback>
      </mc:AlternateContent>
      <p:grpSp>
        <p:nvGrpSpPr>
          <p:cNvPr id="57" name="Group 56">
            <a:extLst>
              <a:ext uri="{FF2B5EF4-FFF2-40B4-BE49-F238E27FC236}">
                <a16:creationId xmlns:a16="http://schemas.microsoft.com/office/drawing/2014/main" id="{AAB260F7-56DD-C644-929C-E8E798AF6097}"/>
              </a:ext>
            </a:extLst>
          </p:cNvPr>
          <p:cNvGrpSpPr/>
          <p:nvPr/>
        </p:nvGrpSpPr>
        <p:grpSpPr>
          <a:xfrm>
            <a:off x="8678353" y="2395310"/>
            <a:ext cx="218520" cy="187200"/>
            <a:chOff x="8678353" y="2395310"/>
            <a:chExt cx="218520" cy="1872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5FF3709B-363C-7A4E-9B63-F32153B30795}"/>
                    </a:ext>
                  </a:extLst>
                </p14:cNvPr>
                <p14:cNvContentPartPr/>
                <p14:nvPr/>
              </p14:nvContentPartPr>
              <p14:xfrm>
                <a:off x="8678353" y="2510870"/>
                <a:ext cx="57960" cy="46440"/>
              </p14:xfrm>
            </p:contentPart>
          </mc:Choice>
          <mc:Fallback xmlns=""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5FF3709B-363C-7A4E-9B63-F32153B30795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8669353" y="2501870"/>
                  <a:ext cx="75600" cy="6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6F199FE5-8C3F-074D-989E-78A69C2CC76E}"/>
                    </a:ext>
                  </a:extLst>
                </p14:cNvPr>
                <p14:cNvContentPartPr/>
                <p14:nvPr/>
              </p14:nvContentPartPr>
              <p14:xfrm>
                <a:off x="8685193" y="2495030"/>
                <a:ext cx="62280" cy="7452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6F199FE5-8C3F-074D-989E-78A69C2CC76E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8676553" y="2486030"/>
                  <a:ext cx="79920" cy="9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FDA775E7-4C07-4C43-B4E9-6CCAD0520082}"/>
                    </a:ext>
                  </a:extLst>
                </p14:cNvPr>
                <p14:cNvContentPartPr/>
                <p14:nvPr/>
              </p14:nvContentPartPr>
              <p14:xfrm>
                <a:off x="8786713" y="2515550"/>
                <a:ext cx="2160" cy="4824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FDA775E7-4C07-4C43-B4E9-6CCAD0520082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8778073" y="2506910"/>
                  <a:ext cx="19800" cy="6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0A04B754-2637-EB44-84A9-76E1F02C63B8}"/>
                    </a:ext>
                  </a:extLst>
                </p14:cNvPr>
                <p14:cNvContentPartPr/>
                <p14:nvPr/>
              </p14:nvContentPartPr>
              <p14:xfrm>
                <a:off x="8788513" y="2466230"/>
                <a:ext cx="360" cy="36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0A04B754-2637-EB44-84A9-76E1F02C63B8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8779873" y="245759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22BE6367-C7BA-6242-9EB7-3E331FF1248F}"/>
                    </a:ext>
                  </a:extLst>
                </p14:cNvPr>
                <p14:cNvContentPartPr/>
                <p14:nvPr/>
              </p14:nvContentPartPr>
              <p14:xfrm>
                <a:off x="8826673" y="2511230"/>
                <a:ext cx="70200" cy="7128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22BE6367-C7BA-6242-9EB7-3E331FF1248F}"/>
                    </a:ext>
                  </a:extLst>
                </p:cNvPr>
                <p:cNvPicPr/>
                <p:nvPr/>
              </p:nvPicPr>
              <p:blipFill>
                <a:blip r:embed="rId44"/>
                <a:stretch>
                  <a:fillRect/>
                </a:stretch>
              </p:blipFill>
              <p:spPr>
                <a:xfrm>
                  <a:off x="8818033" y="2502230"/>
                  <a:ext cx="87840" cy="8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5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6DE5A42C-492C-334A-8F87-B2EAF730298D}"/>
                    </a:ext>
                  </a:extLst>
                </p14:cNvPr>
                <p14:cNvContentPartPr/>
                <p14:nvPr/>
              </p14:nvContentPartPr>
              <p14:xfrm>
                <a:off x="8840353" y="2395310"/>
                <a:ext cx="23760" cy="7200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6DE5A42C-492C-334A-8F87-B2EAF730298D}"/>
                    </a:ext>
                  </a:extLst>
                </p:cNvPr>
                <p:cNvPicPr/>
                <p:nvPr/>
              </p:nvPicPr>
              <p:blipFill>
                <a:blip r:embed="rId46"/>
                <a:stretch>
                  <a:fillRect/>
                </a:stretch>
              </p:blipFill>
              <p:spPr>
                <a:xfrm>
                  <a:off x="8831713" y="2386310"/>
                  <a:ext cx="41400" cy="896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A0EE9D1E-467B-6B49-BD72-438292EDE65E}"/>
                  </a:ext>
                </a:extLst>
              </p14:cNvPr>
              <p14:cNvContentPartPr/>
              <p14:nvPr/>
            </p14:nvContentPartPr>
            <p14:xfrm>
              <a:off x="3067393" y="2945750"/>
              <a:ext cx="3960" cy="11448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A0EE9D1E-467B-6B49-BD72-438292EDE65E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3058393" y="2937110"/>
                <a:ext cx="21600" cy="13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3E248F64-BFCE-8345-A8A5-F482BB7DD6AA}"/>
                  </a:ext>
                </a:extLst>
              </p14:cNvPr>
              <p14:cNvContentPartPr/>
              <p14:nvPr/>
            </p14:nvContentPartPr>
            <p14:xfrm>
              <a:off x="3078553" y="3002270"/>
              <a:ext cx="32400" cy="5400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3E248F64-BFCE-8345-A8A5-F482BB7DD6AA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3069553" y="2993270"/>
                <a:ext cx="50040" cy="71640"/>
              </a:xfrm>
              <a:prstGeom prst="rect">
                <a:avLst/>
              </a:prstGeom>
            </p:spPr>
          </p:pic>
        </mc:Fallback>
      </mc:AlternateContent>
      <p:grpSp>
        <p:nvGrpSpPr>
          <p:cNvPr id="67" name="Group 66">
            <a:extLst>
              <a:ext uri="{FF2B5EF4-FFF2-40B4-BE49-F238E27FC236}">
                <a16:creationId xmlns:a16="http://schemas.microsoft.com/office/drawing/2014/main" id="{4D8E2F98-1DF0-8C49-A36A-A79657D6D577}"/>
              </a:ext>
            </a:extLst>
          </p:cNvPr>
          <p:cNvGrpSpPr/>
          <p:nvPr/>
        </p:nvGrpSpPr>
        <p:grpSpPr>
          <a:xfrm>
            <a:off x="3145873" y="2905430"/>
            <a:ext cx="175320" cy="169560"/>
            <a:chOff x="3145873" y="2905430"/>
            <a:chExt cx="175320" cy="1695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1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4A8C8D36-1574-814B-A8BB-1C26511B9D20}"/>
                    </a:ext>
                  </a:extLst>
                </p14:cNvPr>
                <p14:cNvContentPartPr/>
                <p14:nvPr/>
              </p14:nvContentPartPr>
              <p14:xfrm>
                <a:off x="3145873" y="3003350"/>
                <a:ext cx="68760" cy="7020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4A8C8D36-1574-814B-A8BB-1C26511B9D20}"/>
                    </a:ext>
                  </a:extLst>
                </p:cNvPr>
                <p:cNvPicPr/>
                <p:nvPr/>
              </p:nvPicPr>
              <p:blipFill>
                <a:blip r:embed="rId52"/>
                <a:stretch>
                  <a:fillRect/>
                </a:stretch>
              </p:blipFill>
              <p:spPr>
                <a:xfrm>
                  <a:off x="3136873" y="2994350"/>
                  <a:ext cx="86400" cy="8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3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0F5A4650-1301-2D44-806C-27E24A57B56D}"/>
                    </a:ext>
                  </a:extLst>
                </p14:cNvPr>
                <p14:cNvContentPartPr/>
                <p14:nvPr/>
              </p14:nvContentPartPr>
              <p14:xfrm>
                <a:off x="3258193" y="3010190"/>
                <a:ext cx="63000" cy="64800"/>
              </p14:xfrm>
            </p:contentPart>
          </mc:Choice>
          <mc:Fallback xmlns=""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0F5A4650-1301-2D44-806C-27E24A57B56D}"/>
                    </a:ext>
                  </a:extLst>
                </p:cNvPr>
                <p:cNvPicPr/>
                <p:nvPr/>
              </p:nvPicPr>
              <p:blipFill>
                <a:blip r:embed="rId54"/>
                <a:stretch>
                  <a:fillRect/>
                </a:stretch>
              </p:blipFill>
              <p:spPr>
                <a:xfrm>
                  <a:off x="3249193" y="3001190"/>
                  <a:ext cx="80640" cy="8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5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4F7A8063-FD41-5944-8476-22256F54DBEC}"/>
                    </a:ext>
                  </a:extLst>
                </p14:cNvPr>
                <p14:cNvContentPartPr/>
                <p14:nvPr/>
              </p14:nvContentPartPr>
              <p14:xfrm>
                <a:off x="3156673" y="2905430"/>
                <a:ext cx="21960" cy="6804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4F7A8063-FD41-5944-8476-22256F54DBEC}"/>
                    </a:ext>
                  </a:extLst>
                </p:cNvPr>
                <p:cNvPicPr/>
                <p:nvPr/>
              </p:nvPicPr>
              <p:blipFill>
                <a:blip r:embed="rId56"/>
                <a:stretch>
                  <a:fillRect/>
                </a:stretch>
              </p:blipFill>
              <p:spPr>
                <a:xfrm>
                  <a:off x="3148033" y="2896790"/>
                  <a:ext cx="39600" cy="856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ABB51442-D6A3-4F4A-8823-245DB9977E35}"/>
                  </a:ext>
                </a:extLst>
              </p14:cNvPr>
              <p14:cNvContentPartPr/>
              <p14:nvPr/>
            </p14:nvContentPartPr>
            <p14:xfrm>
              <a:off x="3429913" y="2918390"/>
              <a:ext cx="73080" cy="14364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ABB51442-D6A3-4F4A-8823-245DB9977E35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3420913" y="2909390"/>
                <a:ext cx="90720" cy="161280"/>
              </a:xfrm>
              <a:prstGeom prst="rect">
                <a:avLst/>
              </a:prstGeom>
            </p:spPr>
          </p:pic>
        </mc:Fallback>
      </mc:AlternateContent>
      <p:grpSp>
        <p:nvGrpSpPr>
          <p:cNvPr id="73" name="Group 72">
            <a:extLst>
              <a:ext uri="{FF2B5EF4-FFF2-40B4-BE49-F238E27FC236}">
                <a16:creationId xmlns:a16="http://schemas.microsoft.com/office/drawing/2014/main" id="{42F5BB16-F029-8F45-AE91-8380E482048D}"/>
              </a:ext>
            </a:extLst>
          </p:cNvPr>
          <p:cNvGrpSpPr/>
          <p:nvPr/>
        </p:nvGrpSpPr>
        <p:grpSpPr>
          <a:xfrm>
            <a:off x="3552313" y="2880230"/>
            <a:ext cx="197640" cy="187920"/>
            <a:chOff x="3552313" y="2880230"/>
            <a:chExt cx="197640" cy="187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9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4566755A-A574-B44B-8B43-71DAECCF30FE}"/>
                    </a:ext>
                  </a:extLst>
                </p14:cNvPr>
                <p14:cNvContentPartPr/>
                <p14:nvPr/>
              </p14:nvContentPartPr>
              <p14:xfrm>
                <a:off x="3552313" y="2991110"/>
                <a:ext cx="78480" cy="7704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4566755A-A574-B44B-8B43-71DAECCF30FE}"/>
                    </a:ext>
                  </a:extLst>
                </p:cNvPr>
                <p:cNvPicPr/>
                <p:nvPr/>
              </p:nvPicPr>
              <p:blipFill>
                <a:blip r:embed="rId60"/>
                <a:stretch>
                  <a:fillRect/>
                </a:stretch>
              </p:blipFill>
              <p:spPr>
                <a:xfrm>
                  <a:off x="3543313" y="2982470"/>
                  <a:ext cx="96120" cy="9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1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3CA6DB81-F119-284B-BEA2-87214F7E3FC2}"/>
                    </a:ext>
                  </a:extLst>
                </p14:cNvPr>
                <p14:cNvContentPartPr/>
                <p14:nvPr/>
              </p14:nvContentPartPr>
              <p14:xfrm>
                <a:off x="3687673" y="2990390"/>
                <a:ext cx="62280" cy="67320"/>
              </p14:xfrm>
            </p:contentPart>
          </mc:Choice>
          <mc:Fallback xmlns=""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3CA6DB81-F119-284B-BEA2-87214F7E3FC2}"/>
                    </a:ext>
                  </a:extLst>
                </p:cNvPr>
                <p:cNvPicPr/>
                <p:nvPr/>
              </p:nvPicPr>
              <p:blipFill>
                <a:blip r:embed="rId62"/>
                <a:stretch>
                  <a:fillRect/>
                </a:stretch>
              </p:blipFill>
              <p:spPr>
                <a:xfrm>
                  <a:off x="3679033" y="2981750"/>
                  <a:ext cx="79920" cy="8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3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584F1DA2-0CDC-234A-AF0E-CBC25B5C5903}"/>
                    </a:ext>
                  </a:extLst>
                </p14:cNvPr>
                <p14:cNvContentPartPr/>
                <p14:nvPr/>
              </p14:nvContentPartPr>
              <p14:xfrm>
                <a:off x="3553033" y="2880230"/>
                <a:ext cx="56160" cy="51120"/>
              </p14:xfrm>
            </p:contentPart>
          </mc:Choice>
          <mc:Fallback xmlns=""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584F1DA2-0CDC-234A-AF0E-CBC25B5C5903}"/>
                    </a:ext>
                  </a:extLst>
                </p:cNvPr>
                <p:cNvPicPr/>
                <p:nvPr/>
              </p:nvPicPr>
              <p:blipFill>
                <a:blip r:embed="rId64"/>
                <a:stretch>
                  <a:fillRect/>
                </a:stretch>
              </p:blipFill>
              <p:spPr>
                <a:xfrm>
                  <a:off x="3544393" y="2871230"/>
                  <a:ext cx="73800" cy="68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86E58C61-3195-C34A-990D-95F3F7A7054E}"/>
              </a:ext>
            </a:extLst>
          </p:cNvPr>
          <p:cNvGrpSpPr/>
          <p:nvPr/>
        </p:nvGrpSpPr>
        <p:grpSpPr>
          <a:xfrm>
            <a:off x="7421424" y="3385152"/>
            <a:ext cx="283320" cy="204840"/>
            <a:chOff x="7421424" y="3385152"/>
            <a:chExt cx="283320" cy="204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5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F636C990-28D2-DC45-902B-D0D79257F61C}"/>
                    </a:ext>
                  </a:extLst>
                </p14:cNvPr>
                <p14:cNvContentPartPr/>
                <p14:nvPr/>
              </p14:nvContentPartPr>
              <p14:xfrm>
                <a:off x="7443024" y="3470472"/>
                <a:ext cx="20880" cy="43920"/>
              </p14:xfrm>
            </p:contentPart>
          </mc:Choice>
          <mc:Fallback xmlns=""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F636C990-28D2-DC45-902B-D0D79257F61C}"/>
                    </a:ext>
                  </a:extLst>
                </p:cNvPr>
                <p:cNvPicPr/>
                <p:nvPr/>
              </p:nvPicPr>
              <p:blipFill>
                <a:blip r:embed="rId66"/>
                <a:stretch>
                  <a:fillRect/>
                </a:stretch>
              </p:blipFill>
              <p:spPr>
                <a:xfrm>
                  <a:off x="7434384" y="3461832"/>
                  <a:ext cx="38520" cy="6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7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22E652E8-DBCA-554A-BD19-50C58A704DB6}"/>
                    </a:ext>
                  </a:extLst>
                </p14:cNvPr>
                <p14:cNvContentPartPr/>
                <p14:nvPr/>
              </p14:nvContentPartPr>
              <p14:xfrm>
                <a:off x="7421424" y="3460752"/>
                <a:ext cx="92520" cy="12924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22E652E8-DBCA-554A-BD19-50C58A704DB6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412424" y="3451752"/>
                  <a:ext cx="110160" cy="14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9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F02EFE64-1F95-4F41-82D8-D2966119F13C}"/>
                    </a:ext>
                  </a:extLst>
                </p14:cNvPr>
                <p14:cNvContentPartPr/>
                <p14:nvPr/>
              </p14:nvContentPartPr>
              <p14:xfrm>
                <a:off x="7529784" y="3477672"/>
                <a:ext cx="97200" cy="59040"/>
              </p14:xfrm>
            </p:contentPart>
          </mc:Choice>
          <mc:Fallback xmlns=""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F02EFE64-1F95-4F41-82D8-D2966119F13C}"/>
                    </a:ext>
                  </a:extLst>
                </p:cNvPr>
                <p:cNvPicPr/>
                <p:nvPr/>
              </p:nvPicPr>
              <p:blipFill>
                <a:blip r:embed="rId70"/>
                <a:stretch>
                  <a:fillRect/>
                </a:stretch>
              </p:blipFill>
              <p:spPr>
                <a:xfrm>
                  <a:off x="7521144" y="3469032"/>
                  <a:ext cx="114840" cy="7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1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1621E52E-DBBF-D840-A976-84E72A292A6F}"/>
                    </a:ext>
                  </a:extLst>
                </p14:cNvPr>
                <p14:cNvContentPartPr/>
                <p14:nvPr/>
              </p14:nvContentPartPr>
              <p14:xfrm>
                <a:off x="7645704" y="3452112"/>
                <a:ext cx="59040" cy="75960"/>
              </p14:xfrm>
            </p:contentPart>
          </mc:Choice>
          <mc:Fallback xmlns=""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1621E52E-DBBF-D840-A976-84E72A292A6F}"/>
                    </a:ext>
                  </a:extLst>
                </p:cNvPr>
                <p:cNvPicPr/>
                <p:nvPr/>
              </p:nvPicPr>
              <p:blipFill>
                <a:blip r:embed="rId72"/>
                <a:stretch>
                  <a:fillRect/>
                </a:stretch>
              </p:blipFill>
              <p:spPr>
                <a:xfrm>
                  <a:off x="7637064" y="3443472"/>
                  <a:ext cx="76680" cy="9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3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FEEC428E-3A6A-9D48-ADF2-91908DC195E6}"/>
                    </a:ext>
                  </a:extLst>
                </p14:cNvPr>
                <p14:cNvContentPartPr/>
                <p14:nvPr/>
              </p14:nvContentPartPr>
              <p14:xfrm>
                <a:off x="7576944" y="3385152"/>
                <a:ext cx="60840" cy="51840"/>
              </p14:xfrm>
            </p:contentPart>
          </mc:Choice>
          <mc:Fallback xmlns=""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FEEC428E-3A6A-9D48-ADF2-91908DC195E6}"/>
                    </a:ext>
                  </a:extLst>
                </p:cNvPr>
                <p:cNvPicPr/>
                <p:nvPr/>
              </p:nvPicPr>
              <p:blipFill>
                <a:blip r:embed="rId74"/>
                <a:stretch>
                  <a:fillRect/>
                </a:stretch>
              </p:blipFill>
              <p:spPr>
                <a:xfrm>
                  <a:off x="7567944" y="3376512"/>
                  <a:ext cx="78480" cy="694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9C1BA80F-A9B6-BB4D-8695-6731A415CC69}"/>
                  </a:ext>
                </a:extLst>
              </p14:cNvPr>
              <p14:cNvContentPartPr/>
              <p14:nvPr/>
            </p14:nvContentPartPr>
            <p14:xfrm>
              <a:off x="8130919" y="3479619"/>
              <a:ext cx="87120" cy="5148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9C1BA80F-A9B6-BB4D-8695-6731A415CC69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8122279" y="3470619"/>
                <a:ext cx="104760" cy="69120"/>
              </a:xfrm>
              <a:prstGeom prst="rect">
                <a:avLst/>
              </a:prstGeom>
            </p:spPr>
          </p:pic>
        </mc:Fallback>
      </mc:AlternateContent>
      <p:grpSp>
        <p:nvGrpSpPr>
          <p:cNvPr id="94" name="Group 93">
            <a:extLst>
              <a:ext uri="{FF2B5EF4-FFF2-40B4-BE49-F238E27FC236}">
                <a16:creationId xmlns:a16="http://schemas.microsoft.com/office/drawing/2014/main" id="{B18D54F2-E298-5D4F-A996-F51C347C89CD}"/>
              </a:ext>
            </a:extLst>
          </p:cNvPr>
          <p:cNvGrpSpPr/>
          <p:nvPr/>
        </p:nvGrpSpPr>
        <p:grpSpPr>
          <a:xfrm>
            <a:off x="8026159" y="3385299"/>
            <a:ext cx="284760" cy="185760"/>
            <a:chOff x="8026159" y="3385299"/>
            <a:chExt cx="284760" cy="1857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7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3CCA33FC-B922-7D47-8C69-33F55C1BB1FF}"/>
                    </a:ext>
                  </a:extLst>
                </p14:cNvPr>
                <p14:cNvContentPartPr/>
                <p14:nvPr/>
              </p14:nvContentPartPr>
              <p14:xfrm>
                <a:off x="8033719" y="3470979"/>
                <a:ext cx="31320" cy="61200"/>
              </p14:xfrm>
            </p:contentPart>
          </mc:Choice>
          <mc:Fallback xmlns=""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3CCA33FC-B922-7D47-8C69-33F55C1BB1FF}"/>
                    </a:ext>
                  </a:extLst>
                </p:cNvPr>
                <p:cNvPicPr/>
                <p:nvPr/>
              </p:nvPicPr>
              <p:blipFill>
                <a:blip r:embed="rId78"/>
                <a:stretch>
                  <a:fillRect/>
                </a:stretch>
              </p:blipFill>
              <p:spPr>
                <a:xfrm>
                  <a:off x="8025079" y="3461979"/>
                  <a:ext cx="48960" cy="7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9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24774910-16A2-074A-A612-92D32311B2C0}"/>
                    </a:ext>
                  </a:extLst>
                </p14:cNvPr>
                <p14:cNvContentPartPr/>
                <p14:nvPr/>
              </p14:nvContentPartPr>
              <p14:xfrm>
                <a:off x="8026159" y="3479619"/>
                <a:ext cx="93240" cy="91440"/>
              </p14:xfrm>
            </p:contentPart>
          </mc:Choice>
          <mc:Fallback xmlns=""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24774910-16A2-074A-A612-92D32311B2C0}"/>
                    </a:ext>
                  </a:extLst>
                </p:cNvPr>
                <p:cNvPicPr/>
                <p:nvPr/>
              </p:nvPicPr>
              <p:blipFill>
                <a:blip r:embed="rId80"/>
                <a:stretch>
                  <a:fillRect/>
                </a:stretch>
              </p:blipFill>
              <p:spPr>
                <a:xfrm>
                  <a:off x="8017159" y="3470979"/>
                  <a:ext cx="110880" cy="10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1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04C4C51A-4230-FB4E-AA49-6589544672FC}"/>
                    </a:ext>
                  </a:extLst>
                </p14:cNvPr>
                <p14:cNvContentPartPr/>
                <p14:nvPr/>
              </p14:nvContentPartPr>
              <p14:xfrm>
                <a:off x="8258359" y="3468099"/>
                <a:ext cx="52560" cy="63360"/>
              </p14:xfrm>
            </p:contentPart>
          </mc:Choice>
          <mc:Fallback xmlns=""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04C4C51A-4230-FB4E-AA49-6589544672FC}"/>
                    </a:ext>
                  </a:extLst>
                </p:cNvPr>
                <p:cNvPicPr/>
                <p:nvPr/>
              </p:nvPicPr>
              <p:blipFill>
                <a:blip r:embed="rId82"/>
                <a:stretch>
                  <a:fillRect/>
                </a:stretch>
              </p:blipFill>
              <p:spPr>
                <a:xfrm>
                  <a:off x="8249719" y="3459459"/>
                  <a:ext cx="70200" cy="81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3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9B3D19C2-D67A-6C45-BEB3-49EBEF4DD982}"/>
                    </a:ext>
                  </a:extLst>
                </p14:cNvPr>
                <p14:cNvContentPartPr/>
                <p14:nvPr/>
              </p14:nvContentPartPr>
              <p14:xfrm>
                <a:off x="8148919" y="3385299"/>
                <a:ext cx="42480" cy="51120"/>
              </p14:xfrm>
            </p:contentPart>
          </mc:Choice>
          <mc:Fallback xmlns=""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9B3D19C2-D67A-6C45-BEB3-49EBEF4DD982}"/>
                    </a:ext>
                  </a:extLst>
                </p:cNvPr>
                <p:cNvPicPr/>
                <p:nvPr/>
              </p:nvPicPr>
              <p:blipFill>
                <a:blip r:embed="rId84"/>
                <a:stretch>
                  <a:fillRect/>
                </a:stretch>
              </p:blipFill>
              <p:spPr>
                <a:xfrm>
                  <a:off x="8139919" y="3376299"/>
                  <a:ext cx="60120" cy="6876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8593558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42771-73D6-7B42-A934-F383452B9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》1.4</a:t>
            </a:r>
            <a:r>
              <a:rPr lang="zh-CN" altLang="en-US" dirty="0"/>
              <a:t> 之二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0DA2C337-A2B1-1B46-A7F2-F4050CF5AF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7605" y="2557669"/>
            <a:ext cx="7616789" cy="3631095"/>
          </a:xfrm>
        </p:spPr>
      </p:pic>
    </p:spTree>
    <p:extLst>
      <p:ext uri="{BB962C8B-B14F-4D97-AF65-F5344CB8AC3E}">
        <p14:creationId xmlns:p14="http://schemas.microsoft.com/office/powerpoint/2010/main" val="33046725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之一</a:t>
            </a:r>
            <a:br>
              <a:rPr lang="en-US" altLang="zh-CN" dirty="0"/>
            </a:br>
            <a:r>
              <a:rPr lang="zh-CN" altLang="en-US" dirty="0"/>
              <a:t>（传</a:t>
            </a:r>
            <a:r>
              <a:rPr lang="en-US" altLang="zh-CN" dirty="0"/>
              <a:t>6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579D44-06AB-0649-A78A-9AC3DE3C9A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5955" y="2464698"/>
            <a:ext cx="9000090" cy="3684311"/>
          </a:xfr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B0827CB0-1EE8-854E-BD2C-6968796B89E5}"/>
              </a:ext>
            </a:extLst>
          </p:cNvPr>
          <p:cNvGrpSpPr/>
          <p:nvPr/>
        </p:nvGrpSpPr>
        <p:grpSpPr>
          <a:xfrm>
            <a:off x="5779231" y="3047636"/>
            <a:ext cx="292680" cy="336240"/>
            <a:chOff x="5779231" y="3047636"/>
            <a:chExt cx="292680" cy="3362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A3C94509-BF9E-F348-874E-E7E0CF5665C1}"/>
                    </a:ext>
                  </a:extLst>
                </p14:cNvPr>
                <p14:cNvContentPartPr/>
                <p14:nvPr/>
              </p14:nvContentPartPr>
              <p14:xfrm>
                <a:off x="5779231" y="3191636"/>
                <a:ext cx="79200" cy="19224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A3C94509-BF9E-F348-874E-E7E0CF5665C1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770591" y="3182636"/>
                  <a:ext cx="96840" cy="20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F4948EFC-44BA-B147-BFBD-A7C7BDB917A9}"/>
                    </a:ext>
                  </a:extLst>
                </p14:cNvPr>
                <p14:cNvContentPartPr/>
                <p14:nvPr/>
              </p14:nvContentPartPr>
              <p14:xfrm>
                <a:off x="5912071" y="3181916"/>
                <a:ext cx="11520" cy="7020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F4948EFC-44BA-B147-BFBD-A7C7BDB917A9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5903431" y="3173276"/>
                  <a:ext cx="29160" cy="8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2611AD44-5F13-2643-B1F6-7CE84BA1E435}"/>
                    </a:ext>
                  </a:extLst>
                </p14:cNvPr>
                <p14:cNvContentPartPr/>
                <p14:nvPr/>
              </p14:nvContentPartPr>
              <p14:xfrm>
                <a:off x="5980831" y="3152036"/>
                <a:ext cx="91080" cy="11664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2611AD44-5F13-2643-B1F6-7CE84BA1E435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5971831" y="3143396"/>
                  <a:ext cx="108720" cy="13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A37F4B83-7C2A-3243-BB84-A5A05F8EE7EC}"/>
                    </a:ext>
                  </a:extLst>
                </p14:cNvPr>
                <p14:cNvContentPartPr/>
                <p14:nvPr/>
              </p14:nvContentPartPr>
              <p14:xfrm>
                <a:off x="5889031" y="3102716"/>
                <a:ext cx="360" cy="360"/>
              </p14:xfrm>
            </p:contentPart>
          </mc:Choice>
          <mc:Fallback xmlns=""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A37F4B83-7C2A-3243-BB84-A5A05F8EE7EC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5880031" y="3093716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A317EFB2-0A92-7E44-AFA4-7A3311E002BA}"/>
                    </a:ext>
                  </a:extLst>
                </p14:cNvPr>
                <p14:cNvContentPartPr/>
                <p14:nvPr/>
              </p14:nvContentPartPr>
              <p14:xfrm>
                <a:off x="5960311" y="3047636"/>
                <a:ext cx="35280" cy="5436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A317EFB2-0A92-7E44-AFA4-7A3311E002BA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5951671" y="3038996"/>
                  <a:ext cx="52920" cy="72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8EBE85F7-DAB7-7D43-BD6F-88206C55B556}"/>
                  </a:ext>
                </a:extLst>
              </p14:cNvPr>
              <p14:cNvContentPartPr/>
              <p14:nvPr/>
            </p14:nvContentPartPr>
            <p14:xfrm>
              <a:off x="6387597" y="3708608"/>
              <a:ext cx="825840" cy="3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8EBE85F7-DAB7-7D43-BD6F-88206C55B556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378957" y="3699608"/>
                <a:ext cx="84348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04B28DCF-C4A4-5D49-B460-8F557D1D4A9B}"/>
                  </a:ext>
                </a:extLst>
              </p14:cNvPr>
              <p14:cNvContentPartPr/>
              <p14:nvPr/>
            </p14:nvContentPartPr>
            <p14:xfrm>
              <a:off x="6475077" y="3156728"/>
              <a:ext cx="360" cy="12564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04B28DCF-C4A4-5D49-B460-8F557D1D4A9B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466077" y="3148088"/>
                <a:ext cx="18000" cy="143280"/>
              </a:xfrm>
              <a:prstGeom prst="rect">
                <a:avLst/>
              </a:prstGeom>
            </p:spPr>
          </p:pic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32C8C52A-C7D4-D645-BA6D-9C43C57F63DD}"/>
              </a:ext>
            </a:extLst>
          </p:cNvPr>
          <p:cNvSpPr txBox="1"/>
          <p:nvPr/>
        </p:nvSpPr>
        <p:spPr>
          <a:xfrm>
            <a:off x="534390" y="685561"/>
            <a:ext cx="307570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dirty="0">
                <a:latin typeface="+mn-ea"/>
              </a:rPr>
              <a:t>1.</a:t>
            </a:r>
            <a:r>
              <a:rPr lang="zh-CN" altLang="en-US" sz="1400" dirty="0">
                <a:latin typeface="+mn-ea"/>
              </a:rPr>
              <a:t> </a:t>
            </a:r>
            <a:r>
              <a:rPr lang="zh-CN" altLang="en-CN" sz="1400" dirty="0">
                <a:latin typeface="+mn-ea"/>
              </a:rPr>
              <a:t>苦劫反</a:t>
            </a:r>
            <a:r>
              <a:rPr lang="zh-CN" altLang="en-US" sz="1400" dirty="0">
                <a:latin typeface="+mn-ea"/>
              </a:rPr>
              <a:t>：用反切法对这个字的读音的标注。反切法写作“</a:t>
            </a:r>
            <a:r>
              <a:rPr lang="en-US" sz="1400" dirty="0">
                <a:latin typeface="+mn-ea"/>
              </a:rPr>
              <a:t>xx</a:t>
            </a:r>
            <a:r>
              <a:rPr lang="zh-CN" altLang="en-US" sz="1400" dirty="0">
                <a:latin typeface="+mn-ea"/>
              </a:rPr>
              <a:t>反”，用现在的理解就是第一个字的声母加上第二字的韵母，如“东，德红反”。这里理论上慊（</a:t>
            </a:r>
            <a:r>
              <a:rPr lang="en-US" sz="1400" dirty="0">
                <a:latin typeface="+mn-ea"/>
              </a:rPr>
              <a:t>qie4）</a:t>
            </a:r>
            <a:r>
              <a:rPr lang="zh-CN" altLang="en-US" sz="1400" dirty="0">
                <a:latin typeface="+mn-ea"/>
              </a:rPr>
              <a:t>是苦的声母加上劫的韵母，但由于古今某些字的发音不同，所以与现在的拼音不完全一致。</a:t>
            </a:r>
            <a:endParaRPr lang="en-CN" sz="1400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8011213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之二</a:t>
            </a:r>
            <a:br>
              <a:rPr lang="en-US" altLang="zh-CN" dirty="0"/>
            </a:br>
            <a:r>
              <a:rPr lang="zh-CN" altLang="en-US" dirty="0"/>
              <a:t>（传</a:t>
            </a:r>
            <a:r>
              <a:rPr lang="en-US" altLang="zh-CN" dirty="0"/>
              <a:t>6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3C31E5CF-40FB-E540-A0DB-81C5DD3C34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84675" y="2424941"/>
            <a:ext cx="8022649" cy="3697563"/>
          </a:xfr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52362388-53E4-1B46-A57D-259FC8E21131}"/>
              </a:ext>
            </a:extLst>
          </p:cNvPr>
          <p:cNvGrpSpPr/>
          <p:nvPr/>
        </p:nvGrpSpPr>
        <p:grpSpPr>
          <a:xfrm>
            <a:off x="5323920" y="3418227"/>
            <a:ext cx="307800" cy="255240"/>
            <a:chOff x="5323920" y="3418227"/>
            <a:chExt cx="307800" cy="2552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3BE56FB2-B1FC-E947-80AC-87F56F391BB7}"/>
                    </a:ext>
                  </a:extLst>
                </p14:cNvPr>
                <p14:cNvContentPartPr/>
                <p14:nvPr/>
              </p14:nvContentPartPr>
              <p14:xfrm>
                <a:off x="5323920" y="3506067"/>
                <a:ext cx="38160" cy="6624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3BE56FB2-B1FC-E947-80AC-87F56F391BB7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315280" y="3497067"/>
                  <a:ext cx="55800" cy="8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5F059593-4416-2E47-AE79-235D51D31522}"/>
                    </a:ext>
                  </a:extLst>
                </p14:cNvPr>
                <p14:cNvContentPartPr/>
                <p14:nvPr/>
              </p14:nvContentPartPr>
              <p14:xfrm>
                <a:off x="5335440" y="3491307"/>
                <a:ext cx="73440" cy="18216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5F059593-4416-2E47-AE79-235D51D31522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5326800" y="3482667"/>
                  <a:ext cx="91080" cy="19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21DA70E2-71FE-8A41-BFFE-58615142DB30}"/>
                    </a:ext>
                  </a:extLst>
                </p14:cNvPr>
                <p14:cNvContentPartPr/>
                <p14:nvPr/>
              </p14:nvContentPartPr>
              <p14:xfrm>
                <a:off x="5417520" y="3514347"/>
                <a:ext cx="110160" cy="6660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21DA70E2-71FE-8A41-BFFE-58615142DB30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5408520" y="3505707"/>
                  <a:ext cx="127800" cy="8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4B1F43A8-02E3-7C4A-BA63-CCFE1C80FA95}"/>
                    </a:ext>
                  </a:extLst>
                </p14:cNvPr>
                <p14:cNvContentPartPr/>
                <p14:nvPr/>
              </p14:nvContentPartPr>
              <p14:xfrm>
                <a:off x="5554680" y="3488067"/>
                <a:ext cx="77040" cy="88200"/>
              </p14:xfrm>
            </p:contentPart>
          </mc:Choice>
          <mc:Fallback xmlns=""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4B1F43A8-02E3-7C4A-BA63-CCFE1C80FA95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5546040" y="3479067"/>
                  <a:ext cx="94680" cy="105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44242F4D-E92A-7D47-BDFC-596AF505C75B}"/>
                    </a:ext>
                  </a:extLst>
                </p14:cNvPr>
                <p14:cNvContentPartPr/>
                <p14:nvPr/>
              </p14:nvContentPartPr>
              <p14:xfrm>
                <a:off x="5427600" y="3418227"/>
                <a:ext cx="60480" cy="4536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44242F4D-E92A-7D47-BDFC-596AF505C75B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5418600" y="3409227"/>
                  <a:ext cx="78120" cy="63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F3B4F24-1CFE-2E42-AB8E-521FFCF9D823}"/>
              </a:ext>
            </a:extLst>
          </p:cNvPr>
          <p:cNvGrpSpPr/>
          <p:nvPr/>
        </p:nvGrpSpPr>
        <p:grpSpPr>
          <a:xfrm>
            <a:off x="8491299" y="3361553"/>
            <a:ext cx="204840" cy="197280"/>
            <a:chOff x="8491299" y="3361553"/>
            <a:chExt cx="204840" cy="1972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817A9A5F-D102-B54D-B37A-716A53E6F94E}"/>
                    </a:ext>
                  </a:extLst>
                </p14:cNvPr>
                <p14:cNvContentPartPr/>
                <p14:nvPr/>
              </p14:nvContentPartPr>
              <p14:xfrm>
                <a:off x="8491299" y="3449033"/>
                <a:ext cx="66960" cy="10980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817A9A5F-D102-B54D-B37A-716A53E6F94E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482299" y="3440393"/>
                  <a:ext cx="84600" cy="12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30B246A5-55F1-5844-B346-655838DDE291}"/>
                    </a:ext>
                  </a:extLst>
                </p14:cNvPr>
                <p14:cNvContentPartPr/>
                <p14:nvPr/>
              </p14:nvContentPartPr>
              <p14:xfrm>
                <a:off x="8546739" y="3389633"/>
                <a:ext cx="360" cy="216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30B246A5-55F1-5844-B346-655838DDE291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8538099" y="3380633"/>
                  <a:ext cx="18000" cy="1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BBE005D3-3C00-074C-8505-3EF1B07EBC95}"/>
                    </a:ext>
                  </a:extLst>
                </p14:cNvPr>
                <p14:cNvContentPartPr/>
                <p14:nvPr/>
              </p14:nvContentPartPr>
              <p14:xfrm>
                <a:off x="8610459" y="3437873"/>
                <a:ext cx="85680" cy="8496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BBE005D3-3C00-074C-8505-3EF1B07EBC95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8601459" y="3429233"/>
                  <a:ext cx="103320" cy="10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A6180F37-CF5F-734F-8C51-E8011ACC7658}"/>
                    </a:ext>
                  </a:extLst>
                </p14:cNvPr>
                <p14:cNvContentPartPr/>
                <p14:nvPr/>
              </p14:nvContentPartPr>
              <p14:xfrm>
                <a:off x="8623419" y="3361553"/>
                <a:ext cx="52200" cy="4032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A6180F37-CF5F-734F-8C51-E8011ACC7658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8614779" y="3352913"/>
                  <a:ext cx="69840" cy="57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F7B636C-3E11-D845-B2E0-D2305BF94FA0}"/>
              </a:ext>
            </a:extLst>
          </p:cNvPr>
          <p:cNvGrpSpPr/>
          <p:nvPr/>
        </p:nvGrpSpPr>
        <p:grpSpPr>
          <a:xfrm>
            <a:off x="5383080" y="4221360"/>
            <a:ext cx="254880" cy="164520"/>
            <a:chOff x="5383080" y="4221360"/>
            <a:chExt cx="254880" cy="164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1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462FA1DE-D2AB-E24E-BC68-8F5CADB878EB}"/>
                    </a:ext>
                  </a:extLst>
                </p14:cNvPr>
                <p14:cNvContentPartPr/>
                <p14:nvPr/>
              </p14:nvContentPartPr>
              <p14:xfrm>
                <a:off x="5383080" y="4255920"/>
                <a:ext cx="28080" cy="8028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462FA1DE-D2AB-E24E-BC68-8F5CADB878EB}"/>
                    </a:ext>
                  </a:extLst>
                </p:cNvPr>
                <p:cNvPicPr/>
                <p:nvPr/>
              </p:nvPicPr>
              <p:blipFill>
                <a:blip r:embed="rId22"/>
                <a:stretch>
                  <a:fillRect/>
                </a:stretch>
              </p:blipFill>
              <p:spPr>
                <a:xfrm>
                  <a:off x="5374440" y="4246920"/>
                  <a:ext cx="45720" cy="9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65EAEA44-F30D-4F4E-9D73-C0DB2E6919D6}"/>
                    </a:ext>
                  </a:extLst>
                </p14:cNvPr>
                <p14:cNvContentPartPr/>
                <p14:nvPr/>
              </p14:nvContentPartPr>
              <p14:xfrm>
                <a:off x="5393520" y="4262040"/>
                <a:ext cx="58320" cy="123840"/>
              </p14:xfrm>
            </p:contentPart>
          </mc:Choice>
          <mc:Fallback xmlns=""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65EAEA44-F30D-4F4E-9D73-C0DB2E6919D6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5384520" y="4253400"/>
                  <a:ext cx="75960" cy="14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F5245F42-2F9F-594D-9463-C82B10D7B2A7}"/>
                    </a:ext>
                  </a:extLst>
                </p14:cNvPr>
                <p14:cNvContentPartPr/>
                <p14:nvPr/>
              </p14:nvContentPartPr>
              <p14:xfrm>
                <a:off x="5469480" y="4282200"/>
                <a:ext cx="77400" cy="6552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F5245F42-2F9F-594D-9463-C82B10D7B2A7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5460840" y="4273200"/>
                  <a:ext cx="95040" cy="8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94BBE2B9-622C-9047-A501-FD389FFCEE3A}"/>
                    </a:ext>
                  </a:extLst>
                </p14:cNvPr>
                <p14:cNvContentPartPr/>
                <p14:nvPr/>
              </p14:nvContentPartPr>
              <p14:xfrm>
                <a:off x="5588280" y="4282560"/>
                <a:ext cx="49680" cy="5796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94BBE2B9-622C-9047-A501-FD389FFCEE3A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5579640" y="4273920"/>
                  <a:ext cx="67320" cy="7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34D83436-E0AD-7640-A4D7-3980A06B4DFE}"/>
                    </a:ext>
                  </a:extLst>
                </p14:cNvPr>
                <p14:cNvContentPartPr/>
                <p14:nvPr/>
              </p14:nvContentPartPr>
              <p14:xfrm>
                <a:off x="5481000" y="4221360"/>
                <a:ext cx="52560" cy="3888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34D83436-E0AD-7640-A4D7-3980A06B4DFE}"/>
                    </a:ext>
                  </a:extLst>
                </p:cNvPr>
                <p:cNvPicPr/>
                <p:nvPr/>
              </p:nvPicPr>
              <p:blipFill>
                <a:blip r:embed="rId30"/>
                <a:stretch>
                  <a:fillRect/>
                </a:stretch>
              </p:blipFill>
              <p:spPr>
                <a:xfrm>
                  <a:off x="5472360" y="4212720"/>
                  <a:ext cx="70200" cy="565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D51056E8-3E90-DB41-88DC-A9088F9CFDC9}"/>
                  </a:ext>
                </a:extLst>
              </p14:cNvPr>
              <p14:cNvContentPartPr/>
              <p14:nvPr/>
            </p14:nvContentPartPr>
            <p14:xfrm>
              <a:off x="6308223" y="4619975"/>
              <a:ext cx="221760" cy="1080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D51056E8-3E90-DB41-88DC-A9088F9CFDC9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6299223" y="4610975"/>
                <a:ext cx="239400" cy="2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304C9B80-ED3F-4E4C-8FD6-48FB0BA1F6FC}"/>
                  </a:ext>
                </a:extLst>
              </p14:cNvPr>
              <p14:cNvContentPartPr/>
              <p14:nvPr/>
            </p14:nvContentPartPr>
            <p14:xfrm>
              <a:off x="8279601" y="3897603"/>
              <a:ext cx="441720" cy="1656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304C9B80-ED3F-4E4C-8FD6-48FB0BA1F6FC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8270601" y="3888963"/>
                <a:ext cx="459360" cy="34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2B23EA79-72E8-5B47-957C-8282B910DC9C}"/>
                  </a:ext>
                </a:extLst>
              </p14:cNvPr>
              <p14:cNvContentPartPr/>
              <p14:nvPr/>
            </p14:nvContentPartPr>
            <p14:xfrm>
              <a:off x="8273481" y="3496563"/>
              <a:ext cx="360" cy="12132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2B23EA79-72E8-5B47-957C-8282B910DC9C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8264841" y="3487923"/>
                <a:ext cx="18000" cy="138960"/>
              </a:xfrm>
              <a:prstGeom prst="rect">
                <a:avLst/>
              </a:prstGeom>
            </p:spPr>
          </p:pic>
        </mc:Fallback>
      </mc:AlternateContent>
      <p:sp>
        <p:nvSpPr>
          <p:cNvPr id="45" name="TextBox 44">
            <a:extLst>
              <a:ext uri="{FF2B5EF4-FFF2-40B4-BE49-F238E27FC236}">
                <a16:creationId xmlns:a16="http://schemas.microsoft.com/office/drawing/2014/main" id="{459EA8D5-792E-E840-880C-7B07A31E042E}"/>
              </a:ext>
            </a:extLst>
          </p:cNvPr>
          <p:cNvSpPr txBox="1"/>
          <p:nvPr/>
        </p:nvSpPr>
        <p:spPr>
          <a:xfrm>
            <a:off x="756221" y="670615"/>
            <a:ext cx="21579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zh-CN" altLang="en-US" dirty="0"/>
              <a:t>消沮：沮丧；</a:t>
            </a:r>
            <a:r>
              <a:rPr lang="zh-CN" altLang="en-CN" dirty="0"/>
              <a:t>消减</a:t>
            </a:r>
            <a:r>
              <a:rPr lang="zh-CN" altLang="en-US" dirty="0"/>
              <a:t>，</a:t>
            </a:r>
            <a:r>
              <a:rPr lang="zh-CN" altLang="en-CN" dirty="0"/>
              <a:t>减弱</a:t>
            </a:r>
            <a:endParaRPr lang="en-US" altLang="zh-CN" dirty="0"/>
          </a:p>
          <a:p>
            <a:pPr marL="342900" indent="-342900">
              <a:buAutoNum type="arabicPeriod"/>
            </a:pPr>
            <a:r>
              <a:rPr lang="zh-CN" altLang="en-US" dirty="0"/>
              <a:t>阴：暗地里</a:t>
            </a:r>
            <a:endParaRPr lang="en-US" altLang="zh-CN" dirty="0"/>
          </a:p>
          <a:p>
            <a:pPr marL="342900" indent="-342900">
              <a:buAutoNum type="arabicPeriod"/>
            </a:pPr>
            <a:r>
              <a:rPr lang="zh-CN" altLang="en-US" dirty="0"/>
              <a:t>阳：表面上</a:t>
            </a:r>
            <a:endParaRPr lang="en-US" altLang="zh-CN" dirty="0"/>
          </a:p>
          <a:p>
            <a:pPr marL="342900" indent="-342900">
              <a:buAutoNum type="arabicPeriod"/>
            </a:pPr>
            <a:r>
              <a:rPr lang="zh-CN" altLang="en-US" dirty="0"/>
              <a:t>卒：最终</a:t>
            </a:r>
            <a:endParaRPr lang="en-US" altLang="zh-CN" dirty="0"/>
          </a:p>
          <a:p>
            <a:pPr marL="342900" indent="-342900">
              <a:buAutoNum type="arabicPeriod"/>
            </a:pPr>
            <a:r>
              <a:rPr lang="zh-CN" altLang="en-CN" dirty="0"/>
              <a:t>独</a:t>
            </a:r>
            <a:r>
              <a:rPr lang="zh-CN" altLang="en-US" dirty="0"/>
              <a:t>：独处</a:t>
            </a:r>
            <a:endParaRPr lang="en-CN" dirty="0"/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1CC5AF55-08B6-4A48-8A20-77D208A39158}"/>
              </a:ext>
            </a:extLst>
          </p:cNvPr>
          <p:cNvGrpSpPr/>
          <p:nvPr/>
        </p:nvGrpSpPr>
        <p:grpSpPr>
          <a:xfrm>
            <a:off x="6366694" y="4251397"/>
            <a:ext cx="66960" cy="94680"/>
            <a:chOff x="6366694" y="4251397"/>
            <a:chExt cx="66960" cy="946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7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BC69E965-720E-3342-A2B6-16CF346B4958}"/>
                    </a:ext>
                  </a:extLst>
                </p14:cNvPr>
                <p14:cNvContentPartPr/>
                <p14:nvPr/>
              </p14:nvContentPartPr>
              <p14:xfrm>
                <a:off x="6366694" y="4251397"/>
                <a:ext cx="66960" cy="45720"/>
              </p14:xfrm>
            </p:contentPart>
          </mc:Choice>
          <mc:Fallback xmlns=""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BC69E965-720E-3342-A2B6-16CF346B4958}"/>
                    </a:ext>
                  </a:extLst>
                </p:cNvPr>
                <p:cNvPicPr/>
                <p:nvPr/>
              </p:nvPicPr>
              <p:blipFill>
                <a:blip r:embed="rId38"/>
                <a:stretch>
                  <a:fillRect/>
                </a:stretch>
              </p:blipFill>
              <p:spPr>
                <a:xfrm>
                  <a:off x="6358054" y="4242397"/>
                  <a:ext cx="84600" cy="6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9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5547189F-A1DC-CA43-B32D-812A38F62D8F}"/>
                    </a:ext>
                  </a:extLst>
                </p14:cNvPr>
                <p14:cNvContentPartPr/>
                <p14:nvPr/>
              </p14:nvContentPartPr>
              <p14:xfrm>
                <a:off x="6416014" y="4257877"/>
                <a:ext cx="2520" cy="8820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5547189F-A1DC-CA43-B32D-812A38F62D8F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6407014" y="4248877"/>
                  <a:ext cx="20160" cy="105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971454B2-5D07-534A-8D7E-F9C3E87E54DA}"/>
                  </a:ext>
                </a:extLst>
              </p14:cNvPr>
              <p14:cNvContentPartPr/>
              <p14:nvPr/>
            </p14:nvContentPartPr>
            <p14:xfrm>
              <a:off x="3188974" y="4256437"/>
              <a:ext cx="174960" cy="36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971454B2-5D07-534A-8D7E-F9C3E87E54DA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3179974" y="4247437"/>
                <a:ext cx="1926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660F12F8-66AD-BE4E-92CB-E7551404B715}"/>
                  </a:ext>
                </a:extLst>
              </p14:cNvPr>
              <p14:cNvContentPartPr/>
              <p14:nvPr/>
            </p14:nvContentPartPr>
            <p14:xfrm>
              <a:off x="3170974" y="3911197"/>
              <a:ext cx="77040" cy="4824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660F12F8-66AD-BE4E-92CB-E7551404B715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3162334" y="3902197"/>
                <a:ext cx="94680" cy="6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D4ED313B-E6E0-D942-9478-57306233D2B4}"/>
                  </a:ext>
                </a:extLst>
              </p14:cNvPr>
              <p14:cNvContentPartPr/>
              <p14:nvPr/>
            </p14:nvContentPartPr>
            <p14:xfrm>
              <a:off x="4627534" y="4262557"/>
              <a:ext cx="201240" cy="504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D4ED313B-E6E0-D942-9478-57306233D2B4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4618534" y="4253917"/>
                <a:ext cx="218880" cy="2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906FBD58-7E1C-B14C-8C26-2CE14770C1E5}"/>
                  </a:ext>
                </a:extLst>
              </p14:cNvPr>
              <p14:cNvContentPartPr/>
              <p14:nvPr/>
            </p14:nvContentPartPr>
            <p14:xfrm>
              <a:off x="4623934" y="3881317"/>
              <a:ext cx="68400" cy="8316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906FBD58-7E1C-B14C-8C26-2CE14770C1E5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4615294" y="3872317"/>
                <a:ext cx="86040" cy="10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19825389-4250-F343-9651-159890B721E4}"/>
                  </a:ext>
                </a:extLst>
              </p14:cNvPr>
              <p14:cNvContentPartPr/>
              <p14:nvPr/>
            </p14:nvContentPartPr>
            <p14:xfrm>
              <a:off x="7507887" y="5006165"/>
              <a:ext cx="282960" cy="36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19825389-4250-F343-9651-159890B721E4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7498887" y="4997165"/>
                <a:ext cx="300600" cy="1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61" name="Group 60">
            <a:extLst>
              <a:ext uri="{FF2B5EF4-FFF2-40B4-BE49-F238E27FC236}">
                <a16:creationId xmlns:a16="http://schemas.microsoft.com/office/drawing/2014/main" id="{A001741E-386B-8342-88E6-E9D0EAD65ED6}"/>
              </a:ext>
            </a:extLst>
          </p:cNvPr>
          <p:cNvGrpSpPr/>
          <p:nvPr/>
        </p:nvGrpSpPr>
        <p:grpSpPr>
          <a:xfrm>
            <a:off x="7614090" y="4609170"/>
            <a:ext cx="54720" cy="81000"/>
            <a:chOff x="7614090" y="4609170"/>
            <a:chExt cx="54720" cy="810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1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4C0D2E40-9F82-6247-9581-7607D399B473}"/>
                    </a:ext>
                  </a:extLst>
                </p14:cNvPr>
                <p14:cNvContentPartPr/>
                <p14:nvPr/>
              </p14:nvContentPartPr>
              <p14:xfrm>
                <a:off x="7614090" y="4626450"/>
                <a:ext cx="49680" cy="6372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4C0D2E40-9F82-6247-9581-7607D399B473}"/>
                    </a:ext>
                  </a:extLst>
                </p:cNvPr>
                <p:cNvPicPr/>
                <p:nvPr/>
              </p:nvPicPr>
              <p:blipFill>
                <a:blip r:embed="rId52"/>
                <a:stretch>
                  <a:fillRect/>
                </a:stretch>
              </p:blipFill>
              <p:spPr>
                <a:xfrm>
                  <a:off x="7605090" y="4617810"/>
                  <a:ext cx="67320" cy="81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3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975BE23A-22B2-2342-BD00-5435F57D7D9E}"/>
                    </a:ext>
                  </a:extLst>
                </p14:cNvPr>
                <p14:cNvContentPartPr/>
                <p14:nvPr/>
              </p14:nvContentPartPr>
              <p14:xfrm>
                <a:off x="7625970" y="4609170"/>
                <a:ext cx="42840" cy="360"/>
              </p14:xfrm>
            </p:contentPart>
          </mc:Choice>
          <mc:Fallback xmlns=""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975BE23A-22B2-2342-BD00-5435F57D7D9E}"/>
                    </a:ext>
                  </a:extLst>
                </p:cNvPr>
                <p:cNvPicPr/>
                <p:nvPr/>
              </p:nvPicPr>
              <p:blipFill>
                <a:blip r:embed="rId54"/>
                <a:stretch>
                  <a:fillRect/>
                </a:stretch>
              </p:blipFill>
              <p:spPr>
                <a:xfrm>
                  <a:off x="7617330" y="4600170"/>
                  <a:ext cx="60480" cy="18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42701CE3-9566-AB41-BF1E-CAC80121CB3E}"/>
                  </a:ext>
                </a:extLst>
              </p14:cNvPr>
              <p14:cNvContentPartPr/>
              <p14:nvPr/>
            </p14:nvContentPartPr>
            <p14:xfrm>
              <a:off x="9632966" y="2796514"/>
              <a:ext cx="195840" cy="36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42701CE3-9566-AB41-BF1E-CAC80121CB3E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9623966" y="2787874"/>
                <a:ext cx="213480" cy="1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67" name="Group 66">
            <a:extLst>
              <a:ext uri="{FF2B5EF4-FFF2-40B4-BE49-F238E27FC236}">
                <a16:creationId xmlns:a16="http://schemas.microsoft.com/office/drawing/2014/main" id="{A688C162-D7EB-2840-848C-CE1A2022C76D}"/>
              </a:ext>
            </a:extLst>
          </p:cNvPr>
          <p:cNvGrpSpPr/>
          <p:nvPr/>
        </p:nvGrpSpPr>
        <p:grpSpPr>
          <a:xfrm>
            <a:off x="9514526" y="2321674"/>
            <a:ext cx="217800" cy="147240"/>
            <a:chOff x="9514526" y="2321674"/>
            <a:chExt cx="217800" cy="1472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7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DB387352-B8E4-9343-BA58-336C9C6A0270}"/>
                    </a:ext>
                  </a:extLst>
                </p14:cNvPr>
                <p14:cNvContentPartPr/>
                <p14:nvPr/>
              </p14:nvContentPartPr>
              <p14:xfrm>
                <a:off x="9582206" y="2321674"/>
                <a:ext cx="140400" cy="13176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DB387352-B8E4-9343-BA58-336C9C6A0270}"/>
                    </a:ext>
                  </a:extLst>
                </p:cNvPr>
                <p:cNvPicPr/>
                <p:nvPr/>
              </p:nvPicPr>
              <p:blipFill>
                <a:blip r:embed="rId58"/>
                <a:stretch>
                  <a:fillRect/>
                </a:stretch>
              </p:blipFill>
              <p:spPr>
                <a:xfrm>
                  <a:off x="9573566" y="2312674"/>
                  <a:ext cx="158040" cy="14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9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84D1EE4E-84B0-554A-B569-7752F20A3539}"/>
                    </a:ext>
                  </a:extLst>
                </p14:cNvPr>
                <p14:cNvContentPartPr/>
                <p14:nvPr/>
              </p14:nvContentPartPr>
              <p14:xfrm>
                <a:off x="9579326" y="2343994"/>
                <a:ext cx="108000" cy="124920"/>
              </p14:xfrm>
            </p:contentPart>
          </mc:Choice>
          <mc:Fallback xmlns=""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84D1EE4E-84B0-554A-B569-7752F20A3539}"/>
                    </a:ext>
                  </a:extLst>
                </p:cNvPr>
                <p:cNvPicPr/>
                <p:nvPr/>
              </p:nvPicPr>
              <p:blipFill>
                <a:blip r:embed="rId60"/>
                <a:stretch>
                  <a:fillRect/>
                </a:stretch>
              </p:blipFill>
              <p:spPr>
                <a:xfrm>
                  <a:off x="9570326" y="2335354"/>
                  <a:ext cx="125640" cy="14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1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8461DA34-CF1B-FB41-A4A2-1036E6979A05}"/>
                    </a:ext>
                  </a:extLst>
                </p14:cNvPr>
                <p14:cNvContentPartPr/>
                <p14:nvPr/>
              </p14:nvContentPartPr>
              <p14:xfrm>
                <a:off x="9514526" y="2397274"/>
                <a:ext cx="217800" cy="1044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8461DA34-CF1B-FB41-A4A2-1036E6979A05}"/>
                    </a:ext>
                  </a:extLst>
                </p:cNvPr>
                <p:cNvPicPr/>
                <p:nvPr/>
              </p:nvPicPr>
              <p:blipFill>
                <a:blip r:embed="rId62"/>
                <a:stretch>
                  <a:fillRect/>
                </a:stretch>
              </p:blipFill>
              <p:spPr>
                <a:xfrm>
                  <a:off x="9505886" y="2388634"/>
                  <a:ext cx="235440" cy="2808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68" name="TextBox 67">
            <a:extLst>
              <a:ext uri="{FF2B5EF4-FFF2-40B4-BE49-F238E27FC236}">
                <a16:creationId xmlns:a16="http://schemas.microsoft.com/office/drawing/2014/main" id="{8CBB13EC-0640-AF4B-BBC9-C99E1CBA24DE}"/>
              </a:ext>
            </a:extLst>
          </p:cNvPr>
          <p:cNvSpPr txBox="1"/>
          <p:nvPr/>
        </p:nvSpPr>
        <p:spPr>
          <a:xfrm>
            <a:off x="9205917" y="1923530"/>
            <a:ext cx="18028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dirty="0">
                <a:latin typeface="+mn-ea"/>
              </a:rPr>
              <a:t>著</a:t>
            </a:r>
            <a:r>
              <a:rPr lang="zh-CN" altLang="en-US" dirty="0">
                <a:latin typeface="+mn-ea"/>
              </a:rPr>
              <a:t>：显明，显出</a:t>
            </a:r>
            <a:endParaRPr lang="en-CN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6406345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之三</a:t>
            </a:r>
            <a:br>
              <a:rPr lang="en-US" altLang="zh-CN" dirty="0"/>
            </a:br>
            <a:r>
              <a:rPr lang="zh-CN" altLang="en-US" dirty="0"/>
              <a:t>（传</a:t>
            </a:r>
            <a:r>
              <a:rPr lang="en-US" altLang="zh-CN" dirty="0"/>
              <a:t>6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C013BF-BB9E-DB46-B193-514A171D2D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59655" y="2504455"/>
            <a:ext cx="8072689" cy="3697563"/>
          </a:xfr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81A08-0930-584B-A997-5C347DA2068F}"/>
              </a:ext>
            </a:extLst>
          </p:cNvPr>
          <p:cNvGrpSpPr/>
          <p:nvPr/>
        </p:nvGrpSpPr>
        <p:grpSpPr>
          <a:xfrm>
            <a:off x="5493017" y="2323179"/>
            <a:ext cx="316440" cy="266040"/>
            <a:chOff x="5493017" y="2323179"/>
            <a:chExt cx="316440" cy="2660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8DCB7166-3C7C-9D47-B9EA-D0A9A2640780}"/>
                    </a:ext>
                  </a:extLst>
                </p14:cNvPr>
                <p14:cNvContentPartPr/>
                <p14:nvPr/>
              </p14:nvContentPartPr>
              <p14:xfrm>
                <a:off x="5495537" y="2422539"/>
                <a:ext cx="11160" cy="16668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8DCB7166-3C7C-9D47-B9EA-D0A9A2640780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486537" y="2413899"/>
                  <a:ext cx="28800" cy="18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31CABF36-2CC6-B44C-9B0E-2C3AD57F8478}"/>
                    </a:ext>
                  </a:extLst>
                </p14:cNvPr>
                <p14:cNvContentPartPr/>
                <p14:nvPr/>
              </p14:nvContentPartPr>
              <p14:xfrm>
                <a:off x="5493017" y="2416779"/>
                <a:ext cx="86760" cy="7128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31CABF36-2CC6-B44C-9B0E-2C3AD57F8478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5484017" y="2407779"/>
                  <a:ext cx="104400" cy="8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225B4B31-E6E0-0945-9823-10A590F9A129}"/>
                    </a:ext>
                  </a:extLst>
                </p14:cNvPr>
                <p14:cNvContentPartPr/>
                <p14:nvPr/>
              </p14:nvContentPartPr>
              <p14:xfrm>
                <a:off x="5619737" y="2417139"/>
                <a:ext cx="82080" cy="7272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225B4B31-E6E0-0945-9823-10A590F9A129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5610737" y="2408499"/>
                  <a:ext cx="99720" cy="90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DE89C38F-C39A-4241-8907-7E6C0BB30005}"/>
                    </a:ext>
                  </a:extLst>
                </p14:cNvPr>
                <p14:cNvContentPartPr/>
                <p14:nvPr/>
              </p14:nvContentPartPr>
              <p14:xfrm>
                <a:off x="5732417" y="2413179"/>
                <a:ext cx="77040" cy="6912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DE89C38F-C39A-4241-8907-7E6C0BB30005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5723417" y="2404539"/>
                  <a:ext cx="94680" cy="8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59F35EE7-DEDA-EC45-B5B6-8F3EB90A9DC8}"/>
                    </a:ext>
                  </a:extLst>
                </p14:cNvPr>
                <p14:cNvContentPartPr/>
                <p14:nvPr/>
              </p14:nvContentPartPr>
              <p14:xfrm>
                <a:off x="5658617" y="2323179"/>
                <a:ext cx="43560" cy="28440"/>
              </p14:xfrm>
            </p:contentPart>
          </mc:Choice>
          <mc:Fallback xmlns=""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59F35EE7-DEDA-EC45-B5B6-8F3EB90A9DC8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5649977" y="2314539"/>
                  <a:ext cx="61200" cy="460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9202F6C5-BA50-2C43-9D59-B2CB0D09DAF4}"/>
                  </a:ext>
                </a:extLst>
              </p14:cNvPr>
              <p14:cNvContentPartPr/>
              <p14:nvPr/>
            </p14:nvContentPartPr>
            <p14:xfrm>
              <a:off x="2385268" y="3231975"/>
              <a:ext cx="75240" cy="5508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9202F6C5-BA50-2C43-9D59-B2CB0D09DAF4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376628" y="3222975"/>
                <a:ext cx="92880" cy="7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EF492838-3C06-7C4F-A2B8-B26A4BA7788D}"/>
                  </a:ext>
                </a:extLst>
              </p14:cNvPr>
              <p14:cNvContentPartPr/>
              <p14:nvPr/>
            </p14:nvContentPartPr>
            <p14:xfrm>
              <a:off x="2485348" y="3242055"/>
              <a:ext cx="77040" cy="6192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EF492838-3C06-7C4F-A2B8-B26A4BA7788D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476348" y="3233055"/>
                <a:ext cx="94680" cy="79560"/>
              </a:xfrm>
              <a:prstGeom prst="rect">
                <a:avLst/>
              </a:prstGeom>
            </p:spPr>
          </p:pic>
        </mc:Fallback>
      </mc:AlternateContent>
      <p:grpSp>
        <p:nvGrpSpPr>
          <p:cNvPr id="27" name="Group 26">
            <a:extLst>
              <a:ext uri="{FF2B5EF4-FFF2-40B4-BE49-F238E27FC236}">
                <a16:creationId xmlns:a16="http://schemas.microsoft.com/office/drawing/2014/main" id="{CE9A1AE1-6A91-FE4C-A6C2-68C182BF954A}"/>
              </a:ext>
            </a:extLst>
          </p:cNvPr>
          <p:cNvGrpSpPr/>
          <p:nvPr/>
        </p:nvGrpSpPr>
        <p:grpSpPr>
          <a:xfrm>
            <a:off x="2609548" y="3175815"/>
            <a:ext cx="57600" cy="138600"/>
            <a:chOff x="2609548" y="3175815"/>
            <a:chExt cx="57600" cy="138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7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DEE85E49-2327-F64F-8F0A-1D4D84C4E4CF}"/>
                    </a:ext>
                  </a:extLst>
                </p14:cNvPr>
                <p14:cNvContentPartPr/>
                <p14:nvPr/>
              </p14:nvContentPartPr>
              <p14:xfrm>
                <a:off x="2609548" y="3254295"/>
                <a:ext cx="57600" cy="6012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DEE85E49-2327-F64F-8F0A-1D4D84C4E4CF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2600548" y="3245295"/>
                  <a:ext cx="75240" cy="7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85A74EE3-EFDC-7343-B080-1D2A5E84EEB2}"/>
                    </a:ext>
                  </a:extLst>
                </p14:cNvPr>
                <p14:cNvContentPartPr/>
                <p14:nvPr/>
              </p14:nvContentPartPr>
              <p14:xfrm>
                <a:off x="2612428" y="3175815"/>
                <a:ext cx="20160" cy="4788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85A74EE3-EFDC-7343-B080-1D2A5E84EEB2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2603788" y="3166815"/>
                  <a:ext cx="37800" cy="655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961D9808-F419-9E4A-A336-26DE507A0D73}"/>
                  </a:ext>
                </a:extLst>
              </p14:cNvPr>
              <p14:cNvContentPartPr/>
              <p14:nvPr/>
            </p14:nvContentPartPr>
            <p14:xfrm>
              <a:off x="2158828" y="3599175"/>
              <a:ext cx="443160" cy="1368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961D9808-F419-9E4A-A336-26DE507A0D73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149828" y="3590175"/>
                <a:ext cx="460800" cy="3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2C0B8A81-3714-AA44-A17B-DC58587DB673}"/>
                  </a:ext>
                </a:extLst>
              </p14:cNvPr>
              <p14:cNvContentPartPr/>
              <p14:nvPr/>
            </p14:nvContentPartPr>
            <p14:xfrm>
              <a:off x="2139748" y="3192735"/>
              <a:ext cx="18360" cy="11448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2C0B8A81-3714-AA44-A17B-DC58587DB673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131108" y="3184095"/>
                <a:ext cx="36000" cy="13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B9917FEA-1B2C-174E-8173-5B8C15C8550B}"/>
                  </a:ext>
                </a:extLst>
              </p14:cNvPr>
              <p14:cNvContentPartPr/>
              <p14:nvPr/>
            </p14:nvContentPartPr>
            <p14:xfrm>
              <a:off x="7741348" y="3613935"/>
              <a:ext cx="284400" cy="1188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B9917FEA-1B2C-174E-8173-5B8C15C8550B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7732708" y="3605295"/>
                <a:ext cx="302040" cy="2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DC3057FB-407B-E448-8A26-113632CD8A04}"/>
                  </a:ext>
                </a:extLst>
              </p14:cNvPr>
              <p14:cNvContentPartPr/>
              <p14:nvPr/>
            </p14:nvContentPartPr>
            <p14:xfrm>
              <a:off x="7647388" y="3271935"/>
              <a:ext cx="104400" cy="7344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DC3057FB-407B-E448-8A26-113632CD8A04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7638388" y="3263295"/>
                <a:ext cx="122040" cy="9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74AAA66C-1683-1147-9E19-A82D5ABA9A13}"/>
                  </a:ext>
                </a:extLst>
              </p14:cNvPr>
              <p14:cNvContentPartPr/>
              <p14:nvPr/>
            </p14:nvContentPartPr>
            <p14:xfrm>
              <a:off x="3595588" y="6169776"/>
              <a:ext cx="219240" cy="1764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74AAA66C-1683-1147-9E19-A82D5ABA9A13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586948" y="6160776"/>
                <a:ext cx="236880" cy="35280"/>
              </a:xfrm>
              <a:prstGeom prst="rect">
                <a:avLst/>
              </a:prstGeom>
            </p:spPr>
          </p:pic>
        </mc:Fallback>
      </mc:AlternateContent>
      <p:sp>
        <p:nvSpPr>
          <p:cNvPr id="34" name="TextBox 33">
            <a:extLst>
              <a:ext uri="{FF2B5EF4-FFF2-40B4-BE49-F238E27FC236}">
                <a16:creationId xmlns:a16="http://schemas.microsoft.com/office/drawing/2014/main" id="{5C25F1E3-C6BA-F24F-A2B6-1E6C8FCE72B3}"/>
              </a:ext>
            </a:extLst>
          </p:cNvPr>
          <p:cNvSpPr txBox="1"/>
          <p:nvPr/>
        </p:nvSpPr>
        <p:spPr>
          <a:xfrm>
            <a:off x="740853" y="828189"/>
            <a:ext cx="26376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zh-CN" altLang="en-US" dirty="0">
                <a:latin typeface="+mn-ea"/>
              </a:rPr>
              <a:t>怍：惭愧</a:t>
            </a:r>
            <a:endParaRPr lang="en-US" altLang="zh-CN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zh-CN" altLang="en-US" dirty="0">
                <a:latin typeface="+mn-ea"/>
              </a:rPr>
              <a:t>盖：</a:t>
            </a:r>
            <a:r>
              <a:rPr lang="en-US" altLang="zh-CN" dirty="0">
                <a:latin typeface="+mn-ea"/>
              </a:rPr>
              <a:t>&lt;</a:t>
            </a:r>
            <a:r>
              <a:rPr lang="zh-CN" altLang="en-US" dirty="0">
                <a:latin typeface="+mn-ea"/>
              </a:rPr>
              <a:t>助</a:t>
            </a:r>
            <a:r>
              <a:rPr lang="en-US" altLang="zh-CN" dirty="0">
                <a:latin typeface="+mn-ea"/>
              </a:rPr>
              <a:t>&gt;</a:t>
            </a:r>
            <a:r>
              <a:rPr lang="zh-CN" altLang="en-US" dirty="0">
                <a:latin typeface="+mn-ea"/>
              </a:rPr>
              <a:t>用于句首，表示要发表议论</a:t>
            </a:r>
            <a:endParaRPr lang="en-US" altLang="zh-CN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zh-CN" altLang="en-US" dirty="0">
                <a:latin typeface="+mn-ea"/>
              </a:rPr>
              <a:t>通考：全面考证</a:t>
            </a:r>
            <a:endParaRPr lang="en-US" altLang="zh-CN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zh-CN" altLang="en-US" dirty="0">
                <a:latin typeface="+mn-ea"/>
              </a:rPr>
              <a:t>阙：通缺</a:t>
            </a:r>
            <a:endParaRPr lang="en-CN" dirty="0">
              <a:latin typeface="+mn-ea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14A61F6C-08F4-0B40-A837-A5AD0B767567}"/>
                  </a:ext>
                </a:extLst>
              </p14:cNvPr>
              <p14:cNvContentPartPr/>
              <p14:nvPr/>
            </p14:nvContentPartPr>
            <p14:xfrm>
              <a:off x="5343626" y="5801371"/>
              <a:ext cx="393840" cy="2196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14A61F6C-08F4-0B40-A837-A5AD0B767567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5334626" y="5792731"/>
                <a:ext cx="411480" cy="3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4F85B6D4-ECC9-934F-BBAC-37FDE1AD6924}"/>
                  </a:ext>
                </a:extLst>
              </p14:cNvPr>
              <p14:cNvContentPartPr/>
              <p14:nvPr/>
            </p14:nvContentPartPr>
            <p14:xfrm>
              <a:off x="5269412" y="5388657"/>
              <a:ext cx="102960" cy="11880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4F85B6D4-ECC9-934F-BBAC-37FDE1AD6924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5260772" y="5380017"/>
                <a:ext cx="120600" cy="136440"/>
              </a:xfrm>
              <a:prstGeom prst="rect">
                <a:avLst/>
              </a:prstGeom>
            </p:spPr>
          </p:pic>
        </mc:Fallback>
      </mc:AlternateContent>
      <p:grpSp>
        <p:nvGrpSpPr>
          <p:cNvPr id="42" name="Group 41">
            <a:extLst>
              <a:ext uri="{FF2B5EF4-FFF2-40B4-BE49-F238E27FC236}">
                <a16:creationId xmlns:a16="http://schemas.microsoft.com/office/drawing/2014/main" id="{CAC8D571-674D-8E40-97DB-99FF3D35982C}"/>
              </a:ext>
            </a:extLst>
          </p:cNvPr>
          <p:cNvGrpSpPr/>
          <p:nvPr/>
        </p:nvGrpSpPr>
        <p:grpSpPr>
          <a:xfrm>
            <a:off x="3627812" y="5790777"/>
            <a:ext cx="88200" cy="102240"/>
            <a:chOff x="3627812" y="5790777"/>
            <a:chExt cx="88200" cy="1022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5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55133A67-87FF-B849-8B8C-E4F4AAC37080}"/>
                    </a:ext>
                  </a:extLst>
                </p14:cNvPr>
                <p14:cNvContentPartPr/>
                <p14:nvPr/>
              </p14:nvContentPartPr>
              <p14:xfrm>
                <a:off x="3627812" y="5790777"/>
                <a:ext cx="58320" cy="4464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55133A67-87FF-B849-8B8C-E4F4AAC37080}"/>
                    </a:ext>
                  </a:extLst>
                </p:cNvPr>
                <p:cNvPicPr/>
                <p:nvPr/>
              </p:nvPicPr>
              <p:blipFill>
                <a:blip r:embed="rId36"/>
                <a:stretch>
                  <a:fillRect/>
                </a:stretch>
              </p:blipFill>
              <p:spPr>
                <a:xfrm>
                  <a:off x="3619172" y="5781777"/>
                  <a:ext cx="75960" cy="6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7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007922F1-FEDE-D946-9CE4-4163A0A72880}"/>
                    </a:ext>
                  </a:extLst>
                </p14:cNvPr>
                <p14:cNvContentPartPr/>
                <p14:nvPr/>
              </p14:nvContentPartPr>
              <p14:xfrm>
                <a:off x="3686132" y="5801217"/>
                <a:ext cx="360" cy="91800"/>
              </p14:xfrm>
            </p:contentPart>
          </mc:Choice>
          <mc:Fallback xmlns=""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007922F1-FEDE-D946-9CE4-4163A0A72880}"/>
                    </a:ext>
                  </a:extLst>
                </p:cNvPr>
                <p:cNvPicPr/>
                <p:nvPr/>
              </p:nvPicPr>
              <p:blipFill>
                <a:blip r:embed="rId38"/>
                <a:stretch>
                  <a:fillRect/>
                </a:stretch>
              </p:blipFill>
              <p:spPr>
                <a:xfrm>
                  <a:off x="3677132" y="5792577"/>
                  <a:ext cx="18000" cy="10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9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A5DCEEAC-5576-2043-ACAE-B8EFD1A78C7A}"/>
                    </a:ext>
                  </a:extLst>
                </p14:cNvPr>
                <p14:cNvContentPartPr/>
                <p14:nvPr/>
              </p14:nvContentPartPr>
              <p14:xfrm>
                <a:off x="3667412" y="5833617"/>
                <a:ext cx="48600" cy="36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A5DCEEAC-5576-2043-ACAE-B8EFD1A78C7A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3658412" y="5824617"/>
                  <a:ext cx="6624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1814832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537289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》1.5</a:t>
            </a:r>
            <a:r>
              <a:rPr lang="zh-CN" altLang="en-US" dirty="0"/>
              <a:t> 之一       </a:t>
            </a:r>
            <a:endParaRPr lang="en-CN" dirty="0"/>
          </a:p>
        </p:txBody>
      </p:sp>
      <p:pic>
        <p:nvPicPr>
          <p:cNvPr id="120" name="Content Placeholder 119" descr="Text&#10;&#10;Description automatically generated">
            <a:extLst>
              <a:ext uri="{FF2B5EF4-FFF2-40B4-BE49-F238E27FC236}">
                <a16:creationId xmlns:a16="http://schemas.microsoft.com/office/drawing/2014/main" id="{3BA0CECA-4834-714B-A2DF-7BD46DF8D8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53835" y="1663550"/>
            <a:ext cx="6684330" cy="5194450"/>
          </a:xfrm>
        </p:spPr>
      </p:pic>
    </p:spTree>
    <p:extLst>
      <p:ext uri="{BB962C8B-B14F-4D97-AF65-F5344CB8AC3E}">
        <p14:creationId xmlns:p14="http://schemas.microsoft.com/office/powerpoint/2010/main" val="15593767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330727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》1.5</a:t>
            </a:r>
            <a:r>
              <a:rPr lang="zh-CN" altLang="en-US" dirty="0"/>
              <a:t> 之二</a:t>
            </a:r>
            <a:endParaRPr lang="en-CN" dirty="0"/>
          </a:p>
        </p:txBody>
      </p:sp>
      <p:pic>
        <p:nvPicPr>
          <p:cNvPr id="51" name="Content Placeholder 50" descr="Text, letter&#10;&#10;Description automatically generated">
            <a:extLst>
              <a:ext uri="{FF2B5EF4-FFF2-40B4-BE49-F238E27FC236}">
                <a16:creationId xmlns:a16="http://schemas.microsoft.com/office/drawing/2014/main" id="{7761641A-1B06-8D43-BA46-7ECA8BC073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21327" y="1286854"/>
            <a:ext cx="6528556" cy="4896417"/>
          </a:xfr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9BDC3D7B-E247-EC4A-BC8E-C6143A8015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3159" y="6232497"/>
            <a:ext cx="6436724" cy="589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5336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7C0AE-292D-344D-B4F7-B72AC31DF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》1.5</a:t>
            </a:r>
            <a:r>
              <a:rPr lang="zh-CN" altLang="en-US" dirty="0"/>
              <a:t> 之三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205FC466-87D7-054E-8EE5-641369222D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61606" y="2286001"/>
            <a:ext cx="6068787" cy="4572001"/>
          </a:xfrm>
        </p:spPr>
      </p:pic>
    </p:spTree>
    <p:extLst>
      <p:ext uri="{BB962C8B-B14F-4D97-AF65-F5344CB8AC3E}">
        <p14:creationId xmlns:p14="http://schemas.microsoft.com/office/powerpoint/2010/main" val="4942634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036A3-BBA3-8544-9F85-28640C334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584893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》1.5</a:t>
            </a:r>
            <a:r>
              <a:rPr lang="zh-CN" altLang="en-US" dirty="0"/>
              <a:t> 之四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954F560F-2BF8-1E49-BBC0-3D307EF52E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88223" y="1574146"/>
            <a:ext cx="6815553" cy="528385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D51124-875E-9A4E-B78F-57558177B678}"/>
              </a:ext>
            </a:extLst>
          </p:cNvPr>
          <p:cNvSpPr txBox="1"/>
          <p:nvPr/>
        </p:nvSpPr>
        <p:spPr>
          <a:xfrm>
            <a:off x="8094133" y="1574146"/>
            <a:ext cx="3048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jī</a:t>
            </a:r>
            <a:endParaRPr lang="en-C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93580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352656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之一 （传</a:t>
            </a:r>
            <a:r>
              <a:rPr lang="en-US" altLang="zh-CN" dirty="0"/>
              <a:t>3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219D5EF4-CFFB-F44E-BBA7-E9E7C68663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35229" y="1497497"/>
            <a:ext cx="8321541" cy="536050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228B7A-C601-0F40-A1CB-387000A3ED1E}"/>
              </a:ext>
            </a:extLst>
          </p:cNvPr>
          <p:cNvSpPr txBox="1"/>
          <p:nvPr/>
        </p:nvSpPr>
        <p:spPr>
          <a:xfrm>
            <a:off x="373630" y="4281827"/>
            <a:ext cx="141094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zh-CN" altLang="en-US" dirty="0">
                <a:solidFill>
                  <a:srgbClr val="0070C0"/>
                </a:solidFill>
              </a:rPr>
              <a:t>鑢鐋</a:t>
            </a:r>
            <a:r>
              <a:rPr lang="en-US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lǜ</a:t>
            </a:r>
            <a:r>
              <a:rPr lang="zh-CN" alt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tàng</a:t>
            </a:r>
            <a:endParaRPr lang="en-CN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CEC5214C-CB50-9F43-BBBE-B86C67B0F09E}"/>
                  </a:ext>
                </a:extLst>
              </p14:cNvPr>
              <p14:cNvContentPartPr/>
              <p14:nvPr/>
            </p14:nvContentPartPr>
            <p14:xfrm>
              <a:off x="6639864" y="4579861"/>
              <a:ext cx="525960" cy="144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CEC5214C-CB50-9F43-BBBE-B86C67B0F09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630864" y="4571221"/>
                <a:ext cx="543600" cy="32040"/>
              </a:xfrm>
              <a:prstGeom prst="rect">
                <a:avLst/>
              </a:prstGeom>
            </p:spPr>
          </p:pic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4A3E5A40-444D-C44A-9A03-E19E11AFA399}"/>
              </a:ext>
            </a:extLst>
          </p:cNvPr>
          <p:cNvSpPr txBox="1"/>
          <p:nvPr/>
        </p:nvSpPr>
        <p:spPr>
          <a:xfrm>
            <a:off x="373630" y="4651159"/>
            <a:ext cx="1583744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zh-CN" altLang="en-US" dirty="0">
                <a:solidFill>
                  <a:srgbClr val="0070C0"/>
                </a:solidFill>
              </a:rPr>
              <a:t>磋磨骨角铜铁等使之光滑的工具</a:t>
            </a:r>
            <a:r>
              <a:rPr lang="en-US" altLang="zh-CN" dirty="0">
                <a:solidFill>
                  <a:srgbClr val="0070C0"/>
                </a:solidFill>
              </a:rPr>
              <a:t>:“</a:t>
            </a:r>
            <a:r>
              <a:rPr lang="zh-CN" altLang="en-US" dirty="0">
                <a:solidFill>
                  <a:srgbClr val="0070C0"/>
                </a:solidFill>
              </a:rPr>
              <a:t>磋以鑢鐋。”</a:t>
            </a:r>
            <a:endParaRPr lang="en-CN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7325122-6C38-0743-B8D7-C02216843B8D}"/>
                  </a:ext>
                </a:extLst>
              </p14:cNvPr>
              <p14:cNvContentPartPr/>
              <p14:nvPr/>
            </p14:nvContentPartPr>
            <p14:xfrm>
              <a:off x="2569344" y="2253541"/>
              <a:ext cx="249840" cy="864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7325122-6C38-0743-B8D7-C02216843B8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560344" y="2244541"/>
                <a:ext cx="267480" cy="26280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F5DE6F9B-2287-8B41-9422-B1EAB58A559C}"/>
              </a:ext>
            </a:extLst>
          </p:cNvPr>
          <p:cNvSpPr txBox="1"/>
          <p:nvPr/>
        </p:nvSpPr>
        <p:spPr>
          <a:xfrm>
            <a:off x="706699" y="1884209"/>
            <a:ext cx="1077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僩</a:t>
            </a:r>
            <a:r>
              <a:rPr lang="zh-CN" alt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：</a:t>
            </a:r>
            <a:r>
              <a:rPr lang="en-US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xiàn</a:t>
            </a:r>
            <a:endParaRPr lang="en-CN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FA96284A-9833-1E42-BE88-AF03AA147087}"/>
                  </a:ext>
                </a:extLst>
              </p14:cNvPr>
              <p14:cNvContentPartPr/>
              <p14:nvPr/>
            </p14:nvContentPartPr>
            <p14:xfrm>
              <a:off x="4799904" y="4159741"/>
              <a:ext cx="321480" cy="86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FA96284A-9833-1E42-BE88-AF03AA147087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790904" y="4150741"/>
                <a:ext cx="339120" cy="2628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4E1779FC-75E0-BE48-A710-BC5532292DC1}"/>
              </a:ext>
            </a:extLst>
          </p:cNvPr>
          <p:cNvSpPr txBox="1"/>
          <p:nvPr/>
        </p:nvSpPr>
        <p:spPr>
          <a:xfrm>
            <a:off x="351485" y="3230446"/>
            <a:ext cx="158374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rgbClr val="0070C0"/>
                </a:solidFill>
              </a:rPr>
              <a:t>隈</a:t>
            </a:r>
            <a:r>
              <a:rPr lang="zh-CN" altLang="en-US" b="1" dirty="0">
                <a:solidFill>
                  <a:srgbClr val="0070C0"/>
                </a:solidFill>
              </a:rPr>
              <a:t>：</a:t>
            </a:r>
            <a:r>
              <a:rPr lang="en-US" altLang="zh-CN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US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ēi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zh-CN" altLang="en-US" dirty="0">
                <a:solidFill>
                  <a:srgbClr val="0070C0"/>
                </a:solidFill>
              </a:rPr>
              <a:t>山、水等弯曲的地方</a:t>
            </a:r>
            <a:endParaRPr lang="en-CN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2ABCE06A-25A9-E347-BA6B-94D309BF9833}"/>
                  </a:ext>
                </a:extLst>
              </p14:cNvPr>
              <p14:cNvContentPartPr/>
              <p14:nvPr/>
            </p14:nvContentPartPr>
            <p14:xfrm>
              <a:off x="2552677" y="1809277"/>
              <a:ext cx="360" cy="9072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2ABCE06A-25A9-E347-BA6B-94D309BF9833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543677" y="1800637"/>
                <a:ext cx="18000" cy="10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159F68E4-6C16-2B4A-8853-38E7688097DB}"/>
                  </a:ext>
                </a:extLst>
              </p14:cNvPr>
              <p14:cNvContentPartPr/>
              <p14:nvPr/>
            </p14:nvContentPartPr>
            <p14:xfrm>
              <a:off x="702608" y="1981877"/>
              <a:ext cx="360" cy="9648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159F68E4-6C16-2B4A-8853-38E7688097D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93608" y="1973237"/>
                <a:ext cx="18000" cy="114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3F44B1D-00C9-8E4C-991F-85D05544FCC0}"/>
                  </a:ext>
                </a:extLst>
              </p14:cNvPr>
              <p14:cNvContentPartPr/>
              <p14:nvPr/>
            </p14:nvContentPartPr>
            <p14:xfrm>
              <a:off x="4696837" y="3792517"/>
              <a:ext cx="145440" cy="7848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3F44B1D-00C9-8E4C-991F-85D05544FCC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687837" y="3783517"/>
                <a:ext cx="163080" cy="9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6A650CF7-65C9-5B4F-8724-C0F662E26744}"/>
                  </a:ext>
                </a:extLst>
              </p14:cNvPr>
              <p14:cNvContentPartPr/>
              <p14:nvPr/>
            </p14:nvContentPartPr>
            <p14:xfrm>
              <a:off x="223174" y="3333600"/>
              <a:ext cx="126360" cy="9540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6A650CF7-65C9-5B4F-8724-C0F662E26744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14174" y="3324960"/>
                <a:ext cx="144000" cy="11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65CAB642-351E-F04D-BD2D-94DAD66DE7A7}"/>
                  </a:ext>
                </a:extLst>
              </p14:cNvPr>
              <p14:cNvContentPartPr/>
              <p14:nvPr/>
            </p14:nvContentPartPr>
            <p14:xfrm>
              <a:off x="6578917" y="4189597"/>
              <a:ext cx="117000" cy="8748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65CAB642-351E-F04D-BD2D-94DAD66DE7A7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6569917" y="4180957"/>
                <a:ext cx="134640" cy="105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BDA2A25D-8CBD-F143-9C5F-FB5BA686D808}"/>
                  </a:ext>
                </a:extLst>
              </p14:cNvPr>
              <p14:cNvContentPartPr/>
              <p14:nvPr/>
            </p14:nvContentPartPr>
            <p14:xfrm>
              <a:off x="215614" y="4340007"/>
              <a:ext cx="133920" cy="12492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BDA2A25D-8CBD-F143-9C5F-FB5BA686D808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06614" y="4331007"/>
                <a:ext cx="151560" cy="142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C767EA1D-5B21-A34B-8429-7DEE6F0154F9}"/>
                  </a:ext>
                </a:extLst>
              </p14:cNvPr>
              <p14:cNvContentPartPr/>
              <p14:nvPr/>
            </p14:nvContentPartPr>
            <p14:xfrm>
              <a:off x="3034357" y="6837397"/>
              <a:ext cx="264960" cy="540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C767EA1D-5B21-A34B-8429-7DEE6F0154F9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025357" y="6828397"/>
                <a:ext cx="282600" cy="23040"/>
              </a:xfrm>
              <a:prstGeom prst="rect">
                <a:avLst/>
              </a:prstGeom>
            </p:spPr>
          </p:pic>
        </mc:Fallback>
      </mc:AlternateContent>
      <p:grpSp>
        <p:nvGrpSpPr>
          <p:cNvPr id="30" name="Group 29">
            <a:extLst>
              <a:ext uri="{FF2B5EF4-FFF2-40B4-BE49-F238E27FC236}">
                <a16:creationId xmlns:a16="http://schemas.microsoft.com/office/drawing/2014/main" id="{4D925007-B16B-0541-8D3B-3312568EF538}"/>
              </a:ext>
            </a:extLst>
          </p:cNvPr>
          <p:cNvGrpSpPr/>
          <p:nvPr/>
        </p:nvGrpSpPr>
        <p:grpSpPr>
          <a:xfrm>
            <a:off x="2901517" y="6522757"/>
            <a:ext cx="134280" cy="164520"/>
            <a:chOff x="2901517" y="6522757"/>
            <a:chExt cx="134280" cy="164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3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ED5F0DC7-3040-E244-98A9-97E0C0672D33}"/>
                    </a:ext>
                  </a:extLst>
                </p14:cNvPr>
                <p14:cNvContentPartPr/>
                <p14:nvPr/>
              </p14:nvContentPartPr>
              <p14:xfrm>
                <a:off x="2901517" y="6522757"/>
                <a:ext cx="134280" cy="9468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ED5F0DC7-3040-E244-98A9-97E0C0672D33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2892877" y="6514117"/>
                  <a:ext cx="151920" cy="11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689E73F3-2457-3043-9F76-51C9DF4437DE}"/>
                    </a:ext>
                  </a:extLst>
                </p14:cNvPr>
                <p14:cNvContentPartPr/>
                <p14:nvPr/>
              </p14:nvContentPartPr>
              <p14:xfrm>
                <a:off x="2986117" y="6555877"/>
                <a:ext cx="360" cy="13140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689E73F3-2457-3043-9F76-51C9DF4437DE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2977477" y="6546877"/>
                  <a:ext cx="18000" cy="14904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87516E5A-8602-544A-9D34-9C9BD6F724F1}"/>
              </a:ext>
            </a:extLst>
          </p:cNvPr>
          <p:cNvSpPr txBox="1"/>
          <p:nvPr/>
        </p:nvSpPr>
        <p:spPr>
          <a:xfrm>
            <a:off x="373630" y="6338091"/>
            <a:ext cx="119996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N" dirty="0">
                <a:solidFill>
                  <a:srgbClr val="0070C0"/>
                </a:solidFill>
                <a:latin typeface="+mn-ea"/>
              </a:rPr>
              <a:t>卒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：</a:t>
            </a:r>
            <a:r>
              <a:rPr lang="en-CN" dirty="0">
                <a:solidFill>
                  <a:srgbClr val="0070C0"/>
                </a:solidFill>
                <a:latin typeface="+mn-ea"/>
              </a:rPr>
              <a:t>最终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57F7795F-A334-7F4E-ADD6-1E7373CFCA19}"/>
              </a:ext>
            </a:extLst>
          </p:cNvPr>
          <p:cNvGrpSpPr/>
          <p:nvPr/>
        </p:nvGrpSpPr>
        <p:grpSpPr>
          <a:xfrm>
            <a:off x="184450" y="6364112"/>
            <a:ext cx="146880" cy="228600"/>
            <a:chOff x="247597" y="6364717"/>
            <a:chExt cx="146880" cy="228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6830B5BA-F7D6-DE4F-81E7-F164C8D468FB}"/>
                    </a:ext>
                  </a:extLst>
                </p14:cNvPr>
                <p14:cNvContentPartPr/>
                <p14:nvPr/>
              </p14:nvContentPartPr>
              <p14:xfrm>
                <a:off x="247597" y="6364717"/>
                <a:ext cx="146880" cy="9648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6830B5BA-F7D6-DE4F-81E7-F164C8D468FB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238957" y="6355717"/>
                  <a:ext cx="164520" cy="11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22BBF8C6-61D7-A446-9EA5-7A5A798451CC}"/>
                    </a:ext>
                  </a:extLst>
                </p14:cNvPr>
                <p14:cNvContentPartPr/>
                <p14:nvPr/>
              </p14:nvContentPartPr>
              <p14:xfrm>
                <a:off x="348397" y="6382717"/>
                <a:ext cx="360" cy="21060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22BBF8C6-61D7-A446-9EA5-7A5A798451CC}"/>
                    </a:ext>
                  </a:extLst>
                </p:cNvPr>
                <p:cNvPicPr/>
                <p:nvPr/>
              </p:nvPicPr>
              <p:blipFill>
                <a:blip r:embed="rId30"/>
                <a:stretch>
                  <a:fillRect/>
                </a:stretch>
              </p:blipFill>
              <p:spPr>
                <a:xfrm>
                  <a:off x="339397" y="6373717"/>
                  <a:ext cx="18000" cy="2282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7669168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982662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之二 （传</a:t>
            </a:r>
            <a:r>
              <a:rPr lang="en-US" altLang="zh-CN" dirty="0"/>
              <a:t>3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FCA20F0-EC7A-0645-B5FB-E28D40AE80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17107" y="2451446"/>
            <a:ext cx="8957786" cy="3697563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37E55ED5-8C4D-DA4F-A8D3-DCF4F9F42546}"/>
                  </a:ext>
                </a:extLst>
              </p14:cNvPr>
              <p14:cNvContentPartPr/>
              <p14:nvPr/>
            </p14:nvContentPartPr>
            <p14:xfrm>
              <a:off x="5793022" y="3684400"/>
              <a:ext cx="1130760" cy="79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7E55ED5-8C4D-DA4F-A8D3-DCF4F9F4254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84382" y="3675760"/>
                <a:ext cx="1148400" cy="25560"/>
              </a:xfrm>
              <a:prstGeom prst="rect">
                <a:avLst/>
              </a:prstGeom>
            </p:spPr>
          </p:pic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5DDD4A54-27EC-4341-BA48-A6DD2B3920EC}"/>
              </a:ext>
            </a:extLst>
          </p:cNvPr>
          <p:cNvSpPr txBox="1"/>
          <p:nvPr/>
        </p:nvSpPr>
        <p:spPr>
          <a:xfrm>
            <a:off x="877646" y="6211669"/>
            <a:ext cx="10961511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0070C0"/>
                </a:solidFill>
              </a:rPr>
              <a:t>《</a:t>
            </a:r>
            <a:r>
              <a:rPr lang="zh-CN" altLang="en-US" dirty="0">
                <a:solidFill>
                  <a:srgbClr val="0070C0"/>
                </a:solidFill>
              </a:rPr>
              <a:t>周颂</a:t>
            </a:r>
            <a:r>
              <a:rPr lang="en-US" altLang="zh-CN" dirty="0">
                <a:solidFill>
                  <a:srgbClr val="0070C0"/>
                </a:solidFill>
              </a:rPr>
              <a:t>·</a:t>
            </a:r>
            <a:r>
              <a:rPr lang="zh-CN" altLang="en-US" dirty="0">
                <a:solidFill>
                  <a:srgbClr val="0070C0"/>
                </a:solidFill>
              </a:rPr>
              <a:t>烈文</a:t>
            </a:r>
            <a:r>
              <a:rPr lang="en-US" altLang="zh-CN" dirty="0">
                <a:solidFill>
                  <a:srgbClr val="0070C0"/>
                </a:solidFill>
              </a:rPr>
              <a:t>》</a:t>
            </a:r>
            <a:r>
              <a:rPr lang="zh-CN" altLang="en-US" dirty="0">
                <a:solidFill>
                  <a:srgbClr val="0070C0"/>
                </a:solidFill>
              </a:rPr>
              <a:t>是中国古代第一部诗歌总集</a:t>
            </a:r>
            <a:r>
              <a:rPr lang="en-US" altLang="zh-CN" dirty="0">
                <a:solidFill>
                  <a:srgbClr val="0070C0"/>
                </a:solidFill>
              </a:rPr>
              <a:t>《</a:t>
            </a:r>
            <a:r>
              <a:rPr lang="zh-CN" altLang="en-US" dirty="0">
                <a:solidFill>
                  <a:srgbClr val="0070C0"/>
                </a:solidFill>
              </a:rPr>
              <a:t>诗经</a:t>
            </a:r>
            <a:r>
              <a:rPr lang="en-US" altLang="zh-CN" dirty="0">
                <a:solidFill>
                  <a:srgbClr val="0070C0"/>
                </a:solidFill>
              </a:rPr>
              <a:t>》</a:t>
            </a:r>
            <a:r>
              <a:rPr lang="zh-CN" altLang="en-US" dirty="0">
                <a:solidFill>
                  <a:srgbClr val="0070C0"/>
                </a:solidFill>
              </a:rPr>
              <a:t>中的一首诗。这是周成王即位后祭祀祖先时戒勉助祭诸侯的诗，成王劝诫公卿诸侯不要忘记前辈君王的功绩德行，向文、武二王学习，要修德用贤，以永保福禄。</a:t>
            </a:r>
            <a:endParaRPr lang="en-CN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38BB4C02-6E7C-4545-AFE7-D3C99952C592}"/>
                  </a:ext>
                </a:extLst>
              </p14:cNvPr>
              <p14:cNvContentPartPr/>
              <p14:nvPr/>
            </p14:nvContentPartPr>
            <p14:xfrm>
              <a:off x="7770862" y="4505200"/>
              <a:ext cx="56268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38BB4C02-6E7C-4545-AFE7-D3C99952C59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761862" y="4496200"/>
                <a:ext cx="58032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CDBF90FB-9887-064E-84DD-51242FAAE81C}"/>
              </a:ext>
            </a:extLst>
          </p:cNvPr>
          <p:cNvSpPr txBox="1"/>
          <p:nvPr/>
        </p:nvSpPr>
        <p:spPr>
          <a:xfrm>
            <a:off x="7676444" y="4591157"/>
            <a:ext cx="3299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dirty="0">
                <a:solidFill>
                  <a:srgbClr val="0070C0"/>
                </a:solidFill>
                <a:latin typeface="+mn-ea"/>
              </a:rPr>
              <a:t>没世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：</a:t>
            </a:r>
            <a:r>
              <a:rPr lang="en-US" dirty="0">
                <a:solidFill>
                  <a:srgbClr val="0070C0"/>
                </a:solidFill>
                <a:latin typeface="+mn-ea"/>
              </a:rPr>
              <a:t> </a:t>
            </a:r>
            <a:r>
              <a:rPr lang="en-US" dirty="0" err="1">
                <a:solidFill>
                  <a:srgbClr val="0070C0"/>
                </a:solidFill>
                <a:latin typeface="+mn-ea"/>
              </a:rPr>
              <a:t>mò</a:t>
            </a:r>
            <a:r>
              <a:rPr lang="en-US" dirty="0">
                <a:solidFill>
                  <a:srgbClr val="0070C0"/>
                </a:solidFill>
                <a:latin typeface="+mn-ea"/>
              </a:rPr>
              <a:t> </a:t>
            </a:r>
            <a:r>
              <a:rPr lang="en-US" dirty="0" err="1">
                <a:solidFill>
                  <a:srgbClr val="0070C0"/>
                </a:solidFill>
                <a:latin typeface="+mn-ea"/>
              </a:rPr>
              <a:t>shì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，指到死，终身</a:t>
            </a:r>
            <a:endParaRPr lang="en-CN" dirty="0">
              <a:solidFill>
                <a:srgbClr val="0070C0"/>
              </a:solidFill>
              <a:latin typeface="+mn-ea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146AF005-FDED-E845-9E70-3DE9781C6AC8}"/>
                  </a:ext>
                </a:extLst>
              </p14:cNvPr>
              <p14:cNvContentPartPr/>
              <p14:nvPr/>
            </p14:nvContentPartPr>
            <p14:xfrm>
              <a:off x="4476502" y="4930360"/>
              <a:ext cx="516240" cy="648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146AF005-FDED-E845-9E70-3DE9781C6AC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467862" y="4921360"/>
                <a:ext cx="533880" cy="24120"/>
              </a:xfrm>
              <a:prstGeom prst="rect">
                <a:avLst/>
              </a:prstGeom>
            </p:spPr>
          </p:pic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DF38740D-FF0A-9643-8DF3-C05D10E89C9F}"/>
              </a:ext>
            </a:extLst>
          </p:cNvPr>
          <p:cNvSpPr txBox="1"/>
          <p:nvPr/>
        </p:nvSpPr>
        <p:spPr>
          <a:xfrm>
            <a:off x="4075288" y="4988926"/>
            <a:ext cx="4041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solidFill>
                  <a:srgbClr val="0070C0"/>
                </a:solidFill>
                <a:latin typeface="+mn-ea"/>
              </a:rPr>
              <a:t>淫泆：</a:t>
            </a:r>
            <a:r>
              <a:rPr lang="en-US" dirty="0">
                <a:solidFill>
                  <a:srgbClr val="0070C0"/>
                </a:solidFill>
                <a:latin typeface="+mn-ea"/>
              </a:rPr>
              <a:t> </a:t>
            </a:r>
            <a:r>
              <a:rPr lang="en-US" dirty="0" err="1">
                <a:solidFill>
                  <a:srgbClr val="0070C0"/>
                </a:solidFill>
                <a:latin typeface="+mn-ea"/>
              </a:rPr>
              <a:t>yín</a:t>
            </a:r>
            <a:r>
              <a:rPr lang="en-US" dirty="0">
                <a:solidFill>
                  <a:srgbClr val="0070C0"/>
                </a:solidFill>
                <a:latin typeface="+mn-ea"/>
              </a:rPr>
              <a:t> </a:t>
            </a:r>
            <a:r>
              <a:rPr lang="en-US" dirty="0" err="1">
                <a:solidFill>
                  <a:srgbClr val="0070C0"/>
                </a:solidFill>
                <a:latin typeface="+mn-ea"/>
              </a:rPr>
              <a:t>yì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， 恣纵逸乐</a:t>
            </a:r>
            <a:endParaRPr lang="en-CN" dirty="0">
              <a:solidFill>
                <a:srgbClr val="0070C0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6272921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417443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之三 （传</a:t>
            </a:r>
            <a:r>
              <a:rPr lang="en-US" altLang="zh-CN" dirty="0"/>
              <a:t>1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2D6CB23-E899-8248-943E-0C607402C7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44213" y="1880336"/>
            <a:ext cx="8703574" cy="4865020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67E738F6-D4A5-614C-8B9B-860208ED5338}"/>
                  </a:ext>
                </a:extLst>
              </p14:cNvPr>
              <p14:cNvContentPartPr/>
              <p14:nvPr/>
            </p14:nvContentPartPr>
            <p14:xfrm>
              <a:off x="3628342" y="3039280"/>
              <a:ext cx="548640" cy="3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67E738F6-D4A5-614C-8B9B-860208ED533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619342" y="3030280"/>
                <a:ext cx="56628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60167D53-B4CE-8F4A-911E-852F1403E208}"/>
              </a:ext>
            </a:extLst>
          </p:cNvPr>
          <p:cNvSpPr txBox="1"/>
          <p:nvPr/>
        </p:nvSpPr>
        <p:spPr>
          <a:xfrm>
            <a:off x="5892800" y="2669948"/>
            <a:ext cx="3770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solidFill>
                  <a:srgbClr val="0070C0"/>
                </a:solidFill>
                <a:latin typeface="+mn-ea"/>
              </a:rPr>
              <a:t>顾諟：敬奉、禀顺天命</a:t>
            </a:r>
            <a:endParaRPr lang="en-CN" dirty="0">
              <a:solidFill>
                <a:srgbClr val="0070C0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4035704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之四 （传</a:t>
            </a:r>
            <a:r>
              <a:rPr lang="en-US" altLang="zh-CN" dirty="0"/>
              <a:t>2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6C6607D-9742-9C4B-A94E-D09E5FC0CD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400" y="3126944"/>
            <a:ext cx="9601200" cy="2178913"/>
          </a:xfrm>
        </p:spPr>
      </p:pic>
    </p:spTree>
    <p:extLst>
      <p:ext uri="{BB962C8B-B14F-4D97-AF65-F5344CB8AC3E}">
        <p14:creationId xmlns:p14="http://schemas.microsoft.com/office/powerpoint/2010/main" val="42178509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</a:t>
            </a:r>
            <a:r>
              <a:rPr lang="zh-CN" altLang="en-CN" dirty="0"/>
              <a:t>之五</a:t>
            </a:r>
            <a:r>
              <a:rPr lang="zh-CN" altLang="en-US" dirty="0"/>
              <a:t> （传</a:t>
            </a:r>
            <a:r>
              <a:rPr lang="en-US" altLang="zh-CN" dirty="0"/>
              <a:t>2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7" name="Content Placeholder 6" descr="Text, letter&#10;&#10;Description automatically generated">
            <a:extLst>
              <a:ext uri="{FF2B5EF4-FFF2-40B4-BE49-F238E27FC236}">
                <a16:creationId xmlns:a16="http://schemas.microsoft.com/office/drawing/2014/main" id="{D5630B46-AD0A-0E47-86D4-8E08D9ABB6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4559" y="2557463"/>
            <a:ext cx="8942881" cy="3317875"/>
          </a:xfrm>
        </p:spPr>
      </p:pic>
    </p:spTree>
    <p:extLst>
      <p:ext uri="{BB962C8B-B14F-4D97-AF65-F5344CB8AC3E}">
        <p14:creationId xmlns:p14="http://schemas.microsoft.com/office/powerpoint/2010/main" val="5183023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之六 （传</a:t>
            </a:r>
            <a:r>
              <a:rPr lang="en-US" altLang="zh-CN" dirty="0"/>
              <a:t>3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260C8FAC-3586-1440-A2D8-A1E0E3834D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400" y="2678800"/>
            <a:ext cx="9601200" cy="3075200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5D0971AE-5C56-BD4B-9B13-CB024C6E386F}"/>
                  </a:ext>
                </a:extLst>
              </p14:cNvPr>
              <p14:cNvContentPartPr/>
              <p14:nvPr/>
            </p14:nvContentPartPr>
            <p14:xfrm>
              <a:off x="8823502" y="5303320"/>
              <a:ext cx="551160" cy="3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5D0971AE-5C56-BD4B-9B13-CB024C6E386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814862" y="5294320"/>
                <a:ext cx="5688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0AABBB61-4A1A-5F46-B213-7037049C1B22}"/>
              </a:ext>
            </a:extLst>
          </p:cNvPr>
          <p:cNvSpPr txBox="1"/>
          <p:nvPr/>
        </p:nvSpPr>
        <p:spPr>
          <a:xfrm>
            <a:off x="8681156" y="5475111"/>
            <a:ext cx="2901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solidFill>
                  <a:srgbClr val="0070C0"/>
                </a:solidFill>
                <a:latin typeface="+mn-ea"/>
              </a:rPr>
              <a:t>岑蔚：</a:t>
            </a:r>
            <a:r>
              <a:rPr lang="en-US" dirty="0" err="1">
                <a:solidFill>
                  <a:srgbClr val="0070C0"/>
                </a:solidFill>
                <a:latin typeface="+mn-ea"/>
              </a:rPr>
              <a:t>cén</a:t>
            </a:r>
            <a:r>
              <a:rPr lang="en-US" dirty="0">
                <a:solidFill>
                  <a:srgbClr val="0070C0"/>
                </a:solidFill>
                <a:latin typeface="+mn-ea"/>
              </a:rPr>
              <a:t> </a:t>
            </a:r>
            <a:r>
              <a:rPr lang="en-US" dirty="0" err="1">
                <a:solidFill>
                  <a:srgbClr val="0070C0"/>
                </a:solidFill>
                <a:latin typeface="+mn-ea"/>
              </a:rPr>
              <a:t>wèi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，草木深茂；深茂的草木丛</a:t>
            </a:r>
            <a:endParaRPr lang="en-CN" dirty="0">
              <a:solidFill>
                <a:srgbClr val="0070C0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8228962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之七 （传</a:t>
            </a:r>
            <a:r>
              <a:rPr lang="en-US" altLang="zh-CN" dirty="0"/>
              <a:t>3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DFE61BFA-DD55-0442-AC74-AE7A14A024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400" y="2901882"/>
            <a:ext cx="9601200" cy="2629037"/>
          </a:xfr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D1709033-6D8C-0741-BB3B-82EB7E29F5FD}"/>
              </a:ext>
            </a:extLst>
          </p:cNvPr>
          <p:cNvGrpSpPr/>
          <p:nvPr/>
        </p:nvGrpSpPr>
        <p:grpSpPr>
          <a:xfrm>
            <a:off x="4601422" y="3306400"/>
            <a:ext cx="893160" cy="23400"/>
            <a:chOff x="4601422" y="3306400"/>
            <a:chExt cx="893160" cy="234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52BAD316-2784-5448-8313-BB4E0CF69099}"/>
                    </a:ext>
                  </a:extLst>
                </p14:cNvPr>
                <p14:cNvContentPartPr/>
                <p14:nvPr/>
              </p14:nvContentPartPr>
              <p14:xfrm>
                <a:off x="4601422" y="3306400"/>
                <a:ext cx="261360" cy="1440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52BAD316-2784-5448-8313-BB4E0CF69099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592422" y="3297400"/>
                  <a:ext cx="279000" cy="3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6DC5E95D-694A-4D48-946D-BE9FF4A8BAE1}"/>
                    </a:ext>
                  </a:extLst>
                </p14:cNvPr>
                <p14:cNvContentPartPr/>
                <p14:nvPr/>
              </p14:nvContentPartPr>
              <p14:xfrm>
                <a:off x="4984102" y="3321880"/>
                <a:ext cx="510480" cy="792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6DC5E95D-694A-4D48-946D-BE9FF4A8BAE1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4975102" y="3312880"/>
                  <a:ext cx="528120" cy="2556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DE46E382-F443-8D46-BAAF-D1A13CCF140D}"/>
              </a:ext>
            </a:extLst>
          </p:cNvPr>
          <p:cNvSpPr txBox="1"/>
          <p:nvPr/>
        </p:nvSpPr>
        <p:spPr>
          <a:xfrm>
            <a:off x="1095021" y="745067"/>
            <a:ext cx="5441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solidFill>
                  <a:srgbClr val="0070C0"/>
                </a:solidFill>
                <a:latin typeface="+mn-ea"/>
              </a:rPr>
              <a:t>缉熙：</a:t>
            </a:r>
            <a:r>
              <a:rPr lang="en-US" dirty="0" err="1">
                <a:solidFill>
                  <a:srgbClr val="0070C0"/>
                </a:solidFill>
                <a:latin typeface="+mn-ea"/>
              </a:rPr>
              <a:t>jī</a:t>
            </a:r>
            <a:r>
              <a:rPr lang="en-US" dirty="0">
                <a:solidFill>
                  <a:srgbClr val="0070C0"/>
                </a:solidFill>
                <a:latin typeface="+mn-ea"/>
              </a:rPr>
              <a:t> </a:t>
            </a:r>
            <a:r>
              <a:rPr lang="en-US" dirty="0" err="1">
                <a:solidFill>
                  <a:srgbClr val="0070C0"/>
                </a:solidFill>
                <a:latin typeface="+mn-ea"/>
              </a:rPr>
              <a:t>xī</a:t>
            </a:r>
            <a:r>
              <a:rPr lang="en-US" dirty="0">
                <a:solidFill>
                  <a:srgbClr val="0070C0"/>
                </a:solidFill>
                <a:latin typeface="+mn-ea"/>
              </a:rPr>
              <a:t>，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释义指光明，又引申为光辉。</a:t>
            </a:r>
            <a:endParaRPr lang="en-CN" dirty="0">
              <a:solidFill>
                <a:srgbClr val="0070C0"/>
              </a:solidFill>
              <a:latin typeface="+mn-ea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EA8ECA-48E4-284E-935C-BE622820B087}"/>
              </a:ext>
            </a:extLst>
          </p:cNvPr>
          <p:cNvSpPr txBox="1"/>
          <p:nvPr/>
        </p:nvSpPr>
        <p:spPr>
          <a:xfrm>
            <a:off x="4476862" y="2629127"/>
            <a:ext cx="51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wū</a:t>
            </a:r>
            <a:endParaRPr lang="en-C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3060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之八 （传</a:t>
            </a:r>
            <a:r>
              <a:rPr lang="en-US" altLang="zh-CN" dirty="0"/>
              <a:t>4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637B692-FA63-7649-9519-12F5FDF8E6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400" y="2682068"/>
            <a:ext cx="9601200" cy="3068664"/>
          </a:xfrm>
        </p:spPr>
      </p:pic>
    </p:spTree>
    <p:extLst>
      <p:ext uri="{BB962C8B-B14F-4D97-AF65-F5344CB8AC3E}">
        <p14:creationId xmlns:p14="http://schemas.microsoft.com/office/powerpoint/2010/main" val="34459638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》1.6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AD35F6B0-7D68-6049-AE1B-7DE7164249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15543" y="2285999"/>
            <a:ext cx="6160913" cy="401898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7ED159-F4FA-984E-A2F4-DF86FCAEF172}"/>
              </a:ext>
            </a:extLst>
          </p:cNvPr>
          <p:cNvSpPr txBox="1"/>
          <p:nvPr/>
        </p:nvSpPr>
        <p:spPr>
          <a:xfrm>
            <a:off x="7969955" y="2101333"/>
            <a:ext cx="451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zhì</a:t>
            </a:r>
            <a:endParaRPr lang="en-C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A673A9-6E9C-AC45-B87C-8FBABE029345}"/>
              </a:ext>
            </a:extLst>
          </p:cNvPr>
          <p:cNvSpPr txBox="1"/>
          <p:nvPr/>
        </p:nvSpPr>
        <p:spPr>
          <a:xfrm>
            <a:off x="7134577" y="2655331"/>
            <a:ext cx="10611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Hào</a:t>
            </a:r>
            <a:r>
              <a:rPr lang="zh-CN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yào</a:t>
            </a:r>
            <a:endParaRPr lang="en-CN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28334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37575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（传</a:t>
            </a:r>
            <a:r>
              <a:rPr lang="en-US" altLang="zh-CN" dirty="0"/>
              <a:t>7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E686D7-7469-F841-9588-2C3EE5EB51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3960" y="2160104"/>
            <a:ext cx="7624080" cy="459850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1D4AA5-A339-6A40-8882-8F3B770635A0}"/>
              </a:ext>
            </a:extLst>
          </p:cNvPr>
          <p:cNvSpPr txBox="1"/>
          <p:nvPr/>
        </p:nvSpPr>
        <p:spPr>
          <a:xfrm>
            <a:off x="6188657" y="1866107"/>
            <a:ext cx="451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zhì</a:t>
            </a:r>
            <a:endParaRPr lang="en-C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0912A6-5716-0645-B909-146472CCB7E1}"/>
              </a:ext>
            </a:extLst>
          </p:cNvPr>
          <p:cNvSpPr txBox="1"/>
          <p:nvPr/>
        </p:nvSpPr>
        <p:spPr>
          <a:xfrm>
            <a:off x="3714483" y="2394074"/>
            <a:ext cx="10611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Hào</a:t>
            </a:r>
            <a:r>
              <a:rPr lang="zh-CN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yào</a:t>
            </a:r>
            <a:endParaRPr lang="en-C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ED30BCF5-1941-5D46-8E75-40BEE3F60746}"/>
                  </a:ext>
                </a:extLst>
              </p14:cNvPr>
              <p14:cNvContentPartPr/>
              <p14:nvPr/>
            </p14:nvContentPartPr>
            <p14:xfrm>
              <a:off x="6322750" y="3587045"/>
              <a:ext cx="291240" cy="36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ED30BCF5-1941-5D46-8E75-40BEE3F6074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313750" y="3578405"/>
                <a:ext cx="308880" cy="2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5A28E63-4152-574B-9F17-F48621D8A6F8}"/>
                  </a:ext>
                </a:extLst>
              </p14:cNvPr>
              <p14:cNvContentPartPr/>
              <p14:nvPr/>
            </p14:nvContentPartPr>
            <p14:xfrm>
              <a:off x="5859070" y="3919325"/>
              <a:ext cx="284400" cy="115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5A28E63-4152-574B-9F17-F48621D8A6F8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850070" y="3910325"/>
                <a:ext cx="302040" cy="29160"/>
              </a:xfrm>
              <a:prstGeom prst="rect">
                <a:avLst/>
              </a:prstGeom>
            </p:spPr>
          </p:pic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FD26FA0E-ECDD-9948-BCE9-1932E7EF228D}"/>
              </a:ext>
            </a:extLst>
          </p:cNvPr>
          <p:cNvSpPr txBox="1"/>
          <p:nvPr/>
        </p:nvSpPr>
        <p:spPr>
          <a:xfrm>
            <a:off x="166256" y="3105834"/>
            <a:ext cx="1900052" cy="258532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N" dirty="0">
                <a:solidFill>
                  <a:srgbClr val="0070C0"/>
                </a:solidFill>
                <a:latin typeface="+mn-ea"/>
              </a:rPr>
              <a:t>用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：作用</a:t>
            </a:r>
            <a:endParaRPr lang="en-US" altLang="zh-CN" dirty="0">
              <a:solidFill>
                <a:srgbClr val="0070C0"/>
              </a:solidFill>
              <a:latin typeface="+mn-ea"/>
            </a:endParaRPr>
          </a:p>
          <a:p>
            <a:r>
              <a:rPr lang="zh-CN" altLang="en-CN" dirty="0">
                <a:solidFill>
                  <a:srgbClr val="0070C0"/>
                </a:solidFill>
                <a:latin typeface="+mn-ea"/>
              </a:rPr>
              <a:t>情胜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：情感胜过了</a:t>
            </a:r>
            <a:r>
              <a:rPr lang="zh-CN" altLang="en-CN" dirty="0">
                <a:solidFill>
                  <a:srgbClr val="0070C0"/>
                </a:solidFill>
                <a:latin typeface="+mn-ea"/>
              </a:rPr>
              <a:t>心的主宰</a:t>
            </a:r>
            <a:endParaRPr lang="en-CN" dirty="0">
              <a:solidFill>
                <a:srgbClr val="0070C0"/>
              </a:solidFill>
              <a:latin typeface="+mn-ea"/>
            </a:endParaRPr>
          </a:p>
          <a:p>
            <a:r>
              <a:rPr lang="zh-CN" altLang="en-US" dirty="0">
                <a:solidFill>
                  <a:srgbClr val="0070C0"/>
                </a:solidFill>
                <a:latin typeface="+mn-ea"/>
              </a:rPr>
              <a:t>行：运行</a:t>
            </a:r>
            <a:endParaRPr lang="en-US" altLang="zh-CN" dirty="0">
              <a:solidFill>
                <a:srgbClr val="0070C0"/>
              </a:solidFill>
              <a:latin typeface="+mn-ea"/>
            </a:endParaRPr>
          </a:p>
          <a:p>
            <a:r>
              <a:rPr lang="zh-CN" altLang="en-US" dirty="0">
                <a:solidFill>
                  <a:srgbClr val="0070C0"/>
                </a:solidFill>
                <a:latin typeface="+mn-ea"/>
              </a:rPr>
              <a:t>存：保存住</a:t>
            </a:r>
            <a:endParaRPr lang="en-US" altLang="zh-CN" dirty="0">
              <a:solidFill>
                <a:srgbClr val="0070C0"/>
              </a:solidFill>
              <a:latin typeface="+mn-ea"/>
            </a:endParaRPr>
          </a:p>
          <a:p>
            <a:r>
              <a:rPr lang="zh-CN" altLang="en-US" dirty="0">
                <a:solidFill>
                  <a:srgbClr val="0070C0"/>
                </a:solidFill>
                <a:latin typeface="+mn-ea"/>
              </a:rPr>
              <a:t>敬：主一（一件事）</a:t>
            </a:r>
            <a:r>
              <a:rPr lang="zh-CN" altLang="en-CN" dirty="0">
                <a:solidFill>
                  <a:srgbClr val="0070C0"/>
                </a:solidFill>
                <a:latin typeface="+mn-ea"/>
              </a:rPr>
              <a:t>之谓敬</a:t>
            </a:r>
            <a:endParaRPr lang="en-US" altLang="zh-CN" dirty="0">
              <a:solidFill>
                <a:srgbClr val="0070C0"/>
              </a:solidFill>
              <a:latin typeface="+mn-ea"/>
            </a:endParaRPr>
          </a:p>
          <a:p>
            <a:r>
              <a:rPr lang="zh-CN" altLang="en-US" dirty="0">
                <a:solidFill>
                  <a:srgbClr val="0070C0"/>
                </a:solidFill>
                <a:latin typeface="+mn-ea"/>
              </a:rPr>
              <a:t>直：直着行，不偏</a:t>
            </a:r>
            <a:endParaRPr lang="en-US" altLang="zh-CN" dirty="0">
              <a:solidFill>
                <a:srgbClr val="0070C0"/>
              </a:solidFill>
              <a:latin typeface="+mn-ea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AFAB5106-0D55-3A42-9F71-F4AA38B7E833}"/>
                  </a:ext>
                </a:extLst>
              </p14:cNvPr>
              <p14:cNvContentPartPr/>
              <p14:nvPr/>
            </p14:nvContentPartPr>
            <p14:xfrm>
              <a:off x="4029190" y="3897725"/>
              <a:ext cx="444600" cy="302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AFAB5106-0D55-3A42-9F71-F4AA38B7E83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020190" y="3889085"/>
                <a:ext cx="462240" cy="47880"/>
              </a:xfrm>
              <a:prstGeom prst="rect">
                <a:avLst/>
              </a:prstGeom>
            </p:spPr>
          </p:pic>
        </mc:Fallback>
      </mc:AlternateContent>
      <p:grpSp>
        <p:nvGrpSpPr>
          <p:cNvPr id="17" name="Group 16">
            <a:extLst>
              <a:ext uri="{FF2B5EF4-FFF2-40B4-BE49-F238E27FC236}">
                <a16:creationId xmlns:a16="http://schemas.microsoft.com/office/drawing/2014/main" id="{5F7891C7-C4A9-E245-A062-B485204D5704}"/>
              </a:ext>
            </a:extLst>
          </p:cNvPr>
          <p:cNvGrpSpPr/>
          <p:nvPr/>
        </p:nvGrpSpPr>
        <p:grpSpPr>
          <a:xfrm>
            <a:off x="3880870" y="2912765"/>
            <a:ext cx="36720" cy="29520"/>
            <a:chOff x="3880870" y="2912765"/>
            <a:chExt cx="36720" cy="29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B76B492B-1119-6B4F-8B1F-628EE58A5525}"/>
                    </a:ext>
                  </a:extLst>
                </p14:cNvPr>
                <p14:cNvContentPartPr/>
                <p14:nvPr/>
              </p14:nvContentPartPr>
              <p14:xfrm>
                <a:off x="3880870" y="2912765"/>
                <a:ext cx="3600" cy="2952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B76B492B-1119-6B4F-8B1F-628EE58A5525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3871870" y="2904125"/>
                  <a:ext cx="2124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442B8D23-F2B8-AF49-A6A6-39F5CC97E3A2}"/>
                    </a:ext>
                  </a:extLst>
                </p14:cNvPr>
                <p14:cNvContentPartPr/>
                <p14:nvPr/>
              </p14:nvContentPartPr>
              <p14:xfrm>
                <a:off x="3917230" y="2913485"/>
                <a:ext cx="360" cy="2628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442B8D23-F2B8-AF49-A6A6-39F5CC97E3A2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3908230" y="2904845"/>
                  <a:ext cx="18000" cy="43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F32A672-4C09-E046-B84A-EF3B3F57228A}"/>
              </a:ext>
            </a:extLst>
          </p:cNvPr>
          <p:cNvGrpSpPr/>
          <p:nvPr/>
        </p:nvGrpSpPr>
        <p:grpSpPr>
          <a:xfrm>
            <a:off x="4257391" y="2888843"/>
            <a:ext cx="41760" cy="59040"/>
            <a:chOff x="4257391" y="2888843"/>
            <a:chExt cx="41760" cy="590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D23810DC-B41D-2541-96E5-1D69D17DA1EF}"/>
                    </a:ext>
                  </a:extLst>
                </p14:cNvPr>
                <p14:cNvContentPartPr/>
                <p14:nvPr/>
              </p14:nvContentPartPr>
              <p14:xfrm>
                <a:off x="4257391" y="2893163"/>
                <a:ext cx="360" cy="3744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D23810DC-B41D-2541-96E5-1D69D17DA1EF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4248751" y="2884163"/>
                  <a:ext cx="18000" cy="5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E8E81057-3E1B-B04B-A7B3-805E7080C6A3}"/>
                    </a:ext>
                  </a:extLst>
                </p14:cNvPr>
                <p14:cNvContentPartPr/>
                <p14:nvPr/>
              </p14:nvContentPartPr>
              <p14:xfrm>
                <a:off x="4298791" y="2888843"/>
                <a:ext cx="360" cy="5904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E8E81057-3E1B-B04B-A7B3-805E7080C6A3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4290151" y="2879843"/>
                  <a:ext cx="18000" cy="766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9C3EFCB9-BEB3-F24A-BAC6-4C6F0DD5157A}"/>
                  </a:ext>
                </a:extLst>
              </p14:cNvPr>
              <p14:cNvContentPartPr/>
              <p14:nvPr/>
            </p14:nvContentPartPr>
            <p14:xfrm>
              <a:off x="3531483" y="4627732"/>
              <a:ext cx="272520" cy="1728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9C3EFCB9-BEB3-F24A-BAC6-4C6F0DD5157A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522483" y="4618732"/>
                <a:ext cx="290160" cy="3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47D4D511-9C41-5A42-8496-CE0007F2D67D}"/>
                  </a:ext>
                </a:extLst>
              </p14:cNvPr>
              <p14:cNvContentPartPr/>
              <p14:nvPr/>
            </p14:nvContentPartPr>
            <p14:xfrm>
              <a:off x="7718643" y="4602172"/>
              <a:ext cx="258840" cy="36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47D4D511-9C41-5A42-8496-CE0007F2D67D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710003" y="4593172"/>
                <a:ext cx="27648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20055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》1.7</a:t>
            </a:r>
            <a:r>
              <a:rPr lang="zh-CN" altLang="en-US" dirty="0"/>
              <a:t> 之一</a:t>
            </a:r>
            <a:endParaRPr lang="en-CN" dirty="0"/>
          </a:p>
        </p:txBody>
      </p:sp>
      <p:pic>
        <p:nvPicPr>
          <p:cNvPr id="5" name="Content Placeholder 4" descr="A close up of a box&#10;&#10;Description automatically generated">
            <a:extLst>
              <a:ext uri="{FF2B5EF4-FFF2-40B4-BE49-F238E27FC236}">
                <a16:creationId xmlns:a16="http://schemas.microsoft.com/office/drawing/2014/main" id="{08214A93-D1E3-A04E-87BE-DCB603EEA8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60650" y="2768600"/>
            <a:ext cx="6870700" cy="28956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31F9FA-1D43-1A4F-BED1-F79D5C092D5A}"/>
              </a:ext>
            </a:extLst>
          </p:cNvPr>
          <p:cNvSpPr txBox="1"/>
          <p:nvPr/>
        </p:nvSpPr>
        <p:spPr>
          <a:xfrm>
            <a:off x="2660650" y="2968831"/>
            <a:ext cx="415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pì</a:t>
            </a:r>
            <a:r>
              <a:rPr lang="en-US" dirty="0"/>
              <a:t> </a:t>
            </a:r>
            <a:endParaRPr lang="en-C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1BE786-8576-7847-BF9B-9DDFB5589879}"/>
              </a:ext>
            </a:extLst>
          </p:cNvPr>
          <p:cNvSpPr txBox="1"/>
          <p:nvPr/>
        </p:nvSpPr>
        <p:spPr>
          <a:xfrm>
            <a:off x="6012872" y="3538846"/>
            <a:ext cx="423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ào</a:t>
            </a:r>
            <a:endParaRPr lang="en-CN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2BAFCE-7359-8D4D-A8C0-685D9D13341A}"/>
              </a:ext>
            </a:extLst>
          </p:cNvPr>
          <p:cNvSpPr txBox="1"/>
          <p:nvPr/>
        </p:nvSpPr>
        <p:spPr>
          <a:xfrm>
            <a:off x="6012872" y="4031734"/>
            <a:ext cx="700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xiǎn</a:t>
            </a:r>
            <a:endParaRPr lang="en-CN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F824D2-4AB2-864B-8437-55C03C7FF3E3}"/>
              </a:ext>
            </a:extLst>
          </p:cNvPr>
          <p:cNvSpPr txBox="1"/>
          <p:nvPr/>
        </p:nvSpPr>
        <p:spPr>
          <a:xfrm>
            <a:off x="8146472" y="3550722"/>
            <a:ext cx="581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hào</a:t>
            </a:r>
            <a:endParaRPr lang="en-CN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E676B8-03DE-DE4F-92AC-418413E0D0D9}"/>
              </a:ext>
            </a:extLst>
          </p:cNvPr>
          <p:cNvSpPr txBox="1"/>
          <p:nvPr/>
        </p:nvSpPr>
        <p:spPr>
          <a:xfrm>
            <a:off x="3195038" y="4037733"/>
            <a:ext cx="593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wù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22136442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》1.7</a:t>
            </a:r>
            <a:r>
              <a:rPr lang="zh-CN" altLang="en-US" dirty="0"/>
              <a:t> 之二</a:t>
            </a:r>
            <a:endParaRPr lang="en-CN" dirty="0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DC9B4C45-7718-3946-8AA3-27040129C2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54300" y="2499968"/>
            <a:ext cx="6883400" cy="2425700"/>
          </a:xfr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178FBBFF-8718-584A-ADCD-AB7A982086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8446" y="4942787"/>
            <a:ext cx="2984500" cy="39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3099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（传</a:t>
            </a:r>
            <a:r>
              <a:rPr lang="en-US" altLang="zh-CN" dirty="0"/>
              <a:t>8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89FA011F-2481-6648-9DD1-F081201099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5660" y="2484681"/>
            <a:ext cx="8220679" cy="4174641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2782536E-2403-0149-9E15-43F29ECB81E2}"/>
                  </a:ext>
                </a:extLst>
              </p14:cNvPr>
              <p14:cNvContentPartPr/>
              <p14:nvPr/>
            </p14:nvContentPartPr>
            <p14:xfrm>
              <a:off x="6822430" y="4416845"/>
              <a:ext cx="949680" cy="3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2782536E-2403-0149-9E15-43F29ECB81E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813430" y="4407845"/>
                <a:ext cx="96732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17DD6872-9AB9-1240-AA18-35DB8BCD35B8}"/>
              </a:ext>
            </a:extLst>
          </p:cNvPr>
          <p:cNvSpPr txBox="1"/>
          <p:nvPr/>
        </p:nvSpPr>
        <p:spPr>
          <a:xfrm>
            <a:off x="6697683" y="4416845"/>
            <a:ext cx="35086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dirty="0">
                <a:solidFill>
                  <a:srgbClr val="0070C0"/>
                </a:solidFill>
                <a:latin typeface="+mn-ea"/>
              </a:rPr>
              <a:t>当然之则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：</a:t>
            </a:r>
            <a:r>
              <a:rPr lang="en-CN" dirty="0">
                <a:solidFill>
                  <a:srgbClr val="0070C0"/>
                </a:solidFill>
                <a:latin typeface="+mn-ea"/>
              </a:rPr>
              <a:t>应当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、</a:t>
            </a:r>
            <a:r>
              <a:rPr lang="en-CN" dirty="0">
                <a:solidFill>
                  <a:srgbClr val="0070C0"/>
                </a:solidFill>
                <a:latin typeface="+mn-ea"/>
              </a:rPr>
              <a:t>应该的准则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6A9602C6-4792-3548-BFD0-1B1DF348395B}"/>
                  </a:ext>
                </a:extLst>
              </p14:cNvPr>
              <p14:cNvContentPartPr/>
              <p14:nvPr/>
            </p14:nvContentPartPr>
            <p14:xfrm>
              <a:off x="5983630" y="3223805"/>
              <a:ext cx="284760" cy="75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6A9602C6-4792-3548-BFD0-1B1DF348395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974630" y="3214805"/>
                <a:ext cx="302400" cy="25200"/>
              </a:xfrm>
              <a:prstGeom prst="rect">
                <a:avLst/>
              </a:prstGeom>
            </p:spPr>
          </p:pic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0F9C166F-9BEB-CF44-8849-9FD39857A878}"/>
              </a:ext>
            </a:extLst>
          </p:cNvPr>
          <p:cNvSpPr txBox="1"/>
          <p:nvPr/>
        </p:nvSpPr>
        <p:spPr>
          <a:xfrm>
            <a:off x="6483927" y="3231365"/>
            <a:ext cx="1591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dirty="0">
                <a:solidFill>
                  <a:srgbClr val="0070C0"/>
                </a:solidFill>
                <a:latin typeface="+mn-ea"/>
              </a:rPr>
              <a:t>矜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：怜悯</a:t>
            </a:r>
            <a:endParaRPr lang="en-CN" dirty="0">
              <a:solidFill>
                <a:srgbClr val="0070C0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4621041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》1.8</a:t>
            </a:r>
            <a:r>
              <a:rPr lang="zh-CN" altLang="en-US" dirty="0"/>
              <a:t> 之一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4AB2C50-532B-8144-B3C6-8E887D91D6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31718" y="2456346"/>
            <a:ext cx="6731000" cy="419100"/>
          </a:xfr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1EBCA71E-D1D6-4447-B252-7EC4B6A2FD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1718" y="3043768"/>
            <a:ext cx="6743700" cy="28321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9162FAC-458C-E14D-9F2C-8423BD767A21}"/>
              </a:ext>
            </a:extLst>
          </p:cNvPr>
          <p:cNvSpPr txBox="1"/>
          <p:nvPr/>
        </p:nvSpPr>
        <p:spPr>
          <a:xfrm>
            <a:off x="3725048" y="3308333"/>
            <a:ext cx="345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tì</a:t>
            </a:r>
            <a:endParaRPr lang="en-C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58184B-CBFA-7446-B02C-02268D0BF099}"/>
              </a:ext>
            </a:extLst>
          </p:cNvPr>
          <p:cNvSpPr txBox="1"/>
          <p:nvPr/>
        </p:nvSpPr>
        <p:spPr>
          <a:xfrm>
            <a:off x="7097485" y="3799114"/>
            <a:ext cx="1676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zhòng</a:t>
            </a:r>
            <a:endParaRPr lang="en-CN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7029A7-DF2F-E44C-B859-9BB6522F58E9}"/>
              </a:ext>
            </a:extLst>
          </p:cNvPr>
          <p:cNvSpPr txBox="1"/>
          <p:nvPr/>
        </p:nvSpPr>
        <p:spPr>
          <a:xfrm>
            <a:off x="4822371" y="4757057"/>
            <a:ext cx="402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lì</a:t>
            </a:r>
            <a:endParaRPr lang="en-CN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CCA9DE-0451-5B44-BBAB-802993C76A9C}"/>
              </a:ext>
            </a:extLst>
          </p:cNvPr>
          <p:cNvSpPr txBox="1"/>
          <p:nvPr/>
        </p:nvSpPr>
        <p:spPr>
          <a:xfrm>
            <a:off x="2786743" y="5236028"/>
            <a:ext cx="805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fèn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20859454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》1.8</a:t>
            </a:r>
            <a:r>
              <a:rPr lang="zh-CN" altLang="en-US" dirty="0"/>
              <a:t> 之二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831BA9C8-3A91-6746-A2FF-7A3507DF79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52708" y="2557463"/>
            <a:ext cx="6086584" cy="331787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5CCF9A-BA80-BD43-BD93-FA2F7EB28F5D}"/>
              </a:ext>
            </a:extLst>
          </p:cNvPr>
          <p:cNvSpPr txBox="1"/>
          <p:nvPr/>
        </p:nvSpPr>
        <p:spPr>
          <a:xfrm>
            <a:off x="6727371" y="3592286"/>
            <a:ext cx="870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zhēn</a:t>
            </a:r>
            <a:endParaRPr lang="en-C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A50680-0475-C942-9072-6D679715F02F}"/>
              </a:ext>
            </a:extLst>
          </p:cNvPr>
          <p:cNvSpPr txBox="1"/>
          <p:nvPr/>
        </p:nvSpPr>
        <p:spPr>
          <a:xfrm>
            <a:off x="3309257" y="4865914"/>
            <a:ext cx="391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tè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12609988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》1.8</a:t>
            </a:r>
            <a:r>
              <a:rPr lang="zh-CN" altLang="en-US" dirty="0"/>
              <a:t> 之三</a:t>
            </a:r>
            <a:endParaRPr lang="en-CN" dirty="0"/>
          </a:p>
        </p:txBody>
      </p:sp>
      <p:pic>
        <p:nvPicPr>
          <p:cNvPr id="5" name="Content Placeholder 4" descr="A picture containing scatter chart&#10;&#10;Description automatically generated">
            <a:extLst>
              <a:ext uri="{FF2B5EF4-FFF2-40B4-BE49-F238E27FC236}">
                <a16:creationId xmlns:a16="http://schemas.microsoft.com/office/drawing/2014/main" id="{4EC56D39-75BB-6447-BF94-5A8CCAD548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86050" y="2474291"/>
            <a:ext cx="6819900" cy="1549400"/>
          </a:xfrm>
        </p:spPr>
      </p:pic>
      <p:pic>
        <p:nvPicPr>
          <p:cNvPr id="7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52ADDF8-E9E9-0F40-9161-9683B2BD18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6850" y="4046882"/>
            <a:ext cx="6769100" cy="87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05203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之一 （传</a:t>
            </a:r>
            <a:r>
              <a:rPr lang="en-US" altLang="zh-CN" dirty="0"/>
              <a:t>9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34166717-1B39-024E-851D-E4EBEA2E6F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0953" y="2570820"/>
            <a:ext cx="8630094" cy="4002363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F29A9E2-AADD-4B45-829C-9E9F073BF3FD}"/>
                  </a:ext>
                </a:extLst>
              </p14:cNvPr>
              <p14:cNvContentPartPr/>
              <p14:nvPr/>
            </p14:nvContentPartPr>
            <p14:xfrm>
              <a:off x="5440783" y="3373423"/>
              <a:ext cx="250560" cy="32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F29A9E2-AADD-4B45-829C-9E9F073BF3F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432143" y="3364783"/>
                <a:ext cx="268200" cy="2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99846A70-EADB-8B46-B2DC-AE8E02DB321A}"/>
                  </a:ext>
                </a:extLst>
              </p14:cNvPr>
              <p14:cNvContentPartPr/>
              <p14:nvPr/>
            </p14:nvContentPartPr>
            <p14:xfrm>
              <a:off x="1798663" y="3779143"/>
              <a:ext cx="28368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99846A70-EADB-8B46-B2DC-AE8E02DB321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790023" y="3770143"/>
                <a:ext cx="3013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EBEAEB0F-EBF3-3E4E-A7B1-DE0D466389DE}"/>
                  </a:ext>
                </a:extLst>
              </p14:cNvPr>
              <p14:cNvContentPartPr/>
              <p14:nvPr/>
            </p14:nvContentPartPr>
            <p14:xfrm>
              <a:off x="6545983" y="2970583"/>
              <a:ext cx="27072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EBEAEB0F-EBF3-3E4E-A7B1-DE0D466389D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536983" y="2961943"/>
                <a:ext cx="2883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59C35898-2097-D54F-A8CA-83516294CE62}"/>
                  </a:ext>
                </a:extLst>
              </p14:cNvPr>
              <p14:cNvContentPartPr/>
              <p14:nvPr/>
            </p14:nvContentPartPr>
            <p14:xfrm>
              <a:off x="9197023" y="6140743"/>
              <a:ext cx="246960" cy="324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59C35898-2097-D54F-A8CA-83516294CE62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188383" y="6131743"/>
                <a:ext cx="264600" cy="2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CF6E18E2-7830-8449-A46F-E468152D16BD}"/>
                  </a:ext>
                </a:extLst>
              </p14:cNvPr>
              <p14:cNvContentPartPr/>
              <p14:nvPr/>
            </p14:nvContentPartPr>
            <p14:xfrm>
              <a:off x="6838303" y="5327863"/>
              <a:ext cx="208800" cy="324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CF6E18E2-7830-8449-A46F-E468152D16BD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829303" y="5318863"/>
                <a:ext cx="226440" cy="2088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FFDF5BED-4ECF-3442-BE34-E43EDD4C41EE}"/>
              </a:ext>
            </a:extLst>
          </p:cNvPr>
          <p:cNvSpPr txBox="1"/>
          <p:nvPr/>
        </p:nvSpPr>
        <p:spPr>
          <a:xfrm>
            <a:off x="148379" y="235646"/>
            <a:ext cx="1650283" cy="31393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CN" dirty="0">
                <a:latin typeface="+mn-ea"/>
              </a:rPr>
              <a:t>教</a:t>
            </a:r>
            <a:r>
              <a:rPr lang="zh-CN" altLang="en-US" dirty="0">
                <a:latin typeface="+mn-ea"/>
              </a:rPr>
              <a:t>：</a:t>
            </a:r>
            <a:r>
              <a:rPr lang="en-US" dirty="0" err="1">
                <a:latin typeface="+mn-ea"/>
              </a:rPr>
              <a:t>jiào</a:t>
            </a:r>
            <a:r>
              <a:rPr lang="zh-CN" altLang="en-US" dirty="0">
                <a:latin typeface="+mn-ea"/>
              </a:rPr>
              <a:t>，教化，教育</a:t>
            </a:r>
            <a:endParaRPr lang="en-US" altLang="zh-CN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zh-CN" altLang="en-US" dirty="0">
                <a:latin typeface="+mn-ea"/>
              </a:rPr>
              <a:t>事：侍奉，</a:t>
            </a:r>
            <a:r>
              <a:rPr lang="zh-CN" altLang="en-CN" dirty="0">
                <a:latin typeface="+mn-ea"/>
              </a:rPr>
              <a:t>服侍</a:t>
            </a:r>
            <a:endParaRPr lang="en-US" altLang="zh-CN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zh-CN" altLang="en-US" dirty="0">
                <a:latin typeface="+mn-ea"/>
              </a:rPr>
              <a:t>使：驱使，使唤</a:t>
            </a:r>
            <a:endParaRPr lang="en-US" altLang="zh-CN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zh-CN" altLang="en-US" dirty="0">
                <a:latin typeface="+mn-ea"/>
              </a:rPr>
              <a:t>中：</a:t>
            </a:r>
            <a:r>
              <a:rPr lang="en-US" dirty="0" err="1">
                <a:latin typeface="+mn-ea"/>
              </a:rPr>
              <a:t>zhòng</a:t>
            </a:r>
            <a:r>
              <a:rPr lang="zh-CN" altLang="en-US" dirty="0">
                <a:latin typeface="+mn-ea"/>
              </a:rPr>
              <a:t>，达到目的</a:t>
            </a:r>
            <a:endParaRPr lang="en-US" altLang="zh-CN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zh-CN" altLang="en-US" dirty="0">
                <a:latin typeface="+mn-ea"/>
              </a:rPr>
              <a:t>端：正</a:t>
            </a:r>
            <a:endParaRPr lang="en-US" altLang="zh-CN" dirty="0">
              <a:latin typeface="+mn-ea"/>
            </a:endParaRPr>
          </a:p>
          <a:p>
            <a:pPr marL="342900" indent="-342900">
              <a:buAutoNum type="arabicPeriod"/>
            </a:pPr>
            <a:endParaRPr lang="en-CN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85719670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571314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之二 （传</a:t>
            </a:r>
            <a:r>
              <a:rPr lang="en-US" altLang="zh-CN" dirty="0"/>
              <a:t>9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C3FAF843-E08D-3C43-8286-DF79723CB6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0263" y="2042836"/>
            <a:ext cx="8571473" cy="4709147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5FD9252-2A8E-C646-929C-87D051C99B35}"/>
                  </a:ext>
                </a:extLst>
              </p14:cNvPr>
              <p14:cNvContentPartPr/>
              <p14:nvPr/>
            </p14:nvContentPartPr>
            <p14:xfrm>
              <a:off x="7872248" y="2378383"/>
              <a:ext cx="553295" cy="36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5FD9252-2A8E-C646-929C-87D051C99B3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863231" y="2369383"/>
                <a:ext cx="570969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BEE32873-0938-024E-B695-9CC05183B924}"/>
              </a:ext>
            </a:extLst>
          </p:cNvPr>
          <p:cNvSpPr txBox="1"/>
          <p:nvPr/>
        </p:nvSpPr>
        <p:spPr>
          <a:xfrm>
            <a:off x="94593" y="106017"/>
            <a:ext cx="1715670" cy="369331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zh-CN" altLang="en-US" dirty="0">
                <a:latin typeface="+mn-ea"/>
              </a:rPr>
              <a:t>贪戾：贪婪暴戾</a:t>
            </a:r>
            <a:endParaRPr lang="en-US" altLang="zh-CN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zh-CN" altLang="en-US" dirty="0">
                <a:latin typeface="+mn-ea"/>
              </a:rPr>
              <a:t>偾：</a:t>
            </a:r>
            <a:r>
              <a:rPr lang="en-US" dirty="0" err="1">
                <a:latin typeface="+mn-ea"/>
              </a:rPr>
              <a:t>fèn</a:t>
            </a:r>
            <a:r>
              <a:rPr lang="zh-CN" altLang="en-US" dirty="0">
                <a:latin typeface="+mn-ea"/>
              </a:rPr>
              <a:t>，毁坏</a:t>
            </a:r>
            <a:endParaRPr lang="en-US" altLang="zh-CN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en-CN" dirty="0">
                <a:latin typeface="+mn-ea"/>
              </a:rPr>
              <a:t>诸</a:t>
            </a:r>
            <a:r>
              <a:rPr lang="zh-CN" altLang="en-US" dirty="0">
                <a:latin typeface="+mn-ea"/>
              </a:rPr>
              <a:t>：之于</a:t>
            </a:r>
            <a:endParaRPr lang="en-US" altLang="zh-CN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en-CN" dirty="0">
                <a:latin typeface="+mn-ea"/>
              </a:rPr>
              <a:t>恕</a:t>
            </a:r>
            <a:r>
              <a:rPr lang="zh-CN" altLang="en-US" dirty="0">
                <a:latin typeface="+mn-ea"/>
              </a:rPr>
              <a:t>：体谅；原谅；宽恕</a:t>
            </a:r>
            <a:endParaRPr lang="en-US" altLang="zh-CN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zh-CN" altLang="en-US" dirty="0">
                <a:latin typeface="+mn-ea"/>
              </a:rPr>
              <a:t>如是：如此这么；像这样</a:t>
            </a:r>
            <a:endParaRPr lang="en-US" altLang="zh-CN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zh-CN" altLang="en-US" dirty="0">
                <a:latin typeface="+mn-ea"/>
              </a:rPr>
              <a:t>喻：</a:t>
            </a:r>
            <a:r>
              <a:rPr lang="en-US" altLang="zh-CN" dirty="0">
                <a:latin typeface="+mn-ea"/>
              </a:rPr>
              <a:t>&lt;</a:t>
            </a:r>
            <a:r>
              <a:rPr lang="zh-CN" altLang="en-US" dirty="0">
                <a:latin typeface="+mn-ea"/>
              </a:rPr>
              <a:t>动</a:t>
            </a:r>
            <a:r>
              <a:rPr lang="en-US" altLang="zh-CN" dirty="0">
                <a:latin typeface="+mn-ea"/>
              </a:rPr>
              <a:t>&gt;</a:t>
            </a:r>
            <a:r>
              <a:rPr lang="zh-CN" altLang="en-US" dirty="0">
                <a:latin typeface="+mn-ea"/>
              </a:rPr>
              <a:t>明白</a:t>
            </a:r>
            <a:endParaRPr lang="en-US" altLang="zh-CN" dirty="0">
              <a:latin typeface="+mn-ea"/>
            </a:endParaRPr>
          </a:p>
          <a:p>
            <a:endParaRPr lang="en-CN" dirty="0">
              <a:latin typeface="+mn-e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4AA35C-4676-A649-8746-62A5B9C33F94}"/>
              </a:ext>
            </a:extLst>
          </p:cNvPr>
          <p:cNvSpPr txBox="1"/>
          <p:nvPr/>
        </p:nvSpPr>
        <p:spPr>
          <a:xfrm>
            <a:off x="8148895" y="1744898"/>
            <a:ext cx="4204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lì</a:t>
            </a:r>
            <a:endParaRPr lang="en-CN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7D0D53F1-1CFE-844C-832A-4AAAE373D3D2}"/>
                  </a:ext>
                </a:extLst>
              </p14:cNvPr>
              <p14:cNvContentPartPr/>
              <p14:nvPr/>
            </p14:nvContentPartPr>
            <p14:xfrm>
              <a:off x="4082441" y="2792156"/>
              <a:ext cx="245160" cy="324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7D0D53F1-1CFE-844C-832A-4AAAE373D3D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073441" y="2783156"/>
                <a:ext cx="262800" cy="2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96D2583B-EAB3-054A-95E4-4C9281E47B64}"/>
                  </a:ext>
                </a:extLst>
              </p14:cNvPr>
              <p14:cNvContentPartPr/>
              <p14:nvPr/>
            </p14:nvContentPartPr>
            <p14:xfrm>
              <a:off x="5996561" y="4364996"/>
              <a:ext cx="204840" cy="324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96D2583B-EAB3-054A-95E4-4C9281E47B6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987921" y="4355996"/>
                <a:ext cx="222480" cy="2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8EE699BF-06E5-4347-BEEA-A369F211AD1A}"/>
                  </a:ext>
                </a:extLst>
              </p14:cNvPr>
              <p14:cNvContentPartPr/>
              <p14:nvPr/>
            </p14:nvContentPartPr>
            <p14:xfrm>
              <a:off x="3781121" y="4794476"/>
              <a:ext cx="279000" cy="396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8EE699BF-06E5-4347-BEEA-A369F211AD1A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772121" y="4785836"/>
                <a:ext cx="296640" cy="2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451B0F04-46F2-4741-992C-C59615F41502}"/>
                  </a:ext>
                </a:extLst>
              </p14:cNvPr>
              <p14:cNvContentPartPr/>
              <p14:nvPr/>
            </p14:nvContentPartPr>
            <p14:xfrm>
              <a:off x="5506601" y="5918396"/>
              <a:ext cx="259560" cy="1188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451B0F04-46F2-4741-992C-C59615F41502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497601" y="5909396"/>
                <a:ext cx="277200" cy="2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A5DA826F-8982-E342-BCF2-A5CEECC0A891}"/>
                  </a:ext>
                </a:extLst>
              </p14:cNvPr>
              <p14:cNvContentPartPr/>
              <p14:nvPr/>
            </p14:nvContentPartPr>
            <p14:xfrm>
              <a:off x="9436721" y="5546516"/>
              <a:ext cx="454680" cy="3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A5DA826F-8982-E342-BCF2-A5CEECC0A891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9428081" y="5537516"/>
                <a:ext cx="47232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498153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之三 （传</a:t>
            </a:r>
            <a:r>
              <a:rPr lang="en-US" altLang="zh-CN" dirty="0"/>
              <a:t>9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BC8BBDFC-324F-8543-9485-93552858BF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400" y="2643790"/>
            <a:ext cx="9601200" cy="3145220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6A5F7163-DEF4-3E42-9351-39086A30AED2}"/>
                  </a:ext>
                </a:extLst>
              </p14:cNvPr>
              <p14:cNvContentPartPr/>
              <p14:nvPr/>
            </p14:nvContentPartPr>
            <p14:xfrm>
              <a:off x="2822863" y="5806663"/>
              <a:ext cx="248400" cy="75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6A5F7163-DEF4-3E42-9351-39086A30AED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813863" y="5798023"/>
                <a:ext cx="266040" cy="2520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3F79B56A-EAE5-C64B-B63E-4CD5A687CAB4}"/>
              </a:ext>
            </a:extLst>
          </p:cNvPr>
          <p:cNvSpPr txBox="1"/>
          <p:nvPr/>
        </p:nvSpPr>
        <p:spPr>
          <a:xfrm>
            <a:off x="2711701" y="5129048"/>
            <a:ext cx="719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liǎo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171524478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之四 （传</a:t>
            </a:r>
            <a:r>
              <a:rPr lang="en-US" altLang="zh-CN" dirty="0"/>
              <a:t>9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C5C4523B-BAF3-474D-A5B0-F878C6E09D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400" y="2606149"/>
            <a:ext cx="9601200" cy="3220503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9879ED56-D46A-7243-AC63-633B157F9516}"/>
                  </a:ext>
                </a:extLst>
              </p14:cNvPr>
              <p14:cNvContentPartPr/>
              <p14:nvPr/>
            </p14:nvContentPartPr>
            <p14:xfrm>
              <a:off x="8362903" y="3045823"/>
              <a:ext cx="289440" cy="1044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9879ED56-D46A-7243-AC63-633B157F951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353914" y="3037183"/>
                <a:ext cx="307058" cy="2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F016666A-1AE1-5044-820C-980B881FCBF1}"/>
                  </a:ext>
                </a:extLst>
              </p14:cNvPr>
              <p14:cNvContentPartPr/>
              <p14:nvPr/>
            </p14:nvContentPartPr>
            <p14:xfrm>
              <a:off x="4668161" y="2997716"/>
              <a:ext cx="1262880" cy="3780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F016666A-1AE1-5044-820C-980B881FCBF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659161" y="2989076"/>
                <a:ext cx="1280520" cy="55440"/>
              </a:xfrm>
              <a:prstGeom prst="rect">
                <a:avLst/>
              </a:prstGeom>
            </p:spPr>
          </p:pic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288736B1-B8FD-D84A-8B21-690548B00D16}"/>
              </a:ext>
            </a:extLst>
          </p:cNvPr>
          <p:cNvSpPr txBox="1"/>
          <p:nvPr/>
        </p:nvSpPr>
        <p:spPr>
          <a:xfrm>
            <a:off x="4542036" y="3106061"/>
            <a:ext cx="2068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dirty="0">
                <a:solidFill>
                  <a:srgbClr val="0070C0"/>
                </a:solidFill>
              </a:rPr>
              <a:t>为此四国之法则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F2C413-1D5E-264C-AE2B-8794E359B124}"/>
              </a:ext>
            </a:extLst>
          </p:cNvPr>
          <p:cNvSpPr txBox="1"/>
          <p:nvPr/>
        </p:nvSpPr>
        <p:spPr>
          <a:xfrm>
            <a:off x="8128437" y="3111570"/>
            <a:ext cx="12507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dirty="0">
                <a:solidFill>
                  <a:srgbClr val="0070C0"/>
                </a:solidFill>
              </a:rPr>
              <a:t>足</a:t>
            </a:r>
            <a:r>
              <a:rPr lang="zh-CN" altLang="en-US" dirty="0">
                <a:solidFill>
                  <a:srgbClr val="0070C0"/>
                </a:solidFill>
              </a:rPr>
              <a:t>：值得</a:t>
            </a:r>
            <a:endParaRPr lang="en-US" altLang="zh-CN" dirty="0">
              <a:solidFill>
                <a:srgbClr val="0070C0"/>
              </a:solidFill>
            </a:endParaRPr>
          </a:p>
          <a:p>
            <a:r>
              <a:rPr lang="zh-CN" altLang="en-US" dirty="0">
                <a:solidFill>
                  <a:srgbClr val="0070C0"/>
                </a:solidFill>
              </a:rPr>
              <a:t>法：效法</a:t>
            </a:r>
            <a:endParaRPr lang="en-CN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4DC11ADE-8CDB-9542-8503-6C49548A0C6E}"/>
                  </a:ext>
                </a:extLst>
              </p14:cNvPr>
              <p14:cNvContentPartPr/>
              <p14:nvPr/>
            </p14:nvContentPartPr>
            <p14:xfrm>
              <a:off x="8700881" y="3034076"/>
              <a:ext cx="309240" cy="324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4DC11ADE-8CDB-9542-8503-6C49548A0C6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692241" y="3025436"/>
                <a:ext cx="326880" cy="20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0962290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505054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》1.9</a:t>
            </a:r>
            <a:r>
              <a:rPr lang="zh-CN" altLang="en-US" dirty="0"/>
              <a:t> 之一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7D42CF51-8305-664C-897D-474B63AA5A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55235" y="1547339"/>
            <a:ext cx="6281530" cy="4805607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0249F49-1FA7-0C48-870D-63FC3A800E77}"/>
              </a:ext>
            </a:extLst>
          </p:cNvPr>
          <p:cNvSpPr txBox="1"/>
          <p:nvPr/>
        </p:nvSpPr>
        <p:spPr>
          <a:xfrm>
            <a:off x="5055476" y="1768021"/>
            <a:ext cx="399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tì</a:t>
            </a:r>
            <a:endParaRPr lang="en-C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EDE8A5-5FF3-4247-A02C-32E675AC5808}"/>
              </a:ext>
            </a:extLst>
          </p:cNvPr>
          <p:cNvSpPr txBox="1"/>
          <p:nvPr/>
        </p:nvSpPr>
        <p:spPr>
          <a:xfrm>
            <a:off x="3174124" y="2238703"/>
            <a:ext cx="57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xié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877E80-E526-E940-A1DA-284F2424711D}"/>
              </a:ext>
            </a:extLst>
          </p:cNvPr>
          <p:cNvSpPr txBox="1"/>
          <p:nvPr/>
        </p:nvSpPr>
        <p:spPr>
          <a:xfrm>
            <a:off x="5213131" y="2238703"/>
            <a:ext cx="483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wù</a:t>
            </a:r>
            <a:endParaRPr lang="en-C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B6FCED-12DC-5944-A598-FA2591944A34}"/>
              </a:ext>
            </a:extLst>
          </p:cNvPr>
          <p:cNvSpPr txBox="1"/>
          <p:nvPr/>
        </p:nvSpPr>
        <p:spPr>
          <a:xfrm>
            <a:off x="6011919" y="2238703"/>
            <a:ext cx="483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wú</a:t>
            </a:r>
            <a:endParaRPr lang="en-CN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C2791F-F9E9-C94F-AC56-A3E49E312A66}"/>
              </a:ext>
            </a:extLst>
          </p:cNvPr>
          <p:cNvSpPr txBox="1"/>
          <p:nvPr/>
        </p:nvSpPr>
        <p:spPr>
          <a:xfrm>
            <a:off x="8597462" y="3538769"/>
            <a:ext cx="11035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hàohào</a:t>
            </a:r>
            <a:endParaRPr lang="en-CN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2B5741-3108-2F4F-BC88-345BA28CD4AB}"/>
              </a:ext>
            </a:extLst>
          </p:cNvPr>
          <p:cNvSpPr txBox="1"/>
          <p:nvPr/>
        </p:nvSpPr>
        <p:spPr>
          <a:xfrm>
            <a:off x="4529959" y="3950142"/>
            <a:ext cx="924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wùwù</a:t>
            </a:r>
            <a:endParaRPr lang="en-CN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FC96DB-6B9A-4944-A990-B4C89C35FC52}"/>
              </a:ext>
            </a:extLst>
          </p:cNvPr>
          <p:cNvSpPr txBox="1"/>
          <p:nvPr/>
        </p:nvSpPr>
        <p:spPr>
          <a:xfrm>
            <a:off x="5917325" y="4866289"/>
            <a:ext cx="357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lù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167977203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》1.9</a:t>
            </a:r>
            <a:r>
              <a:rPr lang="zh-CN" altLang="en-US" dirty="0"/>
              <a:t> 之二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B3355BC0-D598-DE4A-940D-8D32DFFA2A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24150" y="2813050"/>
            <a:ext cx="6743700" cy="2806700"/>
          </a:xfrm>
        </p:spPr>
      </p:pic>
    </p:spTree>
    <p:extLst>
      <p:ext uri="{BB962C8B-B14F-4D97-AF65-F5344CB8AC3E}">
        <p14:creationId xmlns:p14="http://schemas.microsoft.com/office/powerpoint/2010/main" val="299951926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10053826" cy="1303867"/>
          </a:xfrm>
        </p:spPr>
        <p:txBody>
          <a:bodyPr>
            <a:normAutofit/>
          </a:bodyPr>
          <a:lstStyle/>
          <a:p>
            <a:r>
              <a:rPr lang="en-US" altLang="zh-CN" sz="4000" dirty="0">
                <a:latin typeface="+mn-ea"/>
                <a:ea typeface="+mn-ea"/>
              </a:rPr>
              <a:t>《</a:t>
            </a:r>
            <a:r>
              <a:rPr lang="zh-CN" altLang="en-US" sz="4000" dirty="0">
                <a:latin typeface="+mn-ea"/>
                <a:ea typeface="+mn-ea"/>
              </a:rPr>
              <a:t>四书章句集注</a:t>
            </a:r>
            <a:r>
              <a:rPr lang="en-US" altLang="zh-CN" sz="4000" dirty="0">
                <a:latin typeface="+mn-ea"/>
                <a:ea typeface="+mn-ea"/>
              </a:rPr>
              <a:t>》</a:t>
            </a:r>
            <a:r>
              <a:rPr lang="zh-CN" altLang="en-US" sz="4000" dirty="0">
                <a:latin typeface="+mn-ea"/>
                <a:ea typeface="+mn-ea"/>
              </a:rPr>
              <a:t>版 之一 （传</a:t>
            </a:r>
            <a:r>
              <a:rPr lang="en-US" altLang="zh-CN" sz="4000" dirty="0">
                <a:latin typeface="+mn-ea"/>
                <a:ea typeface="+mn-ea"/>
              </a:rPr>
              <a:t>10</a:t>
            </a:r>
            <a:r>
              <a:rPr lang="zh-CN" altLang="en-US" sz="4000" dirty="0">
                <a:latin typeface="+mn-ea"/>
                <a:ea typeface="+mn-ea"/>
              </a:rPr>
              <a:t>）</a:t>
            </a:r>
            <a:endParaRPr lang="en-CN" sz="4000" dirty="0">
              <a:latin typeface="+mn-ea"/>
              <a:ea typeface="+mn-ea"/>
            </a:endParaRPr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7B73CA37-E3F0-8440-804E-5574325E8D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72827" y="2540871"/>
            <a:ext cx="9423726" cy="3317875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24D281-5488-AF46-B2C3-7FA37A65E61B}"/>
              </a:ext>
            </a:extLst>
          </p:cNvPr>
          <p:cNvSpPr txBox="1"/>
          <p:nvPr/>
        </p:nvSpPr>
        <p:spPr>
          <a:xfrm>
            <a:off x="9435739" y="2276191"/>
            <a:ext cx="418222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600" dirty="0" err="1">
                <a:latin typeface="+mn-ea"/>
              </a:rPr>
              <a:t>tì</a:t>
            </a:r>
            <a:endParaRPr lang="en-CN" sz="1600" dirty="0">
              <a:latin typeface="+mn-e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0B714C-FE01-6E4E-A158-A5E3624D0296}"/>
              </a:ext>
            </a:extLst>
          </p:cNvPr>
          <p:cNvSpPr txBox="1"/>
          <p:nvPr/>
        </p:nvSpPr>
        <p:spPr>
          <a:xfrm>
            <a:off x="4559723" y="2805884"/>
            <a:ext cx="6053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>
                <a:latin typeface="+mn-ea"/>
              </a:rPr>
              <a:t>xié</a:t>
            </a:r>
            <a:endParaRPr lang="en-CN" sz="1400" dirty="0">
              <a:latin typeface="+mn-ea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21C180C5-29EE-5346-A547-9A4638F46D12}"/>
                  </a:ext>
                </a:extLst>
              </p14:cNvPr>
              <p14:cNvContentPartPr/>
              <p14:nvPr/>
            </p14:nvContentPartPr>
            <p14:xfrm>
              <a:off x="9559805" y="3824908"/>
              <a:ext cx="225429" cy="1080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21C180C5-29EE-5346-A547-9A4638F46D1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551162" y="3816268"/>
                <a:ext cx="243074" cy="2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07DB5BE1-F3D2-2244-803F-6B6728F02D18}"/>
                  </a:ext>
                </a:extLst>
              </p14:cNvPr>
              <p14:cNvContentPartPr/>
              <p14:nvPr/>
            </p14:nvContentPartPr>
            <p14:xfrm>
              <a:off x="9612231" y="3316379"/>
              <a:ext cx="139102" cy="8964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7DB5BE1-F3D2-2244-803F-6B6728F02D18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603245" y="3307379"/>
                <a:ext cx="156714" cy="107280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3B027E9C-97A0-BA47-9F02-9D5E74325165}"/>
              </a:ext>
            </a:extLst>
          </p:cNvPr>
          <p:cNvSpPr txBox="1"/>
          <p:nvPr/>
        </p:nvSpPr>
        <p:spPr>
          <a:xfrm>
            <a:off x="0" y="-13674"/>
            <a:ext cx="2421789" cy="25545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zh-CN" altLang="en-US" sz="1600" dirty="0">
                <a:latin typeface="+mn-ea"/>
              </a:rPr>
              <a:t>倍：背叛</a:t>
            </a:r>
            <a:endParaRPr lang="en-US" altLang="zh-CN" sz="1600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zh-CN" altLang="en-US" sz="1600" dirty="0">
                <a:latin typeface="+mn-ea"/>
              </a:rPr>
              <a:t>老：</a:t>
            </a:r>
            <a:r>
              <a:rPr lang="en-US" altLang="zh-CN" sz="1600" dirty="0">
                <a:latin typeface="+mn-ea"/>
              </a:rPr>
              <a:t>&lt;</a:t>
            </a:r>
            <a:r>
              <a:rPr lang="zh-CN" altLang="en-US" sz="1600" dirty="0">
                <a:latin typeface="+mn-ea"/>
              </a:rPr>
              <a:t>动</a:t>
            </a:r>
            <a:r>
              <a:rPr lang="en-US" altLang="zh-CN" sz="1600" dirty="0">
                <a:latin typeface="+mn-ea"/>
              </a:rPr>
              <a:t>&gt;</a:t>
            </a:r>
            <a:r>
              <a:rPr lang="zh-CN" altLang="en-US" sz="1600" dirty="0">
                <a:latin typeface="+mn-ea"/>
              </a:rPr>
              <a:t>敬重；尊重；敬养</a:t>
            </a:r>
            <a:endParaRPr lang="en-US" altLang="zh-CN" sz="1600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zh-CN" altLang="en-US" sz="1600" dirty="0">
                <a:latin typeface="+mn-ea"/>
              </a:rPr>
              <a:t>絜：丈量；衡量</a:t>
            </a:r>
            <a:endParaRPr lang="en-US" altLang="zh-CN" sz="1600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en-US" sz="1600" dirty="0" err="1">
                <a:latin typeface="+mn-ea"/>
              </a:rPr>
              <a:t>度</a:t>
            </a:r>
            <a:r>
              <a:rPr lang="zh-CN" altLang="en-US" sz="1600" dirty="0">
                <a:latin typeface="+mn-ea"/>
              </a:rPr>
              <a:t>：制度；法度</a:t>
            </a:r>
            <a:endParaRPr lang="en-US" altLang="zh-CN" sz="1600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zh-CN" altLang="en-US" sz="1600" dirty="0">
                <a:latin typeface="+mn-ea"/>
              </a:rPr>
              <a:t>方：</a:t>
            </a:r>
            <a:r>
              <a:rPr lang="zh-CN" altLang="en-CN" sz="1600" dirty="0">
                <a:latin typeface="+mn-ea"/>
              </a:rPr>
              <a:t>画</a:t>
            </a:r>
            <a:r>
              <a:rPr lang="zh-CN" altLang="en-US" sz="1600" dirty="0">
                <a:latin typeface="+mn-ea"/>
              </a:rPr>
              <a:t>方形；引申义为正</a:t>
            </a:r>
            <a:endParaRPr lang="en-US" altLang="zh-CN" sz="1600" dirty="0">
              <a:latin typeface="+mn-ea"/>
            </a:endParaRPr>
          </a:p>
          <a:p>
            <a:pPr marL="342900" indent="-342900">
              <a:buAutoNum type="arabicPeriod"/>
            </a:pPr>
            <a:r>
              <a:rPr lang="zh-CN" altLang="en-US" sz="1600" dirty="0">
                <a:latin typeface="+mn-ea"/>
              </a:rPr>
              <a:t>推：推断；推测</a:t>
            </a:r>
            <a:endParaRPr lang="en-US" altLang="zh-CN" sz="1600" dirty="0">
              <a:latin typeface="+mn-ea"/>
            </a:endParaRPr>
          </a:p>
          <a:p>
            <a:r>
              <a:rPr lang="en-US" altLang="zh-CN" sz="1600" dirty="0">
                <a:latin typeface="+mn-ea"/>
              </a:rPr>
              <a:t>7.</a:t>
            </a:r>
            <a:r>
              <a:rPr lang="zh-CN" altLang="en-US" sz="1600" dirty="0">
                <a:latin typeface="+mn-ea"/>
              </a:rPr>
              <a:t>    </a:t>
            </a:r>
            <a:r>
              <a:rPr lang="en-CN" sz="1600" dirty="0">
                <a:latin typeface="+mn-ea"/>
              </a:rPr>
              <a:t>分愿</a:t>
            </a:r>
            <a:r>
              <a:rPr lang="zh-CN" altLang="en-US" sz="1600" dirty="0">
                <a:latin typeface="+mn-ea"/>
              </a:rPr>
              <a:t>：心愿；本心；本愿</a:t>
            </a:r>
            <a:endParaRPr lang="en-CN" sz="1600" dirty="0">
              <a:latin typeface="+mn-ea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39C7ED23-85CD-AB43-8953-2EBCF784FC83}"/>
                  </a:ext>
                </a:extLst>
              </p14:cNvPr>
              <p14:cNvContentPartPr/>
              <p14:nvPr/>
            </p14:nvContentPartPr>
            <p14:xfrm>
              <a:off x="9853961" y="3816356"/>
              <a:ext cx="230706" cy="36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39C7ED23-85CD-AB43-8953-2EBCF784FC8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9844949" y="3807356"/>
                <a:ext cx="248369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18" name="TextBox 17">
            <a:extLst>
              <a:ext uri="{FF2B5EF4-FFF2-40B4-BE49-F238E27FC236}">
                <a16:creationId xmlns:a16="http://schemas.microsoft.com/office/drawing/2014/main" id="{4ABF53FA-86F6-494D-B2F6-2DCD56F3CCC0}"/>
              </a:ext>
            </a:extLst>
          </p:cNvPr>
          <p:cNvSpPr txBox="1"/>
          <p:nvPr/>
        </p:nvSpPr>
        <p:spPr>
          <a:xfrm>
            <a:off x="9672520" y="3922810"/>
            <a:ext cx="21209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1200" dirty="0">
                <a:solidFill>
                  <a:srgbClr val="0070C0"/>
                </a:solidFill>
                <a:latin typeface="+mn-ea"/>
              </a:rPr>
              <a:t>吾</a:t>
            </a:r>
            <a:r>
              <a:rPr lang="zh-CN" altLang="en-US" sz="1200" dirty="0">
                <a:solidFill>
                  <a:srgbClr val="0070C0"/>
                </a:solidFill>
                <a:latin typeface="+mn-ea"/>
              </a:rPr>
              <a:t>：</a:t>
            </a:r>
            <a:r>
              <a:rPr lang="en-CN" sz="1200" dirty="0">
                <a:solidFill>
                  <a:srgbClr val="0070C0"/>
                </a:solidFill>
                <a:latin typeface="+mn-ea"/>
              </a:rPr>
              <a:t>我</a:t>
            </a:r>
            <a:r>
              <a:rPr lang="zh-CN" altLang="en-US" sz="1200" dirty="0">
                <a:solidFill>
                  <a:srgbClr val="0070C0"/>
                </a:solidFill>
                <a:latin typeface="+mn-ea"/>
              </a:rPr>
              <a:t>的；我们的</a:t>
            </a:r>
            <a:endParaRPr lang="en-CN" sz="1200" dirty="0">
              <a:solidFill>
                <a:srgbClr val="0070C0"/>
              </a:solidFill>
              <a:latin typeface="+mn-ea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8FA41BB-4C2B-B942-8173-A3BF230D7376}"/>
              </a:ext>
            </a:extLst>
          </p:cNvPr>
          <p:cNvSpPr txBox="1"/>
          <p:nvPr/>
        </p:nvSpPr>
        <p:spPr>
          <a:xfrm>
            <a:off x="6287643" y="3006118"/>
            <a:ext cx="27102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1200" dirty="0">
                <a:solidFill>
                  <a:srgbClr val="0070C0"/>
                </a:solidFill>
                <a:latin typeface="+mn-ea"/>
              </a:rPr>
              <a:t>絜矩</a:t>
            </a:r>
            <a:r>
              <a:rPr lang="zh-CN" altLang="en-US" sz="1200" dirty="0">
                <a:solidFill>
                  <a:srgbClr val="0070C0"/>
                </a:solidFill>
                <a:latin typeface="+mn-ea"/>
              </a:rPr>
              <a:t>：用方的规矩进行度量；法度</a:t>
            </a:r>
            <a:endParaRPr lang="en-CN" sz="1200" dirty="0">
              <a:solidFill>
                <a:srgbClr val="0070C0"/>
              </a:solidFill>
              <a:latin typeface="+mn-ea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418ED429-169C-D445-8424-F6AB196078C8}"/>
                  </a:ext>
                </a:extLst>
              </p14:cNvPr>
              <p14:cNvContentPartPr/>
              <p14:nvPr/>
            </p14:nvContentPartPr>
            <p14:xfrm>
              <a:off x="4624828" y="3385413"/>
              <a:ext cx="548494" cy="900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418ED429-169C-D445-8424-F6AB196078C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615830" y="3376773"/>
                <a:ext cx="566129" cy="2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C98BB1D8-BD5C-B949-8CDA-79E56C66C465}"/>
                  </a:ext>
                </a:extLst>
              </p14:cNvPr>
              <p14:cNvContentPartPr/>
              <p14:nvPr/>
            </p14:nvContentPartPr>
            <p14:xfrm>
              <a:off x="3512007" y="4611968"/>
              <a:ext cx="260110" cy="36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C98BB1D8-BD5C-B949-8CDA-79E56C66C465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503013" y="4602968"/>
                <a:ext cx="277738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020C9836-76AD-5F40-9413-CEBB8F57A5EC}"/>
                  </a:ext>
                </a:extLst>
              </p14:cNvPr>
              <p14:cNvContentPartPr/>
              <p14:nvPr/>
            </p14:nvContentPartPr>
            <p14:xfrm>
              <a:off x="5809032" y="4608728"/>
              <a:ext cx="236362" cy="324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020C9836-76AD-5F40-9413-CEBB8F57A5EC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800385" y="4600088"/>
                <a:ext cx="254017" cy="2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81553B24-81BD-2049-995E-9FDC3600B275}"/>
                  </a:ext>
                </a:extLst>
              </p14:cNvPr>
              <p14:cNvContentPartPr/>
              <p14:nvPr/>
            </p14:nvContentPartPr>
            <p14:xfrm>
              <a:off x="2930219" y="4169694"/>
              <a:ext cx="98390" cy="11592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81553B24-81BD-2049-995E-9FDC3600B27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921209" y="4160694"/>
                <a:ext cx="116050" cy="133560"/>
              </a:xfrm>
              <a:prstGeom prst="rect">
                <a:avLst/>
              </a:prstGeom>
            </p:spPr>
          </p:pic>
        </mc:Fallback>
      </mc:AlternateContent>
      <p:grpSp>
        <p:nvGrpSpPr>
          <p:cNvPr id="29" name="Group 28">
            <a:extLst>
              <a:ext uri="{FF2B5EF4-FFF2-40B4-BE49-F238E27FC236}">
                <a16:creationId xmlns:a16="http://schemas.microsoft.com/office/drawing/2014/main" id="{E6E89B2F-D617-DD4E-9AAB-36F0CA0B293F}"/>
              </a:ext>
            </a:extLst>
          </p:cNvPr>
          <p:cNvGrpSpPr/>
          <p:nvPr/>
        </p:nvGrpSpPr>
        <p:grpSpPr>
          <a:xfrm>
            <a:off x="3476885" y="4177589"/>
            <a:ext cx="107060" cy="134640"/>
            <a:chOff x="6057761" y="4199756"/>
            <a:chExt cx="102240" cy="134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7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1A8052EF-DAD1-8F4C-88CC-35A3FB2B8620}"/>
                    </a:ext>
                  </a:extLst>
                </p14:cNvPr>
                <p14:cNvContentPartPr/>
                <p14:nvPr/>
              </p14:nvContentPartPr>
              <p14:xfrm>
                <a:off x="6057761" y="4199756"/>
                <a:ext cx="102240" cy="54000"/>
              </p14:xfrm>
            </p:contentPart>
          </mc:Choice>
          <mc:Fallback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1A8052EF-DAD1-8F4C-88CC-35A3FB2B8620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6049499" y="4190756"/>
                  <a:ext cx="119108" cy="71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862781AE-0DF4-5548-8BAA-037B5CFCDF0B}"/>
                    </a:ext>
                  </a:extLst>
                </p14:cNvPr>
                <p14:cNvContentPartPr/>
                <p14:nvPr/>
              </p14:nvContentPartPr>
              <p14:xfrm>
                <a:off x="6109601" y="4203716"/>
                <a:ext cx="14760" cy="13068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862781AE-0DF4-5548-8BAA-037B5CFCDF0B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6101020" y="4195076"/>
                  <a:ext cx="31580" cy="1483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6D874029-8641-6F44-9F35-DDF2DAF478AB}"/>
                  </a:ext>
                </a:extLst>
              </p14:cNvPr>
              <p14:cNvContentPartPr/>
              <p14:nvPr/>
            </p14:nvContentPartPr>
            <p14:xfrm>
              <a:off x="8365196" y="5406828"/>
              <a:ext cx="559049" cy="21600"/>
            </p14:xfrm>
          </p:contentPart>
        </mc:Choice>
        <mc:Fallback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6D874029-8641-6F44-9F35-DDF2DAF478AB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8356196" y="5398188"/>
                <a:ext cx="576688" cy="3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6A62FA5E-BE62-C74C-B465-C20AF949A9BA}"/>
                  </a:ext>
                </a:extLst>
              </p14:cNvPr>
              <p14:cNvContentPartPr/>
              <p14:nvPr/>
            </p14:nvContentPartPr>
            <p14:xfrm>
              <a:off x="4867759" y="5419768"/>
              <a:ext cx="340782" cy="3240"/>
            </p14:xfrm>
          </p:contentPart>
        </mc:Choice>
        <mc:Fallback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6A62FA5E-BE62-C74C-B465-C20AF949A9BA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4859113" y="5410768"/>
                <a:ext cx="358433" cy="20880"/>
              </a:xfrm>
              <a:prstGeom prst="rect">
                <a:avLst/>
              </a:prstGeom>
            </p:spPr>
          </p:pic>
        </mc:Fallback>
      </mc:AlternateContent>
      <p:grpSp>
        <p:nvGrpSpPr>
          <p:cNvPr id="36" name="Group 35">
            <a:extLst>
              <a:ext uri="{FF2B5EF4-FFF2-40B4-BE49-F238E27FC236}">
                <a16:creationId xmlns:a16="http://schemas.microsoft.com/office/drawing/2014/main" id="{CDFBC0FF-B5B4-3A41-955E-D752FC8E893A}"/>
              </a:ext>
            </a:extLst>
          </p:cNvPr>
          <p:cNvGrpSpPr/>
          <p:nvPr/>
        </p:nvGrpSpPr>
        <p:grpSpPr>
          <a:xfrm>
            <a:off x="5822167" y="4169694"/>
            <a:ext cx="82800" cy="103320"/>
            <a:chOff x="5218961" y="5047196"/>
            <a:chExt cx="82800" cy="103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5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3F2A1B68-FD98-7E4E-8D8C-C24D2B9485FD}"/>
                    </a:ext>
                  </a:extLst>
                </p14:cNvPr>
                <p14:cNvContentPartPr/>
                <p14:nvPr/>
              </p14:nvContentPartPr>
              <p14:xfrm>
                <a:off x="5218961" y="5047196"/>
                <a:ext cx="56160" cy="10332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3F2A1B68-FD98-7E4E-8D8C-C24D2B9485FD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5209961" y="5038196"/>
                  <a:ext cx="73800" cy="12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FBAB14BD-56C9-9C44-9F87-84B2DACD3432}"/>
                    </a:ext>
                  </a:extLst>
                </p14:cNvPr>
                <p14:cNvContentPartPr/>
                <p14:nvPr/>
              </p14:nvContentPartPr>
              <p14:xfrm>
                <a:off x="5245961" y="5070956"/>
                <a:ext cx="55800" cy="720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FBAB14BD-56C9-9C44-9F87-84B2DACD3432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5236961" y="5062316"/>
                  <a:ext cx="73440" cy="24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0F66F084-FED9-C142-8BE8-20E29AC7C9F6}"/>
                  </a:ext>
                </a:extLst>
              </p14:cNvPr>
              <p14:cNvContentPartPr/>
              <p14:nvPr/>
            </p14:nvContentPartPr>
            <p14:xfrm>
              <a:off x="4940856" y="4994816"/>
              <a:ext cx="78840" cy="121320"/>
            </p14:xfrm>
          </p:contentPart>
        </mc:Choice>
        <mc:Fallback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0F66F084-FED9-C142-8BE8-20E29AC7C9F6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4932216" y="4986176"/>
                <a:ext cx="96480" cy="13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46BAFEA1-E2A7-6849-AAED-F89F7495A376}"/>
                  </a:ext>
                </a:extLst>
              </p14:cNvPr>
              <p14:cNvContentPartPr/>
              <p14:nvPr/>
            </p14:nvContentPartPr>
            <p14:xfrm>
              <a:off x="5297269" y="5436238"/>
              <a:ext cx="206280" cy="9000"/>
            </p14:xfrm>
          </p:contentPart>
        </mc:Choice>
        <mc:Fallback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46BAFEA1-E2A7-6849-AAED-F89F7495A376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5288269" y="5427238"/>
                <a:ext cx="223920" cy="26640"/>
              </a:xfrm>
              <a:prstGeom prst="rect">
                <a:avLst/>
              </a:prstGeom>
            </p:spPr>
          </p:pic>
        </mc:Fallback>
      </mc:AlternateContent>
      <p:sp>
        <p:nvSpPr>
          <p:cNvPr id="40" name="TextBox 39">
            <a:extLst>
              <a:ext uri="{FF2B5EF4-FFF2-40B4-BE49-F238E27FC236}">
                <a16:creationId xmlns:a16="http://schemas.microsoft.com/office/drawing/2014/main" id="{3DAEC3CC-7DD4-CF43-907C-CF4589C2105B}"/>
              </a:ext>
            </a:extLst>
          </p:cNvPr>
          <p:cNvSpPr txBox="1"/>
          <p:nvPr/>
        </p:nvSpPr>
        <p:spPr>
          <a:xfrm>
            <a:off x="5038150" y="5579659"/>
            <a:ext cx="32052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1400" dirty="0">
                <a:solidFill>
                  <a:srgbClr val="0070C0"/>
                </a:solidFill>
                <a:latin typeface="+mn-ea"/>
              </a:rPr>
              <a:t>以</a:t>
            </a:r>
            <a:r>
              <a:rPr lang="zh-CN" altLang="en-US" sz="1400" dirty="0">
                <a:solidFill>
                  <a:srgbClr val="0070C0"/>
                </a:solidFill>
                <a:latin typeface="+mn-ea"/>
              </a:rPr>
              <a:t>：</a:t>
            </a:r>
            <a:r>
              <a:rPr lang="en-US" altLang="zh-CN" sz="1400" dirty="0">
                <a:solidFill>
                  <a:srgbClr val="0070C0"/>
                </a:solidFill>
                <a:latin typeface="+mn-ea"/>
              </a:rPr>
              <a:t>&lt;</a:t>
            </a:r>
            <a:r>
              <a:rPr lang="zh-CN" altLang="en-US" sz="1400" dirty="0">
                <a:solidFill>
                  <a:srgbClr val="0070C0"/>
                </a:solidFill>
                <a:latin typeface="+mn-ea"/>
              </a:rPr>
              <a:t>介</a:t>
            </a:r>
            <a:r>
              <a:rPr lang="en-US" altLang="zh-CN" sz="1400" dirty="0">
                <a:solidFill>
                  <a:srgbClr val="0070C0"/>
                </a:solidFill>
                <a:latin typeface="+mn-ea"/>
              </a:rPr>
              <a:t>&gt;</a:t>
            </a:r>
            <a:r>
              <a:rPr lang="zh-CN" altLang="en-US" sz="1400" dirty="0">
                <a:solidFill>
                  <a:srgbClr val="0070C0"/>
                </a:solidFill>
                <a:latin typeface="+mn-ea"/>
              </a:rPr>
              <a:t>表示动作、行为的对象</a:t>
            </a:r>
            <a:endParaRPr lang="en-US" altLang="zh-CN" sz="1400" dirty="0">
              <a:solidFill>
                <a:srgbClr val="0070C0"/>
              </a:solidFill>
              <a:latin typeface="+mn-ea"/>
            </a:endParaRPr>
          </a:p>
          <a:p>
            <a:r>
              <a:rPr lang="zh-CN" altLang="en-US" sz="1400" dirty="0">
                <a:solidFill>
                  <a:srgbClr val="0070C0"/>
                </a:solidFill>
                <a:latin typeface="+mn-ea"/>
              </a:rPr>
              <a:t>度：</a:t>
            </a:r>
            <a:r>
              <a:rPr lang="en-US" sz="1400" dirty="0">
                <a:solidFill>
                  <a:srgbClr val="0070C0"/>
                </a:solidFill>
                <a:latin typeface="+mn-ea"/>
              </a:rPr>
              <a:t> </a:t>
            </a:r>
            <a:r>
              <a:rPr lang="en-US" sz="1400" dirty="0" err="1">
                <a:solidFill>
                  <a:srgbClr val="0070C0"/>
                </a:solidFill>
                <a:latin typeface="+mn-ea"/>
              </a:rPr>
              <a:t>duó</a:t>
            </a:r>
            <a:r>
              <a:rPr lang="zh-CN" altLang="en-US" sz="1400" dirty="0">
                <a:solidFill>
                  <a:srgbClr val="0070C0"/>
                </a:solidFill>
                <a:latin typeface="+mn-ea"/>
              </a:rPr>
              <a:t>， </a:t>
            </a:r>
            <a:r>
              <a:rPr lang="en-US" altLang="zh-CN" sz="1400" dirty="0">
                <a:solidFill>
                  <a:srgbClr val="0070C0"/>
                </a:solidFill>
                <a:latin typeface="+mn-ea"/>
              </a:rPr>
              <a:t>&lt;</a:t>
            </a:r>
            <a:r>
              <a:rPr lang="zh-CN" altLang="en-US" sz="1400" dirty="0">
                <a:solidFill>
                  <a:srgbClr val="0070C0"/>
                </a:solidFill>
                <a:latin typeface="+mn-ea"/>
              </a:rPr>
              <a:t>动</a:t>
            </a:r>
            <a:r>
              <a:rPr lang="en-US" altLang="zh-CN" sz="1400" dirty="0">
                <a:solidFill>
                  <a:srgbClr val="0070C0"/>
                </a:solidFill>
                <a:latin typeface="+mn-ea"/>
              </a:rPr>
              <a:t>&gt;</a:t>
            </a:r>
            <a:r>
              <a:rPr lang="zh-CN" altLang="en-US" sz="1400" dirty="0">
                <a:solidFill>
                  <a:srgbClr val="0070C0"/>
                </a:solidFill>
                <a:latin typeface="+mn-ea"/>
              </a:rPr>
              <a:t>测度；计算；估计</a:t>
            </a:r>
            <a:endParaRPr lang="en-US" altLang="zh-CN" sz="1400" dirty="0">
              <a:solidFill>
                <a:srgbClr val="0070C0"/>
              </a:solidFill>
              <a:latin typeface="+mn-ea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2DBAFA18-974E-E24A-8792-100EF158F462}"/>
                  </a:ext>
                </a:extLst>
              </p14:cNvPr>
              <p14:cNvContentPartPr/>
              <p14:nvPr/>
            </p14:nvContentPartPr>
            <p14:xfrm>
              <a:off x="2979414" y="4615020"/>
              <a:ext cx="272520" cy="6840"/>
            </p14:xfrm>
          </p:contentPart>
        </mc:Choice>
        <mc:Fallback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2DBAFA18-974E-E24A-8792-100EF158F462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2970774" y="4606380"/>
                <a:ext cx="290160" cy="2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04929246-07A3-8E4E-999E-55CB899DE1E9}"/>
                  </a:ext>
                </a:extLst>
              </p14:cNvPr>
              <p14:cNvContentPartPr/>
              <p14:nvPr/>
            </p14:nvContentPartPr>
            <p14:xfrm>
              <a:off x="8329376" y="5009146"/>
              <a:ext cx="71640" cy="96480"/>
            </p14:xfrm>
          </p:contentPart>
        </mc:Choice>
        <mc:Fallback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04929246-07A3-8E4E-999E-55CB899DE1E9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8320376" y="5000146"/>
                <a:ext cx="89280" cy="114120"/>
              </a:xfrm>
              <a:prstGeom prst="rect">
                <a:avLst/>
              </a:prstGeom>
            </p:spPr>
          </p:pic>
        </mc:Fallback>
      </mc:AlternateContent>
      <p:sp>
        <p:nvSpPr>
          <p:cNvPr id="44" name="TextBox 43">
            <a:extLst>
              <a:ext uri="{FF2B5EF4-FFF2-40B4-BE49-F238E27FC236}">
                <a16:creationId xmlns:a16="http://schemas.microsoft.com/office/drawing/2014/main" id="{8366E05C-BF5A-E64C-803A-0CECF9687951}"/>
              </a:ext>
            </a:extLst>
          </p:cNvPr>
          <p:cNvSpPr txBox="1"/>
          <p:nvPr/>
        </p:nvSpPr>
        <p:spPr>
          <a:xfrm>
            <a:off x="10678044" y="4244909"/>
            <a:ext cx="161664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N" dirty="0">
                <a:solidFill>
                  <a:srgbClr val="0070C0"/>
                </a:solidFill>
                <a:latin typeface="+mn-ea"/>
              </a:rPr>
              <a:t>捷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：快捷</a:t>
            </a:r>
            <a:endParaRPr lang="en-US" altLang="zh-CN" dirty="0">
              <a:solidFill>
                <a:srgbClr val="0070C0"/>
              </a:solidFill>
              <a:latin typeface="+mn-ea"/>
            </a:endParaRPr>
          </a:p>
          <a:p>
            <a:r>
              <a:rPr lang="en-US" dirty="0" err="1">
                <a:solidFill>
                  <a:srgbClr val="0070C0"/>
                </a:solidFill>
                <a:latin typeface="+mn-ea"/>
              </a:rPr>
              <a:t>影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：立竿见影</a:t>
            </a:r>
            <a:endParaRPr lang="en-US" altLang="zh-CN" dirty="0">
              <a:solidFill>
                <a:srgbClr val="0070C0"/>
              </a:solidFill>
              <a:latin typeface="+mn-ea"/>
            </a:endParaRPr>
          </a:p>
          <a:p>
            <a:r>
              <a:rPr lang="zh-CN" altLang="en-US" dirty="0">
                <a:solidFill>
                  <a:srgbClr val="0070C0"/>
                </a:solidFill>
                <a:latin typeface="+mn-ea"/>
              </a:rPr>
              <a:t>响：发声就会有回向</a:t>
            </a:r>
            <a:endParaRPr lang="en-CN" dirty="0">
              <a:solidFill>
                <a:srgbClr val="0070C0"/>
              </a:solidFill>
              <a:latin typeface="+mn-ea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C7533492-053A-3841-AF7B-3F3C7726A18B}"/>
                  </a:ext>
                </a:extLst>
              </p14:cNvPr>
              <p14:cNvContentPartPr/>
              <p14:nvPr/>
            </p14:nvContentPartPr>
            <p14:xfrm>
              <a:off x="2464561" y="3379839"/>
              <a:ext cx="316800" cy="720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C7533492-053A-3841-AF7B-3F3C7726A18B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2455561" y="3371199"/>
                <a:ext cx="334440" cy="2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80799F46-6990-6F47-820E-948D6B0EF41F}"/>
                  </a:ext>
                </a:extLst>
              </p14:cNvPr>
              <p14:cNvContentPartPr/>
              <p14:nvPr/>
            </p14:nvContentPartPr>
            <p14:xfrm>
              <a:off x="5602752" y="5450133"/>
              <a:ext cx="206280" cy="9000"/>
            </p14:xfrm>
          </p:contentPart>
        </mc:Choice>
        <mc:Fallback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80799F46-6990-6F47-820E-948D6B0EF41F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5593752" y="5441133"/>
                <a:ext cx="223920" cy="2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0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8828667B-25C2-5445-97A3-8EB2FCFE429B}"/>
                  </a:ext>
                </a:extLst>
              </p14:cNvPr>
              <p14:cNvContentPartPr/>
              <p14:nvPr/>
            </p14:nvContentPartPr>
            <p14:xfrm>
              <a:off x="2609281" y="2903158"/>
              <a:ext cx="13680" cy="102960"/>
            </p14:xfrm>
          </p:contentPart>
        </mc:Choice>
        <mc:Fallback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8828667B-25C2-5445-97A3-8EB2FCFE429B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2600281" y="2894158"/>
                <a:ext cx="31320" cy="120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2171136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之二 （传</a:t>
            </a:r>
            <a:r>
              <a:rPr lang="en-US" altLang="zh-CN" dirty="0"/>
              <a:t>10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C9B18398-8741-3D4E-987C-021AE9D71E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41185" y="2557463"/>
            <a:ext cx="8709630" cy="357829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CF53BF-FFFE-E249-8148-8510B8463FC9}"/>
              </a:ext>
            </a:extLst>
          </p:cNvPr>
          <p:cNvSpPr txBox="1"/>
          <p:nvPr/>
        </p:nvSpPr>
        <p:spPr>
          <a:xfrm>
            <a:off x="3037489" y="2237065"/>
            <a:ext cx="483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wù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20B6FD-DF46-B947-A1EB-8F4FE95AEF0B}"/>
              </a:ext>
            </a:extLst>
          </p:cNvPr>
          <p:cNvSpPr txBox="1"/>
          <p:nvPr/>
        </p:nvSpPr>
        <p:spPr>
          <a:xfrm>
            <a:off x="4141078" y="2285999"/>
            <a:ext cx="483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wú</a:t>
            </a:r>
            <a:endParaRPr lang="en-CN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FB6DF1-A992-1B40-94B6-51CFD0927C9D}"/>
              </a:ext>
            </a:extLst>
          </p:cNvPr>
          <p:cNvSpPr txBox="1"/>
          <p:nvPr/>
        </p:nvSpPr>
        <p:spPr>
          <a:xfrm>
            <a:off x="0" y="0"/>
            <a:ext cx="2037144" cy="286232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N" dirty="0">
                <a:latin typeface="+mn-ea"/>
              </a:rPr>
              <a:t>毋</a:t>
            </a:r>
            <a:r>
              <a:rPr lang="zh-CN" altLang="en-US" dirty="0">
                <a:latin typeface="+mn-ea"/>
              </a:rPr>
              <a:t>：别；不要</a:t>
            </a:r>
            <a:endParaRPr lang="en-US" altLang="zh-CN" dirty="0">
              <a:latin typeface="+mn-ea"/>
            </a:endParaRPr>
          </a:p>
          <a:p>
            <a:r>
              <a:rPr lang="zh-CN" altLang="en-US" dirty="0">
                <a:latin typeface="+mn-ea"/>
              </a:rPr>
              <a:t>度：</a:t>
            </a:r>
            <a:r>
              <a:rPr lang="en-US" dirty="0"/>
              <a:t> </a:t>
            </a:r>
            <a:r>
              <a:rPr lang="en-US" dirty="0" err="1"/>
              <a:t>duó</a:t>
            </a:r>
            <a:r>
              <a:rPr lang="zh-CN" altLang="en-US" dirty="0"/>
              <a:t>， </a:t>
            </a:r>
            <a:r>
              <a:rPr lang="en-US" altLang="zh-CN" dirty="0"/>
              <a:t>&lt;</a:t>
            </a:r>
            <a:r>
              <a:rPr lang="zh-CN" altLang="en-US" dirty="0"/>
              <a:t>动</a:t>
            </a:r>
            <a:r>
              <a:rPr lang="en-US" altLang="zh-CN" dirty="0"/>
              <a:t>&gt;</a:t>
            </a:r>
            <a:r>
              <a:rPr lang="zh-CN" altLang="en-US" dirty="0"/>
              <a:t>测度；计算；估计</a:t>
            </a:r>
            <a:endParaRPr lang="en-US" altLang="zh-CN" dirty="0">
              <a:latin typeface="+mn-ea"/>
            </a:endParaRPr>
          </a:p>
          <a:p>
            <a:r>
              <a:rPr lang="en-CN" dirty="0">
                <a:latin typeface="+mn-ea"/>
              </a:rPr>
              <a:t>方</a:t>
            </a:r>
            <a:r>
              <a:rPr lang="zh-CN" altLang="en-US" dirty="0">
                <a:latin typeface="+mn-ea"/>
              </a:rPr>
              <a:t>：方正；规规矩矩的</a:t>
            </a:r>
            <a:endParaRPr lang="en-US" altLang="zh-CN" dirty="0">
              <a:latin typeface="+mn-ea"/>
            </a:endParaRPr>
          </a:p>
          <a:p>
            <a:r>
              <a:rPr lang="zh-CN" altLang="en-US" dirty="0">
                <a:latin typeface="+mn-ea"/>
              </a:rPr>
              <a:t>兴：</a:t>
            </a:r>
            <a:r>
              <a:rPr lang="zh-CN" altLang="en-CN" dirty="0">
                <a:latin typeface="+mn-ea"/>
              </a:rPr>
              <a:t>发起</a:t>
            </a:r>
            <a:r>
              <a:rPr lang="zh-CN" altLang="en-US" dirty="0">
                <a:latin typeface="+mn-ea"/>
              </a:rPr>
              <a:t>；兴起</a:t>
            </a:r>
            <a:r>
              <a:rPr lang="en-US" altLang="zh-CN" dirty="0">
                <a:latin typeface="+mn-ea"/>
              </a:rPr>
              <a:t>-</a:t>
            </a:r>
            <a:r>
              <a:rPr lang="zh-CN" altLang="en-US" dirty="0">
                <a:latin typeface="+mn-ea"/>
              </a:rPr>
              <a:t>发动自己的心</a:t>
            </a:r>
            <a:endParaRPr lang="en-US" altLang="zh-CN" dirty="0">
              <a:latin typeface="+mn-ea"/>
            </a:endParaRPr>
          </a:p>
          <a:p>
            <a:r>
              <a:rPr lang="zh-CN" altLang="en-US" dirty="0">
                <a:latin typeface="+mn-ea"/>
              </a:rPr>
              <a:t>获：获得别人的拥戴</a:t>
            </a:r>
            <a:endParaRPr lang="en-US" altLang="zh-CN" dirty="0">
              <a:latin typeface="+mn-ea"/>
            </a:endParaRPr>
          </a:p>
          <a:p>
            <a:r>
              <a:rPr lang="en-CN" dirty="0">
                <a:latin typeface="+mn-ea"/>
              </a:rPr>
              <a:t>约</a:t>
            </a:r>
            <a:r>
              <a:rPr lang="zh-CN" altLang="en-US" dirty="0">
                <a:latin typeface="+mn-ea"/>
              </a:rPr>
              <a:t>：简约</a:t>
            </a:r>
            <a:endParaRPr lang="en-US" dirty="0">
              <a:latin typeface="+mn-ea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3BB2CD-9143-5C4E-8C64-195EEBC44B42}"/>
              </a:ext>
            </a:extLst>
          </p:cNvPr>
          <p:cNvSpPr txBox="1"/>
          <p:nvPr/>
        </p:nvSpPr>
        <p:spPr>
          <a:xfrm>
            <a:off x="3699642" y="3195144"/>
            <a:ext cx="6053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>
                <a:latin typeface="+mn-ea"/>
              </a:rPr>
              <a:t>xié</a:t>
            </a:r>
            <a:endParaRPr lang="en-CN" sz="1400" dirty="0">
              <a:latin typeface="+mn-ea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E414F0F7-C758-FC40-A480-89A6131D9792}"/>
                  </a:ext>
                </a:extLst>
              </p14:cNvPr>
              <p14:cNvContentPartPr/>
              <p14:nvPr/>
            </p14:nvContentPartPr>
            <p14:xfrm>
              <a:off x="4216721" y="2915636"/>
              <a:ext cx="299520" cy="3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E414F0F7-C758-FC40-A480-89A6131D979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207721" y="2906996"/>
                <a:ext cx="3171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AEB2E35F-D5D5-F64F-9220-F89632BFA3D2}"/>
                  </a:ext>
                </a:extLst>
              </p14:cNvPr>
              <p14:cNvContentPartPr/>
              <p14:nvPr/>
            </p14:nvContentPartPr>
            <p14:xfrm>
              <a:off x="2873201" y="4526996"/>
              <a:ext cx="265320" cy="324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AEB2E35F-D5D5-F64F-9220-F89632BFA3D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64201" y="4517996"/>
                <a:ext cx="282960" cy="2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A4AACBA3-7ED7-994D-A017-693179E6D522}"/>
                  </a:ext>
                </a:extLst>
              </p14:cNvPr>
              <p14:cNvContentPartPr/>
              <p14:nvPr/>
            </p14:nvContentPartPr>
            <p14:xfrm>
              <a:off x="7880441" y="5295236"/>
              <a:ext cx="233280" cy="36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A4AACBA3-7ED7-994D-A017-693179E6D522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871801" y="5286236"/>
                <a:ext cx="25092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9998111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之三 （传</a:t>
            </a:r>
            <a:r>
              <a:rPr lang="en-US" altLang="zh-CN" dirty="0"/>
              <a:t>10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21720FA-220A-F84B-BFCD-ED2C1DEBD0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5003" y="2285999"/>
            <a:ext cx="8585178" cy="4313277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11E16F-E449-5C4F-A4C9-89F1E91AA6B9}"/>
              </a:ext>
            </a:extLst>
          </p:cNvPr>
          <p:cNvSpPr txBox="1"/>
          <p:nvPr/>
        </p:nvSpPr>
        <p:spPr>
          <a:xfrm>
            <a:off x="7031421" y="2022891"/>
            <a:ext cx="1177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hàohào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B1BD1C-B0CF-1D49-8447-64F8353B81E8}"/>
              </a:ext>
            </a:extLst>
          </p:cNvPr>
          <p:cNvSpPr txBox="1"/>
          <p:nvPr/>
        </p:nvSpPr>
        <p:spPr>
          <a:xfrm>
            <a:off x="8986345" y="2022891"/>
            <a:ext cx="924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wùwù</a:t>
            </a:r>
            <a:endParaRPr lang="en-CN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F8420725-BD81-294E-91F0-1F04656F0995}"/>
                  </a:ext>
                </a:extLst>
              </p14:cNvPr>
              <p14:cNvContentPartPr/>
              <p14:nvPr/>
            </p14:nvContentPartPr>
            <p14:xfrm>
              <a:off x="3477281" y="2626916"/>
              <a:ext cx="265320" cy="324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F8420725-BD81-294E-91F0-1F04656F099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468281" y="2618276"/>
                <a:ext cx="282960" cy="2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3FE2EC5F-0582-F14F-AF0B-F6DC48BB11AA}"/>
                  </a:ext>
                </a:extLst>
              </p14:cNvPr>
              <p14:cNvContentPartPr/>
              <p14:nvPr/>
            </p14:nvContentPartPr>
            <p14:xfrm>
              <a:off x="7862801" y="4625276"/>
              <a:ext cx="288360" cy="3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3FE2EC5F-0582-F14F-AF0B-F6DC48BB11A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854161" y="4616636"/>
                <a:ext cx="306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3BA8203D-BEA9-D84A-9590-CB89541FA87D}"/>
              </a:ext>
            </a:extLst>
          </p:cNvPr>
          <p:cNvSpPr txBox="1"/>
          <p:nvPr/>
        </p:nvSpPr>
        <p:spPr>
          <a:xfrm>
            <a:off x="4526552" y="4442637"/>
            <a:ext cx="357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lù</a:t>
            </a:r>
            <a:endParaRPr lang="en-CN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36DB9D88-1887-4649-B473-374E9A2BB6A3}"/>
                  </a:ext>
                </a:extLst>
              </p14:cNvPr>
              <p14:cNvContentPartPr/>
              <p14:nvPr/>
            </p14:nvContentPartPr>
            <p14:xfrm>
              <a:off x="3028721" y="5006156"/>
              <a:ext cx="312840" cy="720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6DB9D88-1887-4649-B473-374E9A2BB6A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019721" y="4997156"/>
                <a:ext cx="330480" cy="24840"/>
              </a:xfrm>
              <a:prstGeom prst="rect">
                <a:avLst/>
              </a:prstGeom>
            </p:spPr>
          </p:pic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B293DB87-5805-7745-86FA-21B7B1069EF2}"/>
              </a:ext>
            </a:extLst>
          </p:cNvPr>
          <p:cNvSpPr txBox="1"/>
          <p:nvPr/>
        </p:nvSpPr>
        <p:spPr>
          <a:xfrm>
            <a:off x="157655" y="258724"/>
            <a:ext cx="2627586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N" dirty="0">
                <a:latin typeface="+mn-ea"/>
              </a:rPr>
              <a:t>乐</a:t>
            </a:r>
            <a:r>
              <a:rPr lang="zh-CN" altLang="en-US" dirty="0">
                <a:latin typeface="+mn-ea"/>
              </a:rPr>
              <a:t>：是人心悦诚服的</a:t>
            </a:r>
            <a:endParaRPr lang="en-US" altLang="zh-CN" dirty="0">
              <a:latin typeface="+mn-ea"/>
            </a:endParaRPr>
          </a:p>
          <a:p>
            <a:r>
              <a:rPr lang="zh-CN" altLang="en-US" dirty="0">
                <a:latin typeface="+mn-ea"/>
              </a:rPr>
              <a:t>具：全，都，尽</a:t>
            </a:r>
            <a:endParaRPr lang="en-US" altLang="zh-CN" dirty="0">
              <a:latin typeface="+mn-ea"/>
            </a:endParaRPr>
          </a:p>
          <a:p>
            <a:r>
              <a:rPr lang="zh-CN" altLang="en-US" dirty="0">
                <a:latin typeface="+mn-ea"/>
              </a:rPr>
              <a:t>辟：通僻；偏颇</a:t>
            </a:r>
            <a:endParaRPr lang="en-CN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64029874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之四 （传</a:t>
            </a:r>
            <a:r>
              <a:rPr lang="en-US" altLang="zh-CN" dirty="0"/>
              <a:t>10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BD146705-59BA-5E4D-B24F-7B67B69A45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400" y="2940879"/>
            <a:ext cx="9601200" cy="2551043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6C7FCB-3E78-A24A-8B6A-8B77D9B5BE5D}"/>
              </a:ext>
            </a:extLst>
          </p:cNvPr>
          <p:cNvSpPr txBox="1"/>
          <p:nvPr/>
        </p:nvSpPr>
        <p:spPr>
          <a:xfrm>
            <a:off x="0" y="21834"/>
            <a:ext cx="1996966" cy="31393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N" dirty="0">
                <a:latin typeface="+mn-ea"/>
              </a:rPr>
              <a:t>配</a:t>
            </a:r>
            <a:r>
              <a:rPr lang="zh-CN" altLang="en-US" dirty="0">
                <a:latin typeface="+mn-ea"/>
              </a:rPr>
              <a:t>：对</a:t>
            </a:r>
            <a:r>
              <a:rPr lang="en-US" altLang="zh-CN" dirty="0">
                <a:latin typeface="+mn-ea"/>
              </a:rPr>
              <a:t>-</a:t>
            </a:r>
            <a:r>
              <a:rPr lang="zh-CN" altLang="en-US" dirty="0">
                <a:latin typeface="+mn-ea"/>
              </a:rPr>
              <a:t>对得起；对的起</a:t>
            </a:r>
            <a:endParaRPr lang="en-CN" dirty="0">
              <a:latin typeface="+mn-ea"/>
            </a:endParaRPr>
          </a:p>
          <a:p>
            <a:r>
              <a:rPr lang="en-CN" dirty="0">
                <a:latin typeface="+mn-ea"/>
              </a:rPr>
              <a:t>仪</a:t>
            </a:r>
            <a:r>
              <a:rPr lang="zh-CN" altLang="en-US" dirty="0">
                <a:latin typeface="+mn-ea"/>
              </a:rPr>
              <a:t>：宜，应当；应该</a:t>
            </a:r>
            <a:endParaRPr lang="en-US" altLang="zh-CN" dirty="0">
              <a:latin typeface="+mn-ea"/>
            </a:endParaRPr>
          </a:p>
          <a:p>
            <a:r>
              <a:rPr lang="zh-CN" altLang="en-US" dirty="0">
                <a:latin typeface="+mn-ea"/>
              </a:rPr>
              <a:t>命：天命</a:t>
            </a:r>
            <a:endParaRPr lang="en-US" altLang="zh-CN" dirty="0">
              <a:latin typeface="+mn-ea"/>
            </a:endParaRPr>
          </a:p>
          <a:p>
            <a:r>
              <a:rPr lang="zh-CN" altLang="en-US" dirty="0">
                <a:latin typeface="+mn-ea"/>
              </a:rPr>
              <a:t>难保：难保持住；不容易</a:t>
            </a:r>
            <a:endParaRPr lang="en-US" altLang="zh-CN" dirty="0">
              <a:latin typeface="+mn-ea"/>
            </a:endParaRPr>
          </a:p>
          <a:p>
            <a:r>
              <a:rPr lang="zh-CN" altLang="en-US" dirty="0">
                <a:latin typeface="+mn-ea"/>
              </a:rPr>
              <a:t>而：并且</a:t>
            </a:r>
            <a:endParaRPr lang="en-US" altLang="zh-CN" dirty="0">
              <a:latin typeface="+mn-ea"/>
            </a:endParaRPr>
          </a:p>
          <a:p>
            <a:r>
              <a:rPr lang="zh-CN" altLang="en-US" dirty="0">
                <a:latin typeface="+mn-ea"/>
              </a:rPr>
              <a:t>欲：需要；愿望；希望</a:t>
            </a:r>
            <a:endParaRPr lang="en-US" altLang="zh-CN" dirty="0">
              <a:latin typeface="+mn-ea"/>
            </a:endParaRPr>
          </a:p>
          <a:p>
            <a:r>
              <a:rPr lang="zh-CN" altLang="en-US" dirty="0">
                <a:latin typeface="+mn-ea"/>
              </a:rPr>
              <a:t>已：停止</a:t>
            </a:r>
            <a:endParaRPr lang="en-CN" dirty="0">
              <a:latin typeface="+mn-ea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5BFFB12-70DC-6A40-BFC4-5351E27CE39A}"/>
                  </a:ext>
                </a:extLst>
              </p14:cNvPr>
              <p14:cNvContentPartPr/>
              <p14:nvPr/>
            </p14:nvContentPartPr>
            <p14:xfrm>
              <a:off x="6426401" y="3329276"/>
              <a:ext cx="323640" cy="1188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5BFFB12-70DC-6A40-BFC4-5351E27CE39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417401" y="3320636"/>
                <a:ext cx="341280" cy="2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779829B-72DD-294B-BC44-438E5540AA56}"/>
                  </a:ext>
                </a:extLst>
              </p14:cNvPr>
              <p14:cNvContentPartPr/>
              <p14:nvPr/>
            </p14:nvContentPartPr>
            <p14:xfrm>
              <a:off x="8275001" y="3330716"/>
              <a:ext cx="308520" cy="684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779829B-72DD-294B-BC44-438E5540AA5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266361" y="3321716"/>
                <a:ext cx="326160" cy="2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F5CACC04-6A56-9848-8549-689D8DBA39A5}"/>
                  </a:ext>
                </a:extLst>
              </p14:cNvPr>
              <p14:cNvContentPartPr/>
              <p14:nvPr/>
            </p14:nvContentPartPr>
            <p14:xfrm>
              <a:off x="7536281" y="5557316"/>
              <a:ext cx="201240" cy="3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F5CACC04-6A56-9848-8549-689D8DBA39A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527641" y="5548676"/>
                <a:ext cx="21888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93DC8E1D-4E8C-714B-A27F-8BFDCB1E8996}"/>
                  </a:ext>
                </a:extLst>
              </p14:cNvPr>
              <p14:cNvContentPartPr/>
              <p14:nvPr/>
            </p14:nvContentPartPr>
            <p14:xfrm>
              <a:off x="9267521" y="5552276"/>
              <a:ext cx="253080" cy="3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93DC8E1D-4E8C-714B-A27F-8BFDCB1E8996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258521" y="5543636"/>
                <a:ext cx="27072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877158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0002" y="634265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》1.10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DF67A3F8-CBEE-9343-8BFD-A96EDBC729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47950" y="1803400"/>
            <a:ext cx="6845300" cy="3251200"/>
          </a:xfrm>
        </p:spPr>
      </p:pic>
      <p:pic>
        <p:nvPicPr>
          <p:cNvPr id="7" name="Picture 6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9B94CF8A-B3CD-6D4C-9760-CFAD1BBE33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7950" y="5325166"/>
            <a:ext cx="6896100" cy="139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50329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之一 （传</a:t>
            </a:r>
            <a:r>
              <a:rPr lang="en-US" altLang="zh-CN" dirty="0"/>
              <a:t>10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92B71372-47CD-6D45-90B8-F03FC02E7C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6792" y="2421781"/>
            <a:ext cx="8338415" cy="4300442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B7B4CC55-523B-184D-A351-53B81CF8730D}"/>
                  </a:ext>
                </a:extLst>
              </p14:cNvPr>
              <p14:cNvContentPartPr/>
              <p14:nvPr/>
            </p14:nvContentPartPr>
            <p14:xfrm>
              <a:off x="5442881" y="2771276"/>
              <a:ext cx="263880" cy="36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B7B4CC55-523B-184D-A351-53B81CF8730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433881" y="2762276"/>
                <a:ext cx="28152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B4CC93B8-5080-774D-B4CC-9F4EEE33849E}"/>
              </a:ext>
            </a:extLst>
          </p:cNvPr>
          <p:cNvSpPr txBox="1"/>
          <p:nvPr/>
        </p:nvSpPr>
        <p:spPr>
          <a:xfrm>
            <a:off x="92737" y="278729"/>
            <a:ext cx="2617076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N" dirty="0">
                <a:latin typeface="+mn-ea"/>
              </a:rPr>
              <a:t>此</a:t>
            </a:r>
            <a:r>
              <a:rPr lang="zh-CN" altLang="en-US" dirty="0">
                <a:latin typeface="+mn-ea"/>
              </a:rPr>
              <a:t>：这就；这样就</a:t>
            </a:r>
            <a:endParaRPr lang="en-US" altLang="zh-CN" dirty="0">
              <a:latin typeface="+mn-ea"/>
            </a:endParaRPr>
          </a:p>
          <a:p>
            <a:r>
              <a:rPr lang="zh-CN" altLang="en-US" dirty="0">
                <a:latin typeface="+mn-ea"/>
              </a:rPr>
              <a:t>土：国土，领土，乡土</a:t>
            </a:r>
            <a:endParaRPr lang="en-US" altLang="zh-CN" dirty="0">
              <a:latin typeface="+mn-ea"/>
            </a:endParaRPr>
          </a:p>
          <a:p>
            <a:r>
              <a:rPr lang="zh-CN" altLang="en-US" dirty="0">
                <a:latin typeface="+mn-ea"/>
              </a:rPr>
              <a:t>专：单独占有</a:t>
            </a:r>
            <a:endParaRPr lang="en-CN" dirty="0">
              <a:latin typeface="+mn-ea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74812F02-AC47-6D4A-A976-E158BA897BED}"/>
                  </a:ext>
                </a:extLst>
              </p14:cNvPr>
              <p14:cNvContentPartPr/>
              <p14:nvPr/>
            </p14:nvContentPartPr>
            <p14:xfrm>
              <a:off x="7560401" y="2780636"/>
              <a:ext cx="310680" cy="972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74812F02-AC47-6D4A-A976-E158BA897BE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551401" y="2771636"/>
                <a:ext cx="328320" cy="27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89F3164C-8FE8-ED48-8C65-ADF07065880E}"/>
                  </a:ext>
                </a:extLst>
              </p14:cNvPr>
              <p14:cNvContentPartPr/>
              <p14:nvPr/>
            </p14:nvContentPartPr>
            <p14:xfrm>
              <a:off x="5541881" y="5857196"/>
              <a:ext cx="220320" cy="396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89F3164C-8FE8-ED48-8C65-ADF07065880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533241" y="5848196"/>
                <a:ext cx="237960" cy="21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842363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之二 （传</a:t>
            </a:r>
            <a:r>
              <a:rPr lang="en-US" altLang="zh-CN" dirty="0"/>
              <a:t>10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410270A5-1330-204A-A8DA-77B5D0B79E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2618" y="2285999"/>
            <a:ext cx="8666764" cy="4465983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8FE6969-7360-2C46-B29C-A1C39575DB6A}"/>
                  </a:ext>
                </a:extLst>
              </p14:cNvPr>
              <p14:cNvContentPartPr/>
              <p14:nvPr/>
            </p14:nvContentPartPr>
            <p14:xfrm>
              <a:off x="8771081" y="6318356"/>
              <a:ext cx="502560" cy="1116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8FE6969-7360-2C46-B29C-A1C39575DB6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762441" y="6309356"/>
                <a:ext cx="520200" cy="2880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842009FC-12E8-7A44-823A-0BFA23A30749}"/>
              </a:ext>
            </a:extLst>
          </p:cNvPr>
          <p:cNvSpPr txBox="1"/>
          <p:nvPr/>
        </p:nvSpPr>
        <p:spPr>
          <a:xfrm>
            <a:off x="7588469" y="5343257"/>
            <a:ext cx="18918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dirty="0">
                <a:solidFill>
                  <a:srgbClr val="0070C0"/>
                </a:solidFill>
                <a:latin typeface="+mn-ea"/>
              </a:rPr>
              <a:t>亡人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：逃亡者</a:t>
            </a:r>
            <a:endParaRPr lang="en-US" altLang="zh-CN" dirty="0">
              <a:solidFill>
                <a:srgbClr val="0070C0"/>
              </a:solidFill>
              <a:latin typeface="+mn-ea"/>
            </a:endParaRPr>
          </a:p>
          <a:p>
            <a:r>
              <a:rPr lang="en-CN" dirty="0">
                <a:solidFill>
                  <a:srgbClr val="0070C0"/>
                </a:solidFill>
                <a:latin typeface="+mn-ea"/>
              </a:rPr>
              <a:t>出亡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：</a:t>
            </a:r>
            <a:r>
              <a:rPr lang="en-CN" dirty="0">
                <a:solidFill>
                  <a:srgbClr val="0070C0"/>
                </a:solidFill>
                <a:latin typeface="+mn-ea"/>
              </a:rPr>
              <a:t>流亡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BDCB530C-F328-D14B-9FA5-89FD46447E42}"/>
                  </a:ext>
                </a:extLst>
              </p14:cNvPr>
              <p14:cNvContentPartPr/>
              <p14:nvPr/>
            </p14:nvContentPartPr>
            <p14:xfrm>
              <a:off x="6064961" y="6297476"/>
              <a:ext cx="599400" cy="3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BDCB530C-F328-D14B-9FA5-89FD46447E4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055961" y="6288476"/>
                <a:ext cx="6170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891A8008-B24F-9B42-9594-768BBD2C2644}"/>
                  </a:ext>
                </a:extLst>
              </p14:cNvPr>
              <p14:cNvContentPartPr/>
              <p14:nvPr/>
            </p14:nvContentPartPr>
            <p14:xfrm>
              <a:off x="3695081" y="6716156"/>
              <a:ext cx="527760" cy="1188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891A8008-B24F-9B42-9594-768BBD2C264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686441" y="6707516"/>
                <a:ext cx="545400" cy="29520"/>
              </a:xfrm>
              <a:prstGeom prst="rect">
                <a:avLst/>
              </a:prstGeom>
            </p:spPr>
          </p:pic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DCE40D93-1B76-B94B-98EA-06D7541E25B3}"/>
              </a:ext>
            </a:extLst>
          </p:cNvPr>
          <p:cNvSpPr txBox="1"/>
          <p:nvPr/>
        </p:nvSpPr>
        <p:spPr>
          <a:xfrm>
            <a:off x="8071945" y="6346824"/>
            <a:ext cx="3153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dirty="0">
                <a:solidFill>
                  <a:srgbClr val="0070C0"/>
                </a:solidFill>
                <a:latin typeface="+mn-ea"/>
              </a:rPr>
              <a:t>檀弓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：</a:t>
            </a:r>
            <a:r>
              <a:rPr lang="en-US" altLang="zh-CN" dirty="0">
                <a:solidFill>
                  <a:srgbClr val="0070C0"/>
                </a:solidFill>
                <a:latin typeface="+mn-ea"/>
              </a:rPr>
              <a:t>《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礼记</a:t>
            </a:r>
            <a:r>
              <a:rPr lang="en-US" altLang="zh-CN" dirty="0">
                <a:solidFill>
                  <a:srgbClr val="0070C0"/>
                </a:solidFill>
                <a:latin typeface="+mn-ea"/>
              </a:rPr>
              <a:t>·</a:t>
            </a:r>
            <a:r>
              <a:rPr lang="zh-CN" altLang="en-US" dirty="0">
                <a:solidFill>
                  <a:srgbClr val="0070C0"/>
                </a:solidFill>
                <a:latin typeface="+mn-ea"/>
              </a:rPr>
              <a:t>檀弓</a:t>
            </a:r>
            <a:r>
              <a:rPr lang="en-US" altLang="zh-CN" dirty="0">
                <a:solidFill>
                  <a:srgbClr val="0070C0"/>
                </a:solidFill>
                <a:latin typeface="+mn-ea"/>
              </a:rPr>
              <a:t>》</a:t>
            </a:r>
            <a:endParaRPr lang="en-CN" dirty="0">
              <a:solidFill>
                <a:srgbClr val="0070C0"/>
              </a:solidFill>
              <a:latin typeface="+mn-ea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BAAF74E-85D8-9E4E-9081-AFC8C83BCDA3}"/>
              </a:ext>
            </a:extLst>
          </p:cNvPr>
          <p:cNvSpPr txBox="1"/>
          <p:nvPr/>
        </p:nvSpPr>
        <p:spPr>
          <a:xfrm>
            <a:off x="620110" y="669793"/>
            <a:ext cx="38047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dirty="0">
                <a:latin typeface="+mn-ea"/>
              </a:rPr>
              <a:t>惟</a:t>
            </a:r>
            <a:r>
              <a:rPr lang="zh-CN" altLang="en-US" dirty="0">
                <a:latin typeface="+mn-ea"/>
              </a:rPr>
              <a:t>：发语词，</a:t>
            </a:r>
            <a:r>
              <a:rPr lang="zh-CN" altLang="en-CN" dirty="0">
                <a:latin typeface="+mn-ea"/>
              </a:rPr>
              <a:t>指示所言事物</a:t>
            </a:r>
            <a:endParaRPr lang="en-US" altLang="zh-CN" dirty="0">
              <a:latin typeface="+mn-ea"/>
            </a:endParaRPr>
          </a:p>
          <a:p>
            <a:r>
              <a:rPr lang="zh-CN" altLang="en-US" dirty="0">
                <a:latin typeface="+mn-ea"/>
              </a:rPr>
              <a:t>命：天命；</a:t>
            </a:r>
            <a:r>
              <a:rPr lang="zh-CN" altLang="en-CN" dirty="0">
                <a:latin typeface="+mn-ea"/>
              </a:rPr>
              <a:t>国命</a:t>
            </a:r>
            <a:endParaRPr lang="en-US" altLang="zh-CN" dirty="0">
              <a:latin typeface="+mn-ea"/>
            </a:endParaRPr>
          </a:p>
          <a:p>
            <a:r>
              <a:rPr lang="zh-CN" altLang="en-US" dirty="0">
                <a:latin typeface="+mn-ea"/>
              </a:rPr>
              <a:t>常：不变</a:t>
            </a:r>
            <a:endParaRPr lang="en-CN" dirty="0">
              <a:latin typeface="+mn-ea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EA03187-6AA6-0944-8552-F42461B2D52E}"/>
              </a:ext>
            </a:extLst>
          </p:cNvPr>
          <p:cNvGrpSpPr/>
          <p:nvPr/>
        </p:nvGrpSpPr>
        <p:grpSpPr>
          <a:xfrm>
            <a:off x="3616961" y="3857756"/>
            <a:ext cx="578880" cy="16920"/>
            <a:chOff x="3616961" y="3857756"/>
            <a:chExt cx="578880" cy="16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18B9AB20-1A9B-B04B-B708-72F2B1BA9D13}"/>
                    </a:ext>
                  </a:extLst>
                </p14:cNvPr>
                <p14:cNvContentPartPr/>
                <p14:nvPr/>
              </p14:nvContentPartPr>
              <p14:xfrm>
                <a:off x="3616961" y="3857756"/>
                <a:ext cx="282240" cy="1692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18B9AB20-1A9B-B04B-B708-72F2B1BA9D13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3608321" y="3849116"/>
                  <a:ext cx="299880" cy="3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D9A16158-1E9A-2C42-B2CB-BF534E458666}"/>
                    </a:ext>
                  </a:extLst>
                </p14:cNvPr>
                <p14:cNvContentPartPr/>
                <p14:nvPr/>
              </p14:nvContentPartPr>
              <p14:xfrm>
                <a:off x="3986321" y="3862436"/>
                <a:ext cx="209520" cy="36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D9A16158-1E9A-2C42-B2CB-BF534E458666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3977681" y="3853436"/>
                  <a:ext cx="22716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06354578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385174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》1.11</a:t>
            </a:r>
            <a:r>
              <a:rPr lang="zh-CN" altLang="en-US" dirty="0"/>
              <a:t> 之一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E9F4C9B5-4014-3741-B0A9-2457B89662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49311" y="1647813"/>
            <a:ext cx="6693377" cy="5210187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941CADE-B657-7A45-B28E-13DF5E9A0B19}"/>
              </a:ext>
            </a:extLst>
          </p:cNvPr>
          <p:cNvSpPr txBox="1"/>
          <p:nvPr/>
        </p:nvSpPr>
        <p:spPr>
          <a:xfrm>
            <a:off x="5206700" y="2377441"/>
            <a:ext cx="770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hào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7C2EB5-3CDD-A646-AC76-6937968CC330}"/>
              </a:ext>
            </a:extLst>
          </p:cNvPr>
          <p:cNvSpPr txBox="1"/>
          <p:nvPr/>
        </p:nvSpPr>
        <p:spPr>
          <a:xfrm>
            <a:off x="6572922" y="2377441"/>
            <a:ext cx="645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chì</a:t>
            </a:r>
            <a:endParaRPr lang="en-C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F822F1-5D0B-8840-BCFD-5C3AB7FC5F5F}"/>
              </a:ext>
            </a:extLst>
          </p:cNvPr>
          <p:cNvSpPr txBox="1"/>
          <p:nvPr/>
        </p:nvSpPr>
        <p:spPr>
          <a:xfrm>
            <a:off x="8756725" y="2377441"/>
            <a:ext cx="599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shí</a:t>
            </a:r>
            <a:r>
              <a:rPr lang="en-US" dirty="0"/>
              <a:t> </a:t>
            </a:r>
            <a:endParaRPr lang="en-CN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ADF55B-8B69-5E44-9FA9-50E39A659A9D}"/>
              </a:ext>
            </a:extLst>
          </p:cNvPr>
          <p:cNvSpPr txBox="1"/>
          <p:nvPr/>
        </p:nvSpPr>
        <p:spPr>
          <a:xfrm>
            <a:off x="2652492" y="3342939"/>
            <a:ext cx="800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mào</a:t>
            </a:r>
            <a:endParaRPr lang="en-CN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54CD18-E08E-754E-83ED-2F4B7F36BBA7}"/>
              </a:ext>
            </a:extLst>
          </p:cNvPr>
          <p:cNvSpPr txBox="1"/>
          <p:nvPr/>
        </p:nvSpPr>
        <p:spPr>
          <a:xfrm>
            <a:off x="3550024" y="3342939"/>
            <a:ext cx="7207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wù</a:t>
            </a:r>
            <a:endParaRPr lang="en-CN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7FEA36-3B8D-7B46-843D-ECB10F70FA2B}"/>
              </a:ext>
            </a:extLst>
          </p:cNvPr>
          <p:cNvSpPr txBox="1"/>
          <p:nvPr/>
        </p:nvSpPr>
        <p:spPr>
          <a:xfrm>
            <a:off x="7218381" y="3342939"/>
            <a:ext cx="462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bǐ</a:t>
            </a:r>
            <a:endParaRPr lang="en-CN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F50C965-0D5F-A244-B680-F4B3ABAD4BF0}"/>
              </a:ext>
            </a:extLst>
          </p:cNvPr>
          <p:cNvSpPr txBox="1"/>
          <p:nvPr/>
        </p:nvSpPr>
        <p:spPr>
          <a:xfrm>
            <a:off x="3227294" y="4389120"/>
            <a:ext cx="800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bǐng</a:t>
            </a:r>
            <a:endParaRPr lang="en-CN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86E76F-4DD8-774A-9F7F-C35B2B459F6D}"/>
              </a:ext>
            </a:extLst>
          </p:cNvPr>
          <p:cNvSpPr txBox="1"/>
          <p:nvPr/>
        </p:nvSpPr>
        <p:spPr>
          <a:xfrm>
            <a:off x="7680960" y="4862370"/>
            <a:ext cx="753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màn</a:t>
            </a:r>
            <a:endParaRPr lang="en-CN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37D27BB-C540-524C-975D-894253FCAC81}"/>
              </a:ext>
            </a:extLst>
          </p:cNvPr>
          <p:cNvSpPr txBox="1"/>
          <p:nvPr/>
        </p:nvSpPr>
        <p:spPr>
          <a:xfrm>
            <a:off x="4442908" y="5787614"/>
            <a:ext cx="537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fú</a:t>
            </a:r>
            <a:endParaRPr lang="en-CN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2E72D71-93D7-A142-937B-1C7B6655AF07}"/>
              </a:ext>
            </a:extLst>
          </p:cNvPr>
          <p:cNvSpPr txBox="1"/>
          <p:nvPr/>
        </p:nvSpPr>
        <p:spPr>
          <a:xfrm>
            <a:off x="6028929" y="5787614"/>
            <a:ext cx="645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zāi</a:t>
            </a:r>
            <a:endParaRPr lang="en-CN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93A4-392B-3148-9856-CB4FD8BC63C1}"/>
              </a:ext>
            </a:extLst>
          </p:cNvPr>
          <p:cNvSpPr txBox="1"/>
          <p:nvPr/>
        </p:nvSpPr>
        <p:spPr>
          <a:xfrm>
            <a:off x="6572922" y="5787614"/>
            <a:ext cx="769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dài</a:t>
            </a:r>
            <a:r>
              <a:rPr lang="zh-CN" altLang="en-US" dirty="0"/>
              <a:t> </a:t>
            </a:r>
            <a:r>
              <a:rPr lang="en-US" dirty="0" err="1"/>
              <a:t>fú</a:t>
            </a:r>
            <a:endParaRPr lang="en-CN" dirty="0"/>
          </a:p>
          <a:p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02197605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94359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》1.11</a:t>
            </a:r>
            <a:r>
              <a:rPr lang="zh-CN" altLang="en-US" dirty="0"/>
              <a:t> 之二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A7C7F02-06A1-0644-B7A9-BB3C97067C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92400" y="2095499"/>
            <a:ext cx="6692900" cy="381000"/>
          </a:xfr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CFDC0ECB-0F84-5045-A8DC-BB92970D7A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5250" y="2823819"/>
            <a:ext cx="6807200" cy="370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79347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478549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之一 （传</a:t>
            </a:r>
            <a:r>
              <a:rPr lang="en-US" altLang="zh-CN" dirty="0"/>
              <a:t>10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A screenshot of text&#10;&#10;Description automatically generated">
            <a:extLst>
              <a:ext uri="{FF2B5EF4-FFF2-40B4-BE49-F238E27FC236}">
                <a16:creationId xmlns:a16="http://schemas.microsoft.com/office/drawing/2014/main" id="{DFD48D04-36EA-2A49-981A-BC3894ADD7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61199" y="1964794"/>
            <a:ext cx="8869602" cy="489320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9E6A667-F749-1B41-AE59-BC72DD872B62}"/>
              </a:ext>
            </a:extLst>
          </p:cNvPr>
          <p:cNvSpPr txBox="1"/>
          <p:nvPr/>
        </p:nvSpPr>
        <p:spPr>
          <a:xfrm>
            <a:off x="16810" y="0"/>
            <a:ext cx="1644389" cy="526297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zh-CN" altLang="en-US" sz="1600" dirty="0">
                <a:latin typeface="+mn-ea"/>
              </a:rPr>
              <a:t>断断：</a:t>
            </a:r>
            <a:r>
              <a:rPr lang="zh-CN" altLang="en-CN" sz="1600" dirty="0">
                <a:latin typeface="+mn-ea"/>
              </a:rPr>
              <a:t>专诚守一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休休：形容宽容</a:t>
            </a:r>
            <a:r>
              <a:rPr lang="en-US" altLang="zh-CN" sz="1600" dirty="0">
                <a:latin typeface="+mn-ea"/>
              </a:rPr>
              <a:t>,</a:t>
            </a:r>
            <a:r>
              <a:rPr lang="zh-CN" altLang="en-US" sz="1600" dirty="0">
                <a:latin typeface="+mn-ea"/>
              </a:rPr>
              <a:t>气魄大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有容：有容人之量 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彦圣：德才兼备。亦指善美明达之士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不啻：不仅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实：又有版本为若：善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寔，通是</a:t>
            </a:r>
            <a:endParaRPr lang="en-US" altLang="zh-CN" sz="1600" dirty="0">
              <a:latin typeface="+mn-ea"/>
            </a:endParaRPr>
          </a:p>
          <a:p>
            <a:r>
              <a:rPr lang="en-CN" sz="1600" dirty="0">
                <a:latin typeface="+mn-ea"/>
              </a:rPr>
              <a:t>尚</a:t>
            </a:r>
            <a:r>
              <a:rPr lang="zh-CN" altLang="en-US" sz="1600" dirty="0">
                <a:latin typeface="+mn-ea"/>
              </a:rPr>
              <a:t>：还。亦：也</a:t>
            </a:r>
            <a:endParaRPr lang="en-US" altLang="zh-CN" sz="1600" dirty="0">
              <a:latin typeface="+mn-ea"/>
            </a:endParaRPr>
          </a:p>
          <a:p>
            <a:r>
              <a:rPr lang="en-CN" sz="1600" dirty="0">
                <a:latin typeface="+mn-ea"/>
              </a:rPr>
              <a:t>冒疾</a:t>
            </a:r>
            <a:r>
              <a:rPr lang="zh-CN" altLang="en-US" sz="1600" dirty="0">
                <a:latin typeface="+mn-ea"/>
              </a:rPr>
              <a:t>：嫉妒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俾：使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不通：阻塞，不通达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唯：只；仅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为：是</a:t>
            </a:r>
            <a:endParaRPr lang="en-US" altLang="zh-CN" sz="1600" dirty="0">
              <a:latin typeface="+mn-ea"/>
            </a:endParaRPr>
          </a:p>
          <a:p>
            <a:endParaRPr lang="en-US" altLang="zh-CN" sz="1600" dirty="0">
              <a:latin typeface="+mn-ea"/>
            </a:endParaRPr>
          </a:p>
          <a:p>
            <a:endParaRPr lang="en-CN" sz="1600" dirty="0">
              <a:latin typeface="+mn-ea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846723-93A3-FD49-AF24-513BF6A26925}"/>
              </a:ext>
            </a:extLst>
          </p:cNvPr>
          <p:cNvSpPr txBox="1"/>
          <p:nvPr/>
        </p:nvSpPr>
        <p:spPr>
          <a:xfrm>
            <a:off x="8375560" y="2600662"/>
            <a:ext cx="8007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/>
              <a:t>mào</a:t>
            </a:r>
            <a:endParaRPr lang="en-CN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DF2002-C8B0-B645-89FC-3F483216D51F}"/>
              </a:ext>
            </a:extLst>
          </p:cNvPr>
          <p:cNvSpPr txBox="1"/>
          <p:nvPr/>
        </p:nvSpPr>
        <p:spPr>
          <a:xfrm>
            <a:off x="9251577" y="2600662"/>
            <a:ext cx="7207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/>
              <a:t>wù</a:t>
            </a:r>
            <a:endParaRPr lang="en-CN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44AD2A-5DA3-D743-B168-AAF8FE9195E0}"/>
              </a:ext>
            </a:extLst>
          </p:cNvPr>
          <p:cNvSpPr txBox="1"/>
          <p:nvPr/>
        </p:nvSpPr>
        <p:spPr>
          <a:xfrm>
            <a:off x="3635274" y="3026899"/>
            <a:ext cx="4625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/>
              <a:t>bǐ</a:t>
            </a:r>
            <a:endParaRPr lang="en-CN" sz="16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2301208A-7654-5044-A80E-953B540C47CD}"/>
                  </a:ext>
                </a:extLst>
              </p14:cNvPr>
              <p14:cNvContentPartPr/>
              <p14:nvPr/>
            </p14:nvContentPartPr>
            <p14:xfrm>
              <a:off x="5192280" y="2300477"/>
              <a:ext cx="576720" cy="900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2301208A-7654-5044-A80E-953B540C47C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183640" y="2291477"/>
                <a:ext cx="594360" cy="2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5A13B0D9-B3F1-3549-B7DE-B3C1E60B1020}"/>
                  </a:ext>
                </a:extLst>
              </p14:cNvPr>
              <p14:cNvContentPartPr/>
              <p14:nvPr/>
            </p14:nvContentPartPr>
            <p14:xfrm>
              <a:off x="7795800" y="2321717"/>
              <a:ext cx="531720" cy="1224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5A13B0D9-B3F1-3549-B7DE-B3C1E60B102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786800" y="2313077"/>
                <a:ext cx="549360" cy="2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DB9A7DCA-176F-D14B-AC80-DD9DA2A376C8}"/>
                  </a:ext>
                </a:extLst>
              </p14:cNvPr>
              <p14:cNvContentPartPr/>
              <p14:nvPr/>
            </p14:nvContentPartPr>
            <p14:xfrm>
              <a:off x="9238680" y="2328917"/>
              <a:ext cx="180000" cy="360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DB9A7DCA-176F-D14B-AC80-DD9DA2A376C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9229680" y="2320277"/>
                <a:ext cx="197640" cy="21240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736A2021-E747-8841-95BE-74E0D4CF40EA}"/>
              </a:ext>
            </a:extLst>
          </p:cNvPr>
          <p:cNvSpPr txBox="1"/>
          <p:nvPr/>
        </p:nvSpPr>
        <p:spPr>
          <a:xfrm>
            <a:off x="6954738" y="2144251"/>
            <a:ext cx="770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hào</a:t>
            </a:r>
            <a:endParaRPr lang="en-CN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72C4688-C360-3B46-BE03-EE44EDB5BADF}"/>
              </a:ext>
            </a:extLst>
          </p:cNvPr>
          <p:cNvSpPr txBox="1"/>
          <p:nvPr/>
        </p:nvSpPr>
        <p:spPr>
          <a:xfrm>
            <a:off x="8126559" y="2164288"/>
            <a:ext cx="645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chì</a:t>
            </a:r>
            <a:endParaRPr lang="en-CN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1534AED4-4B96-6A45-A78C-B1A2472E0375}"/>
                  </a:ext>
                </a:extLst>
              </p14:cNvPr>
              <p14:cNvContentPartPr/>
              <p14:nvPr/>
            </p14:nvContentPartPr>
            <p14:xfrm>
              <a:off x="5668200" y="2766677"/>
              <a:ext cx="573840" cy="540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1534AED4-4B96-6A45-A78C-B1A2472E0375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659560" y="2757677"/>
                <a:ext cx="591480" cy="2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01C96D8D-2C53-2944-A850-2C1DD0A8A716}"/>
                  </a:ext>
                </a:extLst>
              </p14:cNvPr>
              <p14:cNvContentPartPr/>
              <p14:nvPr/>
            </p14:nvContentPartPr>
            <p14:xfrm>
              <a:off x="7875000" y="2701517"/>
              <a:ext cx="519480" cy="2988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01C96D8D-2C53-2944-A850-2C1DD0A8A716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7866000" y="2692517"/>
                <a:ext cx="537120" cy="4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6A94A9DA-98D2-AF42-A7F4-13BE0333215E}"/>
                  </a:ext>
                </a:extLst>
              </p14:cNvPr>
              <p14:cNvContentPartPr/>
              <p14:nvPr/>
            </p14:nvContentPartPr>
            <p14:xfrm>
              <a:off x="6217200" y="4792757"/>
              <a:ext cx="522000" cy="36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6A94A9DA-98D2-AF42-A7F4-13BE0333215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208560" y="4784117"/>
                <a:ext cx="5396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F0B1425C-EC02-DE4A-B91A-3C8E8958C0D7}"/>
                  </a:ext>
                </a:extLst>
              </p14:cNvPr>
              <p14:cNvContentPartPr/>
              <p14:nvPr/>
            </p14:nvContentPartPr>
            <p14:xfrm>
              <a:off x="8443800" y="3139637"/>
              <a:ext cx="561600" cy="360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F0B1425C-EC02-DE4A-B91A-3C8E8958C0D7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8434800" y="3130637"/>
                <a:ext cx="579240" cy="2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87FFDC04-294A-F04D-8BA0-4202B2F5C0EB}"/>
                  </a:ext>
                </a:extLst>
              </p14:cNvPr>
              <p14:cNvContentPartPr/>
              <p14:nvPr/>
            </p14:nvContentPartPr>
            <p14:xfrm>
              <a:off x="3119760" y="3590717"/>
              <a:ext cx="400680" cy="720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87FFDC04-294A-F04D-8BA0-4202B2F5C0EB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111120" y="3581717"/>
                <a:ext cx="418320" cy="2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24A3B8B1-5773-4B49-A7F2-2BE59C9646CF}"/>
                  </a:ext>
                </a:extLst>
              </p14:cNvPr>
              <p14:cNvContentPartPr/>
              <p14:nvPr/>
            </p14:nvContentPartPr>
            <p14:xfrm>
              <a:off x="3752640" y="3600797"/>
              <a:ext cx="746280" cy="1908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24A3B8B1-5773-4B49-A7F2-2BE59C9646CF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743640" y="3592157"/>
                <a:ext cx="763920" cy="3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E99F1B08-EE97-E040-9482-18280A929B8A}"/>
                  </a:ext>
                </a:extLst>
              </p14:cNvPr>
              <p14:cNvContentPartPr/>
              <p14:nvPr/>
            </p14:nvContentPartPr>
            <p14:xfrm>
              <a:off x="4240080" y="5629037"/>
              <a:ext cx="370440" cy="432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E99F1B08-EE97-E040-9482-18280A929B8A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4231440" y="5620037"/>
                <a:ext cx="388080" cy="21960"/>
              </a:xfrm>
              <a:prstGeom prst="rect">
                <a:avLst/>
              </a:prstGeom>
            </p:spPr>
          </p:pic>
        </mc:Fallback>
      </mc:AlternateContent>
      <p:sp>
        <p:nvSpPr>
          <p:cNvPr id="24" name="TextBox 23">
            <a:extLst>
              <a:ext uri="{FF2B5EF4-FFF2-40B4-BE49-F238E27FC236}">
                <a16:creationId xmlns:a16="http://schemas.microsoft.com/office/drawing/2014/main" id="{6550DCA6-B103-1E42-AA00-4DCF4EA6568C}"/>
              </a:ext>
            </a:extLst>
          </p:cNvPr>
          <p:cNvSpPr txBox="1"/>
          <p:nvPr/>
        </p:nvSpPr>
        <p:spPr>
          <a:xfrm>
            <a:off x="6204782" y="4827527"/>
            <a:ext cx="278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1600" dirty="0">
                <a:solidFill>
                  <a:srgbClr val="0070C0"/>
                </a:solidFill>
                <a:latin typeface="+mn-ea"/>
              </a:rPr>
              <a:t>庶几</a:t>
            </a:r>
            <a:r>
              <a:rPr lang="zh-CN" altLang="en-US" sz="1600" dirty="0">
                <a:solidFill>
                  <a:srgbClr val="0070C0"/>
                </a:solidFill>
                <a:latin typeface="+mn-ea"/>
              </a:rPr>
              <a:t>：或许，希望</a:t>
            </a:r>
            <a:endParaRPr lang="en-CN" sz="1600" dirty="0">
              <a:solidFill>
                <a:srgbClr val="0070C0"/>
              </a:solidFill>
              <a:latin typeface="+mn-ea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4E30137-5B74-0E4A-A853-19FA5378617B}"/>
              </a:ext>
            </a:extLst>
          </p:cNvPr>
          <p:cNvSpPr txBox="1"/>
          <p:nvPr/>
        </p:nvSpPr>
        <p:spPr>
          <a:xfrm>
            <a:off x="9238680" y="4827527"/>
            <a:ext cx="14216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1600" dirty="0">
                <a:solidFill>
                  <a:srgbClr val="0070C0"/>
                </a:solidFill>
                <a:latin typeface="+mn-ea"/>
              </a:rPr>
              <a:t>拂戾</a:t>
            </a:r>
            <a:r>
              <a:rPr lang="zh-CN" altLang="en-US" sz="1600" dirty="0">
                <a:solidFill>
                  <a:srgbClr val="0070C0"/>
                </a:solidFill>
                <a:latin typeface="+mn-ea"/>
              </a:rPr>
              <a:t>：违逆</a:t>
            </a:r>
            <a:endParaRPr lang="en-CN" sz="1600" dirty="0">
              <a:solidFill>
                <a:srgbClr val="0070C0"/>
              </a:solidFill>
              <a:latin typeface="+mn-ea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69D20A97-1962-9544-B194-3DA247DD77E1}"/>
                  </a:ext>
                </a:extLst>
              </p14:cNvPr>
              <p14:cNvContentPartPr/>
              <p14:nvPr/>
            </p14:nvContentPartPr>
            <p14:xfrm>
              <a:off x="9186840" y="4775477"/>
              <a:ext cx="612360" cy="3132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69D20A97-1962-9544-B194-3DA247DD77E1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177840" y="4766477"/>
                <a:ext cx="630000" cy="48960"/>
              </a:xfrm>
              <a:prstGeom prst="rect">
                <a:avLst/>
              </a:prstGeom>
            </p:spPr>
          </p:pic>
        </mc:Fallback>
      </mc:AlternateContent>
      <p:grpSp>
        <p:nvGrpSpPr>
          <p:cNvPr id="30" name="Group 29">
            <a:extLst>
              <a:ext uri="{FF2B5EF4-FFF2-40B4-BE49-F238E27FC236}">
                <a16:creationId xmlns:a16="http://schemas.microsoft.com/office/drawing/2014/main" id="{016EB472-AD0F-C944-B1AD-706F39F1E074}"/>
              </a:ext>
            </a:extLst>
          </p:cNvPr>
          <p:cNvGrpSpPr/>
          <p:nvPr/>
        </p:nvGrpSpPr>
        <p:grpSpPr>
          <a:xfrm>
            <a:off x="5360400" y="3136757"/>
            <a:ext cx="560160" cy="16200"/>
            <a:chOff x="5360400" y="3136757"/>
            <a:chExt cx="560160" cy="16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5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F58F0AC9-19CE-1C48-9523-FE4500E390CC}"/>
                    </a:ext>
                  </a:extLst>
                </p14:cNvPr>
                <p14:cNvContentPartPr/>
                <p14:nvPr/>
              </p14:nvContentPartPr>
              <p14:xfrm>
                <a:off x="5360400" y="3149357"/>
                <a:ext cx="214200" cy="360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F58F0AC9-19CE-1C48-9523-FE4500E390CC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5351760" y="3140357"/>
                  <a:ext cx="231840" cy="2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250BE9F1-32C4-514F-A411-232834262C66}"/>
                    </a:ext>
                  </a:extLst>
                </p14:cNvPr>
                <p14:cNvContentPartPr/>
                <p14:nvPr/>
              </p14:nvContentPartPr>
              <p14:xfrm>
                <a:off x="5716080" y="3136757"/>
                <a:ext cx="204480" cy="36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250BE9F1-32C4-514F-A411-232834262C66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5707080" y="3127757"/>
                  <a:ext cx="222120" cy="1800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CB85D399-D4BC-1D43-8AC7-2B8B4D849280}"/>
              </a:ext>
            </a:extLst>
          </p:cNvPr>
          <p:cNvSpPr txBox="1"/>
          <p:nvPr/>
        </p:nvSpPr>
        <p:spPr>
          <a:xfrm>
            <a:off x="4098563" y="4981415"/>
            <a:ext cx="800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bǐng</a:t>
            </a:r>
            <a:endParaRPr lang="en-CN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26FABA08-7C70-0F4D-B52B-5F8525A91C66}"/>
                  </a:ext>
                </a:extLst>
              </p14:cNvPr>
              <p14:cNvContentPartPr/>
              <p14:nvPr/>
            </p14:nvContentPartPr>
            <p14:xfrm>
              <a:off x="6016680" y="6426437"/>
              <a:ext cx="255600" cy="18000"/>
            </p14:xfrm>
          </p:contentPart>
        </mc:Choice>
        <mc:Fallback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26FABA08-7C70-0F4D-B52B-5F8525A91C66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6007680" y="6417797"/>
                <a:ext cx="273240" cy="35640"/>
              </a:xfrm>
              <a:prstGeom prst="rect">
                <a:avLst/>
              </a:prstGeom>
            </p:spPr>
          </p:pic>
        </mc:Fallback>
      </mc:AlternateContent>
      <p:sp>
        <p:nvSpPr>
          <p:cNvPr id="33" name="TextBox 32">
            <a:extLst>
              <a:ext uri="{FF2B5EF4-FFF2-40B4-BE49-F238E27FC236}">
                <a16:creationId xmlns:a16="http://schemas.microsoft.com/office/drawing/2014/main" id="{3E8C02AC-DE9C-0740-8624-4738E407CA41}"/>
              </a:ext>
            </a:extLst>
          </p:cNvPr>
          <p:cNvSpPr txBox="1"/>
          <p:nvPr/>
        </p:nvSpPr>
        <p:spPr>
          <a:xfrm>
            <a:off x="5955119" y="5798916"/>
            <a:ext cx="161472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1600" dirty="0">
                <a:solidFill>
                  <a:srgbClr val="0070C0"/>
                </a:solidFill>
                <a:latin typeface="+mn-ea"/>
              </a:rPr>
              <a:t>逐</a:t>
            </a:r>
            <a:r>
              <a:rPr lang="zh-CN" altLang="en-US" sz="1600" dirty="0">
                <a:solidFill>
                  <a:srgbClr val="0070C0"/>
                </a:solidFill>
                <a:latin typeface="+mn-ea"/>
              </a:rPr>
              <a:t>：驱逐</a:t>
            </a:r>
            <a:endParaRPr lang="en-CN" sz="1600" dirty="0">
              <a:solidFill>
                <a:srgbClr val="0070C0"/>
              </a:solidFill>
              <a:latin typeface="+mn-ea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7815AFC6-D103-294D-A533-4373244E2AB6}"/>
                  </a:ext>
                </a:extLst>
              </p14:cNvPr>
              <p14:cNvContentPartPr/>
              <p14:nvPr/>
            </p14:nvContentPartPr>
            <p14:xfrm>
              <a:off x="4806706" y="3608717"/>
              <a:ext cx="252000" cy="3960"/>
            </p14:xfrm>
          </p:contentPart>
        </mc:Choice>
        <mc:Fallback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7815AFC6-D103-294D-A533-4373244E2AB6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4797706" y="3599717"/>
                <a:ext cx="269640" cy="2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BA91DD60-E0BD-B243-835C-6FB9C6FF7443}"/>
                  </a:ext>
                </a:extLst>
              </p14:cNvPr>
              <p14:cNvContentPartPr/>
              <p14:nvPr/>
            </p14:nvContentPartPr>
            <p14:xfrm>
              <a:off x="7942320" y="5613197"/>
              <a:ext cx="213480" cy="360"/>
            </p14:xfrm>
          </p:contentPart>
        </mc:Choice>
        <mc:Fallback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BA91DD60-E0BD-B243-835C-6FB9C6FF7443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7933320" y="5604557"/>
                <a:ext cx="2311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3F66DADD-2F83-D442-BCA5-638EA433213E}"/>
                  </a:ext>
                </a:extLst>
              </p14:cNvPr>
              <p14:cNvContentPartPr/>
              <p14:nvPr/>
            </p14:nvContentPartPr>
            <p14:xfrm>
              <a:off x="8793000" y="5613917"/>
              <a:ext cx="212760" cy="360"/>
            </p14:xfrm>
          </p:contentPart>
        </mc:Choice>
        <mc:Fallback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3F66DADD-2F83-D442-BCA5-638EA433213E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8784360" y="5604917"/>
                <a:ext cx="2304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37" name="TextBox 36">
            <a:extLst>
              <a:ext uri="{FF2B5EF4-FFF2-40B4-BE49-F238E27FC236}">
                <a16:creationId xmlns:a16="http://schemas.microsoft.com/office/drawing/2014/main" id="{647D8936-D3C9-FE42-B091-DF365F9F1C1B}"/>
              </a:ext>
            </a:extLst>
          </p:cNvPr>
          <p:cNvSpPr txBox="1"/>
          <p:nvPr/>
        </p:nvSpPr>
        <p:spPr>
          <a:xfrm>
            <a:off x="10060382" y="2111933"/>
            <a:ext cx="599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shí</a:t>
            </a:r>
            <a:r>
              <a:rPr lang="en-US" dirty="0"/>
              <a:t> 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294989369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531558"/>
            <a:ext cx="9601196" cy="1303867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之二 （传</a:t>
            </a:r>
            <a:r>
              <a:rPr lang="en-US" altLang="zh-CN" dirty="0"/>
              <a:t>10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D2BF8185-461F-A146-ABAA-4555D87939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9737" y="1987826"/>
            <a:ext cx="8912525" cy="4870174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EF71EED0-3D7C-B541-B923-ADB7D209B867}"/>
                  </a:ext>
                </a:extLst>
              </p14:cNvPr>
              <p14:cNvContentPartPr/>
              <p14:nvPr/>
            </p14:nvContentPartPr>
            <p14:xfrm>
              <a:off x="4224641" y="3195716"/>
              <a:ext cx="282960" cy="1188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EF71EED0-3D7C-B541-B923-ADB7D209B86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216001" y="3186716"/>
                <a:ext cx="300600" cy="2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750ECF2-FD26-E449-885A-7BD7890EDBE9}"/>
                  </a:ext>
                </a:extLst>
              </p14:cNvPr>
              <p14:cNvContentPartPr/>
              <p14:nvPr/>
            </p14:nvContentPartPr>
            <p14:xfrm>
              <a:off x="6632681" y="3207956"/>
              <a:ext cx="253080" cy="900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750ECF2-FD26-E449-885A-7BD7890EDBE9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624041" y="3199316"/>
                <a:ext cx="270720" cy="2664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1C844A35-F4E8-0345-8CB5-3E01764B4A4B}"/>
              </a:ext>
            </a:extLst>
          </p:cNvPr>
          <p:cNvSpPr txBox="1"/>
          <p:nvPr/>
        </p:nvSpPr>
        <p:spPr>
          <a:xfrm>
            <a:off x="0" y="34286"/>
            <a:ext cx="1639738" cy="37856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N" sz="1600" dirty="0">
                <a:latin typeface="+mn-ea"/>
              </a:rPr>
              <a:t>先</a:t>
            </a:r>
            <a:r>
              <a:rPr lang="zh-CN" altLang="en-US" sz="1600" dirty="0">
                <a:latin typeface="+mn-ea"/>
              </a:rPr>
              <a:t>：以</a:t>
            </a:r>
            <a:r>
              <a:rPr lang="en-US" altLang="zh-CN" sz="1600" dirty="0">
                <a:latin typeface="+mn-ea"/>
              </a:rPr>
              <a:t>…</a:t>
            </a:r>
            <a:r>
              <a:rPr lang="zh-CN" altLang="en-US" sz="1600" dirty="0">
                <a:latin typeface="+mn-ea"/>
              </a:rPr>
              <a:t>为先</a:t>
            </a:r>
            <a:endParaRPr lang="en-CN" sz="1600" dirty="0">
              <a:latin typeface="+mn-ea"/>
            </a:endParaRPr>
          </a:p>
          <a:p>
            <a:r>
              <a:rPr lang="en-CN" sz="1600" dirty="0">
                <a:latin typeface="+mn-ea"/>
              </a:rPr>
              <a:t>慢</a:t>
            </a:r>
            <a:r>
              <a:rPr lang="zh-CN" altLang="en-US" sz="1600" dirty="0">
                <a:latin typeface="+mn-ea"/>
              </a:rPr>
              <a:t>：轻视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怠：怠慢；轻慢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退：罢黜、</a:t>
            </a:r>
            <a:r>
              <a:rPr lang="zh-CN" altLang="en-CN" sz="1600" dirty="0">
                <a:latin typeface="+mn-ea"/>
              </a:rPr>
              <a:t>贬退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远：远离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过：过失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拂：违背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逮：及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未：不及；</a:t>
            </a:r>
            <a:r>
              <a:rPr lang="zh-CN" altLang="en-CN" sz="1600" dirty="0">
                <a:latin typeface="+mn-ea"/>
              </a:rPr>
              <a:t>未及</a:t>
            </a:r>
            <a:endParaRPr lang="en-US" altLang="zh-CN" sz="1600" dirty="0">
              <a:latin typeface="+mn-ea"/>
            </a:endParaRPr>
          </a:p>
          <a:p>
            <a:r>
              <a:rPr lang="zh-CN" altLang="en-CN" sz="1600" dirty="0">
                <a:latin typeface="+mn-ea"/>
              </a:rPr>
              <a:t>骄泰</a:t>
            </a:r>
            <a:r>
              <a:rPr lang="zh-CN" altLang="en-US" sz="1600" dirty="0">
                <a:latin typeface="+mn-ea"/>
              </a:rPr>
              <a:t>：骄恣放纵</a:t>
            </a:r>
            <a:endParaRPr lang="en-US" altLang="zh-CN" sz="1600" dirty="0">
              <a:latin typeface="+mn-ea"/>
            </a:endParaRPr>
          </a:p>
          <a:p>
            <a:r>
              <a:rPr lang="zh-CN" altLang="en-CN" sz="1600" dirty="0">
                <a:latin typeface="+mn-ea"/>
              </a:rPr>
              <a:t>侈肆</a:t>
            </a:r>
            <a:r>
              <a:rPr lang="zh-CN" altLang="en-US" sz="1600" dirty="0">
                <a:latin typeface="+mn-ea"/>
              </a:rPr>
              <a:t>：</a:t>
            </a:r>
            <a:r>
              <a:rPr lang="en-US" sz="1600" dirty="0" err="1">
                <a:latin typeface="+mn-ea"/>
              </a:rPr>
              <a:t>chǐ</a:t>
            </a:r>
            <a:r>
              <a:rPr lang="en-US" sz="1600" dirty="0">
                <a:latin typeface="+mn-ea"/>
              </a:rPr>
              <a:t> </a:t>
            </a:r>
            <a:r>
              <a:rPr lang="en-US" sz="1600" dirty="0" err="1">
                <a:latin typeface="+mn-ea"/>
              </a:rPr>
              <a:t>sì</a:t>
            </a:r>
            <a:r>
              <a:rPr lang="zh-CN" altLang="en-US" sz="1600" dirty="0">
                <a:latin typeface="+mn-ea"/>
              </a:rPr>
              <a:t>奢侈恣肆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几：几乎，差一点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决：决定</a:t>
            </a:r>
            <a:endParaRPr lang="en-US" altLang="zh-CN" sz="1600" dirty="0">
              <a:latin typeface="+mn-ea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F0834879-D9CF-F741-8825-21E039AD85AF}"/>
                  </a:ext>
                </a:extLst>
              </p14:cNvPr>
              <p14:cNvContentPartPr/>
              <p14:nvPr/>
            </p14:nvContentPartPr>
            <p14:xfrm>
              <a:off x="5393160" y="2365637"/>
              <a:ext cx="400680" cy="3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F0834879-D9CF-F741-8825-21E039AD85A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384160" y="2356997"/>
                <a:ext cx="41832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343212A3-7943-404A-80D7-2EDC3F14340B}"/>
              </a:ext>
            </a:extLst>
          </p:cNvPr>
          <p:cNvSpPr txBox="1"/>
          <p:nvPr/>
        </p:nvSpPr>
        <p:spPr>
          <a:xfrm>
            <a:off x="5793840" y="1726960"/>
            <a:ext cx="753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màn</a:t>
            </a:r>
            <a:endParaRPr lang="en-CN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B4323EBF-3F45-0C4A-9EBA-443DF121FB87}"/>
                  </a:ext>
                </a:extLst>
              </p14:cNvPr>
              <p14:cNvContentPartPr/>
              <p14:nvPr/>
            </p14:nvContentPartPr>
            <p14:xfrm>
              <a:off x="8541000" y="2362397"/>
              <a:ext cx="280080" cy="2304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B4323EBF-3F45-0C4A-9EBA-443DF121FB8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532000" y="2353757"/>
                <a:ext cx="297720" cy="4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31218CB0-6D98-2642-B8D1-F827D99DA8F8}"/>
                  </a:ext>
                </a:extLst>
              </p14:cNvPr>
              <p14:cNvContentPartPr/>
              <p14:nvPr/>
            </p14:nvContentPartPr>
            <p14:xfrm>
              <a:off x="1700640" y="2784317"/>
              <a:ext cx="289080" cy="36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31218CB0-6D98-2642-B8D1-F827D99DA8F8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691640" y="2775317"/>
                <a:ext cx="3067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B41CBDC8-0979-F24D-B70C-934FF8D6D2DD}"/>
                  </a:ext>
                </a:extLst>
              </p14:cNvPr>
              <p14:cNvContentPartPr/>
              <p14:nvPr/>
            </p14:nvContentPartPr>
            <p14:xfrm>
              <a:off x="2256480" y="2814917"/>
              <a:ext cx="312840" cy="36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B41CBDC8-0979-F24D-B70C-934FF8D6D2D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247480" y="2806277"/>
                <a:ext cx="33048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019981EB-2043-8648-B162-4ACE6EDECF17}"/>
                  </a:ext>
                </a:extLst>
              </p14:cNvPr>
              <p14:cNvContentPartPr/>
              <p14:nvPr/>
            </p14:nvContentPartPr>
            <p14:xfrm>
              <a:off x="7366320" y="3565877"/>
              <a:ext cx="286200" cy="1044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19981EB-2043-8648-B162-4ACE6EDECF17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7357320" y="3556877"/>
                <a:ext cx="303840" cy="2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64923342-BD93-FB45-9A68-FB1F50F90476}"/>
                  </a:ext>
                </a:extLst>
              </p14:cNvPr>
              <p14:cNvContentPartPr/>
              <p14:nvPr/>
            </p14:nvContentPartPr>
            <p14:xfrm>
              <a:off x="7484400" y="3687557"/>
              <a:ext cx="153000" cy="18072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64923342-BD93-FB45-9A68-FB1F50F9047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7475400" y="3678557"/>
                <a:ext cx="170640" cy="19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D3CFE7FD-9F64-E44E-9CAF-3409AFD966BE}"/>
                  </a:ext>
                </a:extLst>
              </p14:cNvPr>
              <p14:cNvContentPartPr/>
              <p14:nvPr/>
            </p14:nvContentPartPr>
            <p14:xfrm>
              <a:off x="7540920" y="3945677"/>
              <a:ext cx="360" cy="360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D3CFE7FD-9F64-E44E-9CAF-3409AFD966BE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531920" y="3936677"/>
                <a:ext cx="18000" cy="2124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66491A18-01D9-AC4A-B102-8D27C375D1A6}"/>
              </a:ext>
            </a:extLst>
          </p:cNvPr>
          <p:cNvSpPr txBox="1"/>
          <p:nvPr/>
        </p:nvSpPr>
        <p:spPr>
          <a:xfrm>
            <a:off x="7591228" y="3447271"/>
            <a:ext cx="645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zāi</a:t>
            </a:r>
            <a:endParaRPr lang="en-CN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F571755-0C31-9C4A-9526-D20C11417690}"/>
              </a:ext>
            </a:extLst>
          </p:cNvPr>
          <p:cNvSpPr txBox="1"/>
          <p:nvPr/>
        </p:nvSpPr>
        <p:spPr>
          <a:xfrm>
            <a:off x="8156048" y="3454751"/>
            <a:ext cx="769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dài</a:t>
            </a:r>
            <a:r>
              <a:rPr lang="zh-CN" altLang="en-US" dirty="0"/>
              <a:t> </a:t>
            </a:r>
            <a:r>
              <a:rPr lang="en-US" dirty="0" err="1"/>
              <a:t>fú</a:t>
            </a:r>
            <a:endParaRPr lang="en-CN" dirty="0"/>
          </a:p>
          <a:p>
            <a:endParaRPr lang="en-CN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53F74E02-C9A4-B347-818E-1AF86EFFA801}"/>
                  </a:ext>
                </a:extLst>
              </p14:cNvPr>
              <p14:cNvContentPartPr/>
              <p14:nvPr/>
            </p14:nvContentPartPr>
            <p14:xfrm>
              <a:off x="6245640" y="4016957"/>
              <a:ext cx="274680" cy="36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53F74E02-C9A4-B347-818E-1AF86EFFA801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6237000" y="4007957"/>
                <a:ext cx="2923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3AD544C7-CD6B-5B49-B5F8-5A1F1AFDF721}"/>
                  </a:ext>
                </a:extLst>
              </p14:cNvPr>
              <p14:cNvContentPartPr/>
              <p14:nvPr/>
            </p14:nvContentPartPr>
            <p14:xfrm>
              <a:off x="8229960" y="3986717"/>
              <a:ext cx="266040" cy="3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3AD544C7-CD6B-5B49-B5F8-5A1F1AFDF721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8221320" y="3977717"/>
                <a:ext cx="283680" cy="1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22" name="Group 21">
            <a:extLst>
              <a:ext uri="{FF2B5EF4-FFF2-40B4-BE49-F238E27FC236}">
                <a16:creationId xmlns:a16="http://schemas.microsoft.com/office/drawing/2014/main" id="{F545C874-A199-4841-AE5B-BC55DA370A9E}"/>
              </a:ext>
            </a:extLst>
          </p:cNvPr>
          <p:cNvGrpSpPr/>
          <p:nvPr/>
        </p:nvGrpSpPr>
        <p:grpSpPr>
          <a:xfrm>
            <a:off x="2786760" y="5206757"/>
            <a:ext cx="2148480" cy="16920"/>
            <a:chOff x="2786760" y="5206757"/>
            <a:chExt cx="2148480" cy="16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5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E42DDEBE-15BE-D047-ACB5-90612068D4A4}"/>
                    </a:ext>
                  </a:extLst>
                </p14:cNvPr>
                <p14:cNvContentPartPr/>
                <p14:nvPr/>
              </p14:nvContentPartPr>
              <p14:xfrm>
                <a:off x="2786760" y="5206757"/>
                <a:ext cx="1052280" cy="36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E42DDEBE-15BE-D047-ACB5-90612068D4A4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2777760" y="5198117"/>
                  <a:ext cx="106992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B994D45F-BEA5-5145-B152-CF2A205AD7AD}"/>
                    </a:ext>
                  </a:extLst>
                </p14:cNvPr>
                <p14:cNvContentPartPr/>
                <p14:nvPr/>
              </p14:nvContentPartPr>
              <p14:xfrm>
                <a:off x="4177800" y="5206757"/>
                <a:ext cx="757440" cy="16920"/>
              </p14:xfrm>
            </p:contentPart>
          </mc:Choice>
          <mc:Fallback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B994D45F-BEA5-5145-B152-CF2A205AD7AD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4169160" y="5198117"/>
                  <a:ext cx="775080" cy="3456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EFB564C1-C360-5543-BC90-5468924302BD}"/>
              </a:ext>
            </a:extLst>
          </p:cNvPr>
          <p:cNvSpPr txBox="1"/>
          <p:nvPr/>
        </p:nvSpPr>
        <p:spPr>
          <a:xfrm>
            <a:off x="5593500" y="4876663"/>
            <a:ext cx="48523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solidFill>
                  <a:srgbClr val="0070C0"/>
                </a:solidFill>
              </a:rPr>
              <a:t>《</a:t>
            </a:r>
            <a:r>
              <a:rPr lang="zh-CN" altLang="en-CN" sz="1600" dirty="0">
                <a:solidFill>
                  <a:srgbClr val="0070C0"/>
                </a:solidFill>
              </a:rPr>
              <a:t>小雅</a:t>
            </a:r>
            <a:r>
              <a:rPr lang="en-US" altLang="zh-CN" sz="1600" dirty="0">
                <a:solidFill>
                  <a:srgbClr val="0070C0"/>
                </a:solidFill>
              </a:rPr>
              <a:t>·</a:t>
            </a:r>
            <a:r>
              <a:rPr lang="zh-CN" altLang="en-US" sz="1600" dirty="0">
                <a:solidFill>
                  <a:srgbClr val="0070C0"/>
                </a:solidFill>
              </a:rPr>
              <a:t>南山有台</a:t>
            </a:r>
            <a:r>
              <a:rPr lang="en-US" altLang="zh-CN" sz="1600" dirty="0">
                <a:solidFill>
                  <a:srgbClr val="0070C0"/>
                </a:solidFill>
              </a:rPr>
              <a:t>》《</a:t>
            </a:r>
            <a:r>
              <a:rPr lang="zh-CN" altLang="en-US" sz="1600" dirty="0">
                <a:solidFill>
                  <a:srgbClr val="0070C0"/>
                </a:solidFill>
              </a:rPr>
              <a:t>小雅</a:t>
            </a:r>
            <a:r>
              <a:rPr lang="en-US" altLang="zh-CN" sz="1600" dirty="0">
                <a:solidFill>
                  <a:srgbClr val="0070C0"/>
                </a:solidFill>
              </a:rPr>
              <a:t>·</a:t>
            </a:r>
            <a:r>
              <a:rPr lang="zh-CN" altLang="en-US" sz="1600" dirty="0">
                <a:solidFill>
                  <a:srgbClr val="0070C0"/>
                </a:solidFill>
              </a:rPr>
              <a:t>节南山</a:t>
            </a:r>
            <a:r>
              <a:rPr lang="en-US" altLang="zh-CN" sz="1600" dirty="0">
                <a:solidFill>
                  <a:srgbClr val="0070C0"/>
                </a:solidFill>
              </a:rPr>
              <a:t>》</a:t>
            </a:r>
            <a:endParaRPr lang="en-CN" sz="1600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99CFECBB-6E13-DC49-870F-53BCF214EB8E}"/>
                  </a:ext>
                </a:extLst>
              </p14:cNvPr>
              <p14:cNvContentPartPr/>
              <p14:nvPr/>
            </p14:nvContentPartPr>
            <p14:xfrm>
              <a:off x="5209200" y="6478637"/>
              <a:ext cx="520200" cy="36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99CFECBB-6E13-DC49-870F-53BCF214EB8E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5200560" y="6469997"/>
                <a:ext cx="5378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C6CBA4BC-BB61-284A-B013-93E018C6C9DB}"/>
                  </a:ext>
                </a:extLst>
              </p14:cNvPr>
              <p14:cNvContentPartPr/>
              <p14:nvPr/>
            </p14:nvContentPartPr>
            <p14:xfrm>
              <a:off x="7408080" y="6826397"/>
              <a:ext cx="510120" cy="36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C6CBA4BC-BB61-284A-B013-93E018C6C9DB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7399080" y="6817397"/>
                <a:ext cx="52776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0667060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》1.12</a:t>
            </a:r>
            <a:r>
              <a:rPr lang="zh-CN" altLang="en-US" dirty="0"/>
              <a:t> 之一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9BD4C310-6173-4248-88C3-F83CF3A7EF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17800" y="2838450"/>
            <a:ext cx="6756400" cy="27559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2ADEAD3-E22F-FA47-A3F3-4348A1E1A629}"/>
              </a:ext>
            </a:extLst>
          </p:cNvPr>
          <p:cNvSpPr txBox="1"/>
          <p:nvPr/>
        </p:nvSpPr>
        <p:spPr>
          <a:xfrm>
            <a:off x="3240911" y="4490978"/>
            <a:ext cx="1018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shèng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074C22-5015-444D-82FA-C2175BE976A0}"/>
              </a:ext>
            </a:extLst>
          </p:cNvPr>
          <p:cNvSpPr txBox="1"/>
          <p:nvPr/>
        </p:nvSpPr>
        <p:spPr>
          <a:xfrm>
            <a:off x="8300977" y="4490978"/>
            <a:ext cx="1018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shèng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200700371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1026-5121-144A-8865-83E5890DA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大学</a:t>
            </a:r>
            <a:r>
              <a:rPr lang="en-US" altLang="zh-CN" dirty="0"/>
              <a:t>》1.12</a:t>
            </a:r>
            <a:r>
              <a:rPr lang="zh-CN" altLang="en-US" dirty="0"/>
              <a:t> 之二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15856C06-40FC-1543-842D-5732B9CE4B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29340" y="2285999"/>
            <a:ext cx="6533320" cy="410174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481E136-5BF5-C14D-98EC-A77575F9F1E5}"/>
              </a:ext>
            </a:extLst>
          </p:cNvPr>
          <p:cNvSpPr txBox="1"/>
          <p:nvPr/>
        </p:nvSpPr>
        <p:spPr>
          <a:xfrm>
            <a:off x="5864507" y="2013994"/>
            <a:ext cx="1045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zhǎng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BE9623-648D-8D41-88AA-686380CDFDA1}"/>
              </a:ext>
            </a:extLst>
          </p:cNvPr>
          <p:cNvSpPr txBox="1"/>
          <p:nvPr/>
        </p:nvSpPr>
        <p:spPr>
          <a:xfrm>
            <a:off x="7556504" y="2537748"/>
            <a:ext cx="645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zāi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258854458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之一 （传</a:t>
            </a:r>
            <a:r>
              <a:rPr lang="en-US" altLang="zh-CN" dirty="0"/>
              <a:t>10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D0A99DDE-839E-F940-B85C-397A763C26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9091" y="2557463"/>
            <a:ext cx="9033818" cy="331787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AB409E-EF86-994E-987A-4A160A78EB50}"/>
              </a:ext>
            </a:extLst>
          </p:cNvPr>
          <p:cNvSpPr txBox="1"/>
          <p:nvPr/>
        </p:nvSpPr>
        <p:spPr>
          <a:xfrm>
            <a:off x="8208580" y="4216400"/>
            <a:ext cx="2837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N" dirty="0">
                <a:solidFill>
                  <a:schemeClr val="bg1"/>
                </a:solidFill>
              </a:rPr>
              <a:t>b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6C8F58-08C0-F140-93CA-5C2847C59D50}"/>
              </a:ext>
            </a:extLst>
          </p:cNvPr>
          <p:cNvSpPr txBox="1"/>
          <p:nvPr/>
        </p:nvSpPr>
        <p:spPr>
          <a:xfrm>
            <a:off x="8113986" y="4218152"/>
            <a:ext cx="47296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2200" dirty="0"/>
              <a:t>用</a:t>
            </a:r>
            <a:r>
              <a:rPr lang="en-US" altLang="zh-CN" sz="2200" dirty="0"/>
              <a:t>,</a:t>
            </a:r>
            <a:endParaRPr lang="en-CN" sz="22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05CF0F57-9DAF-B140-952B-FFB56838D606}"/>
                  </a:ext>
                </a:extLst>
              </p14:cNvPr>
              <p14:cNvContentPartPr/>
              <p14:nvPr/>
            </p14:nvContentPartPr>
            <p14:xfrm>
              <a:off x="3886560" y="2959997"/>
              <a:ext cx="307080" cy="720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05CF0F57-9DAF-B140-952B-FFB56838D60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877560" y="2951357"/>
                <a:ext cx="324720" cy="24840"/>
              </a:xfrm>
              <a:prstGeom prst="rect">
                <a:avLst/>
              </a:prstGeom>
            </p:spPr>
          </p:pic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57748CDE-F4FA-8B46-A330-9A97FB1F343F}"/>
              </a:ext>
            </a:extLst>
          </p:cNvPr>
          <p:cNvSpPr txBox="1"/>
          <p:nvPr/>
        </p:nvSpPr>
        <p:spPr>
          <a:xfrm>
            <a:off x="0" y="0"/>
            <a:ext cx="1527859" cy="427809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N" sz="1600" dirty="0">
                <a:latin typeface="+mn-ea"/>
              </a:rPr>
              <a:t>生</a:t>
            </a:r>
            <a:r>
              <a:rPr lang="zh-CN" altLang="en-US" sz="1600" dirty="0">
                <a:latin typeface="+mn-ea"/>
              </a:rPr>
              <a:t>：生产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为：生产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疾：快；勤奋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幸位：</a:t>
            </a:r>
            <a:r>
              <a:rPr lang="zh-CN" altLang="en-CN" sz="1600" dirty="0">
                <a:latin typeface="+mn-ea"/>
              </a:rPr>
              <a:t>无能力之</a:t>
            </a:r>
            <a:r>
              <a:rPr lang="zh-CN" altLang="en-US" sz="1600" dirty="0">
                <a:latin typeface="+mn-ea"/>
              </a:rPr>
              <a:t>人占据的官位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食：拿俸禄，吃饭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农时：种地的时间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量入为出：根据收入的多少来定支出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舒：舒缓，此为节用的意思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殖货：</a:t>
            </a:r>
            <a:r>
              <a:rPr lang="zh-CN" altLang="en-US" sz="1600" dirty="0"/>
              <a:t>增殖财货</a:t>
            </a:r>
            <a:endParaRPr lang="en-US" altLang="zh-CN" sz="1600" dirty="0">
              <a:latin typeface="+mn-ea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AA23F46D-96CA-9846-9FB4-BCD634FE07B9}"/>
                  </a:ext>
                </a:extLst>
              </p14:cNvPr>
              <p14:cNvContentPartPr/>
              <p14:nvPr/>
            </p14:nvContentPartPr>
            <p14:xfrm>
              <a:off x="5380200" y="2954957"/>
              <a:ext cx="229320" cy="3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AA23F46D-96CA-9846-9FB4-BCD634FE07B9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371560" y="2945957"/>
                <a:ext cx="2469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5BEC3DFE-6835-704E-BDB0-730BEF87F3A8}"/>
                  </a:ext>
                </a:extLst>
              </p14:cNvPr>
              <p14:cNvContentPartPr/>
              <p14:nvPr/>
            </p14:nvContentPartPr>
            <p14:xfrm>
              <a:off x="6816600" y="2939837"/>
              <a:ext cx="221760" cy="36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5BEC3DFE-6835-704E-BDB0-730BEF87F3A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807600" y="2930837"/>
                <a:ext cx="2394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2321A75C-6105-A74A-BA8C-1D53CA4B9950}"/>
                  </a:ext>
                </a:extLst>
              </p14:cNvPr>
              <p14:cNvContentPartPr/>
              <p14:nvPr/>
            </p14:nvContentPartPr>
            <p14:xfrm>
              <a:off x="8236440" y="2959277"/>
              <a:ext cx="279360" cy="360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2321A75C-6105-A74A-BA8C-1D53CA4B9950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227440" y="2950277"/>
                <a:ext cx="297000" cy="2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75AD37FE-FE61-834B-8FFB-1F1A8A3D3D24}"/>
                  </a:ext>
                </a:extLst>
              </p14:cNvPr>
              <p14:cNvContentPartPr/>
              <p14:nvPr/>
            </p14:nvContentPartPr>
            <p14:xfrm>
              <a:off x="9112680" y="2970077"/>
              <a:ext cx="294840" cy="360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75AD37FE-FE61-834B-8FFB-1F1A8A3D3D24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103680" y="2961437"/>
                <a:ext cx="312480" cy="2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233761CC-2068-854B-AC4F-B4CDDEE65DAE}"/>
                  </a:ext>
                </a:extLst>
              </p14:cNvPr>
              <p14:cNvContentPartPr/>
              <p14:nvPr/>
            </p14:nvContentPartPr>
            <p14:xfrm>
              <a:off x="8644680" y="3755957"/>
              <a:ext cx="473760" cy="1728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233761CC-2068-854B-AC4F-B4CDDEE65DA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635680" y="3747317"/>
                <a:ext cx="491400" cy="3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1638B08C-9294-7249-820E-6596F4A9025D}"/>
                  </a:ext>
                </a:extLst>
              </p14:cNvPr>
              <p14:cNvContentPartPr/>
              <p14:nvPr/>
            </p14:nvContentPartPr>
            <p14:xfrm>
              <a:off x="7633440" y="5832797"/>
              <a:ext cx="688680" cy="36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1638B08C-9294-7249-820E-6596F4A9025D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7624440" y="5824157"/>
                <a:ext cx="70632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8369898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之二 （传</a:t>
            </a:r>
            <a:r>
              <a:rPr lang="en-US" altLang="zh-CN" dirty="0"/>
              <a:t>10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8E7B8EA-5326-3B41-A4A8-79BC4AA2AF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8865" y="2285999"/>
            <a:ext cx="8974270" cy="4563373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A4A5836-71B5-5E47-AED7-6DEACCF3AD77}"/>
              </a:ext>
            </a:extLst>
          </p:cNvPr>
          <p:cNvSpPr txBox="1"/>
          <p:nvPr/>
        </p:nvSpPr>
        <p:spPr>
          <a:xfrm>
            <a:off x="0" y="8628"/>
            <a:ext cx="1828800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N" sz="1600" dirty="0">
                <a:latin typeface="+mn-ea"/>
              </a:rPr>
              <a:t>悖出</a:t>
            </a:r>
            <a:r>
              <a:rPr lang="zh-CN" altLang="en-US" sz="1600" dirty="0">
                <a:latin typeface="+mn-ea"/>
                <a:sym typeface="Wingdings" pitchFamily="2" charset="2"/>
              </a:rPr>
              <a:t>：（钱财）</a:t>
            </a:r>
            <a:r>
              <a:rPr lang="zh-CN" altLang="en-US" sz="1600" dirty="0">
                <a:latin typeface="+mn-ea"/>
              </a:rPr>
              <a:t>被别人以不正当手段夺去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聚敛：敛取赋税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盗臣：盗窃府库财物的官吏</a:t>
            </a:r>
            <a:endParaRPr lang="en-CN" sz="1600" dirty="0">
              <a:latin typeface="+mn-ea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9E00B45-C8BB-BE4D-9E06-4D4EA7F82F78}"/>
                  </a:ext>
                </a:extLst>
              </p14:cNvPr>
              <p14:cNvContentPartPr/>
              <p14:nvPr/>
            </p14:nvContentPartPr>
            <p14:xfrm>
              <a:off x="1659960" y="3892757"/>
              <a:ext cx="480600" cy="360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9E00B45-C8BB-BE4D-9E06-4D4EA7F82F7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651320" y="3884117"/>
                <a:ext cx="498240" cy="2124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C2C1D671-AD48-2244-A8E5-A1D640C3307E}"/>
              </a:ext>
            </a:extLst>
          </p:cNvPr>
          <p:cNvSpPr txBox="1"/>
          <p:nvPr/>
        </p:nvSpPr>
        <p:spPr>
          <a:xfrm>
            <a:off x="4143736" y="3708091"/>
            <a:ext cx="1018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shèng</a:t>
            </a:r>
            <a:endParaRPr lang="en-C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61B4E9-CF17-384D-86C3-9D43FDF7CE88}"/>
              </a:ext>
            </a:extLst>
          </p:cNvPr>
          <p:cNvSpPr txBox="1"/>
          <p:nvPr/>
        </p:nvSpPr>
        <p:spPr>
          <a:xfrm>
            <a:off x="9062977" y="3708091"/>
            <a:ext cx="1018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shèng</a:t>
            </a:r>
            <a:endParaRPr lang="en-CN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B8ABDB34-90D0-F248-A0C1-C7D7D0F11F50}"/>
                  </a:ext>
                </a:extLst>
              </p14:cNvPr>
              <p14:cNvContentPartPr/>
              <p14:nvPr/>
            </p14:nvContentPartPr>
            <p14:xfrm>
              <a:off x="1922760" y="4752797"/>
              <a:ext cx="534600" cy="3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B8ABDB34-90D0-F248-A0C1-C7D7D0F11F5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914120" y="4743797"/>
                <a:ext cx="55224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0282830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2E44-0F2A-5A4E-A82B-FE4B7F2A0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四书章句集注</a:t>
            </a:r>
            <a:r>
              <a:rPr lang="en-US" altLang="zh-CN" dirty="0"/>
              <a:t>》</a:t>
            </a:r>
            <a:r>
              <a:rPr lang="zh-CN" altLang="en-US" dirty="0"/>
              <a:t>版 之三 （传</a:t>
            </a:r>
            <a:r>
              <a:rPr lang="en-US" altLang="zh-CN" dirty="0"/>
              <a:t>10</a:t>
            </a:r>
            <a:r>
              <a:rPr lang="zh-CN" altLang="en-US" dirty="0"/>
              <a:t>）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9E871351-92B6-1E41-A570-6F5EA6D08D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6627" y="2347636"/>
            <a:ext cx="9898745" cy="451036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651C9B-C337-DB4F-A89B-A68A0A56D2C5}"/>
              </a:ext>
            </a:extLst>
          </p:cNvPr>
          <p:cNvSpPr txBox="1"/>
          <p:nvPr/>
        </p:nvSpPr>
        <p:spPr>
          <a:xfrm>
            <a:off x="1628173" y="1978304"/>
            <a:ext cx="1045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zhǎng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13D1C4-0C7B-5143-873E-740EB91077E6}"/>
              </a:ext>
            </a:extLst>
          </p:cNvPr>
          <p:cNvSpPr txBox="1"/>
          <p:nvPr/>
        </p:nvSpPr>
        <p:spPr>
          <a:xfrm>
            <a:off x="10583910" y="2101333"/>
            <a:ext cx="645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zāi</a:t>
            </a:r>
            <a:endParaRPr lang="en-CN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B6EDF67E-3D13-F84A-814A-C1DE1CDC6788}"/>
                  </a:ext>
                </a:extLst>
              </p14:cNvPr>
              <p14:cNvContentPartPr/>
              <p14:nvPr/>
            </p14:nvContentPartPr>
            <p14:xfrm>
              <a:off x="5696640" y="5490077"/>
              <a:ext cx="672120" cy="432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B6EDF67E-3D13-F84A-814A-C1DE1CDC678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688000" y="5481077"/>
                <a:ext cx="689760" cy="2196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8898DB94-464D-8F48-A094-C195AE580F51}"/>
              </a:ext>
            </a:extLst>
          </p:cNvPr>
          <p:cNvSpPr txBox="1"/>
          <p:nvPr/>
        </p:nvSpPr>
        <p:spPr>
          <a:xfrm>
            <a:off x="11342" y="0"/>
            <a:ext cx="3103738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CN" sz="1600" dirty="0">
                <a:latin typeface="+mn-ea"/>
              </a:rPr>
              <a:t>长</a:t>
            </a:r>
            <a:r>
              <a:rPr lang="zh-CN" altLang="en-US" sz="1600" dirty="0">
                <a:latin typeface="+mn-ea"/>
              </a:rPr>
              <a:t>：做君长</a:t>
            </a:r>
            <a:endParaRPr lang="en-US" altLang="zh-CN" sz="1600" dirty="0">
              <a:latin typeface="+mn-ea"/>
            </a:endParaRPr>
          </a:p>
          <a:p>
            <a:r>
              <a:rPr lang="zh-CN" altLang="en-US" sz="1600" dirty="0">
                <a:latin typeface="+mn-ea"/>
              </a:rPr>
              <a:t>务：从事</a:t>
            </a:r>
            <a:endParaRPr lang="en-US" altLang="zh-CN" sz="1600" dirty="0">
              <a:latin typeface="+mn-ea"/>
            </a:endParaRPr>
          </a:p>
          <a:p>
            <a:r>
              <a:rPr lang="en-CN" sz="1600" dirty="0">
                <a:latin typeface="+mn-ea"/>
              </a:rPr>
              <a:t>丁宁</a:t>
            </a:r>
            <a:r>
              <a:rPr lang="zh-CN" altLang="en-US" sz="1600" dirty="0">
                <a:latin typeface="+mn-ea"/>
              </a:rPr>
              <a:t>：</a:t>
            </a:r>
            <a:r>
              <a:rPr lang="zh-CN" altLang="en-US" sz="1600" dirty="0"/>
              <a:t>叮咛</a:t>
            </a:r>
            <a:r>
              <a:rPr lang="en-US" altLang="zh-CN" sz="1600" dirty="0"/>
              <a:t>,</a:t>
            </a:r>
            <a:r>
              <a:rPr lang="zh-CN" altLang="en-US" sz="1600" dirty="0"/>
              <a:t>反复地嘱咐</a:t>
            </a:r>
            <a:endParaRPr lang="en-CN" sz="1600" dirty="0">
              <a:latin typeface="+mn-ea"/>
            </a:endParaRPr>
          </a:p>
          <a:p>
            <a:r>
              <a:rPr lang="en-CN" sz="1600" dirty="0">
                <a:latin typeface="+mn-ea"/>
              </a:rPr>
              <a:t>乐利</a:t>
            </a:r>
            <a:r>
              <a:rPr lang="zh-CN" altLang="en-US" sz="1600" dirty="0">
                <a:latin typeface="+mn-ea"/>
              </a:rPr>
              <a:t>：是快乐与利益，犹幸福</a:t>
            </a:r>
            <a:endParaRPr lang="en-US" altLang="zh-CN" sz="1600" dirty="0">
              <a:latin typeface="+mn-ea"/>
            </a:endParaRPr>
          </a:p>
          <a:p>
            <a:r>
              <a:rPr lang="en-CN" sz="1600" dirty="0">
                <a:latin typeface="+mn-ea"/>
              </a:rPr>
              <a:t>指趣</a:t>
            </a:r>
            <a:r>
              <a:rPr lang="zh-CN" altLang="en-US" sz="1600" dirty="0">
                <a:latin typeface="+mn-ea"/>
              </a:rPr>
              <a:t>：</a:t>
            </a:r>
            <a:r>
              <a:rPr lang="zh-CN" altLang="en-US" sz="1600" dirty="0"/>
              <a:t>亦作“ 指趋 ”。宗旨</a:t>
            </a:r>
            <a:r>
              <a:rPr lang="en-US" altLang="zh-CN" sz="1600" dirty="0"/>
              <a:t>,</a:t>
            </a:r>
            <a:r>
              <a:rPr lang="zh-CN" altLang="en-US" sz="1600" dirty="0"/>
              <a:t>意义。</a:t>
            </a:r>
            <a:endParaRPr lang="en-US" altLang="zh-CN" sz="16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222FE238-AB2C-AB43-93FE-4BED784238FC}"/>
                  </a:ext>
                </a:extLst>
              </p14:cNvPr>
              <p14:cNvContentPartPr/>
              <p14:nvPr/>
            </p14:nvContentPartPr>
            <p14:xfrm>
              <a:off x="9153000" y="2770997"/>
              <a:ext cx="329400" cy="360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222FE238-AB2C-AB43-93FE-4BED784238F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144000" y="2762357"/>
                <a:ext cx="347040" cy="2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AC678B08-FA63-FF43-8A83-90958EE2A5AD}"/>
                  </a:ext>
                </a:extLst>
              </p14:cNvPr>
              <p14:cNvContentPartPr/>
              <p14:nvPr/>
            </p14:nvContentPartPr>
            <p14:xfrm>
              <a:off x="1805400" y="2757677"/>
              <a:ext cx="300960" cy="432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AC678B08-FA63-FF43-8A83-90958EE2A5AD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796400" y="2749037"/>
                <a:ext cx="318600" cy="2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6B5D2B60-7B07-F244-8522-32F728F92591}"/>
                  </a:ext>
                </a:extLst>
              </p14:cNvPr>
              <p14:cNvContentPartPr/>
              <p14:nvPr/>
            </p14:nvContentPartPr>
            <p14:xfrm>
              <a:off x="3115080" y="2764517"/>
              <a:ext cx="258120" cy="36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6B5D2B60-7B07-F244-8522-32F728F92591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106440" y="2755517"/>
                <a:ext cx="2757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BD15D08B-5AED-3747-900E-8602E00C981B}"/>
                  </a:ext>
                </a:extLst>
              </p14:cNvPr>
              <p14:cNvContentPartPr/>
              <p14:nvPr/>
            </p14:nvContentPartPr>
            <p14:xfrm>
              <a:off x="9417600" y="4162397"/>
              <a:ext cx="463680" cy="360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BD15D08B-5AED-3747-900E-8602E00C981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408960" y="4153397"/>
                <a:ext cx="481320" cy="21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499773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{E1371970-4DDB-D74D-A858-24CA80E70508}tf10001064</Template>
  <TotalTime>6602</TotalTime>
  <Words>1761</Words>
  <Application>Microsoft Macintosh PowerPoint</Application>
  <PresentationFormat>Widescreen</PresentationFormat>
  <Paragraphs>274</Paragraphs>
  <Slides>56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1" baseType="lpstr">
      <vt:lpstr>方正舒体</vt:lpstr>
      <vt:lpstr>Arial</vt:lpstr>
      <vt:lpstr>Courier New</vt:lpstr>
      <vt:lpstr>Garamond</vt:lpstr>
      <vt:lpstr>Organic</vt:lpstr>
      <vt:lpstr>《大学》</vt:lpstr>
      <vt:lpstr>《大学》1.1</vt:lpstr>
      <vt:lpstr>《大学》1.2</vt:lpstr>
      <vt:lpstr>1.2《四书章句集注》版之一 （经）</vt:lpstr>
      <vt:lpstr>1.2《四书章句集注》版之二 （经）</vt:lpstr>
      <vt:lpstr>《大学》1.3</vt:lpstr>
      <vt:lpstr>《四书章句集注》版之一 （经）</vt:lpstr>
      <vt:lpstr>《四书章句集注》版之二 （经）</vt:lpstr>
      <vt:lpstr>《四书章句集注》版之三 （传5）</vt:lpstr>
      <vt:lpstr>《大学》1.4 之一</vt:lpstr>
      <vt:lpstr>《大学》1.4 之二</vt:lpstr>
      <vt:lpstr>《四书章句集注》版 之一 （传6）</vt:lpstr>
      <vt:lpstr>《四书章句集注》版 之二 （传6）</vt:lpstr>
      <vt:lpstr>《四书章句集注》版 之三 （传6）</vt:lpstr>
      <vt:lpstr>《大学》1.5 之一       </vt:lpstr>
      <vt:lpstr>《大学》1.5 之二</vt:lpstr>
      <vt:lpstr>《大学》1.5 之三</vt:lpstr>
      <vt:lpstr>《大学》1.5 之四</vt:lpstr>
      <vt:lpstr>《四书章句集注》版 之一 （传3）</vt:lpstr>
      <vt:lpstr>《四书章句集注》版 之二 （传3）</vt:lpstr>
      <vt:lpstr>《四书章句集注》版 之三 （传1）</vt:lpstr>
      <vt:lpstr>《四书章句集注》版 之四 （传2）</vt:lpstr>
      <vt:lpstr>《四书章句集注》版 之五 （传2）</vt:lpstr>
      <vt:lpstr>《四书章句集注》版 之六 （传3）</vt:lpstr>
      <vt:lpstr>《四书章句集注》版 之七 （传3）</vt:lpstr>
      <vt:lpstr>《四书章句集注》版 之八 （传4）</vt:lpstr>
      <vt:lpstr>《大学》1.6</vt:lpstr>
      <vt:lpstr>《四书章句集注》版 （传7）</vt:lpstr>
      <vt:lpstr>《大学》1.7 之一</vt:lpstr>
      <vt:lpstr>《大学》1.7 之二</vt:lpstr>
      <vt:lpstr>《四书章句集注》版 （传8）</vt:lpstr>
      <vt:lpstr>《大学》1.8 之一</vt:lpstr>
      <vt:lpstr>《大学》1.8 之二</vt:lpstr>
      <vt:lpstr>《大学》1.8 之三</vt:lpstr>
      <vt:lpstr>《四书章句集注》版 之一 （传9）</vt:lpstr>
      <vt:lpstr>《四书章句集注》版 之二 （传9）</vt:lpstr>
      <vt:lpstr>《四书章句集注》版 之三 （传9）</vt:lpstr>
      <vt:lpstr>《四书章句集注》版 之四 （传9）</vt:lpstr>
      <vt:lpstr>《大学》1.9 之一</vt:lpstr>
      <vt:lpstr>《大学》1.9 之二</vt:lpstr>
      <vt:lpstr>《四书章句集注》版 之一 （传10）</vt:lpstr>
      <vt:lpstr>《四书章句集注》版 之二 （传10）</vt:lpstr>
      <vt:lpstr>《四书章句集注》版 之三 （传10）</vt:lpstr>
      <vt:lpstr>《四书章句集注》版 之四 （传10）</vt:lpstr>
      <vt:lpstr>《大学》1.10</vt:lpstr>
      <vt:lpstr>《四书章句集注》版 之一 （传10）</vt:lpstr>
      <vt:lpstr>《四书章句集注》版 之二 （传10）</vt:lpstr>
      <vt:lpstr>《大学》1.11 之一</vt:lpstr>
      <vt:lpstr>《大学》1.11 之二</vt:lpstr>
      <vt:lpstr>《四书章句集注》版 之一 （传10）</vt:lpstr>
      <vt:lpstr>《四书章句集注》版 之二 （传10）</vt:lpstr>
      <vt:lpstr>《大学》1.12 之一</vt:lpstr>
      <vt:lpstr>《大学》1.12 之二</vt:lpstr>
      <vt:lpstr>《四书章句集注》版 之一 （传10）</vt:lpstr>
      <vt:lpstr>《四书章句集注》版 之二 （传10）</vt:lpstr>
      <vt:lpstr>《四书章句集注》版 之三 （传10）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《大学》</dc:title>
  <dc:creator>Yiying Jiao</dc:creator>
  <cp:lastModifiedBy>Yiying Jiao</cp:lastModifiedBy>
  <cp:revision>86</cp:revision>
  <dcterms:created xsi:type="dcterms:W3CDTF">2020-11-17T00:47:18Z</dcterms:created>
  <dcterms:modified xsi:type="dcterms:W3CDTF">2020-11-22T01:24:24Z</dcterms:modified>
</cp:coreProperties>
</file>