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6" r:id="rId8"/>
    <p:sldId id="263" r:id="rId9"/>
    <p:sldId id="267" r:id="rId10"/>
    <p:sldId id="268" r:id="rId11"/>
    <p:sldId id="269" r:id="rId12"/>
    <p:sldId id="273" r:id="rId13"/>
    <p:sldId id="270" r:id="rId14"/>
    <p:sldId id="274" r:id="rId15"/>
    <p:sldId id="271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3"/>
  </p:normalViewPr>
  <p:slideViewPr>
    <p:cSldViewPr>
      <p:cViewPr varScale="1">
        <p:scale>
          <a:sx n="100" d="100"/>
          <a:sy n="100" d="100"/>
        </p:scale>
        <p:origin x="76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DA4D51-1C86-4F1E-A965-BEC39DEF3C73}" type="doc">
      <dgm:prSet loTypeId="urn:microsoft.com/office/officeart/2005/8/layout/list1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BD68C0F-8418-4220-91B4-D8282AB94BE8}">
      <dgm:prSet/>
      <dgm:spPr/>
      <dgm:t>
        <a:bodyPr/>
        <a:lstStyle/>
        <a:p>
          <a:r>
            <a:rPr lang="en-US"/>
            <a:t>Definitions</a:t>
          </a:r>
        </a:p>
      </dgm:t>
    </dgm:pt>
    <dgm:pt modelId="{432C7FA6-6A2D-4D07-A516-D67A4DA3D613}" type="parTrans" cxnId="{FE2DE52C-DC90-49D5-8F51-C5BBCB621E09}">
      <dgm:prSet/>
      <dgm:spPr/>
      <dgm:t>
        <a:bodyPr/>
        <a:lstStyle/>
        <a:p>
          <a:endParaRPr lang="en-US"/>
        </a:p>
      </dgm:t>
    </dgm:pt>
    <dgm:pt modelId="{1F7F861B-941F-4214-AC0C-541DD25E1800}" type="sibTrans" cxnId="{FE2DE52C-DC90-49D5-8F51-C5BBCB621E09}">
      <dgm:prSet/>
      <dgm:spPr/>
      <dgm:t>
        <a:bodyPr/>
        <a:lstStyle/>
        <a:p>
          <a:endParaRPr lang="en-US"/>
        </a:p>
      </dgm:t>
    </dgm:pt>
    <dgm:pt modelId="{9124F292-4181-4329-8147-42D51B2868FA}">
      <dgm:prSet/>
      <dgm:spPr/>
      <dgm:t>
        <a:bodyPr/>
        <a:lstStyle/>
        <a:p>
          <a:r>
            <a:rPr lang="en-US"/>
            <a:t>Overview</a:t>
          </a:r>
        </a:p>
      </dgm:t>
    </dgm:pt>
    <dgm:pt modelId="{9888B510-E9EB-42AF-8867-543FF2DA17A4}" type="parTrans" cxnId="{AE0CC9E9-1632-41C7-ACBA-C9040BF38253}">
      <dgm:prSet/>
      <dgm:spPr/>
      <dgm:t>
        <a:bodyPr/>
        <a:lstStyle/>
        <a:p>
          <a:endParaRPr lang="en-US"/>
        </a:p>
      </dgm:t>
    </dgm:pt>
    <dgm:pt modelId="{47580716-A813-4D29-90A8-2F79FBDDC145}" type="sibTrans" cxnId="{AE0CC9E9-1632-41C7-ACBA-C9040BF38253}">
      <dgm:prSet/>
      <dgm:spPr/>
      <dgm:t>
        <a:bodyPr/>
        <a:lstStyle/>
        <a:p>
          <a:endParaRPr lang="en-US"/>
        </a:p>
      </dgm:t>
    </dgm:pt>
    <dgm:pt modelId="{DFF27F35-35B6-4494-A96F-409069881811}">
      <dgm:prSet/>
      <dgm:spPr/>
      <dgm:t>
        <a:bodyPr/>
        <a:lstStyle/>
        <a:p>
          <a:r>
            <a:rPr lang="en-US"/>
            <a:t>Types of Information</a:t>
          </a:r>
        </a:p>
      </dgm:t>
    </dgm:pt>
    <dgm:pt modelId="{6DEDE172-43E4-46CD-BA39-2D578207732B}" type="parTrans" cxnId="{8E41B0FE-DCCA-4E5A-ACCC-88171ABC5AC1}">
      <dgm:prSet/>
      <dgm:spPr/>
      <dgm:t>
        <a:bodyPr/>
        <a:lstStyle/>
        <a:p>
          <a:endParaRPr lang="en-US"/>
        </a:p>
      </dgm:t>
    </dgm:pt>
    <dgm:pt modelId="{7203BA3A-16B4-46EC-B65F-4061C5566CBA}" type="sibTrans" cxnId="{8E41B0FE-DCCA-4E5A-ACCC-88171ABC5AC1}">
      <dgm:prSet/>
      <dgm:spPr/>
      <dgm:t>
        <a:bodyPr/>
        <a:lstStyle/>
        <a:p>
          <a:endParaRPr lang="en-US"/>
        </a:p>
      </dgm:t>
    </dgm:pt>
    <dgm:pt modelId="{80C20EF9-3CF3-4883-AF63-55ECC04AF6AA}">
      <dgm:prSet/>
      <dgm:spPr/>
      <dgm:t>
        <a:bodyPr/>
        <a:lstStyle/>
        <a:p>
          <a:r>
            <a:rPr lang="en-US"/>
            <a:t>Sources of Information</a:t>
          </a:r>
        </a:p>
      </dgm:t>
    </dgm:pt>
    <dgm:pt modelId="{66A24457-57D6-4149-8E0A-EF62F6319EE5}" type="parTrans" cxnId="{3C22B91B-4DBB-4403-A907-87341AE8EA39}">
      <dgm:prSet/>
      <dgm:spPr/>
      <dgm:t>
        <a:bodyPr/>
        <a:lstStyle/>
        <a:p>
          <a:endParaRPr lang="en-US"/>
        </a:p>
      </dgm:t>
    </dgm:pt>
    <dgm:pt modelId="{E845EE20-6F48-421B-9F11-5455F0113E1E}" type="sibTrans" cxnId="{3C22B91B-4DBB-4403-A907-87341AE8EA39}">
      <dgm:prSet/>
      <dgm:spPr/>
      <dgm:t>
        <a:bodyPr/>
        <a:lstStyle/>
        <a:p>
          <a:endParaRPr lang="en-US"/>
        </a:p>
      </dgm:t>
    </dgm:pt>
    <dgm:pt modelId="{34CB3EA3-3E33-474A-B352-692501881F0B}">
      <dgm:prSet/>
      <dgm:spPr/>
      <dgm:t>
        <a:bodyPr/>
        <a:lstStyle/>
        <a:p>
          <a:r>
            <a:rPr lang="en-US"/>
            <a:t>Relevance</a:t>
          </a:r>
        </a:p>
      </dgm:t>
    </dgm:pt>
    <dgm:pt modelId="{C9B9C4EE-4384-4CBB-85EA-1516775B92C0}" type="parTrans" cxnId="{34039ACB-BD8E-4A6D-861C-0578CD389DB2}">
      <dgm:prSet/>
      <dgm:spPr/>
      <dgm:t>
        <a:bodyPr/>
        <a:lstStyle/>
        <a:p>
          <a:endParaRPr lang="en-US"/>
        </a:p>
      </dgm:t>
    </dgm:pt>
    <dgm:pt modelId="{4F7F6745-322B-4F64-BF3D-C22AC252EE74}" type="sibTrans" cxnId="{34039ACB-BD8E-4A6D-861C-0578CD389DB2}">
      <dgm:prSet/>
      <dgm:spPr/>
      <dgm:t>
        <a:bodyPr/>
        <a:lstStyle/>
        <a:p>
          <a:endParaRPr lang="en-US"/>
        </a:p>
      </dgm:t>
    </dgm:pt>
    <dgm:pt modelId="{36342FB2-BE6D-4EB7-AE50-51DB79F7F445}">
      <dgm:prSet/>
      <dgm:spPr/>
      <dgm:t>
        <a:bodyPr/>
        <a:lstStyle/>
        <a:p>
          <a:r>
            <a:rPr lang="en-US"/>
            <a:t>Validity</a:t>
          </a:r>
        </a:p>
      </dgm:t>
    </dgm:pt>
    <dgm:pt modelId="{873DAA21-996A-4CA3-8BD6-626E4603A93E}" type="parTrans" cxnId="{B8749C14-632D-4F66-A032-6AA4E81F660F}">
      <dgm:prSet/>
      <dgm:spPr/>
      <dgm:t>
        <a:bodyPr/>
        <a:lstStyle/>
        <a:p>
          <a:endParaRPr lang="en-US"/>
        </a:p>
      </dgm:t>
    </dgm:pt>
    <dgm:pt modelId="{DE0A7F0A-5843-4C58-98CE-C0BE57AA5F80}" type="sibTrans" cxnId="{B8749C14-632D-4F66-A032-6AA4E81F660F}">
      <dgm:prSet/>
      <dgm:spPr/>
      <dgm:t>
        <a:bodyPr/>
        <a:lstStyle/>
        <a:p>
          <a:endParaRPr lang="en-US"/>
        </a:p>
      </dgm:t>
    </dgm:pt>
    <dgm:pt modelId="{0C00FC5C-FDF1-41B7-AB56-09E8F1F2B1D3}">
      <dgm:prSet/>
      <dgm:spPr/>
      <dgm:t>
        <a:bodyPr/>
        <a:lstStyle/>
        <a:p>
          <a:r>
            <a:rPr lang="en-US"/>
            <a:t>Verification</a:t>
          </a:r>
        </a:p>
      </dgm:t>
    </dgm:pt>
    <dgm:pt modelId="{A904FEAF-63C6-4B24-9E33-EE7585253909}" type="parTrans" cxnId="{32018C43-AFC8-4449-B90E-F7B13FC78375}">
      <dgm:prSet/>
      <dgm:spPr/>
      <dgm:t>
        <a:bodyPr/>
        <a:lstStyle/>
        <a:p>
          <a:endParaRPr lang="en-US"/>
        </a:p>
      </dgm:t>
    </dgm:pt>
    <dgm:pt modelId="{07C3EE9B-2A77-4583-9E96-36DAD05BBA88}" type="sibTrans" cxnId="{32018C43-AFC8-4449-B90E-F7B13FC78375}">
      <dgm:prSet/>
      <dgm:spPr/>
      <dgm:t>
        <a:bodyPr/>
        <a:lstStyle/>
        <a:p>
          <a:endParaRPr lang="en-US"/>
        </a:p>
      </dgm:t>
    </dgm:pt>
    <dgm:pt modelId="{88322A5E-67D2-5E4B-B453-B091E9B2C01C}" type="pres">
      <dgm:prSet presAssocID="{F8DA4D51-1C86-4F1E-A965-BEC39DEF3C73}" presName="linear" presStyleCnt="0">
        <dgm:presLayoutVars>
          <dgm:dir/>
          <dgm:animLvl val="lvl"/>
          <dgm:resizeHandles val="exact"/>
        </dgm:presLayoutVars>
      </dgm:prSet>
      <dgm:spPr/>
    </dgm:pt>
    <dgm:pt modelId="{035372C8-DA60-2447-8AE1-512A7019BFC6}" type="pres">
      <dgm:prSet presAssocID="{3BD68C0F-8418-4220-91B4-D8282AB94BE8}" presName="parentLin" presStyleCnt="0"/>
      <dgm:spPr/>
    </dgm:pt>
    <dgm:pt modelId="{6891DC06-3B9D-C84B-B6EA-113D8A3338DB}" type="pres">
      <dgm:prSet presAssocID="{3BD68C0F-8418-4220-91B4-D8282AB94BE8}" presName="parentLeftMargin" presStyleLbl="node1" presStyleIdx="0" presStyleCnt="7"/>
      <dgm:spPr/>
    </dgm:pt>
    <dgm:pt modelId="{FEC8DA50-9762-BE45-8083-1FC5CF0AD778}" type="pres">
      <dgm:prSet presAssocID="{3BD68C0F-8418-4220-91B4-D8282AB94BE8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5A55A0E7-E62D-934C-AF64-F6E4247EAFA9}" type="pres">
      <dgm:prSet presAssocID="{3BD68C0F-8418-4220-91B4-D8282AB94BE8}" presName="negativeSpace" presStyleCnt="0"/>
      <dgm:spPr/>
    </dgm:pt>
    <dgm:pt modelId="{921CBC4A-E3BC-0F41-92A0-40C589611B68}" type="pres">
      <dgm:prSet presAssocID="{3BD68C0F-8418-4220-91B4-D8282AB94BE8}" presName="childText" presStyleLbl="conFgAcc1" presStyleIdx="0" presStyleCnt="7">
        <dgm:presLayoutVars>
          <dgm:bulletEnabled val="1"/>
        </dgm:presLayoutVars>
      </dgm:prSet>
      <dgm:spPr/>
    </dgm:pt>
    <dgm:pt modelId="{E615BB96-26BC-7A46-AD5E-FB1CCE100394}" type="pres">
      <dgm:prSet presAssocID="{1F7F861B-941F-4214-AC0C-541DD25E1800}" presName="spaceBetweenRectangles" presStyleCnt="0"/>
      <dgm:spPr/>
    </dgm:pt>
    <dgm:pt modelId="{B799474F-51A2-2842-A4CF-FA2BCD0EBF4E}" type="pres">
      <dgm:prSet presAssocID="{9124F292-4181-4329-8147-42D51B2868FA}" presName="parentLin" presStyleCnt="0"/>
      <dgm:spPr/>
    </dgm:pt>
    <dgm:pt modelId="{C7FDABAB-6014-2C45-93E8-964C1C20B43B}" type="pres">
      <dgm:prSet presAssocID="{9124F292-4181-4329-8147-42D51B2868FA}" presName="parentLeftMargin" presStyleLbl="node1" presStyleIdx="0" presStyleCnt="7"/>
      <dgm:spPr/>
    </dgm:pt>
    <dgm:pt modelId="{179CBC9B-E1AB-A946-854B-AB10A99D2D1F}" type="pres">
      <dgm:prSet presAssocID="{9124F292-4181-4329-8147-42D51B2868FA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96253B0C-444A-B942-81B1-D0C6D4E2E6EA}" type="pres">
      <dgm:prSet presAssocID="{9124F292-4181-4329-8147-42D51B2868FA}" presName="negativeSpace" presStyleCnt="0"/>
      <dgm:spPr/>
    </dgm:pt>
    <dgm:pt modelId="{566409BC-1DC6-5247-ABEE-8C923A9F8DF8}" type="pres">
      <dgm:prSet presAssocID="{9124F292-4181-4329-8147-42D51B2868FA}" presName="childText" presStyleLbl="conFgAcc1" presStyleIdx="1" presStyleCnt="7">
        <dgm:presLayoutVars>
          <dgm:bulletEnabled val="1"/>
        </dgm:presLayoutVars>
      </dgm:prSet>
      <dgm:spPr/>
    </dgm:pt>
    <dgm:pt modelId="{F3FB7AFC-F97D-9143-A8E6-299DDF13059E}" type="pres">
      <dgm:prSet presAssocID="{47580716-A813-4D29-90A8-2F79FBDDC145}" presName="spaceBetweenRectangles" presStyleCnt="0"/>
      <dgm:spPr/>
    </dgm:pt>
    <dgm:pt modelId="{A5B8E673-C567-2F47-9A28-406021CF653E}" type="pres">
      <dgm:prSet presAssocID="{DFF27F35-35B6-4494-A96F-409069881811}" presName="parentLin" presStyleCnt="0"/>
      <dgm:spPr/>
    </dgm:pt>
    <dgm:pt modelId="{D9F77EB4-71F9-2049-A13E-FF2BEEBA2981}" type="pres">
      <dgm:prSet presAssocID="{DFF27F35-35B6-4494-A96F-409069881811}" presName="parentLeftMargin" presStyleLbl="node1" presStyleIdx="1" presStyleCnt="7"/>
      <dgm:spPr/>
    </dgm:pt>
    <dgm:pt modelId="{60139520-B446-7245-8D8C-54B401EEEF44}" type="pres">
      <dgm:prSet presAssocID="{DFF27F35-35B6-4494-A96F-409069881811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6B8C3F1-5D59-D842-A4AF-1AE2D7EDF3F8}" type="pres">
      <dgm:prSet presAssocID="{DFF27F35-35B6-4494-A96F-409069881811}" presName="negativeSpace" presStyleCnt="0"/>
      <dgm:spPr/>
    </dgm:pt>
    <dgm:pt modelId="{0FFC1C3D-11CB-2F46-A812-483F4ACABEBC}" type="pres">
      <dgm:prSet presAssocID="{DFF27F35-35B6-4494-A96F-409069881811}" presName="childText" presStyleLbl="conFgAcc1" presStyleIdx="2" presStyleCnt="7">
        <dgm:presLayoutVars>
          <dgm:bulletEnabled val="1"/>
        </dgm:presLayoutVars>
      </dgm:prSet>
      <dgm:spPr/>
    </dgm:pt>
    <dgm:pt modelId="{6C27CA1D-E030-C741-8967-DF722C59EB34}" type="pres">
      <dgm:prSet presAssocID="{7203BA3A-16B4-46EC-B65F-4061C5566CBA}" presName="spaceBetweenRectangles" presStyleCnt="0"/>
      <dgm:spPr/>
    </dgm:pt>
    <dgm:pt modelId="{E763040A-4D2B-3B41-87A7-AA2C6E1BD125}" type="pres">
      <dgm:prSet presAssocID="{80C20EF9-3CF3-4883-AF63-55ECC04AF6AA}" presName="parentLin" presStyleCnt="0"/>
      <dgm:spPr/>
    </dgm:pt>
    <dgm:pt modelId="{CBFB0E6B-45E1-0F41-B3B0-A4D69C604FD4}" type="pres">
      <dgm:prSet presAssocID="{80C20EF9-3CF3-4883-AF63-55ECC04AF6AA}" presName="parentLeftMargin" presStyleLbl="node1" presStyleIdx="2" presStyleCnt="7"/>
      <dgm:spPr/>
    </dgm:pt>
    <dgm:pt modelId="{82E88573-5D46-2D46-911D-AE39EC25E01D}" type="pres">
      <dgm:prSet presAssocID="{80C20EF9-3CF3-4883-AF63-55ECC04AF6A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9A551D4-8ABB-9E4D-907E-AC3000DA7D69}" type="pres">
      <dgm:prSet presAssocID="{80C20EF9-3CF3-4883-AF63-55ECC04AF6AA}" presName="negativeSpace" presStyleCnt="0"/>
      <dgm:spPr/>
    </dgm:pt>
    <dgm:pt modelId="{8AFA29F3-B2D0-6948-B504-03F82E11FE6D}" type="pres">
      <dgm:prSet presAssocID="{80C20EF9-3CF3-4883-AF63-55ECC04AF6AA}" presName="childText" presStyleLbl="conFgAcc1" presStyleIdx="3" presStyleCnt="7">
        <dgm:presLayoutVars>
          <dgm:bulletEnabled val="1"/>
        </dgm:presLayoutVars>
      </dgm:prSet>
      <dgm:spPr/>
    </dgm:pt>
    <dgm:pt modelId="{C8DD8DDB-F3C1-F440-A967-C8886E41FDFE}" type="pres">
      <dgm:prSet presAssocID="{E845EE20-6F48-421B-9F11-5455F0113E1E}" presName="spaceBetweenRectangles" presStyleCnt="0"/>
      <dgm:spPr/>
    </dgm:pt>
    <dgm:pt modelId="{F7E6EF9E-7592-3D4A-A8CE-C33ADF6BCC2E}" type="pres">
      <dgm:prSet presAssocID="{34CB3EA3-3E33-474A-B352-692501881F0B}" presName="parentLin" presStyleCnt="0"/>
      <dgm:spPr/>
    </dgm:pt>
    <dgm:pt modelId="{36DEFA84-071E-4847-B9D4-CDF848E040FC}" type="pres">
      <dgm:prSet presAssocID="{34CB3EA3-3E33-474A-B352-692501881F0B}" presName="parentLeftMargin" presStyleLbl="node1" presStyleIdx="3" presStyleCnt="7"/>
      <dgm:spPr/>
    </dgm:pt>
    <dgm:pt modelId="{BB348797-156C-6544-8AAE-E5665C8A3C87}" type="pres">
      <dgm:prSet presAssocID="{34CB3EA3-3E33-474A-B352-692501881F0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2EBB8F3-30BF-154D-80C1-24EC55B989D4}" type="pres">
      <dgm:prSet presAssocID="{34CB3EA3-3E33-474A-B352-692501881F0B}" presName="negativeSpace" presStyleCnt="0"/>
      <dgm:spPr/>
    </dgm:pt>
    <dgm:pt modelId="{9428392F-D272-A846-A472-72D18DEAEB85}" type="pres">
      <dgm:prSet presAssocID="{34CB3EA3-3E33-474A-B352-692501881F0B}" presName="childText" presStyleLbl="conFgAcc1" presStyleIdx="4" presStyleCnt="7">
        <dgm:presLayoutVars>
          <dgm:bulletEnabled val="1"/>
        </dgm:presLayoutVars>
      </dgm:prSet>
      <dgm:spPr/>
    </dgm:pt>
    <dgm:pt modelId="{6733A409-8BC8-A24B-9C26-7DCA357442E6}" type="pres">
      <dgm:prSet presAssocID="{4F7F6745-322B-4F64-BF3D-C22AC252EE74}" presName="spaceBetweenRectangles" presStyleCnt="0"/>
      <dgm:spPr/>
    </dgm:pt>
    <dgm:pt modelId="{E19C3B77-FE0F-FB42-B67B-852183A5C219}" type="pres">
      <dgm:prSet presAssocID="{36342FB2-BE6D-4EB7-AE50-51DB79F7F445}" presName="parentLin" presStyleCnt="0"/>
      <dgm:spPr/>
    </dgm:pt>
    <dgm:pt modelId="{49D825B2-F2B4-5548-8609-053F5EF38F13}" type="pres">
      <dgm:prSet presAssocID="{36342FB2-BE6D-4EB7-AE50-51DB79F7F445}" presName="parentLeftMargin" presStyleLbl="node1" presStyleIdx="4" presStyleCnt="7"/>
      <dgm:spPr/>
    </dgm:pt>
    <dgm:pt modelId="{E9618B26-5879-9946-940B-46A4C4DBE806}" type="pres">
      <dgm:prSet presAssocID="{36342FB2-BE6D-4EB7-AE50-51DB79F7F445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97E7CDE-4CF9-9142-BCEC-501EAA03290C}" type="pres">
      <dgm:prSet presAssocID="{36342FB2-BE6D-4EB7-AE50-51DB79F7F445}" presName="negativeSpace" presStyleCnt="0"/>
      <dgm:spPr/>
    </dgm:pt>
    <dgm:pt modelId="{4B189CFD-73ED-0A47-AFF5-E59B2C0DD655}" type="pres">
      <dgm:prSet presAssocID="{36342FB2-BE6D-4EB7-AE50-51DB79F7F445}" presName="childText" presStyleLbl="conFgAcc1" presStyleIdx="5" presStyleCnt="7">
        <dgm:presLayoutVars>
          <dgm:bulletEnabled val="1"/>
        </dgm:presLayoutVars>
      </dgm:prSet>
      <dgm:spPr/>
    </dgm:pt>
    <dgm:pt modelId="{69F348DD-F0D7-B04B-9BB5-D1134786A727}" type="pres">
      <dgm:prSet presAssocID="{DE0A7F0A-5843-4C58-98CE-C0BE57AA5F80}" presName="spaceBetweenRectangles" presStyleCnt="0"/>
      <dgm:spPr/>
    </dgm:pt>
    <dgm:pt modelId="{D87057B7-3415-0343-8EFF-7BFA027FBD5C}" type="pres">
      <dgm:prSet presAssocID="{0C00FC5C-FDF1-41B7-AB56-09E8F1F2B1D3}" presName="parentLin" presStyleCnt="0"/>
      <dgm:spPr/>
    </dgm:pt>
    <dgm:pt modelId="{B37D7CE6-E661-9841-ACD3-15CA8B035EF7}" type="pres">
      <dgm:prSet presAssocID="{0C00FC5C-FDF1-41B7-AB56-09E8F1F2B1D3}" presName="parentLeftMargin" presStyleLbl="node1" presStyleIdx="5" presStyleCnt="7"/>
      <dgm:spPr/>
    </dgm:pt>
    <dgm:pt modelId="{78C7ED82-FB83-8F4C-8EFB-2F8AD21ABA9D}" type="pres">
      <dgm:prSet presAssocID="{0C00FC5C-FDF1-41B7-AB56-09E8F1F2B1D3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6A660AAB-C9B0-2E4D-A3F3-1635A372AD04}" type="pres">
      <dgm:prSet presAssocID="{0C00FC5C-FDF1-41B7-AB56-09E8F1F2B1D3}" presName="negativeSpace" presStyleCnt="0"/>
      <dgm:spPr/>
    </dgm:pt>
    <dgm:pt modelId="{8282E7EA-37BC-8748-89EA-53ABD5A7393C}" type="pres">
      <dgm:prSet presAssocID="{0C00FC5C-FDF1-41B7-AB56-09E8F1F2B1D3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3F8B4D0A-69FA-5E4A-BEB6-DB2658B55A0D}" type="presOf" srcId="{F8DA4D51-1C86-4F1E-A965-BEC39DEF3C73}" destId="{88322A5E-67D2-5E4B-B453-B091E9B2C01C}" srcOrd="0" destOrd="0" presId="urn:microsoft.com/office/officeart/2005/8/layout/list1"/>
    <dgm:cxn modelId="{B8749C14-632D-4F66-A032-6AA4E81F660F}" srcId="{F8DA4D51-1C86-4F1E-A965-BEC39DEF3C73}" destId="{36342FB2-BE6D-4EB7-AE50-51DB79F7F445}" srcOrd="5" destOrd="0" parTransId="{873DAA21-996A-4CA3-8BD6-626E4603A93E}" sibTransId="{DE0A7F0A-5843-4C58-98CE-C0BE57AA5F80}"/>
    <dgm:cxn modelId="{3C22B91B-4DBB-4403-A907-87341AE8EA39}" srcId="{F8DA4D51-1C86-4F1E-A965-BEC39DEF3C73}" destId="{80C20EF9-3CF3-4883-AF63-55ECC04AF6AA}" srcOrd="3" destOrd="0" parTransId="{66A24457-57D6-4149-8E0A-EF62F6319EE5}" sibTransId="{E845EE20-6F48-421B-9F11-5455F0113E1E}"/>
    <dgm:cxn modelId="{2D2BFE26-E564-A94C-86B3-ED97210911E8}" type="presOf" srcId="{DFF27F35-35B6-4494-A96F-409069881811}" destId="{D9F77EB4-71F9-2049-A13E-FF2BEEBA2981}" srcOrd="0" destOrd="0" presId="urn:microsoft.com/office/officeart/2005/8/layout/list1"/>
    <dgm:cxn modelId="{9B216729-0DD8-694C-899A-4DF8E4CBFCA1}" type="presOf" srcId="{3BD68C0F-8418-4220-91B4-D8282AB94BE8}" destId="{FEC8DA50-9762-BE45-8083-1FC5CF0AD778}" srcOrd="1" destOrd="0" presId="urn:microsoft.com/office/officeart/2005/8/layout/list1"/>
    <dgm:cxn modelId="{FE2DE52C-DC90-49D5-8F51-C5BBCB621E09}" srcId="{F8DA4D51-1C86-4F1E-A965-BEC39DEF3C73}" destId="{3BD68C0F-8418-4220-91B4-D8282AB94BE8}" srcOrd="0" destOrd="0" parTransId="{432C7FA6-6A2D-4D07-A516-D67A4DA3D613}" sibTransId="{1F7F861B-941F-4214-AC0C-541DD25E1800}"/>
    <dgm:cxn modelId="{AC94A12E-335D-0440-8DC4-04FBDD75B147}" type="presOf" srcId="{34CB3EA3-3E33-474A-B352-692501881F0B}" destId="{BB348797-156C-6544-8AAE-E5665C8A3C87}" srcOrd="1" destOrd="0" presId="urn:microsoft.com/office/officeart/2005/8/layout/list1"/>
    <dgm:cxn modelId="{36CB5737-CBA7-5F43-8BC8-0D3CCBECFECC}" type="presOf" srcId="{DFF27F35-35B6-4494-A96F-409069881811}" destId="{60139520-B446-7245-8D8C-54B401EEEF44}" srcOrd="1" destOrd="0" presId="urn:microsoft.com/office/officeart/2005/8/layout/list1"/>
    <dgm:cxn modelId="{23D2EB3B-8889-7B48-A484-E18A371AE76B}" type="presOf" srcId="{9124F292-4181-4329-8147-42D51B2868FA}" destId="{C7FDABAB-6014-2C45-93E8-964C1C20B43B}" srcOrd="0" destOrd="0" presId="urn:microsoft.com/office/officeart/2005/8/layout/list1"/>
    <dgm:cxn modelId="{32018C43-AFC8-4449-B90E-F7B13FC78375}" srcId="{F8DA4D51-1C86-4F1E-A965-BEC39DEF3C73}" destId="{0C00FC5C-FDF1-41B7-AB56-09E8F1F2B1D3}" srcOrd="6" destOrd="0" parTransId="{A904FEAF-63C6-4B24-9E33-EE7585253909}" sibTransId="{07C3EE9B-2A77-4583-9E96-36DAD05BBA88}"/>
    <dgm:cxn modelId="{DC0A074E-CA4B-7643-BF60-190977CB24D3}" type="presOf" srcId="{36342FB2-BE6D-4EB7-AE50-51DB79F7F445}" destId="{E9618B26-5879-9946-940B-46A4C4DBE806}" srcOrd="1" destOrd="0" presId="urn:microsoft.com/office/officeart/2005/8/layout/list1"/>
    <dgm:cxn modelId="{C9625C55-D458-6D4C-8864-C90B930F382C}" type="presOf" srcId="{0C00FC5C-FDF1-41B7-AB56-09E8F1F2B1D3}" destId="{78C7ED82-FB83-8F4C-8EFB-2F8AD21ABA9D}" srcOrd="1" destOrd="0" presId="urn:microsoft.com/office/officeart/2005/8/layout/list1"/>
    <dgm:cxn modelId="{D3693162-81EF-1B4A-BB3A-CA110FEB81E7}" type="presOf" srcId="{80C20EF9-3CF3-4883-AF63-55ECC04AF6AA}" destId="{82E88573-5D46-2D46-911D-AE39EC25E01D}" srcOrd="1" destOrd="0" presId="urn:microsoft.com/office/officeart/2005/8/layout/list1"/>
    <dgm:cxn modelId="{331B7F76-A603-0F4A-A588-0F7342652D93}" type="presOf" srcId="{9124F292-4181-4329-8147-42D51B2868FA}" destId="{179CBC9B-E1AB-A946-854B-AB10A99D2D1F}" srcOrd="1" destOrd="0" presId="urn:microsoft.com/office/officeart/2005/8/layout/list1"/>
    <dgm:cxn modelId="{93540B88-DCB2-FF48-8A1B-7D42ED808185}" type="presOf" srcId="{34CB3EA3-3E33-474A-B352-692501881F0B}" destId="{36DEFA84-071E-4847-B9D4-CDF848E040FC}" srcOrd="0" destOrd="0" presId="urn:microsoft.com/office/officeart/2005/8/layout/list1"/>
    <dgm:cxn modelId="{178CF5B9-BE82-4D40-8374-4E99150CA94E}" type="presOf" srcId="{0C00FC5C-FDF1-41B7-AB56-09E8F1F2B1D3}" destId="{B37D7CE6-E661-9841-ACD3-15CA8B035EF7}" srcOrd="0" destOrd="0" presId="urn:microsoft.com/office/officeart/2005/8/layout/list1"/>
    <dgm:cxn modelId="{23CB6AC1-7731-B240-90AB-57D6977341B2}" type="presOf" srcId="{36342FB2-BE6D-4EB7-AE50-51DB79F7F445}" destId="{49D825B2-F2B4-5548-8609-053F5EF38F13}" srcOrd="0" destOrd="0" presId="urn:microsoft.com/office/officeart/2005/8/layout/list1"/>
    <dgm:cxn modelId="{34039ACB-BD8E-4A6D-861C-0578CD389DB2}" srcId="{F8DA4D51-1C86-4F1E-A965-BEC39DEF3C73}" destId="{34CB3EA3-3E33-474A-B352-692501881F0B}" srcOrd="4" destOrd="0" parTransId="{C9B9C4EE-4384-4CBB-85EA-1516775B92C0}" sibTransId="{4F7F6745-322B-4F64-BF3D-C22AC252EE74}"/>
    <dgm:cxn modelId="{F054AED8-BEC0-DB49-BB8D-7AAB6BAA36D8}" type="presOf" srcId="{3BD68C0F-8418-4220-91B4-D8282AB94BE8}" destId="{6891DC06-3B9D-C84B-B6EA-113D8A3338DB}" srcOrd="0" destOrd="0" presId="urn:microsoft.com/office/officeart/2005/8/layout/list1"/>
    <dgm:cxn modelId="{AE0CC9E9-1632-41C7-ACBA-C9040BF38253}" srcId="{F8DA4D51-1C86-4F1E-A965-BEC39DEF3C73}" destId="{9124F292-4181-4329-8147-42D51B2868FA}" srcOrd="1" destOrd="0" parTransId="{9888B510-E9EB-42AF-8867-543FF2DA17A4}" sibTransId="{47580716-A813-4D29-90A8-2F79FBDDC145}"/>
    <dgm:cxn modelId="{B366B5FA-E020-DA47-9263-1B2AA3CB6413}" type="presOf" srcId="{80C20EF9-3CF3-4883-AF63-55ECC04AF6AA}" destId="{CBFB0E6B-45E1-0F41-B3B0-A4D69C604FD4}" srcOrd="0" destOrd="0" presId="urn:microsoft.com/office/officeart/2005/8/layout/list1"/>
    <dgm:cxn modelId="{8E41B0FE-DCCA-4E5A-ACCC-88171ABC5AC1}" srcId="{F8DA4D51-1C86-4F1E-A965-BEC39DEF3C73}" destId="{DFF27F35-35B6-4494-A96F-409069881811}" srcOrd="2" destOrd="0" parTransId="{6DEDE172-43E4-46CD-BA39-2D578207732B}" sibTransId="{7203BA3A-16B4-46EC-B65F-4061C5566CBA}"/>
    <dgm:cxn modelId="{CE9F1E93-A94A-164D-AAC2-1144665E0A71}" type="presParOf" srcId="{88322A5E-67D2-5E4B-B453-B091E9B2C01C}" destId="{035372C8-DA60-2447-8AE1-512A7019BFC6}" srcOrd="0" destOrd="0" presId="urn:microsoft.com/office/officeart/2005/8/layout/list1"/>
    <dgm:cxn modelId="{1CC87986-FFB5-9C4E-8B41-F6EADF8E1DAD}" type="presParOf" srcId="{035372C8-DA60-2447-8AE1-512A7019BFC6}" destId="{6891DC06-3B9D-C84B-B6EA-113D8A3338DB}" srcOrd="0" destOrd="0" presId="urn:microsoft.com/office/officeart/2005/8/layout/list1"/>
    <dgm:cxn modelId="{1AAB48FF-E6D4-0449-AEAA-C6CF6793A9C8}" type="presParOf" srcId="{035372C8-DA60-2447-8AE1-512A7019BFC6}" destId="{FEC8DA50-9762-BE45-8083-1FC5CF0AD778}" srcOrd="1" destOrd="0" presId="urn:microsoft.com/office/officeart/2005/8/layout/list1"/>
    <dgm:cxn modelId="{08CBED30-4705-E541-925A-41D6EFA32A4D}" type="presParOf" srcId="{88322A5E-67D2-5E4B-B453-B091E9B2C01C}" destId="{5A55A0E7-E62D-934C-AF64-F6E4247EAFA9}" srcOrd="1" destOrd="0" presId="urn:microsoft.com/office/officeart/2005/8/layout/list1"/>
    <dgm:cxn modelId="{F8263B64-C5BA-EC42-A8C7-42161B18273E}" type="presParOf" srcId="{88322A5E-67D2-5E4B-B453-B091E9B2C01C}" destId="{921CBC4A-E3BC-0F41-92A0-40C589611B68}" srcOrd="2" destOrd="0" presId="urn:microsoft.com/office/officeart/2005/8/layout/list1"/>
    <dgm:cxn modelId="{B40DA824-5BDE-1748-B7CA-BEEBFDE19F57}" type="presParOf" srcId="{88322A5E-67D2-5E4B-B453-B091E9B2C01C}" destId="{E615BB96-26BC-7A46-AD5E-FB1CCE100394}" srcOrd="3" destOrd="0" presId="urn:microsoft.com/office/officeart/2005/8/layout/list1"/>
    <dgm:cxn modelId="{CC669F4E-0C6C-B64F-89B5-56BEB95ED444}" type="presParOf" srcId="{88322A5E-67D2-5E4B-B453-B091E9B2C01C}" destId="{B799474F-51A2-2842-A4CF-FA2BCD0EBF4E}" srcOrd="4" destOrd="0" presId="urn:microsoft.com/office/officeart/2005/8/layout/list1"/>
    <dgm:cxn modelId="{DDFEA816-557E-514C-8B00-7C1293383E2B}" type="presParOf" srcId="{B799474F-51A2-2842-A4CF-FA2BCD0EBF4E}" destId="{C7FDABAB-6014-2C45-93E8-964C1C20B43B}" srcOrd="0" destOrd="0" presId="urn:microsoft.com/office/officeart/2005/8/layout/list1"/>
    <dgm:cxn modelId="{42B6E7E2-EE43-5A4A-9C00-064CF65E2AD5}" type="presParOf" srcId="{B799474F-51A2-2842-A4CF-FA2BCD0EBF4E}" destId="{179CBC9B-E1AB-A946-854B-AB10A99D2D1F}" srcOrd="1" destOrd="0" presId="urn:microsoft.com/office/officeart/2005/8/layout/list1"/>
    <dgm:cxn modelId="{DB9C67A1-90D7-CA4A-BB99-00382480D1DC}" type="presParOf" srcId="{88322A5E-67D2-5E4B-B453-B091E9B2C01C}" destId="{96253B0C-444A-B942-81B1-D0C6D4E2E6EA}" srcOrd="5" destOrd="0" presId="urn:microsoft.com/office/officeart/2005/8/layout/list1"/>
    <dgm:cxn modelId="{AFB20B89-D3A6-8444-A306-F4120F049F60}" type="presParOf" srcId="{88322A5E-67D2-5E4B-B453-B091E9B2C01C}" destId="{566409BC-1DC6-5247-ABEE-8C923A9F8DF8}" srcOrd="6" destOrd="0" presId="urn:microsoft.com/office/officeart/2005/8/layout/list1"/>
    <dgm:cxn modelId="{7D36CE3D-CAD4-6444-BC90-206881B1972F}" type="presParOf" srcId="{88322A5E-67D2-5E4B-B453-B091E9B2C01C}" destId="{F3FB7AFC-F97D-9143-A8E6-299DDF13059E}" srcOrd="7" destOrd="0" presId="urn:microsoft.com/office/officeart/2005/8/layout/list1"/>
    <dgm:cxn modelId="{7AAD81AC-F04B-D442-A0C5-7FDF21A513B7}" type="presParOf" srcId="{88322A5E-67D2-5E4B-B453-B091E9B2C01C}" destId="{A5B8E673-C567-2F47-9A28-406021CF653E}" srcOrd="8" destOrd="0" presId="urn:microsoft.com/office/officeart/2005/8/layout/list1"/>
    <dgm:cxn modelId="{2C5FDD12-CB50-F548-8071-6576E7ECC7FF}" type="presParOf" srcId="{A5B8E673-C567-2F47-9A28-406021CF653E}" destId="{D9F77EB4-71F9-2049-A13E-FF2BEEBA2981}" srcOrd="0" destOrd="0" presId="urn:microsoft.com/office/officeart/2005/8/layout/list1"/>
    <dgm:cxn modelId="{4B25DC58-CC6F-2644-94ED-3628E5C9100F}" type="presParOf" srcId="{A5B8E673-C567-2F47-9A28-406021CF653E}" destId="{60139520-B446-7245-8D8C-54B401EEEF44}" srcOrd="1" destOrd="0" presId="urn:microsoft.com/office/officeart/2005/8/layout/list1"/>
    <dgm:cxn modelId="{8E0772A9-C4A1-B840-94A4-726EBAD103E6}" type="presParOf" srcId="{88322A5E-67D2-5E4B-B453-B091E9B2C01C}" destId="{E6B8C3F1-5D59-D842-A4AF-1AE2D7EDF3F8}" srcOrd="9" destOrd="0" presId="urn:microsoft.com/office/officeart/2005/8/layout/list1"/>
    <dgm:cxn modelId="{BC348706-8E4B-B04D-B2BE-DD80CB6B1589}" type="presParOf" srcId="{88322A5E-67D2-5E4B-B453-B091E9B2C01C}" destId="{0FFC1C3D-11CB-2F46-A812-483F4ACABEBC}" srcOrd="10" destOrd="0" presId="urn:microsoft.com/office/officeart/2005/8/layout/list1"/>
    <dgm:cxn modelId="{8097DC35-FA8B-D949-8712-F4EF98442784}" type="presParOf" srcId="{88322A5E-67D2-5E4B-B453-B091E9B2C01C}" destId="{6C27CA1D-E030-C741-8967-DF722C59EB34}" srcOrd="11" destOrd="0" presId="urn:microsoft.com/office/officeart/2005/8/layout/list1"/>
    <dgm:cxn modelId="{E2712303-ADCE-754B-AA18-7FEBAAC23344}" type="presParOf" srcId="{88322A5E-67D2-5E4B-B453-B091E9B2C01C}" destId="{E763040A-4D2B-3B41-87A7-AA2C6E1BD125}" srcOrd="12" destOrd="0" presId="urn:microsoft.com/office/officeart/2005/8/layout/list1"/>
    <dgm:cxn modelId="{AB0DA13F-C37C-EA4E-AAF2-07E8B1C83F3D}" type="presParOf" srcId="{E763040A-4D2B-3B41-87A7-AA2C6E1BD125}" destId="{CBFB0E6B-45E1-0F41-B3B0-A4D69C604FD4}" srcOrd="0" destOrd="0" presId="urn:microsoft.com/office/officeart/2005/8/layout/list1"/>
    <dgm:cxn modelId="{3CAC04E0-8C12-E341-B104-AACD4F4322E2}" type="presParOf" srcId="{E763040A-4D2B-3B41-87A7-AA2C6E1BD125}" destId="{82E88573-5D46-2D46-911D-AE39EC25E01D}" srcOrd="1" destOrd="0" presId="urn:microsoft.com/office/officeart/2005/8/layout/list1"/>
    <dgm:cxn modelId="{16F0DA12-303C-F84D-ACE6-66D878E8B95E}" type="presParOf" srcId="{88322A5E-67D2-5E4B-B453-B091E9B2C01C}" destId="{99A551D4-8ABB-9E4D-907E-AC3000DA7D69}" srcOrd="13" destOrd="0" presId="urn:microsoft.com/office/officeart/2005/8/layout/list1"/>
    <dgm:cxn modelId="{D2853F7B-4255-C047-B0EF-371B26527B3E}" type="presParOf" srcId="{88322A5E-67D2-5E4B-B453-B091E9B2C01C}" destId="{8AFA29F3-B2D0-6948-B504-03F82E11FE6D}" srcOrd="14" destOrd="0" presId="urn:microsoft.com/office/officeart/2005/8/layout/list1"/>
    <dgm:cxn modelId="{A90882EB-F6D8-654B-A2E6-749CC0D6D901}" type="presParOf" srcId="{88322A5E-67D2-5E4B-B453-B091E9B2C01C}" destId="{C8DD8DDB-F3C1-F440-A967-C8886E41FDFE}" srcOrd="15" destOrd="0" presId="urn:microsoft.com/office/officeart/2005/8/layout/list1"/>
    <dgm:cxn modelId="{75FE799C-CD5E-A94C-A63A-711C87516D0B}" type="presParOf" srcId="{88322A5E-67D2-5E4B-B453-B091E9B2C01C}" destId="{F7E6EF9E-7592-3D4A-A8CE-C33ADF6BCC2E}" srcOrd="16" destOrd="0" presId="urn:microsoft.com/office/officeart/2005/8/layout/list1"/>
    <dgm:cxn modelId="{AE55FAC6-418C-FD42-A541-BB37394B8388}" type="presParOf" srcId="{F7E6EF9E-7592-3D4A-A8CE-C33ADF6BCC2E}" destId="{36DEFA84-071E-4847-B9D4-CDF848E040FC}" srcOrd="0" destOrd="0" presId="urn:microsoft.com/office/officeart/2005/8/layout/list1"/>
    <dgm:cxn modelId="{D6E6CB1D-D389-9E45-ABE6-FF830B0CCCE3}" type="presParOf" srcId="{F7E6EF9E-7592-3D4A-A8CE-C33ADF6BCC2E}" destId="{BB348797-156C-6544-8AAE-E5665C8A3C87}" srcOrd="1" destOrd="0" presId="urn:microsoft.com/office/officeart/2005/8/layout/list1"/>
    <dgm:cxn modelId="{5F7E8086-7A1A-1641-BDD7-3341CF65A270}" type="presParOf" srcId="{88322A5E-67D2-5E4B-B453-B091E9B2C01C}" destId="{22EBB8F3-30BF-154D-80C1-24EC55B989D4}" srcOrd="17" destOrd="0" presId="urn:microsoft.com/office/officeart/2005/8/layout/list1"/>
    <dgm:cxn modelId="{F63BCD45-9BB4-D948-873B-C03F9EE60ED2}" type="presParOf" srcId="{88322A5E-67D2-5E4B-B453-B091E9B2C01C}" destId="{9428392F-D272-A846-A472-72D18DEAEB85}" srcOrd="18" destOrd="0" presId="urn:microsoft.com/office/officeart/2005/8/layout/list1"/>
    <dgm:cxn modelId="{BCE14891-41FE-784B-9206-330EF27F8110}" type="presParOf" srcId="{88322A5E-67D2-5E4B-B453-B091E9B2C01C}" destId="{6733A409-8BC8-A24B-9C26-7DCA357442E6}" srcOrd="19" destOrd="0" presId="urn:microsoft.com/office/officeart/2005/8/layout/list1"/>
    <dgm:cxn modelId="{466E6B4F-64AA-1343-98AD-974F41C91AFF}" type="presParOf" srcId="{88322A5E-67D2-5E4B-B453-B091E9B2C01C}" destId="{E19C3B77-FE0F-FB42-B67B-852183A5C219}" srcOrd="20" destOrd="0" presId="urn:microsoft.com/office/officeart/2005/8/layout/list1"/>
    <dgm:cxn modelId="{1D9BE5DD-2725-6A46-8535-2ADA17BBD2E1}" type="presParOf" srcId="{E19C3B77-FE0F-FB42-B67B-852183A5C219}" destId="{49D825B2-F2B4-5548-8609-053F5EF38F13}" srcOrd="0" destOrd="0" presId="urn:microsoft.com/office/officeart/2005/8/layout/list1"/>
    <dgm:cxn modelId="{525EAF7C-9280-F24B-B30C-BBE3CEA798EF}" type="presParOf" srcId="{E19C3B77-FE0F-FB42-B67B-852183A5C219}" destId="{E9618B26-5879-9946-940B-46A4C4DBE806}" srcOrd="1" destOrd="0" presId="urn:microsoft.com/office/officeart/2005/8/layout/list1"/>
    <dgm:cxn modelId="{F382C1D7-8318-E34F-8FC8-97392455F059}" type="presParOf" srcId="{88322A5E-67D2-5E4B-B453-B091E9B2C01C}" destId="{897E7CDE-4CF9-9142-BCEC-501EAA03290C}" srcOrd="21" destOrd="0" presId="urn:microsoft.com/office/officeart/2005/8/layout/list1"/>
    <dgm:cxn modelId="{FB250979-69CC-9F4F-8877-034C49622051}" type="presParOf" srcId="{88322A5E-67D2-5E4B-B453-B091E9B2C01C}" destId="{4B189CFD-73ED-0A47-AFF5-E59B2C0DD655}" srcOrd="22" destOrd="0" presId="urn:microsoft.com/office/officeart/2005/8/layout/list1"/>
    <dgm:cxn modelId="{2DD4458B-A7D1-4E4F-BB76-3537DA58B190}" type="presParOf" srcId="{88322A5E-67D2-5E4B-B453-B091E9B2C01C}" destId="{69F348DD-F0D7-B04B-9BB5-D1134786A727}" srcOrd="23" destOrd="0" presId="urn:microsoft.com/office/officeart/2005/8/layout/list1"/>
    <dgm:cxn modelId="{15D9D2EC-FD51-774F-90F2-DED844F7FD85}" type="presParOf" srcId="{88322A5E-67D2-5E4B-B453-B091E9B2C01C}" destId="{D87057B7-3415-0343-8EFF-7BFA027FBD5C}" srcOrd="24" destOrd="0" presId="urn:microsoft.com/office/officeart/2005/8/layout/list1"/>
    <dgm:cxn modelId="{B23EB63D-D3D9-9948-A1C3-20CC17EB6C47}" type="presParOf" srcId="{D87057B7-3415-0343-8EFF-7BFA027FBD5C}" destId="{B37D7CE6-E661-9841-ACD3-15CA8B035EF7}" srcOrd="0" destOrd="0" presId="urn:microsoft.com/office/officeart/2005/8/layout/list1"/>
    <dgm:cxn modelId="{CEBA2C17-2310-9B49-BDFB-56763A91C055}" type="presParOf" srcId="{D87057B7-3415-0343-8EFF-7BFA027FBD5C}" destId="{78C7ED82-FB83-8F4C-8EFB-2F8AD21ABA9D}" srcOrd="1" destOrd="0" presId="urn:microsoft.com/office/officeart/2005/8/layout/list1"/>
    <dgm:cxn modelId="{5FDCFE23-6654-CC42-BD3B-1BD42AD17651}" type="presParOf" srcId="{88322A5E-67D2-5E4B-B453-B091E9B2C01C}" destId="{6A660AAB-C9B0-2E4D-A3F3-1635A372AD04}" srcOrd="25" destOrd="0" presId="urn:microsoft.com/office/officeart/2005/8/layout/list1"/>
    <dgm:cxn modelId="{6CEDF001-77E4-3F48-B708-2DB051B32140}" type="presParOf" srcId="{88322A5E-67D2-5E4B-B453-B091E9B2C01C}" destId="{8282E7EA-37BC-8748-89EA-53ABD5A7393C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C8A3E6-10FF-4AD2-BAA1-8EA0E3533A19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848CBB-068A-41C7-AFFF-0546503E3842}">
      <dgm:prSet/>
      <dgm:spPr/>
      <dgm:t>
        <a:bodyPr/>
        <a:lstStyle/>
        <a:p>
          <a:r>
            <a:rPr lang="en-GB"/>
            <a:t>Published peer-reviewed (journals)</a:t>
          </a:r>
          <a:endParaRPr lang="en-US"/>
        </a:p>
      </dgm:t>
    </dgm:pt>
    <dgm:pt modelId="{91BBF884-25DD-4FEC-8A80-0DB68AE0E9F2}" type="parTrans" cxnId="{6E6807EE-790F-40FC-84E5-A978A795D7DB}">
      <dgm:prSet/>
      <dgm:spPr/>
      <dgm:t>
        <a:bodyPr/>
        <a:lstStyle/>
        <a:p>
          <a:endParaRPr lang="en-US"/>
        </a:p>
      </dgm:t>
    </dgm:pt>
    <dgm:pt modelId="{237DF432-025D-4164-8184-2FA800CF3609}" type="sibTrans" cxnId="{6E6807EE-790F-40FC-84E5-A978A795D7DB}">
      <dgm:prSet/>
      <dgm:spPr/>
      <dgm:t>
        <a:bodyPr/>
        <a:lstStyle/>
        <a:p>
          <a:endParaRPr lang="en-US"/>
        </a:p>
      </dgm:t>
    </dgm:pt>
    <dgm:pt modelId="{80E2EF01-8AA1-4194-934F-EA32DA5BCFFB}">
      <dgm:prSet/>
      <dgm:spPr/>
      <dgm:t>
        <a:bodyPr/>
        <a:lstStyle/>
        <a:p>
          <a:r>
            <a:rPr lang="en-GB"/>
            <a:t>Professional guidelines (NICE)</a:t>
          </a:r>
          <a:endParaRPr lang="en-US"/>
        </a:p>
      </dgm:t>
    </dgm:pt>
    <dgm:pt modelId="{3E819569-8E47-4C38-BAFF-8B113ABA0620}" type="parTrans" cxnId="{90AE8F49-0F63-4DC5-B3CE-8775E1AC57AF}">
      <dgm:prSet/>
      <dgm:spPr/>
      <dgm:t>
        <a:bodyPr/>
        <a:lstStyle/>
        <a:p>
          <a:endParaRPr lang="en-US"/>
        </a:p>
      </dgm:t>
    </dgm:pt>
    <dgm:pt modelId="{16E704E9-9327-4F4B-A8C9-D2C1EB2F5CFA}" type="sibTrans" cxnId="{90AE8F49-0F63-4DC5-B3CE-8775E1AC57AF}">
      <dgm:prSet/>
      <dgm:spPr/>
      <dgm:t>
        <a:bodyPr/>
        <a:lstStyle/>
        <a:p>
          <a:endParaRPr lang="en-US"/>
        </a:p>
      </dgm:t>
    </dgm:pt>
    <dgm:pt modelId="{C996AE25-B880-4810-A033-CC3F2983EB9F}">
      <dgm:prSet/>
      <dgm:spPr/>
      <dgm:t>
        <a:bodyPr/>
        <a:lstStyle/>
        <a:p>
          <a:r>
            <a:rPr lang="en-GB"/>
            <a:t>Policy documents (healthy ageing)</a:t>
          </a:r>
          <a:endParaRPr lang="en-US"/>
        </a:p>
      </dgm:t>
    </dgm:pt>
    <dgm:pt modelId="{E179D3DB-0FA1-4216-8151-8C3605938D06}" type="parTrans" cxnId="{AACE9DEF-F74E-4A84-A9E4-9CEA533E734F}">
      <dgm:prSet/>
      <dgm:spPr/>
      <dgm:t>
        <a:bodyPr/>
        <a:lstStyle/>
        <a:p>
          <a:endParaRPr lang="en-US"/>
        </a:p>
      </dgm:t>
    </dgm:pt>
    <dgm:pt modelId="{0ABC1089-01A1-457C-9D62-47DD2C49B4FB}" type="sibTrans" cxnId="{AACE9DEF-F74E-4A84-A9E4-9CEA533E734F}">
      <dgm:prSet/>
      <dgm:spPr/>
      <dgm:t>
        <a:bodyPr/>
        <a:lstStyle/>
        <a:p>
          <a:endParaRPr lang="en-US"/>
        </a:p>
      </dgm:t>
    </dgm:pt>
    <dgm:pt modelId="{95E37AB0-958C-4013-87E1-F92F2F7EA5F3}">
      <dgm:prSet/>
      <dgm:spPr/>
      <dgm:t>
        <a:bodyPr/>
        <a:lstStyle/>
        <a:p>
          <a:r>
            <a:rPr lang="en-GB"/>
            <a:t>Natural evidence (work-based) </a:t>
          </a:r>
          <a:endParaRPr lang="en-US"/>
        </a:p>
      </dgm:t>
    </dgm:pt>
    <dgm:pt modelId="{3A252EBA-6432-4D59-842D-B6B4A8D25F5D}" type="parTrans" cxnId="{58EA0FFC-6102-4F7A-9338-F120D8C50D5D}">
      <dgm:prSet/>
      <dgm:spPr/>
      <dgm:t>
        <a:bodyPr/>
        <a:lstStyle/>
        <a:p>
          <a:endParaRPr lang="en-US"/>
        </a:p>
      </dgm:t>
    </dgm:pt>
    <dgm:pt modelId="{86DFE9C1-8634-4B52-8978-425DFF688400}" type="sibTrans" cxnId="{58EA0FFC-6102-4F7A-9338-F120D8C50D5D}">
      <dgm:prSet/>
      <dgm:spPr/>
      <dgm:t>
        <a:bodyPr/>
        <a:lstStyle/>
        <a:p>
          <a:endParaRPr lang="en-US"/>
        </a:p>
      </dgm:t>
    </dgm:pt>
    <dgm:pt modelId="{DDA51B31-100C-5242-B45D-40A78F604C41}" type="pres">
      <dgm:prSet presAssocID="{87C8A3E6-10FF-4AD2-BAA1-8EA0E3533A19}" presName="Name0" presStyleCnt="0">
        <dgm:presLayoutVars>
          <dgm:chMax/>
          <dgm:chPref/>
          <dgm:dir/>
          <dgm:animLvl val="lvl"/>
        </dgm:presLayoutVars>
      </dgm:prSet>
      <dgm:spPr/>
    </dgm:pt>
    <dgm:pt modelId="{A90F1504-1AD1-C845-BB93-02F0B632EC35}" type="pres">
      <dgm:prSet presAssocID="{68848CBB-068A-41C7-AFFF-0546503E3842}" presName="composite" presStyleCnt="0"/>
      <dgm:spPr/>
    </dgm:pt>
    <dgm:pt modelId="{D84B5D29-02D8-654A-8C3D-16C97F982047}" type="pres">
      <dgm:prSet presAssocID="{68848CBB-068A-41C7-AFFF-0546503E3842}" presName="Parent1" presStyleLbl="node1" presStyleIdx="0" presStyleCnt="8">
        <dgm:presLayoutVars>
          <dgm:chMax val="1"/>
          <dgm:chPref val="1"/>
          <dgm:bulletEnabled val="1"/>
        </dgm:presLayoutVars>
      </dgm:prSet>
      <dgm:spPr/>
    </dgm:pt>
    <dgm:pt modelId="{197D8411-4054-3242-8312-47574BEBA2F2}" type="pres">
      <dgm:prSet presAssocID="{68848CBB-068A-41C7-AFFF-0546503E3842}" presName="Childtext1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E008A07E-4A81-0540-A65F-D676ED4E2993}" type="pres">
      <dgm:prSet presAssocID="{68848CBB-068A-41C7-AFFF-0546503E3842}" presName="BalanceSpacing" presStyleCnt="0"/>
      <dgm:spPr/>
    </dgm:pt>
    <dgm:pt modelId="{3365916A-1165-0546-B561-171F83FEDC98}" type="pres">
      <dgm:prSet presAssocID="{68848CBB-068A-41C7-AFFF-0546503E3842}" presName="BalanceSpacing1" presStyleCnt="0"/>
      <dgm:spPr/>
    </dgm:pt>
    <dgm:pt modelId="{13624845-2353-D44C-8467-749353132EE5}" type="pres">
      <dgm:prSet presAssocID="{237DF432-025D-4164-8184-2FA800CF3609}" presName="Accent1Text" presStyleLbl="node1" presStyleIdx="1" presStyleCnt="8"/>
      <dgm:spPr/>
    </dgm:pt>
    <dgm:pt modelId="{7F86D40D-A1E1-344A-9775-5537DC3D9C44}" type="pres">
      <dgm:prSet presAssocID="{237DF432-025D-4164-8184-2FA800CF3609}" presName="spaceBetweenRectangles" presStyleCnt="0"/>
      <dgm:spPr/>
    </dgm:pt>
    <dgm:pt modelId="{F5636643-B8BF-CB46-A51D-147333A17000}" type="pres">
      <dgm:prSet presAssocID="{80E2EF01-8AA1-4194-934F-EA32DA5BCFFB}" presName="composite" presStyleCnt="0"/>
      <dgm:spPr/>
    </dgm:pt>
    <dgm:pt modelId="{229764AA-4FAD-DE42-AF39-952AEC6A79CF}" type="pres">
      <dgm:prSet presAssocID="{80E2EF01-8AA1-4194-934F-EA32DA5BCFFB}" presName="Parent1" presStyleLbl="node1" presStyleIdx="2" presStyleCnt="8">
        <dgm:presLayoutVars>
          <dgm:chMax val="1"/>
          <dgm:chPref val="1"/>
          <dgm:bulletEnabled val="1"/>
        </dgm:presLayoutVars>
      </dgm:prSet>
      <dgm:spPr/>
    </dgm:pt>
    <dgm:pt modelId="{A9B9CE81-CACF-CA42-8127-12FCF4022199}" type="pres">
      <dgm:prSet presAssocID="{80E2EF01-8AA1-4194-934F-EA32DA5BCFFB}" presName="Childtext1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1A321AAF-885E-6241-A1BF-50103F59EAD9}" type="pres">
      <dgm:prSet presAssocID="{80E2EF01-8AA1-4194-934F-EA32DA5BCFFB}" presName="BalanceSpacing" presStyleCnt="0"/>
      <dgm:spPr/>
    </dgm:pt>
    <dgm:pt modelId="{0415A784-0F19-9B40-BB39-A07501B58B2F}" type="pres">
      <dgm:prSet presAssocID="{80E2EF01-8AA1-4194-934F-EA32DA5BCFFB}" presName="BalanceSpacing1" presStyleCnt="0"/>
      <dgm:spPr/>
    </dgm:pt>
    <dgm:pt modelId="{0F921688-5728-D74D-81BC-B1D6C36CF429}" type="pres">
      <dgm:prSet presAssocID="{16E704E9-9327-4F4B-A8C9-D2C1EB2F5CFA}" presName="Accent1Text" presStyleLbl="node1" presStyleIdx="3" presStyleCnt="8"/>
      <dgm:spPr/>
    </dgm:pt>
    <dgm:pt modelId="{E16F040C-D258-E046-BE02-1DB41BAB04B0}" type="pres">
      <dgm:prSet presAssocID="{16E704E9-9327-4F4B-A8C9-D2C1EB2F5CFA}" presName="spaceBetweenRectangles" presStyleCnt="0"/>
      <dgm:spPr/>
    </dgm:pt>
    <dgm:pt modelId="{87168CEB-B4F1-B341-8A30-A83C96BD5044}" type="pres">
      <dgm:prSet presAssocID="{C996AE25-B880-4810-A033-CC3F2983EB9F}" presName="composite" presStyleCnt="0"/>
      <dgm:spPr/>
    </dgm:pt>
    <dgm:pt modelId="{978887B5-9648-F64C-A028-76C507E6B099}" type="pres">
      <dgm:prSet presAssocID="{C996AE25-B880-4810-A033-CC3F2983EB9F}" presName="Parent1" presStyleLbl="node1" presStyleIdx="4" presStyleCnt="8">
        <dgm:presLayoutVars>
          <dgm:chMax val="1"/>
          <dgm:chPref val="1"/>
          <dgm:bulletEnabled val="1"/>
        </dgm:presLayoutVars>
      </dgm:prSet>
      <dgm:spPr/>
    </dgm:pt>
    <dgm:pt modelId="{12374F3B-8268-6A4E-82A2-CEA588882583}" type="pres">
      <dgm:prSet presAssocID="{C996AE25-B880-4810-A033-CC3F2983EB9F}" presName="Childtext1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DAA42097-1C19-FB4B-AB05-CF72CBA6DB00}" type="pres">
      <dgm:prSet presAssocID="{C996AE25-B880-4810-A033-CC3F2983EB9F}" presName="BalanceSpacing" presStyleCnt="0"/>
      <dgm:spPr/>
    </dgm:pt>
    <dgm:pt modelId="{86686365-5688-A34C-A979-07FE46BEB725}" type="pres">
      <dgm:prSet presAssocID="{C996AE25-B880-4810-A033-CC3F2983EB9F}" presName="BalanceSpacing1" presStyleCnt="0"/>
      <dgm:spPr/>
    </dgm:pt>
    <dgm:pt modelId="{0E7E2FE5-7542-0B4B-8350-23596984D798}" type="pres">
      <dgm:prSet presAssocID="{0ABC1089-01A1-457C-9D62-47DD2C49B4FB}" presName="Accent1Text" presStyleLbl="node1" presStyleIdx="5" presStyleCnt="8"/>
      <dgm:spPr/>
    </dgm:pt>
    <dgm:pt modelId="{62F4334D-F13D-344C-9856-6CAD346FBED6}" type="pres">
      <dgm:prSet presAssocID="{0ABC1089-01A1-457C-9D62-47DD2C49B4FB}" presName="spaceBetweenRectangles" presStyleCnt="0"/>
      <dgm:spPr/>
    </dgm:pt>
    <dgm:pt modelId="{BC69B835-96FD-A74B-9373-51F076686C4A}" type="pres">
      <dgm:prSet presAssocID="{95E37AB0-958C-4013-87E1-F92F2F7EA5F3}" presName="composite" presStyleCnt="0"/>
      <dgm:spPr/>
    </dgm:pt>
    <dgm:pt modelId="{FA9098F8-C844-8F4A-BAD0-BAE5F04478BD}" type="pres">
      <dgm:prSet presAssocID="{95E37AB0-958C-4013-87E1-F92F2F7EA5F3}" presName="Parent1" presStyleLbl="node1" presStyleIdx="6" presStyleCnt="8">
        <dgm:presLayoutVars>
          <dgm:chMax val="1"/>
          <dgm:chPref val="1"/>
          <dgm:bulletEnabled val="1"/>
        </dgm:presLayoutVars>
      </dgm:prSet>
      <dgm:spPr/>
    </dgm:pt>
    <dgm:pt modelId="{DC9B883F-DDFB-9B47-9EE3-581FA0FDFE26}" type="pres">
      <dgm:prSet presAssocID="{95E37AB0-958C-4013-87E1-F92F2F7EA5F3}" presName="Childtext1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9010637E-ECBF-3142-ABFC-CBF524B3D8A9}" type="pres">
      <dgm:prSet presAssocID="{95E37AB0-958C-4013-87E1-F92F2F7EA5F3}" presName="BalanceSpacing" presStyleCnt="0"/>
      <dgm:spPr/>
    </dgm:pt>
    <dgm:pt modelId="{20504530-3A92-754C-8DC1-0C2606F7FE4E}" type="pres">
      <dgm:prSet presAssocID="{95E37AB0-958C-4013-87E1-F92F2F7EA5F3}" presName="BalanceSpacing1" presStyleCnt="0"/>
      <dgm:spPr/>
    </dgm:pt>
    <dgm:pt modelId="{1C723179-A042-4D40-A669-7B59567C7182}" type="pres">
      <dgm:prSet presAssocID="{86DFE9C1-8634-4B52-8978-425DFF688400}" presName="Accent1Text" presStyleLbl="node1" presStyleIdx="7" presStyleCnt="8"/>
      <dgm:spPr/>
    </dgm:pt>
  </dgm:ptLst>
  <dgm:cxnLst>
    <dgm:cxn modelId="{9B0BF102-5BB9-EC43-B91E-0696001F352B}" type="presOf" srcId="{87C8A3E6-10FF-4AD2-BAA1-8EA0E3533A19}" destId="{DDA51B31-100C-5242-B45D-40A78F604C41}" srcOrd="0" destOrd="0" presId="urn:microsoft.com/office/officeart/2008/layout/AlternatingHexagons"/>
    <dgm:cxn modelId="{391B7408-B0C7-714C-801D-634AD7DA174F}" type="presOf" srcId="{237DF432-025D-4164-8184-2FA800CF3609}" destId="{13624845-2353-D44C-8467-749353132EE5}" srcOrd="0" destOrd="0" presId="urn:microsoft.com/office/officeart/2008/layout/AlternatingHexagons"/>
    <dgm:cxn modelId="{F66D6330-261B-454B-A326-36D4669B1136}" type="presOf" srcId="{80E2EF01-8AA1-4194-934F-EA32DA5BCFFB}" destId="{229764AA-4FAD-DE42-AF39-952AEC6A79CF}" srcOrd="0" destOrd="0" presId="urn:microsoft.com/office/officeart/2008/layout/AlternatingHexagons"/>
    <dgm:cxn modelId="{5AAF4036-4D98-0D46-940F-0F08ADF1567F}" type="presOf" srcId="{68848CBB-068A-41C7-AFFF-0546503E3842}" destId="{D84B5D29-02D8-654A-8C3D-16C97F982047}" srcOrd="0" destOrd="0" presId="urn:microsoft.com/office/officeart/2008/layout/AlternatingHexagons"/>
    <dgm:cxn modelId="{90AE8F49-0F63-4DC5-B3CE-8775E1AC57AF}" srcId="{87C8A3E6-10FF-4AD2-BAA1-8EA0E3533A19}" destId="{80E2EF01-8AA1-4194-934F-EA32DA5BCFFB}" srcOrd="1" destOrd="0" parTransId="{3E819569-8E47-4C38-BAFF-8B113ABA0620}" sibTransId="{16E704E9-9327-4F4B-A8C9-D2C1EB2F5CFA}"/>
    <dgm:cxn modelId="{8FE5698B-EAC9-7F44-B7FF-D60FF72D828F}" type="presOf" srcId="{16E704E9-9327-4F4B-A8C9-D2C1EB2F5CFA}" destId="{0F921688-5728-D74D-81BC-B1D6C36CF429}" srcOrd="0" destOrd="0" presId="urn:microsoft.com/office/officeart/2008/layout/AlternatingHexagons"/>
    <dgm:cxn modelId="{77375594-3DD3-8E48-ACAD-FDDA781AE8D1}" type="presOf" srcId="{95E37AB0-958C-4013-87E1-F92F2F7EA5F3}" destId="{FA9098F8-C844-8F4A-BAD0-BAE5F04478BD}" srcOrd="0" destOrd="0" presId="urn:microsoft.com/office/officeart/2008/layout/AlternatingHexagons"/>
    <dgm:cxn modelId="{4D828C9B-4E38-AC48-9A6A-CDDFDD92DA9E}" type="presOf" srcId="{0ABC1089-01A1-457C-9D62-47DD2C49B4FB}" destId="{0E7E2FE5-7542-0B4B-8350-23596984D798}" srcOrd="0" destOrd="0" presId="urn:microsoft.com/office/officeart/2008/layout/AlternatingHexagons"/>
    <dgm:cxn modelId="{149D2CBB-C9FB-7C41-BC37-2795C20F1640}" type="presOf" srcId="{86DFE9C1-8634-4B52-8978-425DFF688400}" destId="{1C723179-A042-4D40-A669-7B59567C7182}" srcOrd="0" destOrd="0" presId="urn:microsoft.com/office/officeart/2008/layout/AlternatingHexagons"/>
    <dgm:cxn modelId="{6E6807EE-790F-40FC-84E5-A978A795D7DB}" srcId="{87C8A3E6-10FF-4AD2-BAA1-8EA0E3533A19}" destId="{68848CBB-068A-41C7-AFFF-0546503E3842}" srcOrd="0" destOrd="0" parTransId="{91BBF884-25DD-4FEC-8A80-0DB68AE0E9F2}" sibTransId="{237DF432-025D-4164-8184-2FA800CF3609}"/>
    <dgm:cxn modelId="{77763AEF-87C9-444F-B429-9D5E1DC99C7B}" type="presOf" srcId="{C996AE25-B880-4810-A033-CC3F2983EB9F}" destId="{978887B5-9648-F64C-A028-76C507E6B099}" srcOrd="0" destOrd="0" presId="urn:microsoft.com/office/officeart/2008/layout/AlternatingHexagons"/>
    <dgm:cxn modelId="{AACE9DEF-F74E-4A84-A9E4-9CEA533E734F}" srcId="{87C8A3E6-10FF-4AD2-BAA1-8EA0E3533A19}" destId="{C996AE25-B880-4810-A033-CC3F2983EB9F}" srcOrd="2" destOrd="0" parTransId="{E179D3DB-0FA1-4216-8151-8C3605938D06}" sibTransId="{0ABC1089-01A1-457C-9D62-47DD2C49B4FB}"/>
    <dgm:cxn modelId="{58EA0FFC-6102-4F7A-9338-F120D8C50D5D}" srcId="{87C8A3E6-10FF-4AD2-BAA1-8EA0E3533A19}" destId="{95E37AB0-958C-4013-87E1-F92F2F7EA5F3}" srcOrd="3" destOrd="0" parTransId="{3A252EBA-6432-4D59-842D-B6B4A8D25F5D}" sibTransId="{86DFE9C1-8634-4B52-8978-425DFF688400}"/>
    <dgm:cxn modelId="{D7EE4821-2D7D-C747-8D58-BF1EB3512310}" type="presParOf" srcId="{DDA51B31-100C-5242-B45D-40A78F604C41}" destId="{A90F1504-1AD1-C845-BB93-02F0B632EC35}" srcOrd="0" destOrd="0" presId="urn:microsoft.com/office/officeart/2008/layout/AlternatingHexagons"/>
    <dgm:cxn modelId="{B446141C-1CBD-1E4E-8BB7-1269680B4595}" type="presParOf" srcId="{A90F1504-1AD1-C845-BB93-02F0B632EC35}" destId="{D84B5D29-02D8-654A-8C3D-16C97F982047}" srcOrd="0" destOrd="0" presId="urn:microsoft.com/office/officeart/2008/layout/AlternatingHexagons"/>
    <dgm:cxn modelId="{F68697BC-CE1A-F24A-A1CF-D6B4E8502E28}" type="presParOf" srcId="{A90F1504-1AD1-C845-BB93-02F0B632EC35}" destId="{197D8411-4054-3242-8312-47574BEBA2F2}" srcOrd="1" destOrd="0" presId="urn:microsoft.com/office/officeart/2008/layout/AlternatingHexagons"/>
    <dgm:cxn modelId="{899CE955-F71A-C547-804D-94518095583C}" type="presParOf" srcId="{A90F1504-1AD1-C845-BB93-02F0B632EC35}" destId="{E008A07E-4A81-0540-A65F-D676ED4E2993}" srcOrd="2" destOrd="0" presId="urn:microsoft.com/office/officeart/2008/layout/AlternatingHexagons"/>
    <dgm:cxn modelId="{8AD337D8-1CA6-6345-B23F-D082711FD719}" type="presParOf" srcId="{A90F1504-1AD1-C845-BB93-02F0B632EC35}" destId="{3365916A-1165-0546-B561-171F83FEDC98}" srcOrd="3" destOrd="0" presId="urn:microsoft.com/office/officeart/2008/layout/AlternatingHexagons"/>
    <dgm:cxn modelId="{5C166184-4F87-3A40-8FCE-5AF31F34B456}" type="presParOf" srcId="{A90F1504-1AD1-C845-BB93-02F0B632EC35}" destId="{13624845-2353-D44C-8467-749353132EE5}" srcOrd="4" destOrd="0" presId="urn:microsoft.com/office/officeart/2008/layout/AlternatingHexagons"/>
    <dgm:cxn modelId="{5AA0B8A2-F67F-154D-BB52-60E912F68A6B}" type="presParOf" srcId="{DDA51B31-100C-5242-B45D-40A78F604C41}" destId="{7F86D40D-A1E1-344A-9775-5537DC3D9C44}" srcOrd="1" destOrd="0" presId="urn:microsoft.com/office/officeart/2008/layout/AlternatingHexagons"/>
    <dgm:cxn modelId="{63ECE240-FF72-AA47-8435-2120AC65BB48}" type="presParOf" srcId="{DDA51B31-100C-5242-B45D-40A78F604C41}" destId="{F5636643-B8BF-CB46-A51D-147333A17000}" srcOrd="2" destOrd="0" presId="urn:microsoft.com/office/officeart/2008/layout/AlternatingHexagons"/>
    <dgm:cxn modelId="{08B92015-0A05-654E-9230-83B1AC73867E}" type="presParOf" srcId="{F5636643-B8BF-CB46-A51D-147333A17000}" destId="{229764AA-4FAD-DE42-AF39-952AEC6A79CF}" srcOrd="0" destOrd="0" presId="urn:microsoft.com/office/officeart/2008/layout/AlternatingHexagons"/>
    <dgm:cxn modelId="{E61A3358-0F78-E445-BE2A-7A7317DA1C5B}" type="presParOf" srcId="{F5636643-B8BF-CB46-A51D-147333A17000}" destId="{A9B9CE81-CACF-CA42-8127-12FCF4022199}" srcOrd="1" destOrd="0" presId="urn:microsoft.com/office/officeart/2008/layout/AlternatingHexagons"/>
    <dgm:cxn modelId="{EB6DB4C9-CCE9-B04F-98D2-7015C5333F5E}" type="presParOf" srcId="{F5636643-B8BF-CB46-A51D-147333A17000}" destId="{1A321AAF-885E-6241-A1BF-50103F59EAD9}" srcOrd="2" destOrd="0" presId="urn:microsoft.com/office/officeart/2008/layout/AlternatingHexagons"/>
    <dgm:cxn modelId="{4DD89244-EAE4-2E47-8B4B-245FF08A5326}" type="presParOf" srcId="{F5636643-B8BF-CB46-A51D-147333A17000}" destId="{0415A784-0F19-9B40-BB39-A07501B58B2F}" srcOrd="3" destOrd="0" presId="urn:microsoft.com/office/officeart/2008/layout/AlternatingHexagons"/>
    <dgm:cxn modelId="{964717DE-EDD2-7948-8B62-301066214DC3}" type="presParOf" srcId="{F5636643-B8BF-CB46-A51D-147333A17000}" destId="{0F921688-5728-D74D-81BC-B1D6C36CF429}" srcOrd="4" destOrd="0" presId="urn:microsoft.com/office/officeart/2008/layout/AlternatingHexagons"/>
    <dgm:cxn modelId="{D2AE6E7C-3497-7E40-8510-50FE48BA88A5}" type="presParOf" srcId="{DDA51B31-100C-5242-B45D-40A78F604C41}" destId="{E16F040C-D258-E046-BE02-1DB41BAB04B0}" srcOrd="3" destOrd="0" presId="urn:microsoft.com/office/officeart/2008/layout/AlternatingHexagons"/>
    <dgm:cxn modelId="{9C0DF396-A616-3543-80A3-AAD2A6088C6E}" type="presParOf" srcId="{DDA51B31-100C-5242-B45D-40A78F604C41}" destId="{87168CEB-B4F1-B341-8A30-A83C96BD5044}" srcOrd="4" destOrd="0" presId="urn:microsoft.com/office/officeart/2008/layout/AlternatingHexagons"/>
    <dgm:cxn modelId="{5D5BFFDA-403E-8D48-B35F-18A13B17BA0B}" type="presParOf" srcId="{87168CEB-B4F1-B341-8A30-A83C96BD5044}" destId="{978887B5-9648-F64C-A028-76C507E6B099}" srcOrd="0" destOrd="0" presId="urn:microsoft.com/office/officeart/2008/layout/AlternatingHexagons"/>
    <dgm:cxn modelId="{40D50998-A508-DF46-99F4-E0CB963AD115}" type="presParOf" srcId="{87168CEB-B4F1-B341-8A30-A83C96BD5044}" destId="{12374F3B-8268-6A4E-82A2-CEA588882583}" srcOrd="1" destOrd="0" presId="urn:microsoft.com/office/officeart/2008/layout/AlternatingHexagons"/>
    <dgm:cxn modelId="{94EC4146-9A9E-3B42-B18D-71FDB4518D09}" type="presParOf" srcId="{87168CEB-B4F1-B341-8A30-A83C96BD5044}" destId="{DAA42097-1C19-FB4B-AB05-CF72CBA6DB00}" srcOrd="2" destOrd="0" presId="urn:microsoft.com/office/officeart/2008/layout/AlternatingHexagons"/>
    <dgm:cxn modelId="{4BD89847-B110-DD4F-B09B-BE2D8678B1D4}" type="presParOf" srcId="{87168CEB-B4F1-B341-8A30-A83C96BD5044}" destId="{86686365-5688-A34C-A979-07FE46BEB725}" srcOrd="3" destOrd="0" presId="urn:microsoft.com/office/officeart/2008/layout/AlternatingHexagons"/>
    <dgm:cxn modelId="{79C2A58C-E023-4147-8C2C-72FCBCED9C38}" type="presParOf" srcId="{87168CEB-B4F1-B341-8A30-A83C96BD5044}" destId="{0E7E2FE5-7542-0B4B-8350-23596984D798}" srcOrd="4" destOrd="0" presId="urn:microsoft.com/office/officeart/2008/layout/AlternatingHexagons"/>
    <dgm:cxn modelId="{54DEEAF6-46F1-7445-8A2B-C32C9A537639}" type="presParOf" srcId="{DDA51B31-100C-5242-B45D-40A78F604C41}" destId="{62F4334D-F13D-344C-9856-6CAD346FBED6}" srcOrd="5" destOrd="0" presId="urn:microsoft.com/office/officeart/2008/layout/AlternatingHexagons"/>
    <dgm:cxn modelId="{FAFEC988-F057-4144-A2FF-9E53A9492734}" type="presParOf" srcId="{DDA51B31-100C-5242-B45D-40A78F604C41}" destId="{BC69B835-96FD-A74B-9373-51F076686C4A}" srcOrd="6" destOrd="0" presId="urn:microsoft.com/office/officeart/2008/layout/AlternatingHexagons"/>
    <dgm:cxn modelId="{637E8F35-47EC-6543-8202-F4F1F44C23D7}" type="presParOf" srcId="{BC69B835-96FD-A74B-9373-51F076686C4A}" destId="{FA9098F8-C844-8F4A-BAD0-BAE5F04478BD}" srcOrd="0" destOrd="0" presId="urn:microsoft.com/office/officeart/2008/layout/AlternatingHexagons"/>
    <dgm:cxn modelId="{45EB55C3-08B7-B949-A139-D90A59033082}" type="presParOf" srcId="{BC69B835-96FD-A74B-9373-51F076686C4A}" destId="{DC9B883F-DDFB-9B47-9EE3-581FA0FDFE26}" srcOrd="1" destOrd="0" presId="urn:microsoft.com/office/officeart/2008/layout/AlternatingHexagons"/>
    <dgm:cxn modelId="{39C55CB4-CE87-9243-9DDA-8489697D8A65}" type="presParOf" srcId="{BC69B835-96FD-A74B-9373-51F076686C4A}" destId="{9010637E-ECBF-3142-ABFC-CBF524B3D8A9}" srcOrd="2" destOrd="0" presId="urn:microsoft.com/office/officeart/2008/layout/AlternatingHexagons"/>
    <dgm:cxn modelId="{1C8C31C7-7527-9D44-8ADB-CC691FB8CA80}" type="presParOf" srcId="{BC69B835-96FD-A74B-9373-51F076686C4A}" destId="{20504530-3A92-754C-8DC1-0C2606F7FE4E}" srcOrd="3" destOrd="0" presId="urn:microsoft.com/office/officeart/2008/layout/AlternatingHexagons"/>
    <dgm:cxn modelId="{23C7B10D-CC23-404A-AB40-A5EE172916D7}" type="presParOf" srcId="{BC69B835-96FD-A74B-9373-51F076686C4A}" destId="{1C723179-A042-4D40-A669-7B59567C7182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1CBC4A-E3BC-0F41-92A0-40C589611B68}">
      <dsp:nvSpPr>
        <dsp:cNvPr id="0" name=""/>
        <dsp:cNvSpPr/>
      </dsp:nvSpPr>
      <dsp:spPr>
        <a:xfrm>
          <a:off x="0" y="243637"/>
          <a:ext cx="4308514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C8DA50-9762-BE45-8083-1FC5CF0AD778}">
      <dsp:nvSpPr>
        <dsp:cNvPr id="0" name=""/>
        <dsp:cNvSpPr/>
      </dsp:nvSpPr>
      <dsp:spPr>
        <a:xfrm>
          <a:off x="215425" y="22237"/>
          <a:ext cx="3015959" cy="442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996" tIns="0" rIns="11399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Definitions</a:t>
          </a:r>
        </a:p>
      </dsp:txBody>
      <dsp:txXfrm>
        <a:off x="237041" y="43853"/>
        <a:ext cx="2972727" cy="399568"/>
      </dsp:txXfrm>
    </dsp:sp>
    <dsp:sp modelId="{566409BC-1DC6-5247-ABEE-8C923A9F8DF8}">
      <dsp:nvSpPr>
        <dsp:cNvPr id="0" name=""/>
        <dsp:cNvSpPr/>
      </dsp:nvSpPr>
      <dsp:spPr>
        <a:xfrm>
          <a:off x="0" y="924037"/>
          <a:ext cx="4308514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9CBC9B-E1AB-A946-854B-AB10A99D2D1F}">
      <dsp:nvSpPr>
        <dsp:cNvPr id="0" name=""/>
        <dsp:cNvSpPr/>
      </dsp:nvSpPr>
      <dsp:spPr>
        <a:xfrm>
          <a:off x="215425" y="702637"/>
          <a:ext cx="3015959" cy="442800"/>
        </a:xfrm>
        <a:prstGeom prst="roundRect">
          <a:avLst/>
        </a:prstGeom>
        <a:solidFill>
          <a:schemeClr val="accent5">
            <a:hueOff val="-1655646"/>
            <a:satOff val="6635"/>
            <a:lumOff val="143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996" tIns="0" rIns="11399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Overview</a:t>
          </a:r>
        </a:p>
      </dsp:txBody>
      <dsp:txXfrm>
        <a:off x="237041" y="724253"/>
        <a:ext cx="2972727" cy="399568"/>
      </dsp:txXfrm>
    </dsp:sp>
    <dsp:sp modelId="{0FFC1C3D-11CB-2F46-A812-483F4ACABEBC}">
      <dsp:nvSpPr>
        <dsp:cNvPr id="0" name=""/>
        <dsp:cNvSpPr/>
      </dsp:nvSpPr>
      <dsp:spPr>
        <a:xfrm>
          <a:off x="0" y="1604438"/>
          <a:ext cx="4308514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39520-B446-7245-8D8C-54B401EEEF44}">
      <dsp:nvSpPr>
        <dsp:cNvPr id="0" name=""/>
        <dsp:cNvSpPr/>
      </dsp:nvSpPr>
      <dsp:spPr>
        <a:xfrm>
          <a:off x="215425" y="1383037"/>
          <a:ext cx="3015959" cy="442800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996" tIns="0" rIns="11399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Types of Information</a:t>
          </a:r>
        </a:p>
      </dsp:txBody>
      <dsp:txXfrm>
        <a:off x="237041" y="1404653"/>
        <a:ext cx="2972727" cy="399568"/>
      </dsp:txXfrm>
    </dsp:sp>
    <dsp:sp modelId="{8AFA29F3-B2D0-6948-B504-03F82E11FE6D}">
      <dsp:nvSpPr>
        <dsp:cNvPr id="0" name=""/>
        <dsp:cNvSpPr/>
      </dsp:nvSpPr>
      <dsp:spPr>
        <a:xfrm>
          <a:off x="0" y="2284838"/>
          <a:ext cx="4308514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E88573-5D46-2D46-911D-AE39EC25E01D}">
      <dsp:nvSpPr>
        <dsp:cNvPr id="0" name=""/>
        <dsp:cNvSpPr/>
      </dsp:nvSpPr>
      <dsp:spPr>
        <a:xfrm>
          <a:off x="215425" y="2063438"/>
          <a:ext cx="3015959" cy="44280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996" tIns="0" rIns="11399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Sources of Information</a:t>
          </a:r>
        </a:p>
      </dsp:txBody>
      <dsp:txXfrm>
        <a:off x="237041" y="2085054"/>
        <a:ext cx="2972727" cy="399568"/>
      </dsp:txXfrm>
    </dsp:sp>
    <dsp:sp modelId="{9428392F-D272-A846-A472-72D18DEAEB85}">
      <dsp:nvSpPr>
        <dsp:cNvPr id="0" name=""/>
        <dsp:cNvSpPr/>
      </dsp:nvSpPr>
      <dsp:spPr>
        <a:xfrm>
          <a:off x="0" y="2965238"/>
          <a:ext cx="4308514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48797-156C-6544-8AAE-E5665C8A3C87}">
      <dsp:nvSpPr>
        <dsp:cNvPr id="0" name=""/>
        <dsp:cNvSpPr/>
      </dsp:nvSpPr>
      <dsp:spPr>
        <a:xfrm>
          <a:off x="215425" y="2743838"/>
          <a:ext cx="3015959" cy="442800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996" tIns="0" rIns="11399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Relevance</a:t>
          </a:r>
        </a:p>
      </dsp:txBody>
      <dsp:txXfrm>
        <a:off x="237041" y="2765454"/>
        <a:ext cx="2972727" cy="399568"/>
      </dsp:txXfrm>
    </dsp:sp>
    <dsp:sp modelId="{4B189CFD-73ED-0A47-AFF5-E59B2C0DD655}">
      <dsp:nvSpPr>
        <dsp:cNvPr id="0" name=""/>
        <dsp:cNvSpPr/>
      </dsp:nvSpPr>
      <dsp:spPr>
        <a:xfrm>
          <a:off x="0" y="3645638"/>
          <a:ext cx="4308514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618B26-5879-9946-940B-46A4C4DBE806}">
      <dsp:nvSpPr>
        <dsp:cNvPr id="0" name=""/>
        <dsp:cNvSpPr/>
      </dsp:nvSpPr>
      <dsp:spPr>
        <a:xfrm>
          <a:off x="215425" y="3424238"/>
          <a:ext cx="3015959" cy="442800"/>
        </a:xfrm>
        <a:prstGeom prst="roundRect">
          <a:avLst/>
        </a:prstGeom>
        <a:solidFill>
          <a:schemeClr val="accent5">
            <a:hueOff val="-8278230"/>
            <a:satOff val="33176"/>
            <a:lumOff val="719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996" tIns="0" rIns="11399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Validity</a:t>
          </a:r>
        </a:p>
      </dsp:txBody>
      <dsp:txXfrm>
        <a:off x="237041" y="3445854"/>
        <a:ext cx="2972727" cy="399568"/>
      </dsp:txXfrm>
    </dsp:sp>
    <dsp:sp modelId="{8282E7EA-37BC-8748-89EA-53ABD5A7393C}">
      <dsp:nvSpPr>
        <dsp:cNvPr id="0" name=""/>
        <dsp:cNvSpPr/>
      </dsp:nvSpPr>
      <dsp:spPr>
        <a:xfrm>
          <a:off x="0" y="4326037"/>
          <a:ext cx="4308514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C7ED82-FB83-8F4C-8EFB-2F8AD21ABA9D}">
      <dsp:nvSpPr>
        <dsp:cNvPr id="0" name=""/>
        <dsp:cNvSpPr/>
      </dsp:nvSpPr>
      <dsp:spPr>
        <a:xfrm>
          <a:off x="215425" y="4104638"/>
          <a:ext cx="3015959" cy="44280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996" tIns="0" rIns="11399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Verification</a:t>
          </a:r>
        </a:p>
      </dsp:txBody>
      <dsp:txXfrm>
        <a:off x="237041" y="4126254"/>
        <a:ext cx="2972727" cy="3995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4B5D29-02D8-654A-8C3D-16C97F982047}">
      <dsp:nvSpPr>
        <dsp:cNvPr id="0" name=""/>
        <dsp:cNvSpPr/>
      </dsp:nvSpPr>
      <dsp:spPr>
        <a:xfrm rot="5400000">
          <a:off x="3761194" y="85516"/>
          <a:ext cx="1274712" cy="110900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Published peer-reviewed (journals)</a:t>
          </a:r>
          <a:endParaRPr lang="en-US" sz="1000" kern="1200"/>
        </a:p>
      </dsp:txBody>
      <dsp:txXfrm rot="-5400000">
        <a:off x="4016869" y="201303"/>
        <a:ext cx="763362" cy="877426"/>
      </dsp:txXfrm>
    </dsp:sp>
    <dsp:sp modelId="{197D8411-4054-3242-8312-47574BEBA2F2}">
      <dsp:nvSpPr>
        <dsp:cNvPr id="0" name=""/>
        <dsp:cNvSpPr/>
      </dsp:nvSpPr>
      <dsp:spPr>
        <a:xfrm>
          <a:off x="4986703" y="257603"/>
          <a:ext cx="1422579" cy="764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624845-2353-D44C-8467-749353132EE5}">
      <dsp:nvSpPr>
        <dsp:cNvPr id="0" name=""/>
        <dsp:cNvSpPr/>
      </dsp:nvSpPr>
      <dsp:spPr>
        <a:xfrm rot="5400000">
          <a:off x="2563474" y="85516"/>
          <a:ext cx="1274712" cy="110900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2819149" y="201303"/>
        <a:ext cx="763362" cy="877426"/>
      </dsp:txXfrm>
    </dsp:sp>
    <dsp:sp modelId="{229764AA-4FAD-DE42-AF39-952AEC6A79CF}">
      <dsp:nvSpPr>
        <dsp:cNvPr id="0" name=""/>
        <dsp:cNvSpPr/>
      </dsp:nvSpPr>
      <dsp:spPr>
        <a:xfrm rot="5400000">
          <a:off x="3160040" y="1167493"/>
          <a:ext cx="1274712" cy="110900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Professional guidelines (NICE)</a:t>
          </a:r>
          <a:endParaRPr lang="en-US" sz="1000" kern="1200"/>
        </a:p>
      </dsp:txBody>
      <dsp:txXfrm rot="-5400000">
        <a:off x="3415715" y="1283280"/>
        <a:ext cx="763362" cy="877426"/>
      </dsp:txXfrm>
    </dsp:sp>
    <dsp:sp modelId="{A9B9CE81-CACF-CA42-8127-12FCF4022199}">
      <dsp:nvSpPr>
        <dsp:cNvPr id="0" name=""/>
        <dsp:cNvSpPr/>
      </dsp:nvSpPr>
      <dsp:spPr>
        <a:xfrm>
          <a:off x="1820316" y="1339579"/>
          <a:ext cx="1376689" cy="764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921688-5728-D74D-81BC-B1D6C36CF429}">
      <dsp:nvSpPr>
        <dsp:cNvPr id="0" name=""/>
        <dsp:cNvSpPr/>
      </dsp:nvSpPr>
      <dsp:spPr>
        <a:xfrm rot="5400000">
          <a:off x="4357760" y="1167493"/>
          <a:ext cx="1274712" cy="110900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4613435" y="1283280"/>
        <a:ext cx="763362" cy="877426"/>
      </dsp:txXfrm>
    </dsp:sp>
    <dsp:sp modelId="{978887B5-9648-F64C-A028-76C507E6B099}">
      <dsp:nvSpPr>
        <dsp:cNvPr id="0" name=""/>
        <dsp:cNvSpPr/>
      </dsp:nvSpPr>
      <dsp:spPr>
        <a:xfrm rot="5400000">
          <a:off x="3761194" y="2249469"/>
          <a:ext cx="1274712" cy="110900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Policy documents (healthy ageing)</a:t>
          </a:r>
          <a:endParaRPr lang="en-US" sz="1000" kern="1200"/>
        </a:p>
      </dsp:txBody>
      <dsp:txXfrm rot="-5400000">
        <a:off x="4016869" y="2365256"/>
        <a:ext cx="763362" cy="877426"/>
      </dsp:txXfrm>
    </dsp:sp>
    <dsp:sp modelId="{12374F3B-8268-6A4E-82A2-CEA588882583}">
      <dsp:nvSpPr>
        <dsp:cNvPr id="0" name=""/>
        <dsp:cNvSpPr/>
      </dsp:nvSpPr>
      <dsp:spPr>
        <a:xfrm>
          <a:off x="4986703" y="2421555"/>
          <a:ext cx="1422579" cy="764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7E2FE5-7542-0B4B-8350-23596984D798}">
      <dsp:nvSpPr>
        <dsp:cNvPr id="0" name=""/>
        <dsp:cNvSpPr/>
      </dsp:nvSpPr>
      <dsp:spPr>
        <a:xfrm rot="5400000">
          <a:off x="2563474" y="2249469"/>
          <a:ext cx="1274712" cy="110900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2819149" y="2365256"/>
        <a:ext cx="763362" cy="877426"/>
      </dsp:txXfrm>
    </dsp:sp>
    <dsp:sp modelId="{FA9098F8-C844-8F4A-BAD0-BAE5F04478BD}">
      <dsp:nvSpPr>
        <dsp:cNvPr id="0" name=""/>
        <dsp:cNvSpPr/>
      </dsp:nvSpPr>
      <dsp:spPr>
        <a:xfrm rot="5400000">
          <a:off x="3160040" y="3331445"/>
          <a:ext cx="1274712" cy="110900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Natural evidence (work-based) </a:t>
          </a:r>
          <a:endParaRPr lang="en-US" sz="1000" kern="1200"/>
        </a:p>
      </dsp:txBody>
      <dsp:txXfrm rot="-5400000">
        <a:off x="3415715" y="3447232"/>
        <a:ext cx="763362" cy="877426"/>
      </dsp:txXfrm>
    </dsp:sp>
    <dsp:sp modelId="{DC9B883F-DDFB-9B47-9EE3-581FA0FDFE26}">
      <dsp:nvSpPr>
        <dsp:cNvPr id="0" name=""/>
        <dsp:cNvSpPr/>
      </dsp:nvSpPr>
      <dsp:spPr>
        <a:xfrm>
          <a:off x="1820316" y="3503532"/>
          <a:ext cx="1376689" cy="764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723179-A042-4D40-A669-7B59567C7182}">
      <dsp:nvSpPr>
        <dsp:cNvPr id="0" name=""/>
        <dsp:cNvSpPr/>
      </dsp:nvSpPr>
      <dsp:spPr>
        <a:xfrm rot="5400000">
          <a:off x="4357760" y="3331445"/>
          <a:ext cx="1274712" cy="110900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4613435" y="3447232"/>
        <a:ext cx="763362" cy="8774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ACB83-3F59-4949-9210-A66B862E2260}" type="datetimeFigureOut">
              <a:rPr lang="en-GB" smtClean="0"/>
              <a:pPr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D853-876A-4C29-976C-19CA2643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ACB83-3F59-4949-9210-A66B862E2260}" type="datetimeFigureOut">
              <a:rPr lang="en-GB" smtClean="0"/>
              <a:pPr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D853-876A-4C29-976C-19CA2643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ACB83-3F59-4949-9210-A66B862E2260}" type="datetimeFigureOut">
              <a:rPr lang="en-GB" smtClean="0"/>
              <a:pPr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D853-876A-4C29-976C-19CA2643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ACB83-3F59-4949-9210-A66B862E2260}" type="datetimeFigureOut">
              <a:rPr lang="en-GB" smtClean="0"/>
              <a:pPr/>
              <a:t>03/11/2020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D853-876A-4C29-976C-19CA2643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ACB83-3F59-4949-9210-A66B862E2260}" type="datetimeFigureOut">
              <a:rPr lang="en-GB" smtClean="0"/>
              <a:pPr/>
              <a:t>03/11/2020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D853-876A-4C29-976C-19CA2643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ACB83-3F59-4949-9210-A66B862E2260}" type="datetimeFigureOut">
              <a:rPr lang="en-GB" smtClean="0"/>
              <a:pPr/>
              <a:t>03/11/2020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D853-876A-4C29-976C-19CA2643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ACB83-3F59-4949-9210-A66B862E2260}" type="datetimeFigureOut">
              <a:rPr lang="en-GB" smtClean="0"/>
              <a:pPr/>
              <a:t>03/11/2020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D853-876A-4C29-976C-19CA2643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ACB83-3F59-4949-9210-A66B862E2260}" type="datetimeFigureOut">
              <a:rPr lang="en-GB" smtClean="0"/>
              <a:pPr/>
              <a:t>03/11/2020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D853-876A-4C29-976C-19CA2643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ACB83-3F59-4949-9210-A66B862E2260}" type="datetimeFigureOut">
              <a:rPr lang="en-GB" smtClean="0"/>
              <a:pPr/>
              <a:t>03/11/2020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D853-876A-4C29-976C-19CA2643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ACB83-3F59-4949-9210-A66B862E2260}" type="datetimeFigureOut">
              <a:rPr lang="en-GB" smtClean="0"/>
              <a:pPr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D853-876A-4C29-976C-19CA2643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ACB83-3F59-4949-9210-A66B862E2260}" type="datetimeFigureOut">
              <a:rPr lang="en-GB" smtClean="0"/>
              <a:pPr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D853-876A-4C29-976C-19CA2643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ACB83-3F59-4949-9210-A66B862E2260}" type="datetimeFigureOut">
              <a:rPr lang="en-GB" smtClean="0"/>
              <a:pPr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1D853-876A-4C29-976C-19CA2643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4E0BB6-66F7-4C09-89AA-323B33AA13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95" r="7504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275867" y="-10136"/>
            <a:ext cx="4592270" cy="9144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3414" y="3091928"/>
            <a:ext cx="6808922" cy="2387600"/>
          </a:xfrm>
        </p:spPr>
        <p:txBody>
          <a:bodyPr>
            <a:normAutofit/>
          </a:bodyPr>
          <a:lstStyle/>
          <a:p>
            <a:pPr algn="l"/>
            <a:r>
              <a:rPr lang="en-GB" sz="5700"/>
              <a:t>Evidence Sources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7339422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3414" y="5624945"/>
            <a:ext cx="6808922" cy="592975"/>
          </a:xfrm>
        </p:spPr>
        <p:txBody>
          <a:bodyPr anchor="ctr">
            <a:normAutofit/>
          </a:bodyPr>
          <a:lstStyle/>
          <a:p>
            <a:pPr algn="l"/>
            <a:r>
              <a:rPr lang="en-GB"/>
              <a:t>Research and evidence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E810FA-AAE6-436D-BBE0-55E8FE4237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9001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65862"/>
            <a:ext cx="2484873" cy="4726276"/>
          </a:xfrm>
        </p:spPr>
        <p:txBody>
          <a:bodyPr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Contents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02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Content Placeholder 3">
            <a:extLst>
              <a:ext uri="{FF2B5EF4-FFF2-40B4-BE49-F238E27FC236}">
                <a16:creationId xmlns:a16="http://schemas.microsoft.com/office/drawing/2014/main" id="{B49BCA48-E7D0-40D4-BDC5-1991A30BB1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061564"/>
              </p:ext>
            </p:extLst>
          </p:nvPr>
        </p:nvGraphicFramePr>
        <p:xfrm>
          <a:off x="3866534" y="1065862"/>
          <a:ext cx="4308514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24300" y="1641752"/>
            <a:ext cx="4605336" cy="1323439"/>
          </a:xfrm>
        </p:spPr>
        <p:txBody>
          <a:bodyPr anchor="t">
            <a:normAutofit/>
          </a:bodyPr>
          <a:lstStyle/>
          <a:p>
            <a:r>
              <a:rPr lang="en-GB" sz="3500">
                <a:solidFill>
                  <a:schemeClr val="bg1"/>
                </a:solidFill>
              </a:rPr>
              <a:t>Defining Evidence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6AB285A-81F9-42F0-A9FD-0058EB46E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3436144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08FF3E0-ABFD-4639-B6D5-59DC3C504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2" y="-1"/>
              <a:ext cx="4572002" cy="6858002"/>
              <a:chOff x="-2" y="-1"/>
              <a:chExt cx="4572002" cy="6858002"/>
            </a:xfrm>
            <a:effectLst/>
          </p:grpSpPr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05F28668-2B20-456B-B40F-9496D0A01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345261A6-F525-4DE2-99D5-BD04602D34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726B9BC-5A36-4E2B-ACA8-E750DAF63C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D3D8668E-61B9-48EF-9EBA-555647BA6D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9" name="Freeform: Shape 18">
                  <a:extLst>
                    <a:ext uri="{FF2B5EF4-FFF2-40B4-BE49-F238E27FC236}">
                      <a16:creationId xmlns:a16="http://schemas.microsoft.com/office/drawing/2014/main" id="{3B5CB98A-8493-4791-B351-0BC590BB9AC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4CA2FB47-60A5-434E-9BA4-1FF65518A12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406D9D90-1212-40FF-BAB0-8A661FC855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2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903898C6-CE98-4636-8CE5-5172BD2B9BB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F5326F39-37DB-4935-9AD9-746655D5DD0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no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dirty="0"/>
                </a:p>
              </p:txBody>
            </p:sp>
          </p:grpSp>
        </p:grpSp>
      </p:grpSp>
      <p:pic>
        <p:nvPicPr>
          <p:cNvPr id="7" name="Graphic 6" descr="Fingerprint">
            <a:extLst>
              <a:ext uri="{FF2B5EF4-FFF2-40B4-BE49-F238E27FC236}">
                <a16:creationId xmlns:a16="http://schemas.microsoft.com/office/drawing/2014/main" id="{B2E1F5B3-5624-445F-BA1A-7C3C9D59EE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6268" y="2720154"/>
            <a:ext cx="1997868" cy="199786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24300" y="3146400"/>
            <a:ext cx="4605337" cy="24543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What is knowledge?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How does this translate to research ?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What does this have to do with evidence ?</a:t>
            </a:r>
          </a:p>
          <a:p>
            <a:pPr>
              <a:lnSpc>
                <a:spcPct val="90000"/>
              </a:lnSpc>
            </a:pPr>
            <a:endParaRPr lang="en-GB" sz="1900" dirty="0">
              <a:solidFill>
                <a:schemeClr val="bg1">
                  <a:alpha val="80000"/>
                </a:schemeClr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Evidence is the use of information to support a statement or point being made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616" y="0"/>
            <a:ext cx="818271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4026" y="2043663"/>
            <a:ext cx="4578895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So what is evidence?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4026" y="4074718"/>
            <a:ext cx="4578895" cy="68207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FFFFFF"/>
                </a:solidFill>
              </a:rPr>
              <a:t>What do you think constitutes evidence 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616" y="0"/>
            <a:ext cx="818271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4026" y="2043663"/>
            <a:ext cx="4578895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So what is evidence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4026" y="4074718"/>
            <a:ext cx="4578895" cy="682079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FFFFFF"/>
                </a:solidFill>
              </a:rPr>
              <a:t>Any valid form of information to support a perspective, view or argument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1C9CC24-B375-4226-BF2B-61FADBBA6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70A28E-4FD8-4474-A206-E15B5EBB3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1084747"/>
            <a:ext cx="9141714" cy="3294207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9647E21-5366-4638-AC97-D8CD4111E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r="8214" b="45501"/>
          <a:stretch>
            <a:fillRect/>
          </a:stretch>
        </p:blipFill>
        <p:spPr>
          <a:xfrm flipV="1">
            <a:off x="0" y="0"/>
            <a:ext cx="9143999" cy="4473360"/>
          </a:xfrm>
          <a:custGeom>
            <a:avLst/>
            <a:gdLst>
              <a:gd name="connsiteX0" fmla="*/ 0 w 12191999"/>
              <a:gd name="connsiteY0" fmla="*/ 4473360 h 4473360"/>
              <a:gd name="connsiteX1" fmla="*/ 12191999 w 12191999"/>
              <a:gd name="connsiteY1" fmla="*/ 4473360 h 4473360"/>
              <a:gd name="connsiteX2" fmla="*/ 12191999 w 12191999"/>
              <a:gd name="connsiteY2" fmla="*/ 0 h 4473360"/>
              <a:gd name="connsiteX3" fmla="*/ 0 w 12191999"/>
              <a:gd name="connsiteY3" fmla="*/ 0 h 4473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4473360">
                <a:moveTo>
                  <a:pt x="0" y="4473360"/>
                </a:moveTo>
                <a:lnTo>
                  <a:pt x="12191999" y="4473360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5443" y="2076450"/>
            <a:ext cx="8013114" cy="1345134"/>
          </a:xfrm>
        </p:spPr>
        <p:txBody>
          <a:bodyPr anchor="ctr">
            <a:normAutofit/>
          </a:bodyPr>
          <a:lstStyle/>
          <a:p>
            <a:r>
              <a:rPr lang="en-GB" sz="4900">
                <a:solidFill>
                  <a:srgbClr val="FFFFFF"/>
                </a:solidFill>
              </a:rPr>
              <a:t>Why is evidence important?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8681" y="4473360"/>
            <a:ext cx="7101908" cy="865639"/>
          </a:xfrm>
        </p:spPr>
        <p:txBody>
          <a:bodyPr anchor="ctr">
            <a:normAutofit/>
          </a:bodyPr>
          <a:lstStyle/>
          <a:p>
            <a:endParaRPr lang="en-GB" sz="24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/>
              <a:t>Why is evidence important?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r>
              <a:rPr lang="en-GB" sz="1700"/>
              <a:t>Provides a basis to inform an effective service or strategy</a:t>
            </a:r>
          </a:p>
          <a:p>
            <a:endParaRPr lang="en-GB" sz="1700"/>
          </a:p>
          <a:p>
            <a:r>
              <a:rPr lang="en-GB" sz="1700"/>
              <a:t>Allows for corroboration of results</a:t>
            </a:r>
          </a:p>
          <a:p>
            <a:endParaRPr lang="en-GB" sz="1700"/>
          </a:p>
          <a:p>
            <a:r>
              <a:rPr lang="en-GB" sz="1700"/>
              <a:t>Provides confidence in process and actions</a:t>
            </a:r>
          </a:p>
          <a:p>
            <a:endParaRPr lang="en-GB" sz="1700"/>
          </a:p>
          <a:p>
            <a:r>
              <a:rPr lang="en-GB" sz="1700"/>
              <a:t>Repeatability</a:t>
            </a:r>
          </a:p>
        </p:txBody>
      </p:sp>
      <p:pic>
        <p:nvPicPr>
          <p:cNvPr id="11" name="Picture 4">
            <a:extLst>
              <a:ext uri="{FF2B5EF4-FFF2-40B4-BE49-F238E27FC236}">
                <a16:creationId xmlns:a16="http://schemas.microsoft.com/office/drawing/2014/main" id="{5C36CC03-D1F2-4279-BC65-1999F8BF50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540" r="12282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12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F5E83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616" y="0"/>
            <a:ext cx="818271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4026" y="2043663"/>
            <a:ext cx="4578895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types of evidence exist 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4026" y="4074718"/>
            <a:ext cx="4578895" cy="682079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r>
              <a:rPr lang="en-GB"/>
              <a:t>Evidence Types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r>
              <a:rPr lang="en-GB" sz="1700"/>
              <a:t>Randomised control trials (aspirin)</a:t>
            </a:r>
          </a:p>
          <a:p>
            <a:endParaRPr lang="en-GB" sz="1700"/>
          </a:p>
          <a:p>
            <a:r>
              <a:rPr lang="en-GB" sz="1700"/>
              <a:t>Observational study (healthy ageing)</a:t>
            </a:r>
          </a:p>
          <a:p>
            <a:endParaRPr lang="en-GB" sz="1700"/>
          </a:p>
          <a:p>
            <a:r>
              <a:rPr lang="en-GB" sz="1700"/>
              <a:t>Descriptive (census, trend)</a:t>
            </a:r>
          </a:p>
          <a:p>
            <a:endParaRPr lang="en-GB" sz="1700"/>
          </a:p>
          <a:p>
            <a:r>
              <a:rPr lang="en-GB" sz="1700"/>
              <a:t>Clinical experience (practice evidence)</a:t>
            </a:r>
          </a:p>
          <a:p>
            <a:endParaRPr lang="en-GB" sz="1700"/>
          </a:p>
          <a:p>
            <a:r>
              <a:rPr lang="en-GB" sz="1700"/>
              <a:t>Questionnaires</a:t>
            </a:r>
          </a:p>
          <a:p>
            <a:endParaRPr lang="en-GB" sz="1700"/>
          </a:p>
          <a:p>
            <a:endParaRPr lang="en-GB" sz="1700"/>
          </a:p>
          <a:p>
            <a:endParaRPr lang="en-GB" sz="1700"/>
          </a:p>
        </p:txBody>
      </p:sp>
      <p:pic>
        <p:nvPicPr>
          <p:cNvPr id="11" name="Picture 4">
            <a:extLst>
              <a:ext uri="{FF2B5EF4-FFF2-40B4-BE49-F238E27FC236}">
                <a16:creationId xmlns:a16="http://schemas.microsoft.com/office/drawing/2014/main" id="{86065868-9278-48B9-AA2F-15AAAF40AC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556" r="5604" b="-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12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2843" y="3726"/>
            <a:ext cx="4211157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005" y="802955"/>
            <a:ext cx="3733482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Further Evidence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598356" y="2421682"/>
            <a:ext cx="3733184" cy="3639289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rgbClr val="000000"/>
                </a:solidFill>
              </a:rPr>
              <a:t>Any types of evidence you can think of ?</a:t>
            </a:r>
          </a:p>
          <a:p>
            <a:endParaRPr lang="en-GB" sz="1700">
              <a:solidFill>
                <a:srgbClr val="000000"/>
              </a:solidFill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93671" y="738619"/>
            <a:ext cx="3750329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D3E9C2BB-40D8-4FB1-9231-6452DB9F7E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75615" y="2065912"/>
            <a:ext cx="2746374" cy="274637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B83C82-30AD-4DF2-A9AD-CE1547FDE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11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1946" y="148929"/>
            <a:ext cx="4920107" cy="656014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86273" y="1380754"/>
            <a:ext cx="4171453" cy="251351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Evidence Sources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86273" y="4076802"/>
            <a:ext cx="4171453" cy="153458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Can you think of any ?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1870589" y="-28502"/>
            <a:ext cx="5112196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4062" y="5241988"/>
            <a:ext cx="569553" cy="73880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36BB0-9513-9E4C-9148-4AA0E7917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en-US" dirty="0"/>
              <a:t>Typical Evidence Sources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8D90A7-2943-4604-8255-1519E7D629B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47808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75749F-F487-4EFB-ABC7-C1359590E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85021" y="3376123"/>
            <a:ext cx="3386360" cy="1529232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200" dirty="0"/>
              <a:t>Are there other sources of evidence 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47414" y="4905356"/>
            <a:ext cx="3123968" cy="617620"/>
          </a:xfrm>
        </p:spPr>
        <p:txBody>
          <a:bodyPr>
            <a:normAutofit/>
          </a:bodyPr>
          <a:lstStyle/>
          <a:p>
            <a:pPr algn="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DB101C-4381-4E30-8FF1-73752DCCB9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38" r="19977" b="-1"/>
          <a:stretch/>
        </p:blipFill>
        <p:spPr>
          <a:xfrm>
            <a:off x="-1644" y="10"/>
            <a:ext cx="6327255" cy="6857990"/>
          </a:xfrm>
          <a:custGeom>
            <a:avLst/>
            <a:gdLst/>
            <a:ahLst/>
            <a:cxnLst/>
            <a:rect l="l" t="t" r="r" b="b"/>
            <a:pathLst>
              <a:path w="8436340" h="6858000">
                <a:moveTo>
                  <a:pt x="6950358" y="3911316"/>
                </a:moveTo>
                <a:lnTo>
                  <a:pt x="6950358" y="3925503"/>
                </a:lnTo>
                <a:lnTo>
                  <a:pt x="6948404" y="3918409"/>
                </a:lnTo>
                <a:close/>
                <a:moveTo>
                  <a:pt x="890899" y="2071857"/>
                </a:moveTo>
                <a:cubicBezTo>
                  <a:pt x="890899" y="2071857"/>
                  <a:pt x="890899" y="2071857"/>
                  <a:pt x="4934362" y="2071857"/>
                </a:cubicBezTo>
                <a:cubicBezTo>
                  <a:pt x="5187625" y="2071857"/>
                  <a:pt x="5432153" y="2211072"/>
                  <a:pt x="5554418" y="2437296"/>
                </a:cubicBezTo>
                <a:cubicBezTo>
                  <a:pt x="5554418" y="2437296"/>
                  <a:pt x="5554418" y="2437296"/>
                  <a:pt x="7580515" y="5926372"/>
                </a:cubicBezTo>
                <a:cubicBezTo>
                  <a:pt x="7711513" y="6143896"/>
                  <a:pt x="7711513" y="6422327"/>
                  <a:pt x="7580515" y="6639850"/>
                </a:cubicBezTo>
                <a:cubicBezTo>
                  <a:pt x="7580515" y="6639850"/>
                  <a:pt x="7580515" y="6639850"/>
                  <a:pt x="7473670" y="6823844"/>
                </a:cubicBezTo>
                <a:lnTo>
                  <a:pt x="7453836" y="6858000"/>
                </a:lnTo>
                <a:lnTo>
                  <a:pt x="0" y="6858000"/>
                </a:lnTo>
                <a:lnTo>
                  <a:pt x="0" y="2890622"/>
                </a:lnTo>
                <a:lnTo>
                  <a:pt x="78831" y="2754282"/>
                </a:lnTo>
                <a:cubicBezTo>
                  <a:pt x="137995" y="2651956"/>
                  <a:pt x="199068" y="2546330"/>
                  <a:pt x="262110" y="2437296"/>
                </a:cubicBezTo>
                <a:cubicBezTo>
                  <a:pt x="393108" y="2211072"/>
                  <a:pt x="628904" y="2071857"/>
                  <a:pt x="890899" y="2071857"/>
                </a:cubicBezTo>
                <a:close/>
                <a:moveTo>
                  <a:pt x="6355444" y="753840"/>
                </a:moveTo>
                <a:cubicBezTo>
                  <a:pt x="6355444" y="753840"/>
                  <a:pt x="6355444" y="753840"/>
                  <a:pt x="7595013" y="753840"/>
                </a:cubicBezTo>
                <a:cubicBezTo>
                  <a:pt x="7672653" y="753840"/>
                  <a:pt x="7747616" y="796518"/>
                  <a:pt x="7785098" y="865869"/>
                </a:cubicBezTo>
                <a:cubicBezTo>
                  <a:pt x="7785098" y="865869"/>
                  <a:pt x="7785098" y="865869"/>
                  <a:pt x="8406222" y="1935484"/>
                </a:cubicBezTo>
                <a:cubicBezTo>
                  <a:pt x="8446380" y="2002169"/>
                  <a:pt x="8446380" y="2087523"/>
                  <a:pt x="8406222" y="2154207"/>
                </a:cubicBezTo>
                <a:cubicBezTo>
                  <a:pt x="8406222" y="2154207"/>
                  <a:pt x="8406222" y="2154207"/>
                  <a:pt x="7785098" y="3223823"/>
                </a:cubicBezTo>
                <a:cubicBezTo>
                  <a:pt x="7747616" y="3293174"/>
                  <a:pt x="7672653" y="3335852"/>
                  <a:pt x="7595013" y="3335852"/>
                </a:cubicBezTo>
                <a:cubicBezTo>
                  <a:pt x="7595013" y="3335852"/>
                  <a:pt x="7595013" y="3335852"/>
                  <a:pt x="6355444" y="3335852"/>
                </a:cubicBezTo>
                <a:cubicBezTo>
                  <a:pt x="6275127" y="3335852"/>
                  <a:pt x="6202841" y="3293174"/>
                  <a:pt x="6162682" y="3223823"/>
                </a:cubicBezTo>
                <a:cubicBezTo>
                  <a:pt x="6162682" y="3223823"/>
                  <a:pt x="6162682" y="3223823"/>
                  <a:pt x="5544237" y="2154207"/>
                </a:cubicBezTo>
                <a:cubicBezTo>
                  <a:pt x="5504078" y="2087523"/>
                  <a:pt x="5504078" y="2002169"/>
                  <a:pt x="5544237" y="1935484"/>
                </a:cubicBezTo>
                <a:cubicBezTo>
                  <a:pt x="5544237" y="1935484"/>
                  <a:pt x="5544237" y="1935484"/>
                  <a:pt x="6162682" y="865869"/>
                </a:cubicBezTo>
                <a:cubicBezTo>
                  <a:pt x="6202841" y="796518"/>
                  <a:pt x="6275127" y="753840"/>
                  <a:pt x="6355444" y="753840"/>
                </a:cubicBezTo>
                <a:close/>
                <a:moveTo>
                  <a:pt x="0" y="0"/>
                </a:moveTo>
                <a:lnTo>
                  <a:pt x="6535339" y="0"/>
                </a:lnTo>
                <a:lnTo>
                  <a:pt x="6421432" y="196155"/>
                </a:lnTo>
                <a:cubicBezTo>
                  <a:pt x="6196056" y="584267"/>
                  <a:pt x="5928944" y="1044253"/>
                  <a:pt x="5612367" y="1589421"/>
                </a:cubicBezTo>
                <a:cubicBezTo>
                  <a:pt x="5490102" y="1815646"/>
                  <a:pt x="5245573" y="1954861"/>
                  <a:pt x="4992310" y="1954861"/>
                </a:cubicBezTo>
                <a:cubicBezTo>
                  <a:pt x="4992310" y="1954861"/>
                  <a:pt x="4992310" y="1954861"/>
                  <a:pt x="948847" y="1954861"/>
                </a:cubicBezTo>
                <a:cubicBezTo>
                  <a:pt x="686852" y="1954861"/>
                  <a:pt x="451057" y="1815646"/>
                  <a:pt x="320058" y="1589421"/>
                </a:cubicBezTo>
                <a:cubicBezTo>
                  <a:pt x="320058" y="1589421"/>
                  <a:pt x="320058" y="1589421"/>
                  <a:pt x="4048" y="1042874"/>
                </a:cubicBezTo>
                <a:lnTo>
                  <a:pt x="0" y="1035874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7E15A5-3B1F-A244-B3C8-9405B8AA9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chemeClr val="tx2"/>
                </a:solidFill>
              </a:rPr>
              <a:t>Evidence Revisited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66066-5E47-B046-8C1C-EDF58AD632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9150" y="804672"/>
            <a:ext cx="3915918" cy="5230368"/>
          </a:xfrm>
        </p:spPr>
        <p:txBody>
          <a:bodyPr anchor="ctr">
            <a:normAutofit/>
          </a:bodyPr>
          <a:lstStyle/>
          <a:p>
            <a:r>
              <a:rPr lang="en-GB" sz="1600" dirty="0">
                <a:solidFill>
                  <a:schemeClr val="tx2"/>
                </a:solidFill>
              </a:rPr>
              <a:t>What if we combine different measures?  </a:t>
            </a:r>
          </a:p>
          <a:p>
            <a:endParaRPr lang="en-GB" sz="1600" dirty="0">
              <a:solidFill>
                <a:schemeClr val="tx2"/>
              </a:solidFill>
            </a:endParaRPr>
          </a:p>
          <a:p>
            <a:r>
              <a:rPr lang="en-GB" sz="1600" dirty="0">
                <a:solidFill>
                  <a:schemeClr val="tx2"/>
                </a:solidFill>
              </a:rPr>
              <a:t>Consider the combination of</a:t>
            </a:r>
          </a:p>
          <a:p>
            <a:pPr lvl="1"/>
            <a:r>
              <a:rPr lang="en-GB" sz="1600" dirty="0">
                <a:solidFill>
                  <a:schemeClr val="tx2"/>
                </a:solidFill>
              </a:rPr>
              <a:t>Cost and utilisation</a:t>
            </a:r>
          </a:p>
          <a:p>
            <a:pPr lvl="1"/>
            <a:r>
              <a:rPr lang="en-GB" sz="1600" dirty="0">
                <a:solidFill>
                  <a:schemeClr val="tx2"/>
                </a:solidFill>
              </a:rPr>
              <a:t>Health needs and demographic</a:t>
            </a:r>
          </a:p>
          <a:p>
            <a:pPr lvl="1"/>
            <a:r>
              <a:rPr lang="en-GB" sz="1600" dirty="0">
                <a:solidFill>
                  <a:schemeClr val="tx2"/>
                </a:solidFill>
              </a:rPr>
              <a:t>Vaccination and case reduction</a:t>
            </a:r>
          </a:p>
          <a:p>
            <a:pPr lvl="1"/>
            <a:endParaRPr lang="en-US" sz="1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5584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/>
              <a:t>What about other evidence?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r>
              <a:rPr lang="en-GB" sz="1700" i="1"/>
              <a:t>Suppose clinic A treats 50 patients a week and costs £50,000.  </a:t>
            </a:r>
          </a:p>
          <a:p>
            <a:r>
              <a:rPr lang="en-GB" sz="1700" i="1"/>
              <a:t>Suppose clinic B treats 75 patients a week and costs £150,000</a:t>
            </a:r>
            <a:endParaRPr lang="en-GB" sz="1700"/>
          </a:p>
          <a:p>
            <a:r>
              <a:rPr lang="en-GB" sz="1700" i="1"/>
              <a:t> </a:t>
            </a:r>
            <a:endParaRPr lang="en-GB" sz="1700"/>
          </a:p>
          <a:p>
            <a:r>
              <a:rPr lang="en-GB" sz="1700" i="1"/>
              <a:t>What is most cost-effective if treatment outcome the same?</a:t>
            </a:r>
            <a:endParaRPr lang="en-GB" sz="1700"/>
          </a:p>
          <a:p>
            <a:r>
              <a:rPr lang="en-GB" sz="1700" i="1"/>
              <a:t>Suppose clinic B is twice as effective as clinic A – then what?</a:t>
            </a:r>
            <a:endParaRPr lang="en-GB" sz="1700"/>
          </a:p>
          <a:p>
            <a:r>
              <a:rPr lang="en-GB" sz="1700"/>
              <a:t> </a:t>
            </a:r>
          </a:p>
          <a:p>
            <a:r>
              <a:rPr lang="en-GB" sz="1700"/>
              <a:t>Very important such as a basic health economic calculation</a:t>
            </a:r>
          </a:p>
          <a:p>
            <a:endParaRPr lang="en-GB" sz="1700"/>
          </a:p>
          <a:p>
            <a:endParaRPr lang="en-GB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0FD6E3-23AE-4C0E-95EC-36263D9AA5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489" r="7490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4BD7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9833" y="640081"/>
            <a:ext cx="3854106" cy="3352473"/>
          </a:xfrm>
          <a:noFill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1400"/>
            </a:br>
            <a:br>
              <a:rPr lang="en-GB" sz="1400"/>
            </a:br>
            <a:r>
              <a:rPr lang="en-GB" sz="1400"/>
              <a:t>Exercise</a:t>
            </a:r>
            <a:br>
              <a:rPr lang="en-GB" sz="1400"/>
            </a:br>
            <a:br>
              <a:rPr lang="en-GB" sz="1400"/>
            </a:br>
            <a:r>
              <a:rPr lang="en-GB" sz="1400"/>
              <a:t>Select a paper from the repository on teams or </a:t>
            </a:r>
            <a:r>
              <a:rPr lang="en-GB" sz="1400" err="1"/>
              <a:t>moodle</a:t>
            </a:r>
            <a:br>
              <a:rPr lang="en-GB" sz="1400"/>
            </a:br>
            <a:r>
              <a:rPr lang="en-GB" sz="1400"/>
              <a:t>for the paper you have chosen ….</a:t>
            </a:r>
            <a:br>
              <a:rPr lang="en-GB" sz="1400"/>
            </a:br>
            <a:br>
              <a:rPr lang="en-GB" sz="1400"/>
            </a:br>
            <a:r>
              <a:rPr lang="en-GB" sz="1400"/>
              <a:t>Tell us what the paper is about, what they did and what they found – no format for feedback, just your thoughts</a:t>
            </a:r>
            <a:br>
              <a:rPr lang="en-GB" sz="1400"/>
            </a:br>
            <a:br>
              <a:rPr lang="en-GB" sz="1400"/>
            </a:br>
            <a:r>
              <a:rPr lang="en-GB" sz="1400"/>
              <a:t>TIP : challenge the paper with questions.  Was the paper important?  Why?  What could have been done better?  </a:t>
            </a:r>
            <a:br>
              <a:rPr lang="en-GB" sz="1400"/>
            </a:br>
            <a:endParaRPr lang="en-GB" sz="1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9832" y="4157147"/>
            <a:ext cx="3854107" cy="2060774"/>
          </a:xfrm>
          <a:noFill/>
        </p:spPr>
        <p:txBody>
          <a:bodyPr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913D8DA-B72B-46FB-9E5D-656A0EB0A4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4580687" cy="6861717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26">
            <a:extLst>
              <a:ext uri="{FF2B5EF4-FFF2-40B4-BE49-F238E27FC236}">
                <a16:creationId xmlns:a16="http://schemas.microsoft.com/office/drawing/2014/main" id="{63CDDC8E-3FD0-4545-A664-7661835B4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058" y="640080"/>
            <a:ext cx="3606882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Fingerprint">
            <a:extLst>
              <a:ext uri="{FF2B5EF4-FFF2-40B4-BE49-F238E27FC236}">
                <a16:creationId xmlns:a16="http://schemas.microsoft.com/office/drawing/2014/main" id="{17E52839-8BE3-4837-9B29-B3902D7440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4875" y="1865365"/>
            <a:ext cx="3127248" cy="3127248"/>
          </a:xfrm>
          <a:prstGeom prst="rect">
            <a:avLst/>
          </a:prstGeom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360</Words>
  <Application>Microsoft Macintosh PowerPoint</Application>
  <PresentationFormat>On-screen Show (4:3)</PresentationFormat>
  <Paragraphs>67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Evidence Sources</vt:lpstr>
      <vt:lpstr>Contents</vt:lpstr>
      <vt:lpstr>Defining Evidence</vt:lpstr>
      <vt:lpstr>So what is evidence?</vt:lpstr>
      <vt:lpstr>So what is evidence</vt:lpstr>
      <vt:lpstr>Why is evidence important?</vt:lpstr>
      <vt:lpstr>Why is evidence important?</vt:lpstr>
      <vt:lpstr>What types of evidence exist ?</vt:lpstr>
      <vt:lpstr>Evidence Types</vt:lpstr>
      <vt:lpstr>Further Evidence</vt:lpstr>
      <vt:lpstr>Evidence Sources</vt:lpstr>
      <vt:lpstr>Typical Evidence Sources</vt:lpstr>
      <vt:lpstr>Are there other sources of evidence ?</vt:lpstr>
      <vt:lpstr>Evidence Revisited</vt:lpstr>
      <vt:lpstr>What about other evidence?</vt:lpstr>
      <vt:lpstr>  Exercise  Select a paper from the repository on teams or moodle for the paper you have chosen ….  Tell us what the paper is about, what they did and what they found – no format for feedback, just your thoughts  TIP : challenge the paper with questions.  Was the paper important?  Why?  What could have been done better?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Evidence Sources</dc:title>
  <dc:creator>Jaymie Phillips</dc:creator>
  <cp:lastModifiedBy>Jaymie Phillips</cp:lastModifiedBy>
  <cp:revision>1</cp:revision>
  <dcterms:created xsi:type="dcterms:W3CDTF">2020-11-03T12:37:26Z</dcterms:created>
  <dcterms:modified xsi:type="dcterms:W3CDTF">2020-11-03T12:38:52Z</dcterms:modified>
</cp:coreProperties>
</file>