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</p:sldIdLst>
  <p:sldSz cx="15119350" cy="213836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20" d="100"/>
          <a:sy n="20" d="100"/>
        </p:scale>
        <p:origin x="2478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3951" y="3499590"/>
            <a:ext cx="12851448" cy="7444669"/>
          </a:xfrm>
        </p:spPr>
        <p:txBody>
          <a:bodyPr anchor="b"/>
          <a:lstStyle>
            <a:lvl1pPr algn="ctr">
              <a:defRPr sz="992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89919" y="11231355"/>
            <a:ext cx="11339513" cy="5162758"/>
          </a:xfrm>
        </p:spPr>
        <p:txBody>
          <a:bodyPr/>
          <a:lstStyle>
            <a:lvl1pPr marL="0" indent="0" algn="ctr">
              <a:buNone/>
              <a:defRPr sz="3968"/>
            </a:lvl1pPr>
            <a:lvl2pPr marL="755980" indent="0" algn="ctr">
              <a:buNone/>
              <a:defRPr sz="3307"/>
            </a:lvl2pPr>
            <a:lvl3pPr marL="1511960" indent="0" algn="ctr">
              <a:buNone/>
              <a:defRPr sz="2976"/>
            </a:lvl3pPr>
            <a:lvl4pPr marL="2267941" indent="0" algn="ctr">
              <a:buNone/>
              <a:defRPr sz="2646"/>
            </a:lvl4pPr>
            <a:lvl5pPr marL="3023921" indent="0" algn="ctr">
              <a:buNone/>
              <a:defRPr sz="2646"/>
            </a:lvl5pPr>
            <a:lvl6pPr marL="3779901" indent="0" algn="ctr">
              <a:buNone/>
              <a:defRPr sz="2646"/>
            </a:lvl6pPr>
            <a:lvl7pPr marL="4535881" indent="0" algn="ctr">
              <a:buNone/>
              <a:defRPr sz="2646"/>
            </a:lvl7pPr>
            <a:lvl8pPr marL="5291861" indent="0" algn="ctr">
              <a:buNone/>
              <a:defRPr sz="2646"/>
            </a:lvl8pPr>
            <a:lvl9pPr marL="6047842" indent="0" algn="ctr">
              <a:buNone/>
              <a:defRPr sz="2646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1C260-2A72-4CFF-B381-4C913C788A2E}" type="datetimeFigureOut">
              <a:rPr lang="en-GB" smtClean="0"/>
              <a:t>15/04/2019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C606D-F0F6-4C39-976C-69AF335CB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6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1C260-2A72-4CFF-B381-4C913C788A2E}" type="datetimeFigureOut">
              <a:rPr lang="en-GB" smtClean="0"/>
              <a:t>15/04/2019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C606D-F0F6-4C39-976C-69AF335CB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969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1582" y="5331063"/>
            <a:ext cx="13040439" cy="8894992"/>
          </a:xfrm>
        </p:spPr>
        <p:txBody>
          <a:bodyPr anchor="b"/>
          <a:lstStyle>
            <a:lvl1pPr>
              <a:defRPr sz="992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31582" y="14310205"/>
            <a:ext cx="13040439" cy="4677666"/>
          </a:xfrm>
        </p:spPr>
        <p:txBody>
          <a:bodyPr/>
          <a:lstStyle>
            <a:lvl1pPr marL="0" indent="0">
              <a:buNone/>
              <a:defRPr sz="3968">
                <a:solidFill>
                  <a:schemeClr val="tx1"/>
                </a:solidFill>
              </a:defRPr>
            </a:lvl1pPr>
            <a:lvl2pPr marL="755980" indent="0">
              <a:buNone/>
              <a:defRPr sz="3307">
                <a:solidFill>
                  <a:schemeClr val="tx1">
                    <a:tint val="75000"/>
                  </a:schemeClr>
                </a:solidFill>
              </a:defRPr>
            </a:lvl2pPr>
            <a:lvl3pPr marL="1511960" indent="0">
              <a:buNone/>
              <a:defRPr sz="2976">
                <a:solidFill>
                  <a:schemeClr val="tx1">
                    <a:tint val="75000"/>
                  </a:schemeClr>
                </a:solidFill>
              </a:defRPr>
            </a:lvl3pPr>
            <a:lvl4pPr marL="2267941" indent="0">
              <a:buNone/>
              <a:defRPr sz="2646">
                <a:solidFill>
                  <a:schemeClr val="tx1">
                    <a:tint val="75000"/>
                  </a:schemeClr>
                </a:solidFill>
              </a:defRPr>
            </a:lvl4pPr>
            <a:lvl5pPr marL="3023921" indent="0">
              <a:buNone/>
              <a:defRPr sz="2646">
                <a:solidFill>
                  <a:schemeClr val="tx1">
                    <a:tint val="75000"/>
                  </a:schemeClr>
                </a:solidFill>
              </a:defRPr>
            </a:lvl5pPr>
            <a:lvl6pPr marL="3779901" indent="0">
              <a:buNone/>
              <a:defRPr sz="2646">
                <a:solidFill>
                  <a:schemeClr val="tx1">
                    <a:tint val="75000"/>
                  </a:schemeClr>
                </a:solidFill>
              </a:defRPr>
            </a:lvl6pPr>
            <a:lvl7pPr marL="4535881" indent="0">
              <a:buNone/>
              <a:defRPr sz="2646">
                <a:solidFill>
                  <a:schemeClr val="tx1">
                    <a:tint val="75000"/>
                  </a:schemeClr>
                </a:solidFill>
              </a:defRPr>
            </a:lvl7pPr>
            <a:lvl8pPr marL="5291861" indent="0">
              <a:buNone/>
              <a:defRPr sz="2646">
                <a:solidFill>
                  <a:schemeClr val="tx1">
                    <a:tint val="75000"/>
                  </a:schemeClr>
                </a:solidFill>
              </a:defRPr>
            </a:lvl8pPr>
            <a:lvl9pPr marL="6047842" indent="0">
              <a:buNone/>
              <a:defRPr sz="2646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1C260-2A72-4CFF-B381-4C913C788A2E}" type="datetimeFigureOut">
              <a:rPr lang="en-GB" smtClean="0"/>
              <a:t>15/04/2019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C606D-F0F6-4C39-976C-69AF335CB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99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39455" y="5692400"/>
            <a:ext cx="6425724" cy="13567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54171" y="5692400"/>
            <a:ext cx="6425724" cy="13567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1C260-2A72-4CFF-B381-4C913C788A2E}" type="datetimeFigureOut">
              <a:rPr lang="en-GB" smtClean="0"/>
              <a:t>15/04/2019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C606D-F0F6-4C39-976C-69AF335CB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444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25" y="1138485"/>
            <a:ext cx="13040439" cy="4133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1426" y="5241960"/>
            <a:ext cx="6396193" cy="2569003"/>
          </a:xfrm>
        </p:spPr>
        <p:txBody>
          <a:bodyPr anchor="b"/>
          <a:lstStyle>
            <a:lvl1pPr marL="0" indent="0">
              <a:buNone/>
              <a:defRPr sz="3968" b="1"/>
            </a:lvl1pPr>
            <a:lvl2pPr marL="755980" indent="0">
              <a:buNone/>
              <a:defRPr sz="3307" b="1"/>
            </a:lvl2pPr>
            <a:lvl3pPr marL="1511960" indent="0">
              <a:buNone/>
              <a:defRPr sz="2976" b="1"/>
            </a:lvl3pPr>
            <a:lvl4pPr marL="2267941" indent="0">
              <a:buNone/>
              <a:defRPr sz="2646" b="1"/>
            </a:lvl4pPr>
            <a:lvl5pPr marL="3023921" indent="0">
              <a:buNone/>
              <a:defRPr sz="2646" b="1"/>
            </a:lvl5pPr>
            <a:lvl6pPr marL="3779901" indent="0">
              <a:buNone/>
              <a:defRPr sz="2646" b="1"/>
            </a:lvl6pPr>
            <a:lvl7pPr marL="4535881" indent="0">
              <a:buNone/>
              <a:defRPr sz="2646" b="1"/>
            </a:lvl7pPr>
            <a:lvl8pPr marL="5291861" indent="0">
              <a:buNone/>
              <a:defRPr sz="2646" b="1"/>
            </a:lvl8pPr>
            <a:lvl9pPr marL="6047842" indent="0">
              <a:buNone/>
              <a:defRPr sz="264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426" y="7810963"/>
            <a:ext cx="6396193" cy="11488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654172" y="5241960"/>
            <a:ext cx="6427693" cy="2569003"/>
          </a:xfrm>
        </p:spPr>
        <p:txBody>
          <a:bodyPr anchor="b"/>
          <a:lstStyle>
            <a:lvl1pPr marL="0" indent="0">
              <a:buNone/>
              <a:defRPr sz="3968" b="1"/>
            </a:lvl1pPr>
            <a:lvl2pPr marL="755980" indent="0">
              <a:buNone/>
              <a:defRPr sz="3307" b="1"/>
            </a:lvl2pPr>
            <a:lvl3pPr marL="1511960" indent="0">
              <a:buNone/>
              <a:defRPr sz="2976" b="1"/>
            </a:lvl3pPr>
            <a:lvl4pPr marL="2267941" indent="0">
              <a:buNone/>
              <a:defRPr sz="2646" b="1"/>
            </a:lvl4pPr>
            <a:lvl5pPr marL="3023921" indent="0">
              <a:buNone/>
              <a:defRPr sz="2646" b="1"/>
            </a:lvl5pPr>
            <a:lvl6pPr marL="3779901" indent="0">
              <a:buNone/>
              <a:defRPr sz="2646" b="1"/>
            </a:lvl6pPr>
            <a:lvl7pPr marL="4535881" indent="0">
              <a:buNone/>
              <a:defRPr sz="2646" b="1"/>
            </a:lvl7pPr>
            <a:lvl8pPr marL="5291861" indent="0">
              <a:buNone/>
              <a:defRPr sz="2646" b="1"/>
            </a:lvl8pPr>
            <a:lvl9pPr marL="6047842" indent="0">
              <a:buNone/>
              <a:defRPr sz="264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654172" y="7810963"/>
            <a:ext cx="6427693" cy="11488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1C260-2A72-4CFF-B381-4C913C788A2E}" type="datetimeFigureOut">
              <a:rPr lang="en-GB" smtClean="0"/>
              <a:t>15/04/2019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C606D-F0F6-4C39-976C-69AF335CB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065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1C260-2A72-4CFF-B381-4C913C788A2E}" type="datetimeFigureOut">
              <a:rPr lang="en-GB" smtClean="0"/>
              <a:t>15/04/2019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C606D-F0F6-4C39-976C-69AF335CB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8680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1C260-2A72-4CFF-B381-4C913C788A2E}" type="datetimeFigureOut">
              <a:rPr lang="en-GB" smtClean="0"/>
              <a:t>15/04/2019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C606D-F0F6-4C39-976C-69AF335CB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579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25" y="1425575"/>
            <a:ext cx="4876384" cy="4989513"/>
          </a:xfrm>
        </p:spPr>
        <p:txBody>
          <a:bodyPr anchor="b"/>
          <a:lstStyle>
            <a:lvl1pPr>
              <a:defRPr sz="529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7693" y="3078850"/>
            <a:ext cx="7654171" cy="15196234"/>
          </a:xfrm>
        </p:spPr>
        <p:txBody>
          <a:bodyPr/>
          <a:lstStyle>
            <a:lvl1pPr>
              <a:defRPr sz="5291"/>
            </a:lvl1pPr>
            <a:lvl2pPr>
              <a:defRPr sz="4630"/>
            </a:lvl2pPr>
            <a:lvl3pPr>
              <a:defRPr sz="3968"/>
            </a:lvl3pPr>
            <a:lvl4pPr>
              <a:defRPr sz="3307"/>
            </a:lvl4pPr>
            <a:lvl5pPr>
              <a:defRPr sz="3307"/>
            </a:lvl5pPr>
            <a:lvl6pPr>
              <a:defRPr sz="3307"/>
            </a:lvl6pPr>
            <a:lvl7pPr>
              <a:defRPr sz="3307"/>
            </a:lvl7pPr>
            <a:lvl8pPr>
              <a:defRPr sz="3307"/>
            </a:lvl8pPr>
            <a:lvl9pPr>
              <a:defRPr sz="330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41425" y="6415088"/>
            <a:ext cx="4876384" cy="11884743"/>
          </a:xfrm>
        </p:spPr>
        <p:txBody>
          <a:bodyPr/>
          <a:lstStyle>
            <a:lvl1pPr marL="0" indent="0">
              <a:buNone/>
              <a:defRPr sz="2646"/>
            </a:lvl1pPr>
            <a:lvl2pPr marL="755980" indent="0">
              <a:buNone/>
              <a:defRPr sz="2315"/>
            </a:lvl2pPr>
            <a:lvl3pPr marL="1511960" indent="0">
              <a:buNone/>
              <a:defRPr sz="1984"/>
            </a:lvl3pPr>
            <a:lvl4pPr marL="2267941" indent="0">
              <a:buNone/>
              <a:defRPr sz="1654"/>
            </a:lvl4pPr>
            <a:lvl5pPr marL="3023921" indent="0">
              <a:buNone/>
              <a:defRPr sz="1654"/>
            </a:lvl5pPr>
            <a:lvl6pPr marL="3779901" indent="0">
              <a:buNone/>
              <a:defRPr sz="1654"/>
            </a:lvl6pPr>
            <a:lvl7pPr marL="4535881" indent="0">
              <a:buNone/>
              <a:defRPr sz="1654"/>
            </a:lvl7pPr>
            <a:lvl8pPr marL="5291861" indent="0">
              <a:buNone/>
              <a:defRPr sz="1654"/>
            </a:lvl8pPr>
            <a:lvl9pPr marL="6047842" indent="0">
              <a:buNone/>
              <a:defRPr sz="165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1C260-2A72-4CFF-B381-4C913C788A2E}" type="datetimeFigureOut">
              <a:rPr lang="en-GB" smtClean="0"/>
              <a:t>15/04/2019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C606D-F0F6-4C39-976C-69AF335CB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414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25" y="1425575"/>
            <a:ext cx="4876384" cy="4989513"/>
          </a:xfrm>
        </p:spPr>
        <p:txBody>
          <a:bodyPr anchor="b"/>
          <a:lstStyle>
            <a:lvl1pPr>
              <a:defRPr sz="529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27693" y="3078850"/>
            <a:ext cx="7654171" cy="15196234"/>
          </a:xfrm>
        </p:spPr>
        <p:txBody>
          <a:bodyPr anchor="t"/>
          <a:lstStyle>
            <a:lvl1pPr marL="0" indent="0">
              <a:buNone/>
              <a:defRPr sz="5291"/>
            </a:lvl1pPr>
            <a:lvl2pPr marL="755980" indent="0">
              <a:buNone/>
              <a:defRPr sz="4630"/>
            </a:lvl2pPr>
            <a:lvl3pPr marL="1511960" indent="0">
              <a:buNone/>
              <a:defRPr sz="3968"/>
            </a:lvl3pPr>
            <a:lvl4pPr marL="2267941" indent="0">
              <a:buNone/>
              <a:defRPr sz="3307"/>
            </a:lvl4pPr>
            <a:lvl5pPr marL="3023921" indent="0">
              <a:buNone/>
              <a:defRPr sz="3307"/>
            </a:lvl5pPr>
            <a:lvl6pPr marL="3779901" indent="0">
              <a:buNone/>
              <a:defRPr sz="3307"/>
            </a:lvl6pPr>
            <a:lvl7pPr marL="4535881" indent="0">
              <a:buNone/>
              <a:defRPr sz="3307"/>
            </a:lvl7pPr>
            <a:lvl8pPr marL="5291861" indent="0">
              <a:buNone/>
              <a:defRPr sz="3307"/>
            </a:lvl8pPr>
            <a:lvl9pPr marL="6047842" indent="0">
              <a:buNone/>
              <a:defRPr sz="330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41425" y="6415088"/>
            <a:ext cx="4876384" cy="11884743"/>
          </a:xfrm>
        </p:spPr>
        <p:txBody>
          <a:bodyPr/>
          <a:lstStyle>
            <a:lvl1pPr marL="0" indent="0">
              <a:buNone/>
              <a:defRPr sz="2646"/>
            </a:lvl1pPr>
            <a:lvl2pPr marL="755980" indent="0">
              <a:buNone/>
              <a:defRPr sz="2315"/>
            </a:lvl2pPr>
            <a:lvl3pPr marL="1511960" indent="0">
              <a:buNone/>
              <a:defRPr sz="1984"/>
            </a:lvl3pPr>
            <a:lvl4pPr marL="2267941" indent="0">
              <a:buNone/>
              <a:defRPr sz="1654"/>
            </a:lvl4pPr>
            <a:lvl5pPr marL="3023921" indent="0">
              <a:buNone/>
              <a:defRPr sz="1654"/>
            </a:lvl5pPr>
            <a:lvl6pPr marL="3779901" indent="0">
              <a:buNone/>
              <a:defRPr sz="1654"/>
            </a:lvl6pPr>
            <a:lvl7pPr marL="4535881" indent="0">
              <a:buNone/>
              <a:defRPr sz="1654"/>
            </a:lvl7pPr>
            <a:lvl8pPr marL="5291861" indent="0">
              <a:buNone/>
              <a:defRPr sz="1654"/>
            </a:lvl8pPr>
            <a:lvl9pPr marL="6047842" indent="0">
              <a:buNone/>
              <a:defRPr sz="165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1C260-2A72-4CFF-B381-4C913C788A2E}" type="datetimeFigureOut">
              <a:rPr lang="en-GB" smtClean="0"/>
              <a:t>15/04/2019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C606D-F0F6-4C39-976C-69AF335CB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848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1C260-2A72-4CFF-B381-4C913C788A2E}" type="datetimeFigureOut">
              <a:rPr lang="en-GB" smtClean="0"/>
              <a:t>15/04/2019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C606D-F0F6-4C39-976C-69AF335CB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699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819786" y="1138480"/>
            <a:ext cx="3260110" cy="1812163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39456" y="1138480"/>
            <a:ext cx="9591338" cy="181216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1C260-2A72-4CFF-B381-4C913C788A2E}" type="datetimeFigureOut">
              <a:rPr lang="en-GB" smtClean="0"/>
              <a:t>15/04/2019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C606D-F0F6-4C39-976C-69AF335CB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748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39456" y="1138485"/>
            <a:ext cx="13040439" cy="413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39456" y="5692400"/>
            <a:ext cx="13040439" cy="13567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9455" y="19819457"/>
            <a:ext cx="3401854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98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21C260-2A72-4CFF-B381-4C913C788A2E}" type="datetimeFigureOut">
              <a:rPr lang="en-GB" smtClean="0"/>
              <a:t>15/04/2019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08285" y="19819457"/>
            <a:ext cx="5102781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98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041" y="19819457"/>
            <a:ext cx="3401854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98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CC606D-F0F6-4C39-976C-69AF335CB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5711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1511960" rtl="0" eaLnBrk="1" latinLnBrk="0" hangingPunct="1">
        <a:lnSpc>
          <a:spcPct val="90000"/>
        </a:lnSpc>
        <a:spcBef>
          <a:spcPct val="0"/>
        </a:spcBef>
        <a:buNone/>
        <a:defRPr sz="72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90" indent="-377990" algn="l" defTabSz="1511960" rtl="0" eaLnBrk="1" latinLnBrk="0" hangingPunct="1">
        <a:lnSpc>
          <a:spcPct val="90000"/>
        </a:lnSpc>
        <a:spcBef>
          <a:spcPts val="1654"/>
        </a:spcBef>
        <a:buFont typeface="Arial" panose="020B0604020202020204" pitchFamily="34" charset="0"/>
        <a:buChar char="•"/>
        <a:defRPr sz="4630" kern="1200">
          <a:solidFill>
            <a:schemeClr val="tx1"/>
          </a:solidFill>
          <a:latin typeface="+mn-lt"/>
          <a:ea typeface="+mn-ea"/>
          <a:cs typeface="+mn-cs"/>
        </a:defRPr>
      </a:lvl1pPr>
      <a:lvl2pPr marL="1133970" indent="-377990" algn="l" defTabSz="1511960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2pPr>
      <a:lvl3pPr marL="1889951" indent="-377990" algn="l" defTabSz="1511960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3307" kern="1200">
          <a:solidFill>
            <a:schemeClr val="tx1"/>
          </a:solidFill>
          <a:latin typeface="+mn-lt"/>
          <a:ea typeface="+mn-ea"/>
          <a:cs typeface="+mn-cs"/>
        </a:defRPr>
      </a:lvl3pPr>
      <a:lvl4pPr marL="2645931" indent="-377990" algn="l" defTabSz="1511960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976" kern="1200">
          <a:solidFill>
            <a:schemeClr val="tx1"/>
          </a:solidFill>
          <a:latin typeface="+mn-lt"/>
          <a:ea typeface="+mn-ea"/>
          <a:cs typeface="+mn-cs"/>
        </a:defRPr>
      </a:lvl4pPr>
      <a:lvl5pPr marL="3401911" indent="-377990" algn="l" defTabSz="1511960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976" kern="1200">
          <a:solidFill>
            <a:schemeClr val="tx1"/>
          </a:solidFill>
          <a:latin typeface="+mn-lt"/>
          <a:ea typeface="+mn-ea"/>
          <a:cs typeface="+mn-cs"/>
        </a:defRPr>
      </a:lvl5pPr>
      <a:lvl6pPr marL="4157891" indent="-377990" algn="l" defTabSz="1511960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976" kern="1200">
          <a:solidFill>
            <a:schemeClr val="tx1"/>
          </a:solidFill>
          <a:latin typeface="+mn-lt"/>
          <a:ea typeface="+mn-ea"/>
          <a:cs typeface="+mn-cs"/>
        </a:defRPr>
      </a:lvl6pPr>
      <a:lvl7pPr marL="4913871" indent="-377990" algn="l" defTabSz="1511960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976" kern="1200">
          <a:solidFill>
            <a:schemeClr val="tx1"/>
          </a:solidFill>
          <a:latin typeface="+mn-lt"/>
          <a:ea typeface="+mn-ea"/>
          <a:cs typeface="+mn-cs"/>
        </a:defRPr>
      </a:lvl7pPr>
      <a:lvl8pPr marL="5669852" indent="-377990" algn="l" defTabSz="1511960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976" kern="1200">
          <a:solidFill>
            <a:schemeClr val="tx1"/>
          </a:solidFill>
          <a:latin typeface="+mn-lt"/>
          <a:ea typeface="+mn-ea"/>
          <a:cs typeface="+mn-cs"/>
        </a:defRPr>
      </a:lvl8pPr>
      <a:lvl9pPr marL="6425832" indent="-377990" algn="l" defTabSz="1511960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97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511960" rtl="0" eaLnBrk="1" latinLnBrk="0" hangingPunct="1">
        <a:defRPr sz="2976" kern="1200">
          <a:solidFill>
            <a:schemeClr val="tx1"/>
          </a:solidFill>
          <a:latin typeface="+mn-lt"/>
          <a:ea typeface="+mn-ea"/>
          <a:cs typeface="+mn-cs"/>
        </a:defRPr>
      </a:lvl1pPr>
      <a:lvl2pPr marL="755980" algn="l" defTabSz="1511960" rtl="0" eaLnBrk="1" latinLnBrk="0" hangingPunct="1">
        <a:defRPr sz="2976" kern="1200">
          <a:solidFill>
            <a:schemeClr val="tx1"/>
          </a:solidFill>
          <a:latin typeface="+mn-lt"/>
          <a:ea typeface="+mn-ea"/>
          <a:cs typeface="+mn-cs"/>
        </a:defRPr>
      </a:lvl2pPr>
      <a:lvl3pPr marL="1511960" algn="l" defTabSz="1511960" rtl="0" eaLnBrk="1" latinLnBrk="0" hangingPunct="1">
        <a:defRPr sz="2976" kern="1200">
          <a:solidFill>
            <a:schemeClr val="tx1"/>
          </a:solidFill>
          <a:latin typeface="+mn-lt"/>
          <a:ea typeface="+mn-ea"/>
          <a:cs typeface="+mn-cs"/>
        </a:defRPr>
      </a:lvl3pPr>
      <a:lvl4pPr marL="2267941" algn="l" defTabSz="1511960" rtl="0" eaLnBrk="1" latinLnBrk="0" hangingPunct="1">
        <a:defRPr sz="2976" kern="1200">
          <a:solidFill>
            <a:schemeClr val="tx1"/>
          </a:solidFill>
          <a:latin typeface="+mn-lt"/>
          <a:ea typeface="+mn-ea"/>
          <a:cs typeface="+mn-cs"/>
        </a:defRPr>
      </a:lvl4pPr>
      <a:lvl5pPr marL="3023921" algn="l" defTabSz="1511960" rtl="0" eaLnBrk="1" latinLnBrk="0" hangingPunct="1">
        <a:defRPr sz="2976" kern="1200">
          <a:solidFill>
            <a:schemeClr val="tx1"/>
          </a:solidFill>
          <a:latin typeface="+mn-lt"/>
          <a:ea typeface="+mn-ea"/>
          <a:cs typeface="+mn-cs"/>
        </a:defRPr>
      </a:lvl5pPr>
      <a:lvl6pPr marL="3779901" algn="l" defTabSz="1511960" rtl="0" eaLnBrk="1" latinLnBrk="0" hangingPunct="1">
        <a:defRPr sz="2976" kern="1200">
          <a:solidFill>
            <a:schemeClr val="tx1"/>
          </a:solidFill>
          <a:latin typeface="+mn-lt"/>
          <a:ea typeface="+mn-ea"/>
          <a:cs typeface="+mn-cs"/>
        </a:defRPr>
      </a:lvl6pPr>
      <a:lvl7pPr marL="4535881" algn="l" defTabSz="1511960" rtl="0" eaLnBrk="1" latinLnBrk="0" hangingPunct="1">
        <a:defRPr sz="2976" kern="1200">
          <a:solidFill>
            <a:schemeClr val="tx1"/>
          </a:solidFill>
          <a:latin typeface="+mn-lt"/>
          <a:ea typeface="+mn-ea"/>
          <a:cs typeface="+mn-cs"/>
        </a:defRPr>
      </a:lvl7pPr>
      <a:lvl8pPr marL="5291861" algn="l" defTabSz="1511960" rtl="0" eaLnBrk="1" latinLnBrk="0" hangingPunct="1">
        <a:defRPr sz="2976" kern="1200">
          <a:solidFill>
            <a:schemeClr val="tx1"/>
          </a:solidFill>
          <a:latin typeface="+mn-lt"/>
          <a:ea typeface="+mn-ea"/>
          <a:cs typeface="+mn-cs"/>
        </a:defRPr>
      </a:lvl8pPr>
      <a:lvl9pPr marL="6047842" algn="l" defTabSz="1511960" rtl="0" eaLnBrk="1" latinLnBrk="0" hangingPunct="1">
        <a:defRPr sz="297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turbosquid.com/3d-models/realistic-minotaur-max/1034756" TargetMode="Externa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Related image">
            <a:extLst>
              <a:ext uri="{FF2B5EF4-FFF2-40B4-BE49-F238E27FC236}">
                <a16:creationId xmlns:a16="http://schemas.microsoft.com/office/drawing/2014/main" id="{D6E406AF-4F2F-43AF-A5B1-5FE030B1F24D}"/>
              </a:ext>
            </a:extLst>
          </p:cNvPr>
          <p:cNvPicPr/>
          <p:nvPr/>
        </p:nvPicPr>
        <p:blipFill rotWithShape="1">
          <a:blip r:embed="rId2">
            <a:alphaModFix amt="3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942" r="25446" b="17275"/>
          <a:stretch/>
        </p:blipFill>
        <p:spPr bwMode="auto">
          <a:xfrm>
            <a:off x="0" y="0"/>
            <a:ext cx="15119350" cy="21383625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 Box 11">
            <a:extLst>
              <a:ext uri="{FF2B5EF4-FFF2-40B4-BE49-F238E27FC236}">
                <a16:creationId xmlns:a16="http://schemas.microsoft.com/office/drawing/2014/main" id="{44CFF3FE-C6C0-4358-9237-7A354DB0AB57}"/>
              </a:ext>
            </a:extLst>
          </p:cNvPr>
          <p:cNvSpPr txBox="1"/>
          <p:nvPr/>
        </p:nvSpPr>
        <p:spPr>
          <a:xfrm>
            <a:off x="1224465" y="4078150"/>
            <a:ext cx="10301328" cy="16584123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Bring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your class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to learn about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ancient gods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and monsters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in a fun and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interactive way.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Each academic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year we will be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changing the focus to a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new ancient culture. This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is a great way for pupils to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learn about cultures that are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not typically included in the school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curriculum.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Follow the red thread to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make it out alive,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stray from the path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and you may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encounter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538135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monsters…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n>
                  <a:noFill/>
                </a:ln>
                <a:solidFill>
                  <a:srgbClr val="C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 Box 10">
            <a:extLst>
              <a:ext uri="{FF2B5EF4-FFF2-40B4-BE49-F238E27FC236}">
                <a16:creationId xmlns:a16="http://schemas.microsoft.com/office/drawing/2014/main" id="{A3294CFF-CFC6-44DB-B0C7-783E599649BB}"/>
              </a:ext>
            </a:extLst>
          </p:cNvPr>
          <p:cNvSpPr txBox="1"/>
          <p:nvPr/>
        </p:nvSpPr>
        <p:spPr>
          <a:xfrm>
            <a:off x="7174459" y="974957"/>
            <a:ext cx="6528134" cy="9852364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0" dirty="0">
                <a:ln>
                  <a:noFill/>
                </a:ln>
                <a:solidFill>
                  <a:srgbClr val="BF8F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Will</a:t>
            </a:r>
            <a:endParaRPr lang="en-GB" sz="3600" dirty="0">
              <a:ln>
                <a:noFill/>
              </a:ln>
              <a:solidFill>
                <a:srgbClr val="BF8F00"/>
              </a:solidFill>
              <a:effectLst>
                <a:outerShdw blurRad="38100" dist="19050" dir="2700000" algn="tl">
                  <a:schemeClr val="dk1">
                    <a:alpha val="40000"/>
                  </a:schemeClr>
                </a:outerShdw>
              </a:effectLst>
              <a:latin typeface="Algerian" panose="04020705040A02060702" pitchFamily="8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400" dirty="0">
                <a:solidFill>
                  <a:srgbClr val="BF8F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 		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400" dirty="0">
                <a:solidFill>
                  <a:srgbClr val="BF8F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			</a:t>
            </a:r>
            <a:r>
              <a:rPr lang="en-GB" sz="16600" dirty="0">
                <a:solidFill>
                  <a:srgbClr val="BF8F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you</a:t>
            </a: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</a:t>
            </a: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</a:t>
            </a:r>
            <a:r>
              <a:rPr lang="en-GB" sz="9000" dirty="0">
                <a:ln>
                  <a:noFill/>
                </a:ln>
                <a:solidFill>
                  <a:srgbClr val="BF8F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enter</a:t>
            </a: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4800" dirty="0">
                <a:ln>
                  <a:noFill/>
                </a:ln>
                <a:solidFill>
                  <a:srgbClr val="BF8F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4800" dirty="0">
                <a:ln>
                  <a:noFill/>
                </a:ln>
                <a:solidFill>
                  <a:srgbClr val="BF8F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the …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3000" dirty="0">
                <a:ln>
                  <a:noFill/>
                </a:ln>
                <a:solidFill>
                  <a:srgbClr val="C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 Box 12">
            <a:extLst>
              <a:ext uri="{FF2B5EF4-FFF2-40B4-BE49-F238E27FC236}">
                <a16:creationId xmlns:a16="http://schemas.microsoft.com/office/drawing/2014/main" id="{1624711E-7570-450E-9C83-F01FF6F6F19C}"/>
              </a:ext>
            </a:extLst>
          </p:cNvPr>
          <p:cNvSpPr txBox="1"/>
          <p:nvPr/>
        </p:nvSpPr>
        <p:spPr>
          <a:xfrm>
            <a:off x="8516986" y="14994244"/>
            <a:ext cx="5139055" cy="5769610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C4591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The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C4591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British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n>
                  <a:noFill/>
                </a:ln>
                <a:solidFill>
                  <a:srgbClr val="C4591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Museum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n>
                  <a:noFill/>
                </a:ln>
                <a:solidFill>
                  <a:srgbClr val="C4591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n>
                  <a:noFill/>
                </a:ln>
                <a:solidFill>
                  <a:srgbClr val="C4591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Ancient Greece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n>
                  <a:noFill/>
                </a:ln>
                <a:solidFill>
                  <a:srgbClr val="C4591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9</a:t>
            </a:r>
            <a:r>
              <a:rPr lang="en-GB" sz="2400" baseline="30000" dirty="0">
                <a:ln>
                  <a:noFill/>
                </a:ln>
                <a:solidFill>
                  <a:srgbClr val="C4591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400" dirty="0">
                <a:ln>
                  <a:noFill/>
                </a:ln>
                <a:solidFill>
                  <a:srgbClr val="C4591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 September 2019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r">
              <a:lnSpc>
                <a:spcPct val="107000"/>
              </a:lnSpc>
              <a:spcAft>
                <a:spcPts val="800"/>
              </a:spcAft>
              <a:buFont typeface="Algerian" panose="04020705040A02060702" pitchFamily="82" charset="0"/>
              <a:buChar char="–"/>
            </a:pPr>
            <a:r>
              <a:rPr lang="en-GB" sz="2400" dirty="0">
                <a:ln>
                  <a:noFill/>
                </a:ln>
                <a:solidFill>
                  <a:srgbClr val="C4591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22</a:t>
            </a:r>
            <a:r>
              <a:rPr lang="en-GB" sz="2400" baseline="30000" dirty="0">
                <a:ln>
                  <a:noFill/>
                </a:ln>
                <a:solidFill>
                  <a:srgbClr val="C4591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2400" dirty="0">
                <a:ln>
                  <a:noFill/>
                </a:ln>
                <a:solidFill>
                  <a:srgbClr val="C4591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 august 2020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n>
                  <a:noFill/>
                </a:ln>
                <a:solidFill>
                  <a:srgbClr val="C4591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n>
                  <a:noFill/>
                </a:ln>
                <a:solidFill>
                  <a:srgbClr val="C4591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Open to pupils of all ages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 Box 1">
            <a:extLst>
              <a:ext uri="{FF2B5EF4-FFF2-40B4-BE49-F238E27FC236}">
                <a16:creationId xmlns:a16="http://schemas.microsoft.com/office/drawing/2014/main" id="{6365A14A-47D3-46EA-9D06-CF884E969510}"/>
              </a:ext>
            </a:extLst>
          </p:cNvPr>
          <p:cNvSpPr txBox="1"/>
          <p:nvPr/>
        </p:nvSpPr>
        <p:spPr>
          <a:xfrm>
            <a:off x="1129516" y="594067"/>
            <a:ext cx="2049145" cy="2900680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0" dirty="0">
                <a:ln>
                  <a:noFill/>
                </a:ln>
                <a:solidFill>
                  <a:srgbClr val="C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L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Text Box 2">
            <a:extLst>
              <a:ext uri="{FF2B5EF4-FFF2-40B4-BE49-F238E27FC236}">
                <a16:creationId xmlns:a16="http://schemas.microsoft.com/office/drawing/2014/main" id="{2438A2BC-09FB-4B6E-AC7B-BCACB5709A2B}"/>
              </a:ext>
            </a:extLst>
          </p:cNvPr>
          <p:cNvSpPr txBox="1"/>
          <p:nvPr/>
        </p:nvSpPr>
        <p:spPr>
          <a:xfrm>
            <a:off x="2483271" y="2275646"/>
            <a:ext cx="4508500" cy="2900680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0" dirty="0">
                <a:ln>
                  <a:noFill/>
                </a:ln>
                <a:solidFill>
                  <a:srgbClr val="C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3000" dirty="0">
                <a:ln>
                  <a:noFill/>
                </a:ln>
                <a:solidFill>
                  <a:srgbClr val="C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 Box 3">
            <a:extLst>
              <a:ext uri="{FF2B5EF4-FFF2-40B4-BE49-F238E27FC236}">
                <a16:creationId xmlns:a16="http://schemas.microsoft.com/office/drawing/2014/main" id="{1AB70550-8B5A-4D47-B6F1-8147E7C21534}"/>
              </a:ext>
            </a:extLst>
          </p:cNvPr>
          <p:cNvSpPr txBox="1"/>
          <p:nvPr/>
        </p:nvSpPr>
        <p:spPr>
          <a:xfrm>
            <a:off x="5220263" y="5232399"/>
            <a:ext cx="1670685" cy="2900680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0" dirty="0">
                <a:ln>
                  <a:noFill/>
                </a:ln>
                <a:solidFill>
                  <a:srgbClr val="C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Text Box 4">
            <a:extLst>
              <a:ext uri="{FF2B5EF4-FFF2-40B4-BE49-F238E27FC236}">
                <a16:creationId xmlns:a16="http://schemas.microsoft.com/office/drawing/2014/main" id="{A368D1A0-3382-43E2-9ACB-C9ABACA38C5D}"/>
              </a:ext>
            </a:extLst>
          </p:cNvPr>
          <p:cNvSpPr txBox="1"/>
          <p:nvPr/>
        </p:nvSpPr>
        <p:spPr>
          <a:xfrm>
            <a:off x="5967006" y="7611211"/>
            <a:ext cx="2414905" cy="2900680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0" dirty="0">
                <a:ln>
                  <a:noFill/>
                </a:ln>
                <a:solidFill>
                  <a:srgbClr val="C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Y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Text Box 5">
            <a:extLst>
              <a:ext uri="{FF2B5EF4-FFF2-40B4-BE49-F238E27FC236}">
                <a16:creationId xmlns:a16="http://schemas.microsoft.com/office/drawing/2014/main" id="{D581B82F-0529-4E8D-BD6C-1DE473479395}"/>
              </a:ext>
            </a:extLst>
          </p:cNvPr>
          <p:cNvSpPr txBox="1"/>
          <p:nvPr/>
        </p:nvSpPr>
        <p:spPr>
          <a:xfrm>
            <a:off x="8215395" y="9078769"/>
            <a:ext cx="2590168" cy="3181675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2000" dirty="0">
                <a:ln>
                  <a:noFill/>
                </a:ln>
                <a:solidFill>
                  <a:srgbClr val="C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Text Box 7">
            <a:extLst>
              <a:ext uri="{FF2B5EF4-FFF2-40B4-BE49-F238E27FC236}">
                <a16:creationId xmlns:a16="http://schemas.microsoft.com/office/drawing/2014/main" id="{B181949C-37CF-493D-A0C1-4EFC14F763DB}"/>
              </a:ext>
            </a:extLst>
          </p:cNvPr>
          <p:cNvSpPr txBox="1"/>
          <p:nvPr/>
        </p:nvSpPr>
        <p:spPr>
          <a:xfrm>
            <a:off x="8855283" y="13653314"/>
            <a:ext cx="2414905" cy="2900680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0" dirty="0">
                <a:ln>
                  <a:noFill/>
                </a:ln>
                <a:solidFill>
                  <a:srgbClr val="C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n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Text Box 8">
            <a:extLst>
              <a:ext uri="{FF2B5EF4-FFF2-40B4-BE49-F238E27FC236}">
                <a16:creationId xmlns:a16="http://schemas.microsoft.com/office/drawing/2014/main" id="{59C26916-4698-490E-81AA-55503F097C91}"/>
              </a:ext>
            </a:extLst>
          </p:cNvPr>
          <p:cNvSpPr txBox="1"/>
          <p:nvPr/>
        </p:nvSpPr>
        <p:spPr>
          <a:xfrm>
            <a:off x="5220263" y="17779629"/>
            <a:ext cx="2436682" cy="2069657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5000" dirty="0">
                <a:ln>
                  <a:noFill/>
                </a:ln>
                <a:solidFill>
                  <a:srgbClr val="C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" name="Text Box 9">
            <a:extLst>
              <a:ext uri="{FF2B5EF4-FFF2-40B4-BE49-F238E27FC236}">
                <a16:creationId xmlns:a16="http://schemas.microsoft.com/office/drawing/2014/main" id="{707525BF-9614-4EEE-839A-99FD5338FBEC}"/>
              </a:ext>
            </a:extLst>
          </p:cNvPr>
          <p:cNvSpPr txBox="1"/>
          <p:nvPr/>
        </p:nvSpPr>
        <p:spPr>
          <a:xfrm>
            <a:off x="7559675" y="15970593"/>
            <a:ext cx="2911475" cy="3387152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3000" dirty="0">
                <a:ln>
                  <a:noFill/>
                </a:ln>
                <a:solidFill>
                  <a:srgbClr val="C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" name="Text Box 6">
            <a:extLst>
              <a:ext uri="{FF2B5EF4-FFF2-40B4-BE49-F238E27FC236}">
                <a16:creationId xmlns:a16="http://schemas.microsoft.com/office/drawing/2014/main" id="{F47A8955-2B7F-4457-A33B-5801E4B72CE5}"/>
              </a:ext>
            </a:extLst>
          </p:cNvPr>
          <p:cNvSpPr txBox="1"/>
          <p:nvPr/>
        </p:nvSpPr>
        <p:spPr>
          <a:xfrm>
            <a:off x="10277443" y="11684864"/>
            <a:ext cx="2590168" cy="2900680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0" dirty="0">
                <a:ln>
                  <a:noFill/>
                </a:ln>
                <a:solidFill>
                  <a:srgbClr val="C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" name="Frame 20">
            <a:extLst>
              <a:ext uri="{FF2B5EF4-FFF2-40B4-BE49-F238E27FC236}">
                <a16:creationId xmlns:a16="http://schemas.microsoft.com/office/drawing/2014/main" id="{9E1BAA15-0463-4E77-B324-5A6949337F76}"/>
              </a:ext>
            </a:extLst>
          </p:cNvPr>
          <p:cNvSpPr/>
          <p:nvPr/>
        </p:nvSpPr>
        <p:spPr>
          <a:xfrm>
            <a:off x="436282" y="306754"/>
            <a:ext cx="14246786" cy="20636181"/>
          </a:xfrm>
          <a:prstGeom prst="frame">
            <a:avLst>
              <a:gd name="adj1" fmla="val 1997"/>
            </a:avLst>
          </a:prstGeom>
          <a:blipFill>
            <a:blip r:embed="rId4"/>
            <a:tile tx="0" ty="0" sx="100000" sy="100000" flip="none" algn="tl"/>
          </a:blip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2" name="Frame 21">
            <a:extLst>
              <a:ext uri="{FF2B5EF4-FFF2-40B4-BE49-F238E27FC236}">
                <a16:creationId xmlns:a16="http://schemas.microsoft.com/office/drawing/2014/main" id="{CFD80AD0-5309-4F52-9F12-6206342E8BA9}"/>
              </a:ext>
            </a:extLst>
          </p:cNvPr>
          <p:cNvSpPr/>
          <p:nvPr/>
        </p:nvSpPr>
        <p:spPr>
          <a:xfrm>
            <a:off x="955964" y="847672"/>
            <a:ext cx="13177451" cy="19560996"/>
          </a:xfrm>
          <a:prstGeom prst="frame">
            <a:avLst>
              <a:gd name="adj1" fmla="val 1366"/>
            </a:avLst>
          </a:prstGeom>
          <a:blipFill>
            <a:blip r:embed="rId4"/>
            <a:tile tx="0" ty="0" sx="100000" sy="100000" flip="none" algn="tl"/>
          </a:blip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8FE623E-1F1C-4D62-A2BD-0D1869989C4A}"/>
              </a:ext>
            </a:extLst>
          </p:cNvPr>
          <p:cNvSpPr txBox="1"/>
          <p:nvPr/>
        </p:nvSpPr>
        <p:spPr>
          <a:xfrm>
            <a:off x="5295983" y="21055252"/>
            <a:ext cx="509697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Image available from </a:t>
            </a:r>
            <a:r>
              <a:rPr lang="en-GB" sz="800" dirty="0">
                <a:hlinkClick r:id="rId5"/>
              </a:rPr>
              <a:t>https://www.turbosquid.com/3d-models/realistic-minotaur-max/1034756</a:t>
            </a:r>
            <a:r>
              <a:rPr lang="en-GB" sz="800" dirty="0"/>
              <a:t> Accessed 15/04/2019</a:t>
            </a:r>
          </a:p>
        </p:txBody>
      </p:sp>
    </p:spTree>
    <p:extLst>
      <p:ext uri="{BB962C8B-B14F-4D97-AF65-F5344CB8AC3E}">
        <p14:creationId xmlns:p14="http://schemas.microsoft.com/office/powerpoint/2010/main" val="10662257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221</TotalTime>
  <Words>85</Words>
  <Application>Microsoft Office PowerPoint</Application>
  <PresentationFormat>Custom</PresentationFormat>
  <Paragraphs>52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Algerian</vt:lpstr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Martha Warren</dc:creator>
  <cp:lastModifiedBy>Martha Warren</cp:lastModifiedBy>
  <cp:revision>11</cp:revision>
  <dcterms:created xsi:type="dcterms:W3CDTF">2019-04-15T12:11:01Z</dcterms:created>
  <dcterms:modified xsi:type="dcterms:W3CDTF">2019-04-15T15:52:50Z</dcterms:modified>
</cp:coreProperties>
</file>