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EA6C3-9192-4013-B096-6F7E77BFC915}" type="datetimeFigureOut">
              <a:rPr lang="en-GB" smtClean="0"/>
              <a:t>20/11/2014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9E77F-B586-48DA-91C1-F2324246EC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EA6C3-9192-4013-B096-6F7E77BFC915}" type="datetimeFigureOut">
              <a:rPr lang="en-GB" smtClean="0"/>
              <a:t>20/11/2014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9E77F-B586-48DA-91C1-F2324246EC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EA6C3-9192-4013-B096-6F7E77BFC915}" type="datetimeFigureOut">
              <a:rPr lang="en-GB" smtClean="0"/>
              <a:t>20/11/2014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9E77F-B586-48DA-91C1-F2324246EC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EA6C3-9192-4013-B096-6F7E77BFC915}" type="datetimeFigureOut">
              <a:rPr lang="en-GB" smtClean="0"/>
              <a:t>20/11/2014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9E77F-B586-48DA-91C1-F2324246EC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EA6C3-9192-4013-B096-6F7E77BFC915}" type="datetimeFigureOut">
              <a:rPr lang="en-GB" smtClean="0"/>
              <a:t>20/11/2014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9E77F-B586-48DA-91C1-F2324246EC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EA6C3-9192-4013-B096-6F7E77BFC915}" type="datetimeFigureOut">
              <a:rPr lang="en-GB" smtClean="0"/>
              <a:t>20/11/2014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9E77F-B586-48DA-91C1-F2324246EC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EA6C3-9192-4013-B096-6F7E77BFC915}" type="datetimeFigureOut">
              <a:rPr lang="en-GB" smtClean="0"/>
              <a:t>20/11/2014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9E77F-B586-48DA-91C1-F2324246EC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EA6C3-9192-4013-B096-6F7E77BFC915}" type="datetimeFigureOut">
              <a:rPr lang="en-GB" smtClean="0"/>
              <a:t>20/11/2014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9E77F-B586-48DA-91C1-F2324246EC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EA6C3-9192-4013-B096-6F7E77BFC915}" type="datetimeFigureOut">
              <a:rPr lang="en-GB" smtClean="0"/>
              <a:t>20/11/2014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9E77F-B586-48DA-91C1-F2324246EC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EA6C3-9192-4013-B096-6F7E77BFC915}" type="datetimeFigureOut">
              <a:rPr lang="en-GB" smtClean="0"/>
              <a:t>20/11/2014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9E77F-B586-48DA-91C1-F2324246EC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EA6C3-9192-4013-B096-6F7E77BFC915}" type="datetimeFigureOut">
              <a:rPr lang="en-GB" smtClean="0"/>
              <a:t>20/11/2014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9E77F-B586-48DA-91C1-F2324246EC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7EA6C3-9192-4013-B096-6F7E77BFC915}" type="datetimeFigureOut">
              <a:rPr lang="en-GB" smtClean="0"/>
              <a:t>20/11/2014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09E77F-B586-48DA-91C1-F2324246ECF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96753"/>
            <a:ext cx="7772400" cy="115212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Technology, fortification and armaments in modernity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 descr="mi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2780928"/>
            <a:ext cx="4248472" cy="367240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C18th warfare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Tighter rules of engagement</a:t>
            </a:r>
          </a:p>
          <a:p>
            <a:r>
              <a:rPr lang="en-GB" dirty="0" smtClean="0"/>
              <a:t>Limited operations (but pervasive)</a:t>
            </a:r>
          </a:p>
          <a:p>
            <a:r>
              <a:rPr lang="en-GB" dirty="0" smtClean="0"/>
              <a:t>Professional/ mercenary armies</a:t>
            </a:r>
          </a:p>
          <a:p>
            <a:r>
              <a:rPr lang="en-GB" dirty="0" smtClean="0"/>
              <a:t>Impact on society – localised but catastrophic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7" name="Content Placeholder 6" descr="warfare 18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2060848"/>
            <a:ext cx="3240360" cy="2808312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Limitations on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Lack of firepower</a:t>
            </a:r>
          </a:p>
          <a:p>
            <a:pPr lvl="1"/>
            <a:r>
              <a:rPr lang="en-GB" dirty="0" smtClean="0"/>
              <a:t>artillery ineffective and slow, cumbersome</a:t>
            </a:r>
          </a:p>
          <a:p>
            <a:pPr lvl="1"/>
            <a:r>
              <a:rPr lang="en-GB" dirty="0" smtClean="0"/>
              <a:t>Musket</a:t>
            </a:r>
          </a:p>
          <a:p>
            <a:r>
              <a:rPr lang="en-GB" dirty="0" smtClean="0"/>
              <a:t>Communications </a:t>
            </a:r>
          </a:p>
          <a:p>
            <a:pPr lvl="1"/>
            <a:r>
              <a:rPr lang="en-GB" dirty="0" smtClean="0"/>
              <a:t>Roads, weather, food</a:t>
            </a:r>
          </a:p>
          <a:p>
            <a:r>
              <a:rPr lang="en-GB" dirty="0" smtClean="0"/>
              <a:t>State apparatus</a:t>
            </a:r>
          </a:p>
          <a:p>
            <a:pPr lvl="1"/>
            <a:r>
              <a:rPr lang="en-GB" dirty="0" smtClean="0"/>
              <a:t>Tax, resources, manpower, food, training</a:t>
            </a:r>
            <a:endParaRPr lang="en-GB" dirty="0"/>
          </a:p>
        </p:txBody>
      </p:sp>
      <p:pic>
        <p:nvPicPr>
          <p:cNvPr id="5" name="Content Placeholder 4" descr="warfar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2420888"/>
            <a:ext cx="3600399" cy="2664295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Napoleon: beginnings of </a:t>
            </a:r>
            <a:r>
              <a:rPr lang="en-GB" dirty="0" smtClean="0"/>
              <a:t>Modern warfare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Scale</a:t>
            </a:r>
          </a:p>
          <a:p>
            <a:r>
              <a:rPr lang="en-GB" dirty="0" smtClean="0"/>
              <a:t>Nation in arms: (</a:t>
            </a:r>
            <a:r>
              <a:rPr lang="en-GB" i="1" dirty="0" smtClean="0"/>
              <a:t>Grande </a:t>
            </a:r>
            <a:r>
              <a:rPr lang="en-GB" i="1" dirty="0" err="1" smtClean="0"/>
              <a:t>Armee</a:t>
            </a:r>
            <a:r>
              <a:rPr lang="en-GB" dirty="0" smtClean="0"/>
              <a:t> – 700k</a:t>
            </a:r>
          </a:p>
          <a:p>
            <a:r>
              <a:rPr lang="en-GB" dirty="0" smtClean="0"/>
              <a:t>Artillery (roads)</a:t>
            </a:r>
          </a:p>
          <a:p>
            <a:r>
              <a:rPr lang="en-GB" dirty="0" smtClean="0"/>
              <a:t>Smaller fighting units</a:t>
            </a:r>
          </a:p>
          <a:p>
            <a:r>
              <a:rPr lang="en-GB" dirty="0"/>
              <a:t>P</a:t>
            </a:r>
            <a:r>
              <a:rPr lang="en-GB" dirty="0" smtClean="0"/>
              <a:t>rofessional officers (meritocratic)</a:t>
            </a:r>
          </a:p>
          <a:p>
            <a:r>
              <a:rPr lang="en-GB" dirty="0" smtClean="0"/>
              <a:t>Speed and coordination: offensive war</a:t>
            </a:r>
          </a:p>
          <a:p>
            <a:r>
              <a:rPr lang="en-GB" dirty="0" smtClean="0"/>
              <a:t>Death : 20 yrs = ¼ million</a:t>
            </a:r>
            <a:endParaRPr lang="en-GB" dirty="0"/>
          </a:p>
        </p:txBody>
      </p:sp>
      <p:pic>
        <p:nvPicPr>
          <p:cNvPr id="5" name="Content Placeholder 4" descr="hussar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625394" y="2060848"/>
            <a:ext cx="2835038" cy="3240359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Modern Industrial War, 1815-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State structures change: tax, money, bureaucracy, administration, education</a:t>
            </a:r>
          </a:p>
          <a:p>
            <a:r>
              <a:rPr lang="en-GB" dirty="0" smtClean="0"/>
              <a:t>Industry: coal, iron &amp; industrialisation</a:t>
            </a:r>
          </a:p>
          <a:p>
            <a:r>
              <a:rPr lang="en-GB" dirty="0" smtClean="0"/>
              <a:t>Population growth as a result  </a:t>
            </a:r>
          </a:p>
          <a:p>
            <a:r>
              <a:rPr lang="en-GB" dirty="0" smtClean="0"/>
              <a:t>Railways and speed</a:t>
            </a:r>
          </a:p>
          <a:p>
            <a:pPr lvl="1"/>
            <a:r>
              <a:rPr lang="en-GB" dirty="0" smtClean="0"/>
              <a:t>Steam propulsion &amp; screw propeller – steamships</a:t>
            </a:r>
          </a:p>
          <a:p>
            <a:pPr lvl="1"/>
            <a:r>
              <a:rPr lang="en-GB" dirty="0" smtClean="0"/>
              <a:t>1850 Austrian –Prussian standoff75k troops 150 miles </a:t>
            </a:r>
          </a:p>
          <a:p>
            <a:pPr lvl="1"/>
            <a:r>
              <a:rPr lang="en-GB" dirty="0" smtClean="0"/>
              <a:t>Crimean war </a:t>
            </a:r>
          </a:p>
          <a:p>
            <a:pPr lvl="1"/>
            <a:r>
              <a:rPr lang="en-GB" dirty="0" smtClean="0"/>
              <a:t>American civil war </a:t>
            </a:r>
          </a:p>
          <a:p>
            <a:pPr lvl="1"/>
            <a:r>
              <a:rPr lang="en-GB" dirty="0" smtClean="0"/>
              <a:t>1866 Austro –Prussian war</a:t>
            </a:r>
          </a:p>
          <a:p>
            <a:r>
              <a:rPr lang="en-GB" dirty="0" smtClean="0"/>
              <a:t>Steel, m</a:t>
            </a:r>
            <a:r>
              <a:rPr lang="en-GB" dirty="0" smtClean="0"/>
              <a:t>achine engineering</a:t>
            </a:r>
          </a:p>
          <a:p>
            <a:pPr lvl="1"/>
            <a:r>
              <a:rPr lang="en-GB" dirty="0" smtClean="0"/>
              <a:t>Rifling, breech loading, revolving, magazine-fed</a:t>
            </a:r>
          </a:p>
          <a:p>
            <a:pPr lvl="1"/>
            <a:r>
              <a:rPr lang="en-GB" dirty="0" smtClean="0"/>
              <a:t>1840s percussion caps &amp; </a:t>
            </a:r>
            <a:r>
              <a:rPr lang="en-GB" dirty="0" smtClean="0"/>
              <a:t>1860s cartridges &amp; 1900 high velocity</a:t>
            </a:r>
          </a:p>
          <a:p>
            <a:pPr lvl="1"/>
            <a:r>
              <a:rPr lang="en-GB" dirty="0" smtClean="0"/>
              <a:t>Machine guns (1870 </a:t>
            </a:r>
            <a:r>
              <a:rPr lang="en-GB" dirty="0" err="1" smtClean="0"/>
              <a:t>Mitrailleuse</a:t>
            </a:r>
            <a:endParaRPr lang="en-GB" dirty="0" smtClean="0"/>
          </a:p>
          <a:p>
            <a:r>
              <a:rPr lang="en-GB" dirty="0" smtClean="0"/>
              <a:t>Telegraph </a:t>
            </a:r>
          </a:p>
          <a:p>
            <a:r>
              <a:rPr lang="en-GB" dirty="0" smtClean="0"/>
              <a:t>C</a:t>
            </a:r>
            <a:r>
              <a:rPr lang="en-GB" dirty="0" smtClean="0"/>
              <a:t>hemical industry: dyes, fertilisers, </a:t>
            </a:r>
          </a:p>
          <a:p>
            <a:pPr lvl="1"/>
            <a:r>
              <a:rPr lang="en-GB" dirty="0" smtClean="0"/>
              <a:t>Gunpowder: increase power and explosive potential</a:t>
            </a:r>
          </a:p>
          <a:p>
            <a:pPr lvl="1"/>
            <a:r>
              <a:rPr lang="en-GB" dirty="0" smtClean="0"/>
              <a:t>Heavy artillery; high-explosive (greater damage)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Modern scale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Into the field: 1866 – Austria = ¼ million men; 1870 – France 2million men</a:t>
            </a:r>
          </a:p>
          <a:p>
            <a:r>
              <a:rPr lang="en-GB" dirty="0" smtClean="0"/>
              <a:t>Conscription &amp; spirit of militarism (civilian and military blur: societies &amp; peoples at war </a:t>
            </a:r>
          </a:p>
          <a:p>
            <a:r>
              <a:rPr lang="en-GB" dirty="0" smtClean="0"/>
              <a:t>Shift to Defensive strategy by 1870 due to technology (machine gun, heavy artillery, high explosive) = undermining Napoleonic </a:t>
            </a:r>
            <a:r>
              <a:rPr lang="en-GB" i="1" dirty="0" smtClean="0"/>
              <a:t>speed</a:t>
            </a:r>
            <a:endParaRPr lang="en-GB" i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267</Words>
  <Application>Microsoft Office PowerPoint</Application>
  <PresentationFormat>On-screen Show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Technology, fortification and armaments in modernity</vt:lpstr>
      <vt:lpstr>C18th warfare</vt:lpstr>
      <vt:lpstr>Limitations on war</vt:lpstr>
      <vt:lpstr>Napoleon: beginnings of Modern warfare </vt:lpstr>
      <vt:lpstr>Modern Industrial War, 1815- </vt:lpstr>
      <vt:lpstr>Modern scale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Technology, fortification and armaments in modernity</dc:title>
  <dc:creator>se044</dc:creator>
  <cp:lastModifiedBy>se044</cp:lastModifiedBy>
  <cp:revision>6</cp:revision>
  <dcterms:created xsi:type="dcterms:W3CDTF">2014-11-20T08:00:44Z</dcterms:created>
  <dcterms:modified xsi:type="dcterms:W3CDTF">2014-11-20T09:00:51Z</dcterms:modified>
</cp:coreProperties>
</file>