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0" r:id="rId4"/>
  </p:sldMasterIdLst>
  <p:notesMasterIdLst>
    <p:notesMasterId r:id="rId17"/>
  </p:notesMasterIdLst>
  <p:handoutMasterIdLst>
    <p:handoutMasterId r:id="rId18"/>
  </p:handoutMasterIdLst>
  <p:sldIdLst>
    <p:sldId id="259" r:id="rId5"/>
    <p:sldId id="281" r:id="rId6"/>
    <p:sldId id="295" r:id="rId7"/>
    <p:sldId id="294" r:id="rId8"/>
    <p:sldId id="312" r:id="rId9"/>
    <p:sldId id="313" r:id="rId10"/>
    <p:sldId id="308" r:id="rId11"/>
    <p:sldId id="310" r:id="rId12"/>
    <p:sldId id="306" r:id="rId13"/>
    <p:sldId id="307" r:id="rId14"/>
    <p:sldId id="311" r:id="rId15"/>
    <p:sldId id="301" r:id="rId1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3529" autoAdjust="0"/>
  </p:normalViewPr>
  <p:slideViewPr>
    <p:cSldViewPr snapToGrid="0">
      <p:cViewPr varScale="1">
        <p:scale>
          <a:sx n="47" d="100"/>
          <a:sy n="47" d="100"/>
        </p:scale>
        <p:origin x="1416" y="48"/>
      </p:cViewPr>
      <p:guideLst/>
    </p:cSldViewPr>
  </p:slideViewPr>
  <p:notesTextViewPr>
    <p:cViewPr>
      <p:scale>
        <a:sx n="1" d="1"/>
        <a:sy n="1" d="1"/>
      </p:scale>
      <p:origin x="0" y="0"/>
    </p:cViewPr>
  </p:notesTextViewPr>
  <p:sorterViewPr>
    <p:cViewPr varScale="1">
      <p:scale>
        <a:sx n="100" d="100"/>
        <a:sy n="100" d="100"/>
      </p:scale>
      <p:origin x="0" y="-638"/>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0C5714-0868-4287-90D8-28FB7BF6BD2C}" type="doc">
      <dgm:prSet loTypeId="urn:microsoft.com/office/officeart/2017/3/layout/DropPinTimeline#2" loCatId="other" qsTypeId="urn:microsoft.com/office/officeart/2005/8/quickstyle/simple1" qsCatId="simple" csTypeId="urn:microsoft.com/office/officeart/2005/8/colors/accent2_1" csCatId="accent2" phldr="1"/>
      <dgm:spPr/>
      <dgm:t>
        <a:bodyPr rtlCol="0"/>
        <a:lstStyle/>
        <a:p>
          <a:pPr rtl="0"/>
          <a:endParaRPr lang="en-GB"/>
        </a:p>
      </dgm:t>
    </dgm:pt>
    <dgm:pt modelId="{E40F4386-8831-418F-B705-2EF711FB0638}">
      <dgm:prSet phldrT="[Text]"/>
      <dgm:spPr/>
      <dgm:t>
        <a:bodyPr rtlCol="0"/>
        <a:lstStyle/>
        <a:p>
          <a:pPr rtl="0"/>
          <a:r>
            <a:rPr lang="en-GB" dirty="0"/>
            <a:t>1</a:t>
          </a:r>
          <a:r>
            <a:rPr lang="en-GB" baseline="30000" dirty="0"/>
            <a:t>st</a:t>
          </a:r>
          <a:r>
            <a:rPr lang="en-GB" dirty="0"/>
            <a:t> Stage</a:t>
          </a:r>
        </a:p>
      </dgm:t>
    </dgm:pt>
    <dgm:pt modelId="{BA5DB78F-0BD1-45CF-9B96-46A70AB3D9A2}" type="parTrans" cxnId="{6DB8FFBA-487B-4E87-9D41-FD7AF2F69CF4}">
      <dgm:prSet/>
      <dgm:spPr/>
      <dgm:t>
        <a:bodyPr rtlCol="0"/>
        <a:lstStyle/>
        <a:p>
          <a:pPr rtl="0"/>
          <a:endParaRPr lang="en-GB"/>
        </a:p>
      </dgm:t>
    </dgm:pt>
    <dgm:pt modelId="{D0CAE994-5783-41EC-9711-4E1D519F3834}" type="sibTrans" cxnId="{6DB8FFBA-487B-4E87-9D41-FD7AF2F69CF4}">
      <dgm:prSet/>
      <dgm:spPr/>
      <dgm:t>
        <a:bodyPr rtlCol="0"/>
        <a:lstStyle/>
        <a:p>
          <a:pPr rtl="0"/>
          <a:endParaRPr lang="en-GB"/>
        </a:p>
      </dgm:t>
    </dgm:pt>
    <dgm:pt modelId="{9D775CEA-FB87-47C4-9A33-B679A4F91D5A}">
      <dgm:prSet phldrT="[Text]" custT="1"/>
      <dgm:spPr/>
      <dgm:t>
        <a:bodyPr rtlCol="0"/>
        <a:lstStyle/>
        <a:p>
          <a:pPr rtl="0"/>
          <a:r>
            <a:rPr lang="en-GB" sz="1400" b="0" i="0" u="none" dirty="0"/>
            <a:t>Company was healthy, staff were showing up, people were keen to learn more.</a:t>
          </a:r>
          <a:endParaRPr lang="en-GB" sz="1400" dirty="0"/>
        </a:p>
      </dgm:t>
    </dgm:pt>
    <dgm:pt modelId="{C3B4CFE3-1417-4427-AA54-FBDCAAFFE651}" type="parTrans" cxnId="{7FD8009C-0CEB-41DE-B0CC-709282B25D15}">
      <dgm:prSet/>
      <dgm:spPr/>
      <dgm:t>
        <a:bodyPr rtlCol="0"/>
        <a:lstStyle/>
        <a:p>
          <a:pPr rtl="0"/>
          <a:endParaRPr lang="en-GB"/>
        </a:p>
      </dgm:t>
    </dgm:pt>
    <dgm:pt modelId="{DCB568C9-3C02-42D5-BA11-189A5C3024AA}" type="sibTrans" cxnId="{7FD8009C-0CEB-41DE-B0CC-709282B25D15}">
      <dgm:prSet/>
      <dgm:spPr/>
      <dgm:t>
        <a:bodyPr rtlCol="0"/>
        <a:lstStyle/>
        <a:p>
          <a:pPr rtl="0"/>
          <a:endParaRPr lang="en-GB"/>
        </a:p>
      </dgm:t>
    </dgm:pt>
    <dgm:pt modelId="{216BC4CD-18EE-4F27-8680-F1299126CE77}">
      <dgm:prSet phldrT="[Text]"/>
      <dgm:spPr/>
      <dgm:t>
        <a:bodyPr rtlCol="0"/>
        <a:lstStyle/>
        <a:p>
          <a:pPr rtl="0"/>
          <a:r>
            <a:rPr lang="en-GB" dirty="0"/>
            <a:t>2</a:t>
          </a:r>
          <a:r>
            <a:rPr lang="en-GB" baseline="30000" dirty="0"/>
            <a:t>nd</a:t>
          </a:r>
          <a:r>
            <a:rPr lang="en-GB" dirty="0"/>
            <a:t> Stage</a:t>
          </a:r>
        </a:p>
      </dgm:t>
    </dgm:pt>
    <dgm:pt modelId="{9035202F-34B7-4FD2-ABEC-FBF9181D08E7}" type="parTrans" cxnId="{0A3B7C5F-7735-4608-8242-E6F73844D071}">
      <dgm:prSet/>
      <dgm:spPr/>
      <dgm:t>
        <a:bodyPr rtlCol="0"/>
        <a:lstStyle/>
        <a:p>
          <a:pPr rtl="0"/>
          <a:endParaRPr lang="en-GB"/>
        </a:p>
      </dgm:t>
    </dgm:pt>
    <dgm:pt modelId="{53BD166D-91E5-487C-BD55-AC4B1FA9AFAB}" type="sibTrans" cxnId="{0A3B7C5F-7735-4608-8242-E6F73844D071}">
      <dgm:prSet/>
      <dgm:spPr/>
      <dgm:t>
        <a:bodyPr rtlCol="0"/>
        <a:lstStyle/>
        <a:p>
          <a:pPr rtl="0"/>
          <a:endParaRPr lang="en-GB"/>
        </a:p>
      </dgm:t>
    </dgm:pt>
    <dgm:pt modelId="{C9D54AD6-2B46-4A5C-8B15-6EB605017506}">
      <dgm:prSet phldrT="[Text]" custT="1"/>
      <dgm:spPr/>
      <dgm:t>
        <a:bodyPr rtlCol="0"/>
        <a:lstStyle/>
        <a:p>
          <a:pPr rtl="0"/>
          <a:r>
            <a:rPr lang="en-GB" sz="1400" dirty="0"/>
            <a:t>Sales started to drop, equipment needed refreshment or replacement, staff started dropping.</a:t>
          </a:r>
        </a:p>
      </dgm:t>
    </dgm:pt>
    <dgm:pt modelId="{F129E4C2-7904-46D3-A1B6-3961A818C015}" type="parTrans" cxnId="{792B05C2-5166-497A-B522-DD33ED15AE00}">
      <dgm:prSet/>
      <dgm:spPr/>
      <dgm:t>
        <a:bodyPr rtlCol="0"/>
        <a:lstStyle/>
        <a:p>
          <a:pPr rtl="0"/>
          <a:endParaRPr lang="en-GB"/>
        </a:p>
      </dgm:t>
    </dgm:pt>
    <dgm:pt modelId="{BF7E5694-37A7-4053-9E35-03119E673100}" type="sibTrans" cxnId="{792B05C2-5166-497A-B522-DD33ED15AE00}">
      <dgm:prSet/>
      <dgm:spPr/>
      <dgm:t>
        <a:bodyPr rtlCol="0"/>
        <a:lstStyle/>
        <a:p>
          <a:pPr rtl="0"/>
          <a:endParaRPr lang="en-GB"/>
        </a:p>
      </dgm:t>
    </dgm:pt>
    <dgm:pt modelId="{93FF5F9D-AAFA-4950-8546-6AECA4470D48}">
      <dgm:prSet phldrT="[Text]"/>
      <dgm:spPr/>
      <dgm:t>
        <a:bodyPr rtlCol="0"/>
        <a:lstStyle/>
        <a:p>
          <a:pPr rtl="0"/>
          <a:r>
            <a:rPr lang="en-GB" dirty="0"/>
            <a:t>3</a:t>
          </a:r>
          <a:r>
            <a:rPr lang="en-GB" baseline="30000" dirty="0"/>
            <a:t>rd</a:t>
          </a:r>
          <a:r>
            <a:rPr lang="en-GB" dirty="0"/>
            <a:t> Stage</a:t>
          </a:r>
        </a:p>
      </dgm:t>
    </dgm:pt>
    <dgm:pt modelId="{3D298734-E7B7-4677-BE81-F586C8D97438}" type="parTrans" cxnId="{06A2C4EF-834F-43FD-B45A-1554E6A68EBB}">
      <dgm:prSet/>
      <dgm:spPr/>
      <dgm:t>
        <a:bodyPr rtlCol="0"/>
        <a:lstStyle/>
        <a:p>
          <a:pPr rtl="0"/>
          <a:endParaRPr lang="en-GB"/>
        </a:p>
      </dgm:t>
    </dgm:pt>
    <dgm:pt modelId="{38F0A00F-2CCF-46E9-AA53-7C6F7D500B84}" type="sibTrans" cxnId="{06A2C4EF-834F-43FD-B45A-1554E6A68EBB}">
      <dgm:prSet/>
      <dgm:spPr/>
      <dgm:t>
        <a:bodyPr rtlCol="0"/>
        <a:lstStyle/>
        <a:p>
          <a:pPr rtl="0"/>
          <a:endParaRPr lang="en-GB"/>
        </a:p>
      </dgm:t>
    </dgm:pt>
    <dgm:pt modelId="{7C246739-132B-41AD-8DFA-A108B89D138D}">
      <dgm:prSet phldrT="[Text]" custT="1"/>
      <dgm:spPr/>
      <dgm:t>
        <a:bodyPr rtlCol="0"/>
        <a:lstStyle/>
        <a:p>
          <a:pPr rtl="0"/>
          <a:r>
            <a:rPr lang="en-GB" sz="1400" dirty="0"/>
            <a:t>Realisation the company was on a </a:t>
          </a:r>
          <a:r>
            <a:rPr lang="en-GB" sz="1400"/>
            <a:t>decline.</a:t>
          </a:r>
          <a:endParaRPr lang="en-GB" sz="1400" dirty="0"/>
        </a:p>
      </dgm:t>
    </dgm:pt>
    <dgm:pt modelId="{6DC6AB27-331E-4C02-81E1-D2DC0951F94A}" type="parTrans" cxnId="{21F68C21-0932-40ED-B3AD-15446DF383C2}">
      <dgm:prSet/>
      <dgm:spPr/>
      <dgm:t>
        <a:bodyPr rtlCol="0"/>
        <a:lstStyle/>
        <a:p>
          <a:pPr rtl="0"/>
          <a:endParaRPr lang="en-GB"/>
        </a:p>
      </dgm:t>
    </dgm:pt>
    <dgm:pt modelId="{ABE6CE27-78DF-4DFE-AE98-C519395C0138}" type="sibTrans" cxnId="{21F68C21-0932-40ED-B3AD-15446DF383C2}">
      <dgm:prSet/>
      <dgm:spPr/>
      <dgm:t>
        <a:bodyPr rtlCol="0"/>
        <a:lstStyle/>
        <a:p>
          <a:pPr rtl="0"/>
          <a:endParaRPr lang="en-GB"/>
        </a:p>
      </dgm:t>
    </dgm:pt>
    <dgm:pt modelId="{57D926EE-FF1C-4F8E-BE58-791552003389}">
      <dgm:prSet phldrT="[Text]"/>
      <dgm:spPr/>
      <dgm:t>
        <a:bodyPr rtlCol="0"/>
        <a:lstStyle/>
        <a:p>
          <a:pPr rtl="0"/>
          <a:r>
            <a:rPr lang="en-GB" dirty="0"/>
            <a:t>4th Stage</a:t>
          </a:r>
        </a:p>
      </dgm:t>
    </dgm:pt>
    <dgm:pt modelId="{73E44EEA-ED9D-47FC-9428-986D0A1FC4C0}" type="parTrans" cxnId="{369994A5-D668-4BAA-BAE5-4659A47CAE31}">
      <dgm:prSet/>
      <dgm:spPr/>
      <dgm:t>
        <a:bodyPr rtlCol="0"/>
        <a:lstStyle/>
        <a:p>
          <a:pPr rtl="0"/>
          <a:endParaRPr lang="en-GB"/>
        </a:p>
      </dgm:t>
    </dgm:pt>
    <dgm:pt modelId="{A8CFE573-C424-4A7A-A6DC-2CAFAF6BE4BE}" type="sibTrans" cxnId="{369994A5-D668-4BAA-BAE5-4659A47CAE31}">
      <dgm:prSet/>
      <dgm:spPr/>
      <dgm:t>
        <a:bodyPr rtlCol="0"/>
        <a:lstStyle/>
        <a:p>
          <a:pPr rtl="0"/>
          <a:endParaRPr lang="en-GB"/>
        </a:p>
      </dgm:t>
    </dgm:pt>
    <dgm:pt modelId="{C29A2877-D327-472A-B8DE-A9582740D1C4}">
      <dgm:prSet phldrT="[Text]"/>
      <dgm:spPr/>
      <dgm:t>
        <a:bodyPr rtlCol="0"/>
        <a:lstStyle/>
        <a:p>
          <a:pPr rtl="0"/>
          <a:r>
            <a:rPr lang="en-GB" dirty="0"/>
            <a:t>5</a:t>
          </a:r>
          <a:r>
            <a:rPr lang="en-GB" baseline="30000" dirty="0"/>
            <a:t>th</a:t>
          </a:r>
          <a:r>
            <a:rPr lang="en-GB" dirty="0"/>
            <a:t> Stage</a:t>
          </a:r>
        </a:p>
      </dgm:t>
    </dgm:pt>
    <dgm:pt modelId="{ACB8F89D-E3F0-46D6-9FE2-0E08ED03F108}" type="parTrans" cxnId="{E06C2FA0-97C9-4115-8036-5641738523F0}">
      <dgm:prSet/>
      <dgm:spPr/>
      <dgm:t>
        <a:bodyPr rtlCol="0"/>
        <a:lstStyle/>
        <a:p>
          <a:pPr rtl="0"/>
          <a:endParaRPr lang="en-GB"/>
        </a:p>
      </dgm:t>
    </dgm:pt>
    <dgm:pt modelId="{4C9B2A60-E155-4BBB-A3EE-15AEEAA6D5C7}" type="sibTrans" cxnId="{E06C2FA0-97C9-4115-8036-5641738523F0}">
      <dgm:prSet/>
      <dgm:spPr/>
      <dgm:t>
        <a:bodyPr rtlCol="0"/>
        <a:lstStyle/>
        <a:p>
          <a:pPr rtl="0"/>
          <a:endParaRPr lang="en-GB"/>
        </a:p>
      </dgm:t>
    </dgm:pt>
    <dgm:pt modelId="{04956CC5-BC9D-4B6B-9065-8589629A4900}">
      <dgm:prSet phldrT="[Text]" custT="1"/>
      <dgm:spPr/>
      <dgm:t>
        <a:bodyPr rtlCol="0"/>
        <a:lstStyle/>
        <a:p>
          <a:pPr rtl="0"/>
          <a:r>
            <a:rPr lang="en-GB" sz="1400" b="0" i="0" u="none" dirty="0"/>
            <a:t>Planning stage, find out our objectives for the future, where it went wrong and how it can be better than before.</a:t>
          </a:r>
          <a:endParaRPr lang="en-GB" sz="1400" dirty="0"/>
        </a:p>
      </dgm:t>
    </dgm:pt>
    <dgm:pt modelId="{EF3CCB5D-2D2B-414F-9C3E-2A98641DE75C}" type="parTrans" cxnId="{BE51D2B2-029C-4554-8705-90B588CC81C4}">
      <dgm:prSet/>
      <dgm:spPr/>
      <dgm:t>
        <a:bodyPr rtlCol="0"/>
        <a:lstStyle/>
        <a:p>
          <a:pPr rtl="0"/>
          <a:endParaRPr lang="en-GB"/>
        </a:p>
      </dgm:t>
    </dgm:pt>
    <dgm:pt modelId="{4A8BA95F-C155-4C29-BC73-64B882D2BD09}" type="sibTrans" cxnId="{BE51D2B2-029C-4554-8705-90B588CC81C4}">
      <dgm:prSet/>
      <dgm:spPr/>
      <dgm:t>
        <a:bodyPr rtlCol="0"/>
        <a:lstStyle/>
        <a:p>
          <a:pPr rtl="0"/>
          <a:endParaRPr lang="en-GB"/>
        </a:p>
      </dgm:t>
    </dgm:pt>
    <dgm:pt modelId="{25D1910D-4E8B-4393-8125-38DEB2A68B1E}">
      <dgm:prSet phldrT="[Text]" custT="1"/>
      <dgm:spPr/>
      <dgm:t>
        <a:bodyPr rtlCol="0"/>
        <a:lstStyle/>
        <a:p>
          <a:pPr rtl="0"/>
          <a:r>
            <a:rPr lang="en-GB" sz="1500" dirty="0"/>
            <a:t>After</a:t>
          </a:r>
          <a:r>
            <a:rPr lang="en-GB" sz="1500" baseline="0" dirty="0"/>
            <a:t> all planning has taken place and the business is thriving better than ever before.</a:t>
          </a:r>
          <a:endParaRPr lang="en-GB" sz="1500" dirty="0"/>
        </a:p>
      </dgm:t>
    </dgm:pt>
    <dgm:pt modelId="{71FC1CD1-8933-446D-A410-F2E5ECFCDCD4}" type="parTrans" cxnId="{D76B7430-3357-4174-8439-41EDA872EF5F}">
      <dgm:prSet/>
      <dgm:spPr/>
      <dgm:t>
        <a:bodyPr rtlCol="0"/>
        <a:lstStyle/>
        <a:p>
          <a:pPr rtl="0"/>
          <a:endParaRPr lang="en-GB"/>
        </a:p>
      </dgm:t>
    </dgm:pt>
    <dgm:pt modelId="{FD38C820-2D77-442C-81A5-3C5E08D280FF}" type="sibTrans" cxnId="{D76B7430-3357-4174-8439-41EDA872EF5F}">
      <dgm:prSet/>
      <dgm:spPr/>
      <dgm:t>
        <a:bodyPr rtlCol="0"/>
        <a:lstStyle/>
        <a:p>
          <a:pPr rtl="0"/>
          <a:endParaRPr lang="en-GB"/>
        </a:p>
      </dgm:t>
    </dgm:pt>
    <dgm:pt modelId="{407671DE-689A-4402-8922-08873E63480D}" type="pres">
      <dgm:prSet presAssocID="{160C5714-0868-4287-90D8-28FB7BF6BD2C}" presName="root" presStyleCnt="0">
        <dgm:presLayoutVars>
          <dgm:chMax/>
          <dgm:chPref/>
          <dgm:dir/>
          <dgm:animLvl val="lvl"/>
        </dgm:presLayoutVars>
      </dgm:prSet>
      <dgm:spPr/>
    </dgm:pt>
    <dgm:pt modelId="{1E8C53CE-312B-400D-8E6A-4635CB4CE270}" type="pres">
      <dgm:prSet presAssocID="{160C5714-0868-4287-90D8-28FB7BF6BD2C}" presName="divider" presStyleLbl="fgAcc1" presStyleIdx="0" presStyleCnt="6"/>
      <dgm:spPr>
        <a:solidFill>
          <a:schemeClr val="accent2">
            <a:alpha val="90000"/>
            <a:tint val="40000"/>
            <a:hueOff val="0"/>
            <a:satOff val="0"/>
            <a:lumOff val="0"/>
            <a:alphaOff val="0"/>
          </a:schemeClr>
        </a:solidFill>
        <a:ln w="12700" cap="flat" cmpd="sng" algn="ctr">
          <a:solidFill>
            <a:schemeClr val="accent2">
              <a:hueOff val="0"/>
              <a:satOff val="0"/>
              <a:lumOff val="0"/>
              <a:alphaOff val="0"/>
            </a:schemeClr>
          </a:solidFill>
          <a:prstDash val="solid"/>
          <a:miter lim="800000"/>
          <a:tailEnd type="triangle" w="lg" len="lg"/>
        </a:ln>
        <a:effectLst/>
      </dgm:spPr>
    </dgm:pt>
    <dgm:pt modelId="{46D0A0B6-99C1-4C93-9D07-D394FCD06FBC}" type="pres">
      <dgm:prSet presAssocID="{160C5714-0868-4287-90D8-28FB7BF6BD2C}" presName="nodes" presStyleCnt="0">
        <dgm:presLayoutVars>
          <dgm:chMax/>
          <dgm:chPref/>
          <dgm:animLvl val="lvl"/>
        </dgm:presLayoutVars>
      </dgm:prSet>
      <dgm:spPr/>
    </dgm:pt>
    <dgm:pt modelId="{54FA9F05-68DF-4858-B50D-DCEC408D98A0}" type="pres">
      <dgm:prSet presAssocID="{E40F4386-8831-418F-B705-2EF711FB0638}" presName="composite" presStyleCnt="0"/>
      <dgm:spPr/>
    </dgm:pt>
    <dgm:pt modelId="{CDDE1E5C-76D1-411D-97D4-8F1977E9842D}" type="pres">
      <dgm:prSet presAssocID="{E40F4386-8831-418F-B705-2EF711FB0638}" presName="ConnectorPoint" presStyleLbl="lnNode1" presStyleIdx="0" presStyleCnt="5"/>
      <dgm:spPr/>
    </dgm:pt>
    <dgm:pt modelId="{A3C084F2-0093-4679-BE5F-A72847C99793}" type="pres">
      <dgm:prSet presAssocID="{E40F4386-8831-418F-B705-2EF711FB0638}" presName="DropPinPlaceHolder" presStyleCnt="0"/>
      <dgm:spPr/>
    </dgm:pt>
    <dgm:pt modelId="{0A69E26B-610A-460B-8DC9-F49A37B64039}" type="pres">
      <dgm:prSet presAssocID="{E40F4386-8831-418F-B705-2EF711FB0638}" presName="DropPin" presStyleLbl="alignNode1" presStyleIdx="0" presStyleCnt="5" custLinFactNeighborY="-3516"/>
      <dgm:spPr/>
    </dgm:pt>
    <dgm:pt modelId="{0D47F3AA-634C-409F-BD69-E4BACD9CCCFA}" type="pres">
      <dgm:prSet presAssocID="{E40F4386-8831-418F-B705-2EF711FB0638}" presName="Ellipse" presStyleLbl="fgAcc1" presStyleIdx="1" presStyleCnt="6"/>
      <dgm:spPr>
        <a:solidFill>
          <a:schemeClr val="accent2">
            <a:alpha val="90000"/>
            <a:tint val="40000"/>
            <a:hueOff val="0"/>
            <a:satOff val="0"/>
            <a:lumOff val="0"/>
            <a:alphaOff val="0"/>
          </a:schemeClr>
        </a:solidFill>
        <a:ln w="12700" cap="flat" cmpd="sng" algn="ctr">
          <a:noFill/>
          <a:prstDash val="solid"/>
          <a:miter lim="800000"/>
        </a:ln>
        <a:effectLst/>
      </dgm:spPr>
    </dgm:pt>
    <dgm:pt modelId="{A292B0A5-8BE5-4E84-8618-26EA28CFF4A3}" type="pres">
      <dgm:prSet presAssocID="{E40F4386-8831-418F-B705-2EF711FB0638}" presName="L2TextContainer" presStyleLbl="revTx" presStyleIdx="0" presStyleCnt="10">
        <dgm:presLayoutVars>
          <dgm:bulletEnabled val="1"/>
        </dgm:presLayoutVars>
      </dgm:prSet>
      <dgm:spPr/>
    </dgm:pt>
    <dgm:pt modelId="{AA393DB5-4DAB-4AB9-875A-4BE9E87DA2BF}" type="pres">
      <dgm:prSet presAssocID="{E40F4386-8831-418F-B705-2EF711FB0638}" presName="L1TextContainer" presStyleLbl="revTx" presStyleIdx="1" presStyleCnt="10">
        <dgm:presLayoutVars>
          <dgm:chMax val="1"/>
          <dgm:chPref val="1"/>
          <dgm:bulletEnabled val="1"/>
        </dgm:presLayoutVars>
      </dgm:prSet>
      <dgm:spPr/>
    </dgm:pt>
    <dgm:pt modelId="{D10F2BCE-B77B-4F05-95FD-A65109E5DEA0}" type="pres">
      <dgm:prSet presAssocID="{E40F4386-8831-418F-B705-2EF711FB0638}" presName="ConnectLine" presStyleLbl="sibTrans1D1" presStyleIdx="0" presStyleCnt="5"/>
      <dgm:spPr>
        <a:noFill/>
        <a:ln w="9525" cap="flat" cmpd="sng" algn="ctr">
          <a:solidFill>
            <a:schemeClr val="accent2">
              <a:lumMod val="50000"/>
            </a:schemeClr>
          </a:solidFill>
          <a:prstDash val="dash"/>
          <a:miter lim="800000"/>
        </a:ln>
        <a:effectLst/>
      </dgm:spPr>
    </dgm:pt>
    <dgm:pt modelId="{7842451D-72E5-4EF0-B35E-DA20F99FD31B}" type="pres">
      <dgm:prSet presAssocID="{E40F4386-8831-418F-B705-2EF711FB0638}" presName="EmptyPlaceHolder" presStyleCnt="0"/>
      <dgm:spPr/>
    </dgm:pt>
    <dgm:pt modelId="{B17D2C92-48C0-4F3D-88BD-E2B451D76F57}" type="pres">
      <dgm:prSet presAssocID="{D0CAE994-5783-41EC-9711-4E1D519F3834}" presName="spaceBetweenRectangles" presStyleCnt="0"/>
      <dgm:spPr/>
    </dgm:pt>
    <dgm:pt modelId="{FBE92DF5-B8E0-497C-B190-87AC73E45970}" type="pres">
      <dgm:prSet presAssocID="{216BC4CD-18EE-4F27-8680-F1299126CE77}" presName="composite" presStyleCnt="0"/>
      <dgm:spPr/>
    </dgm:pt>
    <dgm:pt modelId="{94B71067-EBEC-4112-A9D1-8B8A7A437FC8}" type="pres">
      <dgm:prSet presAssocID="{216BC4CD-18EE-4F27-8680-F1299126CE77}" presName="ConnectorPoint" presStyleLbl="lnNode1" presStyleIdx="1" presStyleCnt="5"/>
      <dgm:spPr/>
    </dgm:pt>
    <dgm:pt modelId="{7514FAA3-F485-4827-B6A2-FC89911A0BB4}" type="pres">
      <dgm:prSet presAssocID="{216BC4CD-18EE-4F27-8680-F1299126CE77}" presName="DropPinPlaceHolder" presStyleCnt="0"/>
      <dgm:spPr/>
    </dgm:pt>
    <dgm:pt modelId="{11AAD205-8152-4363-B661-3C3A26A103FF}" type="pres">
      <dgm:prSet presAssocID="{216BC4CD-18EE-4F27-8680-F1299126CE77}" presName="DropPin" presStyleLbl="alignNode1" presStyleIdx="1" presStyleCnt="5" custLinFactNeighborY="3516"/>
      <dgm:spPr/>
    </dgm:pt>
    <dgm:pt modelId="{2E4364CD-3B8A-4A42-AB11-744F4277900A}" type="pres">
      <dgm:prSet presAssocID="{216BC4CD-18EE-4F27-8680-F1299126CE77}" presName="Ellipse" presStyleLbl="fgAcc1" presStyleIdx="2" presStyleCnt="6"/>
      <dgm:spPr>
        <a:solidFill>
          <a:schemeClr val="accent2">
            <a:alpha val="90000"/>
            <a:tint val="40000"/>
            <a:hueOff val="0"/>
            <a:satOff val="0"/>
            <a:lumOff val="0"/>
            <a:alphaOff val="0"/>
          </a:schemeClr>
        </a:solidFill>
        <a:ln w="12700" cap="flat" cmpd="sng" algn="ctr">
          <a:noFill/>
          <a:prstDash val="solid"/>
          <a:miter lim="800000"/>
        </a:ln>
        <a:effectLst/>
      </dgm:spPr>
    </dgm:pt>
    <dgm:pt modelId="{07310A89-F151-435B-963F-FD9908E8C694}" type="pres">
      <dgm:prSet presAssocID="{216BC4CD-18EE-4F27-8680-F1299126CE77}" presName="L2TextContainer" presStyleLbl="revTx" presStyleIdx="2" presStyleCnt="10">
        <dgm:presLayoutVars>
          <dgm:bulletEnabled val="1"/>
        </dgm:presLayoutVars>
      </dgm:prSet>
      <dgm:spPr/>
    </dgm:pt>
    <dgm:pt modelId="{6386BA6E-453A-41E1-ADAD-7626B92BD1BF}" type="pres">
      <dgm:prSet presAssocID="{216BC4CD-18EE-4F27-8680-F1299126CE77}" presName="L1TextContainer" presStyleLbl="revTx" presStyleIdx="3" presStyleCnt="10">
        <dgm:presLayoutVars>
          <dgm:chMax val="1"/>
          <dgm:chPref val="1"/>
          <dgm:bulletEnabled val="1"/>
        </dgm:presLayoutVars>
      </dgm:prSet>
      <dgm:spPr/>
    </dgm:pt>
    <dgm:pt modelId="{DB95D829-80DF-4ADA-B04C-CE92ADFB6606}" type="pres">
      <dgm:prSet presAssocID="{216BC4CD-18EE-4F27-8680-F1299126CE77}" presName="ConnectLine" presStyleLbl="sibTrans1D1" presStyleIdx="1" presStyleCnt="5"/>
      <dgm:spPr>
        <a:noFill/>
        <a:ln w="9525" cap="flat" cmpd="sng" algn="ctr">
          <a:solidFill>
            <a:schemeClr val="accent2">
              <a:lumMod val="50000"/>
            </a:schemeClr>
          </a:solidFill>
          <a:prstDash val="dash"/>
          <a:miter lim="800000"/>
        </a:ln>
        <a:effectLst/>
      </dgm:spPr>
    </dgm:pt>
    <dgm:pt modelId="{CDFB6879-D0D6-43FC-BC0B-D27687D992EB}" type="pres">
      <dgm:prSet presAssocID="{216BC4CD-18EE-4F27-8680-F1299126CE77}" presName="EmptyPlaceHolder" presStyleCnt="0"/>
      <dgm:spPr/>
    </dgm:pt>
    <dgm:pt modelId="{73F94D99-690C-4CBF-869A-EF5DD70CF6B4}" type="pres">
      <dgm:prSet presAssocID="{53BD166D-91E5-487C-BD55-AC4B1FA9AFAB}" presName="spaceBetweenRectangles" presStyleCnt="0"/>
      <dgm:spPr/>
    </dgm:pt>
    <dgm:pt modelId="{CEDC3BDA-322C-4005-A3A5-77E148865242}" type="pres">
      <dgm:prSet presAssocID="{93FF5F9D-AAFA-4950-8546-6AECA4470D48}" presName="composite" presStyleCnt="0"/>
      <dgm:spPr/>
    </dgm:pt>
    <dgm:pt modelId="{83D4573F-3CB1-4541-8BEE-E8224A8ED015}" type="pres">
      <dgm:prSet presAssocID="{93FF5F9D-AAFA-4950-8546-6AECA4470D48}" presName="ConnectorPoint" presStyleLbl="lnNode1" presStyleIdx="2" presStyleCnt="5"/>
      <dgm:spPr/>
    </dgm:pt>
    <dgm:pt modelId="{192BBF61-2B64-4E18-92EE-EF8B6030201C}" type="pres">
      <dgm:prSet presAssocID="{93FF5F9D-AAFA-4950-8546-6AECA4470D48}" presName="DropPinPlaceHolder" presStyleCnt="0"/>
      <dgm:spPr/>
    </dgm:pt>
    <dgm:pt modelId="{63CCDBCC-C40A-41AF-BB40-B20A9AB919D8}" type="pres">
      <dgm:prSet presAssocID="{93FF5F9D-AAFA-4950-8546-6AECA4470D48}" presName="DropPin" presStyleLbl="alignNode1" presStyleIdx="2" presStyleCnt="5" custLinFactNeighborY="-3516"/>
      <dgm:spPr/>
    </dgm:pt>
    <dgm:pt modelId="{C25D9000-2762-4B6C-BFD6-7B6C2D0122B9}" type="pres">
      <dgm:prSet presAssocID="{93FF5F9D-AAFA-4950-8546-6AECA4470D48}" presName="Ellipse" presStyleLbl="fgAcc1" presStyleIdx="3" presStyleCnt="6"/>
      <dgm:spPr>
        <a:solidFill>
          <a:schemeClr val="accent2">
            <a:alpha val="90000"/>
            <a:tint val="40000"/>
            <a:hueOff val="0"/>
            <a:satOff val="0"/>
            <a:lumOff val="0"/>
            <a:alphaOff val="0"/>
          </a:schemeClr>
        </a:solidFill>
        <a:ln w="12700" cap="flat" cmpd="sng" algn="ctr">
          <a:noFill/>
          <a:prstDash val="solid"/>
          <a:miter lim="800000"/>
        </a:ln>
        <a:effectLst/>
      </dgm:spPr>
    </dgm:pt>
    <dgm:pt modelId="{C08C98A3-4322-425C-8260-4319044AFBF1}" type="pres">
      <dgm:prSet presAssocID="{93FF5F9D-AAFA-4950-8546-6AECA4470D48}" presName="L2TextContainer" presStyleLbl="revTx" presStyleIdx="4" presStyleCnt="10">
        <dgm:presLayoutVars>
          <dgm:bulletEnabled val="1"/>
        </dgm:presLayoutVars>
      </dgm:prSet>
      <dgm:spPr/>
    </dgm:pt>
    <dgm:pt modelId="{52F3B4A2-8EDD-4B40-B5F3-A1CECB56D29F}" type="pres">
      <dgm:prSet presAssocID="{93FF5F9D-AAFA-4950-8546-6AECA4470D48}" presName="L1TextContainer" presStyleLbl="revTx" presStyleIdx="5" presStyleCnt="10">
        <dgm:presLayoutVars>
          <dgm:chMax val="1"/>
          <dgm:chPref val="1"/>
          <dgm:bulletEnabled val="1"/>
        </dgm:presLayoutVars>
      </dgm:prSet>
      <dgm:spPr/>
    </dgm:pt>
    <dgm:pt modelId="{4A2B3FB7-F9B6-43D5-A931-C70A3750EA87}" type="pres">
      <dgm:prSet presAssocID="{93FF5F9D-AAFA-4950-8546-6AECA4470D48}" presName="ConnectLine" presStyleLbl="sibTrans1D1" presStyleIdx="2" presStyleCnt="5"/>
      <dgm:spPr>
        <a:noFill/>
        <a:ln w="9525" cap="flat" cmpd="sng" algn="ctr">
          <a:solidFill>
            <a:schemeClr val="accent2">
              <a:lumMod val="50000"/>
            </a:schemeClr>
          </a:solidFill>
          <a:prstDash val="dash"/>
          <a:miter lim="800000"/>
        </a:ln>
        <a:effectLst/>
      </dgm:spPr>
    </dgm:pt>
    <dgm:pt modelId="{BA1A1A8C-A776-4D01-B097-263B42C05CD4}" type="pres">
      <dgm:prSet presAssocID="{93FF5F9D-AAFA-4950-8546-6AECA4470D48}" presName="EmptyPlaceHolder" presStyleCnt="0"/>
      <dgm:spPr/>
    </dgm:pt>
    <dgm:pt modelId="{06E0E481-BB98-4161-9BDE-A1547F63DD20}" type="pres">
      <dgm:prSet presAssocID="{38F0A00F-2CCF-46E9-AA53-7C6F7D500B84}" presName="spaceBetweenRectangles" presStyleCnt="0"/>
      <dgm:spPr/>
    </dgm:pt>
    <dgm:pt modelId="{FB2E9D8E-3404-4E79-B215-9DBE16583FBD}" type="pres">
      <dgm:prSet presAssocID="{57D926EE-FF1C-4F8E-BE58-791552003389}" presName="composite" presStyleCnt="0"/>
      <dgm:spPr/>
    </dgm:pt>
    <dgm:pt modelId="{A4A288FA-2972-4660-B846-F0F60F21A8F3}" type="pres">
      <dgm:prSet presAssocID="{57D926EE-FF1C-4F8E-BE58-791552003389}" presName="ConnectorPoint" presStyleLbl="lnNode1" presStyleIdx="3" presStyleCnt="5"/>
      <dgm:spPr/>
    </dgm:pt>
    <dgm:pt modelId="{B00C1F6C-3838-4D06-B744-0D84C6431A13}" type="pres">
      <dgm:prSet presAssocID="{57D926EE-FF1C-4F8E-BE58-791552003389}" presName="DropPinPlaceHolder" presStyleCnt="0"/>
      <dgm:spPr/>
    </dgm:pt>
    <dgm:pt modelId="{4C5813BC-956A-4F8C-B1AA-086730732ACF}" type="pres">
      <dgm:prSet presAssocID="{57D926EE-FF1C-4F8E-BE58-791552003389}" presName="DropPin" presStyleLbl="alignNode1" presStyleIdx="3" presStyleCnt="5" custLinFactNeighborY="3516"/>
      <dgm:spPr/>
    </dgm:pt>
    <dgm:pt modelId="{30745FD9-45E6-4F2F-952E-B76E1E38EA48}" type="pres">
      <dgm:prSet presAssocID="{57D926EE-FF1C-4F8E-BE58-791552003389}" presName="Ellipse" presStyleLbl="fgAcc1" presStyleIdx="4" presStyleCnt="6"/>
      <dgm:spPr>
        <a:solidFill>
          <a:schemeClr val="accent2">
            <a:alpha val="90000"/>
            <a:tint val="40000"/>
            <a:hueOff val="0"/>
            <a:satOff val="0"/>
            <a:lumOff val="0"/>
            <a:alphaOff val="0"/>
          </a:schemeClr>
        </a:solidFill>
        <a:ln w="12700" cap="flat" cmpd="sng" algn="ctr">
          <a:noFill/>
          <a:prstDash val="solid"/>
          <a:miter lim="800000"/>
        </a:ln>
        <a:effectLst/>
      </dgm:spPr>
    </dgm:pt>
    <dgm:pt modelId="{FA75F9D6-BA19-40B6-8EBB-F8B5A1A5DB04}" type="pres">
      <dgm:prSet presAssocID="{57D926EE-FF1C-4F8E-BE58-791552003389}" presName="L2TextContainer" presStyleLbl="revTx" presStyleIdx="6" presStyleCnt="10">
        <dgm:presLayoutVars>
          <dgm:bulletEnabled val="1"/>
        </dgm:presLayoutVars>
      </dgm:prSet>
      <dgm:spPr/>
    </dgm:pt>
    <dgm:pt modelId="{7759EFD6-8D9B-407B-BFD2-E887C01621A3}" type="pres">
      <dgm:prSet presAssocID="{57D926EE-FF1C-4F8E-BE58-791552003389}" presName="L1TextContainer" presStyleLbl="revTx" presStyleIdx="7" presStyleCnt="10">
        <dgm:presLayoutVars>
          <dgm:chMax val="1"/>
          <dgm:chPref val="1"/>
          <dgm:bulletEnabled val="1"/>
        </dgm:presLayoutVars>
      </dgm:prSet>
      <dgm:spPr/>
    </dgm:pt>
    <dgm:pt modelId="{87D01122-9189-4BBF-B5EB-8A13E8CADCB7}" type="pres">
      <dgm:prSet presAssocID="{57D926EE-FF1C-4F8E-BE58-791552003389}" presName="ConnectLine" presStyleLbl="sibTrans1D1" presStyleIdx="3" presStyleCnt="5"/>
      <dgm:spPr>
        <a:noFill/>
        <a:ln w="9525" cap="flat" cmpd="sng" algn="ctr">
          <a:solidFill>
            <a:schemeClr val="accent2">
              <a:lumMod val="50000"/>
            </a:schemeClr>
          </a:solidFill>
          <a:prstDash val="dash"/>
          <a:miter lim="800000"/>
        </a:ln>
        <a:effectLst/>
      </dgm:spPr>
    </dgm:pt>
    <dgm:pt modelId="{F2083E7F-8909-4F43-97E9-9BDF4D0B9596}" type="pres">
      <dgm:prSet presAssocID="{57D926EE-FF1C-4F8E-BE58-791552003389}" presName="EmptyPlaceHolder" presStyleCnt="0"/>
      <dgm:spPr/>
    </dgm:pt>
    <dgm:pt modelId="{6A29383C-57EA-4549-AEB6-87AA2F47DB91}" type="pres">
      <dgm:prSet presAssocID="{A8CFE573-C424-4A7A-A6DC-2CAFAF6BE4BE}" presName="spaceBetweenRectangles" presStyleCnt="0"/>
      <dgm:spPr/>
    </dgm:pt>
    <dgm:pt modelId="{07E7D5C7-192C-4FD4-8FDB-8367E75296B2}" type="pres">
      <dgm:prSet presAssocID="{C29A2877-D327-472A-B8DE-A9582740D1C4}" presName="composite" presStyleCnt="0"/>
      <dgm:spPr/>
    </dgm:pt>
    <dgm:pt modelId="{E5A60AEB-AC99-48F9-A630-D706383CE830}" type="pres">
      <dgm:prSet presAssocID="{C29A2877-D327-472A-B8DE-A9582740D1C4}" presName="ConnectorPoint" presStyleLbl="lnNode1" presStyleIdx="4" presStyleCnt="5"/>
      <dgm:spPr/>
    </dgm:pt>
    <dgm:pt modelId="{DAA99B08-B3AE-4897-936E-6B401AF838B8}" type="pres">
      <dgm:prSet presAssocID="{C29A2877-D327-472A-B8DE-A9582740D1C4}" presName="DropPinPlaceHolder" presStyleCnt="0"/>
      <dgm:spPr/>
    </dgm:pt>
    <dgm:pt modelId="{53AB3C40-A8F3-42AD-ACAA-EFFE0F58231C}" type="pres">
      <dgm:prSet presAssocID="{C29A2877-D327-472A-B8DE-A9582740D1C4}" presName="DropPin" presStyleLbl="alignNode1" presStyleIdx="4" presStyleCnt="5" custLinFactNeighborY="-3516"/>
      <dgm:spPr/>
    </dgm:pt>
    <dgm:pt modelId="{D2FD05BB-C8D3-4629-A36D-3F0D8E17237D}" type="pres">
      <dgm:prSet presAssocID="{C29A2877-D327-472A-B8DE-A9582740D1C4}" presName="Ellipse" presStyleLbl="fgAcc1" presStyleIdx="5" presStyleCnt="6"/>
      <dgm:spPr>
        <a:solidFill>
          <a:schemeClr val="accent2">
            <a:alpha val="90000"/>
            <a:tint val="40000"/>
            <a:hueOff val="0"/>
            <a:satOff val="0"/>
            <a:lumOff val="0"/>
            <a:alphaOff val="0"/>
          </a:schemeClr>
        </a:solidFill>
        <a:ln w="12700" cap="flat" cmpd="sng" algn="ctr">
          <a:noFill/>
          <a:prstDash val="solid"/>
          <a:miter lim="800000"/>
        </a:ln>
        <a:effectLst/>
      </dgm:spPr>
    </dgm:pt>
    <dgm:pt modelId="{A27C66FE-A882-45CB-AA8B-D41CAAC87FCE}" type="pres">
      <dgm:prSet presAssocID="{C29A2877-D327-472A-B8DE-A9582740D1C4}" presName="L2TextContainer" presStyleLbl="revTx" presStyleIdx="8" presStyleCnt="10">
        <dgm:presLayoutVars>
          <dgm:bulletEnabled val="1"/>
        </dgm:presLayoutVars>
      </dgm:prSet>
      <dgm:spPr/>
    </dgm:pt>
    <dgm:pt modelId="{A3AC5A82-45CF-44A1-B41F-635DAC5A92BB}" type="pres">
      <dgm:prSet presAssocID="{C29A2877-D327-472A-B8DE-A9582740D1C4}" presName="L1TextContainer" presStyleLbl="revTx" presStyleIdx="9" presStyleCnt="10">
        <dgm:presLayoutVars>
          <dgm:chMax val="1"/>
          <dgm:chPref val="1"/>
          <dgm:bulletEnabled val="1"/>
        </dgm:presLayoutVars>
      </dgm:prSet>
      <dgm:spPr/>
    </dgm:pt>
    <dgm:pt modelId="{1513F0EC-F72E-4447-AE42-46AD1B95828E}" type="pres">
      <dgm:prSet presAssocID="{C29A2877-D327-472A-B8DE-A9582740D1C4}" presName="ConnectLine" presStyleLbl="sibTrans1D1" presStyleIdx="4" presStyleCnt="5"/>
      <dgm:spPr>
        <a:noFill/>
        <a:ln w="9525" cap="flat" cmpd="sng" algn="ctr">
          <a:solidFill>
            <a:schemeClr val="accent2">
              <a:lumMod val="50000"/>
            </a:schemeClr>
          </a:solidFill>
          <a:prstDash val="dash"/>
          <a:miter lim="800000"/>
        </a:ln>
        <a:effectLst/>
      </dgm:spPr>
    </dgm:pt>
    <dgm:pt modelId="{AEE1B82C-0846-4933-84C5-2CE9F6ABE6B4}" type="pres">
      <dgm:prSet presAssocID="{C29A2877-D327-472A-B8DE-A9582740D1C4}" presName="EmptyPlaceHolder" presStyleCnt="0"/>
      <dgm:spPr/>
    </dgm:pt>
  </dgm:ptLst>
  <dgm:cxnLst>
    <dgm:cxn modelId="{2F8D9110-DEE1-4530-A787-7B1F955B8D11}" type="presOf" srcId="{E40F4386-8831-418F-B705-2EF711FB0638}" destId="{AA393DB5-4DAB-4AB9-875A-4BE9E87DA2BF}" srcOrd="0" destOrd="0" presId="urn:microsoft.com/office/officeart/2017/3/layout/DropPinTimeline#2"/>
    <dgm:cxn modelId="{21F68C21-0932-40ED-B3AD-15446DF383C2}" srcId="{93FF5F9D-AAFA-4950-8546-6AECA4470D48}" destId="{7C246739-132B-41AD-8DFA-A108B89D138D}" srcOrd="0" destOrd="0" parTransId="{6DC6AB27-331E-4C02-81E1-D2DC0951F94A}" sibTransId="{ABE6CE27-78DF-4DFE-AE98-C519395C0138}"/>
    <dgm:cxn modelId="{D76B7430-3357-4174-8439-41EDA872EF5F}" srcId="{C29A2877-D327-472A-B8DE-A9582740D1C4}" destId="{25D1910D-4E8B-4393-8125-38DEB2A68B1E}" srcOrd="0" destOrd="0" parTransId="{71FC1CD1-8933-446D-A410-F2E5ECFCDCD4}" sibTransId="{FD38C820-2D77-442C-81A5-3C5E08D280FF}"/>
    <dgm:cxn modelId="{10C14F34-D61A-4E98-B25B-3E085A103CE3}" type="presOf" srcId="{160C5714-0868-4287-90D8-28FB7BF6BD2C}" destId="{407671DE-689A-4402-8922-08873E63480D}" srcOrd="0" destOrd="0" presId="urn:microsoft.com/office/officeart/2017/3/layout/DropPinTimeline#2"/>
    <dgm:cxn modelId="{0A3B7C5F-7735-4608-8242-E6F73844D071}" srcId="{160C5714-0868-4287-90D8-28FB7BF6BD2C}" destId="{216BC4CD-18EE-4F27-8680-F1299126CE77}" srcOrd="1" destOrd="0" parTransId="{9035202F-34B7-4FD2-ABEC-FBF9181D08E7}" sibTransId="{53BD166D-91E5-487C-BD55-AC4B1FA9AFAB}"/>
    <dgm:cxn modelId="{676C0349-F2D6-4D2C-9FCF-F305471D4E59}" type="presOf" srcId="{216BC4CD-18EE-4F27-8680-F1299126CE77}" destId="{6386BA6E-453A-41E1-ADAD-7626B92BD1BF}" srcOrd="0" destOrd="0" presId="urn:microsoft.com/office/officeart/2017/3/layout/DropPinTimeline#2"/>
    <dgm:cxn modelId="{5014994C-918A-42D4-A167-074D88DB0B7A}" type="presOf" srcId="{7C246739-132B-41AD-8DFA-A108B89D138D}" destId="{C08C98A3-4322-425C-8260-4319044AFBF1}" srcOrd="0" destOrd="0" presId="urn:microsoft.com/office/officeart/2017/3/layout/DropPinTimeline#2"/>
    <dgm:cxn modelId="{6EE63C79-C3BB-40FB-8A21-3E84A0431EC1}" type="presOf" srcId="{04956CC5-BC9D-4B6B-9065-8589629A4900}" destId="{FA75F9D6-BA19-40B6-8EBB-F8B5A1A5DB04}" srcOrd="0" destOrd="0" presId="urn:microsoft.com/office/officeart/2017/3/layout/DropPinTimeline#2"/>
    <dgm:cxn modelId="{D8458B8B-6A4A-41F6-A4AC-6449A963A532}" type="presOf" srcId="{57D926EE-FF1C-4F8E-BE58-791552003389}" destId="{7759EFD6-8D9B-407B-BFD2-E887C01621A3}" srcOrd="0" destOrd="0" presId="urn:microsoft.com/office/officeart/2017/3/layout/DropPinTimeline#2"/>
    <dgm:cxn modelId="{7FD8009C-0CEB-41DE-B0CC-709282B25D15}" srcId="{E40F4386-8831-418F-B705-2EF711FB0638}" destId="{9D775CEA-FB87-47C4-9A33-B679A4F91D5A}" srcOrd="0" destOrd="0" parTransId="{C3B4CFE3-1417-4427-AA54-FBDCAAFFE651}" sibTransId="{DCB568C9-3C02-42D5-BA11-189A5C3024AA}"/>
    <dgm:cxn modelId="{E06C2FA0-97C9-4115-8036-5641738523F0}" srcId="{160C5714-0868-4287-90D8-28FB7BF6BD2C}" destId="{C29A2877-D327-472A-B8DE-A9582740D1C4}" srcOrd="4" destOrd="0" parTransId="{ACB8F89D-E3F0-46D6-9FE2-0E08ED03F108}" sibTransId="{4C9B2A60-E155-4BBB-A3EE-15AEEAA6D5C7}"/>
    <dgm:cxn modelId="{369994A5-D668-4BAA-BAE5-4659A47CAE31}" srcId="{160C5714-0868-4287-90D8-28FB7BF6BD2C}" destId="{57D926EE-FF1C-4F8E-BE58-791552003389}" srcOrd="3" destOrd="0" parTransId="{73E44EEA-ED9D-47FC-9428-986D0A1FC4C0}" sibTransId="{A8CFE573-C424-4A7A-A6DC-2CAFAF6BE4BE}"/>
    <dgm:cxn modelId="{BE51D2B2-029C-4554-8705-90B588CC81C4}" srcId="{57D926EE-FF1C-4F8E-BE58-791552003389}" destId="{04956CC5-BC9D-4B6B-9065-8589629A4900}" srcOrd="0" destOrd="0" parTransId="{EF3CCB5D-2D2B-414F-9C3E-2A98641DE75C}" sibTransId="{4A8BA95F-C155-4C29-BC73-64B882D2BD09}"/>
    <dgm:cxn modelId="{A3C550B7-D35D-4082-8B0A-7D10ADFE124B}" type="presOf" srcId="{25D1910D-4E8B-4393-8125-38DEB2A68B1E}" destId="{A27C66FE-A882-45CB-AA8B-D41CAAC87FCE}" srcOrd="0" destOrd="0" presId="urn:microsoft.com/office/officeart/2017/3/layout/DropPinTimeline#2"/>
    <dgm:cxn modelId="{6DB8FFBA-487B-4E87-9D41-FD7AF2F69CF4}" srcId="{160C5714-0868-4287-90D8-28FB7BF6BD2C}" destId="{E40F4386-8831-418F-B705-2EF711FB0638}" srcOrd="0" destOrd="0" parTransId="{BA5DB78F-0BD1-45CF-9B96-46A70AB3D9A2}" sibTransId="{D0CAE994-5783-41EC-9711-4E1D519F3834}"/>
    <dgm:cxn modelId="{792B05C2-5166-497A-B522-DD33ED15AE00}" srcId="{216BC4CD-18EE-4F27-8680-F1299126CE77}" destId="{C9D54AD6-2B46-4A5C-8B15-6EB605017506}" srcOrd="0" destOrd="0" parTransId="{F129E4C2-7904-46D3-A1B6-3961A818C015}" sibTransId="{BF7E5694-37A7-4053-9E35-03119E673100}"/>
    <dgm:cxn modelId="{71FE39CF-70A2-4C21-8FB1-F54587B63FA9}" type="presOf" srcId="{9D775CEA-FB87-47C4-9A33-B679A4F91D5A}" destId="{A292B0A5-8BE5-4E84-8618-26EA28CFF4A3}" srcOrd="0" destOrd="0" presId="urn:microsoft.com/office/officeart/2017/3/layout/DropPinTimeline#2"/>
    <dgm:cxn modelId="{300126DA-65CE-4820-8449-FCF3ECC004FE}" type="presOf" srcId="{93FF5F9D-AAFA-4950-8546-6AECA4470D48}" destId="{52F3B4A2-8EDD-4B40-B5F3-A1CECB56D29F}" srcOrd="0" destOrd="0" presId="urn:microsoft.com/office/officeart/2017/3/layout/DropPinTimeline#2"/>
    <dgm:cxn modelId="{382E8FED-2C26-4F51-BA70-9056716C7596}" type="presOf" srcId="{C9D54AD6-2B46-4A5C-8B15-6EB605017506}" destId="{07310A89-F151-435B-963F-FD9908E8C694}" srcOrd="0" destOrd="0" presId="urn:microsoft.com/office/officeart/2017/3/layout/DropPinTimeline#2"/>
    <dgm:cxn modelId="{06A2C4EF-834F-43FD-B45A-1554E6A68EBB}" srcId="{160C5714-0868-4287-90D8-28FB7BF6BD2C}" destId="{93FF5F9D-AAFA-4950-8546-6AECA4470D48}" srcOrd="2" destOrd="0" parTransId="{3D298734-E7B7-4677-BE81-F586C8D97438}" sibTransId="{38F0A00F-2CCF-46E9-AA53-7C6F7D500B84}"/>
    <dgm:cxn modelId="{08E607FE-15AE-432C-8214-161F17E777E2}" type="presOf" srcId="{C29A2877-D327-472A-B8DE-A9582740D1C4}" destId="{A3AC5A82-45CF-44A1-B41F-635DAC5A92BB}" srcOrd="0" destOrd="0" presId="urn:microsoft.com/office/officeart/2017/3/layout/DropPinTimeline#2"/>
    <dgm:cxn modelId="{6C89CD35-86C2-488C-B1B6-B8E91AB121B7}" type="presParOf" srcId="{407671DE-689A-4402-8922-08873E63480D}" destId="{1E8C53CE-312B-400D-8E6A-4635CB4CE270}" srcOrd="0" destOrd="0" presId="urn:microsoft.com/office/officeart/2017/3/layout/DropPinTimeline#2"/>
    <dgm:cxn modelId="{F459E339-6CF5-4935-83C6-C36F4BD218C0}" type="presParOf" srcId="{407671DE-689A-4402-8922-08873E63480D}" destId="{46D0A0B6-99C1-4C93-9D07-D394FCD06FBC}" srcOrd="1" destOrd="0" presId="urn:microsoft.com/office/officeart/2017/3/layout/DropPinTimeline#2"/>
    <dgm:cxn modelId="{6F671416-8896-48F7-9C8D-78A9E6200C9E}" type="presParOf" srcId="{46D0A0B6-99C1-4C93-9D07-D394FCD06FBC}" destId="{54FA9F05-68DF-4858-B50D-DCEC408D98A0}" srcOrd="0" destOrd="0" presId="urn:microsoft.com/office/officeart/2017/3/layout/DropPinTimeline#2"/>
    <dgm:cxn modelId="{3C9C78E0-7D90-4559-B028-76D9854C715A}" type="presParOf" srcId="{54FA9F05-68DF-4858-B50D-DCEC408D98A0}" destId="{CDDE1E5C-76D1-411D-97D4-8F1977E9842D}" srcOrd="0" destOrd="0" presId="urn:microsoft.com/office/officeart/2017/3/layout/DropPinTimeline#2"/>
    <dgm:cxn modelId="{F124A0A7-8845-4FD1-970D-3228C7936FA5}" type="presParOf" srcId="{54FA9F05-68DF-4858-B50D-DCEC408D98A0}" destId="{A3C084F2-0093-4679-BE5F-A72847C99793}" srcOrd="1" destOrd="0" presId="urn:microsoft.com/office/officeart/2017/3/layout/DropPinTimeline#2"/>
    <dgm:cxn modelId="{30B266FB-6D91-48A0-8521-4B28317839A2}" type="presParOf" srcId="{A3C084F2-0093-4679-BE5F-A72847C99793}" destId="{0A69E26B-610A-460B-8DC9-F49A37B64039}" srcOrd="0" destOrd="0" presId="urn:microsoft.com/office/officeart/2017/3/layout/DropPinTimeline#2"/>
    <dgm:cxn modelId="{8EA730A7-9BDD-4EC8-BFE3-AECA1A87608E}" type="presParOf" srcId="{A3C084F2-0093-4679-BE5F-A72847C99793}" destId="{0D47F3AA-634C-409F-BD69-E4BACD9CCCFA}" srcOrd="1" destOrd="0" presId="urn:microsoft.com/office/officeart/2017/3/layout/DropPinTimeline#2"/>
    <dgm:cxn modelId="{AB889069-66C0-4C20-8871-9CD6DB4AAEDF}" type="presParOf" srcId="{54FA9F05-68DF-4858-B50D-DCEC408D98A0}" destId="{A292B0A5-8BE5-4E84-8618-26EA28CFF4A3}" srcOrd="2" destOrd="0" presId="urn:microsoft.com/office/officeart/2017/3/layout/DropPinTimeline#2"/>
    <dgm:cxn modelId="{8EE28F01-EC56-49AE-AA2A-6BED9349E934}" type="presParOf" srcId="{54FA9F05-68DF-4858-B50D-DCEC408D98A0}" destId="{AA393DB5-4DAB-4AB9-875A-4BE9E87DA2BF}" srcOrd="3" destOrd="0" presId="urn:microsoft.com/office/officeart/2017/3/layout/DropPinTimeline#2"/>
    <dgm:cxn modelId="{AD2F8BAC-CA83-42B5-B2B5-BE243F3B4F28}" type="presParOf" srcId="{54FA9F05-68DF-4858-B50D-DCEC408D98A0}" destId="{D10F2BCE-B77B-4F05-95FD-A65109E5DEA0}" srcOrd="4" destOrd="0" presId="urn:microsoft.com/office/officeart/2017/3/layout/DropPinTimeline#2"/>
    <dgm:cxn modelId="{974311E6-8FCD-474C-869D-9C58AA2AB2CF}" type="presParOf" srcId="{54FA9F05-68DF-4858-B50D-DCEC408D98A0}" destId="{7842451D-72E5-4EF0-B35E-DA20F99FD31B}" srcOrd="5" destOrd="0" presId="urn:microsoft.com/office/officeart/2017/3/layout/DropPinTimeline#2"/>
    <dgm:cxn modelId="{B93D1322-F8DE-4529-B816-60B23439AEB9}" type="presParOf" srcId="{46D0A0B6-99C1-4C93-9D07-D394FCD06FBC}" destId="{B17D2C92-48C0-4F3D-88BD-E2B451D76F57}" srcOrd="1" destOrd="0" presId="urn:microsoft.com/office/officeart/2017/3/layout/DropPinTimeline#2"/>
    <dgm:cxn modelId="{595F7212-8F79-4AF4-B1FF-0AC83B4AE9B1}" type="presParOf" srcId="{46D0A0B6-99C1-4C93-9D07-D394FCD06FBC}" destId="{FBE92DF5-B8E0-497C-B190-87AC73E45970}" srcOrd="2" destOrd="0" presId="urn:microsoft.com/office/officeart/2017/3/layout/DropPinTimeline#2"/>
    <dgm:cxn modelId="{434F4C38-C0FC-417D-9B39-5099EDEEE6AF}" type="presParOf" srcId="{FBE92DF5-B8E0-497C-B190-87AC73E45970}" destId="{94B71067-EBEC-4112-A9D1-8B8A7A437FC8}" srcOrd="0" destOrd="0" presId="urn:microsoft.com/office/officeart/2017/3/layout/DropPinTimeline#2"/>
    <dgm:cxn modelId="{02D4C1E5-049A-416A-B437-DBE3A8F2ECB9}" type="presParOf" srcId="{FBE92DF5-B8E0-497C-B190-87AC73E45970}" destId="{7514FAA3-F485-4827-B6A2-FC89911A0BB4}" srcOrd="1" destOrd="0" presId="urn:microsoft.com/office/officeart/2017/3/layout/DropPinTimeline#2"/>
    <dgm:cxn modelId="{7253F39D-0DDC-4FD9-AFC0-83404612483E}" type="presParOf" srcId="{7514FAA3-F485-4827-B6A2-FC89911A0BB4}" destId="{11AAD205-8152-4363-B661-3C3A26A103FF}" srcOrd="0" destOrd="0" presId="urn:microsoft.com/office/officeart/2017/3/layout/DropPinTimeline#2"/>
    <dgm:cxn modelId="{D0BF01F7-A241-4AFA-B343-C9675FA7C34B}" type="presParOf" srcId="{7514FAA3-F485-4827-B6A2-FC89911A0BB4}" destId="{2E4364CD-3B8A-4A42-AB11-744F4277900A}" srcOrd="1" destOrd="0" presId="urn:microsoft.com/office/officeart/2017/3/layout/DropPinTimeline#2"/>
    <dgm:cxn modelId="{5C867F54-5644-46E9-BC8E-EA7641189546}" type="presParOf" srcId="{FBE92DF5-B8E0-497C-B190-87AC73E45970}" destId="{07310A89-F151-435B-963F-FD9908E8C694}" srcOrd="2" destOrd="0" presId="urn:microsoft.com/office/officeart/2017/3/layout/DropPinTimeline#2"/>
    <dgm:cxn modelId="{F1511C53-DEAF-428E-BBAD-152AEB55E9D3}" type="presParOf" srcId="{FBE92DF5-B8E0-497C-B190-87AC73E45970}" destId="{6386BA6E-453A-41E1-ADAD-7626B92BD1BF}" srcOrd="3" destOrd="0" presId="urn:microsoft.com/office/officeart/2017/3/layout/DropPinTimeline#2"/>
    <dgm:cxn modelId="{1B62D03D-1AE0-4F33-89E7-3D0A353803F6}" type="presParOf" srcId="{FBE92DF5-B8E0-497C-B190-87AC73E45970}" destId="{DB95D829-80DF-4ADA-B04C-CE92ADFB6606}" srcOrd="4" destOrd="0" presId="urn:microsoft.com/office/officeart/2017/3/layout/DropPinTimeline#2"/>
    <dgm:cxn modelId="{48A92201-C498-4CC2-8D33-EA76DB90ACB5}" type="presParOf" srcId="{FBE92DF5-B8E0-497C-B190-87AC73E45970}" destId="{CDFB6879-D0D6-43FC-BC0B-D27687D992EB}" srcOrd="5" destOrd="0" presId="urn:microsoft.com/office/officeart/2017/3/layout/DropPinTimeline#2"/>
    <dgm:cxn modelId="{D5D63A18-1518-429A-AB02-5016F347C211}" type="presParOf" srcId="{46D0A0B6-99C1-4C93-9D07-D394FCD06FBC}" destId="{73F94D99-690C-4CBF-869A-EF5DD70CF6B4}" srcOrd="3" destOrd="0" presId="urn:microsoft.com/office/officeart/2017/3/layout/DropPinTimeline#2"/>
    <dgm:cxn modelId="{142AC4D7-5C4C-4E46-BF7E-0B965E0F52C1}" type="presParOf" srcId="{46D0A0B6-99C1-4C93-9D07-D394FCD06FBC}" destId="{CEDC3BDA-322C-4005-A3A5-77E148865242}" srcOrd="4" destOrd="0" presId="urn:microsoft.com/office/officeart/2017/3/layout/DropPinTimeline#2"/>
    <dgm:cxn modelId="{7A85A911-4730-450E-BBAF-1819B73DC3C7}" type="presParOf" srcId="{CEDC3BDA-322C-4005-A3A5-77E148865242}" destId="{83D4573F-3CB1-4541-8BEE-E8224A8ED015}" srcOrd="0" destOrd="0" presId="urn:microsoft.com/office/officeart/2017/3/layout/DropPinTimeline#2"/>
    <dgm:cxn modelId="{185C458B-2BC9-4C68-BFC3-CAD51CD716F1}" type="presParOf" srcId="{CEDC3BDA-322C-4005-A3A5-77E148865242}" destId="{192BBF61-2B64-4E18-92EE-EF8B6030201C}" srcOrd="1" destOrd="0" presId="urn:microsoft.com/office/officeart/2017/3/layout/DropPinTimeline#2"/>
    <dgm:cxn modelId="{F317F21D-B461-4C78-9610-E3909525DD39}" type="presParOf" srcId="{192BBF61-2B64-4E18-92EE-EF8B6030201C}" destId="{63CCDBCC-C40A-41AF-BB40-B20A9AB919D8}" srcOrd="0" destOrd="0" presId="urn:microsoft.com/office/officeart/2017/3/layout/DropPinTimeline#2"/>
    <dgm:cxn modelId="{A53C25CC-754C-4C2C-AC2B-FA5244A4187C}" type="presParOf" srcId="{192BBF61-2B64-4E18-92EE-EF8B6030201C}" destId="{C25D9000-2762-4B6C-BFD6-7B6C2D0122B9}" srcOrd="1" destOrd="0" presId="urn:microsoft.com/office/officeart/2017/3/layout/DropPinTimeline#2"/>
    <dgm:cxn modelId="{14F9ABB0-B0E9-4CC3-8676-EC0DE9EF0D9A}" type="presParOf" srcId="{CEDC3BDA-322C-4005-A3A5-77E148865242}" destId="{C08C98A3-4322-425C-8260-4319044AFBF1}" srcOrd="2" destOrd="0" presId="urn:microsoft.com/office/officeart/2017/3/layout/DropPinTimeline#2"/>
    <dgm:cxn modelId="{6664A547-22FC-4194-9E56-BD20A082C8B5}" type="presParOf" srcId="{CEDC3BDA-322C-4005-A3A5-77E148865242}" destId="{52F3B4A2-8EDD-4B40-B5F3-A1CECB56D29F}" srcOrd="3" destOrd="0" presId="urn:microsoft.com/office/officeart/2017/3/layout/DropPinTimeline#2"/>
    <dgm:cxn modelId="{4EDC28BC-D823-4911-9A32-7CEA0779224F}" type="presParOf" srcId="{CEDC3BDA-322C-4005-A3A5-77E148865242}" destId="{4A2B3FB7-F9B6-43D5-A931-C70A3750EA87}" srcOrd="4" destOrd="0" presId="urn:microsoft.com/office/officeart/2017/3/layout/DropPinTimeline#2"/>
    <dgm:cxn modelId="{4FF873D1-57F2-4835-BC51-E337A4EA4241}" type="presParOf" srcId="{CEDC3BDA-322C-4005-A3A5-77E148865242}" destId="{BA1A1A8C-A776-4D01-B097-263B42C05CD4}" srcOrd="5" destOrd="0" presId="urn:microsoft.com/office/officeart/2017/3/layout/DropPinTimeline#2"/>
    <dgm:cxn modelId="{3B6D012D-455F-4006-A536-A6C4353C2052}" type="presParOf" srcId="{46D0A0B6-99C1-4C93-9D07-D394FCD06FBC}" destId="{06E0E481-BB98-4161-9BDE-A1547F63DD20}" srcOrd="5" destOrd="0" presId="urn:microsoft.com/office/officeart/2017/3/layout/DropPinTimeline#2"/>
    <dgm:cxn modelId="{C6A89C30-6AD3-4D93-A6B6-89620029568F}" type="presParOf" srcId="{46D0A0B6-99C1-4C93-9D07-D394FCD06FBC}" destId="{FB2E9D8E-3404-4E79-B215-9DBE16583FBD}" srcOrd="6" destOrd="0" presId="urn:microsoft.com/office/officeart/2017/3/layout/DropPinTimeline#2"/>
    <dgm:cxn modelId="{0BA6FAD4-C82F-4CF2-B050-BC6402D72317}" type="presParOf" srcId="{FB2E9D8E-3404-4E79-B215-9DBE16583FBD}" destId="{A4A288FA-2972-4660-B846-F0F60F21A8F3}" srcOrd="0" destOrd="0" presId="urn:microsoft.com/office/officeart/2017/3/layout/DropPinTimeline#2"/>
    <dgm:cxn modelId="{D827CF64-DAAB-46B4-AAE8-CAC4EDF45D65}" type="presParOf" srcId="{FB2E9D8E-3404-4E79-B215-9DBE16583FBD}" destId="{B00C1F6C-3838-4D06-B744-0D84C6431A13}" srcOrd="1" destOrd="0" presId="urn:microsoft.com/office/officeart/2017/3/layout/DropPinTimeline#2"/>
    <dgm:cxn modelId="{B6F441BE-7CC5-4BA2-AD5C-E397940C8C56}" type="presParOf" srcId="{B00C1F6C-3838-4D06-B744-0D84C6431A13}" destId="{4C5813BC-956A-4F8C-B1AA-086730732ACF}" srcOrd="0" destOrd="0" presId="urn:microsoft.com/office/officeart/2017/3/layout/DropPinTimeline#2"/>
    <dgm:cxn modelId="{942C4F31-20BC-4420-856C-1100353964F4}" type="presParOf" srcId="{B00C1F6C-3838-4D06-B744-0D84C6431A13}" destId="{30745FD9-45E6-4F2F-952E-B76E1E38EA48}" srcOrd="1" destOrd="0" presId="urn:microsoft.com/office/officeart/2017/3/layout/DropPinTimeline#2"/>
    <dgm:cxn modelId="{D0CD9DFA-2FB2-44B9-8DE3-5F6532133847}" type="presParOf" srcId="{FB2E9D8E-3404-4E79-B215-9DBE16583FBD}" destId="{FA75F9D6-BA19-40B6-8EBB-F8B5A1A5DB04}" srcOrd="2" destOrd="0" presId="urn:microsoft.com/office/officeart/2017/3/layout/DropPinTimeline#2"/>
    <dgm:cxn modelId="{D679C82D-63E2-463C-9A92-3904D69176C2}" type="presParOf" srcId="{FB2E9D8E-3404-4E79-B215-9DBE16583FBD}" destId="{7759EFD6-8D9B-407B-BFD2-E887C01621A3}" srcOrd="3" destOrd="0" presId="urn:microsoft.com/office/officeart/2017/3/layout/DropPinTimeline#2"/>
    <dgm:cxn modelId="{EC658906-BA2C-4173-BD0D-D9C187057EC8}" type="presParOf" srcId="{FB2E9D8E-3404-4E79-B215-9DBE16583FBD}" destId="{87D01122-9189-4BBF-B5EB-8A13E8CADCB7}" srcOrd="4" destOrd="0" presId="urn:microsoft.com/office/officeart/2017/3/layout/DropPinTimeline#2"/>
    <dgm:cxn modelId="{C5AA415B-AF76-4B6A-AE9F-5AF709639D9B}" type="presParOf" srcId="{FB2E9D8E-3404-4E79-B215-9DBE16583FBD}" destId="{F2083E7F-8909-4F43-97E9-9BDF4D0B9596}" srcOrd="5" destOrd="0" presId="urn:microsoft.com/office/officeart/2017/3/layout/DropPinTimeline#2"/>
    <dgm:cxn modelId="{E1E1593E-C8C5-4C96-A007-7871FDFD795F}" type="presParOf" srcId="{46D0A0B6-99C1-4C93-9D07-D394FCD06FBC}" destId="{6A29383C-57EA-4549-AEB6-87AA2F47DB91}" srcOrd="7" destOrd="0" presId="urn:microsoft.com/office/officeart/2017/3/layout/DropPinTimeline#2"/>
    <dgm:cxn modelId="{5E6C8F40-D55B-4CFE-845F-72F885373850}" type="presParOf" srcId="{46D0A0B6-99C1-4C93-9D07-D394FCD06FBC}" destId="{07E7D5C7-192C-4FD4-8FDB-8367E75296B2}" srcOrd="8" destOrd="0" presId="urn:microsoft.com/office/officeart/2017/3/layout/DropPinTimeline#2"/>
    <dgm:cxn modelId="{A0B36C88-2CD6-4929-A7AC-59DF384FF4AE}" type="presParOf" srcId="{07E7D5C7-192C-4FD4-8FDB-8367E75296B2}" destId="{E5A60AEB-AC99-48F9-A630-D706383CE830}" srcOrd="0" destOrd="0" presId="urn:microsoft.com/office/officeart/2017/3/layout/DropPinTimeline#2"/>
    <dgm:cxn modelId="{FD306634-A80C-4523-BBE1-D7866903FDDF}" type="presParOf" srcId="{07E7D5C7-192C-4FD4-8FDB-8367E75296B2}" destId="{DAA99B08-B3AE-4897-936E-6B401AF838B8}" srcOrd="1" destOrd="0" presId="urn:microsoft.com/office/officeart/2017/3/layout/DropPinTimeline#2"/>
    <dgm:cxn modelId="{F28D313F-CFB9-48AB-8BB0-83AE20F069ED}" type="presParOf" srcId="{DAA99B08-B3AE-4897-936E-6B401AF838B8}" destId="{53AB3C40-A8F3-42AD-ACAA-EFFE0F58231C}" srcOrd="0" destOrd="0" presId="urn:microsoft.com/office/officeart/2017/3/layout/DropPinTimeline#2"/>
    <dgm:cxn modelId="{3068948A-D087-458D-BC9B-5989E89D823C}" type="presParOf" srcId="{DAA99B08-B3AE-4897-936E-6B401AF838B8}" destId="{D2FD05BB-C8D3-4629-A36D-3F0D8E17237D}" srcOrd="1" destOrd="0" presId="urn:microsoft.com/office/officeart/2017/3/layout/DropPinTimeline#2"/>
    <dgm:cxn modelId="{CC2FFC25-F039-45DE-9081-1A23B9F0EE07}" type="presParOf" srcId="{07E7D5C7-192C-4FD4-8FDB-8367E75296B2}" destId="{A27C66FE-A882-45CB-AA8B-D41CAAC87FCE}" srcOrd="2" destOrd="0" presId="urn:microsoft.com/office/officeart/2017/3/layout/DropPinTimeline#2"/>
    <dgm:cxn modelId="{55086221-BF52-4988-BFDC-9AFFA91F7ADC}" type="presParOf" srcId="{07E7D5C7-192C-4FD4-8FDB-8367E75296B2}" destId="{A3AC5A82-45CF-44A1-B41F-635DAC5A92BB}" srcOrd="3" destOrd="0" presId="urn:microsoft.com/office/officeart/2017/3/layout/DropPinTimeline#2"/>
    <dgm:cxn modelId="{E35186B6-D3D9-4D2D-A30A-5D6398D7DCAF}" type="presParOf" srcId="{07E7D5C7-192C-4FD4-8FDB-8367E75296B2}" destId="{1513F0EC-F72E-4447-AE42-46AD1B95828E}" srcOrd="4" destOrd="0" presId="urn:microsoft.com/office/officeart/2017/3/layout/DropPinTimeline#2"/>
    <dgm:cxn modelId="{5246CFDA-A2E7-400D-984B-A14DF13E2A13}" type="presParOf" srcId="{07E7D5C7-192C-4FD4-8FDB-8367E75296B2}" destId="{AEE1B82C-0846-4933-84C5-2CE9F6ABE6B4}" srcOrd="5" destOrd="0" presId="urn:microsoft.com/office/officeart/2017/3/layout/DropPinTimelin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8C53CE-312B-400D-8E6A-4635CB4CE270}">
      <dsp:nvSpPr>
        <dsp:cNvPr id="0" name=""/>
        <dsp:cNvSpPr/>
      </dsp:nvSpPr>
      <dsp:spPr>
        <a:xfrm>
          <a:off x="0" y="2175669"/>
          <a:ext cx="10693400" cy="0"/>
        </a:xfrm>
        <a:prstGeom prst="line">
          <a:avLst/>
        </a:prstGeom>
        <a:solidFill>
          <a:schemeClr val="accent2">
            <a:alpha val="90000"/>
            <a:tint val="40000"/>
            <a:hueOff val="0"/>
            <a:satOff val="0"/>
            <a:lumOff val="0"/>
            <a:alphaOff val="0"/>
          </a:schemeClr>
        </a:solidFill>
        <a:ln w="12700" cap="flat" cmpd="sng" algn="ctr">
          <a:solidFill>
            <a:schemeClr val="accent2">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0A69E26B-610A-460B-8DC9-F49A37B64039}">
      <dsp:nvSpPr>
        <dsp:cNvPr id="0" name=""/>
        <dsp:cNvSpPr/>
      </dsp:nvSpPr>
      <dsp:spPr>
        <a:xfrm rot="8100000">
          <a:off x="166287" y="487298"/>
          <a:ext cx="316387" cy="316387"/>
        </a:xfrm>
        <a:prstGeom prst="teardrop">
          <a:avLst>
            <a:gd name="adj" fmla="val 115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47F3AA-634C-409F-BD69-E4BACD9CCCFA}">
      <dsp:nvSpPr>
        <dsp:cNvPr id="0" name=""/>
        <dsp:cNvSpPr/>
      </dsp:nvSpPr>
      <dsp:spPr>
        <a:xfrm>
          <a:off x="201435" y="522446"/>
          <a:ext cx="246091" cy="246091"/>
        </a:xfrm>
        <a:prstGeom prst="ellipse">
          <a:avLst/>
        </a:prstGeom>
        <a:solidFill>
          <a:schemeClr val="accent2">
            <a:alpha val="90000"/>
            <a:tint val="4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A292B0A5-8BE5-4E84-8618-26EA28CFF4A3}">
      <dsp:nvSpPr>
        <dsp:cNvPr id="0" name=""/>
        <dsp:cNvSpPr/>
      </dsp:nvSpPr>
      <dsp:spPr>
        <a:xfrm>
          <a:off x="548200" y="887672"/>
          <a:ext cx="2932566" cy="1287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7263" rIns="0" bIns="27263" numCol="1" spcCol="1270" rtlCol="0" anchor="t" anchorCtr="0">
          <a:noAutofit/>
        </a:bodyPr>
        <a:lstStyle/>
        <a:p>
          <a:pPr marL="0" lvl="0" indent="0" algn="l" defTabSz="622300" rtl="0">
            <a:lnSpc>
              <a:spcPct val="90000"/>
            </a:lnSpc>
            <a:spcBef>
              <a:spcPct val="0"/>
            </a:spcBef>
            <a:spcAft>
              <a:spcPct val="35000"/>
            </a:spcAft>
            <a:buNone/>
          </a:pPr>
          <a:r>
            <a:rPr lang="en-GB" sz="1400" b="0" i="0" u="none" kern="1200" dirty="0"/>
            <a:t>Company was healthy, staff were showing up, people were keen to learn more.</a:t>
          </a:r>
          <a:endParaRPr lang="en-GB" sz="1400" kern="1200" dirty="0"/>
        </a:p>
      </dsp:txBody>
      <dsp:txXfrm>
        <a:off x="548200" y="887672"/>
        <a:ext cx="2932566" cy="1287996"/>
      </dsp:txXfrm>
    </dsp:sp>
    <dsp:sp modelId="{AA393DB5-4DAB-4AB9-875A-4BE9E87DA2BF}">
      <dsp:nvSpPr>
        <dsp:cNvPr id="0" name=""/>
        <dsp:cNvSpPr/>
      </dsp:nvSpPr>
      <dsp:spPr>
        <a:xfrm>
          <a:off x="548200" y="435133"/>
          <a:ext cx="2932566" cy="45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ctr" anchorCtr="0">
          <a:noAutofit/>
        </a:bodyPr>
        <a:lstStyle/>
        <a:p>
          <a:pPr marL="0" lvl="0" indent="0" algn="l" defTabSz="889000" rtl="0">
            <a:lnSpc>
              <a:spcPct val="90000"/>
            </a:lnSpc>
            <a:spcBef>
              <a:spcPct val="0"/>
            </a:spcBef>
            <a:spcAft>
              <a:spcPct val="35000"/>
            </a:spcAft>
            <a:buNone/>
          </a:pPr>
          <a:r>
            <a:rPr lang="en-GB" sz="2000" kern="1200" dirty="0"/>
            <a:t>1</a:t>
          </a:r>
          <a:r>
            <a:rPr lang="en-GB" sz="2000" kern="1200" baseline="30000" dirty="0"/>
            <a:t>st</a:t>
          </a:r>
          <a:r>
            <a:rPr lang="en-GB" sz="2000" kern="1200" dirty="0"/>
            <a:t> Stage</a:t>
          </a:r>
        </a:p>
      </dsp:txBody>
      <dsp:txXfrm>
        <a:off x="548200" y="435133"/>
        <a:ext cx="2932566" cy="452539"/>
      </dsp:txXfrm>
    </dsp:sp>
    <dsp:sp modelId="{D10F2BCE-B77B-4F05-95FD-A65109E5DEA0}">
      <dsp:nvSpPr>
        <dsp:cNvPr id="0" name=""/>
        <dsp:cNvSpPr/>
      </dsp:nvSpPr>
      <dsp:spPr>
        <a:xfrm>
          <a:off x="324480" y="887672"/>
          <a:ext cx="0" cy="1287996"/>
        </a:xfrm>
        <a:prstGeom prst="line">
          <a:avLst/>
        </a:prstGeom>
        <a:noFill/>
        <a:ln w="9525" cap="flat" cmpd="sng" algn="ctr">
          <a:solidFill>
            <a:schemeClr val="accent2">
              <a:lumMod val="50000"/>
            </a:schemeClr>
          </a:solidFill>
          <a:prstDash val="dash"/>
          <a:miter lim="800000"/>
        </a:ln>
        <a:effectLst/>
      </dsp:spPr>
      <dsp:style>
        <a:lnRef idx="1">
          <a:scrgbClr r="0" g="0" b="0"/>
        </a:lnRef>
        <a:fillRef idx="0">
          <a:scrgbClr r="0" g="0" b="0"/>
        </a:fillRef>
        <a:effectRef idx="0">
          <a:scrgbClr r="0" g="0" b="0"/>
        </a:effectRef>
        <a:fontRef idx="minor"/>
      </dsp:style>
    </dsp:sp>
    <dsp:sp modelId="{CDDE1E5C-76D1-411D-97D4-8F1977E9842D}">
      <dsp:nvSpPr>
        <dsp:cNvPr id="0" name=""/>
        <dsp:cNvSpPr/>
      </dsp:nvSpPr>
      <dsp:spPr>
        <a:xfrm>
          <a:off x="286761" y="2134940"/>
          <a:ext cx="80539" cy="81457"/>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AAD205-8152-4363-B661-3C3A26A103FF}">
      <dsp:nvSpPr>
        <dsp:cNvPr id="0" name=""/>
        <dsp:cNvSpPr/>
      </dsp:nvSpPr>
      <dsp:spPr>
        <a:xfrm rot="18900000">
          <a:off x="1905953" y="3547652"/>
          <a:ext cx="316387" cy="316387"/>
        </a:xfrm>
        <a:prstGeom prst="teardrop">
          <a:avLst>
            <a:gd name="adj" fmla="val 115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4364CD-3B8A-4A42-AB11-744F4277900A}">
      <dsp:nvSpPr>
        <dsp:cNvPr id="0" name=""/>
        <dsp:cNvSpPr/>
      </dsp:nvSpPr>
      <dsp:spPr>
        <a:xfrm>
          <a:off x="1941101" y="3582800"/>
          <a:ext cx="246091" cy="246091"/>
        </a:xfrm>
        <a:prstGeom prst="ellipse">
          <a:avLst/>
        </a:prstGeom>
        <a:solidFill>
          <a:schemeClr val="accent2">
            <a:alpha val="90000"/>
            <a:tint val="4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07310A89-F151-435B-963F-FD9908E8C694}">
      <dsp:nvSpPr>
        <dsp:cNvPr id="0" name=""/>
        <dsp:cNvSpPr/>
      </dsp:nvSpPr>
      <dsp:spPr>
        <a:xfrm>
          <a:off x="2287866" y="2175669"/>
          <a:ext cx="2932566" cy="1287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7263" rIns="0" bIns="27263" numCol="1" spcCol="1270" rtlCol="0" anchor="b" anchorCtr="0">
          <a:noAutofit/>
        </a:bodyPr>
        <a:lstStyle/>
        <a:p>
          <a:pPr marL="0" lvl="0" indent="0" algn="l" defTabSz="622300" rtl="0">
            <a:lnSpc>
              <a:spcPct val="90000"/>
            </a:lnSpc>
            <a:spcBef>
              <a:spcPct val="0"/>
            </a:spcBef>
            <a:spcAft>
              <a:spcPct val="35000"/>
            </a:spcAft>
            <a:buNone/>
          </a:pPr>
          <a:r>
            <a:rPr lang="en-GB" sz="1400" kern="1200" dirty="0"/>
            <a:t>Sales started to drop, equipment needed refreshment or replacement, staff started dropping.</a:t>
          </a:r>
        </a:p>
      </dsp:txBody>
      <dsp:txXfrm>
        <a:off x="2287866" y="2175669"/>
        <a:ext cx="2932566" cy="1287996"/>
      </dsp:txXfrm>
    </dsp:sp>
    <dsp:sp modelId="{6386BA6E-453A-41E1-ADAD-7626B92BD1BF}">
      <dsp:nvSpPr>
        <dsp:cNvPr id="0" name=""/>
        <dsp:cNvSpPr/>
      </dsp:nvSpPr>
      <dsp:spPr>
        <a:xfrm>
          <a:off x="2287866" y="3463665"/>
          <a:ext cx="2932566" cy="45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ctr" anchorCtr="0">
          <a:noAutofit/>
        </a:bodyPr>
        <a:lstStyle/>
        <a:p>
          <a:pPr marL="0" lvl="0" indent="0" algn="l" defTabSz="889000" rtl="0">
            <a:lnSpc>
              <a:spcPct val="90000"/>
            </a:lnSpc>
            <a:spcBef>
              <a:spcPct val="0"/>
            </a:spcBef>
            <a:spcAft>
              <a:spcPct val="35000"/>
            </a:spcAft>
            <a:buNone/>
          </a:pPr>
          <a:r>
            <a:rPr lang="en-GB" sz="2000" kern="1200" dirty="0"/>
            <a:t>2</a:t>
          </a:r>
          <a:r>
            <a:rPr lang="en-GB" sz="2000" kern="1200" baseline="30000" dirty="0"/>
            <a:t>nd</a:t>
          </a:r>
          <a:r>
            <a:rPr lang="en-GB" sz="2000" kern="1200" dirty="0"/>
            <a:t> Stage</a:t>
          </a:r>
        </a:p>
      </dsp:txBody>
      <dsp:txXfrm>
        <a:off x="2287866" y="3463665"/>
        <a:ext cx="2932566" cy="452539"/>
      </dsp:txXfrm>
    </dsp:sp>
    <dsp:sp modelId="{DB95D829-80DF-4ADA-B04C-CE92ADFB6606}">
      <dsp:nvSpPr>
        <dsp:cNvPr id="0" name=""/>
        <dsp:cNvSpPr/>
      </dsp:nvSpPr>
      <dsp:spPr>
        <a:xfrm>
          <a:off x="2064147" y="2175669"/>
          <a:ext cx="0" cy="1287996"/>
        </a:xfrm>
        <a:prstGeom prst="line">
          <a:avLst/>
        </a:prstGeom>
        <a:noFill/>
        <a:ln w="9525" cap="flat" cmpd="sng" algn="ctr">
          <a:solidFill>
            <a:schemeClr val="accent2">
              <a:lumMod val="50000"/>
            </a:schemeClr>
          </a:solidFill>
          <a:prstDash val="dash"/>
          <a:miter lim="800000"/>
        </a:ln>
        <a:effectLst/>
      </dsp:spPr>
      <dsp:style>
        <a:lnRef idx="1">
          <a:scrgbClr r="0" g="0" b="0"/>
        </a:lnRef>
        <a:fillRef idx="0">
          <a:scrgbClr r="0" g="0" b="0"/>
        </a:fillRef>
        <a:effectRef idx="0">
          <a:scrgbClr r="0" g="0" b="0"/>
        </a:effectRef>
        <a:fontRef idx="minor"/>
      </dsp:style>
    </dsp:sp>
    <dsp:sp modelId="{94B71067-EBEC-4112-A9D1-8B8A7A437FC8}">
      <dsp:nvSpPr>
        <dsp:cNvPr id="0" name=""/>
        <dsp:cNvSpPr/>
      </dsp:nvSpPr>
      <dsp:spPr>
        <a:xfrm>
          <a:off x="2026427" y="2134940"/>
          <a:ext cx="80539" cy="81457"/>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CCDBCC-C40A-41AF-BB40-B20A9AB919D8}">
      <dsp:nvSpPr>
        <dsp:cNvPr id="0" name=""/>
        <dsp:cNvSpPr/>
      </dsp:nvSpPr>
      <dsp:spPr>
        <a:xfrm rot="8100000">
          <a:off x="3645619" y="487298"/>
          <a:ext cx="316387" cy="316387"/>
        </a:xfrm>
        <a:prstGeom prst="teardrop">
          <a:avLst>
            <a:gd name="adj" fmla="val 115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5D9000-2762-4B6C-BFD6-7B6C2D0122B9}">
      <dsp:nvSpPr>
        <dsp:cNvPr id="0" name=""/>
        <dsp:cNvSpPr/>
      </dsp:nvSpPr>
      <dsp:spPr>
        <a:xfrm>
          <a:off x="3680767" y="522446"/>
          <a:ext cx="246091" cy="246091"/>
        </a:xfrm>
        <a:prstGeom prst="ellipse">
          <a:avLst/>
        </a:prstGeom>
        <a:solidFill>
          <a:schemeClr val="accent2">
            <a:alpha val="90000"/>
            <a:tint val="4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C08C98A3-4322-425C-8260-4319044AFBF1}">
      <dsp:nvSpPr>
        <dsp:cNvPr id="0" name=""/>
        <dsp:cNvSpPr/>
      </dsp:nvSpPr>
      <dsp:spPr>
        <a:xfrm>
          <a:off x="4027533" y="887672"/>
          <a:ext cx="2932566" cy="1287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7263" rIns="0" bIns="27263" numCol="1" spcCol="1270" rtlCol="0" anchor="t" anchorCtr="0">
          <a:noAutofit/>
        </a:bodyPr>
        <a:lstStyle/>
        <a:p>
          <a:pPr marL="0" lvl="0" indent="0" algn="l" defTabSz="622300" rtl="0">
            <a:lnSpc>
              <a:spcPct val="90000"/>
            </a:lnSpc>
            <a:spcBef>
              <a:spcPct val="0"/>
            </a:spcBef>
            <a:spcAft>
              <a:spcPct val="35000"/>
            </a:spcAft>
            <a:buNone/>
          </a:pPr>
          <a:r>
            <a:rPr lang="en-GB" sz="1400" kern="1200" dirty="0"/>
            <a:t>Realisation the company was on a </a:t>
          </a:r>
          <a:r>
            <a:rPr lang="en-GB" sz="1400" kern="1200"/>
            <a:t>decline.</a:t>
          </a:r>
          <a:endParaRPr lang="en-GB" sz="1400" kern="1200" dirty="0"/>
        </a:p>
      </dsp:txBody>
      <dsp:txXfrm>
        <a:off x="4027533" y="887672"/>
        <a:ext cx="2932566" cy="1287996"/>
      </dsp:txXfrm>
    </dsp:sp>
    <dsp:sp modelId="{52F3B4A2-8EDD-4B40-B5F3-A1CECB56D29F}">
      <dsp:nvSpPr>
        <dsp:cNvPr id="0" name=""/>
        <dsp:cNvSpPr/>
      </dsp:nvSpPr>
      <dsp:spPr>
        <a:xfrm>
          <a:off x="4027533" y="435133"/>
          <a:ext cx="2932566" cy="45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ctr" anchorCtr="0">
          <a:noAutofit/>
        </a:bodyPr>
        <a:lstStyle/>
        <a:p>
          <a:pPr marL="0" lvl="0" indent="0" algn="l" defTabSz="889000" rtl="0">
            <a:lnSpc>
              <a:spcPct val="90000"/>
            </a:lnSpc>
            <a:spcBef>
              <a:spcPct val="0"/>
            </a:spcBef>
            <a:spcAft>
              <a:spcPct val="35000"/>
            </a:spcAft>
            <a:buNone/>
          </a:pPr>
          <a:r>
            <a:rPr lang="en-GB" sz="2000" kern="1200" dirty="0"/>
            <a:t>3</a:t>
          </a:r>
          <a:r>
            <a:rPr lang="en-GB" sz="2000" kern="1200" baseline="30000" dirty="0"/>
            <a:t>rd</a:t>
          </a:r>
          <a:r>
            <a:rPr lang="en-GB" sz="2000" kern="1200" dirty="0"/>
            <a:t> Stage</a:t>
          </a:r>
        </a:p>
      </dsp:txBody>
      <dsp:txXfrm>
        <a:off x="4027533" y="435133"/>
        <a:ext cx="2932566" cy="452539"/>
      </dsp:txXfrm>
    </dsp:sp>
    <dsp:sp modelId="{4A2B3FB7-F9B6-43D5-A931-C70A3750EA87}">
      <dsp:nvSpPr>
        <dsp:cNvPr id="0" name=""/>
        <dsp:cNvSpPr/>
      </dsp:nvSpPr>
      <dsp:spPr>
        <a:xfrm>
          <a:off x="3803813" y="887672"/>
          <a:ext cx="0" cy="1287996"/>
        </a:xfrm>
        <a:prstGeom prst="line">
          <a:avLst/>
        </a:prstGeom>
        <a:noFill/>
        <a:ln w="9525" cap="flat" cmpd="sng" algn="ctr">
          <a:solidFill>
            <a:schemeClr val="accent2">
              <a:lumMod val="50000"/>
            </a:schemeClr>
          </a:solidFill>
          <a:prstDash val="dash"/>
          <a:miter lim="800000"/>
        </a:ln>
        <a:effectLst/>
      </dsp:spPr>
      <dsp:style>
        <a:lnRef idx="1">
          <a:scrgbClr r="0" g="0" b="0"/>
        </a:lnRef>
        <a:fillRef idx="0">
          <a:scrgbClr r="0" g="0" b="0"/>
        </a:fillRef>
        <a:effectRef idx="0">
          <a:scrgbClr r="0" g="0" b="0"/>
        </a:effectRef>
        <a:fontRef idx="minor"/>
      </dsp:style>
    </dsp:sp>
    <dsp:sp modelId="{83D4573F-3CB1-4541-8BEE-E8224A8ED015}">
      <dsp:nvSpPr>
        <dsp:cNvPr id="0" name=""/>
        <dsp:cNvSpPr/>
      </dsp:nvSpPr>
      <dsp:spPr>
        <a:xfrm>
          <a:off x="3766093" y="2134940"/>
          <a:ext cx="80539" cy="81457"/>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5813BC-956A-4F8C-B1AA-086730732ACF}">
      <dsp:nvSpPr>
        <dsp:cNvPr id="0" name=""/>
        <dsp:cNvSpPr/>
      </dsp:nvSpPr>
      <dsp:spPr>
        <a:xfrm rot="18900000">
          <a:off x="5385285" y="3547652"/>
          <a:ext cx="316387" cy="316387"/>
        </a:xfrm>
        <a:prstGeom prst="teardrop">
          <a:avLst>
            <a:gd name="adj" fmla="val 115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745FD9-45E6-4F2F-952E-B76E1E38EA48}">
      <dsp:nvSpPr>
        <dsp:cNvPr id="0" name=""/>
        <dsp:cNvSpPr/>
      </dsp:nvSpPr>
      <dsp:spPr>
        <a:xfrm>
          <a:off x="5420433" y="3582800"/>
          <a:ext cx="246091" cy="246091"/>
        </a:xfrm>
        <a:prstGeom prst="ellipse">
          <a:avLst/>
        </a:prstGeom>
        <a:solidFill>
          <a:schemeClr val="accent2">
            <a:alpha val="90000"/>
            <a:tint val="4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FA75F9D6-BA19-40B6-8EBB-F8B5A1A5DB04}">
      <dsp:nvSpPr>
        <dsp:cNvPr id="0" name=""/>
        <dsp:cNvSpPr/>
      </dsp:nvSpPr>
      <dsp:spPr>
        <a:xfrm>
          <a:off x="5767199" y="2175669"/>
          <a:ext cx="2932566" cy="1287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7263" rIns="0" bIns="27263" numCol="1" spcCol="1270" rtlCol="0" anchor="b" anchorCtr="0">
          <a:noAutofit/>
        </a:bodyPr>
        <a:lstStyle/>
        <a:p>
          <a:pPr marL="0" lvl="0" indent="0" algn="l" defTabSz="622300" rtl="0">
            <a:lnSpc>
              <a:spcPct val="90000"/>
            </a:lnSpc>
            <a:spcBef>
              <a:spcPct val="0"/>
            </a:spcBef>
            <a:spcAft>
              <a:spcPct val="35000"/>
            </a:spcAft>
            <a:buNone/>
          </a:pPr>
          <a:r>
            <a:rPr lang="en-GB" sz="1400" b="0" i="0" u="none" kern="1200" dirty="0"/>
            <a:t>Planning stage, find out our objectives for the future, where it went wrong and how it can be better than before.</a:t>
          </a:r>
          <a:endParaRPr lang="en-GB" sz="1400" kern="1200" dirty="0"/>
        </a:p>
      </dsp:txBody>
      <dsp:txXfrm>
        <a:off x="5767199" y="2175669"/>
        <a:ext cx="2932566" cy="1287996"/>
      </dsp:txXfrm>
    </dsp:sp>
    <dsp:sp modelId="{7759EFD6-8D9B-407B-BFD2-E887C01621A3}">
      <dsp:nvSpPr>
        <dsp:cNvPr id="0" name=""/>
        <dsp:cNvSpPr/>
      </dsp:nvSpPr>
      <dsp:spPr>
        <a:xfrm>
          <a:off x="5767199" y="3463665"/>
          <a:ext cx="2932566" cy="45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ctr" anchorCtr="0">
          <a:noAutofit/>
        </a:bodyPr>
        <a:lstStyle/>
        <a:p>
          <a:pPr marL="0" lvl="0" indent="0" algn="l" defTabSz="889000" rtl="0">
            <a:lnSpc>
              <a:spcPct val="90000"/>
            </a:lnSpc>
            <a:spcBef>
              <a:spcPct val="0"/>
            </a:spcBef>
            <a:spcAft>
              <a:spcPct val="35000"/>
            </a:spcAft>
            <a:buNone/>
          </a:pPr>
          <a:r>
            <a:rPr lang="en-GB" sz="2000" kern="1200" dirty="0"/>
            <a:t>4th Stage</a:t>
          </a:r>
        </a:p>
      </dsp:txBody>
      <dsp:txXfrm>
        <a:off x="5767199" y="3463665"/>
        <a:ext cx="2932566" cy="452539"/>
      </dsp:txXfrm>
    </dsp:sp>
    <dsp:sp modelId="{87D01122-9189-4BBF-B5EB-8A13E8CADCB7}">
      <dsp:nvSpPr>
        <dsp:cNvPr id="0" name=""/>
        <dsp:cNvSpPr/>
      </dsp:nvSpPr>
      <dsp:spPr>
        <a:xfrm>
          <a:off x="5543479" y="2175669"/>
          <a:ext cx="0" cy="1287996"/>
        </a:xfrm>
        <a:prstGeom prst="line">
          <a:avLst/>
        </a:prstGeom>
        <a:noFill/>
        <a:ln w="9525" cap="flat" cmpd="sng" algn="ctr">
          <a:solidFill>
            <a:schemeClr val="accent2">
              <a:lumMod val="50000"/>
            </a:schemeClr>
          </a:solidFill>
          <a:prstDash val="dash"/>
          <a:miter lim="800000"/>
        </a:ln>
        <a:effectLst/>
      </dsp:spPr>
      <dsp:style>
        <a:lnRef idx="1">
          <a:scrgbClr r="0" g="0" b="0"/>
        </a:lnRef>
        <a:fillRef idx="0">
          <a:scrgbClr r="0" g="0" b="0"/>
        </a:fillRef>
        <a:effectRef idx="0">
          <a:scrgbClr r="0" g="0" b="0"/>
        </a:effectRef>
        <a:fontRef idx="minor"/>
      </dsp:style>
    </dsp:sp>
    <dsp:sp modelId="{A4A288FA-2972-4660-B846-F0F60F21A8F3}">
      <dsp:nvSpPr>
        <dsp:cNvPr id="0" name=""/>
        <dsp:cNvSpPr/>
      </dsp:nvSpPr>
      <dsp:spPr>
        <a:xfrm>
          <a:off x="5505759" y="2134940"/>
          <a:ext cx="80539" cy="81457"/>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AB3C40-A8F3-42AD-ACAA-EFFE0F58231C}">
      <dsp:nvSpPr>
        <dsp:cNvPr id="0" name=""/>
        <dsp:cNvSpPr/>
      </dsp:nvSpPr>
      <dsp:spPr>
        <a:xfrm rot="8100000">
          <a:off x="7124952" y="487298"/>
          <a:ext cx="316387" cy="316387"/>
        </a:xfrm>
        <a:prstGeom prst="teardrop">
          <a:avLst>
            <a:gd name="adj" fmla="val 115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FD05BB-C8D3-4629-A36D-3F0D8E17237D}">
      <dsp:nvSpPr>
        <dsp:cNvPr id="0" name=""/>
        <dsp:cNvSpPr/>
      </dsp:nvSpPr>
      <dsp:spPr>
        <a:xfrm>
          <a:off x="7160100" y="522446"/>
          <a:ext cx="246091" cy="246091"/>
        </a:xfrm>
        <a:prstGeom prst="ellipse">
          <a:avLst/>
        </a:prstGeom>
        <a:solidFill>
          <a:schemeClr val="accent2">
            <a:alpha val="90000"/>
            <a:tint val="4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A27C66FE-A882-45CB-AA8B-D41CAAC87FCE}">
      <dsp:nvSpPr>
        <dsp:cNvPr id="0" name=""/>
        <dsp:cNvSpPr/>
      </dsp:nvSpPr>
      <dsp:spPr>
        <a:xfrm>
          <a:off x="7506865" y="887672"/>
          <a:ext cx="2932566" cy="1287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7263" rIns="0" bIns="27263" numCol="1" spcCol="1270" rtlCol="0" anchor="t" anchorCtr="0">
          <a:noAutofit/>
        </a:bodyPr>
        <a:lstStyle/>
        <a:p>
          <a:pPr marL="0" lvl="0" indent="0" algn="l" defTabSz="666750" rtl="0">
            <a:lnSpc>
              <a:spcPct val="90000"/>
            </a:lnSpc>
            <a:spcBef>
              <a:spcPct val="0"/>
            </a:spcBef>
            <a:spcAft>
              <a:spcPct val="35000"/>
            </a:spcAft>
            <a:buNone/>
          </a:pPr>
          <a:r>
            <a:rPr lang="en-GB" sz="1500" kern="1200" dirty="0"/>
            <a:t>After</a:t>
          </a:r>
          <a:r>
            <a:rPr lang="en-GB" sz="1500" kern="1200" baseline="0" dirty="0"/>
            <a:t> all planning has taken place and the business is thriving better than ever before.</a:t>
          </a:r>
          <a:endParaRPr lang="en-GB" sz="1500" kern="1200" dirty="0"/>
        </a:p>
      </dsp:txBody>
      <dsp:txXfrm>
        <a:off x="7506865" y="887672"/>
        <a:ext cx="2932566" cy="1287996"/>
      </dsp:txXfrm>
    </dsp:sp>
    <dsp:sp modelId="{A3AC5A82-45CF-44A1-B41F-635DAC5A92BB}">
      <dsp:nvSpPr>
        <dsp:cNvPr id="0" name=""/>
        <dsp:cNvSpPr/>
      </dsp:nvSpPr>
      <dsp:spPr>
        <a:xfrm>
          <a:off x="7506865" y="435133"/>
          <a:ext cx="2932566" cy="45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ctr" anchorCtr="0">
          <a:noAutofit/>
        </a:bodyPr>
        <a:lstStyle/>
        <a:p>
          <a:pPr marL="0" lvl="0" indent="0" algn="l" defTabSz="889000" rtl="0">
            <a:lnSpc>
              <a:spcPct val="90000"/>
            </a:lnSpc>
            <a:spcBef>
              <a:spcPct val="0"/>
            </a:spcBef>
            <a:spcAft>
              <a:spcPct val="35000"/>
            </a:spcAft>
            <a:buNone/>
          </a:pPr>
          <a:r>
            <a:rPr lang="en-GB" sz="2000" kern="1200" dirty="0"/>
            <a:t>5</a:t>
          </a:r>
          <a:r>
            <a:rPr lang="en-GB" sz="2000" kern="1200" baseline="30000" dirty="0"/>
            <a:t>th</a:t>
          </a:r>
          <a:r>
            <a:rPr lang="en-GB" sz="2000" kern="1200" dirty="0"/>
            <a:t> Stage</a:t>
          </a:r>
        </a:p>
      </dsp:txBody>
      <dsp:txXfrm>
        <a:off x="7506865" y="435133"/>
        <a:ext cx="2932566" cy="452539"/>
      </dsp:txXfrm>
    </dsp:sp>
    <dsp:sp modelId="{1513F0EC-F72E-4447-AE42-46AD1B95828E}">
      <dsp:nvSpPr>
        <dsp:cNvPr id="0" name=""/>
        <dsp:cNvSpPr/>
      </dsp:nvSpPr>
      <dsp:spPr>
        <a:xfrm>
          <a:off x="7283145" y="887672"/>
          <a:ext cx="0" cy="1287996"/>
        </a:xfrm>
        <a:prstGeom prst="line">
          <a:avLst/>
        </a:prstGeom>
        <a:noFill/>
        <a:ln w="9525" cap="flat" cmpd="sng" algn="ctr">
          <a:solidFill>
            <a:schemeClr val="accent2">
              <a:lumMod val="50000"/>
            </a:schemeClr>
          </a:solidFill>
          <a:prstDash val="dash"/>
          <a:miter lim="800000"/>
        </a:ln>
        <a:effectLst/>
      </dsp:spPr>
      <dsp:style>
        <a:lnRef idx="1">
          <a:scrgbClr r="0" g="0" b="0"/>
        </a:lnRef>
        <a:fillRef idx="0">
          <a:scrgbClr r="0" g="0" b="0"/>
        </a:fillRef>
        <a:effectRef idx="0">
          <a:scrgbClr r="0" g="0" b="0"/>
        </a:effectRef>
        <a:fontRef idx="minor"/>
      </dsp:style>
    </dsp:sp>
    <dsp:sp modelId="{E5A60AEB-AC99-48F9-A630-D706383CE830}">
      <dsp:nvSpPr>
        <dsp:cNvPr id="0" name=""/>
        <dsp:cNvSpPr/>
      </dsp:nvSpPr>
      <dsp:spPr>
        <a:xfrm>
          <a:off x="7245426" y="2134940"/>
          <a:ext cx="80539" cy="81457"/>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7/3/layout/DropPinTimeline#2">
  <dgm:title val="Drop Pin Timeline"/>
  <dgm:desc val="Use to show a list of events in chronological order. The rectangular shape contains the description while the date is shown near the circular dot. It’s the perfect SmartArt for displaying large amount of text with a short date format."/>
  <dgm:catLst>
    <dgm:cat type="timeline" pri="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dir/>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DropPinPlaceHolder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h" for="ch" forName="L2TextContainer1" refType="h" op="gte" fact="0.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DropPinPlaceHolder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h" for="ch" forName="L2TextContainer1" refType="h" op="gte" fact="0.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DropPinPlaceHolder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h" for="ch" forName="L2TextContainer1" refType="h" op="gte" fact="0.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DropPinPlaceHolder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h" for="ch" forName="L2TextContainer1" refType="h" op="gte" fact="0.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L1TextContainer">
                <dgm:alg type="sp"/>
                <dgm:shape xmlns:r="http://schemas.openxmlformats.org/officeDocument/2006/relationships" type="ellipse" r:blip="" zOrderOff="10">
                  <dgm:adjLst/>
                </dgm:shape>
                <dgm:presOf/>
                <dgm:constrLst/>
              </dgm:layoutNode>
              <dgm:layoutNode name="DropPinPlaceHolder1" moveWith="L1TextContainer">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if>
                  <dgm:else name="Name881">
                    <dgm:alg type="tx">
                      <dgm:param type="txAnchorVert" val="b"/>
                      <dgm:param type="parTxLTRAlign" val="l"/>
                      <dgm:param type="parTxRTLAlign" val="l"/>
                      <dgm:param type="txAnchorVertCh" val="b"/>
                      <dgm:param type="shpTxRTLAlignCh" val="l"/>
                      <dgm:param type="shpTxLTRAlignCh" val="l"/>
                    </dgm:alg>
                  </dgm:else>
                </dgm:choose>
                <dgm:shape xmlns:r="http://schemas.openxmlformats.org/officeDocument/2006/relationships" type="rect" r:blip="">
                  <dgm:adjLst/>
                </dgm:shape>
                <dgm:presOf axis="des" ptType="node"/>
                <dgm:constrLst>
                  <dgm:constr type="lMarg"/>
                  <dgm:constr type="rMarg"/>
                  <dgm:constr type="tMarg" refType="h" fact="0.06"/>
                  <dgm:constr type="bMarg" refType="h" fact="0.06"/>
                </dgm:constrLst>
                <dgm:ruleLst>
                  <dgm:rule type="h" val="INF"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dgm:constr type="tMarg"/>
                  <dgm:constr type="bMarg"/>
                </dgm:constrLst>
                <dgm:ruleLst>
                  <dgm:rule type="primFontSz" val="13" fact="NaN" max="NaN"/>
                </dgm:ruleLst>
              </dgm:layoutNode>
              <dgm:layoutNode name="ConnectLine1" styleLbl="sibTrans1D1" moveWith="L1TextContainer">
                <dgm:alg type="sp"/>
                <dgm:shape xmlns:r="http://schemas.openxmlformats.org/officeDocument/2006/relationships" type="line" r:blip="">
                  <dgm:adj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h" for="ch" forName="L2TextContainer" refType="h" op="gte" fact="0.1"/>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h" for="ch" forName="L2TextContainer" refType="h" op="gte" fact="0.1"/>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h" for="ch" forName="L2TextContainer" refType="h" op="gte" fact="0.1"/>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h" for="ch" forName="L2TextContainer" refType="h" op="gte" fact="0.1"/>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L1TextContainer">
                <dgm:alg type="sp"/>
                <dgm:shape xmlns:r="http://schemas.openxmlformats.org/officeDocument/2006/relationships" type="ellipse" r:blip="" zOrderOff="10">
                  <dgm:adjLst/>
                </dgm:shape>
                <dgm:presOf/>
                <dgm:constrLst/>
              </dgm:layoutNode>
              <dgm:layoutNode name="DropPinPlaceHolder" moveWith="L1TextContain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if>
                  <dgm:else name="Name88">
                    <dgm:alg type="tx">
                      <dgm:param type="txAnchorVert" val="b"/>
                      <dgm:param type="parTxLTRAlign" val="l"/>
                      <dgm:param type="parTxRTLAlign" val="l"/>
                      <dgm:param type="txAnchorVertCh" val="b"/>
                      <dgm:param type="shpTxRTLAlignCh" val="l"/>
                      <dgm:param type="shpTxLTRAlignCh" val="l"/>
                    </dgm:alg>
                  </dgm:else>
                </dgm:choose>
                <dgm:shape xmlns:r="http://schemas.openxmlformats.org/officeDocument/2006/relationships" type="rect" r:blip="">
                  <dgm:adjLst/>
                </dgm:shape>
                <dgm:presOf axis="des" ptType="node"/>
                <dgm:constrLst>
                  <dgm:constr type="lMarg"/>
                  <dgm:constr type="rMarg"/>
                  <dgm:constr type="tMarg" refType="h" fact="0.06"/>
                  <dgm:constr type="bMarg" refType="h" fact="0.06"/>
                </dgm:constrLst>
                <dgm:ruleLst>
                  <dgm:rule type="h" val="INF"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dgm:constr type="tMarg"/>
                  <dgm:constr type="bMarg"/>
                </dgm:constrLst>
                <dgm:ruleLst>
                  <dgm:rule type="primFontSz" val="13" fact="NaN" max="NaN"/>
                </dgm:ruleLst>
              </dgm:layoutNode>
              <dgm:layoutNode name="ConnectLine" styleLbl="sibTrans1D1" moveWith="L1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54CA90D-FAE5-4CC1-874C-F8C9E6C3EFE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C7087B5-F672-40FE-9915-815CBA9EB2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9C26D27-016E-48F5-B33E-8A9AF3259A1C}" type="datetime1">
              <a:rPr lang="en-GB" smtClean="0"/>
              <a:t>06/03/2025</a:t>
            </a:fld>
            <a:endParaRPr lang="en-GB"/>
          </a:p>
        </p:txBody>
      </p:sp>
      <p:sp>
        <p:nvSpPr>
          <p:cNvPr id="4" name="Footer Placeholder 3">
            <a:extLst>
              <a:ext uri="{FF2B5EF4-FFF2-40B4-BE49-F238E27FC236}">
                <a16:creationId xmlns:a16="http://schemas.microsoft.com/office/drawing/2014/main" id="{8BE2D30A-24C7-499B-BF2A-8E5130AC9C8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9AD0FE9B-9EEE-4F4D-B5DD-0D553217C5B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5765E75-2179-4AE0-B0C7-D97955CF45FE}" type="slidenum">
              <a:rPr lang="en-GB" smtClean="0"/>
              <a:t>‹#›</a:t>
            </a:fld>
            <a:endParaRPr lang="en-GB"/>
          </a:p>
        </p:txBody>
      </p:sp>
    </p:spTree>
    <p:extLst>
      <p:ext uri="{BB962C8B-B14F-4D97-AF65-F5344CB8AC3E}">
        <p14:creationId xmlns:p14="http://schemas.microsoft.com/office/powerpoint/2010/main" val="2252778674"/>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848F8AC0-B329-4373-BBD0-89392C5748D6}" type="datetime1">
              <a:rPr lang="en-GB" smtClean="0"/>
              <a:t>06/03/2025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61EF503-E31C-4FCE-86D9-0C61A5CBE283}" type="slidenum">
              <a:rPr lang="en-GB" smtClean="0"/>
              <a:t>‹#›</a:t>
            </a:fld>
            <a:endParaRPr lang="en-GB" dirty="0"/>
          </a:p>
        </p:txBody>
      </p:sp>
    </p:spTree>
    <p:extLst>
      <p:ext uri="{BB962C8B-B14F-4D97-AF65-F5344CB8AC3E}">
        <p14:creationId xmlns:p14="http://schemas.microsoft.com/office/powerpoint/2010/main" val="3430128012"/>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to my presentation.</a:t>
            </a:r>
          </a:p>
        </p:txBody>
      </p:sp>
      <p:sp>
        <p:nvSpPr>
          <p:cNvPr id="4" name="Date Placeholder 3"/>
          <p:cNvSpPr>
            <a:spLocks noGrp="1"/>
          </p:cNvSpPr>
          <p:nvPr>
            <p:ph type="dt" idx="1"/>
          </p:nvPr>
        </p:nvSpPr>
        <p:spPr/>
        <p:txBody>
          <a:bodyPr/>
          <a:lstStyle/>
          <a:p>
            <a:pPr rtl="0"/>
            <a:fld id="{848F8AC0-B329-4373-BBD0-89392C5748D6}" type="datetime1">
              <a:rPr lang="en-GB" smtClean="0"/>
              <a:t>06/03/2025</a:t>
            </a:fld>
            <a:endParaRPr lang="en-GB" dirty="0"/>
          </a:p>
        </p:txBody>
      </p:sp>
      <p:sp>
        <p:nvSpPr>
          <p:cNvPr id="5" name="Slide Number Placeholder 4"/>
          <p:cNvSpPr>
            <a:spLocks noGrp="1"/>
          </p:cNvSpPr>
          <p:nvPr>
            <p:ph type="sldNum" sz="quarter" idx="5"/>
          </p:nvPr>
        </p:nvSpPr>
        <p:spPr/>
        <p:txBody>
          <a:bodyPr/>
          <a:lstStyle/>
          <a:p>
            <a:pPr rtl="0"/>
            <a:fld id="{F61EF503-E31C-4FCE-86D9-0C61A5CBE283}" type="slidenum">
              <a:rPr lang="en-GB" smtClean="0"/>
              <a:t>1</a:t>
            </a:fld>
            <a:endParaRPr lang="en-GB" dirty="0"/>
          </a:p>
        </p:txBody>
      </p:sp>
    </p:spTree>
    <p:extLst>
      <p:ext uri="{BB962C8B-B14F-4D97-AF65-F5344CB8AC3E}">
        <p14:creationId xmlns:p14="http://schemas.microsoft.com/office/powerpoint/2010/main" val="2750038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some of the talking points I will be addressing in this presentation. </a:t>
            </a:r>
          </a:p>
        </p:txBody>
      </p:sp>
      <p:sp>
        <p:nvSpPr>
          <p:cNvPr id="4" name="Date Placeholder 3"/>
          <p:cNvSpPr>
            <a:spLocks noGrp="1"/>
          </p:cNvSpPr>
          <p:nvPr>
            <p:ph type="dt" idx="1"/>
          </p:nvPr>
        </p:nvSpPr>
        <p:spPr/>
        <p:txBody>
          <a:bodyPr/>
          <a:lstStyle/>
          <a:p>
            <a:pPr rtl="0"/>
            <a:fld id="{848F8AC0-B329-4373-BBD0-89392C5748D6}" type="datetime1">
              <a:rPr lang="en-GB" smtClean="0"/>
              <a:t>06/03/2025</a:t>
            </a:fld>
            <a:endParaRPr lang="en-GB" dirty="0"/>
          </a:p>
        </p:txBody>
      </p:sp>
      <p:sp>
        <p:nvSpPr>
          <p:cNvPr id="5" name="Slide Number Placeholder 4"/>
          <p:cNvSpPr>
            <a:spLocks noGrp="1"/>
          </p:cNvSpPr>
          <p:nvPr>
            <p:ph type="sldNum" sz="quarter" idx="5"/>
          </p:nvPr>
        </p:nvSpPr>
        <p:spPr/>
        <p:txBody>
          <a:bodyPr/>
          <a:lstStyle/>
          <a:p>
            <a:pPr rtl="0"/>
            <a:fld id="{F61EF503-E31C-4FCE-86D9-0C61A5CBE283}" type="slidenum">
              <a:rPr lang="en-GB" smtClean="0"/>
              <a:t>2</a:t>
            </a:fld>
            <a:endParaRPr lang="en-GB" dirty="0"/>
          </a:p>
        </p:txBody>
      </p:sp>
    </p:spTree>
    <p:extLst>
      <p:ext uri="{BB962C8B-B14F-4D97-AF65-F5344CB8AC3E}">
        <p14:creationId xmlns:p14="http://schemas.microsoft.com/office/powerpoint/2010/main" val="6035843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Aptos" panose="020B0004020202020204" pitchFamily="34" charset="0"/>
              </a:rPr>
              <a:t>In recent years global attention and motivation to work has shifted significantly, this is due to many factors. This ‘shift’ has caused a lot of problems for employers and businesses. I will be discussing different styles of management, leadership and marketing in depth; Showing where each style will be most effective and how.</a:t>
            </a:r>
            <a:endParaRPr lang="en-GB" dirty="0"/>
          </a:p>
        </p:txBody>
      </p:sp>
      <p:sp>
        <p:nvSpPr>
          <p:cNvPr id="4" name="Date Placeholder 3"/>
          <p:cNvSpPr>
            <a:spLocks noGrp="1"/>
          </p:cNvSpPr>
          <p:nvPr>
            <p:ph type="dt" idx="1"/>
          </p:nvPr>
        </p:nvSpPr>
        <p:spPr/>
        <p:txBody>
          <a:bodyPr/>
          <a:lstStyle/>
          <a:p>
            <a:pPr rtl="0"/>
            <a:fld id="{848F8AC0-B329-4373-BBD0-89392C5748D6}" type="datetime1">
              <a:rPr lang="en-GB" smtClean="0"/>
              <a:t>06/03/2025</a:t>
            </a:fld>
            <a:endParaRPr lang="en-GB" dirty="0"/>
          </a:p>
        </p:txBody>
      </p:sp>
      <p:sp>
        <p:nvSpPr>
          <p:cNvPr id="5" name="Slide Number Placeholder 4"/>
          <p:cNvSpPr>
            <a:spLocks noGrp="1"/>
          </p:cNvSpPr>
          <p:nvPr>
            <p:ph type="sldNum" sz="quarter" idx="5"/>
          </p:nvPr>
        </p:nvSpPr>
        <p:spPr/>
        <p:txBody>
          <a:bodyPr/>
          <a:lstStyle/>
          <a:p>
            <a:pPr rtl="0"/>
            <a:fld id="{F61EF503-E31C-4FCE-86D9-0C61A5CBE283}" type="slidenum">
              <a:rPr lang="en-GB" smtClean="0"/>
              <a:t>3</a:t>
            </a:fld>
            <a:endParaRPr lang="en-GB" dirty="0"/>
          </a:p>
        </p:txBody>
      </p:sp>
    </p:spTree>
    <p:extLst>
      <p:ext uri="{BB962C8B-B14F-4D97-AF65-F5344CB8AC3E}">
        <p14:creationId xmlns:p14="http://schemas.microsoft.com/office/powerpoint/2010/main" val="9195041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for this presentation are to visualise the simplicity of the tasks and standards that a company can apply to perform the best it possibly can. </a:t>
            </a:r>
          </a:p>
        </p:txBody>
      </p:sp>
      <p:sp>
        <p:nvSpPr>
          <p:cNvPr id="4" name="Date Placeholder 3"/>
          <p:cNvSpPr>
            <a:spLocks noGrp="1"/>
          </p:cNvSpPr>
          <p:nvPr>
            <p:ph type="dt" idx="1"/>
          </p:nvPr>
        </p:nvSpPr>
        <p:spPr/>
        <p:txBody>
          <a:bodyPr/>
          <a:lstStyle/>
          <a:p>
            <a:pPr rtl="0"/>
            <a:fld id="{848F8AC0-B329-4373-BBD0-89392C5748D6}" type="datetime1">
              <a:rPr lang="en-GB" smtClean="0"/>
              <a:t>06/03/2025</a:t>
            </a:fld>
            <a:endParaRPr lang="en-GB" dirty="0"/>
          </a:p>
        </p:txBody>
      </p:sp>
      <p:sp>
        <p:nvSpPr>
          <p:cNvPr id="5" name="Slide Number Placeholder 4"/>
          <p:cNvSpPr>
            <a:spLocks noGrp="1"/>
          </p:cNvSpPr>
          <p:nvPr>
            <p:ph type="sldNum" sz="quarter" idx="5"/>
          </p:nvPr>
        </p:nvSpPr>
        <p:spPr/>
        <p:txBody>
          <a:bodyPr/>
          <a:lstStyle/>
          <a:p>
            <a:pPr rtl="0"/>
            <a:fld id="{F61EF503-E31C-4FCE-86D9-0C61A5CBE283}" type="slidenum">
              <a:rPr lang="en-GB" smtClean="0"/>
              <a:t>4</a:t>
            </a:fld>
            <a:endParaRPr lang="en-GB" dirty="0"/>
          </a:p>
        </p:txBody>
      </p:sp>
    </p:spTree>
    <p:extLst>
      <p:ext uri="{BB962C8B-B14F-4D97-AF65-F5344CB8AC3E}">
        <p14:creationId xmlns:p14="http://schemas.microsoft.com/office/powerpoint/2010/main" val="22409438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Aptos" panose="020B0004020202020204" pitchFamily="34" charset="0"/>
              </a:rPr>
              <a:t>For a company to grow or be successful a lot of planning and analysis is involved. Sometimes a SWOT analysis is used. A SWOT analysis includes 4 sections. A very simple concept yet powerful. Its great for problem solving, strategic decision making, finding growth opportunities and a lot more.</a:t>
            </a:r>
            <a:endParaRPr lang="en-GB" dirty="0"/>
          </a:p>
        </p:txBody>
      </p:sp>
      <p:sp>
        <p:nvSpPr>
          <p:cNvPr id="4" name="Date Placeholder 3"/>
          <p:cNvSpPr>
            <a:spLocks noGrp="1"/>
          </p:cNvSpPr>
          <p:nvPr>
            <p:ph type="dt" idx="1"/>
          </p:nvPr>
        </p:nvSpPr>
        <p:spPr/>
        <p:txBody>
          <a:bodyPr/>
          <a:lstStyle/>
          <a:p>
            <a:pPr rtl="0"/>
            <a:fld id="{848F8AC0-B329-4373-BBD0-89392C5748D6}" type="datetime1">
              <a:rPr lang="en-GB" smtClean="0"/>
              <a:t>06/03/2025</a:t>
            </a:fld>
            <a:endParaRPr lang="en-GB" dirty="0"/>
          </a:p>
        </p:txBody>
      </p:sp>
      <p:sp>
        <p:nvSpPr>
          <p:cNvPr id="5" name="Slide Number Placeholder 4"/>
          <p:cNvSpPr>
            <a:spLocks noGrp="1"/>
          </p:cNvSpPr>
          <p:nvPr>
            <p:ph type="sldNum" sz="quarter" idx="5"/>
          </p:nvPr>
        </p:nvSpPr>
        <p:spPr/>
        <p:txBody>
          <a:bodyPr/>
          <a:lstStyle/>
          <a:p>
            <a:pPr rtl="0"/>
            <a:fld id="{F61EF503-E31C-4FCE-86D9-0C61A5CBE283}" type="slidenum">
              <a:rPr lang="en-GB" smtClean="0"/>
              <a:t>5</a:t>
            </a:fld>
            <a:endParaRPr lang="en-GB" dirty="0"/>
          </a:p>
        </p:txBody>
      </p:sp>
    </p:spTree>
    <p:extLst>
      <p:ext uri="{BB962C8B-B14F-4D97-AF65-F5344CB8AC3E}">
        <p14:creationId xmlns:p14="http://schemas.microsoft.com/office/powerpoint/2010/main" val="29648109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popular analysis type is called PESTLE. This 6-step plan is more complex than a SWOT analysis but still a simple concept for a company to understand and follow. PESTLE covers more areas than SWOT including subjects like legal, environmental and political. These subjects aren't mentioned often in a SWOT analysis, so this is where the PESTLE is superior. Although, it is used in a similar way for strategic planning and risk management.</a:t>
            </a:r>
          </a:p>
        </p:txBody>
      </p:sp>
      <p:sp>
        <p:nvSpPr>
          <p:cNvPr id="4" name="Date Placeholder 3"/>
          <p:cNvSpPr>
            <a:spLocks noGrp="1"/>
          </p:cNvSpPr>
          <p:nvPr>
            <p:ph type="dt" idx="1"/>
          </p:nvPr>
        </p:nvSpPr>
        <p:spPr/>
        <p:txBody>
          <a:bodyPr/>
          <a:lstStyle/>
          <a:p>
            <a:pPr rtl="0"/>
            <a:fld id="{848F8AC0-B329-4373-BBD0-89392C5748D6}" type="datetime1">
              <a:rPr lang="en-GB" smtClean="0"/>
              <a:t>06/03/2025</a:t>
            </a:fld>
            <a:endParaRPr lang="en-GB" dirty="0"/>
          </a:p>
        </p:txBody>
      </p:sp>
      <p:sp>
        <p:nvSpPr>
          <p:cNvPr id="5" name="Slide Number Placeholder 4"/>
          <p:cNvSpPr>
            <a:spLocks noGrp="1"/>
          </p:cNvSpPr>
          <p:nvPr>
            <p:ph type="sldNum" sz="quarter" idx="5"/>
          </p:nvPr>
        </p:nvSpPr>
        <p:spPr/>
        <p:txBody>
          <a:bodyPr/>
          <a:lstStyle/>
          <a:p>
            <a:pPr rtl="0"/>
            <a:fld id="{F61EF503-E31C-4FCE-86D9-0C61A5CBE283}" type="slidenum">
              <a:rPr lang="en-GB" smtClean="0"/>
              <a:t>6</a:t>
            </a:fld>
            <a:endParaRPr lang="en-GB" dirty="0"/>
          </a:p>
        </p:txBody>
      </p:sp>
    </p:spTree>
    <p:extLst>
      <p:ext uri="{BB962C8B-B14F-4D97-AF65-F5344CB8AC3E}">
        <p14:creationId xmlns:p14="http://schemas.microsoft.com/office/powerpoint/2010/main" val="9287259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might be thinking “what has this quote got to do with business?” but its not about that. This quote means that the companies and staff most responsive to change will be the most successful. If a business is starting to fail, a change is needed. </a:t>
            </a:r>
          </a:p>
        </p:txBody>
      </p:sp>
      <p:sp>
        <p:nvSpPr>
          <p:cNvPr id="4" name="Date Placeholder 3"/>
          <p:cNvSpPr>
            <a:spLocks noGrp="1"/>
          </p:cNvSpPr>
          <p:nvPr>
            <p:ph type="dt" idx="1"/>
          </p:nvPr>
        </p:nvSpPr>
        <p:spPr/>
        <p:txBody>
          <a:bodyPr/>
          <a:lstStyle/>
          <a:p>
            <a:pPr rtl="0"/>
            <a:fld id="{848F8AC0-B329-4373-BBD0-89392C5748D6}" type="datetime1">
              <a:rPr lang="en-GB" smtClean="0"/>
              <a:t>06/03/2025</a:t>
            </a:fld>
            <a:endParaRPr lang="en-GB" dirty="0"/>
          </a:p>
        </p:txBody>
      </p:sp>
      <p:sp>
        <p:nvSpPr>
          <p:cNvPr id="5" name="Slide Number Placeholder 4"/>
          <p:cNvSpPr>
            <a:spLocks noGrp="1"/>
          </p:cNvSpPr>
          <p:nvPr>
            <p:ph type="sldNum" sz="quarter" idx="5"/>
          </p:nvPr>
        </p:nvSpPr>
        <p:spPr/>
        <p:txBody>
          <a:bodyPr/>
          <a:lstStyle/>
          <a:p>
            <a:pPr rtl="0"/>
            <a:fld id="{F61EF503-E31C-4FCE-86D9-0C61A5CBE283}" type="slidenum">
              <a:rPr lang="en-GB" smtClean="0"/>
              <a:t>7</a:t>
            </a:fld>
            <a:endParaRPr lang="en-GB" dirty="0"/>
          </a:p>
        </p:txBody>
      </p:sp>
    </p:spTree>
    <p:extLst>
      <p:ext uri="{BB962C8B-B14F-4D97-AF65-F5344CB8AC3E}">
        <p14:creationId xmlns:p14="http://schemas.microsoft.com/office/powerpoint/2010/main" val="38484631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just a simple draft of a timeline a company could face.</a:t>
            </a:r>
          </a:p>
        </p:txBody>
      </p:sp>
      <p:sp>
        <p:nvSpPr>
          <p:cNvPr id="4" name="Date Placeholder 3"/>
          <p:cNvSpPr>
            <a:spLocks noGrp="1"/>
          </p:cNvSpPr>
          <p:nvPr>
            <p:ph type="dt" idx="1"/>
          </p:nvPr>
        </p:nvSpPr>
        <p:spPr/>
        <p:txBody>
          <a:bodyPr/>
          <a:lstStyle/>
          <a:p>
            <a:pPr rtl="0"/>
            <a:fld id="{848F8AC0-B329-4373-BBD0-89392C5748D6}" type="datetime1">
              <a:rPr lang="en-GB" smtClean="0"/>
              <a:t>06/03/2025</a:t>
            </a:fld>
            <a:endParaRPr lang="en-GB" dirty="0"/>
          </a:p>
        </p:txBody>
      </p:sp>
      <p:sp>
        <p:nvSpPr>
          <p:cNvPr id="5" name="Slide Number Placeholder 4"/>
          <p:cNvSpPr>
            <a:spLocks noGrp="1"/>
          </p:cNvSpPr>
          <p:nvPr>
            <p:ph type="sldNum" sz="quarter" idx="5"/>
          </p:nvPr>
        </p:nvSpPr>
        <p:spPr/>
        <p:txBody>
          <a:bodyPr/>
          <a:lstStyle/>
          <a:p>
            <a:pPr rtl="0"/>
            <a:fld id="{F61EF503-E31C-4FCE-86D9-0C61A5CBE283}" type="slidenum">
              <a:rPr lang="en-GB" smtClean="0"/>
              <a:t>8</a:t>
            </a:fld>
            <a:endParaRPr lang="en-GB" dirty="0"/>
          </a:p>
        </p:txBody>
      </p:sp>
    </p:spTree>
    <p:extLst>
      <p:ext uri="{BB962C8B-B14F-4D97-AF65-F5344CB8AC3E}">
        <p14:creationId xmlns:p14="http://schemas.microsoft.com/office/powerpoint/2010/main" val="36416725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some bullet points showcasing the problems and improvements of management. Not all of these are relatable to a good management or bad. Effective management is essential for business success. Management can provide benefits like increased efficiency, better decision-making and employee motivation. A strong leader helps set goals and navigate crises. However, poor management can lead to communication failure, slow decision making and workplace conflicts. </a:t>
            </a:r>
          </a:p>
        </p:txBody>
      </p:sp>
      <p:sp>
        <p:nvSpPr>
          <p:cNvPr id="4" name="Date Placeholder 3"/>
          <p:cNvSpPr>
            <a:spLocks noGrp="1"/>
          </p:cNvSpPr>
          <p:nvPr>
            <p:ph type="dt" idx="1"/>
          </p:nvPr>
        </p:nvSpPr>
        <p:spPr/>
        <p:txBody>
          <a:bodyPr/>
          <a:lstStyle/>
          <a:p>
            <a:pPr rtl="0"/>
            <a:fld id="{848F8AC0-B329-4373-BBD0-89392C5748D6}" type="datetime1">
              <a:rPr lang="en-GB" smtClean="0"/>
              <a:t>06/03/2025</a:t>
            </a:fld>
            <a:endParaRPr lang="en-GB" dirty="0"/>
          </a:p>
        </p:txBody>
      </p:sp>
      <p:sp>
        <p:nvSpPr>
          <p:cNvPr id="5" name="Slide Number Placeholder 4"/>
          <p:cNvSpPr>
            <a:spLocks noGrp="1"/>
          </p:cNvSpPr>
          <p:nvPr>
            <p:ph type="sldNum" sz="quarter" idx="5"/>
          </p:nvPr>
        </p:nvSpPr>
        <p:spPr/>
        <p:txBody>
          <a:bodyPr/>
          <a:lstStyle/>
          <a:p>
            <a:pPr rtl="0"/>
            <a:fld id="{F61EF503-E31C-4FCE-86D9-0C61A5CBE283}" type="slidenum">
              <a:rPr lang="en-GB" smtClean="0"/>
              <a:t>9</a:t>
            </a:fld>
            <a:endParaRPr lang="en-GB" dirty="0"/>
          </a:p>
        </p:txBody>
      </p:sp>
    </p:spTree>
    <p:extLst>
      <p:ext uri="{BB962C8B-B14F-4D97-AF65-F5344CB8AC3E}">
        <p14:creationId xmlns:p14="http://schemas.microsoft.com/office/powerpoint/2010/main" val="6639479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Motivation is a much-needed part of any business, or even life. Motivation impacts performance, productivity and even company success. On this slide I have mentioned 2 popular theories, Mazlows and Reinforcement. Mazlows theory is based on 5 rules that a business needs to have to thrive. Mazlow believed that these rules or steps need to be followed from the bottom to get to the top. Reinforcement theory is a concept that explains motivation is shaped by its consequences. The theory explains that people are more likely to repeat behaviours that are rewarded. It also adds that negative behaviour should be discouraged. For example, adding a supervisor to watch over the work. Both theories are useful and can both be applied in the workspace.</a:t>
            </a:r>
          </a:p>
        </p:txBody>
      </p:sp>
      <p:sp>
        <p:nvSpPr>
          <p:cNvPr id="4" name="Date Placeholder 3"/>
          <p:cNvSpPr>
            <a:spLocks noGrp="1"/>
          </p:cNvSpPr>
          <p:nvPr>
            <p:ph type="dt" idx="1"/>
          </p:nvPr>
        </p:nvSpPr>
        <p:spPr/>
        <p:txBody>
          <a:bodyPr/>
          <a:lstStyle/>
          <a:p>
            <a:pPr rtl="0"/>
            <a:fld id="{848F8AC0-B329-4373-BBD0-89392C5748D6}" type="datetime1">
              <a:rPr lang="en-GB" smtClean="0"/>
              <a:t>06/03/2025</a:t>
            </a:fld>
            <a:endParaRPr lang="en-GB" dirty="0"/>
          </a:p>
        </p:txBody>
      </p:sp>
      <p:sp>
        <p:nvSpPr>
          <p:cNvPr id="5" name="Slide Number Placeholder 4"/>
          <p:cNvSpPr>
            <a:spLocks noGrp="1"/>
          </p:cNvSpPr>
          <p:nvPr>
            <p:ph type="sldNum" sz="quarter" idx="5"/>
          </p:nvPr>
        </p:nvSpPr>
        <p:spPr/>
        <p:txBody>
          <a:bodyPr/>
          <a:lstStyle/>
          <a:p>
            <a:pPr rtl="0"/>
            <a:fld id="{F61EF503-E31C-4FCE-86D9-0C61A5CBE283}" type="slidenum">
              <a:rPr lang="en-GB" smtClean="0"/>
              <a:t>10</a:t>
            </a:fld>
            <a:endParaRPr lang="en-GB" dirty="0"/>
          </a:p>
        </p:txBody>
      </p:sp>
    </p:spTree>
    <p:extLst>
      <p:ext uri="{BB962C8B-B14F-4D97-AF65-F5344CB8AC3E}">
        <p14:creationId xmlns:p14="http://schemas.microsoft.com/office/powerpoint/2010/main" val="17600152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4ps of marketing are four key elements that any business needs to use with their products or services if they are hoping to be successful. These are product, price, place and promotion. Product can include topics like quality, features and design. Price will include cost of production, competition pricing, customer willingness to pay. Place includes retail, online, instore and supply chain. Promotion is all about how you advertise your product. Companies use methods like advertisement on </a:t>
            </a:r>
            <a:r>
              <a:rPr lang="en-GB" dirty="0" err="1"/>
              <a:t>tvs</a:t>
            </a:r>
            <a:r>
              <a:rPr lang="en-GB" dirty="0"/>
              <a:t>, billboards and social media. Some other methods of advertisement include direct sales and sponsorships. These 4ps need to be met for a business to sell a successful product.</a:t>
            </a:r>
          </a:p>
        </p:txBody>
      </p:sp>
      <p:sp>
        <p:nvSpPr>
          <p:cNvPr id="4" name="Date Placeholder 3"/>
          <p:cNvSpPr>
            <a:spLocks noGrp="1"/>
          </p:cNvSpPr>
          <p:nvPr>
            <p:ph type="dt" idx="1"/>
          </p:nvPr>
        </p:nvSpPr>
        <p:spPr/>
        <p:txBody>
          <a:bodyPr/>
          <a:lstStyle/>
          <a:p>
            <a:pPr rtl="0"/>
            <a:fld id="{848F8AC0-B329-4373-BBD0-89392C5748D6}" type="datetime1">
              <a:rPr lang="en-GB" smtClean="0"/>
              <a:t>06/03/2025</a:t>
            </a:fld>
            <a:endParaRPr lang="en-GB" dirty="0"/>
          </a:p>
        </p:txBody>
      </p:sp>
      <p:sp>
        <p:nvSpPr>
          <p:cNvPr id="5" name="Slide Number Placeholder 4"/>
          <p:cNvSpPr>
            <a:spLocks noGrp="1"/>
          </p:cNvSpPr>
          <p:nvPr>
            <p:ph type="sldNum" sz="quarter" idx="5"/>
          </p:nvPr>
        </p:nvSpPr>
        <p:spPr/>
        <p:txBody>
          <a:bodyPr/>
          <a:lstStyle/>
          <a:p>
            <a:pPr rtl="0"/>
            <a:fld id="{F61EF503-E31C-4FCE-86D9-0C61A5CBE283}" type="slidenum">
              <a:rPr lang="en-GB" smtClean="0"/>
              <a:t>11</a:t>
            </a:fld>
            <a:endParaRPr lang="en-GB" dirty="0"/>
          </a:p>
        </p:txBody>
      </p:sp>
    </p:spTree>
    <p:extLst>
      <p:ext uri="{BB962C8B-B14F-4D97-AF65-F5344CB8AC3E}">
        <p14:creationId xmlns:p14="http://schemas.microsoft.com/office/powerpoint/2010/main" val="32236097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Thanks for reading and listening to my presentation. </a:t>
            </a:r>
          </a:p>
        </p:txBody>
      </p:sp>
      <p:sp>
        <p:nvSpPr>
          <p:cNvPr id="4" name="Date Placeholder 3"/>
          <p:cNvSpPr>
            <a:spLocks noGrp="1"/>
          </p:cNvSpPr>
          <p:nvPr>
            <p:ph type="dt" idx="1"/>
          </p:nvPr>
        </p:nvSpPr>
        <p:spPr/>
        <p:txBody>
          <a:bodyPr/>
          <a:lstStyle/>
          <a:p>
            <a:pPr rtl="0"/>
            <a:fld id="{848F8AC0-B329-4373-BBD0-89392C5748D6}" type="datetime1">
              <a:rPr lang="en-GB" smtClean="0"/>
              <a:t>06/03/2025</a:t>
            </a:fld>
            <a:endParaRPr lang="en-GB" dirty="0"/>
          </a:p>
        </p:txBody>
      </p:sp>
      <p:sp>
        <p:nvSpPr>
          <p:cNvPr id="5" name="Slide Number Placeholder 4"/>
          <p:cNvSpPr>
            <a:spLocks noGrp="1"/>
          </p:cNvSpPr>
          <p:nvPr>
            <p:ph type="sldNum" sz="quarter" idx="5"/>
          </p:nvPr>
        </p:nvSpPr>
        <p:spPr/>
        <p:txBody>
          <a:bodyPr/>
          <a:lstStyle/>
          <a:p>
            <a:pPr rtl="0"/>
            <a:fld id="{F61EF503-E31C-4FCE-86D9-0C61A5CBE283}" type="slidenum">
              <a:rPr lang="en-GB" smtClean="0"/>
              <a:t>12</a:t>
            </a:fld>
            <a:endParaRPr lang="en-GB" dirty="0"/>
          </a:p>
        </p:txBody>
      </p:sp>
    </p:spTree>
    <p:extLst>
      <p:ext uri="{BB962C8B-B14F-4D97-AF65-F5344CB8AC3E}">
        <p14:creationId xmlns:p14="http://schemas.microsoft.com/office/powerpoint/2010/main" val="17549213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
        <p:nvSpPr>
          <p:cNvPr id="45" name="Freeform: Shape 44">
            <a:extLst>
              <a:ext uri="{FF2B5EF4-FFF2-40B4-BE49-F238E27FC236}">
                <a16:creationId xmlns:a16="http://schemas.microsoft.com/office/drawing/2014/main" id="{0EB13613-B0EE-441F-BE95-C20ED5BBAD27}"/>
              </a:ext>
              <a:ext uri="{C183D7F6-B498-43B3-948B-1728B52AA6E4}">
                <adec:decorative xmlns:adec="http://schemas.microsoft.com/office/drawing/2017/decorative" val="1"/>
              </a:ext>
            </a:extLst>
          </p:cNvPr>
          <p:cNvSpPr/>
          <p:nvPr userDrawn="1"/>
        </p:nvSpPr>
        <p:spPr>
          <a:xfrm rot="10800000">
            <a:off x="-33556" y="-3643"/>
            <a:ext cx="4613230" cy="6861641"/>
          </a:xfrm>
          <a:custGeom>
            <a:avLst/>
            <a:gdLst>
              <a:gd name="connsiteX0" fmla="*/ 4613230 w 4613230"/>
              <a:gd name="connsiteY0" fmla="*/ 6861641 h 6861641"/>
              <a:gd name="connsiteX1" fmla="*/ 0 w 4613230"/>
              <a:gd name="connsiteY1" fmla="*/ 6861641 h 6861641"/>
              <a:gd name="connsiteX2" fmla="*/ 1788950 w 4613230"/>
              <a:gd name="connsiteY2" fmla="*/ 0 h 6861641"/>
              <a:gd name="connsiteX3" fmla="*/ 4613230 w 4613230"/>
              <a:gd name="connsiteY3" fmla="*/ 0 h 6861641"/>
              <a:gd name="connsiteX4" fmla="*/ 4613230 w 4613230"/>
              <a:gd name="connsiteY4" fmla="*/ 6861641 h 68616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3230" h="6861641">
                <a:moveTo>
                  <a:pt x="4613230" y="6861641"/>
                </a:moveTo>
                <a:lnTo>
                  <a:pt x="0" y="6861641"/>
                </a:lnTo>
                <a:lnTo>
                  <a:pt x="1788950" y="0"/>
                </a:lnTo>
                <a:lnTo>
                  <a:pt x="4613230" y="0"/>
                </a:lnTo>
                <a:lnTo>
                  <a:pt x="4613230" y="686164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indent="0" algn="ctr" rtl="0">
              <a:buFont typeface="Arial" panose="020B0604020202020204" pitchFamily="34" charset="0"/>
              <a:buNone/>
            </a:pPr>
            <a:endParaRPr lang="en-GB" dirty="0"/>
          </a:p>
        </p:txBody>
      </p:sp>
      <p:sp>
        <p:nvSpPr>
          <p:cNvPr id="44" name="Freeform: Shape 43">
            <a:extLst>
              <a:ext uri="{FF2B5EF4-FFF2-40B4-BE49-F238E27FC236}">
                <a16:creationId xmlns:a16="http://schemas.microsoft.com/office/drawing/2014/main" id="{2399D2ED-C606-4FE3-B01C-3A0A39699E38}"/>
              </a:ext>
              <a:ext uri="{C183D7F6-B498-43B3-948B-1728B52AA6E4}">
                <adec:decorative xmlns:adec="http://schemas.microsoft.com/office/drawing/2017/decorative" val="1"/>
              </a:ext>
            </a:extLst>
          </p:cNvPr>
          <p:cNvSpPr/>
          <p:nvPr userDrawn="1"/>
        </p:nvSpPr>
        <p:spPr>
          <a:xfrm rot="10800000">
            <a:off x="-33556" y="-14280"/>
            <a:ext cx="4615080" cy="10637"/>
          </a:xfrm>
          <a:custGeom>
            <a:avLst/>
            <a:gdLst>
              <a:gd name="connsiteX0" fmla="*/ 4615080 w 4615080"/>
              <a:gd name="connsiteY0" fmla="*/ 10637 h 10637"/>
              <a:gd name="connsiteX1" fmla="*/ 0 w 4615080"/>
              <a:gd name="connsiteY1" fmla="*/ 7095 h 10637"/>
              <a:gd name="connsiteX2" fmla="*/ 1850 w 4615080"/>
              <a:gd name="connsiteY2" fmla="*/ 0 h 10637"/>
              <a:gd name="connsiteX3" fmla="*/ 4615080 w 4615080"/>
              <a:gd name="connsiteY3" fmla="*/ 0 h 10637"/>
              <a:gd name="connsiteX4" fmla="*/ 4615080 w 4615080"/>
              <a:gd name="connsiteY4" fmla="*/ 10637 h 106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5080" h="10637">
                <a:moveTo>
                  <a:pt x="4615080" y="10637"/>
                </a:moveTo>
                <a:lnTo>
                  <a:pt x="0" y="7095"/>
                </a:lnTo>
                <a:lnTo>
                  <a:pt x="1850" y="0"/>
                </a:lnTo>
                <a:lnTo>
                  <a:pt x="4615080" y="0"/>
                </a:lnTo>
                <a:lnTo>
                  <a:pt x="4615080" y="10637"/>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cxnSp>
        <p:nvCxnSpPr>
          <p:cNvPr id="10" name="Straight Connector 9">
            <a:extLst>
              <a:ext uri="{FF2B5EF4-FFF2-40B4-BE49-F238E27FC236}">
                <a16:creationId xmlns:a16="http://schemas.microsoft.com/office/drawing/2014/main" id="{8A05C98F-3390-4876-ACE6-6BDD7A931BDC}"/>
              </a:ext>
              <a:ext uri="{C183D7F6-B498-43B3-948B-1728B52AA6E4}">
                <adec:decorative xmlns:adec="http://schemas.microsoft.com/office/drawing/2017/decorative" val="1"/>
              </a:ext>
            </a:extLst>
          </p:cNvPr>
          <p:cNvCxnSpPr>
            <a:cxnSpLocks/>
          </p:cNvCxnSpPr>
          <p:nvPr userDrawn="1"/>
        </p:nvCxnSpPr>
        <p:spPr>
          <a:xfrm flipH="1">
            <a:off x="-33558" y="0"/>
            <a:ext cx="6705601" cy="8096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26F8EC6-7B48-45CF-933E-F83D29E1692D}"/>
              </a:ext>
              <a:ext uri="{C183D7F6-B498-43B3-948B-1728B52AA6E4}">
                <adec:decorative xmlns:adec="http://schemas.microsoft.com/office/drawing/2017/decorative" val="1"/>
              </a:ext>
            </a:extLst>
          </p:cNvPr>
          <p:cNvCxnSpPr>
            <a:cxnSpLocks/>
          </p:cNvCxnSpPr>
          <p:nvPr userDrawn="1"/>
        </p:nvCxnSpPr>
        <p:spPr>
          <a:xfrm flipV="1">
            <a:off x="3514060" y="1"/>
            <a:ext cx="510363" cy="685799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37FFCAA-1618-46D9-B44D-5CE6E225DB8B}"/>
              </a:ext>
              <a:ext uri="{C183D7F6-B498-43B3-948B-1728B52AA6E4}">
                <adec:decorative xmlns:adec="http://schemas.microsoft.com/office/drawing/2017/decorative" val="1"/>
              </a:ext>
            </a:extLst>
          </p:cNvPr>
          <p:cNvCxnSpPr>
            <a:cxnSpLocks/>
          </p:cNvCxnSpPr>
          <p:nvPr userDrawn="1"/>
        </p:nvCxnSpPr>
        <p:spPr>
          <a:xfrm flipV="1">
            <a:off x="11602477" y="365123"/>
            <a:ext cx="589522" cy="649287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6F2CA3C-3424-4A00-9FDF-0DC9EFAC22F1}"/>
              </a:ext>
              <a:ext uri="{C183D7F6-B498-43B3-948B-1728B52AA6E4}">
                <adec:decorative xmlns:adec="http://schemas.microsoft.com/office/drawing/2017/decorative" val="1"/>
              </a:ext>
            </a:extLst>
          </p:cNvPr>
          <p:cNvCxnSpPr>
            <a:cxnSpLocks/>
          </p:cNvCxnSpPr>
          <p:nvPr userDrawn="1"/>
        </p:nvCxnSpPr>
        <p:spPr>
          <a:xfrm flipH="1" flipV="1">
            <a:off x="9340702" y="-10737"/>
            <a:ext cx="2851297" cy="16800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F0FA2E1A-8693-4B6C-ABF7-81B17586C3A0}"/>
              </a:ext>
              <a:ext uri="{C183D7F6-B498-43B3-948B-1728B52AA6E4}">
                <adec:decorative xmlns:adec="http://schemas.microsoft.com/office/drawing/2017/decorative" val="1"/>
              </a:ext>
            </a:extLst>
          </p:cNvPr>
          <p:cNvCxnSpPr>
            <a:cxnSpLocks/>
          </p:cNvCxnSpPr>
          <p:nvPr userDrawn="1"/>
        </p:nvCxnSpPr>
        <p:spPr>
          <a:xfrm flipH="1" flipV="1">
            <a:off x="-33557" y="6045958"/>
            <a:ext cx="6876857" cy="81204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48" name="Picture Placeholder 47">
            <a:extLst>
              <a:ext uri="{FF2B5EF4-FFF2-40B4-BE49-F238E27FC236}">
                <a16:creationId xmlns:a16="http://schemas.microsoft.com/office/drawing/2014/main" id="{C564A0C9-27BD-49AC-A786-23623E329EE8}"/>
              </a:ext>
            </a:extLst>
          </p:cNvPr>
          <p:cNvSpPr>
            <a:spLocks noGrp="1"/>
          </p:cNvSpPr>
          <p:nvPr>
            <p:ph type="pic" sz="quarter" idx="13"/>
          </p:nvPr>
        </p:nvSpPr>
        <p:spPr>
          <a:xfrm>
            <a:off x="2623279" y="0"/>
            <a:ext cx="9568721" cy="6858000"/>
          </a:xfrm>
          <a:custGeom>
            <a:avLst/>
            <a:gdLst>
              <a:gd name="connsiteX0" fmla="*/ 1955447 w 9568721"/>
              <a:gd name="connsiteY0" fmla="*/ 0 h 6858000"/>
              <a:gd name="connsiteX1" fmla="*/ 9568721 w 9568721"/>
              <a:gd name="connsiteY1" fmla="*/ 0 h 6858000"/>
              <a:gd name="connsiteX2" fmla="*/ 9568721 w 9568721"/>
              <a:gd name="connsiteY2" fmla="*/ 6858000 h 6858000"/>
              <a:gd name="connsiteX3" fmla="*/ 0 w 9568721"/>
              <a:gd name="connsiteY3" fmla="*/ 6858000 h 6858000"/>
              <a:gd name="connsiteX4" fmla="*/ 0 w 9568721"/>
              <a:gd name="connsiteY4" fmla="*/ 6857998 h 6858000"/>
              <a:gd name="connsiteX5" fmla="*/ 167446 w 9568721"/>
              <a:gd name="connsiteY5" fmla="*/ 685799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8721" h="6858000">
                <a:moveTo>
                  <a:pt x="1955447" y="0"/>
                </a:moveTo>
                <a:lnTo>
                  <a:pt x="9568721" y="0"/>
                </a:lnTo>
                <a:lnTo>
                  <a:pt x="9568721" y="6858000"/>
                </a:lnTo>
                <a:lnTo>
                  <a:pt x="0" y="6858000"/>
                </a:lnTo>
                <a:lnTo>
                  <a:pt x="0" y="6857998"/>
                </a:lnTo>
                <a:lnTo>
                  <a:pt x="167446" y="6857998"/>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6" name="Title 5">
            <a:extLst>
              <a:ext uri="{FF2B5EF4-FFF2-40B4-BE49-F238E27FC236}">
                <a16:creationId xmlns:a16="http://schemas.microsoft.com/office/drawing/2014/main" id="{208E3DBC-8B68-468D-8087-25FED9397CBE}"/>
              </a:ext>
            </a:extLst>
          </p:cNvPr>
          <p:cNvSpPr>
            <a:spLocks noGrp="1"/>
          </p:cNvSpPr>
          <p:nvPr>
            <p:ph type="title"/>
          </p:nvPr>
        </p:nvSpPr>
        <p:spPr>
          <a:xfrm>
            <a:off x="520697" y="1040001"/>
            <a:ext cx="3338625" cy="3150159"/>
          </a:xfrm>
        </p:spPr>
        <p:txBody>
          <a:bodyPr rtlCol="0" anchor="t"/>
          <a:lstStyle/>
          <a:p>
            <a:pPr rtl="0"/>
            <a:r>
              <a:rPr lang="en-US"/>
              <a:t>Click to edit Master title style</a:t>
            </a:r>
            <a:endParaRPr lang="en-GB"/>
          </a:p>
        </p:txBody>
      </p:sp>
      <p:sp>
        <p:nvSpPr>
          <p:cNvPr id="15" name="Text Placeholder 14">
            <a:extLst>
              <a:ext uri="{FF2B5EF4-FFF2-40B4-BE49-F238E27FC236}">
                <a16:creationId xmlns:a16="http://schemas.microsoft.com/office/drawing/2014/main" id="{490C672D-EAE7-4BF2-81BB-72858B251D1C}"/>
              </a:ext>
            </a:extLst>
          </p:cNvPr>
          <p:cNvSpPr>
            <a:spLocks noGrp="1"/>
          </p:cNvSpPr>
          <p:nvPr>
            <p:ph type="body" sz="quarter" idx="14" hasCustomPrompt="1"/>
          </p:nvPr>
        </p:nvSpPr>
        <p:spPr>
          <a:xfrm>
            <a:off x="490538" y="4240213"/>
            <a:ext cx="3497262" cy="1801812"/>
          </a:xfrm>
        </p:spPr>
        <p:txBody>
          <a:bodyPr rtlCol="0">
            <a:normAutofit/>
          </a:bodyPr>
          <a:lstStyle>
            <a:lvl1pPr marL="0" indent="0">
              <a:buNone/>
              <a:defRPr sz="2400"/>
            </a:lvl1pPr>
            <a:lvl2pPr>
              <a:buNone/>
              <a:defRPr sz="1600"/>
            </a:lvl2pPr>
            <a:lvl3pPr>
              <a:buNone/>
              <a:defRPr sz="1600"/>
            </a:lvl3pPr>
            <a:lvl4pPr>
              <a:buNone/>
              <a:defRPr sz="1600"/>
            </a:lvl4pPr>
            <a:lvl5pPr>
              <a:buNone/>
              <a:defRPr sz="1600"/>
            </a:lvl5pPr>
          </a:lstStyle>
          <a:p>
            <a:pPr lvl="0" rtl="0"/>
            <a:r>
              <a:rPr lang="en-GB"/>
              <a:t>Presentation Name</a:t>
            </a:r>
          </a:p>
        </p:txBody>
      </p:sp>
    </p:spTree>
    <p:extLst>
      <p:ext uri="{BB962C8B-B14F-4D97-AF65-F5344CB8AC3E}">
        <p14:creationId xmlns:p14="http://schemas.microsoft.com/office/powerpoint/2010/main" val="1742368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A046725-2805-431E-AA4E-0B018DFB3EAC}"/>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Rectangle 23">
            <a:extLst>
              <a:ext uri="{FF2B5EF4-FFF2-40B4-BE49-F238E27FC236}">
                <a16:creationId xmlns:a16="http://schemas.microsoft.com/office/drawing/2014/main" id="{3C30A62C-FEC9-4F1D-976E-DB003592FD3E}"/>
              </a:ext>
              <a:ext uri="{C183D7F6-B498-43B3-948B-1728B52AA6E4}">
                <adec:decorative xmlns:adec="http://schemas.microsoft.com/office/drawing/2017/decorative" val="1"/>
              </a:ext>
            </a:extLst>
          </p:cNvPr>
          <p:cNvSpPr/>
          <p:nvPr userDrawn="1"/>
        </p:nvSpPr>
        <p:spPr>
          <a:xfrm rot="10800000">
            <a:off x="0" y="-5979"/>
            <a:ext cx="5111086" cy="693221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57998">
                <a:moveTo>
                  <a:pt x="2702995" y="42638"/>
                </a:moveTo>
                <a:lnTo>
                  <a:pt x="6699211" y="0"/>
                </a:lnTo>
                <a:lnTo>
                  <a:pt x="6699211" y="6857998"/>
                </a:lnTo>
                <a:lnTo>
                  <a:pt x="0" y="6844350"/>
                </a:lnTo>
                <a:lnTo>
                  <a:pt x="2702995" y="42638"/>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Title 1">
            <a:extLst>
              <a:ext uri="{FF2B5EF4-FFF2-40B4-BE49-F238E27FC236}">
                <a16:creationId xmlns:a16="http://schemas.microsoft.com/office/drawing/2014/main" id="{ACA2C262-0DF7-4EBE-8F23-D1240B3BB5A9}"/>
              </a:ext>
            </a:extLst>
          </p:cNvPr>
          <p:cNvSpPr>
            <a:spLocks noGrp="1"/>
          </p:cNvSpPr>
          <p:nvPr>
            <p:ph type="title"/>
          </p:nvPr>
        </p:nvSpPr>
        <p:spPr>
          <a:xfrm>
            <a:off x="680485" y="675167"/>
            <a:ext cx="3761862" cy="3055078"/>
          </a:xfrm>
        </p:spPr>
        <p:txBody>
          <a:bodyPr rtlCol="0" anchor="t">
            <a:normAutofit/>
          </a:bodyPr>
          <a:lstStyle>
            <a:lvl1pPr>
              <a:defRPr sz="4400"/>
            </a:lvl1pPr>
          </a:lstStyle>
          <a:p>
            <a:pPr rtl="0"/>
            <a:r>
              <a:rPr lang="en-US"/>
              <a:t>Click to edit Master title style</a:t>
            </a:r>
            <a:endParaRPr lang="en-GB" dirty="0"/>
          </a:p>
        </p:txBody>
      </p:sp>
      <p:sp>
        <p:nvSpPr>
          <p:cNvPr id="8" name="Content Placeholder 2">
            <a:extLst>
              <a:ext uri="{FF2B5EF4-FFF2-40B4-BE49-F238E27FC236}">
                <a16:creationId xmlns:a16="http://schemas.microsoft.com/office/drawing/2014/main" id="{430E531D-ED29-45E2-A30F-0363B29E057C}"/>
              </a:ext>
            </a:extLst>
          </p:cNvPr>
          <p:cNvSpPr>
            <a:spLocks noGrp="1"/>
          </p:cNvSpPr>
          <p:nvPr>
            <p:ph idx="1"/>
          </p:nvPr>
        </p:nvSpPr>
        <p:spPr>
          <a:xfrm>
            <a:off x="5167424" y="533400"/>
            <a:ext cx="3794512" cy="5797237"/>
          </a:xfrm>
        </p:spPr>
        <p:txBody>
          <a:bodyPr rtlCol="0" anchor="ctr">
            <a:normAutofit/>
          </a:bodyPr>
          <a:lstStyle>
            <a:lvl1pPr>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cxnSp>
        <p:nvCxnSpPr>
          <p:cNvPr id="10" name="Straight Connector 9">
            <a:extLst>
              <a:ext uri="{FF2B5EF4-FFF2-40B4-BE49-F238E27FC236}">
                <a16:creationId xmlns:a16="http://schemas.microsoft.com/office/drawing/2014/main" id="{0801F434-3E0E-40D9-A2D3-857BAE77D1D7}"/>
              </a:ext>
              <a:ext uri="{C183D7F6-B498-43B3-948B-1728B52AA6E4}">
                <adec:decorative xmlns:adec="http://schemas.microsoft.com/office/drawing/2017/decorative" val="1"/>
              </a:ext>
            </a:extLst>
          </p:cNvPr>
          <p:cNvCxnSpPr>
            <a:cxnSpLocks/>
            <a:stCxn id="5" idx="2"/>
          </p:cNvCxnSpPr>
          <p:nvPr userDrawn="1"/>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D44F5C56-0053-4E4A-BFFF-E98E7B91CCA9}"/>
              </a:ext>
            </a:extLst>
          </p:cNvPr>
          <p:cNvSpPr>
            <a:spLocks noGrp="1"/>
          </p:cNvSpPr>
          <p:nvPr>
            <p:ph type="pic" sz="quarter" idx="13"/>
          </p:nvPr>
        </p:nvSpPr>
        <p:spPr>
          <a:xfrm>
            <a:off x="9531096" y="0"/>
            <a:ext cx="2660904" cy="3429000"/>
          </a:xfrm>
          <a:solidFill>
            <a:schemeClr val="accent2"/>
          </a:solidFill>
        </p:spPr>
        <p:txBody>
          <a:bodyPr rtlCol="0"/>
          <a:lstStyle/>
          <a:p>
            <a:pPr rtl="0"/>
            <a:r>
              <a:rPr lang="en-US"/>
              <a:t>Click icon to add picture</a:t>
            </a:r>
            <a:endParaRPr lang="en-GB" dirty="0"/>
          </a:p>
        </p:txBody>
      </p:sp>
      <p:sp>
        <p:nvSpPr>
          <p:cNvPr id="14" name="Picture Placeholder 12">
            <a:extLst>
              <a:ext uri="{FF2B5EF4-FFF2-40B4-BE49-F238E27FC236}">
                <a16:creationId xmlns:a16="http://schemas.microsoft.com/office/drawing/2014/main" id="{226008DD-DEA7-4900-8D76-128694E12320}"/>
              </a:ext>
            </a:extLst>
          </p:cNvPr>
          <p:cNvSpPr>
            <a:spLocks noGrp="1"/>
          </p:cNvSpPr>
          <p:nvPr>
            <p:ph type="pic" sz="quarter" idx="14"/>
          </p:nvPr>
        </p:nvSpPr>
        <p:spPr>
          <a:xfrm>
            <a:off x="9531096" y="3383280"/>
            <a:ext cx="2660904" cy="3474720"/>
          </a:xfrm>
          <a:solidFill>
            <a:schemeClr val="accent2"/>
          </a:solidFill>
        </p:spPr>
        <p:txBody>
          <a:bodyPr rtlCol="0"/>
          <a:lstStyle/>
          <a:p>
            <a:pPr rtl="0"/>
            <a:r>
              <a:rPr lang="en-US"/>
              <a:t>Click icon to add picture</a:t>
            </a:r>
            <a:endParaRPr lang="en-GB" dirty="0"/>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0998517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F3DC9447-F266-4B2E-8776-377FB587EEA9}"/>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Title 1">
            <a:extLst>
              <a:ext uri="{FF2B5EF4-FFF2-40B4-BE49-F238E27FC236}">
                <a16:creationId xmlns:a16="http://schemas.microsoft.com/office/drawing/2014/main" id="{67F96C23-62A5-470B-9372-6381453507D1}"/>
              </a:ext>
            </a:extLst>
          </p:cNvPr>
          <p:cNvSpPr>
            <a:spLocks noGrp="1"/>
          </p:cNvSpPr>
          <p:nvPr>
            <p:ph type="title"/>
          </p:nvPr>
        </p:nvSpPr>
        <p:spPr>
          <a:xfrm>
            <a:off x="5693734" y="557304"/>
            <a:ext cx="5355265" cy="1625731"/>
          </a:xfrm>
        </p:spPr>
        <p:txBody>
          <a:bodyPr rtlCol="0">
            <a:normAutofit/>
          </a:bodyPr>
          <a:lstStyle>
            <a:lvl1pPr>
              <a:defRPr sz="4400"/>
            </a:lvl1pPr>
          </a:lstStyle>
          <a:p>
            <a:pPr rtl="0"/>
            <a:r>
              <a:rPr lang="en-US"/>
              <a:t>Click to edit Master title style</a:t>
            </a:r>
            <a:endParaRPr lang="en-GB" dirty="0"/>
          </a:p>
        </p:txBody>
      </p:sp>
      <p:cxnSp>
        <p:nvCxnSpPr>
          <p:cNvPr id="10" name="Straight Connector 9">
            <a:extLst>
              <a:ext uri="{FF2B5EF4-FFF2-40B4-BE49-F238E27FC236}">
                <a16:creationId xmlns:a16="http://schemas.microsoft.com/office/drawing/2014/main" id="{34B16D8F-69C0-44C7-95EE-6C7CDECACDAF}"/>
              </a:ext>
              <a:ext uri="{C183D7F6-B498-43B3-948B-1728B52AA6E4}">
                <adec:decorative xmlns:adec="http://schemas.microsoft.com/office/drawing/2017/decorative" val="1"/>
              </a:ext>
            </a:extLst>
          </p:cNvPr>
          <p:cNvCxnSpPr>
            <a:cxnSpLocks/>
          </p:cNvCxnSpPr>
          <p:nvPr userDrawn="1"/>
        </p:nvCxnSpPr>
        <p:spPr>
          <a:xfrm flipV="1">
            <a:off x="4576137" y="0"/>
            <a:ext cx="668374"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E8FA2190-55B9-429E-AE43-1A9A41DBEBF9}"/>
              </a:ext>
            </a:extLst>
          </p:cNvPr>
          <p:cNvSpPr>
            <a:spLocks noGrp="1"/>
          </p:cNvSpPr>
          <p:nvPr>
            <p:ph type="pic" sz="quarter" idx="13"/>
          </p:nvPr>
        </p:nvSpPr>
        <p:spPr>
          <a:xfrm>
            <a:off x="1" y="0"/>
            <a:ext cx="4742121" cy="3434316"/>
          </a:xfrm>
          <a:custGeom>
            <a:avLst/>
            <a:gdLst>
              <a:gd name="connsiteX0" fmla="*/ 0 w 4742121"/>
              <a:gd name="connsiteY0" fmla="*/ 0 h 3434316"/>
              <a:gd name="connsiteX1" fmla="*/ 4306186 w 4742121"/>
              <a:gd name="connsiteY1" fmla="*/ 0 h 3434316"/>
              <a:gd name="connsiteX2" fmla="*/ 4742121 w 4742121"/>
              <a:gd name="connsiteY2" fmla="*/ 3434316 h 3434316"/>
              <a:gd name="connsiteX3" fmla="*/ 0 w 4742121"/>
              <a:gd name="connsiteY3" fmla="*/ 3434316 h 3434316"/>
            </a:gdLst>
            <a:ahLst/>
            <a:cxnLst>
              <a:cxn ang="0">
                <a:pos x="connsiteX0" y="connsiteY0"/>
              </a:cxn>
              <a:cxn ang="0">
                <a:pos x="connsiteX1" y="connsiteY1"/>
              </a:cxn>
              <a:cxn ang="0">
                <a:pos x="connsiteX2" y="connsiteY2"/>
              </a:cxn>
              <a:cxn ang="0">
                <a:pos x="connsiteX3" y="connsiteY3"/>
              </a:cxn>
            </a:cxnLst>
            <a:rect l="l" t="t" r="r" b="b"/>
            <a:pathLst>
              <a:path w="4742121" h="3434316">
                <a:moveTo>
                  <a:pt x="0" y="0"/>
                </a:moveTo>
                <a:lnTo>
                  <a:pt x="4306186" y="0"/>
                </a:lnTo>
                <a:lnTo>
                  <a:pt x="4742121" y="3434316"/>
                </a:lnTo>
                <a:lnTo>
                  <a:pt x="0" y="3434316"/>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16" name="Picture Placeholder 15">
            <a:extLst>
              <a:ext uri="{FF2B5EF4-FFF2-40B4-BE49-F238E27FC236}">
                <a16:creationId xmlns:a16="http://schemas.microsoft.com/office/drawing/2014/main" id="{B2EDFEAD-E435-414E-A9BA-4119679CBA66}"/>
              </a:ext>
            </a:extLst>
          </p:cNvPr>
          <p:cNvSpPr>
            <a:spLocks noGrp="1"/>
          </p:cNvSpPr>
          <p:nvPr>
            <p:ph type="pic" sz="quarter" idx="14"/>
          </p:nvPr>
        </p:nvSpPr>
        <p:spPr>
          <a:xfrm>
            <a:off x="-5" y="3432620"/>
            <a:ext cx="5178056" cy="3425380"/>
          </a:xfrm>
          <a:custGeom>
            <a:avLst/>
            <a:gdLst>
              <a:gd name="connsiteX0" fmla="*/ 0 w 5178056"/>
              <a:gd name="connsiteY0" fmla="*/ 0 h 3425380"/>
              <a:gd name="connsiteX1" fmla="*/ 4742581 w 5178056"/>
              <a:gd name="connsiteY1" fmla="*/ 0 h 3425380"/>
              <a:gd name="connsiteX2" fmla="*/ 5178056 w 5178056"/>
              <a:gd name="connsiteY2" fmla="*/ 3425380 h 3425380"/>
              <a:gd name="connsiteX3" fmla="*/ 0 w 5178056"/>
              <a:gd name="connsiteY3" fmla="*/ 3425380 h 3425380"/>
            </a:gdLst>
            <a:ahLst/>
            <a:cxnLst>
              <a:cxn ang="0">
                <a:pos x="connsiteX0" y="connsiteY0"/>
              </a:cxn>
              <a:cxn ang="0">
                <a:pos x="connsiteX1" y="connsiteY1"/>
              </a:cxn>
              <a:cxn ang="0">
                <a:pos x="connsiteX2" y="connsiteY2"/>
              </a:cxn>
              <a:cxn ang="0">
                <a:pos x="connsiteX3" y="connsiteY3"/>
              </a:cxn>
            </a:cxnLst>
            <a:rect l="l" t="t" r="r" b="b"/>
            <a:pathLst>
              <a:path w="5178056" h="3425380">
                <a:moveTo>
                  <a:pt x="0" y="0"/>
                </a:moveTo>
                <a:lnTo>
                  <a:pt x="4742581" y="0"/>
                </a:lnTo>
                <a:lnTo>
                  <a:pt x="5178056" y="3425380"/>
                </a:lnTo>
                <a:lnTo>
                  <a:pt x="0" y="3425380"/>
                </a:lnTo>
                <a:close/>
              </a:path>
            </a:pathLst>
          </a:custGeom>
          <a:solidFill>
            <a:schemeClr val="accent2">
              <a:lumMod val="60000"/>
              <a:lumOff val="40000"/>
            </a:schemeClr>
          </a:solidFill>
        </p:spPr>
        <p:txBody>
          <a:bodyPr wrap="square" rtlCol="0">
            <a:noAutofit/>
          </a:bodyPr>
          <a:lstStyle/>
          <a:p>
            <a:pPr rtl="0"/>
            <a:r>
              <a:rPr lang="en-US"/>
              <a:t>Click icon to add picture</a:t>
            </a:r>
            <a:endParaRPr lang="en-GB" dirty="0"/>
          </a:p>
        </p:txBody>
      </p:sp>
      <p:sp>
        <p:nvSpPr>
          <p:cNvPr id="9" name="Content Placeholder 2">
            <a:extLst>
              <a:ext uri="{FF2B5EF4-FFF2-40B4-BE49-F238E27FC236}">
                <a16:creationId xmlns:a16="http://schemas.microsoft.com/office/drawing/2014/main" id="{F7C28F12-C8E8-444E-8B69-9A0561604317}"/>
              </a:ext>
            </a:extLst>
          </p:cNvPr>
          <p:cNvSpPr>
            <a:spLocks noGrp="1"/>
          </p:cNvSpPr>
          <p:nvPr>
            <p:ph idx="1"/>
          </p:nvPr>
        </p:nvSpPr>
        <p:spPr>
          <a:xfrm>
            <a:off x="5693734" y="2183035"/>
            <a:ext cx="5355266" cy="4121845"/>
          </a:xfrm>
        </p:spPr>
        <p:txBody>
          <a:bodyPr rtlCol="0" anchor="ctr">
            <a:normAutofit/>
          </a:bodyPr>
          <a:lstStyle>
            <a:lvl1pPr marL="0" indent="0">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lvl1pPr>
              <a:defRPr>
                <a:solidFill>
                  <a:schemeClr val="bg1"/>
                </a:solidFill>
              </a:defRPr>
            </a:lvl1pPr>
          </a:lstStyle>
          <a:p>
            <a:pPr rtl="0"/>
            <a:r>
              <a:rPr lang="en-GB"/>
              <a:t>Sample Footer Text</a:t>
            </a:r>
            <a:endParaRPr lang="en-GB" dirty="0">
              <a:solidFill>
                <a:schemeClr val="bg1"/>
              </a:solidFill>
            </a:endParaRP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55565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49714512-90F0-4B35-94F8-E1B4DCE963AA}"/>
              </a:ext>
            </a:extLst>
          </p:cNvPr>
          <p:cNvSpPr>
            <a:spLocks noGrp="1"/>
          </p:cNvSpPr>
          <p:nvPr>
            <p:ph type="subTitle" idx="1"/>
          </p:nvPr>
        </p:nvSpPr>
        <p:spPr>
          <a:xfrm>
            <a:off x="967750" y="975816"/>
            <a:ext cx="2979897" cy="1264340"/>
          </a:xfrm>
        </p:spPr>
        <p:txBody>
          <a:bodyPr rtlCol="0" anchor="b">
            <a:normAutofit/>
          </a:bodyPr>
          <a:lstStyle>
            <a:lvl1pPr>
              <a:buNone/>
              <a:defRPr/>
            </a:lvl1pPr>
          </a:lstStyle>
          <a:p>
            <a:pPr algn="l" rtl="0"/>
            <a:r>
              <a:rPr lang="en-US" sz="1600"/>
              <a:t>Click to edit Master subtitle style</a:t>
            </a:r>
            <a:endParaRPr lang="en-GB" sz="1600" dirty="0"/>
          </a:p>
        </p:txBody>
      </p:sp>
      <p:sp>
        <p:nvSpPr>
          <p:cNvPr id="20" name="Picture Placeholder 19">
            <a:extLst>
              <a:ext uri="{FF2B5EF4-FFF2-40B4-BE49-F238E27FC236}">
                <a16:creationId xmlns:a16="http://schemas.microsoft.com/office/drawing/2014/main" id="{44895DE7-C22A-447F-B81A-BDCA25CAF27B}"/>
              </a:ext>
            </a:extLst>
          </p:cNvPr>
          <p:cNvSpPr>
            <a:spLocks noGrp="1"/>
          </p:cNvSpPr>
          <p:nvPr>
            <p:ph type="pic" sz="quarter" idx="13"/>
          </p:nvPr>
        </p:nvSpPr>
        <p:spPr>
          <a:xfrm>
            <a:off x="3208292" y="3"/>
            <a:ext cx="8997356" cy="4581079"/>
          </a:xfrm>
          <a:custGeom>
            <a:avLst/>
            <a:gdLst>
              <a:gd name="connsiteX0" fmla="*/ 0 w 8997356"/>
              <a:gd name="connsiteY0" fmla="*/ 0 h 4581079"/>
              <a:gd name="connsiteX1" fmla="*/ 8983708 w 8997356"/>
              <a:gd name="connsiteY1" fmla="*/ 0 h 4581079"/>
              <a:gd name="connsiteX2" fmla="*/ 8997356 w 8997356"/>
              <a:gd name="connsiteY2" fmla="*/ 893928 h 4581079"/>
              <a:gd name="connsiteX3" fmla="*/ 4060801 w 8997356"/>
              <a:gd name="connsiteY3" fmla="*/ 4581079 h 4581079"/>
            </a:gdLst>
            <a:ahLst/>
            <a:cxnLst>
              <a:cxn ang="0">
                <a:pos x="connsiteX0" y="connsiteY0"/>
              </a:cxn>
              <a:cxn ang="0">
                <a:pos x="connsiteX1" y="connsiteY1"/>
              </a:cxn>
              <a:cxn ang="0">
                <a:pos x="connsiteX2" y="connsiteY2"/>
              </a:cxn>
              <a:cxn ang="0">
                <a:pos x="connsiteX3" y="connsiteY3"/>
              </a:cxn>
            </a:cxnLst>
            <a:rect l="l" t="t" r="r" b="b"/>
            <a:pathLst>
              <a:path w="8997356" h="4581079">
                <a:moveTo>
                  <a:pt x="0" y="0"/>
                </a:moveTo>
                <a:lnTo>
                  <a:pt x="8983708" y="0"/>
                </a:lnTo>
                <a:lnTo>
                  <a:pt x="8997356" y="893928"/>
                </a:lnTo>
                <a:lnTo>
                  <a:pt x="4060801" y="4581079"/>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23" name="Picture Placeholder 22">
            <a:extLst>
              <a:ext uri="{FF2B5EF4-FFF2-40B4-BE49-F238E27FC236}">
                <a16:creationId xmlns:a16="http://schemas.microsoft.com/office/drawing/2014/main" id="{A5B5EF63-EEAA-4B07-A2B8-2483452BBA37}"/>
              </a:ext>
            </a:extLst>
          </p:cNvPr>
          <p:cNvSpPr>
            <a:spLocks noGrp="1"/>
          </p:cNvSpPr>
          <p:nvPr>
            <p:ph type="pic" sz="quarter" idx="14"/>
          </p:nvPr>
        </p:nvSpPr>
        <p:spPr>
          <a:xfrm>
            <a:off x="7243070" y="883420"/>
            <a:ext cx="4948931" cy="5974580"/>
          </a:xfrm>
          <a:custGeom>
            <a:avLst/>
            <a:gdLst>
              <a:gd name="connsiteX0" fmla="*/ 4948931 w 4948931"/>
              <a:gd name="connsiteY0" fmla="*/ 0 h 5974580"/>
              <a:gd name="connsiteX1" fmla="*/ 4948931 w 4948931"/>
              <a:gd name="connsiteY1" fmla="*/ 5974580 h 5974580"/>
              <a:gd name="connsiteX2" fmla="*/ 2028713 w 4948931"/>
              <a:gd name="connsiteY2" fmla="*/ 5974580 h 5974580"/>
              <a:gd name="connsiteX3" fmla="*/ 0 w 4948931"/>
              <a:gd name="connsiteY3" fmla="*/ 3710792 h 5974580"/>
            </a:gdLst>
            <a:ahLst/>
            <a:cxnLst>
              <a:cxn ang="0">
                <a:pos x="connsiteX0" y="connsiteY0"/>
              </a:cxn>
              <a:cxn ang="0">
                <a:pos x="connsiteX1" y="connsiteY1"/>
              </a:cxn>
              <a:cxn ang="0">
                <a:pos x="connsiteX2" y="connsiteY2"/>
              </a:cxn>
              <a:cxn ang="0">
                <a:pos x="connsiteX3" y="connsiteY3"/>
              </a:cxn>
            </a:cxnLst>
            <a:rect l="l" t="t" r="r" b="b"/>
            <a:pathLst>
              <a:path w="4948931" h="5974580">
                <a:moveTo>
                  <a:pt x="4948931" y="0"/>
                </a:moveTo>
                <a:lnTo>
                  <a:pt x="4948931" y="5974580"/>
                </a:lnTo>
                <a:lnTo>
                  <a:pt x="2028713" y="5974580"/>
                </a:lnTo>
                <a:lnTo>
                  <a:pt x="0" y="3710792"/>
                </a:lnTo>
                <a:close/>
              </a:path>
            </a:pathLst>
          </a:custGeom>
          <a:solidFill>
            <a:schemeClr val="accent2">
              <a:lumMod val="60000"/>
              <a:lumOff val="40000"/>
            </a:schemeClr>
          </a:solidFill>
        </p:spPr>
        <p:txBody>
          <a:bodyPr wrap="square" rtlCol="0">
            <a:noAutofit/>
          </a:bodyPr>
          <a:lstStyle/>
          <a:p>
            <a:pPr rtl="0"/>
            <a:r>
              <a:rPr lang="en-US"/>
              <a:t>Click icon to add picture</a:t>
            </a:r>
            <a:endParaRPr lang="en-GB" dirty="0"/>
          </a:p>
        </p:txBody>
      </p:sp>
      <p:sp>
        <p:nvSpPr>
          <p:cNvPr id="26" name="Picture Placeholder 25">
            <a:extLst>
              <a:ext uri="{FF2B5EF4-FFF2-40B4-BE49-F238E27FC236}">
                <a16:creationId xmlns:a16="http://schemas.microsoft.com/office/drawing/2014/main" id="{C4F9D0F6-DE6A-44A3-9D9E-A53D0C229248}"/>
              </a:ext>
            </a:extLst>
          </p:cNvPr>
          <p:cNvSpPr>
            <a:spLocks noGrp="1"/>
          </p:cNvSpPr>
          <p:nvPr>
            <p:ph type="pic" sz="quarter" idx="15"/>
          </p:nvPr>
        </p:nvSpPr>
        <p:spPr>
          <a:xfrm>
            <a:off x="4234997" y="4574265"/>
            <a:ext cx="5074516" cy="2298983"/>
          </a:xfrm>
          <a:custGeom>
            <a:avLst/>
            <a:gdLst>
              <a:gd name="connsiteX0" fmla="*/ 3034176 w 5074516"/>
              <a:gd name="connsiteY0" fmla="*/ 0 h 2298983"/>
              <a:gd name="connsiteX1" fmla="*/ 5074516 w 5074516"/>
              <a:gd name="connsiteY1" fmla="*/ 2298983 h 2298983"/>
              <a:gd name="connsiteX2" fmla="*/ 0 w 5074516"/>
              <a:gd name="connsiteY2" fmla="*/ 2298983 h 2298983"/>
            </a:gdLst>
            <a:ahLst/>
            <a:cxnLst>
              <a:cxn ang="0">
                <a:pos x="connsiteX0" y="connsiteY0"/>
              </a:cxn>
              <a:cxn ang="0">
                <a:pos x="connsiteX1" y="connsiteY1"/>
              </a:cxn>
              <a:cxn ang="0">
                <a:pos x="connsiteX2" y="connsiteY2"/>
              </a:cxn>
            </a:cxnLst>
            <a:rect l="l" t="t" r="r" b="b"/>
            <a:pathLst>
              <a:path w="5074516" h="2298983">
                <a:moveTo>
                  <a:pt x="3034176" y="0"/>
                </a:moveTo>
                <a:lnTo>
                  <a:pt x="5074516" y="2298983"/>
                </a:lnTo>
                <a:lnTo>
                  <a:pt x="0" y="2298983"/>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5" name="Title 4">
            <a:extLst>
              <a:ext uri="{FF2B5EF4-FFF2-40B4-BE49-F238E27FC236}">
                <a16:creationId xmlns:a16="http://schemas.microsoft.com/office/drawing/2014/main" id="{9FEE8AE0-4188-4CB6-8BFB-70E163ED7FA5}"/>
              </a:ext>
            </a:extLst>
          </p:cNvPr>
          <p:cNvSpPr>
            <a:spLocks noGrp="1"/>
          </p:cNvSpPr>
          <p:nvPr>
            <p:ph type="title"/>
          </p:nvPr>
        </p:nvSpPr>
        <p:spPr>
          <a:xfrm>
            <a:off x="969264" y="2679192"/>
            <a:ext cx="4946904" cy="3273552"/>
          </a:xfrm>
        </p:spPr>
        <p:txBody>
          <a:bodyPr rtlCol="0">
            <a:normAutofit/>
          </a:bodyPr>
          <a:lstStyle>
            <a:lvl1pPr>
              <a:defRPr sz="4400"/>
            </a:lvl1pPr>
          </a:lstStyle>
          <a:p>
            <a:pPr rtl="0"/>
            <a:r>
              <a:rPr lang="en-US"/>
              <a:t>Click to edit Master title style</a:t>
            </a:r>
            <a:endParaRPr lang="en-GB"/>
          </a:p>
        </p:txBody>
      </p:sp>
    </p:spTree>
    <p:extLst>
      <p:ext uri="{BB962C8B-B14F-4D97-AF65-F5344CB8AC3E}">
        <p14:creationId xmlns:p14="http://schemas.microsoft.com/office/powerpoint/2010/main" val="1329810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Title and Content Ch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1143000" y="2009775"/>
            <a:ext cx="9906000" cy="4024312"/>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626483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1143000" y="2009775"/>
            <a:ext cx="9906000" cy="2649690"/>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90591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
        <p:nvSpPr>
          <p:cNvPr id="6" name="Rectangle 23">
            <a:extLst>
              <a:ext uri="{FF2B5EF4-FFF2-40B4-BE49-F238E27FC236}">
                <a16:creationId xmlns:a16="http://schemas.microsoft.com/office/drawing/2014/main" id="{08BDEDEF-6AC9-4ADF-B6AE-83CC82D2A7B7}"/>
              </a:ext>
              <a:ext uri="{C183D7F6-B498-43B3-948B-1728B52AA6E4}">
                <adec:decorative xmlns:adec="http://schemas.microsoft.com/office/drawing/2017/decorative" val="1"/>
              </a:ext>
            </a:extLst>
          </p:cNvPr>
          <p:cNvSpPr/>
          <p:nvPr userDrawn="1"/>
        </p:nvSpPr>
        <p:spPr>
          <a:xfrm rot="10800000">
            <a:off x="0" y="-5979"/>
            <a:ext cx="5111086" cy="6877626"/>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702995 w 6699211"/>
              <a:gd name="connsiteY0" fmla="*/ 56139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56139 h 6857998"/>
              <a:gd name="connsiteX0" fmla="*/ 2702995 w 6699211"/>
              <a:gd name="connsiteY0" fmla="*/ 29135 h 6830994"/>
              <a:gd name="connsiteX1" fmla="*/ 6681322 w 6699211"/>
              <a:gd name="connsiteY1" fmla="*/ 0 h 6830994"/>
              <a:gd name="connsiteX2" fmla="*/ 6699211 w 6699211"/>
              <a:gd name="connsiteY2" fmla="*/ 6830994 h 6830994"/>
              <a:gd name="connsiteX3" fmla="*/ 0 w 6699211"/>
              <a:gd name="connsiteY3" fmla="*/ 6817346 h 6830994"/>
              <a:gd name="connsiteX4" fmla="*/ 2702995 w 6699211"/>
              <a:gd name="connsiteY4" fmla="*/ 29135 h 6830994"/>
              <a:gd name="connsiteX0" fmla="*/ 2702995 w 6699211"/>
              <a:gd name="connsiteY0" fmla="*/ 2131 h 6803990"/>
              <a:gd name="connsiteX1" fmla="*/ 6699211 w 6699211"/>
              <a:gd name="connsiteY1" fmla="*/ 0 h 6803990"/>
              <a:gd name="connsiteX2" fmla="*/ 6699211 w 6699211"/>
              <a:gd name="connsiteY2" fmla="*/ 6803990 h 6803990"/>
              <a:gd name="connsiteX3" fmla="*/ 0 w 6699211"/>
              <a:gd name="connsiteY3" fmla="*/ 6790342 h 6803990"/>
              <a:gd name="connsiteX4" fmla="*/ 2702995 w 6699211"/>
              <a:gd name="connsiteY4" fmla="*/ 2131 h 68039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03990">
                <a:moveTo>
                  <a:pt x="2702995" y="2131"/>
                </a:moveTo>
                <a:lnTo>
                  <a:pt x="6699211" y="0"/>
                </a:lnTo>
                <a:lnTo>
                  <a:pt x="6699211" y="6803990"/>
                </a:lnTo>
                <a:lnTo>
                  <a:pt x="0" y="6790342"/>
                </a:lnTo>
                <a:lnTo>
                  <a:pt x="2702995" y="213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Title 1">
            <a:extLst>
              <a:ext uri="{FF2B5EF4-FFF2-40B4-BE49-F238E27FC236}">
                <a16:creationId xmlns:a16="http://schemas.microsoft.com/office/drawing/2014/main" id="{AC0CB336-8515-4565-B747-B4EA83B435BD}"/>
              </a:ext>
            </a:extLst>
          </p:cNvPr>
          <p:cNvSpPr>
            <a:spLocks noGrp="1"/>
          </p:cNvSpPr>
          <p:nvPr>
            <p:ph type="title"/>
          </p:nvPr>
        </p:nvSpPr>
        <p:spPr>
          <a:xfrm>
            <a:off x="716280" y="680485"/>
            <a:ext cx="3393440" cy="2748515"/>
          </a:xfrm>
        </p:spPr>
        <p:txBody>
          <a:bodyPr rtlCol="0" anchor="t"/>
          <a:lstStyle/>
          <a:p>
            <a:pPr rtl="0"/>
            <a:r>
              <a:rPr lang="en-US"/>
              <a:t>Click to edit Master title style</a:t>
            </a:r>
            <a:endParaRPr lang="en-GB" dirty="0"/>
          </a:p>
        </p:txBody>
      </p:sp>
      <p:cxnSp>
        <p:nvCxnSpPr>
          <p:cNvPr id="8" name="Straight Connector 7">
            <a:extLst>
              <a:ext uri="{FF2B5EF4-FFF2-40B4-BE49-F238E27FC236}">
                <a16:creationId xmlns:a16="http://schemas.microsoft.com/office/drawing/2014/main" id="{064F675D-D792-42C0-8961-D2D1D79CDAEB}"/>
              </a:ext>
              <a:ext uri="{C183D7F6-B498-43B3-948B-1728B52AA6E4}">
                <adec:decorative xmlns:adec="http://schemas.microsoft.com/office/drawing/2017/decorative" val="1"/>
              </a:ext>
            </a:extLst>
          </p:cNvPr>
          <p:cNvCxnSpPr>
            <a:cxnSpLocks/>
          </p:cNvCxnSpPr>
          <p:nvPr userDrawn="1"/>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2">
            <a:extLst>
              <a:ext uri="{FF2B5EF4-FFF2-40B4-BE49-F238E27FC236}">
                <a16:creationId xmlns:a16="http://schemas.microsoft.com/office/drawing/2014/main" id="{06D2EC4D-FD33-4925-B0A8-68C9818DB8E2}"/>
              </a:ext>
            </a:extLst>
          </p:cNvPr>
          <p:cNvSpPr>
            <a:spLocks noGrp="1"/>
          </p:cNvSpPr>
          <p:nvPr>
            <p:ph idx="1"/>
          </p:nvPr>
        </p:nvSpPr>
        <p:spPr>
          <a:xfrm>
            <a:off x="5175678" y="533399"/>
            <a:ext cx="3678762" cy="5771481"/>
          </a:xfrm>
        </p:spPr>
        <p:txBody>
          <a:bodyPr rtlCol="0" anchor="ctr">
            <a:normAutofit/>
          </a:bodyPr>
          <a:lstStyle/>
          <a:p>
            <a:pPr lvl="0" rtl="0"/>
            <a:r>
              <a:rPr lang="en-US"/>
              <a:t>Click to edit Master text styles</a:t>
            </a:r>
          </a:p>
        </p:txBody>
      </p:sp>
      <p:sp>
        <p:nvSpPr>
          <p:cNvPr id="14" name="Picture Placeholder 13">
            <a:extLst>
              <a:ext uri="{FF2B5EF4-FFF2-40B4-BE49-F238E27FC236}">
                <a16:creationId xmlns:a16="http://schemas.microsoft.com/office/drawing/2014/main" id="{FC7C9F55-A39F-4FB9-BEAD-745EA3E0A22E}"/>
              </a:ext>
            </a:extLst>
          </p:cNvPr>
          <p:cNvSpPr>
            <a:spLocks noGrp="1"/>
          </p:cNvSpPr>
          <p:nvPr>
            <p:ph type="pic" sz="quarter" idx="13"/>
          </p:nvPr>
        </p:nvSpPr>
        <p:spPr>
          <a:xfrm>
            <a:off x="9531096" y="0"/>
            <a:ext cx="2660904" cy="2322576"/>
          </a:xfrm>
          <a:solidFill>
            <a:schemeClr val="accent2"/>
          </a:solidFill>
        </p:spPr>
        <p:txBody>
          <a:bodyPr rtlCol="0"/>
          <a:lstStyle/>
          <a:p>
            <a:pPr rtl="0"/>
            <a:r>
              <a:rPr lang="en-US"/>
              <a:t>Click icon to add picture</a:t>
            </a:r>
            <a:endParaRPr lang="en-GB" dirty="0"/>
          </a:p>
        </p:txBody>
      </p:sp>
      <p:sp>
        <p:nvSpPr>
          <p:cNvPr id="15" name="Picture Placeholder 13">
            <a:extLst>
              <a:ext uri="{FF2B5EF4-FFF2-40B4-BE49-F238E27FC236}">
                <a16:creationId xmlns:a16="http://schemas.microsoft.com/office/drawing/2014/main" id="{A480833B-6513-44B8-B08A-6FCB3911FEC8}"/>
              </a:ext>
            </a:extLst>
          </p:cNvPr>
          <p:cNvSpPr>
            <a:spLocks noGrp="1"/>
          </p:cNvSpPr>
          <p:nvPr>
            <p:ph type="pic" sz="quarter" idx="14"/>
          </p:nvPr>
        </p:nvSpPr>
        <p:spPr>
          <a:xfrm>
            <a:off x="9531096" y="2324100"/>
            <a:ext cx="2660904" cy="2322576"/>
          </a:xfrm>
          <a:solidFill>
            <a:schemeClr val="accent2"/>
          </a:solidFill>
        </p:spPr>
        <p:txBody>
          <a:bodyPr rtlCol="0"/>
          <a:lstStyle/>
          <a:p>
            <a:pPr rtl="0"/>
            <a:r>
              <a:rPr lang="en-US"/>
              <a:t>Click icon to add picture</a:t>
            </a:r>
            <a:endParaRPr lang="en-GB" dirty="0"/>
          </a:p>
        </p:txBody>
      </p:sp>
      <p:sp>
        <p:nvSpPr>
          <p:cNvPr id="16" name="Picture Placeholder 13">
            <a:extLst>
              <a:ext uri="{FF2B5EF4-FFF2-40B4-BE49-F238E27FC236}">
                <a16:creationId xmlns:a16="http://schemas.microsoft.com/office/drawing/2014/main" id="{3BCCF25F-1246-4BAE-BAA2-FB33719CF555}"/>
              </a:ext>
            </a:extLst>
          </p:cNvPr>
          <p:cNvSpPr>
            <a:spLocks noGrp="1"/>
          </p:cNvSpPr>
          <p:nvPr>
            <p:ph type="pic" sz="quarter" idx="15"/>
          </p:nvPr>
        </p:nvSpPr>
        <p:spPr>
          <a:xfrm>
            <a:off x="9531096" y="4535424"/>
            <a:ext cx="2660904" cy="2322576"/>
          </a:xfrm>
          <a:solidFill>
            <a:schemeClr val="accent2"/>
          </a:solidFill>
        </p:spPr>
        <p:txBody>
          <a:bodyPr rtlCol="0"/>
          <a:lstStyle/>
          <a:p>
            <a:pPr rtl="0"/>
            <a:r>
              <a:rPr lang="en-US"/>
              <a:t>Click icon to add picture</a:t>
            </a:r>
            <a:endParaRPr lang="en-GB" dirty="0"/>
          </a:p>
        </p:txBody>
      </p:sp>
    </p:spTree>
    <p:extLst>
      <p:ext uri="{BB962C8B-B14F-4D97-AF65-F5344CB8AC3E}">
        <p14:creationId xmlns:p14="http://schemas.microsoft.com/office/powerpoint/2010/main" val="2670542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a:p>
        </p:txBody>
      </p:sp>
      <p:sp>
        <p:nvSpPr>
          <p:cNvPr id="50" name="Picture Placeholder 49">
            <a:extLst>
              <a:ext uri="{FF2B5EF4-FFF2-40B4-BE49-F238E27FC236}">
                <a16:creationId xmlns:a16="http://schemas.microsoft.com/office/drawing/2014/main" id="{5496CA69-F288-4538-974D-9A68581F4941}"/>
              </a:ext>
            </a:extLst>
          </p:cNvPr>
          <p:cNvSpPr>
            <a:spLocks noGrp="1"/>
          </p:cNvSpPr>
          <p:nvPr>
            <p:ph type="pic" sz="quarter" idx="20"/>
          </p:nvPr>
        </p:nvSpPr>
        <p:spPr>
          <a:xfrm>
            <a:off x="1143000" y="2350008"/>
            <a:ext cx="1965960" cy="1801368"/>
          </a:xfrm>
          <a:solidFill>
            <a:schemeClr val="accent2"/>
          </a:solidFill>
        </p:spPr>
        <p:txBody>
          <a:bodyPr rtlCol="0"/>
          <a:lstStyle/>
          <a:p>
            <a:pPr rtl="0"/>
            <a:r>
              <a:rPr lang="en-US"/>
              <a:t>Click icon to add picture</a:t>
            </a:r>
            <a:endParaRPr lang="en-GB" dirty="0"/>
          </a:p>
        </p:txBody>
      </p:sp>
      <p:sp>
        <p:nvSpPr>
          <p:cNvPr id="39" name="Text Placeholder 2">
            <a:extLst>
              <a:ext uri="{FF2B5EF4-FFF2-40B4-BE49-F238E27FC236}">
                <a16:creationId xmlns:a16="http://schemas.microsoft.com/office/drawing/2014/main" id="{1F7CBA7A-8076-4743-AD9E-CB0B2B1D1856}"/>
              </a:ext>
            </a:extLst>
          </p:cNvPr>
          <p:cNvSpPr>
            <a:spLocks noGrp="1"/>
          </p:cNvSpPr>
          <p:nvPr>
            <p:ph type="body" idx="1" hasCustomPrompt="1"/>
          </p:nvPr>
        </p:nvSpPr>
        <p:spPr>
          <a:xfrm>
            <a:off x="1145421" y="4319521"/>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2" name="Text Placeholder 2">
            <a:extLst>
              <a:ext uri="{FF2B5EF4-FFF2-40B4-BE49-F238E27FC236}">
                <a16:creationId xmlns:a16="http://schemas.microsoft.com/office/drawing/2014/main" id="{8B03D9A7-85A7-4570-ADAF-E43C05B52D00}"/>
              </a:ext>
            </a:extLst>
          </p:cNvPr>
          <p:cNvSpPr>
            <a:spLocks noGrp="1"/>
          </p:cNvSpPr>
          <p:nvPr>
            <p:ph type="body" idx="13" hasCustomPrompt="1"/>
          </p:nvPr>
        </p:nvSpPr>
        <p:spPr>
          <a:xfrm>
            <a:off x="1143000" y="4761768"/>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1" name="Picture Placeholder 49">
            <a:extLst>
              <a:ext uri="{FF2B5EF4-FFF2-40B4-BE49-F238E27FC236}">
                <a16:creationId xmlns:a16="http://schemas.microsoft.com/office/drawing/2014/main" id="{ADF2F19D-7D9A-47B3-8711-A71F034693FE}"/>
              </a:ext>
            </a:extLst>
          </p:cNvPr>
          <p:cNvSpPr>
            <a:spLocks noGrp="1"/>
          </p:cNvSpPr>
          <p:nvPr>
            <p:ph type="pic" sz="quarter" idx="21"/>
          </p:nvPr>
        </p:nvSpPr>
        <p:spPr>
          <a:xfrm>
            <a:off x="3784636" y="2350008"/>
            <a:ext cx="1965960" cy="1801368"/>
          </a:xfrm>
          <a:solidFill>
            <a:schemeClr val="accent2"/>
          </a:solidFill>
        </p:spPr>
        <p:txBody>
          <a:bodyPr rtlCol="0"/>
          <a:lstStyle/>
          <a:p>
            <a:pPr rtl="0"/>
            <a:r>
              <a:rPr lang="en-US"/>
              <a:t>Click icon to add picture</a:t>
            </a:r>
            <a:endParaRPr lang="en-GB" dirty="0"/>
          </a:p>
        </p:txBody>
      </p:sp>
      <p:sp>
        <p:nvSpPr>
          <p:cNvPr id="43" name="Text Placeholder 2">
            <a:extLst>
              <a:ext uri="{FF2B5EF4-FFF2-40B4-BE49-F238E27FC236}">
                <a16:creationId xmlns:a16="http://schemas.microsoft.com/office/drawing/2014/main" id="{790A904C-841C-438E-BD4B-C18FC28CBD03}"/>
              </a:ext>
            </a:extLst>
          </p:cNvPr>
          <p:cNvSpPr>
            <a:spLocks noGrp="1"/>
          </p:cNvSpPr>
          <p:nvPr>
            <p:ph type="body" idx="14" hasCustomPrompt="1"/>
          </p:nvPr>
        </p:nvSpPr>
        <p:spPr>
          <a:xfrm>
            <a:off x="3789781"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4" name="Text Placeholder 2">
            <a:extLst>
              <a:ext uri="{FF2B5EF4-FFF2-40B4-BE49-F238E27FC236}">
                <a16:creationId xmlns:a16="http://schemas.microsoft.com/office/drawing/2014/main" id="{611759C1-BECA-460C-916A-079B29E05C36}"/>
              </a:ext>
            </a:extLst>
          </p:cNvPr>
          <p:cNvSpPr>
            <a:spLocks noGrp="1"/>
          </p:cNvSpPr>
          <p:nvPr>
            <p:ph type="body" idx="15" hasCustomPrompt="1"/>
          </p:nvPr>
        </p:nvSpPr>
        <p:spPr>
          <a:xfrm>
            <a:off x="3787360"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2" name="Picture Placeholder 49">
            <a:extLst>
              <a:ext uri="{FF2B5EF4-FFF2-40B4-BE49-F238E27FC236}">
                <a16:creationId xmlns:a16="http://schemas.microsoft.com/office/drawing/2014/main" id="{4519A595-9DA0-413B-A1E1-B0F059132DD1}"/>
              </a:ext>
            </a:extLst>
          </p:cNvPr>
          <p:cNvSpPr>
            <a:spLocks noGrp="1"/>
          </p:cNvSpPr>
          <p:nvPr>
            <p:ph type="pic" sz="quarter" idx="22"/>
          </p:nvPr>
        </p:nvSpPr>
        <p:spPr>
          <a:xfrm>
            <a:off x="6437376" y="2350008"/>
            <a:ext cx="1965960" cy="1801368"/>
          </a:xfrm>
          <a:solidFill>
            <a:schemeClr val="accent2"/>
          </a:solidFill>
        </p:spPr>
        <p:txBody>
          <a:bodyPr rtlCol="0"/>
          <a:lstStyle/>
          <a:p>
            <a:pPr rtl="0"/>
            <a:r>
              <a:rPr lang="en-US"/>
              <a:t>Click icon to add picture</a:t>
            </a:r>
            <a:endParaRPr lang="en-GB" dirty="0"/>
          </a:p>
        </p:txBody>
      </p:sp>
      <p:sp>
        <p:nvSpPr>
          <p:cNvPr id="45" name="Text Placeholder 2">
            <a:extLst>
              <a:ext uri="{FF2B5EF4-FFF2-40B4-BE49-F238E27FC236}">
                <a16:creationId xmlns:a16="http://schemas.microsoft.com/office/drawing/2014/main" id="{C20274DC-5128-46D8-9229-02288D264936}"/>
              </a:ext>
            </a:extLst>
          </p:cNvPr>
          <p:cNvSpPr>
            <a:spLocks noGrp="1"/>
          </p:cNvSpPr>
          <p:nvPr>
            <p:ph type="body" idx="16" hasCustomPrompt="1"/>
          </p:nvPr>
        </p:nvSpPr>
        <p:spPr>
          <a:xfrm>
            <a:off x="6441406"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6" name="Text Placeholder 2">
            <a:extLst>
              <a:ext uri="{FF2B5EF4-FFF2-40B4-BE49-F238E27FC236}">
                <a16:creationId xmlns:a16="http://schemas.microsoft.com/office/drawing/2014/main" id="{6F92FD73-9CD4-4AB0-8DEF-B9D7B1C5904D}"/>
              </a:ext>
            </a:extLst>
          </p:cNvPr>
          <p:cNvSpPr>
            <a:spLocks noGrp="1"/>
          </p:cNvSpPr>
          <p:nvPr>
            <p:ph type="body" idx="17" hasCustomPrompt="1"/>
          </p:nvPr>
        </p:nvSpPr>
        <p:spPr>
          <a:xfrm>
            <a:off x="6438985"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3" name="Picture Placeholder 49">
            <a:extLst>
              <a:ext uri="{FF2B5EF4-FFF2-40B4-BE49-F238E27FC236}">
                <a16:creationId xmlns:a16="http://schemas.microsoft.com/office/drawing/2014/main" id="{ECF2CB24-2F78-42B5-BEC0-904245F37452}"/>
              </a:ext>
            </a:extLst>
          </p:cNvPr>
          <p:cNvSpPr>
            <a:spLocks noGrp="1"/>
          </p:cNvSpPr>
          <p:nvPr>
            <p:ph type="pic" sz="quarter" idx="23"/>
          </p:nvPr>
        </p:nvSpPr>
        <p:spPr>
          <a:xfrm>
            <a:off x="9089136" y="2350008"/>
            <a:ext cx="1965960" cy="1801368"/>
          </a:xfrm>
          <a:solidFill>
            <a:schemeClr val="accent2"/>
          </a:solidFill>
        </p:spPr>
        <p:txBody>
          <a:bodyPr rtlCol="0"/>
          <a:lstStyle/>
          <a:p>
            <a:pPr rtl="0"/>
            <a:r>
              <a:rPr lang="en-US"/>
              <a:t>Click icon to add picture</a:t>
            </a:r>
            <a:endParaRPr lang="en-GB" dirty="0"/>
          </a:p>
        </p:txBody>
      </p:sp>
      <p:sp>
        <p:nvSpPr>
          <p:cNvPr id="47" name="Text Placeholder 2">
            <a:extLst>
              <a:ext uri="{FF2B5EF4-FFF2-40B4-BE49-F238E27FC236}">
                <a16:creationId xmlns:a16="http://schemas.microsoft.com/office/drawing/2014/main" id="{E099301F-F262-4EB4-9AAA-D10A9CF42DCF}"/>
              </a:ext>
            </a:extLst>
          </p:cNvPr>
          <p:cNvSpPr>
            <a:spLocks noGrp="1"/>
          </p:cNvSpPr>
          <p:nvPr>
            <p:ph type="body" idx="18" hasCustomPrompt="1"/>
          </p:nvPr>
        </p:nvSpPr>
        <p:spPr>
          <a:xfrm>
            <a:off x="9090610"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8" name="Text Placeholder 2">
            <a:extLst>
              <a:ext uri="{FF2B5EF4-FFF2-40B4-BE49-F238E27FC236}">
                <a16:creationId xmlns:a16="http://schemas.microsoft.com/office/drawing/2014/main" id="{BD5BC820-7DAB-4C8E-A7E4-A885BBE9AB8E}"/>
              </a:ext>
            </a:extLst>
          </p:cNvPr>
          <p:cNvSpPr>
            <a:spLocks noGrp="1"/>
          </p:cNvSpPr>
          <p:nvPr>
            <p:ph type="body" idx="19" hasCustomPrompt="1"/>
          </p:nvPr>
        </p:nvSpPr>
        <p:spPr>
          <a:xfrm>
            <a:off x="9088189"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rtlCol="0"/>
          <a:lstStyle/>
          <a:p>
            <a:pPr rtl="0"/>
            <a:r>
              <a:rPr lang="en-GB"/>
              <a:t>Sample Footer Text</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rtlCol="0"/>
          <a:lstStyle/>
          <a:p>
            <a:pPr rtl="0"/>
            <a:r>
              <a:rPr lang="en-GB"/>
              <a:t>2/7/20XX</a:t>
            </a:r>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728327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7_Title and Content Timeline">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838200" y="1825625"/>
            <a:ext cx="10692810" cy="4351338"/>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2762182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rtlCol="0">
            <a:normAutofit/>
          </a:bodyPr>
          <a:lstStyle>
            <a:lvl1pPr>
              <a:defRPr sz="44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rtlCol="0" anchor="ctr" anchorCtr="0">
            <a:normAutofit/>
          </a:bodyPr>
          <a:lstStyle>
            <a:lvl1pPr marL="0" indent="0">
              <a:buNone/>
              <a:defRPr sz="28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rtlCol="0"/>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rtlCol="0" anchor="ctr" anchorCtr="0">
            <a:normAutofit/>
          </a:bodyPr>
          <a:lstStyle>
            <a:lvl1pPr marL="0" indent="0">
              <a:buNone/>
              <a:defRPr sz="28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rtlCol="0"/>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rtlCol="0"/>
          <a:lstStyle/>
          <a:p>
            <a:pPr rtl="0"/>
            <a:r>
              <a:rPr lang="en-GB"/>
              <a:t>Sample Footer Text</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rtlCol="0"/>
          <a:lstStyle/>
          <a:p>
            <a:pPr rtl="0"/>
            <a:r>
              <a:rPr lang="en-GB"/>
              <a:t>2/7/20XX</a:t>
            </a:r>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321030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rtlCol="0">
            <a:normAutofit/>
          </a:bodyPr>
          <a:lstStyle>
            <a:lvl1pPr>
              <a:defRPr sz="44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4495800"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4495800"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0" name="Text Placeholder 4">
            <a:extLst>
              <a:ext uri="{FF2B5EF4-FFF2-40B4-BE49-F238E27FC236}">
                <a16:creationId xmlns:a16="http://schemas.microsoft.com/office/drawing/2014/main" id="{90851D2E-FEBE-45BF-A78F-C1F61B6C3856}"/>
              </a:ext>
            </a:extLst>
          </p:cNvPr>
          <p:cNvSpPr>
            <a:spLocks noGrp="1"/>
          </p:cNvSpPr>
          <p:nvPr>
            <p:ph type="body" sz="quarter" idx="13"/>
          </p:nvPr>
        </p:nvSpPr>
        <p:spPr>
          <a:xfrm>
            <a:off x="8151812"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11" name="Content Placeholder 5">
            <a:extLst>
              <a:ext uri="{FF2B5EF4-FFF2-40B4-BE49-F238E27FC236}">
                <a16:creationId xmlns:a16="http://schemas.microsoft.com/office/drawing/2014/main" id="{4135C99B-A268-4617-89C4-8F3AA2AAA69A}"/>
              </a:ext>
            </a:extLst>
          </p:cNvPr>
          <p:cNvSpPr>
            <a:spLocks noGrp="1"/>
          </p:cNvSpPr>
          <p:nvPr>
            <p:ph sz="quarter" idx="14"/>
          </p:nvPr>
        </p:nvSpPr>
        <p:spPr>
          <a:xfrm>
            <a:off x="8151812"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rtlCol="0"/>
          <a:lstStyle/>
          <a:p>
            <a:pPr rtl="0"/>
            <a:r>
              <a:rPr lang="en-GB"/>
              <a:t>Sample Footer Text</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rtlCol="0"/>
          <a:lstStyle/>
          <a:p>
            <a:pPr rtl="0"/>
            <a:r>
              <a:rPr lang="en-GB"/>
              <a:t>2/7/20XX</a:t>
            </a:r>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7602552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9FC1870-C7ED-435A-8479-DFD344B9375D}"/>
              </a:ext>
            </a:extLst>
          </p:cNvPr>
          <p:cNvSpPr>
            <a:spLocks noGrp="1"/>
          </p:cNvSpPr>
          <p:nvPr>
            <p:ph type="title"/>
          </p:nvPr>
        </p:nvSpPr>
        <p:spPr>
          <a:xfrm>
            <a:off x="1143001" y="533400"/>
            <a:ext cx="5496636" cy="1685898"/>
          </a:xfrm>
        </p:spPr>
        <p:txBody>
          <a:bodyPr rtlCol="0">
            <a:normAutofit/>
          </a:bodyPr>
          <a:lstStyle>
            <a:lvl1pPr>
              <a:defRPr sz="4400"/>
            </a:lvl1pPr>
          </a:lstStyle>
          <a:p>
            <a:pPr rtl="0"/>
            <a:r>
              <a:rPr lang="en-US"/>
              <a:t>Click to edit Master title style</a:t>
            </a:r>
            <a:endParaRPr lang="en-GB" dirty="0"/>
          </a:p>
        </p:txBody>
      </p:sp>
      <p:sp>
        <p:nvSpPr>
          <p:cNvPr id="6" name="Content Placeholder 2">
            <a:extLst>
              <a:ext uri="{FF2B5EF4-FFF2-40B4-BE49-F238E27FC236}">
                <a16:creationId xmlns:a16="http://schemas.microsoft.com/office/drawing/2014/main" id="{D855DAF2-123D-4C27-95D2-974B571079F3}"/>
              </a:ext>
            </a:extLst>
          </p:cNvPr>
          <p:cNvSpPr>
            <a:spLocks noGrp="1"/>
          </p:cNvSpPr>
          <p:nvPr>
            <p:ph idx="1"/>
          </p:nvPr>
        </p:nvSpPr>
        <p:spPr>
          <a:xfrm>
            <a:off x="1143001" y="2229347"/>
            <a:ext cx="5496636" cy="3821743"/>
          </a:xfrm>
        </p:spPr>
        <p:txBody>
          <a:bodyPr rtlCol="0"/>
          <a:lstStyle>
            <a:lvl1pPr marL="0" indent="0">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14" name="Picture Placeholder 11">
            <a:extLst>
              <a:ext uri="{FF2B5EF4-FFF2-40B4-BE49-F238E27FC236}">
                <a16:creationId xmlns:a16="http://schemas.microsoft.com/office/drawing/2014/main" id="{E3769467-BA9B-49FE-B40A-419EF32766CE}"/>
              </a:ext>
            </a:extLst>
          </p:cNvPr>
          <p:cNvSpPr>
            <a:spLocks noGrp="1"/>
          </p:cNvSpPr>
          <p:nvPr>
            <p:ph type="pic" sz="quarter" idx="14"/>
          </p:nvPr>
        </p:nvSpPr>
        <p:spPr>
          <a:xfrm>
            <a:off x="7186070" y="0"/>
            <a:ext cx="2463897" cy="3429000"/>
          </a:xfrm>
          <a:solidFill>
            <a:schemeClr val="accent2"/>
          </a:solidFill>
        </p:spPr>
        <p:txBody>
          <a:bodyPr rtlCol="0"/>
          <a:lstStyle/>
          <a:p>
            <a:pPr rtl="0"/>
            <a:r>
              <a:rPr lang="en-US"/>
              <a:t>Click icon to add picture</a:t>
            </a:r>
            <a:endParaRPr lang="en-GB" dirty="0"/>
          </a:p>
        </p:txBody>
      </p:sp>
      <p:sp>
        <p:nvSpPr>
          <p:cNvPr id="12" name="Picture Placeholder 11">
            <a:extLst>
              <a:ext uri="{FF2B5EF4-FFF2-40B4-BE49-F238E27FC236}">
                <a16:creationId xmlns:a16="http://schemas.microsoft.com/office/drawing/2014/main" id="{77878E15-1592-426F-A454-7F4568224567}"/>
              </a:ext>
            </a:extLst>
          </p:cNvPr>
          <p:cNvSpPr>
            <a:spLocks noGrp="1"/>
          </p:cNvSpPr>
          <p:nvPr>
            <p:ph type="pic" sz="quarter" idx="13"/>
          </p:nvPr>
        </p:nvSpPr>
        <p:spPr>
          <a:xfrm>
            <a:off x="9649155" y="0"/>
            <a:ext cx="2539797" cy="3429000"/>
          </a:xfrm>
          <a:solidFill>
            <a:schemeClr val="accent2"/>
          </a:solidFill>
        </p:spPr>
        <p:txBody>
          <a:bodyPr rtlCol="0"/>
          <a:lstStyle/>
          <a:p>
            <a:pPr rtl="0"/>
            <a:r>
              <a:rPr lang="en-US"/>
              <a:t>Click icon to add picture</a:t>
            </a:r>
            <a:endParaRPr lang="en-GB" dirty="0"/>
          </a:p>
        </p:txBody>
      </p:sp>
      <p:sp>
        <p:nvSpPr>
          <p:cNvPr id="16" name="Picture Placeholder 11">
            <a:extLst>
              <a:ext uri="{FF2B5EF4-FFF2-40B4-BE49-F238E27FC236}">
                <a16:creationId xmlns:a16="http://schemas.microsoft.com/office/drawing/2014/main" id="{E318F348-8CAC-4ADD-8162-E88487E44EBB}"/>
              </a:ext>
            </a:extLst>
          </p:cNvPr>
          <p:cNvSpPr>
            <a:spLocks noGrp="1"/>
          </p:cNvSpPr>
          <p:nvPr>
            <p:ph type="pic" sz="quarter" idx="16"/>
          </p:nvPr>
        </p:nvSpPr>
        <p:spPr>
          <a:xfrm>
            <a:off x="7186070" y="3383280"/>
            <a:ext cx="2463897" cy="3474720"/>
          </a:xfrm>
          <a:solidFill>
            <a:schemeClr val="accent2"/>
          </a:solidFill>
        </p:spPr>
        <p:txBody>
          <a:bodyPr rtlCol="0"/>
          <a:lstStyle/>
          <a:p>
            <a:pPr rtl="0"/>
            <a:r>
              <a:rPr lang="en-US"/>
              <a:t>Click icon to add picture</a:t>
            </a:r>
            <a:endParaRPr lang="en-GB" dirty="0"/>
          </a:p>
        </p:txBody>
      </p:sp>
      <p:sp>
        <p:nvSpPr>
          <p:cNvPr id="15" name="Picture Placeholder 11">
            <a:extLst>
              <a:ext uri="{FF2B5EF4-FFF2-40B4-BE49-F238E27FC236}">
                <a16:creationId xmlns:a16="http://schemas.microsoft.com/office/drawing/2014/main" id="{C762F208-8E03-4B5E-9F11-0F01147F6A47}"/>
              </a:ext>
            </a:extLst>
          </p:cNvPr>
          <p:cNvSpPr>
            <a:spLocks noGrp="1"/>
          </p:cNvSpPr>
          <p:nvPr>
            <p:ph type="pic" sz="quarter" idx="15"/>
          </p:nvPr>
        </p:nvSpPr>
        <p:spPr>
          <a:xfrm>
            <a:off x="9649155" y="3383280"/>
            <a:ext cx="2539797" cy="3474720"/>
          </a:xfrm>
          <a:solidFill>
            <a:schemeClr val="accent2"/>
          </a:solidFill>
        </p:spPr>
        <p:txBody>
          <a:bodyPr rtlCol="0"/>
          <a:lstStyle/>
          <a:p>
            <a:pPr rtl="0"/>
            <a:r>
              <a:rPr lang="en-US"/>
              <a:t>Click icon to add picture</a:t>
            </a:r>
            <a:endParaRPr lang="en-GB" dirty="0"/>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lvl1pPr>
              <a:defRPr>
                <a:solidFill>
                  <a:schemeClr val="bg1"/>
                </a:solidFill>
              </a:defRPr>
            </a:lvl1pPr>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lvl1pPr>
              <a:defRPr>
                <a:solidFill>
                  <a:schemeClr val="bg1"/>
                </a:solidFill>
              </a:defRPr>
            </a:lvl1pPr>
          </a:lstStyle>
          <a:p>
            <a:pPr rtl="0"/>
            <a:fld id="{312CC964-A50B-4C29-B4E4-2C30BB34CCF3}" type="slidenum">
              <a:rPr lang="en-GB" smtClean="0"/>
              <a:pPr/>
              <a:t>‹#›</a:t>
            </a:fld>
            <a:endParaRPr lang="en-GB" dirty="0"/>
          </a:p>
        </p:txBody>
      </p:sp>
    </p:spTree>
    <p:extLst>
      <p:ext uri="{BB962C8B-B14F-4D97-AF65-F5344CB8AC3E}">
        <p14:creationId xmlns:p14="http://schemas.microsoft.com/office/powerpoint/2010/main" val="4597113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6AF1A06-62E5-489E-B58B-735C8C7AC163}"/>
              </a:ext>
            </a:extLst>
          </p:cNvPr>
          <p:cNvSpPr>
            <a:spLocks noGrp="1"/>
          </p:cNvSpPr>
          <p:nvPr>
            <p:ph type="title"/>
          </p:nvPr>
        </p:nvSpPr>
        <p:spPr>
          <a:xfrm>
            <a:off x="5146159" y="685800"/>
            <a:ext cx="6238688" cy="1382233"/>
          </a:xfrm>
        </p:spPr>
        <p:txBody>
          <a:bodyPr rtlCol="0">
            <a:normAutofit/>
          </a:bodyPr>
          <a:lstStyle>
            <a:lvl1pPr>
              <a:defRPr sz="4400"/>
            </a:lvl1pPr>
          </a:lstStyle>
          <a:p>
            <a:pPr rtl="0"/>
            <a:r>
              <a:rPr lang="en-US"/>
              <a:t>Click to edit Master title style</a:t>
            </a:r>
            <a:endParaRPr lang="en-GB" dirty="0"/>
          </a:p>
        </p:txBody>
      </p:sp>
      <p:sp>
        <p:nvSpPr>
          <p:cNvPr id="11" name="Picture Placeholder 10">
            <a:extLst>
              <a:ext uri="{FF2B5EF4-FFF2-40B4-BE49-F238E27FC236}">
                <a16:creationId xmlns:a16="http://schemas.microsoft.com/office/drawing/2014/main" id="{F69C6C4F-4058-4399-B572-5BE848DDF8B3}"/>
              </a:ext>
            </a:extLst>
          </p:cNvPr>
          <p:cNvSpPr>
            <a:spLocks noGrp="1"/>
          </p:cNvSpPr>
          <p:nvPr>
            <p:ph type="pic" sz="quarter" idx="13"/>
          </p:nvPr>
        </p:nvSpPr>
        <p:spPr>
          <a:xfrm>
            <a:off x="0" y="-7444"/>
            <a:ext cx="4966447" cy="6846394"/>
          </a:xfrm>
          <a:custGeom>
            <a:avLst/>
            <a:gdLst>
              <a:gd name="connsiteX0" fmla="*/ 0 w 4966447"/>
              <a:gd name="connsiteY0" fmla="*/ 0 h 6846394"/>
              <a:gd name="connsiteX1" fmla="*/ 4966447 w 4966447"/>
              <a:gd name="connsiteY1" fmla="*/ 0 h 6846394"/>
              <a:gd name="connsiteX2" fmla="*/ 3362258 w 4966447"/>
              <a:gd name="connsiteY2" fmla="*/ 6846394 h 6846394"/>
              <a:gd name="connsiteX3" fmla="*/ 0 w 4966447"/>
              <a:gd name="connsiteY3" fmla="*/ 6846394 h 6846394"/>
            </a:gdLst>
            <a:ahLst/>
            <a:cxnLst>
              <a:cxn ang="0">
                <a:pos x="connsiteX0" y="connsiteY0"/>
              </a:cxn>
              <a:cxn ang="0">
                <a:pos x="connsiteX1" y="connsiteY1"/>
              </a:cxn>
              <a:cxn ang="0">
                <a:pos x="connsiteX2" y="connsiteY2"/>
              </a:cxn>
              <a:cxn ang="0">
                <a:pos x="connsiteX3" y="connsiteY3"/>
              </a:cxn>
            </a:cxnLst>
            <a:rect l="l" t="t" r="r" b="b"/>
            <a:pathLst>
              <a:path w="4966447" h="6846394">
                <a:moveTo>
                  <a:pt x="0" y="0"/>
                </a:moveTo>
                <a:lnTo>
                  <a:pt x="4966447" y="0"/>
                </a:lnTo>
                <a:lnTo>
                  <a:pt x="3362258" y="6846394"/>
                </a:lnTo>
                <a:lnTo>
                  <a:pt x="0" y="6846394"/>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lvl1pPr>
              <a:defRPr>
                <a:solidFill>
                  <a:schemeClr val="bg1"/>
                </a:solidFill>
              </a:defRPr>
            </a:lvl1pPr>
          </a:lstStyle>
          <a:p>
            <a:pPr rtl="0"/>
            <a:r>
              <a:rPr lang="en-GB"/>
              <a:t>Sample Footer Text</a:t>
            </a:r>
            <a:endParaRPr lang="en-GB" dirty="0">
              <a:solidFill>
                <a:schemeClr val="bg1"/>
              </a:solidFill>
            </a:endParaRPr>
          </a:p>
        </p:txBody>
      </p:sp>
      <p:sp>
        <p:nvSpPr>
          <p:cNvPr id="7" name="Content Placeholder 2">
            <a:extLst>
              <a:ext uri="{FF2B5EF4-FFF2-40B4-BE49-F238E27FC236}">
                <a16:creationId xmlns:a16="http://schemas.microsoft.com/office/drawing/2014/main" id="{9C26D8E8-8E78-469E-8668-51D3E4C11F13}"/>
              </a:ext>
            </a:extLst>
          </p:cNvPr>
          <p:cNvSpPr>
            <a:spLocks noGrp="1"/>
          </p:cNvSpPr>
          <p:nvPr>
            <p:ph idx="1"/>
          </p:nvPr>
        </p:nvSpPr>
        <p:spPr>
          <a:xfrm>
            <a:off x="5146158" y="2301949"/>
            <a:ext cx="6238687" cy="4022650"/>
          </a:xfrm>
        </p:spPr>
        <p:txBody>
          <a:bodyPr rtlCol="0"/>
          <a:lstStyle>
            <a:lvl1pPr>
              <a:buNone/>
              <a:defRPr/>
            </a:lvl1pPr>
          </a:lstStyle>
          <a:p>
            <a:pPr lvl="0" rtl="0"/>
            <a:r>
              <a:rPr lang="en-US"/>
              <a:t>Click to edit Master text styles</a:t>
            </a: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cxnSp>
        <p:nvCxnSpPr>
          <p:cNvPr id="8" name="Straight Connector 7">
            <a:extLst>
              <a:ext uri="{FF2B5EF4-FFF2-40B4-BE49-F238E27FC236}">
                <a16:creationId xmlns:a16="http://schemas.microsoft.com/office/drawing/2014/main" id="{ED096BF3-A78D-4B37-892C-A0C32711851A}"/>
              </a:ext>
              <a:ext uri="{C183D7F6-B498-43B3-948B-1728B52AA6E4}">
                <adec:decorative xmlns:adec="http://schemas.microsoft.com/office/drawing/2017/decorative" val="1"/>
              </a:ext>
            </a:extLst>
          </p:cNvPr>
          <p:cNvCxnSpPr>
            <a:cxnSpLocks/>
          </p:cNvCxnSpPr>
          <p:nvPr userDrawn="1"/>
        </p:nvCxnSpPr>
        <p:spPr>
          <a:xfrm flipH="1">
            <a:off x="3627455" y="-19394"/>
            <a:ext cx="806149" cy="687739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94780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10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6870231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rtlCol="0" anchor="b">
            <a:normAutofit/>
          </a:bodyPr>
          <a:lstStyle>
            <a:lvl1pPr algn="ctr">
              <a:defRPr sz="6600"/>
            </a:lvl1pPr>
          </a:lstStyle>
          <a:p>
            <a:pPr rtl="0"/>
            <a:r>
              <a:rPr lang="en-US"/>
              <a:t>Click to edit Master title style</a:t>
            </a:r>
            <a:endParaRPr lang="en-GB" dirty="0"/>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rtlCol="0">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t>Click to edit Master subtitle style</a:t>
            </a:r>
            <a:endParaRPr lang="en-GB" dirty="0"/>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rtlCol="0"/>
          <a:lstStyle/>
          <a:p>
            <a:pPr rtl="0"/>
            <a:r>
              <a:rPr lang="en-GB"/>
              <a:t>2/7/20XX</a:t>
            </a:r>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499701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rtlCol="0" anchor="b"/>
          <a:lstStyle>
            <a:lvl1pPr>
              <a:defRPr sz="60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rtlCol="0"/>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rtlCol="0"/>
          <a:lstStyle/>
          <a:p>
            <a:pPr rtl="0"/>
            <a:r>
              <a:rPr lang="en-GB"/>
              <a:t>2/7/20XX</a:t>
            </a:r>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2845154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rtlCol="0"/>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113679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rtlCol="0"/>
          <a:lstStyle/>
          <a:p>
            <a:pPr rtl="0"/>
            <a:r>
              <a:rPr lang="en-US"/>
              <a:t>Click to edit Master title style</a:t>
            </a:r>
            <a:endParaRPr lang="en-GB"/>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rtlCol="0"/>
          <a:lstStyle/>
          <a:p>
            <a:pPr rtl="0"/>
            <a:r>
              <a:rPr lang="en-GB"/>
              <a:t>2/7/20XX</a:t>
            </a:r>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rtlCol="0"/>
          <a:lstStyle/>
          <a:p>
            <a:pPr rtl="0"/>
            <a:r>
              <a:rPr lang="en-GB"/>
              <a:t>Sample Footer Text</a:t>
            </a:r>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259756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1857525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43FF111-78CB-4983-B8F5-B6B8AB608EBD}"/>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Title 1">
            <a:extLst>
              <a:ext uri="{FF2B5EF4-FFF2-40B4-BE49-F238E27FC236}">
                <a16:creationId xmlns:a16="http://schemas.microsoft.com/office/drawing/2014/main" id="{D7213E2B-F1F4-4058-B2C2-73EC82E30701}"/>
              </a:ext>
            </a:extLst>
          </p:cNvPr>
          <p:cNvSpPr>
            <a:spLocks noGrp="1"/>
          </p:cNvSpPr>
          <p:nvPr>
            <p:ph type="ctrTitle"/>
          </p:nvPr>
        </p:nvSpPr>
        <p:spPr>
          <a:xfrm>
            <a:off x="5083790" y="1064715"/>
            <a:ext cx="6153912" cy="3922755"/>
          </a:xfrm>
        </p:spPr>
        <p:txBody>
          <a:bodyPr rtlCol="0">
            <a:normAutofit/>
          </a:bodyPr>
          <a:lstStyle>
            <a:lvl1pPr algn="l">
              <a:defRPr sz="4400"/>
            </a:lvl1pPr>
          </a:lstStyle>
          <a:p>
            <a:pPr algn="r" rtl="0"/>
            <a:r>
              <a:rPr lang="en-US"/>
              <a:t>Click to edit Master title style</a:t>
            </a:r>
            <a:endParaRPr lang="en-GB" dirty="0"/>
          </a:p>
        </p:txBody>
      </p:sp>
      <p:sp>
        <p:nvSpPr>
          <p:cNvPr id="7" name="Subtitle 2">
            <a:extLst>
              <a:ext uri="{FF2B5EF4-FFF2-40B4-BE49-F238E27FC236}">
                <a16:creationId xmlns:a16="http://schemas.microsoft.com/office/drawing/2014/main" id="{6F3C210C-32A8-4833-93AA-B97D51CEA9A5}"/>
              </a:ext>
            </a:extLst>
          </p:cNvPr>
          <p:cNvSpPr>
            <a:spLocks noGrp="1"/>
          </p:cNvSpPr>
          <p:nvPr>
            <p:ph type="subTitle" idx="1"/>
          </p:nvPr>
        </p:nvSpPr>
        <p:spPr>
          <a:xfrm>
            <a:off x="5083790" y="5033339"/>
            <a:ext cx="6157951" cy="943386"/>
          </a:xfrm>
        </p:spPr>
        <p:txBody>
          <a:bodyPr rtlCol="0"/>
          <a:lstStyle>
            <a:lvl1pPr>
              <a:buNone/>
              <a:defRPr/>
            </a:lvl1pPr>
          </a:lstStyle>
          <a:p>
            <a:pPr algn="r" rtl="0"/>
            <a:r>
              <a:rPr lang="en-US"/>
              <a:t>Click to edit Master subtitle style</a:t>
            </a:r>
            <a:endParaRPr lang="en-GB" dirty="0"/>
          </a:p>
        </p:txBody>
      </p:sp>
      <p:cxnSp>
        <p:nvCxnSpPr>
          <p:cNvPr id="9" name="Straight Connector 8">
            <a:extLst>
              <a:ext uri="{FF2B5EF4-FFF2-40B4-BE49-F238E27FC236}">
                <a16:creationId xmlns:a16="http://schemas.microsoft.com/office/drawing/2014/main" id="{F9FA8250-8F05-4500-98CD-AD8B9E2BABCB}"/>
              </a:ext>
              <a:ext uri="{C183D7F6-B498-43B3-948B-1728B52AA6E4}">
                <adec:decorative xmlns:adec="http://schemas.microsoft.com/office/drawing/2017/decorative" val="1"/>
              </a:ext>
            </a:extLst>
          </p:cNvPr>
          <p:cNvCxnSpPr>
            <a:cxnSpLocks/>
          </p:cNvCxnSpPr>
          <p:nvPr userDrawn="1"/>
        </p:nvCxnSpPr>
        <p:spPr>
          <a:xfrm flipH="1">
            <a:off x="3418764" y="0"/>
            <a:ext cx="815637" cy="68573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F4A7590-29E0-4C43-A12B-EE5A8672A9B9}"/>
              </a:ext>
              <a:ext uri="{C183D7F6-B498-43B3-948B-1728B52AA6E4}">
                <adec:decorative xmlns:adec="http://schemas.microsoft.com/office/drawing/2017/decorative" val="1"/>
              </a:ext>
            </a:extLst>
          </p:cNvPr>
          <p:cNvCxnSpPr>
            <a:cxnSpLocks/>
          </p:cNvCxnSpPr>
          <p:nvPr userDrawn="1"/>
        </p:nvCxnSpPr>
        <p:spPr>
          <a:xfrm>
            <a:off x="0" y="5468380"/>
            <a:ext cx="6096000" cy="13896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8440C747-2FA3-4C97-A0A7-52520A197E23}"/>
              </a:ext>
            </a:extLst>
          </p:cNvPr>
          <p:cNvSpPr>
            <a:spLocks noGrp="1"/>
          </p:cNvSpPr>
          <p:nvPr>
            <p:ph type="pic" sz="quarter" idx="13"/>
          </p:nvPr>
        </p:nvSpPr>
        <p:spPr>
          <a:xfrm>
            <a:off x="16822" y="0"/>
            <a:ext cx="4811317" cy="6857998"/>
          </a:xfrm>
          <a:custGeom>
            <a:avLst/>
            <a:gdLst>
              <a:gd name="connsiteX0" fmla="*/ 0 w 4811317"/>
              <a:gd name="connsiteY0" fmla="*/ 0 h 6857998"/>
              <a:gd name="connsiteX1" fmla="*/ 4811317 w 4811317"/>
              <a:gd name="connsiteY1" fmla="*/ 0 h 6857998"/>
              <a:gd name="connsiteX2" fmla="*/ 2712446 w 4811317"/>
              <a:gd name="connsiteY2" fmla="*/ 6857998 h 6857998"/>
              <a:gd name="connsiteX3" fmla="*/ 0 w 4811317"/>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4811317" h="6857998">
                <a:moveTo>
                  <a:pt x="0" y="0"/>
                </a:moveTo>
                <a:lnTo>
                  <a:pt x="4811317" y="0"/>
                </a:lnTo>
                <a:lnTo>
                  <a:pt x="2712446" y="6857998"/>
                </a:lnTo>
                <a:lnTo>
                  <a:pt x="0" y="6857998"/>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5060468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rtlCol="0" anchor="b"/>
          <a:lstStyle>
            <a:lvl1pPr>
              <a:defRPr sz="3200"/>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3391958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rtlCol="0" anchor="b"/>
          <a:lstStyle>
            <a:lvl1pPr>
              <a:defRPr sz="3200"/>
            </a:lvl1pPr>
          </a:lstStyle>
          <a:p>
            <a:pPr rtl="0"/>
            <a:r>
              <a:rPr lang="en-US"/>
              <a:t>Click to edit Master title style</a:t>
            </a:r>
            <a:endParaRPr lang="en-GB"/>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a:t>Click icon to add picture</a:t>
            </a:r>
            <a:endParaRPr lang="en-GB"/>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200526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pPr rtl="0"/>
            <a:r>
              <a:rPr lang="en-US"/>
              <a:t>Click to edit Master title style</a:t>
            </a:r>
            <a:endParaRPr lang="en-GB" dirty="0"/>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pPr rtl="0"/>
            <a:r>
              <a:rPr lang="en-GB"/>
              <a:t>2/7/20XX</a:t>
            </a:r>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pPr rtl="0"/>
            <a:r>
              <a:rPr lang="en-GB"/>
              <a:t>Sample Footer Text</a:t>
            </a:r>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060365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6" r:id="rId3"/>
    <p:sldLayoutId id="2147483675" r:id="rId4"/>
    <p:sldLayoutId id="2147483686" r:id="rId5"/>
    <p:sldLayoutId id="2147483662" r:id="rId6"/>
    <p:sldLayoutId id="2147483679" r:id="rId7"/>
    <p:sldLayoutId id="2147483682" r:id="rId8"/>
    <p:sldLayoutId id="2147483687" r:id="rId9"/>
    <p:sldLayoutId id="2147483665" r:id="rId10"/>
    <p:sldLayoutId id="2147483683" r:id="rId11"/>
    <p:sldLayoutId id="2147483677" r:id="rId12"/>
    <p:sldLayoutId id="2147483678" r:id="rId13"/>
    <p:sldLayoutId id="2147483684" r:id="rId14"/>
    <p:sldLayoutId id="2147483661" r:id="rId15"/>
    <p:sldLayoutId id="2147483663" r:id="rId16"/>
    <p:sldLayoutId id="2147483664" r:id="rId17"/>
    <p:sldLayoutId id="2147483666" r:id="rId18"/>
    <p:sldLayoutId id="2147483667" r:id="rId19"/>
    <p:sldLayoutId id="2147483685" r:id="rId20"/>
    <p:sldLayoutId id="2147483668" r:id="rId21"/>
    <p:sldLayoutId id="2147483669" r:id="rId22"/>
  </p:sldLayoutIdLst>
  <p:hf hdr="0"/>
  <p:txStyles>
    <p:titleStyle>
      <a:lvl1pPr algn="l" defTabSz="914400" rtl="0" eaLnBrk="1" latinLnBrk="0" hangingPunct="1">
        <a:lnSpc>
          <a:spcPct val="90000"/>
        </a:lnSpc>
        <a:spcBef>
          <a:spcPct val="0"/>
        </a:spcBef>
        <a:buNone/>
        <a:defRPr sz="32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336">
          <p15:clr>
            <a:srgbClr val="F26B43"/>
          </p15:clr>
        </p15:guide>
        <p15:guide id="4" orient="horz" pos="3984">
          <p15:clr>
            <a:srgbClr val="F26B43"/>
          </p15:clr>
        </p15:guide>
        <p15:guide id="5" pos="336">
          <p15:clr>
            <a:srgbClr val="F26B43"/>
          </p15:clr>
        </p15:guide>
        <p15:guide id="6" pos="7344">
          <p15:clr>
            <a:srgbClr val="F26B43"/>
          </p15:clr>
        </p15:guide>
        <p15:guide id="7" pos="720">
          <p15:clr>
            <a:srgbClr val="F26B43"/>
          </p15:clr>
        </p15:guide>
        <p15:guide id="8" pos="696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8.jpe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low angle view of buildings in a city">
            <a:extLst>
              <a:ext uri="{FF2B5EF4-FFF2-40B4-BE49-F238E27FC236}">
                <a16:creationId xmlns:a16="http://schemas.microsoft.com/office/drawing/2014/main" id="{3CF2725B-8BAD-4651-8A3F-80E73387133C}"/>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2623279" y="0"/>
            <a:ext cx="9568721" cy="6858000"/>
          </a:xfrm>
        </p:spPr>
      </p:pic>
      <p:sp>
        <p:nvSpPr>
          <p:cNvPr id="2" name="Title 1">
            <a:extLst>
              <a:ext uri="{FF2B5EF4-FFF2-40B4-BE49-F238E27FC236}">
                <a16:creationId xmlns:a16="http://schemas.microsoft.com/office/drawing/2014/main" id="{D9B36C10-A9EA-414E-B3D3-09BAD9FA950D}"/>
              </a:ext>
            </a:extLst>
          </p:cNvPr>
          <p:cNvSpPr>
            <a:spLocks noGrp="1"/>
          </p:cNvSpPr>
          <p:nvPr>
            <p:ph type="title"/>
          </p:nvPr>
        </p:nvSpPr>
        <p:spPr>
          <a:xfrm>
            <a:off x="362061" y="1040001"/>
            <a:ext cx="3497262" cy="3150159"/>
          </a:xfrm>
        </p:spPr>
        <p:txBody>
          <a:bodyPr rtlCol="0">
            <a:normAutofit/>
          </a:bodyPr>
          <a:lstStyle/>
          <a:p>
            <a:pPr rtl="0"/>
            <a:r>
              <a:rPr lang="en-GB" dirty="0"/>
              <a:t>How to Sustain and drive a business to success</a:t>
            </a:r>
          </a:p>
        </p:txBody>
      </p:sp>
      <p:sp>
        <p:nvSpPr>
          <p:cNvPr id="3" name="Subtitle 2">
            <a:extLst>
              <a:ext uri="{FF2B5EF4-FFF2-40B4-BE49-F238E27FC236}">
                <a16:creationId xmlns:a16="http://schemas.microsoft.com/office/drawing/2014/main" id="{0A140D27-0E15-4434-A8B8-FC32761449B0}"/>
              </a:ext>
            </a:extLst>
          </p:cNvPr>
          <p:cNvSpPr>
            <a:spLocks noGrp="1"/>
          </p:cNvSpPr>
          <p:nvPr>
            <p:ph type="body" sz="quarter" idx="14"/>
          </p:nvPr>
        </p:nvSpPr>
        <p:spPr>
          <a:xfrm>
            <a:off x="490538" y="4240213"/>
            <a:ext cx="3497262" cy="1801812"/>
          </a:xfrm>
        </p:spPr>
        <p:txBody>
          <a:bodyPr rtlCol="0"/>
          <a:lstStyle/>
          <a:p>
            <a:pPr rtl="0"/>
            <a:r>
              <a:rPr lang="en-GB" dirty="0"/>
              <a:t>James Ivey</a:t>
            </a:r>
          </a:p>
        </p:txBody>
      </p:sp>
    </p:spTree>
    <p:extLst>
      <p:ext uri="{BB962C8B-B14F-4D97-AF65-F5344CB8AC3E}">
        <p14:creationId xmlns:p14="http://schemas.microsoft.com/office/powerpoint/2010/main" val="1709638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15E37-3C95-4E35-8624-CC190CC12235}"/>
              </a:ext>
            </a:extLst>
          </p:cNvPr>
          <p:cNvSpPr>
            <a:spLocks noGrp="1"/>
          </p:cNvSpPr>
          <p:nvPr>
            <p:ph type="title"/>
          </p:nvPr>
        </p:nvSpPr>
        <p:spPr>
          <a:xfrm>
            <a:off x="680485" y="675167"/>
            <a:ext cx="3761862" cy="3055078"/>
          </a:xfrm>
        </p:spPr>
        <p:txBody>
          <a:bodyPr rtlCol="0"/>
          <a:lstStyle/>
          <a:p>
            <a:pPr rtl="0"/>
            <a:r>
              <a:rPr lang="en-GB"/>
              <a:t>Agenda	</a:t>
            </a:r>
          </a:p>
        </p:txBody>
      </p:sp>
      <p:sp>
        <p:nvSpPr>
          <p:cNvPr id="3" name="Content Placeholder 2">
            <a:extLst>
              <a:ext uri="{FF2B5EF4-FFF2-40B4-BE49-F238E27FC236}">
                <a16:creationId xmlns:a16="http://schemas.microsoft.com/office/drawing/2014/main" id="{CF816715-277D-4042-B401-03CD007D7CDB}"/>
              </a:ext>
            </a:extLst>
          </p:cNvPr>
          <p:cNvSpPr>
            <a:spLocks noGrp="1"/>
          </p:cNvSpPr>
          <p:nvPr>
            <p:ph idx="1"/>
          </p:nvPr>
        </p:nvSpPr>
        <p:spPr>
          <a:xfrm>
            <a:off x="5167424" y="533400"/>
            <a:ext cx="3794512" cy="5797237"/>
          </a:xfrm>
        </p:spPr>
        <p:txBody>
          <a:bodyPr rtlCol="0"/>
          <a:lstStyle/>
          <a:p>
            <a:pPr rtl="0"/>
            <a:r>
              <a:rPr lang="en-GB" dirty="0"/>
              <a:t>Aims</a:t>
            </a:r>
          </a:p>
          <a:p>
            <a:pPr rtl="0"/>
            <a:r>
              <a:rPr lang="en-GB" dirty="0"/>
              <a:t>SWOT Analysis</a:t>
            </a:r>
          </a:p>
          <a:p>
            <a:pPr rtl="0"/>
            <a:r>
              <a:rPr lang="en-GB" dirty="0"/>
              <a:t>PESTLE Analysis</a:t>
            </a:r>
          </a:p>
          <a:p>
            <a:pPr rtl="0"/>
            <a:r>
              <a:rPr lang="en-GB" dirty="0"/>
              <a:t>Timeline</a:t>
            </a:r>
          </a:p>
          <a:p>
            <a:pPr rtl="0"/>
            <a:r>
              <a:rPr lang="en-GB" dirty="0"/>
              <a:t>Management</a:t>
            </a:r>
          </a:p>
          <a:p>
            <a:pPr rtl="0"/>
            <a:r>
              <a:rPr lang="en-GB" dirty="0"/>
              <a:t>Motivation</a:t>
            </a:r>
          </a:p>
          <a:p>
            <a:r>
              <a:rPr lang="en-GB" dirty="0"/>
              <a:t>Marketing</a:t>
            </a:r>
          </a:p>
        </p:txBody>
      </p:sp>
      <p:pic>
        <p:nvPicPr>
          <p:cNvPr id="7" name="Picture Placeholder 6" descr="View of city buildings over the water">
            <a:extLst>
              <a:ext uri="{FF2B5EF4-FFF2-40B4-BE49-F238E27FC236}">
                <a16:creationId xmlns:a16="http://schemas.microsoft.com/office/drawing/2014/main" id="{4C61771D-5836-4E5C-A19A-3F15641B8794}"/>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9531096" y="0"/>
            <a:ext cx="2660904" cy="3429000"/>
          </a:xfrm>
        </p:spPr>
      </p:pic>
      <p:pic>
        <p:nvPicPr>
          <p:cNvPr id="9" name="Picture Placeholder 8" descr="Background Graphic with lights">
            <a:extLst>
              <a:ext uri="{FF2B5EF4-FFF2-40B4-BE49-F238E27FC236}">
                <a16:creationId xmlns:a16="http://schemas.microsoft.com/office/drawing/2014/main" id="{51C83C9C-B18C-4D14-8539-EBB0422AB0F9}"/>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a:ext>
            </a:extLst>
          </a:blip>
          <a:srcRect/>
          <a:stretch/>
        </p:blipFill>
        <p:spPr>
          <a:xfrm>
            <a:off x="9531096" y="3383280"/>
            <a:ext cx="2660904" cy="3474720"/>
          </a:xfrm>
        </p:spPr>
      </p:pic>
      <p:sp>
        <p:nvSpPr>
          <p:cNvPr id="37" name="Slide Number Placeholder 36">
            <a:extLst>
              <a:ext uri="{FF2B5EF4-FFF2-40B4-BE49-F238E27FC236}">
                <a16:creationId xmlns:a16="http://schemas.microsoft.com/office/drawing/2014/main" id="{D3141030-4F7D-4526-B0FC-1EA787D5BF2D}"/>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a:t>2</a:t>
            </a:fld>
            <a:endParaRPr lang="en-GB" dirty="0"/>
          </a:p>
        </p:txBody>
      </p:sp>
    </p:spTree>
    <p:extLst>
      <p:ext uri="{BB962C8B-B14F-4D97-AF65-F5344CB8AC3E}">
        <p14:creationId xmlns:p14="http://schemas.microsoft.com/office/powerpoint/2010/main" val="297629115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399C3-3EDC-4898-A2E4-D8ACEE6A32AA}"/>
              </a:ext>
            </a:extLst>
          </p:cNvPr>
          <p:cNvSpPr>
            <a:spLocks noGrp="1"/>
          </p:cNvSpPr>
          <p:nvPr>
            <p:ph type="title"/>
          </p:nvPr>
        </p:nvSpPr>
        <p:spPr>
          <a:xfrm>
            <a:off x="5693734" y="557304"/>
            <a:ext cx="5355265" cy="1625731"/>
          </a:xfrm>
        </p:spPr>
        <p:txBody>
          <a:bodyPr rtlCol="0"/>
          <a:lstStyle/>
          <a:p>
            <a:pPr rtl="0"/>
            <a:r>
              <a:rPr lang="en-GB"/>
              <a:t>Introduction</a:t>
            </a:r>
          </a:p>
        </p:txBody>
      </p:sp>
      <p:pic>
        <p:nvPicPr>
          <p:cNvPr id="7" name="Picture Placeholder 6" descr="Aerial view of city buildings">
            <a:extLst>
              <a:ext uri="{FF2B5EF4-FFF2-40B4-BE49-F238E27FC236}">
                <a16:creationId xmlns:a16="http://schemas.microsoft.com/office/drawing/2014/main" id="{F718B2F1-208E-4A1D-9716-513B0D7093E4}"/>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1" y="0"/>
            <a:ext cx="4742121" cy="3434316"/>
          </a:xfrm>
        </p:spPr>
      </p:pic>
      <p:pic>
        <p:nvPicPr>
          <p:cNvPr id="9" name="Picture Placeholder 8" descr="A picture containing blue glass buildings with reflection">
            <a:extLst>
              <a:ext uri="{FF2B5EF4-FFF2-40B4-BE49-F238E27FC236}">
                <a16:creationId xmlns:a16="http://schemas.microsoft.com/office/drawing/2014/main" id="{D8F748D4-DB82-42E3-894A-0552C0FD2AB9}"/>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a:ext>
            </a:extLst>
          </a:blip>
          <a:srcRect/>
          <a:stretch/>
        </p:blipFill>
        <p:spPr>
          <a:xfrm>
            <a:off x="-5" y="3432620"/>
            <a:ext cx="5178056" cy="3425380"/>
          </a:xfrm>
        </p:spPr>
      </p:pic>
      <p:sp>
        <p:nvSpPr>
          <p:cNvPr id="183" name="Slide Number Placeholder 182">
            <a:extLst>
              <a:ext uri="{FF2B5EF4-FFF2-40B4-BE49-F238E27FC236}">
                <a16:creationId xmlns:a16="http://schemas.microsoft.com/office/drawing/2014/main" id="{29707739-DA1E-4E29-A977-FC44841FF2DF}"/>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a:t>3</a:t>
            </a:fld>
            <a:endParaRPr lang="en-GB" dirty="0"/>
          </a:p>
        </p:txBody>
      </p:sp>
    </p:spTree>
    <p:extLst>
      <p:ext uri="{BB962C8B-B14F-4D97-AF65-F5344CB8AC3E}">
        <p14:creationId xmlns:p14="http://schemas.microsoft.com/office/powerpoint/2010/main" val="1790252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D8101-4ED5-4D91-9EFA-B0E7C1EA6E26}"/>
              </a:ext>
            </a:extLst>
          </p:cNvPr>
          <p:cNvSpPr>
            <a:spLocks noGrp="1"/>
          </p:cNvSpPr>
          <p:nvPr>
            <p:ph type="title"/>
          </p:nvPr>
        </p:nvSpPr>
        <p:spPr>
          <a:xfrm>
            <a:off x="969264" y="2679192"/>
            <a:ext cx="4946904" cy="3273552"/>
          </a:xfrm>
        </p:spPr>
        <p:txBody>
          <a:bodyPr rtlCol="0"/>
          <a:lstStyle/>
          <a:p>
            <a:pPr rtl="0"/>
            <a:r>
              <a:rPr lang="en-GB" dirty="0"/>
              <a:t>Aims</a:t>
            </a:r>
          </a:p>
        </p:txBody>
      </p:sp>
      <p:pic>
        <p:nvPicPr>
          <p:cNvPr id="8" name="Picture Placeholder 7" descr="View of city buildings over the water from a track">
            <a:extLst>
              <a:ext uri="{FF2B5EF4-FFF2-40B4-BE49-F238E27FC236}">
                <a16:creationId xmlns:a16="http://schemas.microsoft.com/office/drawing/2014/main" id="{5A5996C8-9A00-4071-B24A-D1B22DDFAD6F}"/>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3208292" y="3"/>
            <a:ext cx="8997356" cy="4581079"/>
          </a:xfrm>
        </p:spPr>
      </p:pic>
      <p:pic>
        <p:nvPicPr>
          <p:cNvPr id="10" name="Picture Placeholder 9" descr="View of city buildings over the water">
            <a:extLst>
              <a:ext uri="{FF2B5EF4-FFF2-40B4-BE49-F238E27FC236}">
                <a16:creationId xmlns:a16="http://schemas.microsoft.com/office/drawing/2014/main" id="{C2C517CC-DCFE-4E86-A4E5-F5BFD7BF69FF}"/>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a:ext>
            </a:extLst>
          </a:blip>
          <a:srcRect/>
          <a:stretch/>
        </p:blipFill>
        <p:spPr>
          <a:xfrm>
            <a:off x="7243070" y="883420"/>
            <a:ext cx="4948931" cy="5974580"/>
          </a:xfrm>
        </p:spPr>
      </p:pic>
      <p:pic>
        <p:nvPicPr>
          <p:cNvPr id="12" name="Picture Placeholder 11" descr="A picture containing glass buildings with reflection">
            <a:extLst>
              <a:ext uri="{FF2B5EF4-FFF2-40B4-BE49-F238E27FC236}">
                <a16:creationId xmlns:a16="http://schemas.microsoft.com/office/drawing/2014/main" id="{90D6ECDF-A0E4-4308-967E-8BAC3E85A4B7}"/>
              </a:ext>
            </a:extLst>
          </p:cNvPr>
          <p:cNvPicPr>
            <a:picLocks noGrp="1" noChangeAspect="1"/>
          </p:cNvPicPr>
          <p:nvPr>
            <p:ph type="pic" sz="quarter" idx="15"/>
          </p:nvPr>
        </p:nvPicPr>
        <p:blipFill rotWithShape="1">
          <a:blip r:embed="rId5" cstate="screen">
            <a:extLst>
              <a:ext uri="{28A0092B-C50C-407E-A947-70E740481C1C}">
                <a14:useLocalDpi xmlns:a14="http://schemas.microsoft.com/office/drawing/2010/main"/>
              </a:ext>
            </a:extLst>
          </a:blip>
          <a:srcRect/>
          <a:stretch/>
        </p:blipFill>
        <p:spPr>
          <a:xfrm>
            <a:off x="4234997" y="4574265"/>
            <a:ext cx="5074516" cy="2298983"/>
          </a:xfrm>
        </p:spPr>
      </p:pic>
    </p:spTree>
    <p:extLst>
      <p:ext uri="{BB962C8B-B14F-4D97-AF65-F5344CB8AC3E}">
        <p14:creationId xmlns:p14="http://schemas.microsoft.com/office/powerpoint/2010/main" val="387156873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B66C817-33C3-5D29-1B19-AB7C2F9BBE36}"/>
              </a:ext>
            </a:extLst>
          </p:cNvPr>
          <p:cNvSpPr>
            <a:spLocks noGrp="1"/>
          </p:cNvSpPr>
          <p:nvPr>
            <p:ph type="title"/>
          </p:nvPr>
        </p:nvSpPr>
        <p:spPr>
          <a:xfrm>
            <a:off x="1143000" y="533401"/>
            <a:ext cx="9906000" cy="1382156"/>
          </a:xfrm>
        </p:spPr>
        <p:txBody>
          <a:bodyPr anchor="ctr">
            <a:normAutofit/>
          </a:bodyPr>
          <a:lstStyle/>
          <a:p>
            <a:r>
              <a:rPr lang="en-GB" dirty="0"/>
              <a:t>SWOT Analysis</a:t>
            </a:r>
          </a:p>
        </p:txBody>
      </p:sp>
      <p:pic>
        <p:nvPicPr>
          <p:cNvPr id="7" name="Picture 6">
            <a:extLst>
              <a:ext uri="{FF2B5EF4-FFF2-40B4-BE49-F238E27FC236}">
                <a16:creationId xmlns:a16="http://schemas.microsoft.com/office/drawing/2014/main" id="{13088681-D062-48D0-067E-D673D9B49162}"/>
              </a:ext>
            </a:extLst>
          </p:cNvPr>
          <p:cNvPicPr>
            <a:picLocks noChangeAspect="1"/>
          </p:cNvPicPr>
          <p:nvPr/>
        </p:nvPicPr>
        <p:blipFill>
          <a:blip r:embed="rId3"/>
          <a:stretch>
            <a:fillRect/>
          </a:stretch>
        </p:blipFill>
        <p:spPr>
          <a:xfrm>
            <a:off x="2581316" y="2009775"/>
            <a:ext cx="7029367" cy="4024312"/>
          </a:xfrm>
          <a:prstGeom prst="rect">
            <a:avLst/>
          </a:prstGeom>
          <a:noFill/>
        </p:spPr>
      </p:pic>
      <p:sp>
        <p:nvSpPr>
          <p:cNvPr id="16" name="Slide Number Placeholder 5">
            <a:extLst>
              <a:ext uri="{FF2B5EF4-FFF2-40B4-BE49-F238E27FC236}">
                <a16:creationId xmlns:a16="http://schemas.microsoft.com/office/drawing/2014/main" id="{DAE84850-995B-886F-7305-21AEDCD7148D}"/>
              </a:ext>
            </a:extLst>
          </p:cNvPr>
          <p:cNvSpPr>
            <a:spLocks noGrp="1"/>
          </p:cNvSpPr>
          <p:nvPr>
            <p:ph type="sldNum" sz="quarter" idx="12"/>
          </p:nvPr>
        </p:nvSpPr>
        <p:spPr>
          <a:xfrm>
            <a:off x="11602477" y="6398878"/>
            <a:ext cx="470887" cy="365125"/>
          </a:xfrm>
        </p:spPr>
        <p:txBody>
          <a:bodyPr/>
          <a:lstStyle/>
          <a:p>
            <a:pPr rtl="0">
              <a:spcAft>
                <a:spcPts val="600"/>
              </a:spcAft>
            </a:pPr>
            <a:fld id="{312CC964-A50B-4C29-B4E4-2C30BB34CCF3}" type="slidenum">
              <a:rPr lang="en-GB" smtClean="0"/>
              <a:pPr rtl="0">
                <a:spcAft>
                  <a:spcPts val="600"/>
                </a:spcAft>
              </a:pPr>
              <a:t>5</a:t>
            </a:fld>
            <a:endParaRPr lang="en-GB"/>
          </a:p>
        </p:txBody>
      </p:sp>
      <p:sp>
        <p:nvSpPr>
          <p:cNvPr id="9" name="TextBox 8">
            <a:extLst>
              <a:ext uri="{FF2B5EF4-FFF2-40B4-BE49-F238E27FC236}">
                <a16:creationId xmlns:a16="http://schemas.microsoft.com/office/drawing/2014/main" id="{E922A868-BCCC-BB07-0B30-88939F685C0A}"/>
              </a:ext>
            </a:extLst>
          </p:cNvPr>
          <p:cNvSpPr txBox="1"/>
          <p:nvPr/>
        </p:nvSpPr>
        <p:spPr>
          <a:xfrm>
            <a:off x="-88750" y="6488668"/>
            <a:ext cx="1344304" cy="369332"/>
          </a:xfrm>
          <a:prstGeom prst="rect">
            <a:avLst/>
          </a:prstGeom>
          <a:noFill/>
        </p:spPr>
        <p:txBody>
          <a:bodyPr wrap="square">
            <a:spAutoFit/>
          </a:bodyPr>
          <a:lstStyle/>
          <a:p>
            <a:r>
              <a:rPr lang="en-GB" dirty="0"/>
              <a:t>(Shaw, 2019)</a:t>
            </a:r>
          </a:p>
        </p:txBody>
      </p:sp>
    </p:spTree>
    <p:extLst>
      <p:ext uri="{BB962C8B-B14F-4D97-AF65-F5344CB8AC3E}">
        <p14:creationId xmlns:p14="http://schemas.microsoft.com/office/powerpoint/2010/main" val="118010293"/>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4719178-097B-6499-C941-F0801925CC1E}"/>
              </a:ext>
            </a:extLst>
          </p:cNvPr>
          <p:cNvSpPr>
            <a:spLocks noGrp="1"/>
          </p:cNvSpPr>
          <p:nvPr>
            <p:ph type="title"/>
          </p:nvPr>
        </p:nvSpPr>
        <p:spPr>
          <a:xfrm>
            <a:off x="1143000" y="533401"/>
            <a:ext cx="9906000" cy="1382156"/>
          </a:xfrm>
        </p:spPr>
        <p:txBody>
          <a:bodyPr anchor="ctr">
            <a:normAutofit/>
          </a:bodyPr>
          <a:lstStyle/>
          <a:p>
            <a:r>
              <a:rPr lang="en-GB" dirty="0"/>
              <a:t>PESTLE Analysis</a:t>
            </a:r>
          </a:p>
        </p:txBody>
      </p:sp>
      <p:pic>
        <p:nvPicPr>
          <p:cNvPr id="7" name="Picture 6">
            <a:extLst>
              <a:ext uri="{FF2B5EF4-FFF2-40B4-BE49-F238E27FC236}">
                <a16:creationId xmlns:a16="http://schemas.microsoft.com/office/drawing/2014/main" id="{03280918-50A1-BEA4-51D6-36D299CFE187}"/>
              </a:ext>
            </a:extLst>
          </p:cNvPr>
          <p:cNvPicPr>
            <a:picLocks noChangeAspect="1"/>
          </p:cNvPicPr>
          <p:nvPr/>
        </p:nvPicPr>
        <p:blipFill>
          <a:blip r:embed="rId3"/>
          <a:stretch>
            <a:fillRect/>
          </a:stretch>
        </p:blipFill>
        <p:spPr>
          <a:xfrm>
            <a:off x="3146220" y="1873652"/>
            <a:ext cx="6404239" cy="4450947"/>
          </a:xfrm>
          <a:prstGeom prst="rect">
            <a:avLst/>
          </a:prstGeom>
          <a:noFill/>
        </p:spPr>
      </p:pic>
      <p:sp>
        <p:nvSpPr>
          <p:cNvPr id="16" name="Slide Number Placeholder 5">
            <a:extLst>
              <a:ext uri="{FF2B5EF4-FFF2-40B4-BE49-F238E27FC236}">
                <a16:creationId xmlns:a16="http://schemas.microsoft.com/office/drawing/2014/main" id="{E4AA82E2-CE26-3F73-8413-AAF2A4FD6A7F}"/>
              </a:ext>
            </a:extLst>
          </p:cNvPr>
          <p:cNvSpPr>
            <a:spLocks noGrp="1"/>
          </p:cNvSpPr>
          <p:nvPr>
            <p:ph type="sldNum" sz="quarter" idx="12"/>
          </p:nvPr>
        </p:nvSpPr>
        <p:spPr>
          <a:xfrm>
            <a:off x="11602477" y="6398878"/>
            <a:ext cx="470887" cy="365125"/>
          </a:xfrm>
        </p:spPr>
        <p:txBody>
          <a:bodyPr/>
          <a:lstStyle/>
          <a:p>
            <a:pPr rtl="0">
              <a:spcAft>
                <a:spcPts val="600"/>
              </a:spcAft>
            </a:pPr>
            <a:fld id="{312CC964-A50B-4C29-B4E4-2C30BB34CCF3}" type="slidenum">
              <a:rPr lang="en-GB" smtClean="0"/>
              <a:pPr rtl="0">
                <a:spcAft>
                  <a:spcPts val="600"/>
                </a:spcAft>
              </a:pPr>
              <a:t>6</a:t>
            </a:fld>
            <a:endParaRPr lang="en-GB"/>
          </a:p>
        </p:txBody>
      </p:sp>
    </p:spTree>
    <p:extLst>
      <p:ext uri="{BB962C8B-B14F-4D97-AF65-F5344CB8AC3E}">
        <p14:creationId xmlns:p14="http://schemas.microsoft.com/office/powerpoint/2010/main" val="3391542911"/>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979F08F-6890-4E7D-8F3F-47657269E4DC}"/>
              </a:ext>
            </a:extLst>
          </p:cNvPr>
          <p:cNvSpPr>
            <a:spLocks noGrp="1"/>
          </p:cNvSpPr>
          <p:nvPr>
            <p:ph type="ctrTitle"/>
          </p:nvPr>
        </p:nvSpPr>
        <p:spPr>
          <a:xfrm>
            <a:off x="4744017" y="1064715"/>
            <a:ext cx="6858460" cy="3922755"/>
          </a:xfrm>
        </p:spPr>
        <p:txBody>
          <a:bodyPr rtlCol="0">
            <a:normAutofit fontScale="90000"/>
          </a:bodyPr>
          <a:lstStyle/>
          <a:p>
            <a:pPr algn="l">
              <a:spcAft>
                <a:spcPts val="1500"/>
              </a:spcAft>
            </a:pPr>
            <a:r>
              <a:rPr lang="en-GB" b="0" i="0" dirty="0">
                <a:solidFill>
                  <a:srgbClr val="000000"/>
                </a:solidFill>
                <a:effectLst/>
                <a:latin typeface="Times New Roman" panose="02020603050405020304" pitchFamily="18" charset="0"/>
                <a:cs typeface="Times New Roman" panose="02020603050405020304" pitchFamily="18" charset="0"/>
              </a:rPr>
              <a:t>"It is not the strongest of the species that survive, nor the most intelligent, but the one most responsive to change."</a:t>
            </a:r>
            <a:br>
              <a:rPr lang="en-GB" b="0" i="0" dirty="0">
                <a:solidFill>
                  <a:srgbClr val="000000"/>
                </a:solidFill>
                <a:effectLst/>
                <a:latin typeface="benton-sans"/>
              </a:rPr>
            </a:br>
            <a:endParaRPr lang="en-GB" b="0" i="0" dirty="0">
              <a:solidFill>
                <a:srgbClr val="000000"/>
              </a:solidFill>
              <a:effectLst/>
              <a:latin typeface="benton-sans"/>
            </a:endParaRPr>
          </a:p>
        </p:txBody>
      </p:sp>
      <p:sp>
        <p:nvSpPr>
          <p:cNvPr id="6" name="Subtitle 5">
            <a:extLst>
              <a:ext uri="{FF2B5EF4-FFF2-40B4-BE49-F238E27FC236}">
                <a16:creationId xmlns:a16="http://schemas.microsoft.com/office/drawing/2014/main" id="{BD4CE57B-A125-4D72-839E-A7A6A044FC38}"/>
              </a:ext>
            </a:extLst>
          </p:cNvPr>
          <p:cNvSpPr>
            <a:spLocks noGrp="1"/>
          </p:cNvSpPr>
          <p:nvPr>
            <p:ph type="subTitle" idx="1"/>
          </p:nvPr>
        </p:nvSpPr>
        <p:spPr>
          <a:xfrm>
            <a:off x="5083790" y="5033339"/>
            <a:ext cx="6157951" cy="943386"/>
          </a:xfrm>
        </p:spPr>
        <p:txBody>
          <a:bodyPr rtlCol="0"/>
          <a:lstStyle/>
          <a:p>
            <a:pPr rtl="0"/>
            <a:r>
              <a:rPr lang="en-GB" dirty="0"/>
              <a:t>-Charles Darwin</a:t>
            </a:r>
          </a:p>
        </p:txBody>
      </p:sp>
      <p:pic>
        <p:nvPicPr>
          <p:cNvPr id="9" name="Picture Placeholder 8" descr="A picture containing blue glass buildings with reflection">
            <a:extLst>
              <a:ext uri="{FF2B5EF4-FFF2-40B4-BE49-F238E27FC236}">
                <a16:creationId xmlns:a16="http://schemas.microsoft.com/office/drawing/2014/main" id="{EB5E1FEF-1282-4779-83BA-2F3F6D476B6F}"/>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16822" y="0"/>
            <a:ext cx="4811317" cy="6857998"/>
          </a:xfrm>
        </p:spPr>
      </p:pic>
      <p:sp>
        <p:nvSpPr>
          <p:cNvPr id="4" name="Slide Number Placeholder 3">
            <a:extLst>
              <a:ext uri="{FF2B5EF4-FFF2-40B4-BE49-F238E27FC236}">
                <a16:creationId xmlns:a16="http://schemas.microsoft.com/office/drawing/2014/main" id="{05F8C04B-250D-4AE1-9F65-682FB4830BAF}"/>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rtl="0"/>
              <a:t>7</a:t>
            </a:fld>
            <a:endParaRPr lang="en-GB" dirty="0"/>
          </a:p>
        </p:txBody>
      </p:sp>
    </p:spTree>
    <p:extLst>
      <p:ext uri="{BB962C8B-B14F-4D97-AF65-F5344CB8AC3E}">
        <p14:creationId xmlns:p14="http://schemas.microsoft.com/office/powerpoint/2010/main" val="718815033"/>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3" descr="Timeline Placeholder">
            <a:extLst>
              <a:ext uri="{FF2B5EF4-FFF2-40B4-BE49-F238E27FC236}">
                <a16:creationId xmlns:a16="http://schemas.microsoft.com/office/drawing/2014/main" id="{DA394158-22C9-4554-A3A2-3E1C175CE5D9}"/>
              </a:ext>
            </a:extLst>
          </p:cNvPr>
          <p:cNvGraphicFramePr>
            <a:graphicFrameLocks noGrp="1"/>
          </p:cNvGraphicFramePr>
          <p:nvPr>
            <p:ph idx="1"/>
            <p:extLst>
              <p:ext uri="{D42A27DB-BD31-4B8C-83A1-F6EECF244321}">
                <p14:modId xmlns:p14="http://schemas.microsoft.com/office/powerpoint/2010/main" val="766957087"/>
              </p:ext>
            </p:extLst>
          </p:nvPr>
        </p:nvGraphicFramePr>
        <p:xfrm>
          <a:off x="838200" y="1825625"/>
          <a:ext cx="106934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a:extLst>
              <a:ext uri="{FF2B5EF4-FFF2-40B4-BE49-F238E27FC236}">
                <a16:creationId xmlns:a16="http://schemas.microsoft.com/office/drawing/2014/main" id="{BA4EA378-49C7-4674-A713-6300B71864FD}"/>
              </a:ext>
            </a:extLst>
          </p:cNvPr>
          <p:cNvSpPr>
            <a:spLocks noGrp="1"/>
          </p:cNvSpPr>
          <p:nvPr>
            <p:ph type="title"/>
          </p:nvPr>
        </p:nvSpPr>
        <p:spPr>
          <a:xfrm>
            <a:off x="1143000" y="533401"/>
            <a:ext cx="9906000" cy="1382156"/>
          </a:xfrm>
        </p:spPr>
        <p:txBody>
          <a:bodyPr rtlCol="0"/>
          <a:lstStyle/>
          <a:p>
            <a:pPr rtl="0"/>
            <a:r>
              <a:rPr lang="en-GB"/>
              <a:t>TIMELINE</a:t>
            </a:r>
          </a:p>
        </p:txBody>
      </p:sp>
      <p:sp>
        <p:nvSpPr>
          <p:cNvPr id="6" name="Slide Number Placeholder 5">
            <a:extLst>
              <a:ext uri="{FF2B5EF4-FFF2-40B4-BE49-F238E27FC236}">
                <a16:creationId xmlns:a16="http://schemas.microsoft.com/office/drawing/2014/main" id="{90A3CABF-07C6-4D28-9459-B48AE520A290}"/>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rtl="0"/>
              <a:t>8</a:t>
            </a:fld>
            <a:endParaRPr lang="en-GB" dirty="0"/>
          </a:p>
        </p:txBody>
      </p:sp>
    </p:spTree>
    <p:extLst>
      <p:ext uri="{BB962C8B-B14F-4D97-AF65-F5344CB8AC3E}">
        <p14:creationId xmlns:p14="http://schemas.microsoft.com/office/powerpoint/2010/main" val="428044741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8CD2A-2EC1-4055-AE20-4A35A1794F1C}"/>
              </a:ext>
            </a:extLst>
          </p:cNvPr>
          <p:cNvSpPr>
            <a:spLocks noGrp="1"/>
          </p:cNvSpPr>
          <p:nvPr>
            <p:ph type="title"/>
          </p:nvPr>
        </p:nvSpPr>
        <p:spPr>
          <a:xfrm>
            <a:off x="839788" y="365125"/>
            <a:ext cx="10515600" cy="1325563"/>
          </a:xfrm>
        </p:spPr>
        <p:txBody>
          <a:bodyPr rtlCol="0"/>
          <a:lstStyle/>
          <a:p>
            <a:pPr rtl="0"/>
            <a:r>
              <a:rPr lang="en-GB" dirty="0"/>
              <a:t>Management</a:t>
            </a:r>
          </a:p>
        </p:txBody>
      </p:sp>
      <p:sp>
        <p:nvSpPr>
          <p:cNvPr id="3" name="Text Placeholder 2">
            <a:extLst>
              <a:ext uri="{FF2B5EF4-FFF2-40B4-BE49-F238E27FC236}">
                <a16:creationId xmlns:a16="http://schemas.microsoft.com/office/drawing/2014/main" id="{7F14164C-CD4F-433C-8B7E-A0156DB2F947}"/>
              </a:ext>
            </a:extLst>
          </p:cNvPr>
          <p:cNvSpPr>
            <a:spLocks noGrp="1"/>
          </p:cNvSpPr>
          <p:nvPr>
            <p:ph type="body" idx="1"/>
          </p:nvPr>
        </p:nvSpPr>
        <p:spPr>
          <a:xfrm>
            <a:off x="839788" y="1734325"/>
            <a:ext cx="5157787" cy="823912"/>
          </a:xfrm>
        </p:spPr>
        <p:txBody>
          <a:bodyPr rtlCol="0">
            <a:normAutofit/>
          </a:bodyPr>
          <a:lstStyle/>
          <a:p>
            <a:pPr rtl="0"/>
            <a:r>
              <a:rPr lang="en-GB" dirty="0"/>
              <a:t>Problems</a:t>
            </a:r>
          </a:p>
        </p:txBody>
      </p:sp>
      <p:sp>
        <p:nvSpPr>
          <p:cNvPr id="4" name="Content Placeholder 3">
            <a:extLst>
              <a:ext uri="{FF2B5EF4-FFF2-40B4-BE49-F238E27FC236}">
                <a16:creationId xmlns:a16="http://schemas.microsoft.com/office/drawing/2014/main" id="{CDE237F4-D8FA-4EB0-8875-57E81F3EA824}"/>
              </a:ext>
            </a:extLst>
          </p:cNvPr>
          <p:cNvSpPr>
            <a:spLocks noGrp="1"/>
          </p:cNvSpPr>
          <p:nvPr>
            <p:ph sz="half" idx="2"/>
          </p:nvPr>
        </p:nvSpPr>
        <p:spPr>
          <a:xfrm>
            <a:off x="839788" y="2558237"/>
            <a:ext cx="5157787" cy="3684588"/>
          </a:xfrm>
        </p:spPr>
        <p:txBody>
          <a:bodyPr rtlCol="0">
            <a:normAutofit/>
          </a:bodyPr>
          <a:lstStyle/>
          <a:p>
            <a:pPr rtl="0"/>
            <a:r>
              <a:rPr lang="en-GB" dirty="0"/>
              <a:t>Poor Communication</a:t>
            </a:r>
          </a:p>
          <a:p>
            <a:pPr rtl="0"/>
            <a:r>
              <a:rPr lang="en-GB" dirty="0"/>
              <a:t>Resistance to change</a:t>
            </a:r>
          </a:p>
          <a:p>
            <a:pPr rtl="0"/>
            <a:r>
              <a:rPr lang="en-GB" dirty="0"/>
              <a:t>Overcontrolling Staff</a:t>
            </a:r>
          </a:p>
          <a:p>
            <a:pPr rtl="0"/>
            <a:r>
              <a:rPr lang="en-GB" dirty="0"/>
              <a:t>Slow Decision Making</a:t>
            </a:r>
          </a:p>
          <a:p>
            <a:pPr rtl="0"/>
            <a:r>
              <a:rPr lang="en-GB" dirty="0"/>
              <a:t>Conflicts</a:t>
            </a:r>
          </a:p>
        </p:txBody>
      </p:sp>
      <p:sp>
        <p:nvSpPr>
          <p:cNvPr id="5" name="Text Placeholder 4">
            <a:extLst>
              <a:ext uri="{FF2B5EF4-FFF2-40B4-BE49-F238E27FC236}">
                <a16:creationId xmlns:a16="http://schemas.microsoft.com/office/drawing/2014/main" id="{77A2ABE5-0226-49ED-8CCF-C68A5DC8C37A}"/>
              </a:ext>
            </a:extLst>
          </p:cNvPr>
          <p:cNvSpPr>
            <a:spLocks noGrp="1"/>
          </p:cNvSpPr>
          <p:nvPr>
            <p:ph type="body" sz="quarter" idx="3"/>
          </p:nvPr>
        </p:nvSpPr>
        <p:spPr>
          <a:xfrm>
            <a:off x="6194427" y="1734325"/>
            <a:ext cx="5183188" cy="997257"/>
          </a:xfrm>
        </p:spPr>
        <p:txBody>
          <a:bodyPr rtlCol="0">
            <a:normAutofit/>
          </a:bodyPr>
          <a:lstStyle/>
          <a:p>
            <a:r>
              <a:rPr lang="en-GB" dirty="0"/>
              <a:t>Improvements</a:t>
            </a:r>
          </a:p>
        </p:txBody>
      </p:sp>
      <p:sp>
        <p:nvSpPr>
          <p:cNvPr id="6" name="Content Placeholder 5">
            <a:extLst>
              <a:ext uri="{FF2B5EF4-FFF2-40B4-BE49-F238E27FC236}">
                <a16:creationId xmlns:a16="http://schemas.microsoft.com/office/drawing/2014/main" id="{B05028CE-DA21-47EC-B483-3CE6A8E62CF1}"/>
              </a:ext>
            </a:extLst>
          </p:cNvPr>
          <p:cNvSpPr>
            <a:spLocks noGrp="1"/>
          </p:cNvSpPr>
          <p:nvPr>
            <p:ph sz="quarter" idx="4"/>
          </p:nvPr>
        </p:nvSpPr>
        <p:spPr>
          <a:xfrm>
            <a:off x="6194427" y="2714290"/>
            <a:ext cx="5183188" cy="3684588"/>
          </a:xfrm>
        </p:spPr>
        <p:txBody>
          <a:bodyPr rtlCol="0">
            <a:normAutofit/>
          </a:bodyPr>
          <a:lstStyle/>
          <a:p>
            <a:pPr rtl="0"/>
            <a:r>
              <a:rPr lang="en-GB" dirty="0"/>
              <a:t>Stronger Relationships</a:t>
            </a:r>
          </a:p>
          <a:p>
            <a:pPr rtl="0"/>
            <a:r>
              <a:rPr lang="en-GB" dirty="0"/>
              <a:t>Better decision making</a:t>
            </a:r>
          </a:p>
          <a:p>
            <a:pPr rtl="0"/>
            <a:r>
              <a:rPr lang="en-GB" dirty="0"/>
              <a:t>Clear goals </a:t>
            </a:r>
          </a:p>
          <a:p>
            <a:pPr rtl="0"/>
            <a:r>
              <a:rPr lang="en-GB" dirty="0"/>
              <a:t>Increased efficiency</a:t>
            </a:r>
          </a:p>
          <a:p>
            <a:pPr rtl="0"/>
            <a:r>
              <a:rPr lang="en-GB" dirty="0"/>
              <a:t>Better Employee Satisfaction</a:t>
            </a:r>
          </a:p>
        </p:txBody>
      </p:sp>
      <p:sp>
        <p:nvSpPr>
          <p:cNvPr id="9" name="Slide Number Placeholder 8">
            <a:extLst>
              <a:ext uri="{FF2B5EF4-FFF2-40B4-BE49-F238E27FC236}">
                <a16:creationId xmlns:a16="http://schemas.microsoft.com/office/drawing/2014/main" id="{203229A0-1321-49E2-9958-3B1F86E2CC8F}"/>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rtl="0"/>
              <a:t>9</a:t>
            </a:fld>
            <a:endParaRPr lang="en-GB" dirty="0"/>
          </a:p>
        </p:txBody>
      </p:sp>
    </p:spTree>
    <p:extLst>
      <p:ext uri="{BB962C8B-B14F-4D97-AF65-F5344CB8AC3E}">
        <p14:creationId xmlns:p14="http://schemas.microsoft.com/office/powerpoint/2010/main" val="742158403"/>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9E736-254A-4657-A88B-DE71C47DA880}"/>
              </a:ext>
            </a:extLst>
          </p:cNvPr>
          <p:cNvSpPr>
            <a:spLocks noGrp="1"/>
          </p:cNvSpPr>
          <p:nvPr>
            <p:ph type="title"/>
          </p:nvPr>
        </p:nvSpPr>
        <p:spPr>
          <a:xfrm>
            <a:off x="839788" y="365125"/>
            <a:ext cx="10515600" cy="1325563"/>
          </a:xfrm>
        </p:spPr>
        <p:txBody>
          <a:bodyPr rtlCol="0"/>
          <a:lstStyle/>
          <a:p>
            <a:pPr rtl="0"/>
            <a:r>
              <a:rPr lang="en-GB" dirty="0"/>
              <a:t>Motivation</a:t>
            </a:r>
          </a:p>
        </p:txBody>
      </p:sp>
      <p:sp>
        <p:nvSpPr>
          <p:cNvPr id="5" name="Text Placeholder 4">
            <a:extLst>
              <a:ext uri="{FF2B5EF4-FFF2-40B4-BE49-F238E27FC236}">
                <a16:creationId xmlns:a16="http://schemas.microsoft.com/office/drawing/2014/main" id="{ECAC1A88-D97A-4F1E-9C4A-665733C70659}"/>
              </a:ext>
            </a:extLst>
          </p:cNvPr>
          <p:cNvSpPr>
            <a:spLocks noGrp="1"/>
          </p:cNvSpPr>
          <p:nvPr>
            <p:ph type="body" sz="quarter" idx="3"/>
          </p:nvPr>
        </p:nvSpPr>
        <p:spPr>
          <a:xfrm>
            <a:off x="1463842" y="1730314"/>
            <a:ext cx="3200400" cy="823912"/>
          </a:xfrm>
        </p:spPr>
        <p:txBody>
          <a:bodyPr rtlCol="0"/>
          <a:lstStyle/>
          <a:p>
            <a:pPr rtl="0"/>
            <a:r>
              <a:rPr lang="en-GB" dirty="0"/>
              <a:t>Mazlows Theory</a:t>
            </a:r>
          </a:p>
        </p:txBody>
      </p:sp>
      <p:sp>
        <p:nvSpPr>
          <p:cNvPr id="6" name="Content Placeholder 5">
            <a:extLst>
              <a:ext uri="{FF2B5EF4-FFF2-40B4-BE49-F238E27FC236}">
                <a16:creationId xmlns:a16="http://schemas.microsoft.com/office/drawing/2014/main" id="{DFB55301-A78F-4ECA-BBC5-6ADBA8452BD6}"/>
              </a:ext>
            </a:extLst>
          </p:cNvPr>
          <p:cNvSpPr>
            <a:spLocks noGrp="1"/>
          </p:cNvSpPr>
          <p:nvPr>
            <p:ph sz="quarter" idx="4"/>
          </p:nvPr>
        </p:nvSpPr>
        <p:spPr>
          <a:xfrm>
            <a:off x="1463842" y="2554226"/>
            <a:ext cx="3200400" cy="3684588"/>
          </a:xfrm>
        </p:spPr>
        <p:txBody>
          <a:bodyPr rtlCol="0">
            <a:normAutofit/>
          </a:bodyPr>
          <a:lstStyle/>
          <a:p>
            <a:pPr rtl="0"/>
            <a:r>
              <a:rPr lang="en-GB" dirty="0"/>
              <a:t>This theory included 5 steps that need to be followed one by one: </a:t>
            </a:r>
          </a:p>
          <a:p>
            <a:pPr rtl="0"/>
            <a:r>
              <a:rPr lang="en-GB" dirty="0"/>
              <a:t>Physiological </a:t>
            </a:r>
          </a:p>
          <a:p>
            <a:pPr rtl="0"/>
            <a:r>
              <a:rPr lang="en-GB" dirty="0"/>
              <a:t>Safety</a:t>
            </a:r>
          </a:p>
          <a:p>
            <a:pPr rtl="0"/>
            <a:r>
              <a:rPr lang="en-GB" dirty="0"/>
              <a:t>Social</a:t>
            </a:r>
          </a:p>
          <a:p>
            <a:pPr rtl="0"/>
            <a:r>
              <a:rPr lang="en-GB" dirty="0"/>
              <a:t>Esteem</a:t>
            </a:r>
          </a:p>
          <a:p>
            <a:pPr rtl="0"/>
            <a:r>
              <a:rPr lang="en-GB" dirty="0"/>
              <a:t>Self-Actualisation</a:t>
            </a:r>
          </a:p>
        </p:txBody>
      </p:sp>
      <p:sp>
        <p:nvSpPr>
          <p:cNvPr id="7" name="Text Placeholder 6">
            <a:extLst>
              <a:ext uri="{FF2B5EF4-FFF2-40B4-BE49-F238E27FC236}">
                <a16:creationId xmlns:a16="http://schemas.microsoft.com/office/drawing/2014/main" id="{35BB4409-7785-40D0-9762-248A959B6DE2}"/>
              </a:ext>
            </a:extLst>
          </p:cNvPr>
          <p:cNvSpPr>
            <a:spLocks noGrp="1"/>
          </p:cNvSpPr>
          <p:nvPr>
            <p:ph type="body" sz="quarter" idx="13"/>
          </p:nvPr>
        </p:nvSpPr>
        <p:spPr>
          <a:xfrm>
            <a:off x="7317622" y="1730314"/>
            <a:ext cx="3200400" cy="823912"/>
          </a:xfrm>
        </p:spPr>
        <p:txBody>
          <a:bodyPr rtlCol="0"/>
          <a:lstStyle/>
          <a:p>
            <a:pPr rtl="0"/>
            <a:r>
              <a:rPr lang="en-GB" dirty="0"/>
              <a:t>Reinforcement Theory</a:t>
            </a:r>
          </a:p>
        </p:txBody>
      </p:sp>
      <p:sp>
        <p:nvSpPr>
          <p:cNvPr id="8" name="Content Placeholder 7">
            <a:extLst>
              <a:ext uri="{FF2B5EF4-FFF2-40B4-BE49-F238E27FC236}">
                <a16:creationId xmlns:a16="http://schemas.microsoft.com/office/drawing/2014/main" id="{978066DD-B3C1-4D98-8770-51E4077B46C0}"/>
              </a:ext>
            </a:extLst>
          </p:cNvPr>
          <p:cNvSpPr>
            <a:spLocks noGrp="1"/>
          </p:cNvSpPr>
          <p:nvPr>
            <p:ph sz="quarter" idx="14"/>
          </p:nvPr>
        </p:nvSpPr>
        <p:spPr>
          <a:xfrm>
            <a:off x="7317622" y="2554226"/>
            <a:ext cx="3200400" cy="3684588"/>
          </a:xfrm>
        </p:spPr>
        <p:txBody>
          <a:bodyPr rtlCol="0">
            <a:normAutofit/>
          </a:bodyPr>
          <a:lstStyle/>
          <a:p>
            <a:pPr rtl="0"/>
            <a:r>
              <a:rPr lang="en-GB" dirty="0"/>
              <a:t>Uses positive reinforcement (bonuses, promotions, recognition)</a:t>
            </a:r>
          </a:p>
          <a:p>
            <a:pPr rtl="0"/>
            <a:r>
              <a:rPr lang="en-GB" dirty="0"/>
              <a:t>Uses negative reinforcement by removing obstacles that demotivate employees</a:t>
            </a:r>
          </a:p>
        </p:txBody>
      </p:sp>
      <p:sp>
        <p:nvSpPr>
          <p:cNvPr id="13" name="Slide Number Placeholder 12">
            <a:extLst>
              <a:ext uri="{FF2B5EF4-FFF2-40B4-BE49-F238E27FC236}">
                <a16:creationId xmlns:a16="http://schemas.microsoft.com/office/drawing/2014/main" id="{BF6287AF-451B-4FEA-A984-C734DD46F5F2}"/>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rtl="0"/>
              <a:t>10</a:t>
            </a:fld>
            <a:endParaRPr lang="en-GB" dirty="0"/>
          </a:p>
        </p:txBody>
      </p:sp>
    </p:spTree>
    <p:extLst>
      <p:ext uri="{BB962C8B-B14F-4D97-AF65-F5344CB8AC3E}">
        <p14:creationId xmlns:p14="http://schemas.microsoft.com/office/powerpoint/2010/main" val="4081779217"/>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F79813-700C-18D9-C975-2258EB0D93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A72602-2598-3D83-3B29-FDE49C4F9A88}"/>
              </a:ext>
            </a:extLst>
          </p:cNvPr>
          <p:cNvSpPr>
            <a:spLocks noGrp="1"/>
          </p:cNvSpPr>
          <p:nvPr>
            <p:ph type="title"/>
          </p:nvPr>
        </p:nvSpPr>
        <p:spPr>
          <a:xfrm>
            <a:off x="839788" y="365125"/>
            <a:ext cx="10515600" cy="1325563"/>
          </a:xfrm>
        </p:spPr>
        <p:txBody>
          <a:bodyPr rtlCol="0"/>
          <a:lstStyle/>
          <a:p>
            <a:pPr rtl="0"/>
            <a:r>
              <a:rPr lang="en-GB" dirty="0"/>
              <a:t>Marketing</a:t>
            </a:r>
          </a:p>
        </p:txBody>
      </p:sp>
      <p:sp>
        <p:nvSpPr>
          <p:cNvPr id="13" name="Slide Number Placeholder 12">
            <a:extLst>
              <a:ext uri="{FF2B5EF4-FFF2-40B4-BE49-F238E27FC236}">
                <a16:creationId xmlns:a16="http://schemas.microsoft.com/office/drawing/2014/main" id="{A9286896-41A2-4428-5260-A3A2948EA610}"/>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rtl="0"/>
              <a:t>11</a:t>
            </a:fld>
            <a:endParaRPr lang="en-GB" dirty="0"/>
          </a:p>
        </p:txBody>
      </p:sp>
      <p:pic>
        <p:nvPicPr>
          <p:cNvPr id="20" name="Picture 19">
            <a:extLst>
              <a:ext uri="{FF2B5EF4-FFF2-40B4-BE49-F238E27FC236}">
                <a16:creationId xmlns:a16="http://schemas.microsoft.com/office/drawing/2014/main" id="{9DAAB829-BEF8-C97F-4F37-61296548F9D2}"/>
              </a:ext>
            </a:extLst>
          </p:cNvPr>
          <p:cNvPicPr>
            <a:picLocks noChangeAspect="1"/>
          </p:cNvPicPr>
          <p:nvPr/>
        </p:nvPicPr>
        <p:blipFill>
          <a:blip r:embed="rId3"/>
          <a:stretch>
            <a:fillRect/>
          </a:stretch>
        </p:blipFill>
        <p:spPr>
          <a:xfrm>
            <a:off x="3099120" y="1239295"/>
            <a:ext cx="7204939" cy="5403705"/>
          </a:xfrm>
          <a:prstGeom prst="rect">
            <a:avLst/>
          </a:prstGeom>
        </p:spPr>
      </p:pic>
      <p:sp>
        <p:nvSpPr>
          <p:cNvPr id="21" name="Rectangle 1">
            <a:extLst>
              <a:ext uri="{FF2B5EF4-FFF2-40B4-BE49-F238E27FC236}">
                <a16:creationId xmlns:a16="http://schemas.microsoft.com/office/drawing/2014/main" id="{E9876A64-C00A-ADA1-2194-7E527788F84D}"/>
              </a:ext>
            </a:extLst>
          </p:cNvPr>
          <p:cNvSpPr>
            <a:spLocks noGrp="1" noChangeArrowheads="1"/>
          </p:cNvSpPr>
          <p:nvPr>
            <p:ph type="ftr" sz="quarter" idx="11"/>
          </p:nvPr>
        </p:nvSpPr>
        <p:spPr bwMode="auto">
          <a:xfrm>
            <a:off x="153988" y="6399213"/>
            <a:ext cx="4497387" cy="365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(Nguyen, 2024)</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199194544"/>
      </p:ext>
    </p:extLst>
  </p:cSld>
  <p:clrMapOvr>
    <a:masterClrMapping/>
  </p:clrMapOvr>
  <p:transition spd="slow">
    <p:cove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32718-615D-445E-861C-ADF040C4B2A4}"/>
              </a:ext>
            </a:extLst>
          </p:cNvPr>
          <p:cNvSpPr>
            <a:spLocks noGrp="1"/>
          </p:cNvSpPr>
          <p:nvPr>
            <p:ph type="title"/>
          </p:nvPr>
        </p:nvSpPr>
        <p:spPr>
          <a:xfrm>
            <a:off x="5146159" y="685800"/>
            <a:ext cx="6238688" cy="1382233"/>
          </a:xfrm>
        </p:spPr>
        <p:txBody>
          <a:bodyPr rtlCol="0"/>
          <a:lstStyle/>
          <a:p>
            <a:pPr rtl="0"/>
            <a:r>
              <a:rPr lang="en-GB"/>
              <a:t>Thank you</a:t>
            </a:r>
          </a:p>
        </p:txBody>
      </p:sp>
      <p:pic>
        <p:nvPicPr>
          <p:cNvPr id="6" name="Picture Placeholder 5" descr="A view of a bridge from below">
            <a:extLst>
              <a:ext uri="{FF2B5EF4-FFF2-40B4-BE49-F238E27FC236}">
                <a16:creationId xmlns:a16="http://schemas.microsoft.com/office/drawing/2014/main" id="{610B39E1-AAA7-4199-8B7C-D12DD364E6D7}"/>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0" y="-7444"/>
            <a:ext cx="4966447" cy="6846394"/>
          </a:xfrm>
        </p:spPr>
      </p:pic>
      <p:sp>
        <p:nvSpPr>
          <p:cNvPr id="3" name="Content Placeholder 2">
            <a:extLst>
              <a:ext uri="{FF2B5EF4-FFF2-40B4-BE49-F238E27FC236}">
                <a16:creationId xmlns:a16="http://schemas.microsoft.com/office/drawing/2014/main" id="{7137E6E0-B242-46D9-ABE6-B318CABC4509}"/>
              </a:ext>
            </a:extLst>
          </p:cNvPr>
          <p:cNvSpPr>
            <a:spLocks noGrp="1"/>
          </p:cNvSpPr>
          <p:nvPr>
            <p:ph idx="1"/>
          </p:nvPr>
        </p:nvSpPr>
        <p:spPr>
          <a:xfrm>
            <a:off x="5046259" y="5425307"/>
            <a:ext cx="3219244" cy="1127051"/>
          </a:xfrm>
        </p:spPr>
        <p:txBody>
          <a:bodyPr rtlCol="0"/>
          <a:lstStyle/>
          <a:p>
            <a:pPr rtl="0"/>
            <a:r>
              <a:rPr lang="en-GB" dirty="0"/>
              <a:t>James Ivey</a:t>
            </a:r>
          </a:p>
        </p:txBody>
      </p:sp>
      <p:sp>
        <p:nvSpPr>
          <p:cNvPr id="9" name="Slide Number Placeholder 8">
            <a:extLst>
              <a:ext uri="{FF2B5EF4-FFF2-40B4-BE49-F238E27FC236}">
                <a16:creationId xmlns:a16="http://schemas.microsoft.com/office/drawing/2014/main" id="{219C547C-C2F1-493E-9B64-E089F9DBC6A3}"/>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rtl="0"/>
              <a:t>12</a:t>
            </a:fld>
            <a:endParaRPr lang="en-GB" dirty="0"/>
          </a:p>
        </p:txBody>
      </p:sp>
    </p:spTree>
    <p:extLst>
      <p:ext uri="{BB962C8B-B14F-4D97-AF65-F5344CB8AC3E}">
        <p14:creationId xmlns:p14="http://schemas.microsoft.com/office/powerpoint/2010/main" val="3043070934"/>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160.tgt.Office_50301404_TF22797433_Win32_OJ112196092" id="{2903BBB8-BE33-4839-B169-4F85AEBE70D9}" vid="{0C7966E0-5557-440A-B8C8-2E4B23DE76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810F5FC4E65C54584028F199B9B45D5" ma:contentTypeVersion="3" ma:contentTypeDescription="Create a new document." ma:contentTypeScope="" ma:versionID="eb93b8f469d1ece227f430785ddb6f20">
  <xsd:schema xmlns:xsd="http://www.w3.org/2001/XMLSchema" xmlns:xs="http://www.w3.org/2001/XMLSchema" xmlns:p="http://schemas.microsoft.com/office/2006/metadata/properties" xmlns:ns2="db040305-4dfc-47f5-a120-43193f524db7" targetNamespace="http://schemas.microsoft.com/office/2006/metadata/properties" ma:root="true" ma:fieldsID="58b14212efe05b78c9a7804f9106590b" ns2:_="">
    <xsd:import namespace="db040305-4dfc-47f5-a120-43193f524db7"/>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b040305-4dfc-47f5-a120-43193f524db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15CABE4-909F-4611-A0E1-6E45080B3C9E}">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D2713B48-C948-4C6A-B6CA-7AE6C231F9B4}"/>
</file>

<file path=customXml/itemProps3.xml><?xml version="1.0" encoding="utf-8"?>
<ds:datastoreItem xmlns:ds="http://schemas.openxmlformats.org/officeDocument/2006/customXml" ds:itemID="{207C1F5B-A1D0-429A-8E7C-3E271353D1E0}">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{7CA3F0D7-3A21-40FF-BABD-81A595B7C7FD}tf22797433_win32</Template>
  <TotalTime>223</TotalTime>
  <Words>921</Words>
  <Application>Microsoft Office PowerPoint</Application>
  <PresentationFormat>Widescreen</PresentationFormat>
  <Paragraphs>102</Paragraphs>
  <Slides>12</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benton-sans</vt:lpstr>
      <vt:lpstr>Calibri</vt:lpstr>
      <vt:lpstr>Times New Roman</vt:lpstr>
      <vt:lpstr>Univers Condensed Light</vt:lpstr>
      <vt:lpstr>Walbaum Display Light</vt:lpstr>
      <vt:lpstr>AngleLinesVTI</vt:lpstr>
      <vt:lpstr>How to Sustain and drive a business to success</vt:lpstr>
      <vt:lpstr>Agenda </vt:lpstr>
      <vt:lpstr>Introduction</vt:lpstr>
      <vt:lpstr>Aims</vt:lpstr>
      <vt:lpstr>SWOT Analysis</vt:lpstr>
      <vt:lpstr>PESTLE Analysis</vt:lpstr>
      <vt:lpstr>"It is not the strongest of the species that survive, nor the most intelligent, but the one most responsive to change." </vt:lpstr>
      <vt:lpstr>TIMELINE</vt:lpstr>
      <vt:lpstr>Management</vt:lpstr>
      <vt:lpstr>Motivation</vt:lpstr>
      <vt:lpstr>Marketing</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IVE20857781 (James Ivey)</dc:creator>
  <cp:lastModifiedBy>IVE20857781 (James Ivey)</cp:lastModifiedBy>
  <cp:revision>24</cp:revision>
  <dcterms:created xsi:type="dcterms:W3CDTF">2024-12-11T11:59:35Z</dcterms:created>
  <dcterms:modified xsi:type="dcterms:W3CDTF">2025-03-06T17:49:22Z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0x0101000810F5FC4E65C54584028F199B9B45D5</vt:lpwstr>
  </property>
</Properties>
</file>