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2438400" rtl="0" fontAlgn="auto" latinLnBrk="0" hangingPunct="0">
      <a:lnSpc>
        <a:spcPct val="9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1pPr>
    <a:lvl2pPr marL="0" marR="0" indent="0" algn="ctr" defTabSz="2438400" rtl="0" fontAlgn="auto" latinLnBrk="0" hangingPunct="0">
      <a:lnSpc>
        <a:spcPct val="9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2pPr>
    <a:lvl3pPr marL="0" marR="0" indent="0" algn="ctr" defTabSz="2438400" rtl="0" fontAlgn="auto" latinLnBrk="0" hangingPunct="0">
      <a:lnSpc>
        <a:spcPct val="9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3pPr>
    <a:lvl4pPr marL="0" marR="0" indent="0" algn="ctr" defTabSz="2438400" rtl="0" fontAlgn="auto" latinLnBrk="0" hangingPunct="0">
      <a:lnSpc>
        <a:spcPct val="9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4pPr>
    <a:lvl5pPr marL="0" marR="0" indent="0" algn="ctr" defTabSz="2438400" rtl="0" fontAlgn="auto" latinLnBrk="0" hangingPunct="0">
      <a:lnSpc>
        <a:spcPct val="9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5pPr>
    <a:lvl6pPr marL="0" marR="0" indent="0" algn="ctr" defTabSz="2438400" rtl="0" fontAlgn="auto" latinLnBrk="0" hangingPunct="0">
      <a:lnSpc>
        <a:spcPct val="9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6pPr>
    <a:lvl7pPr marL="0" marR="0" indent="0" algn="ctr" defTabSz="2438400" rtl="0" fontAlgn="auto" latinLnBrk="0" hangingPunct="0">
      <a:lnSpc>
        <a:spcPct val="9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7pPr>
    <a:lvl8pPr marL="0" marR="0" indent="0" algn="ctr" defTabSz="2438400" rtl="0" fontAlgn="auto" latinLnBrk="0" hangingPunct="0">
      <a:lnSpc>
        <a:spcPct val="9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8pPr>
    <a:lvl9pPr marL="0" marR="0" indent="0" algn="ctr" defTabSz="2438400" rtl="0" fontAlgn="auto" latinLnBrk="0" hangingPunct="0">
      <a:lnSpc>
        <a:spcPct val="9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5EE"/>
          </a:solidFill>
        </a:fill>
      </a:tcStyle>
    </a:wholeTbl>
    <a:band2H>
      <a:tcTxStyle b="def" i="def"/>
      <a:tcStyle>
        <a:tcBdr/>
        <a:fill>
          <a:solidFill>
            <a:srgbClr val="E8EBF7"/>
          </a:solidFill>
        </a:fill>
      </a:tcStyle>
    </a:band2H>
    <a:firstCol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EE5CD"/>
          </a:solidFill>
        </a:fill>
      </a:tcStyle>
    </a:wholeTbl>
    <a:band2H>
      <a:tcTxStyle b="def" i="def"/>
      <a:tcStyle>
        <a:tcBdr/>
        <a:fill>
          <a:solidFill>
            <a:srgbClr val="E8F2E7"/>
          </a:solidFill>
        </a:fill>
      </a:tcStyle>
    </a:band2H>
    <a:firstCol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8D3E5"/>
          </a:solidFill>
        </a:fill>
      </a:tcStyle>
    </a:wholeTbl>
    <a:band2H>
      <a:tcTxStyle b="def" i="def"/>
      <a:tcStyle>
        <a:tcBdr/>
        <a:fill>
          <a:solidFill>
            <a:srgbClr val="ECEAF3"/>
          </a:solidFill>
        </a:fill>
      </a:tcStyle>
    </a:band2H>
    <a:firstCol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49" name="Shape 14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ody Level One…"/>
          <p:cNvSpPr txBox="1"/>
          <p:nvPr>
            <p:ph type="body" sz="quarter" idx="1" hasCustomPrompt="1"/>
          </p:nvPr>
        </p:nvSpPr>
        <p:spPr>
          <a:xfrm>
            <a:off x="1219200" y="11986162"/>
            <a:ext cx="21945599" cy="605792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29" sz="3000">
                <a:latin typeface="Graphik Medium"/>
                <a:ea typeface="Graphik Medium"/>
                <a:cs typeface="Graphik Medium"/>
                <a:sym typeface="Graphik Medium"/>
              </a:defRPr>
            </a:lvl1pPr>
            <a:lvl2pPr marL="918440" indent="-372340" algn="ctr" defTabSz="825500">
              <a:lnSpc>
                <a:spcPct val="100000"/>
              </a:lnSpc>
              <a:spcBef>
                <a:spcPts val="0"/>
              </a:spcBef>
              <a:defRPr spc="-29" sz="3000">
                <a:latin typeface="Graphik Medium"/>
                <a:ea typeface="Graphik Medium"/>
                <a:cs typeface="Graphik Medium"/>
                <a:sym typeface="Graphik Medium"/>
              </a:defRPr>
            </a:lvl2pPr>
            <a:lvl3pPr marL="1464540" indent="-372340" algn="ctr" defTabSz="825500">
              <a:lnSpc>
                <a:spcPct val="100000"/>
              </a:lnSpc>
              <a:spcBef>
                <a:spcPts val="0"/>
              </a:spcBef>
              <a:defRPr spc="-29" sz="3000">
                <a:latin typeface="Graphik Medium"/>
                <a:ea typeface="Graphik Medium"/>
                <a:cs typeface="Graphik Medium"/>
                <a:sym typeface="Graphik Medium"/>
              </a:defRPr>
            </a:lvl3pPr>
            <a:lvl4pPr marL="2010640" indent="-372340" algn="ctr" defTabSz="825500">
              <a:lnSpc>
                <a:spcPct val="100000"/>
              </a:lnSpc>
              <a:spcBef>
                <a:spcPts val="0"/>
              </a:spcBef>
              <a:defRPr spc="-29" sz="3000">
                <a:latin typeface="Graphik Medium"/>
                <a:ea typeface="Graphik Medium"/>
                <a:cs typeface="Graphik Medium"/>
                <a:sym typeface="Graphik Medium"/>
              </a:defRPr>
            </a:lvl4pPr>
            <a:lvl5pPr marL="2556740" indent="-372340" algn="ctr" defTabSz="825500">
              <a:lnSpc>
                <a:spcPct val="100000"/>
              </a:lnSpc>
              <a:spcBef>
                <a:spcPts val="0"/>
              </a:spcBef>
              <a:defRPr spc="-29" sz="3000">
                <a:latin typeface="Graphik Medium"/>
                <a:ea typeface="Graphik Medium"/>
                <a:cs typeface="Graphik Medium"/>
                <a:sym typeface="Graphik Medium"/>
              </a:defRPr>
            </a:lvl5pPr>
          </a:lstStyle>
          <a:p>
            <a:pPr/>
            <a:r>
              <a:t>Author and Date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2" name="Presentation Title"/>
          <p:cNvSpPr txBox="1"/>
          <p:nvPr>
            <p:ph type="title" hasCustomPrompt="1"/>
          </p:nvPr>
        </p:nvSpPr>
        <p:spPr>
          <a:xfrm>
            <a:off x="1219200" y="3543300"/>
            <a:ext cx="21945600" cy="4267200"/>
          </a:xfrm>
          <a:prstGeom prst="rect">
            <a:avLst/>
          </a:prstGeom>
        </p:spPr>
        <p:txBody>
          <a:bodyPr anchor="b"/>
          <a:lstStyle>
            <a:lvl1pPr>
              <a:defRPr spc="-128" sz="12800"/>
            </a:lvl1pPr>
          </a:lstStyle>
          <a:p>
            <a:pPr/>
            <a:r>
              <a:t>Presentation Title</a:t>
            </a:r>
          </a:p>
        </p:txBody>
      </p:sp>
      <p:sp>
        <p:nvSpPr>
          <p:cNvPr id="13" name="Body Level One…"/>
          <p:cNvSpPr txBox="1"/>
          <p:nvPr>
            <p:ph type="body" sz="quarter" idx="21" hasCustomPrompt="1"/>
          </p:nvPr>
        </p:nvSpPr>
        <p:spPr>
          <a:xfrm>
            <a:off x="1219200" y="7567579"/>
            <a:ext cx="21945600" cy="2250594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100" sz="6000">
                <a:latin typeface="Graphik Semibold"/>
                <a:ea typeface="Graphik Semibold"/>
                <a:cs typeface="Graphik Semibold"/>
                <a:sym typeface="Graphik Semibold"/>
              </a:defRPr>
            </a:lvl1pPr>
          </a:lstStyle>
          <a:p>
            <a:pPr/>
            <a:r>
              <a:t>Presentation Subtitle</a:t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740519873_3318x2212.jpg"/>
          <p:cNvSpPr/>
          <p:nvPr>
            <p:ph type="pic" idx="21"/>
          </p:nvPr>
        </p:nvSpPr>
        <p:spPr>
          <a:xfrm>
            <a:off x="0" y="-1270000"/>
            <a:ext cx="24384000" cy="1625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Presentation Title"/>
          <p:cNvSpPr txBox="1"/>
          <p:nvPr>
            <p:ph type="title" hasCustomPrompt="1"/>
          </p:nvPr>
        </p:nvSpPr>
        <p:spPr>
          <a:xfrm>
            <a:off x="1219200" y="3543300"/>
            <a:ext cx="21945600" cy="4267200"/>
          </a:xfrm>
          <a:prstGeom prst="rect">
            <a:avLst/>
          </a:prstGeom>
        </p:spPr>
        <p:txBody>
          <a:bodyPr anchor="b"/>
          <a:lstStyle>
            <a:lvl1pPr>
              <a:defRPr spc="-128" sz="12800">
                <a:solidFill>
                  <a:srgbClr val="FFFFFF"/>
                </a:solidFill>
              </a:defRPr>
            </a:lvl1pPr>
          </a:lstStyle>
          <a:p>
            <a:pPr/>
            <a:r>
              <a:t>Presentation Title</a:t>
            </a:r>
          </a:p>
        </p:txBody>
      </p:sp>
      <p:sp>
        <p:nvSpPr>
          <p:cNvPr id="23" name="Body Level One…"/>
          <p:cNvSpPr txBox="1"/>
          <p:nvPr>
            <p:ph type="body" sz="quarter" idx="1" hasCustomPrompt="1"/>
          </p:nvPr>
        </p:nvSpPr>
        <p:spPr>
          <a:xfrm>
            <a:off x="1219200" y="7569200"/>
            <a:ext cx="21945600" cy="2252112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58" sz="6000">
                <a:solidFill>
                  <a:srgbClr val="FFFFFF"/>
                </a:solidFill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58" sz="6000">
                <a:solidFill>
                  <a:srgbClr val="FFFFFF"/>
                </a:solidFill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58" sz="6000">
                <a:solidFill>
                  <a:srgbClr val="FFFFFF"/>
                </a:solidFill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58" sz="6000">
                <a:solidFill>
                  <a:srgbClr val="FFFFFF"/>
                </a:solidFill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58" sz="6000">
                <a:solidFill>
                  <a:srgbClr val="FFFFFF"/>
                </a:solidFill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4" name="Author and Date"/>
          <p:cNvSpPr txBox="1"/>
          <p:nvPr>
            <p:ph type="body" sz="quarter" idx="22" hasCustomPrompt="1"/>
          </p:nvPr>
        </p:nvSpPr>
        <p:spPr>
          <a:xfrm>
            <a:off x="1219200" y="11988800"/>
            <a:ext cx="21945602" cy="605791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100" sz="3000">
                <a:solidFill>
                  <a:srgbClr val="FFFFFF"/>
                </a:solidFill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2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Title"/>
          <p:cNvSpPr txBox="1"/>
          <p:nvPr>
            <p:ph type="title" hasCustomPrompt="1"/>
          </p:nvPr>
        </p:nvSpPr>
        <p:spPr>
          <a:xfrm>
            <a:off x="1215494" y="4585101"/>
            <a:ext cx="9757339" cy="2540002"/>
          </a:xfrm>
          <a:prstGeom prst="rect">
            <a:avLst/>
          </a:prstGeom>
        </p:spPr>
        <p:txBody>
          <a:bodyPr anchor="b"/>
          <a:lstStyle/>
          <a:p>
            <a:pPr/>
            <a:r>
              <a:t>Slide Title</a:t>
            </a:r>
          </a:p>
        </p:txBody>
      </p:sp>
      <p:sp>
        <p:nvSpPr>
          <p:cNvPr id="33" name="Image"/>
          <p:cNvSpPr/>
          <p:nvPr>
            <p:ph type="pic" idx="21"/>
          </p:nvPr>
        </p:nvSpPr>
        <p:spPr>
          <a:xfrm>
            <a:off x="9283700" y="1270000"/>
            <a:ext cx="16751300" cy="1117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4" name="Body Level One…"/>
          <p:cNvSpPr txBox="1"/>
          <p:nvPr>
            <p:ph type="body" sz="quarter" idx="1" hasCustomPrompt="1"/>
          </p:nvPr>
        </p:nvSpPr>
        <p:spPr>
          <a:xfrm>
            <a:off x="1219200" y="7016750"/>
            <a:ext cx="9753600" cy="5416550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43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4" name="Slide Subtitle"/>
          <p:cNvSpPr txBox="1"/>
          <p:nvPr>
            <p:ph type="body" sz="quarter" idx="21" hasCustomPrompt="1"/>
          </p:nvPr>
        </p:nvSpPr>
        <p:spPr>
          <a:xfrm>
            <a:off x="1219200" y="2384648"/>
            <a:ext cx="21945602" cy="832613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100">
                <a:latin typeface="Graphik Semibold"/>
                <a:ea typeface="Graphik Semibold"/>
                <a:cs typeface="Graphik Semibold"/>
                <a:sym typeface="Graphik Semibold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idx="1" hasCustomPrompt="1"/>
          </p:nvPr>
        </p:nvSpPr>
        <p:spPr>
          <a:xfrm>
            <a:off x="1219200" y="4013200"/>
            <a:ext cx="21945600" cy="8487148"/>
          </a:xfrm>
          <a:prstGeom prst="rect">
            <a:avLst/>
          </a:prstGeom>
        </p:spPr>
        <p:txBody>
          <a:bodyPr numCol="2" spcCol="2558383"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Title"/>
          <p:cNvSpPr txBox="1"/>
          <p:nvPr>
            <p:ph type="title" hasCustomPrompt="1"/>
          </p:nvPr>
        </p:nvSpPr>
        <p:spPr>
          <a:xfrm>
            <a:off x="1219200" y="774700"/>
            <a:ext cx="9753600" cy="16002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61" name="Image"/>
          <p:cNvSpPr/>
          <p:nvPr>
            <p:ph type="pic" idx="21"/>
          </p:nvPr>
        </p:nvSpPr>
        <p:spPr>
          <a:xfrm>
            <a:off x="12192644" y="718588"/>
            <a:ext cx="10972801" cy="12329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2" name="Body Level One…"/>
          <p:cNvSpPr txBox="1"/>
          <p:nvPr>
            <p:ph type="body" sz="quarter" idx="1" hasCustomPrompt="1"/>
          </p:nvPr>
        </p:nvSpPr>
        <p:spPr>
          <a:xfrm>
            <a:off x="1219200" y="2387600"/>
            <a:ext cx="9757569" cy="832612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3" name="Body Level One…"/>
          <p:cNvSpPr txBox="1"/>
          <p:nvPr>
            <p:ph type="body" sz="half" idx="22" hasCustomPrompt="1"/>
          </p:nvPr>
        </p:nvSpPr>
        <p:spPr>
          <a:xfrm>
            <a:off x="1219199" y="4023221"/>
            <a:ext cx="9757571" cy="8384679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xfrm>
            <a:off x="12004040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ection Title"/>
          <p:cNvSpPr txBox="1"/>
          <p:nvPr>
            <p:ph type="title" hasCustomPrompt="1"/>
          </p:nvPr>
        </p:nvSpPr>
        <p:spPr>
          <a:xfrm>
            <a:off x="1219200" y="3242269"/>
            <a:ext cx="21945600" cy="6604002"/>
          </a:xfrm>
          <a:prstGeom prst="rect">
            <a:avLst/>
          </a:prstGeom>
        </p:spPr>
        <p:txBody>
          <a:bodyPr anchor="ctr"/>
          <a:lstStyle>
            <a:lvl1pPr>
              <a:defRPr spc="0" sz="12800"/>
            </a:lvl1pPr>
          </a:lstStyle>
          <a:p>
            <a:pPr/>
            <a:r>
              <a:t>Section Title</a:t>
            </a:r>
          </a:p>
        </p:txBody>
      </p:sp>
      <p:sp>
        <p:nvSpPr>
          <p:cNvPr id="72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80" name="Body Level One…"/>
          <p:cNvSpPr txBox="1"/>
          <p:nvPr>
            <p:ph type="body" sz="quarter" idx="1" hasCustomPrompt="1"/>
          </p:nvPr>
        </p:nvSpPr>
        <p:spPr>
          <a:xfrm>
            <a:off x="1219200" y="2384648"/>
            <a:ext cx="21945602" cy="832614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Agenda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Agenda Title</a:t>
            </a:r>
          </a:p>
        </p:txBody>
      </p:sp>
      <p:sp>
        <p:nvSpPr>
          <p:cNvPr id="89" name="Body Level One…"/>
          <p:cNvSpPr txBox="1"/>
          <p:nvPr>
            <p:ph type="body" idx="1" hasCustomPrompt="1"/>
          </p:nvPr>
        </p:nvSpPr>
        <p:spPr>
          <a:xfrm>
            <a:off x="1219200" y="4013200"/>
            <a:ext cx="21945600" cy="8385548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buSzTx/>
              <a:buNone/>
              <a:defRPr spc="-136" sz="6800">
                <a:latin typeface="Canela Deck Regular"/>
                <a:ea typeface="Canela Deck Regular"/>
                <a:cs typeface="Canela Deck Regular"/>
                <a:sym typeface="Canela Deck Regular"/>
              </a:defRPr>
            </a:lvl1pPr>
            <a:lvl2pPr marL="0" indent="0" defTabSz="825500">
              <a:lnSpc>
                <a:spcPct val="100000"/>
              </a:lnSpc>
              <a:buSzTx/>
              <a:buNone/>
              <a:defRPr spc="-136" sz="6800">
                <a:latin typeface="Canela Deck Regular"/>
                <a:ea typeface="Canela Deck Regular"/>
                <a:cs typeface="Canela Deck Regular"/>
                <a:sym typeface="Canela Deck Regular"/>
              </a:defRPr>
            </a:lvl2pPr>
            <a:lvl3pPr marL="0" indent="0" defTabSz="825500">
              <a:lnSpc>
                <a:spcPct val="100000"/>
              </a:lnSpc>
              <a:buSzTx/>
              <a:buNone/>
              <a:defRPr spc="-136" sz="6800">
                <a:latin typeface="Canela Deck Regular"/>
                <a:ea typeface="Canela Deck Regular"/>
                <a:cs typeface="Canela Deck Regular"/>
                <a:sym typeface="Canela Deck Regular"/>
              </a:defRPr>
            </a:lvl3pPr>
            <a:lvl4pPr marL="0" indent="0" defTabSz="825500">
              <a:lnSpc>
                <a:spcPct val="100000"/>
              </a:lnSpc>
              <a:buSzTx/>
              <a:buNone/>
              <a:defRPr spc="-136" sz="6800">
                <a:latin typeface="Canela Deck Regular"/>
                <a:ea typeface="Canela Deck Regular"/>
                <a:cs typeface="Canela Deck Regular"/>
                <a:sym typeface="Canela Deck Regular"/>
              </a:defRPr>
            </a:lvl4pPr>
            <a:lvl5pPr marL="0" indent="0" defTabSz="825500">
              <a:lnSpc>
                <a:spcPct val="100000"/>
              </a:lnSpc>
              <a:buSzTx/>
              <a:buNone/>
              <a:defRPr spc="-136" sz="6800">
                <a:latin typeface="Canela Deck Regular"/>
                <a:ea typeface="Canela Deck Regular"/>
                <a:cs typeface="Canela Deck Regular"/>
                <a:sym typeface="Canela Deck Regular"/>
              </a:defRPr>
            </a:lvl5pPr>
          </a:lstStyle>
          <a:p>
            <a:pPr/>
            <a:r>
              <a:t>Agenda Topics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0" name="Agenda Subtitle"/>
          <p:cNvSpPr txBox="1"/>
          <p:nvPr>
            <p:ph type="body" sz="quarter" idx="21" hasCustomPrompt="1"/>
          </p:nvPr>
        </p:nvSpPr>
        <p:spPr>
          <a:xfrm>
            <a:off x="1219200" y="2387114"/>
            <a:ext cx="21945602" cy="832614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100">
                <a:latin typeface="Graphik Semibold"/>
                <a:ea typeface="Graphik Semibold"/>
                <a:cs typeface="Graphik Semibold"/>
                <a:sym typeface="Graphik Semibold"/>
              </a:defRPr>
            </a:lvl1pPr>
          </a:lstStyle>
          <a:p>
            <a:pPr/>
            <a:r>
              <a:t>Agenda Subtitle</a:t>
            </a:r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Body Level One…"/>
          <p:cNvSpPr txBox="1"/>
          <p:nvPr>
            <p:ph type="body" idx="1" hasCustomPrompt="1"/>
          </p:nvPr>
        </p:nvSpPr>
        <p:spPr>
          <a:xfrm>
            <a:off x="1219200" y="3251200"/>
            <a:ext cx="21945600" cy="6604000"/>
          </a:xfrm>
          <a:prstGeom prst="rect">
            <a:avLst/>
          </a:prstGeom>
        </p:spPr>
        <p:txBody>
          <a:bodyPr anchor="ctr"/>
          <a:lstStyle>
            <a:lvl1pPr marL="0" indent="0" algn="ctr" defTabSz="2438400">
              <a:lnSpc>
                <a:spcPct val="80000"/>
              </a:lnSpc>
              <a:spcBef>
                <a:spcPts val="0"/>
              </a:spcBef>
              <a:buSzTx/>
              <a:buNone/>
              <a:defRPr sz="12800">
                <a:latin typeface="Canela Regular"/>
                <a:ea typeface="Canela Regular"/>
                <a:cs typeface="Canela Regular"/>
                <a:sym typeface="Canela Regular"/>
              </a:defRPr>
            </a:lvl1pPr>
            <a:lvl2pPr marL="0" indent="0" algn="ctr" defTabSz="2438400">
              <a:lnSpc>
                <a:spcPct val="80000"/>
              </a:lnSpc>
              <a:spcBef>
                <a:spcPts val="0"/>
              </a:spcBef>
              <a:buSzTx/>
              <a:buNone/>
              <a:defRPr sz="12800">
                <a:latin typeface="Canela Regular"/>
                <a:ea typeface="Canela Regular"/>
                <a:cs typeface="Canela Regular"/>
                <a:sym typeface="Canela Regular"/>
              </a:defRPr>
            </a:lvl2pPr>
            <a:lvl3pPr marL="0" indent="0" algn="ctr" defTabSz="2438400">
              <a:lnSpc>
                <a:spcPct val="80000"/>
              </a:lnSpc>
              <a:spcBef>
                <a:spcPts val="0"/>
              </a:spcBef>
              <a:buSzTx/>
              <a:buNone/>
              <a:defRPr sz="12800">
                <a:latin typeface="Canela Regular"/>
                <a:ea typeface="Canela Regular"/>
                <a:cs typeface="Canela Regular"/>
                <a:sym typeface="Canela Regular"/>
              </a:defRPr>
            </a:lvl3pPr>
            <a:lvl4pPr marL="0" indent="0" algn="ctr" defTabSz="2438400">
              <a:lnSpc>
                <a:spcPct val="80000"/>
              </a:lnSpc>
              <a:spcBef>
                <a:spcPts val="0"/>
              </a:spcBef>
              <a:buSzTx/>
              <a:buNone/>
              <a:defRPr sz="12800">
                <a:latin typeface="Canela Regular"/>
                <a:ea typeface="Canela Regular"/>
                <a:cs typeface="Canela Regular"/>
                <a:sym typeface="Canela Regular"/>
              </a:defRPr>
            </a:lvl4pPr>
            <a:lvl5pPr marL="0" indent="0" algn="ctr" defTabSz="2438400">
              <a:lnSpc>
                <a:spcPct val="80000"/>
              </a:lnSpc>
              <a:spcBef>
                <a:spcPts val="0"/>
              </a:spcBef>
              <a:buSzTx/>
              <a:buNone/>
              <a:defRPr sz="12800">
                <a:latin typeface="Canela Regular"/>
                <a:ea typeface="Canela Regular"/>
                <a:cs typeface="Canela Regular"/>
                <a:sym typeface="Canela Regular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Body Level One…"/>
          <p:cNvSpPr txBox="1"/>
          <p:nvPr>
            <p:ph type="body" sz="quarter" idx="1" hasCustomPrompt="1"/>
          </p:nvPr>
        </p:nvSpPr>
        <p:spPr>
          <a:xfrm>
            <a:off x="1219200" y="8462239"/>
            <a:ext cx="21945602" cy="832614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Fact information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07" name="Body Level One…"/>
          <p:cNvSpPr txBox="1"/>
          <p:nvPr>
            <p:ph type="body" sz="half" idx="21" hasCustomPrompt="1"/>
          </p:nvPr>
        </p:nvSpPr>
        <p:spPr>
          <a:xfrm>
            <a:off x="1219200" y="4214483"/>
            <a:ext cx="21945600" cy="4269709"/>
          </a:xfrm>
          <a:prstGeom prst="rect">
            <a:avLst/>
          </a:prstGeom>
        </p:spPr>
        <p:txBody>
          <a:bodyPr anchor="b"/>
          <a:lstStyle/>
          <a:p>
            <a:pPr lvl="4" marL="0" indent="1097280" algn="ctr" defTabSz="975360">
              <a:lnSpc>
                <a:spcPct val="80000"/>
              </a:lnSpc>
              <a:spcBef>
                <a:spcPts val="0"/>
              </a:spcBef>
              <a:buSzTx/>
              <a:buNone/>
              <a:defRPr sz="8960">
                <a:latin typeface="Canela Bold"/>
                <a:ea typeface="Canela Bold"/>
                <a:cs typeface="Canela Bold"/>
                <a:sym typeface="Canela Bold"/>
              </a:defRPr>
            </a:pPr>
            <a:r>
              <a:t>100%
</a:t>
            </a:r>
          </a:p>
        </p:txBody>
      </p:sp>
      <p:sp>
        <p:nvSpPr>
          <p:cNvPr id="10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Body Level One…"/>
          <p:cNvSpPr txBox="1"/>
          <p:nvPr>
            <p:ph type="body" sz="quarter" idx="1" hasCustomPrompt="1"/>
          </p:nvPr>
        </p:nvSpPr>
        <p:spPr>
          <a:xfrm>
            <a:off x="1219200" y="11100052"/>
            <a:ext cx="21945602" cy="832614"/>
          </a:xfrm>
          <a:prstGeom prst="rect">
            <a:avLst/>
          </a:prstGeom>
        </p:spPr>
        <p:txBody>
          <a:bodyPr anchor="ctr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Attribution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6" name="Body Level One…"/>
          <p:cNvSpPr txBox="1"/>
          <p:nvPr>
            <p:ph type="body" sz="half" idx="21" hasCustomPrompt="1"/>
          </p:nvPr>
        </p:nvSpPr>
        <p:spPr>
          <a:xfrm>
            <a:off x="1219200" y="4178300"/>
            <a:ext cx="21945600" cy="4416425"/>
          </a:xfrm>
          <a:prstGeom prst="rect">
            <a:avLst/>
          </a:prstGeom>
        </p:spPr>
        <p:txBody>
          <a:bodyPr anchor="ctr"/>
          <a:lstStyle/>
          <a:p>
            <a:pPr lvl="4" marL="0" indent="1700783" algn="ctr" defTabSz="1511808">
              <a:lnSpc>
                <a:spcPct val="80000"/>
              </a:lnSpc>
              <a:spcBef>
                <a:spcPts val="0"/>
              </a:spcBef>
              <a:buSzTx/>
              <a:buNone/>
              <a:defRPr sz="5208">
                <a:latin typeface="Canela Bold"/>
                <a:ea typeface="Canela Bold"/>
                <a:cs typeface="Canela Bold"/>
                <a:sym typeface="Canela Bold"/>
              </a:defRPr>
            </a:pPr>
            <a:r>
              <a:t>“Notable Quote”
</a:t>
            </a:r>
          </a:p>
        </p:txBody>
      </p:sp>
      <p:sp>
        <p:nvSpPr>
          <p:cNvPr id="117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941297804_1296x1457.jpg"/>
          <p:cNvSpPr/>
          <p:nvPr>
            <p:ph type="pic" sz="quarter" idx="21"/>
          </p:nvPr>
        </p:nvSpPr>
        <p:spPr>
          <a:xfrm>
            <a:off x="15744825" y="5581751"/>
            <a:ext cx="7365408" cy="828040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5" name="915009552_2264x1509.jpg"/>
          <p:cNvSpPr/>
          <p:nvPr>
            <p:ph type="pic" sz="quarter" idx="22"/>
          </p:nvPr>
        </p:nvSpPr>
        <p:spPr>
          <a:xfrm>
            <a:off x="15363825" y="1270000"/>
            <a:ext cx="8115300" cy="5409006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6" name="740519873_3318x2212.jpg"/>
          <p:cNvSpPr/>
          <p:nvPr>
            <p:ph type="pic" idx="23"/>
          </p:nvPr>
        </p:nvSpPr>
        <p:spPr>
          <a:xfrm>
            <a:off x="-63500" y="1270000"/>
            <a:ext cx="16764000" cy="1117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7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740519873_3318x2212.jpg"/>
          <p:cNvSpPr/>
          <p:nvPr>
            <p:ph type="pic" idx="21"/>
          </p:nvPr>
        </p:nvSpPr>
        <p:spPr>
          <a:xfrm>
            <a:off x="1270000" y="-423334"/>
            <a:ext cx="21844000" cy="1456266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5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/>
          <p:nvPr>
            <p:ph type="title" hasCustomPrompt="1"/>
          </p:nvPr>
        </p:nvSpPr>
        <p:spPr>
          <a:xfrm>
            <a:off x="1219200" y="774700"/>
            <a:ext cx="21945600" cy="1727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Title</a:t>
            </a:r>
          </a:p>
        </p:txBody>
      </p:sp>
      <p:sp>
        <p:nvSpPr>
          <p:cNvPr id="3" name="Body Level One…"/>
          <p:cNvSpPr txBox="1"/>
          <p:nvPr>
            <p:ph type="body" idx="1" hasCustomPrompt="1"/>
          </p:nvPr>
        </p:nvSpPr>
        <p:spPr>
          <a:xfrm>
            <a:off x="1219200" y="4013200"/>
            <a:ext cx="21948577" cy="8483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997690" y="12700000"/>
            <a:ext cx="388621" cy="42926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lnSpc>
                <a:spcPct val="100000"/>
              </a:lnSpc>
              <a:defRPr sz="2000">
                <a:solidFill>
                  <a:srgbClr val="5E5E5E"/>
                </a:solidFill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ransition xmlns:p14="http://schemas.microsoft.com/office/powerpoint/2010/main" spd="med" advClick="1"/>
  <p:txStyles>
    <p:titleStyle>
      <a:lvl1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1pPr>
      <a:lvl2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2pPr>
      <a:lvl3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3pPr>
      <a:lvl4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4pPr>
      <a:lvl5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5pPr>
      <a:lvl6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6pPr>
      <a:lvl7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7pPr>
      <a:lvl8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8pPr>
      <a:lvl9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9pPr>
    </p:titleStyle>
    <p:bodyStyle>
      <a:lvl1pPr marL="5461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1pPr>
      <a:lvl2pPr marL="10922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2pPr>
      <a:lvl3pPr marL="16383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3pPr>
      <a:lvl4pPr marL="21844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4pPr>
      <a:lvl5pPr marL="27305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5pPr>
      <a:lvl6pPr marL="32766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6pPr>
      <a:lvl7pPr marL="38227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7pPr>
      <a:lvl8pPr marL="43688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8pPr>
      <a:lvl9pPr marL="49149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image" Target="../media/image1.png"/><Relationship Id="rId4" Type="http://schemas.openxmlformats.org/officeDocument/2006/relationships/image" Target="../media/image2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jpeg"/><Relationship Id="rId3" Type="http://schemas.openxmlformats.org/officeDocument/2006/relationships/image" Target="../media/image4.jpeg"/><Relationship Id="rId4" Type="http://schemas.openxmlformats.org/officeDocument/2006/relationships/image" Target="../media/image5.jpeg"/><Relationship Id="rId5" Type="http://schemas.openxmlformats.org/officeDocument/2006/relationships/image" Target="../media/image6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jpeg"/><Relationship Id="rId3" Type="http://schemas.openxmlformats.org/officeDocument/2006/relationships/image" Target="../media/image8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The impact of the technology introduced"/>
          <p:cNvSpPr txBox="1"/>
          <p:nvPr>
            <p:ph type="title"/>
          </p:nvPr>
        </p:nvSpPr>
        <p:spPr>
          <a:xfrm>
            <a:off x="1635283" y="415322"/>
            <a:ext cx="21113434" cy="1961857"/>
          </a:xfrm>
          <a:prstGeom prst="rect">
            <a:avLst/>
          </a:prstGeom>
        </p:spPr>
        <p:txBody>
          <a:bodyPr/>
          <a:lstStyle>
            <a:lvl1pPr defTabSz="1731262">
              <a:defRPr spc="-100" sz="9000"/>
            </a:lvl1pPr>
          </a:lstStyle>
          <a:p>
            <a:pPr/>
            <a:r>
              <a:t>The impact of the technology introduced</a:t>
            </a:r>
          </a:p>
        </p:txBody>
      </p:sp>
      <p:sp>
        <p:nvSpPr>
          <p:cNvPr id="152" name="Nike Fit - a foot-scanning solution designed to find every person’s best fit, using:…"/>
          <p:cNvSpPr txBox="1"/>
          <p:nvPr>
            <p:ph type="body" idx="1"/>
          </p:nvPr>
        </p:nvSpPr>
        <p:spPr>
          <a:xfrm>
            <a:off x="647513" y="2587919"/>
            <a:ext cx="23610304" cy="10661475"/>
          </a:xfrm>
          <a:prstGeom prst="rect">
            <a:avLst/>
          </a:prstGeom>
        </p:spPr>
        <p:txBody>
          <a:bodyPr/>
          <a:lstStyle/>
          <a:p>
            <a:pPr marL="228600" indent="-228600" algn="l">
              <a:buSzPct val="100000"/>
              <a:buFont typeface="Graphik"/>
              <a:buChar char="➡"/>
              <a:defRPr spc="-100" sz="6000">
                <a:latin typeface="Graphik"/>
                <a:ea typeface="Graphik"/>
                <a:cs typeface="Graphik"/>
                <a:sym typeface="Graphik"/>
              </a:defRPr>
            </a:pPr>
            <a:r>
              <a:t> Nike Fit - to find a customers best fit is created a foot-scanning solution, which use:</a:t>
            </a:r>
            <a:endParaRPr spc="-58"/>
          </a:p>
          <a:p>
            <a:pPr algn="l">
              <a:defRPr spc="-58" sz="6000">
                <a:latin typeface="Graphik"/>
                <a:ea typeface="Graphik"/>
                <a:cs typeface="Graphik"/>
                <a:sym typeface="Graphik"/>
              </a:defRPr>
            </a:pPr>
          </a:p>
          <a:p>
            <a:pPr algn="l">
              <a:defRPr spc="-100" sz="6000">
                <a:latin typeface="Graphik"/>
                <a:ea typeface="Graphik"/>
                <a:cs typeface="Graphik"/>
                <a:sym typeface="Graphik"/>
              </a:defRPr>
            </a:pPr>
            <a:r>
              <a:t>    - digital vision</a:t>
            </a:r>
            <a:endParaRPr spc="-58"/>
          </a:p>
          <a:p>
            <a:pPr algn="l">
              <a:defRPr spc="-100" sz="6000">
                <a:latin typeface="Graphik"/>
                <a:ea typeface="Graphik"/>
                <a:cs typeface="Graphik"/>
                <a:sym typeface="Graphik"/>
              </a:defRPr>
            </a:pPr>
            <a:r>
              <a:t>    - machine learning</a:t>
            </a:r>
          </a:p>
          <a:p>
            <a:pPr algn="l">
              <a:defRPr spc="-100" sz="6000">
                <a:latin typeface="Graphik"/>
                <a:ea typeface="Graphik"/>
                <a:cs typeface="Graphik"/>
                <a:sym typeface="Graphik"/>
              </a:defRPr>
            </a:pPr>
            <a:r>
              <a:t>    - data science</a:t>
            </a:r>
            <a:endParaRPr spc="-58"/>
          </a:p>
          <a:p>
            <a:pPr algn="l">
              <a:defRPr spc="-100" sz="6000">
                <a:latin typeface="Graphik"/>
                <a:ea typeface="Graphik"/>
                <a:cs typeface="Graphik"/>
                <a:sym typeface="Graphik"/>
              </a:defRPr>
            </a:pPr>
            <a:r>
              <a:t>   </a:t>
            </a:r>
            <a:r>
              <a:rPr spc="-58"/>
              <a:t> </a:t>
            </a:r>
            <a:r>
              <a:t>- artificial intelligence </a:t>
            </a:r>
            <a:endParaRPr spc="-58"/>
          </a:p>
          <a:p>
            <a:pPr algn="l">
              <a:defRPr spc="-100" sz="6000">
                <a:latin typeface="Graphik"/>
                <a:ea typeface="Graphik"/>
                <a:cs typeface="Graphik"/>
                <a:sym typeface="Graphik"/>
              </a:defRPr>
            </a:pPr>
            <a:r>
              <a:t>    - recommendation algorithms</a:t>
            </a:r>
            <a:endParaRPr spc="-58"/>
          </a:p>
          <a:p>
            <a:pPr algn="l">
              <a:defRPr spc="-100" sz="6000">
                <a:latin typeface="Graphik"/>
                <a:ea typeface="Graphik"/>
                <a:cs typeface="Graphik"/>
                <a:sym typeface="Graphik"/>
              </a:defRPr>
            </a:pPr>
            <a:r>
              <a:t>    - Nike app</a:t>
            </a:r>
          </a:p>
        </p:txBody>
      </p:sp>
      <p:pic>
        <p:nvPicPr>
          <p:cNvPr id="153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754513" y="6443469"/>
            <a:ext cx="5880305" cy="3072934"/>
          </a:xfrm>
          <a:prstGeom prst="rect">
            <a:avLst/>
          </a:prstGeom>
          <a:ln w="12700">
            <a:miter lim="400000"/>
          </a:ln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  <p:pic>
        <p:nvPicPr>
          <p:cNvPr id="154" name="Unknown.png" descr="Unknown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089898" y="3905718"/>
            <a:ext cx="5389308" cy="2807293"/>
          </a:xfrm>
          <a:prstGeom prst="rect">
            <a:avLst/>
          </a:prstGeom>
          <a:ln w="12700">
            <a:miter lim="400000"/>
          </a:ln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  <p:pic>
        <p:nvPicPr>
          <p:cNvPr id="155" name="Unknown-1.jpeg" descr="Unknown-1.jpe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8313138" y="9896157"/>
            <a:ext cx="5641841" cy="3159432"/>
          </a:xfrm>
          <a:prstGeom prst="rect">
            <a:avLst/>
          </a:prstGeom>
          <a:ln w="12700">
            <a:miter lim="400000"/>
          </a:ln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Nike entered the digital gadget realm by introducing a small sole-insertable chip that track customers distances and speed.…"/>
          <p:cNvSpPr txBox="1"/>
          <p:nvPr>
            <p:ph type="body" idx="1"/>
          </p:nvPr>
        </p:nvSpPr>
        <p:spPr>
          <a:xfrm>
            <a:off x="444148" y="764332"/>
            <a:ext cx="23495704" cy="12911137"/>
          </a:xfrm>
          <a:prstGeom prst="rect">
            <a:avLst/>
          </a:prstGeom>
        </p:spPr>
        <p:txBody>
          <a:bodyPr numCol="1" spcCol="38100"/>
          <a:lstStyle/>
          <a:p>
            <a:pPr marL="1016000" indent="-1016000">
              <a:buFont typeface="Canela Text Regular"/>
              <a:buChar char="➡"/>
            </a:pPr>
            <a:r>
              <a:t>Nike entered the digital chip that track customers speed and distances.</a:t>
            </a:r>
          </a:p>
          <a:p>
            <a:pPr lvl="2" marL="1130300" indent="-1016000">
              <a:buFont typeface="Canela Text Regular"/>
              <a:buChar char="➡"/>
            </a:pPr>
            <a:r>
              <a:t>In the stores, Nike puts a huge displays on which the </a:t>
            </a:r>
          </a:p>
          <a:p>
            <a:pPr lvl="2" marL="0" indent="114300">
              <a:buSzTx/>
              <a:buNone/>
            </a:pPr>
            <a:r>
              <a:t>entire portfolio is digitally presented.</a:t>
            </a:r>
          </a:p>
          <a:p>
            <a:pPr lvl="2" marL="0" indent="914400">
              <a:buSzTx/>
              <a:buNone/>
            </a:pPr>
          </a:p>
          <a:p>
            <a:pPr lvl="2" marL="0" indent="914400">
              <a:buSzTx/>
              <a:buNone/>
            </a:pPr>
          </a:p>
          <a:p>
            <a:pPr lvl="2" marL="0" indent="914400">
              <a:buSzTx/>
              <a:buNone/>
            </a:pPr>
          </a:p>
          <a:p>
            <a:pPr lvl="2" marL="10858500"/>
          </a:p>
          <a:p>
            <a:pPr lvl="2" marL="12382500" indent="-1016000">
              <a:buFont typeface="Canela Text Regular"/>
              <a:buChar char="➡"/>
            </a:pPr>
            <a:r>
              <a:t>Using digital laser beam which can cut materials to a specific sizes.</a:t>
            </a:r>
          </a:p>
          <a:p>
            <a:pPr lvl="2" marL="12382500" indent="-1016000">
              <a:buFont typeface="Canela Text Regular"/>
              <a:buChar char="➡"/>
            </a:pPr>
            <a:r>
              <a:t>Using 3D printing</a:t>
            </a:r>
          </a:p>
        </p:txBody>
      </p:sp>
      <p:pic>
        <p:nvPicPr>
          <p:cNvPr id="158" name="Unknown-2.jpeg" descr="Unknown-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800799" y="1830766"/>
            <a:ext cx="4679993" cy="3114323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159" name="Unknown-3.jpeg" descr="Unknown-3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3158286" y="4478378"/>
            <a:ext cx="5176467" cy="3432223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160" name="Unknown-4.jpeg" descr="Unknown-4.jpe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402023" y="5754639"/>
            <a:ext cx="5176466" cy="3507862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161" name="images.jpeg" descr="images.jpe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366891" y="9897329"/>
            <a:ext cx="8136093" cy="31240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Nike created next- generation clothing with embedding sensors…"/>
          <p:cNvSpPr txBox="1"/>
          <p:nvPr>
            <p:ph type="body" idx="1"/>
          </p:nvPr>
        </p:nvSpPr>
        <p:spPr>
          <a:xfrm>
            <a:off x="1219200" y="1644352"/>
            <a:ext cx="21945600" cy="11315122"/>
          </a:xfrm>
          <a:prstGeom prst="rect">
            <a:avLst/>
          </a:prstGeom>
        </p:spPr>
        <p:txBody>
          <a:bodyPr spcCol="1097280"/>
          <a:lstStyle/>
          <a:p>
            <a:pPr marL="800098" indent="-800098">
              <a:buSzPct val="113000"/>
              <a:buFont typeface="Canela Text Regular"/>
              <a:buChar char="✓"/>
            </a:pPr>
            <a:r>
              <a:t>Nike created next- generation clothing with embedding sensors </a:t>
            </a:r>
          </a:p>
          <a:p>
            <a:pPr marL="800098" indent="-800098">
              <a:buSzPct val="113000"/>
              <a:buFont typeface="Canela Text Regular"/>
              <a:buChar char="✓"/>
            </a:pPr>
            <a:r>
              <a:t>Nike use innovation technology of producing shoes from recycled material </a:t>
            </a:r>
          </a:p>
          <a:p>
            <a:pPr marL="800098" indent="-800098">
              <a:buSzPct val="113000"/>
              <a:buFont typeface="Canela Text Regular"/>
              <a:buChar char="✓"/>
            </a:pPr>
            <a:r>
              <a:t>Nike Air technology uses “supergases” included in special plastic materials to ensure a cushioning. </a:t>
            </a:r>
          </a:p>
          <a:p>
            <a:pPr marL="800098" indent="-800098">
              <a:buSzPct val="113000"/>
              <a:buFont typeface="Canela Text Regular"/>
              <a:buChar char="✓"/>
            </a:pPr>
            <a:r>
              <a:t> The result of deeply technology research is Flywire - a shoe made not form  pieces of fabric, but a hundreds of stitches.</a:t>
            </a:r>
          </a:p>
        </p:txBody>
      </p:sp>
      <p:pic>
        <p:nvPicPr>
          <p:cNvPr id="164" name="images-1.jpeg" descr="images-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587295" y="4041290"/>
            <a:ext cx="7281066" cy="329174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165" name="Unknown-5.jpeg" descr="Unknown-5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5637614" y="8215148"/>
            <a:ext cx="7180428" cy="477825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3_ClassicWhite">
  <a:themeElements>
    <a:clrScheme name="23_ClassicWhi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3E74D1"/>
      </a:accent1>
      <a:accent2>
        <a:srgbClr val="33C5B9"/>
      </a:accent2>
      <a:accent3>
        <a:srgbClr val="45B53C"/>
      </a:accent3>
      <a:accent4>
        <a:srgbClr val="FFBD16"/>
      </a:accent4>
      <a:accent5>
        <a:srgbClr val="E22146"/>
      </a:accent5>
      <a:accent6>
        <a:srgbClr val="836BB7"/>
      </a:accent6>
      <a:hlink>
        <a:srgbClr val="0000FF"/>
      </a:hlink>
      <a:folHlink>
        <a:srgbClr val="FF00FF"/>
      </a:folHlink>
    </a:clrScheme>
    <a:fontScheme name="23_ClassicWhite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23_Clas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400" rtl="0" fontAlgn="auto" latinLnBrk="0" hangingPunct="0">
          <a:lnSpc>
            <a:spcPct val="9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Canela Bold"/>
            <a:ea typeface="Canela Bold"/>
            <a:cs typeface="Canela Bold"/>
            <a:sym typeface="Canela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400" rtl="0" fontAlgn="auto" latinLnBrk="0" hangingPunct="0">
          <a:lnSpc>
            <a:spcPct val="9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Canela Bold"/>
            <a:ea typeface="Canela Bold"/>
            <a:cs typeface="Canela Bold"/>
            <a:sym typeface="Canela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3_ClassicWhite">
  <a:themeElements>
    <a:clrScheme name="23_ClassicWhi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3E74D1"/>
      </a:accent1>
      <a:accent2>
        <a:srgbClr val="33C5B9"/>
      </a:accent2>
      <a:accent3>
        <a:srgbClr val="45B53C"/>
      </a:accent3>
      <a:accent4>
        <a:srgbClr val="FFBD16"/>
      </a:accent4>
      <a:accent5>
        <a:srgbClr val="E22146"/>
      </a:accent5>
      <a:accent6>
        <a:srgbClr val="836BB7"/>
      </a:accent6>
      <a:hlink>
        <a:srgbClr val="0000FF"/>
      </a:hlink>
      <a:folHlink>
        <a:srgbClr val="FF00FF"/>
      </a:folHlink>
    </a:clrScheme>
    <a:fontScheme name="23_ClassicWhite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23_Clas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400" rtl="0" fontAlgn="auto" latinLnBrk="0" hangingPunct="0">
          <a:lnSpc>
            <a:spcPct val="9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Canela Bold"/>
            <a:ea typeface="Canela Bold"/>
            <a:cs typeface="Canela Bold"/>
            <a:sym typeface="Canela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400" rtl="0" fontAlgn="auto" latinLnBrk="0" hangingPunct="0">
          <a:lnSpc>
            <a:spcPct val="9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Canela Bold"/>
            <a:ea typeface="Canela Bold"/>
            <a:cs typeface="Canela Bold"/>
            <a:sym typeface="Canela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