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it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ableStyles" Target="tableStyles.xml" /><Relationship Id="rId5" Type="http://schemas.openxmlformats.org/officeDocument/2006/relationships/slide" Target="slides/slide4.xml" /><Relationship Id="rId10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D862650-8BDA-C213-8269-BC9A9EE8B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77434BF8-782F-964B-E3AC-28172DBA60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it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95BA8D4-C959-8EC2-1ED1-C9F346E57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90AC9F8-5A36-9902-20FE-3D8C8D4CE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ACE606D-02A8-B815-77F0-A323EFB25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3995334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D6C9EF7-E838-C482-D95E-B87A89D96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3F8F16C-385E-8B79-163B-30E8EF9CE9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EDE38E9-46B4-97C1-F4E0-49CC5F7A5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58A8539-0AEC-BA98-DC64-CBBB96421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3A57C2-1AF0-1423-50A2-D2686317E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4142738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866E651-AC47-2215-6C2A-45AC88D1A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9DE6247-1551-FB63-68A9-AED6342FDF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29608B6-5603-4855-2869-24F7702E5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CC77F40-5C9A-2F13-C834-A20F6CD89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C11527C-E8A2-89AA-39F3-96478A426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3945051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B945D6C-72EC-E658-6F6D-82029A1FA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05ABCD4-FAD8-231A-03DE-307EF92398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F7FEB178-1FA6-5570-9470-7B0C472CE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B24FD66-C3EF-C9FE-7177-59744456F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F223847-CB46-0563-5DFF-CB255BEA0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0D77348-3A6F-5C71-F62D-E662B4376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3328618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BA2DA1-4455-28F7-E8F7-B492F38029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EA1DD03-0B56-003F-EAFD-908A57B44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6C6BD38-44AA-75B1-EA56-BA5EF3B1E2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F47A8EA-F7FD-3793-E379-2AC7759AB8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4A46990D-1E9B-16A7-24F6-7824AD21A4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9B594061-04F3-0480-C898-1092247B1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6C5F4C1E-F312-EF8E-1835-EBD88B56A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27B7A4AB-87CF-41D8-F853-51018E92E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242160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E0B3A0F-B9E1-8BD5-3582-61728FF67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DA618BA-DE7E-F05C-02D9-AD89936F2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6950F2B9-90E4-37AA-0272-80483F8EC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5B02FE65-0DD2-A299-34A8-19EB5415F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217377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8E7AE9B-6998-D948-6199-15B280727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C21FD3F7-F20E-C0DB-BD0F-E75BC8784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DC6ED9C-82EC-356A-3744-C0FF4D6E2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4061504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745BBA2-B22D-1C1C-25A0-B27BDAF39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CBDA2D9-A720-88C9-6848-042DF19D6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190505B1-76A8-2570-8B66-9CB3E10896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93916CB-416C-2DD5-0C6F-66D83F6C9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71B5AA9-106D-22AB-6046-B82F37785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5AAD6070-6720-1F8E-B1F4-E03324BD6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3087869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F587C5-9553-AC78-8A98-AE550E219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65EA1504-26F1-0D80-7164-CF9B068101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GB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9A009A5-BAE9-1BAA-A7EC-B529606ABC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8F1E09D-F76A-BAE1-D302-0983BACA3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B0FA09A-2F9B-D484-9462-FCF1A115E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2658F1A-CAC6-69F2-208D-49C83472B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722209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CE728D5-5B07-1C7F-B8E3-CF78B418F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472DA7B-9F76-BC40-A5CF-05821D5FB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A8529F0-F763-BA63-A9BA-7DA25FAFD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242FB73-142F-1AB5-7E55-F9217B5E5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0BF72DC-09A8-C49A-01B6-0A7E7667F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3797548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42691E46-2E67-BAEF-187A-E4DB4D162A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EEA65B4-5928-C30F-5FB1-6FD2813D48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A9C5394-C00E-FC78-5BCD-FA27953D0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2ACEB8D-D1A5-155D-58A9-A53288AF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59DA5C4-7D0E-2207-1B73-A4AA34E2A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3517901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8AC4D9BA-4CAB-EB11-C6F7-58BDAB05F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it-GB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0C16B02-9C65-FC98-43C9-AF4A56EAB5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it-GB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21F48FB-54E2-04E8-0665-3A4E14648C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BD6EC-0D87-2449-A546-B0566087215D}" type="datetimeFigureOut">
              <a:rPr lang="it-GB" smtClean="0"/>
              <a:t>07/06/2022</a:t>
            </a:fld>
            <a:endParaRPr lang="it-GB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2F092C6-EBD8-6E45-CDB4-5B68F60B0A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GB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C6203D4-DD4D-23BB-1BB9-CAC374749E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F88A5-82C4-0548-8B76-05C1B000ED3F}" type="slidenum">
              <a:rPr lang="it-GB" smtClean="0"/>
              <a:t>‹N›</a:t>
            </a:fld>
            <a:endParaRPr lang="it-GB"/>
          </a:p>
        </p:txBody>
      </p:sp>
    </p:spTree>
    <p:extLst>
      <p:ext uri="{BB962C8B-B14F-4D97-AF65-F5344CB8AC3E}">
        <p14:creationId xmlns:p14="http://schemas.microsoft.com/office/powerpoint/2010/main" val="1322963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4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4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9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9.png" /><Relationship Id="rId5" Type="http://schemas.openxmlformats.org/officeDocument/2006/relationships/image" Target="../media/image8.png" /><Relationship Id="rId4" Type="http://schemas.openxmlformats.org/officeDocument/2006/relationships/image" Target="../media/image7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urtlebay.co.uk/app" TargetMode="External" /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1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magine 4">
            <a:extLst>
              <a:ext uri="{FF2B5EF4-FFF2-40B4-BE49-F238E27FC236}">
                <a16:creationId xmlns:a16="http://schemas.microsoft.com/office/drawing/2014/main" id="{705FEC41-7030-F947-BADD-BD0DC7AA29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4328B52E-125B-AAC5-6C4C-3821DB8B9E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Turtle Bay </a:t>
            </a:r>
            <a:endParaRPr lang="it-GB">
              <a:solidFill>
                <a:srgbClr val="FFFFFF"/>
              </a:solidFill>
            </a:endParaRP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1E725898-118B-79C8-E7DC-D8A12C0681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Presentation on Turtle Bay Swansea: analysis of food and service experience.</a:t>
            </a:r>
            <a:endParaRPr lang="it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264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5">
            <a:extLst>
              <a:ext uri="{FF2B5EF4-FFF2-40B4-BE49-F238E27FC236}">
                <a16:creationId xmlns:a16="http://schemas.microsoft.com/office/drawing/2014/main" id="{3C31EADC-7BFE-2D41-82F5-143B0D185BA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2208" b="13522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FE8992A-C3F6-084C-3443-02DC507DF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300"/>
              <a:t>Turtle Bay: a Caribbean experience.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FF38AF2-79F7-2EA5-9FDF-A9014359EC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516" y="3417573"/>
            <a:ext cx="4593021" cy="261983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/>
              <a:t>Provide unique Caribbean experience: rum-based cocktails, menu that combines Caribbean spices with fragrant marinates, hot sauces, fresh fruits, signature jerk chicken. </a:t>
            </a:r>
          </a:p>
          <a:p>
            <a:r>
              <a:rPr lang="en-US" sz="1800"/>
              <a:t>Restaurant chain founded 12 years ago by Ajith. </a:t>
            </a:r>
          </a:p>
        </p:txBody>
      </p:sp>
    </p:spTree>
    <p:extLst>
      <p:ext uri="{BB962C8B-B14F-4D97-AF65-F5344CB8AC3E}">
        <p14:creationId xmlns:p14="http://schemas.microsoft.com/office/powerpoint/2010/main" val="327185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3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magine 9">
            <a:extLst>
              <a:ext uri="{FF2B5EF4-FFF2-40B4-BE49-F238E27FC236}">
                <a16:creationId xmlns:a16="http://schemas.microsoft.com/office/drawing/2014/main" id="{5066484B-D8EE-488E-9C5D-445FA33C16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35" r="-2" b="21578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8" name="Immagine 8">
            <a:extLst>
              <a:ext uri="{FF2B5EF4-FFF2-40B4-BE49-F238E27FC236}">
                <a16:creationId xmlns:a16="http://schemas.microsoft.com/office/drawing/2014/main" id="{257E5D98-7468-1CF9-8027-B5952436CBD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27" r="-2" b="14899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26" name="Freeform: Shape 15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7" name="Freeform: Shape 17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737571D-F91F-82AA-4624-168CCFF25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Marketing: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8" name="Rectangle 21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B074795-D592-4B35-3D38-E46793E6B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8056" y="2512611"/>
            <a:ext cx="4832803" cy="366435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400"/>
              <a:t>A centralised island bar.</a:t>
            </a:r>
          </a:p>
          <a:p>
            <a:r>
              <a:rPr lang="en-US" sz="1400"/>
              <a:t>Open view kitchen.</a:t>
            </a:r>
          </a:p>
          <a:p>
            <a:r>
              <a:rPr lang="en-US" sz="1400"/>
              <a:t>Warm atmosphere: “we’ve done our best to recreate the spirit, the smiles and the magic of the Caribbean”(..) </a:t>
            </a:r>
          </a:p>
          <a:p>
            <a:r>
              <a:rPr lang="en-US" sz="1400"/>
              <a:t>Reggae soundtrack.</a:t>
            </a:r>
          </a:p>
          <a:p>
            <a:r>
              <a:rPr lang="en-US" sz="1400"/>
              <a:t>Menu: many options including vegan/vegetarian. </a:t>
            </a:r>
          </a:p>
          <a:p>
            <a:r>
              <a:rPr lang="en-US" sz="1400"/>
              <a:t>Different offers: Breakfast/Brunch/ Bottomless Brunch.</a:t>
            </a:r>
          </a:p>
          <a:p>
            <a:r>
              <a:rPr lang="en-US" sz="1400"/>
              <a:t>Drinks: extended choice of cocktails and mocktails, spiced and flavoured, Red Stripe draft beer.</a:t>
            </a:r>
          </a:p>
          <a:p>
            <a:r>
              <a:rPr lang="en-US" sz="1400"/>
              <a:t>Price range: around £20/£30.</a:t>
            </a:r>
          </a:p>
          <a:p>
            <a:r>
              <a:rPr lang="en-US" sz="1400"/>
              <a:t>Advertising: Facebook, Instagram, TikTok, official website. </a:t>
            </a:r>
          </a:p>
        </p:txBody>
      </p:sp>
    </p:spTree>
    <p:extLst>
      <p:ext uri="{BB962C8B-B14F-4D97-AF65-F5344CB8AC3E}">
        <p14:creationId xmlns:p14="http://schemas.microsoft.com/office/powerpoint/2010/main" val="4046872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BF629A1B-B457-C4AB-464B-B1EA5281F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192" y="276224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Customer </a:t>
            </a:r>
            <a:r>
              <a:rPr lang="en-GB" sz="5400" dirty="0"/>
              <a:t>value:</a:t>
            </a:r>
            <a:endParaRPr lang="en-US" sz="5400" dirty="0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6EDCC5C-B04B-F195-D124-13B70B2C7B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0683" y="2776795"/>
            <a:ext cx="4610337" cy="380498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GB" sz="2200" dirty="0"/>
              <a:t>It offers unique experience: typical Caribbean music, eye for details, colours that reminds reggae style.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sz="2200" dirty="0"/>
              <a:t>Turtle Bay Club: app that offers stamp, discounts, invitations to try new dishes, booking and ordering, give feedback, attend events.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sz="2200" dirty="0"/>
              <a:t>Based on my experience: I had crispy chilli squid, coconut rice and peas, chicken Buddha, coconut espresso martini and banana toffee cheesecake. Overall experience: bad. Long waiting time, cold food, poor service. Good good quality. </a:t>
            </a:r>
            <a:endParaRPr lang="en-US" sz="2200" dirty="0"/>
          </a:p>
        </p:txBody>
      </p:sp>
      <p:pic>
        <p:nvPicPr>
          <p:cNvPr id="5" name="Immagine 5">
            <a:extLst>
              <a:ext uri="{FF2B5EF4-FFF2-40B4-BE49-F238E27FC236}">
                <a16:creationId xmlns:a16="http://schemas.microsoft.com/office/drawing/2014/main" id="{264CB723-0BF3-A9B8-BA93-44A20D90BC8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5" r="16912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50444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E1750109-3B91-4506-B997-0CD8E35A1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44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E72D8D1B-59F6-4FF3-8547-9BBB6129F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48006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magine 5">
            <a:extLst>
              <a:ext uri="{FF2B5EF4-FFF2-40B4-BE49-F238E27FC236}">
                <a16:creationId xmlns:a16="http://schemas.microsoft.com/office/drawing/2014/main" id="{B857A370-190E-0F44-3568-07333986E0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2" r="4293"/>
          <a:stretch/>
        </p:blipFill>
        <p:spPr>
          <a:xfrm>
            <a:off x="829355" y="643467"/>
            <a:ext cx="2708530" cy="2475653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14044C96-7CFD-44DB-A579-D77B0D37C6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5998" y="487090"/>
            <a:ext cx="3588174" cy="278104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magine 7">
            <a:extLst>
              <a:ext uri="{FF2B5EF4-FFF2-40B4-BE49-F238E27FC236}">
                <a16:creationId xmlns:a16="http://schemas.microsoft.com/office/drawing/2014/main" id="{F3B4C887-A12E-2E1C-F8B8-95DDA7E7C65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50" b="25542"/>
          <a:stretch/>
        </p:blipFill>
        <p:spPr>
          <a:xfrm>
            <a:off x="8313518" y="1281721"/>
            <a:ext cx="3252903" cy="1206174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8FC8C21F-9484-4A71-ABFA-6C10682FAC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1331" y="3603670"/>
            <a:ext cx="3442553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magine 9">
            <a:extLst>
              <a:ext uri="{FF2B5EF4-FFF2-40B4-BE49-F238E27FC236}">
                <a16:creationId xmlns:a16="http://schemas.microsoft.com/office/drawing/2014/main" id="{F74F9D8F-E2A9-5249-A2E3-F8CA21A6CE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49" y="3819656"/>
            <a:ext cx="3104943" cy="2328707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2C444748-5A8D-4B53-89FE-42B455DFA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5618" y="487090"/>
            <a:ext cx="3588171" cy="589788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3731DDA6-24FD-EEBB-A3E4-44869F53C6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676" y="1309950"/>
            <a:ext cx="3252903" cy="4252159"/>
          </a:xfrm>
          <a:prstGeom prst="rect">
            <a:avLst/>
          </a:pr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F4FFA271-A10A-4AC3-8F06-E3313A197A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9502" y="3603670"/>
            <a:ext cx="3601167" cy="2788074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magine 6">
            <a:extLst>
              <a:ext uri="{FF2B5EF4-FFF2-40B4-BE49-F238E27FC236}">
                <a16:creationId xmlns:a16="http://schemas.microsoft.com/office/drawing/2014/main" id="{E9BE3507-C7DD-5AF3-21B2-90C31C4142E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52" r="-3" b="7395"/>
          <a:stretch/>
        </p:blipFill>
        <p:spPr>
          <a:xfrm>
            <a:off x="8313518" y="4058970"/>
            <a:ext cx="3252903" cy="185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56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AD933659-D67E-D77C-4502-9DDC93246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dirty="0"/>
              <a:t>References:</a:t>
            </a:r>
            <a:endParaRPr lang="it-GB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Immagine 4">
            <a:extLst>
              <a:ext uri="{FF2B5EF4-FFF2-40B4-BE49-F238E27FC236}">
                <a16:creationId xmlns:a16="http://schemas.microsoft.com/office/drawing/2014/main" id="{A202FDFF-FCF5-7FD6-A34A-468881F14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82" y="1433175"/>
            <a:ext cx="4777381" cy="3821905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4F5FDD95-C3C9-4967-0E52-BD1AB6D90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r>
              <a:rPr lang="it-IT" sz="1300">
                <a:latin typeface="TimesNewRomanPSMT"/>
              </a:rPr>
              <a:t>Turtle Bay available at: https://turtlebay.co.uk/news/our-story. (accessed on </a:t>
            </a:r>
            <a:r>
              <a:rPr lang="en-GB" sz="1300">
                <a:latin typeface="TimesNewRomanPSMT"/>
              </a:rPr>
              <a:t> 10/06/2022</a:t>
            </a:r>
            <a:r>
              <a:rPr lang="it-IT" sz="1300">
                <a:latin typeface="TimesNewRomanPSMT"/>
              </a:rPr>
              <a:t>.)</a:t>
            </a:r>
            <a:endParaRPr lang="en-GB" sz="1300">
              <a:latin typeface="TimesNewRomanPSMT"/>
            </a:endParaRPr>
          </a:p>
          <a:p>
            <a:r>
              <a:rPr lang="en-GB" sz="1300">
                <a:latin typeface="TimesNewRomanPSMT"/>
              </a:rPr>
              <a:t>Turtle</a:t>
            </a:r>
            <a:r>
              <a:rPr lang="it-IT" sz="1300">
                <a:latin typeface="TimesNewRomanPSMT"/>
              </a:rPr>
              <a:t> Bay app available at: </a:t>
            </a:r>
            <a:r>
              <a:rPr lang="it-IT" sz="1300">
                <a:latin typeface="TimesNewRomanPSMT"/>
                <a:hlinkClick r:id="rId3"/>
              </a:rPr>
              <a:t>https://turtlebay.co.uk/app</a:t>
            </a:r>
            <a:r>
              <a:rPr lang="it-IT" sz="1300">
                <a:latin typeface="TimesNewRomanPSMT"/>
              </a:rPr>
              <a:t> (accessed on</a:t>
            </a:r>
            <a:r>
              <a:rPr lang="en-GB" sz="1300">
                <a:latin typeface="TimesNewRomanPSMT"/>
              </a:rPr>
              <a:t> 10/06/2022</a:t>
            </a:r>
            <a:r>
              <a:rPr lang="it-IT" sz="1300">
                <a:latin typeface="TimesNewRomanPSMT"/>
              </a:rPr>
              <a:t>.)</a:t>
            </a:r>
            <a:endParaRPr lang="en-GB" sz="1300">
              <a:latin typeface="TimesNewRomanPSMT"/>
            </a:endParaRPr>
          </a:p>
          <a:p>
            <a:r>
              <a:rPr lang="en-GB" sz="1300">
                <a:latin typeface="TimesNewRomanPSMT"/>
              </a:rPr>
              <a:t>Piper available at: piper.co.uk/about-us/ (accessed on 10/06/2022.)</a:t>
            </a:r>
          </a:p>
          <a:p>
            <a:r>
              <a:rPr lang="en-GB" sz="1300">
                <a:latin typeface="TimesNewRomanPSMT"/>
              </a:rPr>
              <a:t>Piper partnership with Turtle Bay available at: piper.co.uk/our-brands/ (accessed on 10/06/2022.) </a:t>
            </a:r>
          </a:p>
          <a:p>
            <a:r>
              <a:rPr lang="en-GB" sz="1300">
                <a:latin typeface="TimesNewRomanPSMT"/>
              </a:rPr>
              <a:t>Turtle Bay offers available at: turtlebay.co.uk/bottomless-brunch (accessed on 10/06/2022.) </a:t>
            </a:r>
          </a:p>
          <a:p>
            <a:r>
              <a:rPr lang="en-GB" sz="1300">
                <a:latin typeface="TimesNewRomanPSMT"/>
              </a:rPr>
              <a:t>Turtle Bay gift cards available at: turtlebay.co.uk/gift-cards (accessed on 10/06/2022.) </a:t>
            </a:r>
          </a:p>
          <a:p>
            <a:r>
              <a:rPr lang="en-GB" sz="1300">
                <a:latin typeface="TimesNewRomanPSMT"/>
              </a:rPr>
              <a:t>Turtle Bay vacancies available at: turtlebay.co.uk/careers/all-vacancies (accessed on 10/06/2022.)</a:t>
            </a:r>
          </a:p>
          <a:p>
            <a:r>
              <a:rPr lang="en-GB" sz="1300">
                <a:latin typeface="TimesNewRomanPSMT"/>
              </a:rPr>
              <a:t>Turtle Bay recipes available at: turtlebay.co.uk/news (accessed on 10/06/2022.) </a:t>
            </a:r>
            <a:endParaRPr lang="it-GB" sz="1300"/>
          </a:p>
        </p:txBody>
      </p:sp>
    </p:spTree>
    <p:extLst>
      <p:ext uri="{BB962C8B-B14F-4D97-AF65-F5344CB8AC3E}">
        <p14:creationId xmlns:p14="http://schemas.microsoft.com/office/powerpoint/2010/main" val="29713709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Turtle Bay </vt:lpstr>
      <vt:lpstr>Turtle Bay: a Caribbean experience.</vt:lpstr>
      <vt:lpstr>Marketing: </vt:lpstr>
      <vt:lpstr>Customer value:</vt:lpstr>
      <vt:lpstr>Presentazione standard di PowerPoint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Turtle Bay </dc:title>
  <dc:creator>CHI19849717 (Giulia Chifari)</dc:creator>
  <cp:lastModifiedBy>Silvio Lisciandrelli</cp:lastModifiedBy>
  <cp:revision>4</cp:revision>
  <dcterms:created xsi:type="dcterms:W3CDTF">2022-06-24T17:57:36Z</dcterms:created>
  <dcterms:modified xsi:type="dcterms:W3CDTF">2022-07-06T20:58:33Z</dcterms:modified>
</cp:coreProperties>
</file>