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64" r:id="rId5"/>
    <p:sldId id="266" r:id="rId6"/>
    <p:sldId id="325" r:id="rId7"/>
    <p:sldId id="258" r:id="rId8"/>
    <p:sldId id="326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38" r:id="rId18"/>
    <p:sldId id="337" r:id="rId19"/>
    <p:sldId id="339" r:id="rId20"/>
    <p:sldId id="341" r:id="rId21"/>
    <p:sldId id="32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481FEF-2A16-4CCF-B179-08A0F1C8E9CC}" v="97" dt="2020-10-06T14:37:57.0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" userId="70671642-1cab-4673-91d4-479775f6974b" providerId="ADAL" clId="{1D481FEF-2A16-4CCF-B179-08A0F1C8E9CC}"/>
    <pc:docChg chg="undo custSel addSld delSld modSld sldOrd">
      <pc:chgData name="Alison" userId="70671642-1cab-4673-91d4-479775f6974b" providerId="ADAL" clId="{1D481FEF-2A16-4CCF-B179-08A0F1C8E9CC}" dt="2020-10-06T14:37:57.069" v="1308"/>
      <pc:docMkLst>
        <pc:docMk/>
      </pc:docMkLst>
      <pc:sldChg chg="del">
        <pc:chgData name="Alison" userId="70671642-1cab-4673-91d4-479775f6974b" providerId="ADAL" clId="{1D481FEF-2A16-4CCF-B179-08A0F1C8E9CC}" dt="2020-10-06T14:34:25.422" v="1264" actId="47"/>
        <pc:sldMkLst>
          <pc:docMk/>
          <pc:sldMk cId="1963193219" sldId="257"/>
        </pc:sldMkLst>
      </pc:sldChg>
      <pc:sldChg chg="addSp modSp mod">
        <pc:chgData name="Alison" userId="70671642-1cab-4673-91d4-479775f6974b" providerId="ADAL" clId="{1D481FEF-2A16-4CCF-B179-08A0F1C8E9CC}" dt="2020-10-06T13:16:19.642" v="19" actId="1076"/>
        <pc:sldMkLst>
          <pc:docMk/>
          <pc:sldMk cId="1518543626" sldId="258"/>
        </pc:sldMkLst>
        <pc:picChg chg="add mod modCrop">
          <ac:chgData name="Alison" userId="70671642-1cab-4673-91d4-479775f6974b" providerId="ADAL" clId="{1D481FEF-2A16-4CCF-B179-08A0F1C8E9CC}" dt="2020-10-06T13:16:19.642" v="19" actId="1076"/>
          <ac:picMkLst>
            <pc:docMk/>
            <pc:sldMk cId="1518543626" sldId="258"/>
            <ac:picMk id="3" creationId="{383FB1F0-DD4B-4CA1-B9D3-D358A4312A06}"/>
          </ac:picMkLst>
        </pc:picChg>
      </pc:sldChg>
      <pc:sldChg chg="del">
        <pc:chgData name="Alison" userId="70671642-1cab-4673-91d4-479775f6974b" providerId="ADAL" clId="{1D481FEF-2A16-4CCF-B179-08A0F1C8E9CC}" dt="2020-10-06T14:34:15.142" v="1263" actId="47"/>
        <pc:sldMkLst>
          <pc:docMk/>
          <pc:sldMk cId="318933678" sldId="259"/>
        </pc:sldMkLst>
      </pc:sldChg>
      <pc:sldChg chg="del">
        <pc:chgData name="Alison" userId="70671642-1cab-4673-91d4-479775f6974b" providerId="ADAL" clId="{1D481FEF-2A16-4CCF-B179-08A0F1C8E9CC}" dt="2020-10-06T14:34:26.676" v="1265" actId="47"/>
        <pc:sldMkLst>
          <pc:docMk/>
          <pc:sldMk cId="4029127479" sldId="260"/>
        </pc:sldMkLst>
      </pc:sldChg>
      <pc:sldChg chg="del">
        <pc:chgData name="Alison" userId="70671642-1cab-4673-91d4-479775f6974b" providerId="ADAL" clId="{1D481FEF-2A16-4CCF-B179-08A0F1C8E9CC}" dt="2020-10-06T14:34:14.463" v="1262" actId="47"/>
        <pc:sldMkLst>
          <pc:docMk/>
          <pc:sldMk cId="3468006674" sldId="319"/>
        </pc:sldMkLst>
      </pc:sldChg>
      <pc:sldChg chg="del">
        <pc:chgData name="Alison" userId="70671642-1cab-4673-91d4-479775f6974b" providerId="ADAL" clId="{1D481FEF-2A16-4CCF-B179-08A0F1C8E9CC}" dt="2020-10-06T14:34:12.702" v="1261" actId="47"/>
        <pc:sldMkLst>
          <pc:docMk/>
          <pc:sldMk cId="3107194774" sldId="324"/>
        </pc:sldMkLst>
      </pc:sldChg>
      <pc:sldChg chg="addSp modSp mod">
        <pc:chgData name="Alison" userId="70671642-1cab-4673-91d4-479775f6974b" providerId="ADAL" clId="{1D481FEF-2A16-4CCF-B179-08A0F1C8E9CC}" dt="2020-10-06T13:13:48.529" v="12" actId="115"/>
        <pc:sldMkLst>
          <pc:docMk/>
          <pc:sldMk cId="3827256085" sldId="325"/>
        </pc:sldMkLst>
        <pc:spChg chg="add mod">
          <ac:chgData name="Alison" userId="70671642-1cab-4673-91d4-479775f6974b" providerId="ADAL" clId="{1D481FEF-2A16-4CCF-B179-08A0F1C8E9CC}" dt="2020-10-06T13:13:48.529" v="12" actId="115"/>
          <ac:spMkLst>
            <pc:docMk/>
            <pc:sldMk cId="3827256085" sldId="325"/>
            <ac:spMk id="5" creationId="{BD4F3CC5-781B-4B79-8E26-22B26AFEA10F}"/>
          </ac:spMkLst>
        </pc:spChg>
      </pc:sldChg>
      <pc:sldChg chg="addSp delSp modSp mod modAnim">
        <pc:chgData name="Alison" userId="70671642-1cab-4673-91d4-479775f6974b" providerId="ADAL" clId="{1D481FEF-2A16-4CCF-B179-08A0F1C8E9CC}" dt="2020-10-06T13:25:34.129" v="146"/>
        <pc:sldMkLst>
          <pc:docMk/>
          <pc:sldMk cId="1938512876" sldId="326"/>
        </pc:sldMkLst>
        <pc:spChg chg="add mod">
          <ac:chgData name="Alison" userId="70671642-1cab-4673-91d4-479775f6974b" providerId="ADAL" clId="{1D481FEF-2A16-4CCF-B179-08A0F1C8E9CC}" dt="2020-10-06T13:18:16.883" v="81" actId="404"/>
          <ac:spMkLst>
            <pc:docMk/>
            <pc:sldMk cId="1938512876" sldId="326"/>
            <ac:spMk id="4" creationId="{20D15634-DA27-4299-A1C8-1132E7E6069C}"/>
          </ac:spMkLst>
        </pc:spChg>
        <pc:picChg chg="add mod modCrop">
          <ac:chgData name="Alison" userId="70671642-1cab-4673-91d4-479775f6974b" providerId="ADAL" clId="{1D481FEF-2A16-4CCF-B179-08A0F1C8E9CC}" dt="2020-10-06T13:21:33.426" v="102" actId="1076"/>
          <ac:picMkLst>
            <pc:docMk/>
            <pc:sldMk cId="1938512876" sldId="326"/>
            <ac:picMk id="3" creationId="{038BA4C4-8FA0-4FC5-A357-7030C1AF6AED}"/>
          </ac:picMkLst>
        </pc:picChg>
        <pc:picChg chg="add mod">
          <ac:chgData name="Alison" userId="70671642-1cab-4673-91d4-479775f6974b" providerId="ADAL" clId="{1D481FEF-2A16-4CCF-B179-08A0F1C8E9CC}" dt="2020-10-06T13:19:07.211" v="85" actId="1076"/>
          <ac:picMkLst>
            <pc:docMk/>
            <pc:sldMk cId="1938512876" sldId="326"/>
            <ac:picMk id="5" creationId="{D23E50AE-1B7C-4045-81BA-B0FDF0F07FC1}"/>
          </ac:picMkLst>
        </pc:picChg>
        <pc:picChg chg="add mod modCrop">
          <ac:chgData name="Alison" userId="70671642-1cab-4673-91d4-479775f6974b" providerId="ADAL" clId="{1D481FEF-2A16-4CCF-B179-08A0F1C8E9CC}" dt="2020-10-06T13:22:06.318" v="108" actId="1076"/>
          <ac:picMkLst>
            <pc:docMk/>
            <pc:sldMk cId="1938512876" sldId="326"/>
            <ac:picMk id="7" creationId="{614A1153-0EA9-41D1-82B4-C945A719900E}"/>
          </ac:picMkLst>
        </pc:picChg>
        <pc:picChg chg="add del mod">
          <ac:chgData name="Alison" userId="70671642-1cab-4673-91d4-479775f6974b" providerId="ADAL" clId="{1D481FEF-2A16-4CCF-B179-08A0F1C8E9CC}" dt="2020-10-06T13:22:33.504" v="112" actId="478"/>
          <ac:picMkLst>
            <pc:docMk/>
            <pc:sldMk cId="1938512876" sldId="326"/>
            <ac:picMk id="9" creationId="{9C10CEE7-3DE6-47E9-A0C0-A111AC8C6375}"/>
          </ac:picMkLst>
        </pc:picChg>
        <pc:picChg chg="add mod ord">
          <ac:chgData name="Alison" userId="70671642-1cab-4673-91d4-479775f6974b" providerId="ADAL" clId="{1D481FEF-2A16-4CCF-B179-08A0F1C8E9CC}" dt="2020-10-06T13:25:26.282" v="145" actId="167"/>
          <ac:picMkLst>
            <pc:docMk/>
            <pc:sldMk cId="1938512876" sldId="326"/>
            <ac:picMk id="11" creationId="{505A82AD-0F86-4F08-8D90-64539F03DFF7}"/>
          </ac:picMkLst>
        </pc:picChg>
      </pc:sldChg>
      <pc:sldChg chg="addSp modSp del mod ord">
        <pc:chgData name="Alison" userId="70671642-1cab-4673-91d4-479775f6974b" providerId="ADAL" clId="{1D481FEF-2A16-4CCF-B179-08A0F1C8E9CC}" dt="2020-10-06T14:03:41.491" v="692" actId="47"/>
        <pc:sldMkLst>
          <pc:docMk/>
          <pc:sldMk cId="1151035646" sldId="327"/>
        </pc:sldMkLst>
        <pc:picChg chg="add mod modCrop">
          <ac:chgData name="Alison" userId="70671642-1cab-4673-91d4-479775f6974b" providerId="ADAL" clId="{1D481FEF-2A16-4CCF-B179-08A0F1C8E9CC}" dt="2020-10-06T13:24:49.336" v="139" actId="14100"/>
          <ac:picMkLst>
            <pc:docMk/>
            <pc:sldMk cId="1151035646" sldId="327"/>
            <ac:picMk id="2" creationId="{68180BA1-B1EB-40DA-B8AA-EC7C09711795}"/>
          </ac:picMkLst>
        </pc:picChg>
        <pc:picChg chg="add mod modCrop">
          <ac:chgData name="Alison" userId="70671642-1cab-4673-91d4-479775f6974b" providerId="ADAL" clId="{1D481FEF-2A16-4CCF-B179-08A0F1C8E9CC}" dt="2020-10-06T13:24:41.776" v="136" actId="14100"/>
          <ac:picMkLst>
            <pc:docMk/>
            <pc:sldMk cId="1151035646" sldId="327"/>
            <ac:picMk id="3" creationId="{BBB0CED0-4D84-4482-80A9-19F919AA3071}"/>
          </ac:picMkLst>
        </pc:picChg>
        <pc:picChg chg="add mod">
          <ac:chgData name="Alison" userId="70671642-1cab-4673-91d4-479775f6974b" providerId="ADAL" clId="{1D481FEF-2A16-4CCF-B179-08A0F1C8E9CC}" dt="2020-10-06T13:24:58.339" v="141" actId="14100"/>
          <ac:picMkLst>
            <pc:docMk/>
            <pc:sldMk cId="1151035646" sldId="327"/>
            <ac:picMk id="1026" creationId="{5FA568DF-3788-48FC-8F08-305B2C9169EE}"/>
          </ac:picMkLst>
        </pc:picChg>
      </pc:sldChg>
      <pc:sldChg chg="addSp delSp modSp mod">
        <pc:chgData name="Alison" userId="70671642-1cab-4673-91d4-479775f6974b" providerId="ADAL" clId="{1D481FEF-2A16-4CCF-B179-08A0F1C8E9CC}" dt="2020-10-06T14:03:26.989" v="688" actId="113"/>
        <pc:sldMkLst>
          <pc:docMk/>
          <pc:sldMk cId="693964473" sldId="328"/>
        </pc:sldMkLst>
        <pc:spChg chg="add mod">
          <ac:chgData name="Alison" userId="70671642-1cab-4673-91d4-479775f6974b" providerId="ADAL" clId="{1D481FEF-2A16-4CCF-B179-08A0F1C8E9CC}" dt="2020-10-06T14:03:26.989" v="688" actId="113"/>
          <ac:spMkLst>
            <pc:docMk/>
            <pc:sldMk cId="693964473" sldId="328"/>
            <ac:spMk id="5" creationId="{94975ACA-3F3A-4997-A43B-57465D1FC635}"/>
          </ac:spMkLst>
        </pc:spChg>
        <pc:picChg chg="add del mod">
          <ac:chgData name="Alison" userId="70671642-1cab-4673-91d4-479775f6974b" providerId="ADAL" clId="{1D481FEF-2A16-4CCF-B179-08A0F1C8E9CC}" dt="2020-10-06T13:53:38.090" v="432" actId="478"/>
          <ac:picMkLst>
            <pc:docMk/>
            <pc:sldMk cId="693964473" sldId="328"/>
            <ac:picMk id="2" creationId="{A77207F6-97E6-4465-B5D4-4CF697F9DD46}"/>
          </ac:picMkLst>
        </pc:picChg>
        <pc:picChg chg="add">
          <ac:chgData name="Alison" userId="70671642-1cab-4673-91d4-479775f6974b" providerId="ADAL" clId="{1D481FEF-2A16-4CCF-B179-08A0F1C8E9CC}" dt="2020-10-06T13:54:15.663" v="441" actId="22"/>
          <ac:picMkLst>
            <pc:docMk/>
            <pc:sldMk cId="693964473" sldId="328"/>
            <ac:picMk id="4" creationId="{5547B7C8-358D-4BFA-91CB-BCAC8EEB8058}"/>
          </ac:picMkLst>
        </pc:picChg>
        <pc:picChg chg="add mod modCrop">
          <ac:chgData name="Alison" userId="70671642-1cab-4673-91d4-479775f6974b" providerId="ADAL" clId="{1D481FEF-2A16-4CCF-B179-08A0F1C8E9CC}" dt="2020-10-06T14:00:46.577" v="676" actId="1076"/>
          <ac:picMkLst>
            <pc:docMk/>
            <pc:sldMk cId="693964473" sldId="328"/>
            <ac:picMk id="7" creationId="{C46FB6C5-C68D-4A9E-89C8-90213F02CE79}"/>
          </ac:picMkLst>
        </pc:picChg>
        <pc:picChg chg="add mod modCrop">
          <ac:chgData name="Alison" userId="70671642-1cab-4673-91d4-479775f6974b" providerId="ADAL" clId="{1D481FEF-2A16-4CCF-B179-08A0F1C8E9CC}" dt="2020-10-06T14:00:50.263" v="677" actId="1076"/>
          <ac:picMkLst>
            <pc:docMk/>
            <pc:sldMk cId="693964473" sldId="328"/>
            <ac:picMk id="9" creationId="{59B00FC7-1958-4E43-82BC-186829A0B886}"/>
          </ac:picMkLst>
        </pc:picChg>
        <pc:picChg chg="add mod">
          <ac:chgData name="Alison" userId="70671642-1cab-4673-91d4-479775f6974b" providerId="ADAL" clId="{1D481FEF-2A16-4CCF-B179-08A0F1C8E9CC}" dt="2020-10-06T14:02:32.827" v="685"/>
          <ac:picMkLst>
            <pc:docMk/>
            <pc:sldMk cId="693964473" sldId="328"/>
            <ac:picMk id="11" creationId="{C732C08C-EFF8-4E7A-BFD2-968D8B34B4EF}"/>
          </ac:picMkLst>
        </pc:picChg>
        <pc:picChg chg="add mod">
          <ac:chgData name="Alison" userId="70671642-1cab-4673-91d4-479775f6974b" providerId="ADAL" clId="{1D481FEF-2A16-4CCF-B179-08A0F1C8E9CC}" dt="2020-10-06T14:03:08.971" v="686"/>
          <ac:picMkLst>
            <pc:docMk/>
            <pc:sldMk cId="693964473" sldId="328"/>
            <ac:picMk id="2050" creationId="{A8874B03-F20C-4543-9718-2D00E5139DDC}"/>
          </ac:picMkLst>
        </pc:picChg>
      </pc:sldChg>
      <pc:sldChg chg="addSp delSp modSp add mod modAnim">
        <pc:chgData name="Alison" userId="70671642-1cab-4673-91d4-479775f6974b" providerId="ADAL" clId="{1D481FEF-2A16-4CCF-B179-08A0F1C8E9CC}" dt="2020-10-06T13:27:42.545" v="160"/>
        <pc:sldMkLst>
          <pc:docMk/>
          <pc:sldMk cId="32441372" sldId="329"/>
        </pc:sldMkLst>
        <pc:picChg chg="del">
          <ac:chgData name="Alison" userId="70671642-1cab-4673-91d4-479775f6974b" providerId="ADAL" clId="{1D481FEF-2A16-4CCF-B179-08A0F1C8E9CC}" dt="2020-10-06T13:20:16.832" v="89" actId="478"/>
          <ac:picMkLst>
            <pc:docMk/>
            <pc:sldMk cId="32441372" sldId="329"/>
            <ac:picMk id="3" creationId="{038BA4C4-8FA0-4FC5-A357-7030C1AF6AED}"/>
          </ac:picMkLst>
        </pc:picChg>
        <pc:picChg chg="ord">
          <ac:chgData name="Alison" userId="70671642-1cab-4673-91d4-479775f6974b" providerId="ADAL" clId="{1D481FEF-2A16-4CCF-B179-08A0F1C8E9CC}" dt="2020-10-06T13:25:47.033" v="148" actId="166"/>
          <ac:picMkLst>
            <pc:docMk/>
            <pc:sldMk cId="32441372" sldId="329"/>
            <ac:picMk id="5" creationId="{D23E50AE-1B7C-4045-81BA-B0FDF0F07FC1}"/>
          </ac:picMkLst>
        </pc:picChg>
        <pc:picChg chg="add mod modCrop">
          <ac:chgData name="Alison" userId="70671642-1cab-4673-91d4-479775f6974b" providerId="ADAL" clId="{1D481FEF-2A16-4CCF-B179-08A0F1C8E9CC}" dt="2020-10-06T13:25:54.732" v="150" actId="1076"/>
          <ac:picMkLst>
            <pc:docMk/>
            <pc:sldMk cId="32441372" sldId="329"/>
            <ac:picMk id="6" creationId="{4F6D0BDD-43BB-4A2B-84B7-2B18F09D6E53}"/>
          </ac:picMkLst>
        </pc:picChg>
        <pc:picChg chg="add mod modCrop">
          <ac:chgData name="Alison" userId="70671642-1cab-4673-91d4-479775f6974b" providerId="ADAL" clId="{1D481FEF-2A16-4CCF-B179-08A0F1C8E9CC}" dt="2020-10-06T13:26:49.497" v="155" actId="14100"/>
          <ac:picMkLst>
            <pc:docMk/>
            <pc:sldMk cId="32441372" sldId="329"/>
            <ac:picMk id="8" creationId="{F572F0E0-507A-4AC5-83CB-8240279E1ED9}"/>
          </ac:picMkLst>
        </pc:picChg>
        <pc:picChg chg="add mod">
          <ac:chgData name="Alison" userId="70671642-1cab-4673-91d4-479775f6974b" providerId="ADAL" clId="{1D481FEF-2A16-4CCF-B179-08A0F1C8E9CC}" dt="2020-10-06T13:27:15.897" v="157" actId="1076"/>
          <ac:picMkLst>
            <pc:docMk/>
            <pc:sldMk cId="32441372" sldId="329"/>
            <ac:picMk id="10" creationId="{10BBBBF1-A0B4-41C3-83C6-0C23D7938368}"/>
          </ac:picMkLst>
        </pc:picChg>
        <pc:picChg chg="add mod">
          <ac:chgData name="Alison" userId="70671642-1cab-4673-91d4-479775f6974b" providerId="ADAL" clId="{1D481FEF-2A16-4CCF-B179-08A0F1C8E9CC}" dt="2020-10-06T13:27:30.642" v="159" actId="1076"/>
          <ac:picMkLst>
            <pc:docMk/>
            <pc:sldMk cId="32441372" sldId="329"/>
            <ac:picMk id="12" creationId="{991CD867-84FC-4ED8-95B1-9AE4AA19FFDA}"/>
          </ac:picMkLst>
        </pc:picChg>
      </pc:sldChg>
      <pc:sldChg chg="addSp delSp modSp add mod delAnim modAnim">
        <pc:chgData name="Alison" userId="70671642-1cab-4673-91d4-479775f6974b" providerId="ADAL" clId="{1D481FEF-2A16-4CCF-B179-08A0F1C8E9CC}" dt="2020-10-06T14:37:57.069" v="1308"/>
        <pc:sldMkLst>
          <pc:docMk/>
          <pc:sldMk cId="381307490" sldId="330"/>
        </pc:sldMkLst>
        <pc:picChg chg="add mod modCrop">
          <ac:chgData name="Alison" userId="70671642-1cab-4673-91d4-479775f6974b" providerId="ADAL" clId="{1D481FEF-2A16-4CCF-B179-08A0F1C8E9CC}" dt="2020-10-06T13:28:56.082" v="173" actId="14100"/>
          <ac:picMkLst>
            <pc:docMk/>
            <pc:sldMk cId="381307490" sldId="330"/>
            <ac:picMk id="3" creationId="{0A3F559F-075C-4F3E-BEA3-09FDDA6C987F}"/>
          </ac:picMkLst>
        </pc:picChg>
        <pc:picChg chg="del">
          <ac:chgData name="Alison" userId="70671642-1cab-4673-91d4-479775f6974b" providerId="ADAL" clId="{1D481FEF-2A16-4CCF-B179-08A0F1C8E9CC}" dt="2020-10-06T13:28:10.019" v="165" actId="478"/>
          <ac:picMkLst>
            <pc:docMk/>
            <pc:sldMk cId="381307490" sldId="330"/>
            <ac:picMk id="6" creationId="{4F6D0BDD-43BB-4A2B-84B7-2B18F09D6E53}"/>
          </ac:picMkLst>
        </pc:picChg>
        <pc:picChg chg="del">
          <ac:chgData name="Alison" userId="70671642-1cab-4673-91d4-479775f6974b" providerId="ADAL" clId="{1D481FEF-2A16-4CCF-B179-08A0F1C8E9CC}" dt="2020-10-06T13:28:12.342" v="166" actId="478"/>
          <ac:picMkLst>
            <pc:docMk/>
            <pc:sldMk cId="381307490" sldId="330"/>
            <ac:picMk id="8" creationId="{F572F0E0-507A-4AC5-83CB-8240279E1ED9}"/>
          </ac:picMkLst>
        </pc:picChg>
        <pc:picChg chg="add mod modCrop">
          <ac:chgData name="Alison" userId="70671642-1cab-4673-91d4-479775f6974b" providerId="ADAL" clId="{1D481FEF-2A16-4CCF-B179-08A0F1C8E9CC}" dt="2020-10-06T13:29:41.598" v="180" actId="14100"/>
          <ac:picMkLst>
            <pc:docMk/>
            <pc:sldMk cId="381307490" sldId="330"/>
            <ac:picMk id="9" creationId="{3215F5C2-FFC9-485A-A574-8E3742260199}"/>
          </ac:picMkLst>
        </pc:picChg>
        <pc:picChg chg="del">
          <ac:chgData name="Alison" userId="70671642-1cab-4673-91d4-479775f6974b" providerId="ADAL" clId="{1D481FEF-2A16-4CCF-B179-08A0F1C8E9CC}" dt="2020-10-06T13:28:14.837" v="167" actId="478"/>
          <ac:picMkLst>
            <pc:docMk/>
            <pc:sldMk cId="381307490" sldId="330"/>
            <ac:picMk id="10" creationId="{10BBBBF1-A0B4-41C3-83C6-0C23D7938368}"/>
          </ac:picMkLst>
        </pc:picChg>
        <pc:picChg chg="add del mod">
          <ac:chgData name="Alison" userId="70671642-1cab-4673-91d4-479775f6974b" providerId="ADAL" clId="{1D481FEF-2A16-4CCF-B179-08A0F1C8E9CC}" dt="2020-10-06T14:37:11.667" v="1295" actId="478"/>
          <ac:picMkLst>
            <pc:docMk/>
            <pc:sldMk cId="381307490" sldId="330"/>
            <ac:picMk id="11" creationId="{58D22B39-C3E6-49F3-ABED-6EF44FA01702}"/>
          </ac:picMkLst>
        </pc:picChg>
        <pc:picChg chg="del">
          <ac:chgData name="Alison" userId="70671642-1cab-4673-91d4-479775f6974b" providerId="ADAL" clId="{1D481FEF-2A16-4CCF-B179-08A0F1C8E9CC}" dt="2020-10-06T13:28:16.949" v="168" actId="478"/>
          <ac:picMkLst>
            <pc:docMk/>
            <pc:sldMk cId="381307490" sldId="330"/>
            <ac:picMk id="12" creationId="{991CD867-84FC-4ED8-95B1-9AE4AA19FFDA}"/>
          </ac:picMkLst>
        </pc:picChg>
        <pc:picChg chg="add del mod">
          <ac:chgData name="Alison" userId="70671642-1cab-4673-91d4-479775f6974b" providerId="ADAL" clId="{1D481FEF-2A16-4CCF-B179-08A0F1C8E9CC}" dt="2020-10-06T14:37:10.403" v="1293" actId="478"/>
          <ac:picMkLst>
            <pc:docMk/>
            <pc:sldMk cId="381307490" sldId="330"/>
            <ac:picMk id="15" creationId="{E2B3133D-B269-42A5-9074-2526BE36716F}"/>
          </ac:picMkLst>
        </pc:picChg>
        <pc:picChg chg="add del mod">
          <ac:chgData name="Alison" userId="70671642-1cab-4673-91d4-479775f6974b" providerId="ADAL" clId="{1D481FEF-2A16-4CCF-B179-08A0F1C8E9CC}" dt="2020-10-06T14:36:43.704" v="1288" actId="478"/>
          <ac:picMkLst>
            <pc:docMk/>
            <pc:sldMk cId="381307490" sldId="330"/>
            <ac:picMk id="17" creationId="{F59F40CE-B8A2-4771-A67D-D00A29A6E99A}"/>
          </ac:picMkLst>
        </pc:picChg>
        <pc:picChg chg="add del mod">
          <ac:chgData name="Alison" userId="70671642-1cab-4673-91d4-479775f6974b" providerId="ADAL" clId="{1D481FEF-2A16-4CCF-B179-08A0F1C8E9CC}" dt="2020-10-06T14:36:42.729" v="1287" actId="478"/>
          <ac:picMkLst>
            <pc:docMk/>
            <pc:sldMk cId="381307490" sldId="330"/>
            <ac:picMk id="19" creationId="{C4422864-FCE2-47CB-9CC0-64C003009630}"/>
          </ac:picMkLst>
        </pc:picChg>
        <pc:picChg chg="add del mod">
          <ac:chgData name="Alison" userId="70671642-1cab-4673-91d4-479775f6974b" providerId="ADAL" clId="{1D481FEF-2A16-4CCF-B179-08A0F1C8E9CC}" dt="2020-10-06T14:37:12.360" v="1296" actId="478"/>
          <ac:picMkLst>
            <pc:docMk/>
            <pc:sldMk cId="381307490" sldId="330"/>
            <ac:picMk id="21" creationId="{D9004A6E-748E-43C7-903A-BB9D2052DE07}"/>
          </ac:picMkLst>
        </pc:picChg>
        <pc:picChg chg="add mod">
          <ac:chgData name="Alison" userId="70671642-1cab-4673-91d4-479775f6974b" providerId="ADAL" clId="{1D481FEF-2A16-4CCF-B179-08A0F1C8E9CC}" dt="2020-10-06T14:37:38.778" v="1304" actId="1076"/>
          <ac:picMkLst>
            <pc:docMk/>
            <pc:sldMk cId="381307490" sldId="330"/>
            <ac:picMk id="23" creationId="{70DEF819-C280-4B30-A1B5-B5D07311B522}"/>
          </ac:picMkLst>
        </pc:picChg>
        <pc:picChg chg="add del mod">
          <ac:chgData name="Alison" userId="70671642-1cab-4673-91d4-479775f6974b" providerId="ADAL" clId="{1D481FEF-2A16-4CCF-B179-08A0F1C8E9CC}" dt="2020-10-06T14:37:09.682" v="1292" actId="478"/>
          <ac:picMkLst>
            <pc:docMk/>
            <pc:sldMk cId="381307490" sldId="330"/>
            <ac:picMk id="24" creationId="{61EC75EC-22EE-4FEA-AB1B-0342C516009E}"/>
          </ac:picMkLst>
        </pc:picChg>
        <pc:picChg chg="add del mod">
          <ac:chgData name="Alison" userId="70671642-1cab-4673-91d4-479775f6974b" providerId="ADAL" clId="{1D481FEF-2A16-4CCF-B179-08A0F1C8E9CC}" dt="2020-10-06T14:36:41.576" v="1286" actId="478"/>
          <ac:picMkLst>
            <pc:docMk/>
            <pc:sldMk cId="381307490" sldId="330"/>
            <ac:picMk id="25" creationId="{A013E40B-F710-47B3-A45A-A36E9FE55A39}"/>
          </ac:picMkLst>
        </pc:picChg>
        <pc:picChg chg="add del mod">
          <ac:chgData name="Alison" userId="70671642-1cab-4673-91d4-479775f6974b" providerId="ADAL" clId="{1D481FEF-2A16-4CCF-B179-08A0F1C8E9CC}" dt="2020-10-06T14:36:40.737" v="1285" actId="478"/>
          <ac:picMkLst>
            <pc:docMk/>
            <pc:sldMk cId="381307490" sldId="330"/>
            <ac:picMk id="26" creationId="{162B1749-16AE-4912-B78A-50C0E40627F1}"/>
          </ac:picMkLst>
        </pc:picChg>
        <pc:picChg chg="add del mod">
          <ac:chgData name="Alison" userId="70671642-1cab-4673-91d4-479775f6974b" providerId="ADAL" clId="{1D481FEF-2A16-4CCF-B179-08A0F1C8E9CC}" dt="2020-10-06T14:37:11.043" v="1294" actId="478"/>
          <ac:picMkLst>
            <pc:docMk/>
            <pc:sldMk cId="381307490" sldId="330"/>
            <ac:picMk id="28" creationId="{16487BBE-4BF1-4E5D-BD46-72D5CD0B146C}"/>
          </ac:picMkLst>
        </pc:picChg>
        <pc:picChg chg="add mod">
          <ac:chgData name="Alison" userId="70671642-1cab-4673-91d4-479775f6974b" providerId="ADAL" clId="{1D481FEF-2A16-4CCF-B179-08A0F1C8E9CC}" dt="2020-10-06T14:37:42.748" v="1305" actId="1076"/>
          <ac:picMkLst>
            <pc:docMk/>
            <pc:sldMk cId="381307490" sldId="330"/>
            <ac:picMk id="30" creationId="{DCFDEF5F-D10C-49BE-9B50-2F3A5A8FFA8B}"/>
          </ac:picMkLst>
        </pc:picChg>
        <pc:picChg chg="add mod">
          <ac:chgData name="Alison" userId="70671642-1cab-4673-91d4-479775f6974b" providerId="ADAL" clId="{1D481FEF-2A16-4CCF-B179-08A0F1C8E9CC}" dt="2020-10-06T14:37:30.253" v="1301" actId="1076"/>
          <ac:picMkLst>
            <pc:docMk/>
            <pc:sldMk cId="381307490" sldId="330"/>
            <ac:picMk id="31" creationId="{373AED0C-0193-494A-A834-5A8C5185E635}"/>
          </ac:picMkLst>
        </pc:picChg>
        <pc:picChg chg="add mod">
          <ac:chgData name="Alison" userId="70671642-1cab-4673-91d4-479775f6974b" providerId="ADAL" clId="{1D481FEF-2A16-4CCF-B179-08A0F1C8E9CC}" dt="2020-10-06T14:37:36.166" v="1303" actId="1076"/>
          <ac:picMkLst>
            <pc:docMk/>
            <pc:sldMk cId="381307490" sldId="330"/>
            <ac:picMk id="32" creationId="{C84A252D-AAD0-42C1-B7E6-72D69EC1D2B9}"/>
          </ac:picMkLst>
        </pc:picChg>
        <pc:picChg chg="add mod">
          <ac:chgData name="Alison" userId="70671642-1cab-4673-91d4-479775f6974b" providerId="ADAL" clId="{1D481FEF-2A16-4CCF-B179-08A0F1C8E9CC}" dt="2020-10-06T14:37:26.745" v="1300" actId="1076"/>
          <ac:picMkLst>
            <pc:docMk/>
            <pc:sldMk cId="381307490" sldId="330"/>
            <ac:picMk id="33" creationId="{1BF4857A-AA9F-4E56-B88C-E381851D7A8E}"/>
          </ac:picMkLst>
        </pc:picChg>
        <pc:picChg chg="add del mod">
          <ac:chgData name="Alison" userId="70671642-1cab-4673-91d4-479775f6974b" providerId="ADAL" clId="{1D481FEF-2A16-4CCF-B179-08A0F1C8E9CC}" dt="2020-10-06T14:37:48.042" v="1306" actId="478"/>
          <ac:picMkLst>
            <pc:docMk/>
            <pc:sldMk cId="381307490" sldId="330"/>
            <ac:picMk id="34" creationId="{DA6CB175-E9E7-4D11-AE68-2789F1A2EFFE}"/>
          </ac:picMkLst>
        </pc:picChg>
        <pc:picChg chg="add mod">
          <ac:chgData name="Alison" userId="70671642-1cab-4673-91d4-479775f6974b" providerId="ADAL" clId="{1D481FEF-2A16-4CCF-B179-08A0F1C8E9CC}" dt="2020-10-06T14:37:19.768" v="1298" actId="1076"/>
          <ac:picMkLst>
            <pc:docMk/>
            <pc:sldMk cId="381307490" sldId="330"/>
            <ac:picMk id="35" creationId="{0EE14BFF-ACEF-4286-A5A3-E2EA1EED6F83}"/>
          </ac:picMkLst>
        </pc:picChg>
        <pc:picChg chg="add mod">
          <ac:chgData name="Alison" userId="70671642-1cab-4673-91d4-479775f6974b" providerId="ADAL" clId="{1D481FEF-2A16-4CCF-B179-08A0F1C8E9CC}" dt="2020-10-06T14:37:32.209" v="1302" actId="1076"/>
          <ac:picMkLst>
            <pc:docMk/>
            <pc:sldMk cId="381307490" sldId="330"/>
            <ac:picMk id="36" creationId="{9F60D602-E41F-481C-B3DC-CF4C4F45EC44}"/>
          </ac:picMkLst>
        </pc:picChg>
        <pc:picChg chg="add mod">
          <ac:chgData name="Alison" userId="70671642-1cab-4673-91d4-479775f6974b" providerId="ADAL" clId="{1D481FEF-2A16-4CCF-B179-08A0F1C8E9CC}" dt="2020-10-06T14:37:20.746" v="1299" actId="1076"/>
          <ac:picMkLst>
            <pc:docMk/>
            <pc:sldMk cId="381307490" sldId="330"/>
            <ac:picMk id="37" creationId="{E4370C97-1578-442E-9D0C-AB9FCA5B8F6C}"/>
          </ac:picMkLst>
        </pc:picChg>
        <pc:picChg chg="add mod">
          <ac:chgData name="Alison" userId="70671642-1cab-4673-91d4-479775f6974b" providerId="ADAL" clId="{1D481FEF-2A16-4CCF-B179-08A0F1C8E9CC}" dt="2020-10-06T14:37:52.135" v="1307" actId="571"/>
          <ac:picMkLst>
            <pc:docMk/>
            <pc:sldMk cId="381307490" sldId="330"/>
            <ac:picMk id="38" creationId="{3CBF57EC-8C9C-47E7-A6CB-ED5F81A97EEF}"/>
          </ac:picMkLst>
        </pc:picChg>
        <pc:picChg chg="add mod">
          <ac:chgData name="Alison" userId="70671642-1cab-4673-91d4-479775f6974b" providerId="ADAL" clId="{1D481FEF-2A16-4CCF-B179-08A0F1C8E9CC}" dt="2020-10-06T14:37:52.135" v="1307" actId="571"/>
          <ac:picMkLst>
            <pc:docMk/>
            <pc:sldMk cId="381307490" sldId="330"/>
            <ac:picMk id="39" creationId="{49AEA177-30EA-4274-84C3-006DE87E8810}"/>
          </ac:picMkLst>
        </pc:picChg>
        <pc:picChg chg="add mod">
          <ac:chgData name="Alison" userId="70671642-1cab-4673-91d4-479775f6974b" providerId="ADAL" clId="{1D481FEF-2A16-4CCF-B179-08A0F1C8E9CC}" dt="2020-10-06T14:37:52.135" v="1307" actId="571"/>
          <ac:picMkLst>
            <pc:docMk/>
            <pc:sldMk cId="381307490" sldId="330"/>
            <ac:picMk id="40" creationId="{F7A4E7E0-C832-496C-8827-838055538626}"/>
          </ac:picMkLst>
        </pc:picChg>
        <pc:picChg chg="add mod">
          <ac:chgData name="Alison" userId="70671642-1cab-4673-91d4-479775f6974b" providerId="ADAL" clId="{1D481FEF-2A16-4CCF-B179-08A0F1C8E9CC}" dt="2020-10-06T14:37:52.135" v="1307" actId="571"/>
          <ac:picMkLst>
            <pc:docMk/>
            <pc:sldMk cId="381307490" sldId="330"/>
            <ac:picMk id="41" creationId="{B675C41A-18A1-4C1C-AEFC-EE1CE3B7020F}"/>
          </ac:picMkLst>
        </pc:picChg>
        <pc:picChg chg="add mod">
          <ac:chgData name="Alison" userId="70671642-1cab-4673-91d4-479775f6974b" providerId="ADAL" clId="{1D481FEF-2A16-4CCF-B179-08A0F1C8E9CC}" dt="2020-10-06T14:37:52.135" v="1307" actId="571"/>
          <ac:picMkLst>
            <pc:docMk/>
            <pc:sldMk cId="381307490" sldId="330"/>
            <ac:picMk id="42" creationId="{38D604B8-DDD3-4F51-973B-E5D4EE5D968D}"/>
          </ac:picMkLst>
        </pc:picChg>
        <pc:picChg chg="add mod">
          <ac:chgData name="Alison" userId="70671642-1cab-4673-91d4-479775f6974b" providerId="ADAL" clId="{1D481FEF-2A16-4CCF-B179-08A0F1C8E9CC}" dt="2020-10-06T14:37:52.135" v="1307" actId="571"/>
          <ac:picMkLst>
            <pc:docMk/>
            <pc:sldMk cId="381307490" sldId="330"/>
            <ac:picMk id="43" creationId="{5EA0CBB5-B54C-4E80-A510-4DC33FD999B7}"/>
          </ac:picMkLst>
        </pc:picChg>
      </pc:sldChg>
      <pc:sldChg chg="addSp delSp modSp add mod delAnim modAnim">
        <pc:chgData name="Alison" userId="70671642-1cab-4673-91d4-479775f6974b" providerId="ADAL" clId="{1D481FEF-2A16-4CCF-B179-08A0F1C8E9CC}" dt="2020-10-06T13:33:54.414" v="229" actId="1076"/>
        <pc:sldMkLst>
          <pc:docMk/>
          <pc:sldMk cId="2878251437" sldId="331"/>
        </pc:sldMkLst>
        <pc:picChg chg="add mod modCrop">
          <ac:chgData name="Alison" userId="70671642-1cab-4673-91d4-479775f6974b" providerId="ADAL" clId="{1D481FEF-2A16-4CCF-B179-08A0F1C8E9CC}" dt="2020-10-06T13:32:08.444" v="206" actId="1076"/>
          <ac:picMkLst>
            <pc:docMk/>
            <pc:sldMk cId="2878251437" sldId="331"/>
            <ac:picMk id="3" creationId="{AD554E81-BE92-44B9-81D7-59979478C282}"/>
          </ac:picMkLst>
        </pc:picChg>
        <pc:picChg chg="del mod">
          <ac:chgData name="Alison" userId="70671642-1cab-4673-91d4-479775f6974b" providerId="ADAL" clId="{1D481FEF-2A16-4CCF-B179-08A0F1C8E9CC}" dt="2020-10-06T13:31:22.756" v="195" actId="478"/>
          <ac:picMkLst>
            <pc:docMk/>
            <pc:sldMk cId="2878251437" sldId="331"/>
            <ac:picMk id="6" creationId="{4F6D0BDD-43BB-4A2B-84B7-2B18F09D6E53}"/>
          </ac:picMkLst>
        </pc:picChg>
        <pc:picChg chg="del">
          <ac:chgData name="Alison" userId="70671642-1cab-4673-91d4-479775f6974b" providerId="ADAL" clId="{1D481FEF-2A16-4CCF-B179-08A0F1C8E9CC}" dt="2020-10-06T13:31:27.661" v="198" actId="478"/>
          <ac:picMkLst>
            <pc:docMk/>
            <pc:sldMk cId="2878251437" sldId="331"/>
            <ac:picMk id="8" creationId="{F572F0E0-507A-4AC5-83CB-8240279E1ED9}"/>
          </ac:picMkLst>
        </pc:picChg>
        <pc:picChg chg="add mod modCrop">
          <ac:chgData name="Alison" userId="70671642-1cab-4673-91d4-479775f6974b" providerId="ADAL" clId="{1D481FEF-2A16-4CCF-B179-08A0F1C8E9CC}" dt="2020-10-06T13:32:43.260" v="211" actId="14100"/>
          <ac:picMkLst>
            <pc:docMk/>
            <pc:sldMk cId="2878251437" sldId="331"/>
            <ac:picMk id="9" creationId="{8B52B743-6A1E-43B0-9C9A-5B492D3CCEB5}"/>
          </ac:picMkLst>
        </pc:picChg>
        <pc:picChg chg="del">
          <ac:chgData name="Alison" userId="70671642-1cab-4673-91d4-479775f6974b" providerId="ADAL" clId="{1D481FEF-2A16-4CCF-B179-08A0F1C8E9CC}" dt="2020-10-06T13:31:25.866" v="196" actId="478"/>
          <ac:picMkLst>
            <pc:docMk/>
            <pc:sldMk cId="2878251437" sldId="331"/>
            <ac:picMk id="10" creationId="{10BBBBF1-A0B4-41C3-83C6-0C23D7938368}"/>
          </ac:picMkLst>
        </pc:picChg>
        <pc:picChg chg="del">
          <ac:chgData name="Alison" userId="70671642-1cab-4673-91d4-479775f6974b" providerId="ADAL" clId="{1D481FEF-2A16-4CCF-B179-08A0F1C8E9CC}" dt="2020-10-06T13:31:26.789" v="197" actId="478"/>
          <ac:picMkLst>
            <pc:docMk/>
            <pc:sldMk cId="2878251437" sldId="331"/>
            <ac:picMk id="12" creationId="{991CD867-84FC-4ED8-95B1-9AE4AA19FFDA}"/>
          </ac:picMkLst>
        </pc:picChg>
        <pc:picChg chg="add mod">
          <ac:chgData name="Alison" userId="70671642-1cab-4673-91d4-479775f6974b" providerId="ADAL" clId="{1D481FEF-2A16-4CCF-B179-08A0F1C8E9CC}" dt="2020-10-06T13:33:29.152" v="220" actId="1076"/>
          <ac:picMkLst>
            <pc:docMk/>
            <pc:sldMk cId="2878251437" sldId="331"/>
            <ac:picMk id="13" creationId="{5F5804DF-0304-4B4B-A693-1C511E0B6F99}"/>
          </ac:picMkLst>
        </pc:picChg>
        <pc:picChg chg="add mod">
          <ac:chgData name="Alison" userId="70671642-1cab-4673-91d4-479775f6974b" providerId="ADAL" clId="{1D481FEF-2A16-4CCF-B179-08A0F1C8E9CC}" dt="2020-10-06T13:33:32.061" v="221" actId="1076"/>
          <ac:picMkLst>
            <pc:docMk/>
            <pc:sldMk cId="2878251437" sldId="331"/>
            <ac:picMk id="14" creationId="{6AAB3BF2-025F-41F0-8435-17ED6A4CCAD7}"/>
          </ac:picMkLst>
        </pc:picChg>
        <pc:picChg chg="add mod">
          <ac:chgData name="Alison" userId="70671642-1cab-4673-91d4-479775f6974b" providerId="ADAL" clId="{1D481FEF-2A16-4CCF-B179-08A0F1C8E9CC}" dt="2020-10-06T13:33:34.032" v="222" actId="1076"/>
          <ac:picMkLst>
            <pc:docMk/>
            <pc:sldMk cId="2878251437" sldId="331"/>
            <ac:picMk id="15" creationId="{2C65DA16-360E-4B8E-9C83-7217C11F810A}"/>
          </ac:picMkLst>
        </pc:picChg>
        <pc:picChg chg="add mod">
          <ac:chgData name="Alison" userId="70671642-1cab-4673-91d4-479775f6974b" providerId="ADAL" clId="{1D481FEF-2A16-4CCF-B179-08A0F1C8E9CC}" dt="2020-10-06T13:33:36.145" v="223" actId="1076"/>
          <ac:picMkLst>
            <pc:docMk/>
            <pc:sldMk cId="2878251437" sldId="331"/>
            <ac:picMk id="16" creationId="{D83EF1CC-58DE-4502-BE90-8DCB18692067}"/>
          </ac:picMkLst>
        </pc:picChg>
        <pc:picChg chg="add del mod">
          <ac:chgData name="Alison" userId="70671642-1cab-4673-91d4-479775f6974b" providerId="ADAL" clId="{1D481FEF-2A16-4CCF-B179-08A0F1C8E9CC}" dt="2020-10-06T13:33:37.639" v="224" actId="478"/>
          <ac:picMkLst>
            <pc:docMk/>
            <pc:sldMk cId="2878251437" sldId="331"/>
            <ac:picMk id="17" creationId="{197FDD74-E02F-49F7-98E7-C67885DEB2FA}"/>
          </ac:picMkLst>
        </pc:picChg>
        <pc:picChg chg="add del mod">
          <ac:chgData name="Alison" userId="70671642-1cab-4673-91d4-479775f6974b" providerId="ADAL" clId="{1D481FEF-2A16-4CCF-B179-08A0F1C8E9CC}" dt="2020-10-06T13:33:38.325" v="225" actId="478"/>
          <ac:picMkLst>
            <pc:docMk/>
            <pc:sldMk cId="2878251437" sldId="331"/>
            <ac:picMk id="18" creationId="{4CED17A2-AB70-479A-9A2C-EB1449920540}"/>
          </ac:picMkLst>
        </pc:picChg>
        <pc:picChg chg="add mod">
          <ac:chgData name="Alison" userId="70671642-1cab-4673-91d4-479775f6974b" providerId="ADAL" clId="{1D481FEF-2A16-4CCF-B179-08A0F1C8E9CC}" dt="2020-10-06T13:33:15.440" v="214" actId="571"/>
          <ac:picMkLst>
            <pc:docMk/>
            <pc:sldMk cId="2878251437" sldId="331"/>
            <ac:picMk id="19" creationId="{373B9DEB-10BB-4D6E-ADCF-E1476A0C6496}"/>
          </ac:picMkLst>
        </pc:picChg>
        <pc:picChg chg="add mod">
          <ac:chgData name="Alison" userId="70671642-1cab-4673-91d4-479775f6974b" providerId="ADAL" clId="{1D481FEF-2A16-4CCF-B179-08A0F1C8E9CC}" dt="2020-10-06T13:33:15.440" v="214" actId="571"/>
          <ac:picMkLst>
            <pc:docMk/>
            <pc:sldMk cId="2878251437" sldId="331"/>
            <ac:picMk id="20" creationId="{F20792BE-AB3F-452C-BCF4-E58EDB94086F}"/>
          </ac:picMkLst>
        </pc:picChg>
        <pc:picChg chg="add mod">
          <ac:chgData name="Alison" userId="70671642-1cab-4673-91d4-479775f6974b" providerId="ADAL" clId="{1D481FEF-2A16-4CCF-B179-08A0F1C8E9CC}" dt="2020-10-06T13:33:15.440" v="214" actId="571"/>
          <ac:picMkLst>
            <pc:docMk/>
            <pc:sldMk cId="2878251437" sldId="331"/>
            <ac:picMk id="21" creationId="{07D574BE-A02C-48E5-9773-05DB7FF25791}"/>
          </ac:picMkLst>
        </pc:picChg>
        <pc:picChg chg="add mod">
          <ac:chgData name="Alison" userId="70671642-1cab-4673-91d4-479775f6974b" providerId="ADAL" clId="{1D481FEF-2A16-4CCF-B179-08A0F1C8E9CC}" dt="2020-10-06T13:33:15.440" v="214" actId="571"/>
          <ac:picMkLst>
            <pc:docMk/>
            <pc:sldMk cId="2878251437" sldId="331"/>
            <ac:picMk id="22" creationId="{815AE8FB-3066-48C6-A0DD-60380F63018A}"/>
          </ac:picMkLst>
        </pc:picChg>
        <pc:picChg chg="add mod">
          <ac:chgData name="Alison" userId="70671642-1cab-4673-91d4-479775f6974b" providerId="ADAL" clId="{1D481FEF-2A16-4CCF-B179-08A0F1C8E9CC}" dt="2020-10-06T13:33:15.440" v="214" actId="571"/>
          <ac:picMkLst>
            <pc:docMk/>
            <pc:sldMk cId="2878251437" sldId="331"/>
            <ac:picMk id="23" creationId="{51DF98E6-6BE4-4AE9-B0AC-B7DD30D8146A}"/>
          </ac:picMkLst>
        </pc:picChg>
        <pc:picChg chg="add mod">
          <ac:chgData name="Alison" userId="70671642-1cab-4673-91d4-479775f6974b" providerId="ADAL" clId="{1D481FEF-2A16-4CCF-B179-08A0F1C8E9CC}" dt="2020-10-06T13:33:15.440" v="214" actId="571"/>
          <ac:picMkLst>
            <pc:docMk/>
            <pc:sldMk cId="2878251437" sldId="331"/>
            <ac:picMk id="24" creationId="{DC4519B3-481D-46B8-80E0-DEE488D23478}"/>
          </ac:picMkLst>
        </pc:picChg>
        <pc:picChg chg="add mod">
          <ac:chgData name="Alison" userId="70671642-1cab-4673-91d4-479775f6974b" providerId="ADAL" clId="{1D481FEF-2A16-4CCF-B179-08A0F1C8E9CC}" dt="2020-10-06T13:33:45.866" v="227" actId="1076"/>
          <ac:picMkLst>
            <pc:docMk/>
            <pc:sldMk cId="2878251437" sldId="331"/>
            <ac:picMk id="25" creationId="{E59E7011-EB3D-4248-8F18-75D0A1B401CE}"/>
          </ac:picMkLst>
        </pc:picChg>
        <pc:picChg chg="add mod">
          <ac:chgData name="Alison" userId="70671642-1cab-4673-91d4-479775f6974b" providerId="ADAL" clId="{1D481FEF-2A16-4CCF-B179-08A0F1C8E9CC}" dt="2020-10-06T13:33:54.414" v="229" actId="1076"/>
          <ac:picMkLst>
            <pc:docMk/>
            <pc:sldMk cId="2878251437" sldId="331"/>
            <ac:picMk id="26" creationId="{EFB0F81C-CEC7-46D0-BE3D-AC7621A51FD0}"/>
          </ac:picMkLst>
        </pc:picChg>
      </pc:sldChg>
      <pc:sldChg chg="addSp delSp modSp add mod ord delAnim modAnim">
        <pc:chgData name="Alison" userId="70671642-1cab-4673-91d4-479775f6974b" providerId="ADAL" clId="{1D481FEF-2A16-4CCF-B179-08A0F1C8E9CC}" dt="2020-10-06T13:36:46.728" v="252"/>
        <pc:sldMkLst>
          <pc:docMk/>
          <pc:sldMk cId="623495889" sldId="332"/>
        </pc:sldMkLst>
        <pc:picChg chg="del">
          <ac:chgData name="Alison" userId="70671642-1cab-4673-91d4-479775f6974b" providerId="ADAL" clId="{1D481FEF-2A16-4CCF-B179-08A0F1C8E9CC}" dt="2020-10-06T13:35:09.495" v="233" actId="478"/>
          <ac:picMkLst>
            <pc:docMk/>
            <pc:sldMk cId="623495889" sldId="332"/>
            <ac:picMk id="3" creationId="{038BA4C4-8FA0-4FC5-A357-7030C1AF6AED}"/>
          </ac:picMkLst>
        </pc:picChg>
        <pc:picChg chg="add mod modCrop">
          <ac:chgData name="Alison" userId="70671642-1cab-4673-91d4-479775f6974b" providerId="ADAL" clId="{1D481FEF-2A16-4CCF-B179-08A0F1C8E9CC}" dt="2020-10-06T13:35:42.190" v="244" actId="1076"/>
          <ac:picMkLst>
            <pc:docMk/>
            <pc:sldMk cId="623495889" sldId="332"/>
            <ac:picMk id="6" creationId="{42C461EC-E118-4B4E-85B4-8B2299E9AB21}"/>
          </ac:picMkLst>
        </pc:picChg>
        <pc:picChg chg="del">
          <ac:chgData name="Alison" userId="70671642-1cab-4673-91d4-479775f6974b" providerId="ADAL" clId="{1D481FEF-2A16-4CCF-B179-08A0F1C8E9CC}" dt="2020-10-06T13:35:12.599" v="235" actId="478"/>
          <ac:picMkLst>
            <pc:docMk/>
            <pc:sldMk cId="623495889" sldId="332"/>
            <ac:picMk id="7" creationId="{614A1153-0EA9-41D1-82B4-C945A719900E}"/>
          </ac:picMkLst>
        </pc:picChg>
        <pc:picChg chg="add mod modCrop">
          <ac:chgData name="Alison" userId="70671642-1cab-4673-91d4-479775f6974b" providerId="ADAL" clId="{1D481FEF-2A16-4CCF-B179-08A0F1C8E9CC}" dt="2020-10-06T13:36:20.130" v="249" actId="14100"/>
          <ac:picMkLst>
            <pc:docMk/>
            <pc:sldMk cId="623495889" sldId="332"/>
            <ac:picMk id="9" creationId="{FB0ECF3D-4F6F-4E54-95E1-0134A58C3FB3}"/>
          </ac:picMkLst>
        </pc:picChg>
        <pc:picChg chg="del">
          <ac:chgData name="Alison" userId="70671642-1cab-4673-91d4-479775f6974b" providerId="ADAL" clId="{1D481FEF-2A16-4CCF-B179-08A0F1C8E9CC}" dt="2020-10-06T13:35:11.704" v="234" actId="478"/>
          <ac:picMkLst>
            <pc:docMk/>
            <pc:sldMk cId="623495889" sldId="332"/>
            <ac:picMk id="11" creationId="{505A82AD-0F86-4F08-8D90-64539F03DFF7}"/>
          </ac:picMkLst>
        </pc:picChg>
        <pc:picChg chg="add mod">
          <ac:chgData name="Alison" userId="70671642-1cab-4673-91d4-479775f6974b" providerId="ADAL" clId="{1D481FEF-2A16-4CCF-B179-08A0F1C8E9CC}" dt="2020-10-06T13:36:36.867" v="251" actId="1076"/>
          <ac:picMkLst>
            <pc:docMk/>
            <pc:sldMk cId="623495889" sldId="332"/>
            <ac:picMk id="12" creationId="{B5C5C0C0-B66A-4E7B-AA4A-56E73BDC5A35}"/>
          </ac:picMkLst>
        </pc:picChg>
        <pc:picChg chg="add mod">
          <ac:chgData name="Alison" userId="70671642-1cab-4673-91d4-479775f6974b" providerId="ADAL" clId="{1D481FEF-2A16-4CCF-B179-08A0F1C8E9CC}" dt="2020-10-06T13:36:36.867" v="251" actId="1076"/>
          <ac:picMkLst>
            <pc:docMk/>
            <pc:sldMk cId="623495889" sldId="332"/>
            <ac:picMk id="13" creationId="{BF6B1CE1-E826-4232-A202-450CDD68AE7A}"/>
          </ac:picMkLst>
        </pc:picChg>
      </pc:sldChg>
      <pc:sldChg chg="addSp delSp modSp add mod delAnim modAnim">
        <pc:chgData name="Alison" userId="70671642-1cab-4673-91d4-479775f6974b" providerId="ADAL" clId="{1D481FEF-2A16-4CCF-B179-08A0F1C8E9CC}" dt="2020-10-06T13:38:53.700" v="274" actId="1076"/>
        <pc:sldMkLst>
          <pc:docMk/>
          <pc:sldMk cId="332221275" sldId="333"/>
        </pc:sldMkLst>
        <pc:picChg chg="add mod modCrop">
          <ac:chgData name="Alison" userId="70671642-1cab-4673-91d4-479775f6974b" providerId="ADAL" clId="{1D481FEF-2A16-4CCF-B179-08A0F1C8E9CC}" dt="2020-10-06T13:38:47.667" v="271" actId="14100"/>
          <ac:picMkLst>
            <pc:docMk/>
            <pc:sldMk cId="332221275" sldId="333"/>
            <ac:picMk id="3" creationId="{804D9A7E-5FF4-43FF-BD8A-6C56B94E06CF}"/>
          </ac:picMkLst>
        </pc:picChg>
        <pc:picChg chg="del">
          <ac:chgData name="Alison" userId="70671642-1cab-4673-91d4-479775f6974b" providerId="ADAL" clId="{1D481FEF-2A16-4CCF-B179-08A0F1C8E9CC}" dt="2020-10-06T13:37:29.746" v="254" actId="478"/>
          <ac:picMkLst>
            <pc:docMk/>
            <pc:sldMk cId="332221275" sldId="333"/>
            <ac:picMk id="6" creationId="{42C461EC-E118-4B4E-85B4-8B2299E9AB21}"/>
          </ac:picMkLst>
        </pc:picChg>
        <pc:picChg chg="del">
          <ac:chgData name="Alison" userId="70671642-1cab-4673-91d4-479775f6974b" providerId="ADAL" clId="{1D481FEF-2A16-4CCF-B179-08A0F1C8E9CC}" dt="2020-10-06T13:37:35.651" v="257" actId="478"/>
          <ac:picMkLst>
            <pc:docMk/>
            <pc:sldMk cId="332221275" sldId="333"/>
            <ac:picMk id="9" creationId="{FB0ECF3D-4F6F-4E54-95E1-0134A58C3FB3}"/>
          </ac:picMkLst>
        </pc:picChg>
        <pc:picChg chg="add mod">
          <ac:chgData name="Alison" userId="70671642-1cab-4673-91d4-479775f6974b" providerId="ADAL" clId="{1D481FEF-2A16-4CCF-B179-08A0F1C8E9CC}" dt="2020-10-06T13:38:51.487" v="273" actId="1076"/>
          <ac:picMkLst>
            <pc:docMk/>
            <pc:sldMk cId="332221275" sldId="333"/>
            <ac:picMk id="10" creationId="{D2B552E0-6BAC-4D3E-AD0A-ADE1F59F642C}"/>
          </ac:picMkLst>
        </pc:picChg>
        <pc:picChg chg="add mod">
          <ac:chgData name="Alison" userId="70671642-1cab-4673-91d4-479775f6974b" providerId="ADAL" clId="{1D481FEF-2A16-4CCF-B179-08A0F1C8E9CC}" dt="2020-10-06T13:38:53.700" v="274" actId="1076"/>
          <ac:picMkLst>
            <pc:docMk/>
            <pc:sldMk cId="332221275" sldId="333"/>
            <ac:picMk id="11" creationId="{6A1B088F-2986-43F2-871E-9B0A30082DCB}"/>
          </ac:picMkLst>
        </pc:picChg>
        <pc:picChg chg="del">
          <ac:chgData name="Alison" userId="70671642-1cab-4673-91d4-479775f6974b" providerId="ADAL" clId="{1D481FEF-2A16-4CCF-B179-08A0F1C8E9CC}" dt="2020-10-06T13:37:34.339" v="255" actId="478"/>
          <ac:picMkLst>
            <pc:docMk/>
            <pc:sldMk cId="332221275" sldId="333"/>
            <ac:picMk id="12" creationId="{B5C5C0C0-B66A-4E7B-AA4A-56E73BDC5A35}"/>
          </ac:picMkLst>
        </pc:picChg>
        <pc:picChg chg="del">
          <ac:chgData name="Alison" userId="70671642-1cab-4673-91d4-479775f6974b" providerId="ADAL" clId="{1D481FEF-2A16-4CCF-B179-08A0F1C8E9CC}" dt="2020-10-06T13:37:34.994" v="256" actId="478"/>
          <ac:picMkLst>
            <pc:docMk/>
            <pc:sldMk cId="332221275" sldId="333"/>
            <ac:picMk id="13" creationId="{BF6B1CE1-E826-4232-A202-450CDD68AE7A}"/>
          </ac:picMkLst>
        </pc:picChg>
      </pc:sldChg>
      <pc:sldChg chg="addSp delSp modSp add mod delAnim modAnim">
        <pc:chgData name="Alison" userId="70671642-1cab-4673-91d4-479775f6974b" providerId="ADAL" clId="{1D481FEF-2A16-4CCF-B179-08A0F1C8E9CC}" dt="2020-10-06T13:41:58.649" v="312" actId="1076"/>
        <pc:sldMkLst>
          <pc:docMk/>
          <pc:sldMk cId="3476094461" sldId="334"/>
        </pc:sldMkLst>
        <pc:picChg chg="del">
          <ac:chgData name="Alison" userId="70671642-1cab-4673-91d4-479775f6974b" providerId="ADAL" clId="{1D481FEF-2A16-4CCF-B179-08A0F1C8E9CC}" dt="2020-10-06T13:39:10.354" v="276" actId="478"/>
          <ac:picMkLst>
            <pc:docMk/>
            <pc:sldMk cId="3476094461" sldId="334"/>
            <ac:picMk id="3" creationId="{804D9A7E-5FF4-43FF-BD8A-6C56B94E06CF}"/>
          </ac:picMkLst>
        </pc:picChg>
        <pc:picChg chg="add mod modCrop">
          <ac:chgData name="Alison" userId="70671642-1cab-4673-91d4-479775f6974b" providerId="ADAL" clId="{1D481FEF-2A16-4CCF-B179-08A0F1C8E9CC}" dt="2020-10-06T13:41:46.642" v="307" actId="1076"/>
          <ac:picMkLst>
            <pc:docMk/>
            <pc:sldMk cId="3476094461" sldId="334"/>
            <ac:picMk id="6" creationId="{02B907CF-D543-4ECA-A163-970A48F14D2E}"/>
          </ac:picMkLst>
        </pc:picChg>
        <pc:picChg chg="add mod modCrop">
          <ac:chgData name="Alison" userId="70671642-1cab-4673-91d4-479775f6974b" providerId="ADAL" clId="{1D481FEF-2A16-4CCF-B179-08A0F1C8E9CC}" dt="2020-10-06T13:40:19.846" v="288" actId="14100"/>
          <ac:picMkLst>
            <pc:docMk/>
            <pc:sldMk cId="3476094461" sldId="334"/>
            <ac:picMk id="8" creationId="{28A45752-5EA3-4BD6-86AB-57AA95D0A672}"/>
          </ac:picMkLst>
        </pc:picChg>
        <pc:picChg chg="del">
          <ac:chgData name="Alison" userId="70671642-1cab-4673-91d4-479775f6974b" providerId="ADAL" clId="{1D481FEF-2A16-4CCF-B179-08A0F1C8E9CC}" dt="2020-10-06T13:39:11.736" v="277" actId="478"/>
          <ac:picMkLst>
            <pc:docMk/>
            <pc:sldMk cId="3476094461" sldId="334"/>
            <ac:picMk id="10" creationId="{D2B552E0-6BAC-4D3E-AD0A-ADE1F59F642C}"/>
          </ac:picMkLst>
        </pc:picChg>
        <pc:picChg chg="del">
          <ac:chgData name="Alison" userId="70671642-1cab-4673-91d4-479775f6974b" providerId="ADAL" clId="{1D481FEF-2A16-4CCF-B179-08A0F1C8E9CC}" dt="2020-10-06T13:39:12.243" v="278" actId="478"/>
          <ac:picMkLst>
            <pc:docMk/>
            <pc:sldMk cId="3476094461" sldId="334"/>
            <ac:picMk id="11" creationId="{6A1B088F-2986-43F2-871E-9B0A30082DCB}"/>
          </ac:picMkLst>
        </pc:picChg>
        <pc:picChg chg="add mod">
          <ac:chgData name="Alison" userId="70671642-1cab-4673-91d4-479775f6974b" providerId="ADAL" clId="{1D481FEF-2A16-4CCF-B179-08A0F1C8E9CC}" dt="2020-10-06T13:41:49.805" v="308" actId="1076"/>
          <ac:picMkLst>
            <pc:docMk/>
            <pc:sldMk cId="3476094461" sldId="334"/>
            <ac:picMk id="12" creationId="{C5107740-FE07-480B-AAC7-AA73EE30A537}"/>
          </ac:picMkLst>
        </pc:picChg>
        <pc:picChg chg="add mod">
          <ac:chgData name="Alison" userId="70671642-1cab-4673-91d4-479775f6974b" providerId="ADAL" clId="{1D481FEF-2A16-4CCF-B179-08A0F1C8E9CC}" dt="2020-10-06T13:41:51.881" v="309" actId="1076"/>
          <ac:picMkLst>
            <pc:docMk/>
            <pc:sldMk cId="3476094461" sldId="334"/>
            <ac:picMk id="13" creationId="{595EC4C6-B957-437A-9D9B-A54B7EBA5BDA}"/>
          </ac:picMkLst>
        </pc:picChg>
        <pc:picChg chg="add del">
          <ac:chgData name="Alison" userId="70671642-1cab-4673-91d4-479775f6974b" providerId="ADAL" clId="{1D481FEF-2A16-4CCF-B179-08A0F1C8E9CC}" dt="2020-10-06T13:41:15.307" v="299" actId="478"/>
          <ac:picMkLst>
            <pc:docMk/>
            <pc:sldMk cId="3476094461" sldId="334"/>
            <ac:picMk id="14" creationId="{208B597A-A3B1-4024-A654-C7B11980CF33}"/>
          </ac:picMkLst>
        </pc:picChg>
        <pc:picChg chg="add mod">
          <ac:chgData name="Alison" userId="70671642-1cab-4673-91d4-479775f6974b" providerId="ADAL" clId="{1D481FEF-2A16-4CCF-B179-08A0F1C8E9CC}" dt="2020-10-06T13:41:58.649" v="312" actId="1076"/>
          <ac:picMkLst>
            <pc:docMk/>
            <pc:sldMk cId="3476094461" sldId="334"/>
            <ac:picMk id="15" creationId="{E65FF4C6-2967-4221-8224-BD33870D8EDA}"/>
          </ac:picMkLst>
        </pc:picChg>
      </pc:sldChg>
      <pc:sldChg chg="addSp delSp modSp add mod delAnim modAnim">
        <pc:chgData name="Alison" userId="70671642-1cab-4673-91d4-479775f6974b" providerId="ADAL" clId="{1D481FEF-2A16-4CCF-B179-08A0F1C8E9CC}" dt="2020-10-06T13:45:14.368" v="350"/>
        <pc:sldMkLst>
          <pc:docMk/>
          <pc:sldMk cId="602679212" sldId="335"/>
        </pc:sldMkLst>
        <pc:picChg chg="add mod modCrop">
          <ac:chgData name="Alison" userId="70671642-1cab-4673-91d4-479775f6974b" providerId="ADAL" clId="{1D481FEF-2A16-4CCF-B179-08A0F1C8E9CC}" dt="2020-10-06T13:42:55.338" v="325" actId="14100"/>
          <ac:picMkLst>
            <pc:docMk/>
            <pc:sldMk cId="602679212" sldId="335"/>
            <ac:picMk id="3" creationId="{9947F075-E70A-4757-9BF3-B6FA1CC0F72D}"/>
          </ac:picMkLst>
        </pc:picChg>
        <pc:picChg chg="del">
          <ac:chgData name="Alison" userId="70671642-1cab-4673-91d4-479775f6974b" providerId="ADAL" clId="{1D481FEF-2A16-4CCF-B179-08A0F1C8E9CC}" dt="2020-10-06T13:42:10.731" v="314" actId="478"/>
          <ac:picMkLst>
            <pc:docMk/>
            <pc:sldMk cId="602679212" sldId="335"/>
            <ac:picMk id="6" creationId="{02B907CF-D543-4ECA-A163-970A48F14D2E}"/>
          </ac:picMkLst>
        </pc:picChg>
        <pc:picChg chg="del">
          <ac:chgData name="Alison" userId="70671642-1cab-4673-91d4-479775f6974b" providerId="ADAL" clId="{1D481FEF-2A16-4CCF-B179-08A0F1C8E9CC}" dt="2020-10-06T13:42:11.699" v="315" actId="478"/>
          <ac:picMkLst>
            <pc:docMk/>
            <pc:sldMk cId="602679212" sldId="335"/>
            <ac:picMk id="8" creationId="{28A45752-5EA3-4BD6-86AB-57AA95D0A672}"/>
          </ac:picMkLst>
        </pc:picChg>
        <pc:picChg chg="add mod modCrop">
          <ac:chgData name="Alison" userId="70671642-1cab-4673-91d4-479775f6974b" providerId="ADAL" clId="{1D481FEF-2A16-4CCF-B179-08A0F1C8E9CC}" dt="2020-10-06T13:43:30.120" v="331" actId="1076"/>
          <ac:picMkLst>
            <pc:docMk/>
            <pc:sldMk cId="602679212" sldId="335"/>
            <ac:picMk id="9" creationId="{E771B7CC-F951-4F6C-A018-F21B83449C1E}"/>
          </ac:picMkLst>
        </pc:picChg>
        <pc:picChg chg="del">
          <ac:chgData name="Alison" userId="70671642-1cab-4673-91d4-479775f6974b" providerId="ADAL" clId="{1D481FEF-2A16-4CCF-B179-08A0F1C8E9CC}" dt="2020-10-06T13:42:14.181" v="316" actId="478"/>
          <ac:picMkLst>
            <pc:docMk/>
            <pc:sldMk cId="602679212" sldId="335"/>
            <ac:picMk id="12" creationId="{C5107740-FE07-480B-AAC7-AA73EE30A537}"/>
          </ac:picMkLst>
        </pc:picChg>
        <pc:picChg chg="del">
          <ac:chgData name="Alison" userId="70671642-1cab-4673-91d4-479775f6974b" providerId="ADAL" clId="{1D481FEF-2A16-4CCF-B179-08A0F1C8E9CC}" dt="2020-10-06T13:42:14.691" v="317" actId="478"/>
          <ac:picMkLst>
            <pc:docMk/>
            <pc:sldMk cId="602679212" sldId="335"/>
            <ac:picMk id="13" creationId="{595EC4C6-B957-437A-9D9B-A54B7EBA5BDA}"/>
          </ac:picMkLst>
        </pc:picChg>
        <pc:picChg chg="add mod">
          <ac:chgData name="Alison" userId="70671642-1cab-4673-91d4-479775f6974b" providerId="ADAL" clId="{1D481FEF-2A16-4CCF-B179-08A0F1C8E9CC}" dt="2020-10-06T13:44:12.115" v="338" actId="1076"/>
          <ac:picMkLst>
            <pc:docMk/>
            <pc:sldMk cId="602679212" sldId="335"/>
            <ac:picMk id="14" creationId="{76D64660-DF24-4653-95B8-143494E50DF2}"/>
          </ac:picMkLst>
        </pc:picChg>
        <pc:picChg chg="del">
          <ac:chgData name="Alison" userId="70671642-1cab-4673-91d4-479775f6974b" providerId="ADAL" clId="{1D481FEF-2A16-4CCF-B179-08A0F1C8E9CC}" dt="2020-10-06T13:42:15.297" v="318" actId="478"/>
          <ac:picMkLst>
            <pc:docMk/>
            <pc:sldMk cId="602679212" sldId="335"/>
            <ac:picMk id="15" creationId="{E65FF4C6-2967-4221-8224-BD33870D8EDA}"/>
          </ac:picMkLst>
        </pc:picChg>
        <pc:picChg chg="add mod">
          <ac:chgData name="Alison" userId="70671642-1cab-4673-91d4-479775f6974b" providerId="ADAL" clId="{1D481FEF-2A16-4CCF-B179-08A0F1C8E9CC}" dt="2020-10-06T13:44:15.431" v="339" actId="1076"/>
          <ac:picMkLst>
            <pc:docMk/>
            <pc:sldMk cId="602679212" sldId="335"/>
            <ac:picMk id="16" creationId="{E87B848E-A265-4088-A8A5-0EF349EAFD60}"/>
          </ac:picMkLst>
        </pc:picChg>
        <pc:picChg chg="add mod">
          <ac:chgData name="Alison" userId="70671642-1cab-4673-91d4-479775f6974b" providerId="ADAL" clId="{1D481FEF-2A16-4CCF-B179-08A0F1C8E9CC}" dt="2020-10-06T13:44:00.802" v="334" actId="1076"/>
          <ac:picMkLst>
            <pc:docMk/>
            <pc:sldMk cId="602679212" sldId="335"/>
            <ac:picMk id="17" creationId="{0605BA3F-1F15-4813-AE83-A923A43261B7}"/>
          </ac:picMkLst>
        </pc:picChg>
        <pc:picChg chg="add mod">
          <ac:chgData name="Alison" userId="70671642-1cab-4673-91d4-479775f6974b" providerId="ADAL" clId="{1D481FEF-2A16-4CCF-B179-08A0F1C8E9CC}" dt="2020-10-06T13:44:02.179" v="335" actId="1076"/>
          <ac:picMkLst>
            <pc:docMk/>
            <pc:sldMk cId="602679212" sldId="335"/>
            <ac:picMk id="18" creationId="{94A77D6F-689E-4BA7-A707-5A77907F7851}"/>
          </ac:picMkLst>
        </pc:picChg>
        <pc:picChg chg="add mod">
          <ac:chgData name="Alison" userId="70671642-1cab-4673-91d4-479775f6974b" providerId="ADAL" clId="{1D481FEF-2A16-4CCF-B179-08A0F1C8E9CC}" dt="2020-10-06T13:44:06.331" v="336" actId="1076"/>
          <ac:picMkLst>
            <pc:docMk/>
            <pc:sldMk cId="602679212" sldId="335"/>
            <ac:picMk id="19" creationId="{17EEAC8C-A083-4B52-BBB3-A6A83A8BD0CD}"/>
          </ac:picMkLst>
        </pc:picChg>
        <pc:picChg chg="add mod">
          <ac:chgData name="Alison" userId="70671642-1cab-4673-91d4-479775f6974b" providerId="ADAL" clId="{1D481FEF-2A16-4CCF-B179-08A0F1C8E9CC}" dt="2020-10-06T13:44:08.815" v="337" actId="1076"/>
          <ac:picMkLst>
            <pc:docMk/>
            <pc:sldMk cId="602679212" sldId="335"/>
            <ac:picMk id="20" creationId="{EABB7029-93FF-48B8-9EB1-40799CEA709F}"/>
          </ac:picMkLst>
        </pc:picChg>
        <pc:picChg chg="add mod">
          <ac:chgData name="Alison" userId="70671642-1cab-4673-91d4-479775f6974b" providerId="ADAL" clId="{1D481FEF-2A16-4CCF-B179-08A0F1C8E9CC}" dt="2020-10-06T13:44:36.093" v="341" actId="1076"/>
          <ac:picMkLst>
            <pc:docMk/>
            <pc:sldMk cId="602679212" sldId="335"/>
            <ac:picMk id="21" creationId="{83341434-4353-4DE6-9EE8-85E3C3276374}"/>
          </ac:picMkLst>
        </pc:picChg>
        <pc:picChg chg="add mod">
          <ac:chgData name="Alison" userId="70671642-1cab-4673-91d4-479775f6974b" providerId="ADAL" clId="{1D481FEF-2A16-4CCF-B179-08A0F1C8E9CC}" dt="2020-10-06T13:44:47.987" v="344" actId="1076"/>
          <ac:picMkLst>
            <pc:docMk/>
            <pc:sldMk cId="602679212" sldId="335"/>
            <ac:picMk id="22" creationId="{B8117AF1-1549-4B41-964D-786A3A2E77FD}"/>
          </ac:picMkLst>
        </pc:picChg>
        <pc:picChg chg="add mod">
          <ac:chgData name="Alison" userId="70671642-1cab-4673-91d4-479775f6974b" providerId="ADAL" clId="{1D481FEF-2A16-4CCF-B179-08A0F1C8E9CC}" dt="2020-10-06T13:44:57.881" v="346" actId="1076"/>
          <ac:picMkLst>
            <pc:docMk/>
            <pc:sldMk cId="602679212" sldId="335"/>
            <ac:picMk id="23" creationId="{E95419C1-9105-4A21-A4DC-CA9F44802F43}"/>
          </ac:picMkLst>
        </pc:picChg>
        <pc:picChg chg="add mod">
          <ac:chgData name="Alison" userId="70671642-1cab-4673-91d4-479775f6974b" providerId="ADAL" clId="{1D481FEF-2A16-4CCF-B179-08A0F1C8E9CC}" dt="2020-10-06T13:45:03.344" v="348" actId="1076"/>
          <ac:picMkLst>
            <pc:docMk/>
            <pc:sldMk cId="602679212" sldId="335"/>
            <ac:picMk id="24" creationId="{BC24A7A1-6138-4377-947F-2E4578CF8627}"/>
          </ac:picMkLst>
        </pc:picChg>
        <pc:picChg chg="add mod">
          <ac:chgData name="Alison" userId="70671642-1cab-4673-91d4-479775f6974b" providerId="ADAL" clId="{1D481FEF-2A16-4CCF-B179-08A0F1C8E9CC}" dt="2020-10-06T13:45:06.272" v="349" actId="571"/>
          <ac:picMkLst>
            <pc:docMk/>
            <pc:sldMk cId="602679212" sldId="335"/>
            <ac:picMk id="25" creationId="{6D1CA844-EE9A-4D6C-A148-7142E1036A8A}"/>
          </ac:picMkLst>
        </pc:picChg>
        <pc:picChg chg="add mod">
          <ac:chgData name="Alison" userId="70671642-1cab-4673-91d4-479775f6974b" providerId="ADAL" clId="{1D481FEF-2A16-4CCF-B179-08A0F1C8E9CC}" dt="2020-10-06T13:45:06.272" v="349" actId="571"/>
          <ac:picMkLst>
            <pc:docMk/>
            <pc:sldMk cId="602679212" sldId="335"/>
            <ac:picMk id="26" creationId="{C5AA9A18-24A1-43E7-A72F-8AEBCC982530}"/>
          </ac:picMkLst>
        </pc:picChg>
      </pc:sldChg>
      <pc:sldChg chg="addSp delSp modSp add mod ord delAnim modAnim">
        <pc:chgData name="Alison" userId="70671642-1cab-4673-91d4-479775f6974b" providerId="ADAL" clId="{1D481FEF-2A16-4CCF-B179-08A0F1C8E9CC}" dt="2020-10-06T13:47:37.001" v="377"/>
        <pc:sldMkLst>
          <pc:docMk/>
          <pc:sldMk cId="1663213395" sldId="336"/>
        </pc:sldMkLst>
        <pc:picChg chg="del">
          <ac:chgData name="Alison" userId="70671642-1cab-4673-91d4-479775f6974b" providerId="ADAL" clId="{1D481FEF-2A16-4CCF-B179-08A0F1C8E9CC}" dt="2020-10-06T13:45:34.076" v="354" actId="478"/>
          <ac:picMkLst>
            <pc:docMk/>
            <pc:sldMk cId="1663213395" sldId="336"/>
            <ac:picMk id="3" creationId="{804D9A7E-5FF4-43FF-BD8A-6C56B94E06CF}"/>
          </ac:picMkLst>
        </pc:picChg>
        <pc:picChg chg="add mod modCrop">
          <ac:chgData name="Alison" userId="70671642-1cab-4673-91d4-479775f6974b" providerId="ADAL" clId="{1D481FEF-2A16-4CCF-B179-08A0F1C8E9CC}" dt="2020-10-06T13:46:11.327" v="362" actId="1076"/>
          <ac:picMkLst>
            <pc:docMk/>
            <pc:sldMk cId="1663213395" sldId="336"/>
            <ac:picMk id="6" creationId="{09B1D612-2C4A-4D16-B801-1ABE9D8A9569}"/>
          </ac:picMkLst>
        </pc:picChg>
        <pc:picChg chg="add mod modCrop">
          <ac:chgData name="Alison" userId="70671642-1cab-4673-91d4-479775f6974b" providerId="ADAL" clId="{1D481FEF-2A16-4CCF-B179-08A0F1C8E9CC}" dt="2020-10-06T13:46:47.675" v="368" actId="1076"/>
          <ac:picMkLst>
            <pc:docMk/>
            <pc:sldMk cId="1663213395" sldId="336"/>
            <ac:picMk id="8" creationId="{19B037AF-1883-4F01-961A-4085BDF2683B}"/>
          </ac:picMkLst>
        </pc:picChg>
        <pc:picChg chg="del">
          <ac:chgData name="Alison" userId="70671642-1cab-4673-91d4-479775f6974b" providerId="ADAL" clId="{1D481FEF-2A16-4CCF-B179-08A0F1C8E9CC}" dt="2020-10-06T13:45:35.117" v="355" actId="478"/>
          <ac:picMkLst>
            <pc:docMk/>
            <pc:sldMk cId="1663213395" sldId="336"/>
            <ac:picMk id="10" creationId="{D2B552E0-6BAC-4D3E-AD0A-ADE1F59F642C}"/>
          </ac:picMkLst>
        </pc:picChg>
        <pc:picChg chg="del">
          <ac:chgData name="Alison" userId="70671642-1cab-4673-91d4-479775f6974b" providerId="ADAL" clId="{1D481FEF-2A16-4CCF-B179-08A0F1C8E9CC}" dt="2020-10-06T13:45:35.735" v="356" actId="478"/>
          <ac:picMkLst>
            <pc:docMk/>
            <pc:sldMk cId="1663213395" sldId="336"/>
            <ac:picMk id="11" creationId="{6A1B088F-2986-43F2-871E-9B0A30082DCB}"/>
          </ac:picMkLst>
        </pc:picChg>
        <pc:picChg chg="add mod">
          <ac:chgData name="Alison" userId="70671642-1cab-4673-91d4-479775f6974b" providerId="ADAL" clId="{1D481FEF-2A16-4CCF-B179-08A0F1C8E9CC}" dt="2020-10-06T13:47:22.951" v="374" actId="1076"/>
          <ac:picMkLst>
            <pc:docMk/>
            <pc:sldMk cId="1663213395" sldId="336"/>
            <ac:picMk id="12" creationId="{E4B39F0C-88B2-410A-8907-B10CDD42E0E7}"/>
          </ac:picMkLst>
        </pc:picChg>
        <pc:picChg chg="add mod">
          <ac:chgData name="Alison" userId="70671642-1cab-4673-91d4-479775f6974b" providerId="ADAL" clId="{1D481FEF-2A16-4CCF-B179-08A0F1C8E9CC}" dt="2020-10-06T13:47:25.261" v="375" actId="1076"/>
          <ac:picMkLst>
            <pc:docMk/>
            <pc:sldMk cId="1663213395" sldId="336"/>
            <ac:picMk id="13" creationId="{E86BA33C-3F9A-4D69-95BE-8DE75E2DB4C6}"/>
          </ac:picMkLst>
        </pc:picChg>
        <pc:picChg chg="add mod">
          <ac:chgData name="Alison" userId="70671642-1cab-4673-91d4-479775f6974b" providerId="ADAL" clId="{1D481FEF-2A16-4CCF-B179-08A0F1C8E9CC}" dt="2020-10-06T13:47:28.577" v="376" actId="1076"/>
          <ac:picMkLst>
            <pc:docMk/>
            <pc:sldMk cId="1663213395" sldId="336"/>
            <ac:picMk id="14" creationId="{E311093F-DC49-446D-A06B-34C61595AB85}"/>
          </ac:picMkLst>
        </pc:picChg>
        <pc:picChg chg="add mod">
          <ac:chgData name="Alison" userId="70671642-1cab-4673-91d4-479775f6974b" providerId="ADAL" clId="{1D481FEF-2A16-4CCF-B179-08A0F1C8E9CC}" dt="2020-10-06T13:47:20.132" v="373" actId="1076"/>
          <ac:picMkLst>
            <pc:docMk/>
            <pc:sldMk cId="1663213395" sldId="336"/>
            <ac:picMk id="15" creationId="{08902797-05AC-44F6-85B9-81A63645D044}"/>
          </ac:picMkLst>
        </pc:picChg>
        <pc:picChg chg="add mod">
          <ac:chgData name="Alison" userId="70671642-1cab-4673-91d4-479775f6974b" providerId="ADAL" clId="{1D481FEF-2A16-4CCF-B179-08A0F1C8E9CC}" dt="2020-10-06T13:47:15.727" v="371" actId="1076"/>
          <ac:picMkLst>
            <pc:docMk/>
            <pc:sldMk cId="1663213395" sldId="336"/>
            <ac:picMk id="16" creationId="{3B610AF7-245C-4ADA-808D-48DA8ACE82BB}"/>
          </ac:picMkLst>
        </pc:picChg>
        <pc:picChg chg="add mod">
          <ac:chgData name="Alison" userId="70671642-1cab-4673-91d4-479775f6974b" providerId="ADAL" clId="{1D481FEF-2A16-4CCF-B179-08A0F1C8E9CC}" dt="2020-10-06T13:47:18.420" v="372" actId="1076"/>
          <ac:picMkLst>
            <pc:docMk/>
            <pc:sldMk cId="1663213395" sldId="336"/>
            <ac:picMk id="17" creationId="{4D4435EE-1CA2-4C70-BA5B-2F29EB95F962}"/>
          </ac:picMkLst>
        </pc:picChg>
      </pc:sldChg>
      <pc:sldChg chg="addSp delSp modSp add mod ord delAnim modAnim">
        <pc:chgData name="Alison" userId="70671642-1cab-4673-91d4-479775f6974b" providerId="ADAL" clId="{1D481FEF-2A16-4CCF-B179-08A0F1C8E9CC}" dt="2020-10-06T13:53:04.740" v="429"/>
        <pc:sldMkLst>
          <pc:docMk/>
          <pc:sldMk cId="3008772847" sldId="337"/>
        </pc:sldMkLst>
        <pc:picChg chg="add mod modCrop">
          <ac:chgData name="Alison" userId="70671642-1cab-4673-91d4-479775f6974b" providerId="ADAL" clId="{1D481FEF-2A16-4CCF-B179-08A0F1C8E9CC}" dt="2020-10-06T13:51:54.642" v="421" actId="14100"/>
          <ac:picMkLst>
            <pc:docMk/>
            <pc:sldMk cId="3008772847" sldId="337"/>
            <ac:picMk id="3" creationId="{A2190AF0-D5D8-41F5-B0E9-9F72363C3D09}"/>
          </ac:picMkLst>
        </pc:picChg>
        <pc:picChg chg="del">
          <ac:chgData name="Alison" userId="70671642-1cab-4673-91d4-479775f6974b" providerId="ADAL" clId="{1D481FEF-2A16-4CCF-B179-08A0F1C8E9CC}" dt="2020-10-06T13:48:20.094" v="389" actId="478"/>
          <ac:picMkLst>
            <pc:docMk/>
            <pc:sldMk cId="3008772847" sldId="337"/>
            <ac:picMk id="6" creationId="{02B907CF-D543-4ECA-A163-970A48F14D2E}"/>
          </ac:picMkLst>
        </pc:picChg>
        <pc:picChg chg="del">
          <ac:chgData name="Alison" userId="70671642-1cab-4673-91d4-479775f6974b" providerId="ADAL" clId="{1D481FEF-2A16-4CCF-B179-08A0F1C8E9CC}" dt="2020-10-06T13:48:23.374" v="393" actId="478"/>
          <ac:picMkLst>
            <pc:docMk/>
            <pc:sldMk cId="3008772847" sldId="337"/>
            <ac:picMk id="8" creationId="{28A45752-5EA3-4BD6-86AB-57AA95D0A672}"/>
          </ac:picMkLst>
        </pc:picChg>
        <pc:picChg chg="add mod modCrop">
          <ac:chgData name="Alison" userId="70671642-1cab-4673-91d4-479775f6974b" providerId="ADAL" clId="{1D481FEF-2A16-4CCF-B179-08A0F1C8E9CC}" dt="2020-10-06T13:52:40.815" v="426" actId="14100"/>
          <ac:picMkLst>
            <pc:docMk/>
            <pc:sldMk cId="3008772847" sldId="337"/>
            <ac:picMk id="9" creationId="{76137AB0-26F1-487E-B4F0-3E9BF9ACBFAD}"/>
          </ac:picMkLst>
        </pc:picChg>
        <pc:picChg chg="add mod">
          <ac:chgData name="Alison" userId="70671642-1cab-4673-91d4-479775f6974b" providerId="ADAL" clId="{1D481FEF-2A16-4CCF-B179-08A0F1C8E9CC}" dt="2020-10-06T13:52:56.668" v="428" actId="1076"/>
          <ac:picMkLst>
            <pc:docMk/>
            <pc:sldMk cId="3008772847" sldId="337"/>
            <ac:picMk id="11" creationId="{5736D4CE-70AA-47A1-92E7-8D0098BB49E6}"/>
          </ac:picMkLst>
        </pc:picChg>
        <pc:picChg chg="del">
          <ac:chgData name="Alison" userId="70671642-1cab-4673-91d4-479775f6974b" providerId="ADAL" clId="{1D481FEF-2A16-4CCF-B179-08A0F1C8E9CC}" dt="2020-10-06T13:48:21.232" v="390" actId="478"/>
          <ac:picMkLst>
            <pc:docMk/>
            <pc:sldMk cId="3008772847" sldId="337"/>
            <ac:picMk id="12" creationId="{C5107740-FE07-480B-AAC7-AA73EE30A537}"/>
          </ac:picMkLst>
        </pc:picChg>
        <pc:picChg chg="del">
          <ac:chgData name="Alison" userId="70671642-1cab-4673-91d4-479775f6974b" providerId="ADAL" clId="{1D481FEF-2A16-4CCF-B179-08A0F1C8E9CC}" dt="2020-10-06T13:48:21.857" v="391" actId="478"/>
          <ac:picMkLst>
            <pc:docMk/>
            <pc:sldMk cId="3008772847" sldId="337"/>
            <ac:picMk id="13" creationId="{595EC4C6-B957-437A-9D9B-A54B7EBA5BDA}"/>
          </ac:picMkLst>
        </pc:picChg>
        <pc:picChg chg="del">
          <ac:chgData name="Alison" userId="70671642-1cab-4673-91d4-479775f6974b" providerId="ADAL" clId="{1D481FEF-2A16-4CCF-B179-08A0F1C8E9CC}" dt="2020-10-06T13:48:22.511" v="392" actId="478"/>
          <ac:picMkLst>
            <pc:docMk/>
            <pc:sldMk cId="3008772847" sldId="337"/>
            <ac:picMk id="15" creationId="{E65FF4C6-2967-4221-8224-BD33870D8EDA}"/>
          </ac:picMkLst>
        </pc:picChg>
      </pc:sldChg>
      <pc:sldChg chg="addSp delSp modSp add mod ord delAnim modAnim">
        <pc:chgData name="Alison" userId="70671642-1cab-4673-91d4-479775f6974b" providerId="ADAL" clId="{1D481FEF-2A16-4CCF-B179-08A0F1C8E9CC}" dt="2020-10-06T13:51:12.457" v="414"/>
        <pc:sldMkLst>
          <pc:docMk/>
          <pc:sldMk cId="2008983535" sldId="338"/>
        </pc:sldMkLst>
        <pc:picChg chg="add del mod modCrop">
          <ac:chgData name="Alison" userId="70671642-1cab-4673-91d4-479775f6974b" providerId="ADAL" clId="{1D481FEF-2A16-4CCF-B179-08A0F1C8E9CC}" dt="2020-10-06T13:49:43.087" v="399" actId="478"/>
          <ac:picMkLst>
            <pc:docMk/>
            <pc:sldMk cId="2008983535" sldId="338"/>
            <ac:picMk id="3" creationId="{3993FBB7-CCD4-4DF2-ABD3-9F4E258D394E}"/>
          </ac:picMkLst>
        </pc:picChg>
        <pc:picChg chg="del">
          <ac:chgData name="Alison" userId="70671642-1cab-4673-91d4-479775f6974b" providerId="ADAL" clId="{1D481FEF-2A16-4CCF-B179-08A0F1C8E9CC}" dt="2020-10-06T13:48:13.141" v="384" actId="478"/>
          <ac:picMkLst>
            <pc:docMk/>
            <pc:sldMk cId="2008983535" sldId="338"/>
            <ac:picMk id="6" creationId="{02B907CF-D543-4ECA-A163-970A48F14D2E}"/>
          </ac:picMkLst>
        </pc:picChg>
        <pc:picChg chg="del">
          <ac:chgData name="Alison" userId="70671642-1cab-4673-91d4-479775f6974b" providerId="ADAL" clId="{1D481FEF-2A16-4CCF-B179-08A0F1C8E9CC}" dt="2020-10-06T13:48:16.431" v="388" actId="478"/>
          <ac:picMkLst>
            <pc:docMk/>
            <pc:sldMk cId="2008983535" sldId="338"/>
            <ac:picMk id="8" creationId="{28A45752-5EA3-4BD6-86AB-57AA95D0A672}"/>
          </ac:picMkLst>
        </pc:picChg>
        <pc:picChg chg="add mod modCrop">
          <ac:chgData name="Alison" userId="70671642-1cab-4673-91d4-479775f6974b" providerId="ADAL" clId="{1D481FEF-2A16-4CCF-B179-08A0F1C8E9CC}" dt="2020-10-06T13:50:15.578" v="405" actId="1076"/>
          <ac:picMkLst>
            <pc:docMk/>
            <pc:sldMk cId="2008983535" sldId="338"/>
            <ac:picMk id="9" creationId="{A265C67C-90C6-4236-9247-B2D8A31D02F1}"/>
          </ac:picMkLst>
        </pc:picChg>
        <pc:picChg chg="add mod modCrop">
          <ac:chgData name="Alison" userId="70671642-1cab-4673-91d4-479775f6974b" providerId="ADAL" clId="{1D481FEF-2A16-4CCF-B179-08A0F1C8E9CC}" dt="2020-10-06T13:50:45.538" v="410" actId="14100"/>
          <ac:picMkLst>
            <pc:docMk/>
            <pc:sldMk cId="2008983535" sldId="338"/>
            <ac:picMk id="11" creationId="{B4AA336B-AA8A-47D8-BE6A-F25C47A5B12D}"/>
          </ac:picMkLst>
        </pc:picChg>
        <pc:picChg chg="del">
          <ac:chgData name="Alison" userId="70671642-1cab-4673-91d4-479775f6974b" providerId="ADAL" clId="{1D481FEF-2A16-4CCF-B179-08A0F1C8E9CC}" dt="2020-10-06T13:48:14.313" v="385" actId="478"/>
          <ac:picMkLst>
            <pc:docMk/>
            <pc:sldMk cId="2008983535" sldId="338"/>
            <ac:picMk id="12" creationId="{C5107740-FE07-480B-AAC7-AA73EE30A537}"/>
          </ac:picMkLst>
        </pc:picChg>
        <pc:picChg chg="del">
          <ac:chgData name="Alison" userId="70671642-1cab-4673-91d4-479775f6974b" providerId="ADAL" clId="{1D481FEF-2A16-4CCF-B179-08A0F1C8E9CC}" dt="2020-10-06T13:48:14.904" v="386" actId="478"/>
          <ac:picMkLst>
            <pc:docMk/>
            <pc:sldMk cId="2008983535" sldId="338"/>
            <ac:picMk id="13" creationId="{595EC4C6-B957-437A-9D9B-A54B7EBA5BDA}"/>
          </ac:picMkLst>
        </pc:picChg>
        <pc:picChg chg="del">
          <ac:chgData name="Alison" userId="70671642-1cab-4673-91d4-479775f6974b" providerId="ADAL" clId="{1D481FEF-2A16-4CCF-B179-08A0F1C8E9CC}" dt="2020-10-06T13:48:15.582" v="387" actId="478"/>
          <ac:picMkLst>
            <pc:docMk/>
            <pc:sldMk cId="2008983535" sldId="338"/>
            <ac:picMk id="15" creationId="{E65FF4C6-2967-4221-8224-BD33870D8EDA}"/>
          </ac:picMkLst>
        </pc:picChg>
        <pc:picChg chg="add mod">
          <ac:chgData name="Alison" userId="70671642-1cab-4673-91d4-479775f6974b" providerId="ADAL" clId="{1D481FEF-2A16-4CCF-B179-08A0F1C8E9CC}" dt="2020-10-06T13:51:05.655" v="413" actId="1076"/>
          <ac:picMkLst>
            <pc:docMk/>
            <pc:sldMk cId="2008983535" sldId="338"/>
            <ac:picMk id="16" creationId="{4AA0ED7F-3ADC-4BC0-B129-05ECD192F31D}"/>
          </ac:picMkLst>
        </pc:picChg>
        <pc:picChg chg="add mod">
          <ac:chgData name="Alison" userId="70671642-1cab-4673-91d4-479775f6974b" providerId="ADAL" clId="{1D481FEF-2A16-4CCF-B179-08A0F1C8E9CC}" dt="2020-10-06T13:51:02.657" v="412" actId="1076"/>
          <ac:picMkLst>
            <pc:docMk/>
            <pc:sldMk cId="2008983535" sldId="338"/>
            <ac:picMk id="17" creationId="{507DF00F-6C16-47B7-A017-702E1EFFBF84}"/>
          </ac:picMkLst>
        </pc:picChg>
      </pc:sldChg>
      <pc:sldChg chg="add ord modAnim">
        <pc:chgData name="Alison" userId="70671642-1cab-4673-91d4-479775f6974b" providerId="ADAL" clId="{1D481FEF-2A16-4CCF-B179-08A0F1C8E9CC}" dt="2020-10-06T13:54:07.491" v="440"/>
        <pc:sldMkLst>
          <pc:docMk/>
          <pc:sldMk cId="3011012831" sldId="339"/>
        </pc:sldMkLst>
      </pc:sldChg>
      <pc:sldChg chg="addSp modSp new del mod">
        <pc:chgData name="Alison" userId="70671642-1cab-4673-91d4-479775f6974b" providerId="ADAL" clId="{1D481FEF-2A16-4CCF-B179-08A0F1C8E9CC}" dt="2020-10-06T14:29:03.760" v="1233" actId="47"/>
        <pc:sldMkLst>
          <pc:docMk/>
          <pc:sldMk cId="3734215671" sldId="340"/>
        </pc:sldMkLst>
        <pc:spChg chg="add mod">
          <ac:chgData name="Alison" userId="70671642-1cab-4673-91d4-479775f6974b" providerId="ADAL" clId="{1D481FEF-2A16-4CCF-B179-08A0F1C8E9CC}" dt="2020-10-06T14:10:38.171" v="739" actId="20577"/>
          <ac:spMkLst>
            <pc:docMk/>
            <pc:sldMk cId="3734215671" sldId="340"/>
            <ac:spMk id="4" creationId="{765A27D6-325F-471C-8D4A-720C7C1D266A}"/>
          </ac:spMkLst>
        </pc:spChg>
        <pc:picChg chg="add mod">
          <ac:chgData name="Alison" userId="70671642-1cab-4673-91d4-479775f6974b" providerId="ADAL" clId="{1D481FEF-2A16-4CCF-B179-08A0F1C8E9CC}" dt="2020-10-06T14:10:12.524" v="694" actId="1076"/>
          <ac:picMkLst>
            <pc:docMk/>
            <pc:sldMk cId="3734215671" sldId="340"/>
            <ac:picMk id="3" creationId="{D7400E5B-15F7-43E0-944B-1CFBE64296EC}"/>
          </ac:picMkLst>
        </pc:picChg>
      </pc:sldChg>
      <pc:sldChg chg="addSp delSp modSp new mod ord setBg">
        <pc:chgData name="Alison" userId="70671642-1cab-4673-91d4-479775f6974b" providerId="ADAL" clId="{1D481FEF-2A16-4CCF-B179-08A0F1C8E9CC}" dt="2020-10-06T14:34:01.855" v="1259" actId="1076"/>
        <pc:sldMkLst>
          <pc:docMk/>
          <pc:sldMk cId="2713475072" sldId="341"/>
        </pc:sldMkLst>
        <pc:spChg chg="add mod">
          <ac:chgData name="Alison" userId="70671642-1cab-4673-91d4-479775f6974b" providerId="ADAL" clId="{1D481FEF-2A16-4CCF-B179-08A0F1C8E9CC}" dt="2020-10-06T14:29:52.761" v="1237" actId="14100"/>
          <ac:spMkLst>
            <pc:docMk/>
            <pc:sldMk cId="2713475072" sldId="341"/>
            <ac:spMk id="3" creationId="{FAA537DE-2ACF-4CBC-8E01-5D63070C8D2F}"/>
          </ac:spMkLst>
        </pc:spChg>
        <pc:spChg chg="add del">
          <ac:chgData name="Alison" userId="70671642-1cab-4673-91d4-479775f6974b" providerId="ADAL" clId="{1D481FEF-2A16-4CCF-B179-08A0F1C8E9CC}" dt="2020-10-06T14:11:37.119" v="742" actId="26606"/>
          <ac:spMkLst>
            <pc:docMk/>
            <pc:sldMk cId="2713475072" sldId="341"/>
            <ac:spMk id="7" creationId="{42A4FC2C-047E-45A5-965D-8E1E3BF09BC6}"/>
          </ac:spMkLst>
        </pc:spChg>
        <pc:spChg chg="add mod">
          <ac:chgData name="Alison" userId="70671642-1cab-4673-91d4-479775f6974b" providerId="ADAL" clId="{1D481FEF-2A16-4CCF-B179-08A0F1C8E9CC}" dt="2020-10-06T14:27:22.911" v="1191" actId="1076"/>
          <ac:spMkLst>
            <pc:docMk/>
            <pc:sldMk cId="2713475072" sldId="341"/>
            <ac:spMk id="12" creationId="{7BD17FD1-7AC0-4405-8B3F-073243B909CA}"/>
          </ac:spMkLst>
        </pc:spChg>
        <pc:spChg chg="add del mod">
          <ac:chgData name="Alison" userId="70671642-1cab-4673-91d4-479775f6974b" providerId="ADAL" clId="{1D481FEF-2A16-4CCF-B179-08A0F1C8E9CC}" dt="2020-10-06T14:23:06.003" v="1149" actId="478"/>
          <ac:spMkLst>
            <pc:docMk/>
            <pc:sldMk cId="2713475072" sldId="341"/>
            <ac:spMk id="16" creationId="{12061799-641A-4CCF-81CF-12B7332FC313}"/>
          </ac:spMkLst>
        </pc:spChg>
        <pc:spChg chg="add mod">
          <ac:chgData name="Alison" userId="70671642-1cab-4673-91d4-479775f6974b" providerId="ADAL" clId="{1D481FEF-2A16-4CCF-B179-08A0F1C8E9CC}" dt="2020-10-06T14:27:35.584" v="1196" actId="14100"/>
          <ac:spMkLst>
            <pc:docMk/>
            <pc:sldMk cId="2713475072" sldId="341"/>
            <ac:spMk id="18" creationId="{0F61EFF8-3AC7-4D6F-9F7A-858ABF2AF6B8}"/>
          </ac:spMkLst>
        </pc:spChg>
        <pc:spChg chg="add mod">
          <ac:chgData name="Alison" userId="70671642-1cab-4673-91d4-479775f6974b" providerId="ADAL" clId="{1D481FEF-2A16-4CCF-B179-08A0F1C8E9CC}" dt="2020-10-06T14:28:54.944" v="1232" actId="1076"/>
          <ac:spMkLst>
            <pc:docMk/>
            <pc:sldMk cId="2713475072" sldId="341"/>
            <ac:spMk id="22" creationId="{8A8155CE-A30F-4237-B6F0-94F2D402664A}"/>
          </ac:spMkLst>
        </pc:spChg>
        <pc:picChg chg="add del mod">
          <ac:chgData name="Alison" userId="70671642-1cab-4673-91d4-479775f6974b" providerId="ADAL" clId="{1D481FEF-2A16-4CCF-B179-08A0F1C8E9CC}" dt="2020-10-06T14:27:17.077" v="1189" actId="478"/>
          <ac:picMkLst>
            <pc:docMk/>
            <pc:sldMk cId="2713475072" sldId="341"/>
            <ac:picMk id="2" creationId="{850D437F-A14E-4CA1-92E0-79AB332064E9}"/>
          </ac:picMkLst>
        </pc:picChg>
        <pc:picChg chg="add mod">
          <ac:chgData name="Alison" userId="70671642-1cab-4673-91d4-479775f6974b" providerId="ADAL" clId="{1D481FEF-2A16-4CCF-B179-08A0F1C8E9CC}" dt="2020-10-06T14:27:25.216" v="1192" actId="1076"/>
          <ac:picMkLst>
            <pc:docMk/>
            <pc:sldMk cId="2713475072" sldId="341"/>
            <ac:picMk id="4" creationId="{CFC4173F-C45F-4831-BF22-2B5A540358C5}"/>
          </ac:picMkLst>
        </pc:picChg>
        <pc:picChg chg="add mod">
          <ac:chgData name="Alison" userId="70671642-1cab-4673-91d4-479775f6974b" providerId="ADAL" clId="{1D481FEF-2A16-4CCF-B179-08A0F1C8E9CC}" dt="2020-10-06T14:34:01.855" v="1259" actId="1076"/>
          <ac:picMkLst>
            <pc:docMk/>
            <pc:sldMk cId="2713475072" sldId="341"/>
            <ac:picMk id="6" creationId="{1D171407-AE0E-4EFB-BE98-76B67D0DA416}"/>
          </ac:picMkLst>
        </pc:picChg>
        <pc:picChg chg="add mod">
          <ac:chgData name="Alison" userId="70671642-1cab-4673-91d4-479775f6974b" providerId="ADAL" clId="{1D481FEF-2A16-4CCF-B179-08A0F1C8E9CC}" dt="2020-10-06T14:28:51.772" v="1231" actId="1076"/>
          <ac:picMkLst>
            <pc:docMk/>
            <pc:sldMk cId="2713475072" sldId="341"/>
            <ac:picMk id="9" creationId="{47F8CDA3-890A-42A1-B957-386F6DB6950B}"/>
          </ac:picMkLst>
        </pc:picChg>
        <pc:picChg chg="add mod">
          <ac:chgData name="Alison" userId="70671642-1cab-4673-91d4-479775f6974b" providerId="ADAL" clId="{1D481FEF-2A16-4CCF-B179-08A0F1C8E9CC}" dt="2020-10-06T14:27:38.299" v="1197" actId="1076"/>
          <ac:picMkLst>
            <pc:docMk/>
            <pc:sldMk cId="2713475072" sldId="341"/>
            <ac:picMk id="11" creationId="{8304D7A7-CF59-424F-BF30-ADC7A1E0D805}"/>
          </ac:picMkLst>
        </pc:picChg>
        <pc:picChg chg="add mod modCrop">
          <ac:chgData name="Alison" userId="70671642-1cab-4673-91d4-479775f6974b" providerId="ADAL" clId="{1D481FEF-2A16-4CCF-B179-08A0F1C8E9CC}" dt="2020-10-06T14:27:28.451" v="1193" actId="1076"/>
          <ac:picMkLst>
            <pc:docMk/>
            <pc:sldMk cId="2713475072" sldId="341"/>
            <ac:picMk id="14" creationId="{74DC5811-8F01-4AD3-9843-92F9196311D7}"/>
          </ac:picMkLst>
        </pc:picChg>
        <pc:picChg chg="add mod">
          <ac:chgData name="Alison" userId="70671642-1cab-4673-91d4-479775f6974b" providerId="ADAL" clId="{1D481FEF-2A16-4CCF-B179-08A0F1C8E9CC}" dt="2020-10-06T14:27:30.135" v="1194" actId="1076"/>
          <ac:picMkLst>
            <pc:docMk/>
            <pc:sldMk cId="2713475072" sldId="341"/>
            <ac:picMk id="15" creationId="{0C6B83A3-B4A8-475D-928B-8CD7CB657F26}"/>
          </ac:picMkLst>
        </pc:picChg>
        <pc:picChg chg="add mod modCrop">
          <ac:chgData name="Alison" userId="70671642-1cab-4673-91d4-479775f6974b" providerId="ADAL" clId="{1D481FEF-2A16-4CCF-B179-08A0F1C8E9CC}" dt="2020-10-06T14:28:49.848" v="1230" actId="1076"/>
          <ac:picMkLst>
            <pc:docMk/>
            <pc:sldMk cId="2713475072" sldId="341"/>
            <ac:picMk id="21" creationId="{0D276A3E-1548-481C-9C70-A4B0D4545A47}"/>
          </ac:picMkLst>
        </pc:picChg>
        <pc:picChg chg="add del mod modCrop">
          <ac:chgData name="Alison" userId="70671642-1cab-4673-91d4-479775f6974b" providerId="ADAL" clId="{1D481FEF-2A16-4CCF-B179-08A0F1C8E9CC}" dt="2020-10-06T14:33:53.200" v="1255" actId="478"/>
          <ac:picMkLst>
            <pc:docMk/>
            <pc:sldMk cId="2713475072" sldId="341"/>
            <ac:picMk id="25" creationId="{C1BB1EE7-DF0D-4D5E-AFCD-70022450D1D9}"/>
          </ac:picMkLst>
        </pc:picChg>
        <pc:picChg chg="add mod modCrop">
          <ac:chgData name="Alison" userId="70671642-1cab-4673-91d4-479775f6974b" providerId="ADAL" clId="{1D481FEF-2A16-4CCF-B179-08A0F1C8E9CC}" dt="2020-10-06T14:34:00.219" v="1258" actId="1076"/>
          <ac:picMkLst>
            <pc:docMk/>
            <pc:sldMk cId="2713475072" sldId="341"/>
            <ac:picMk id="27" creationId="{EB3F4863-5430-4EAD-8038-F88D6630EF57}"/>
          </ac:picMkLst>
        </pc:picChg>
        <pc:picChg chg="add mod">
          <ac:chgData name="Alison" userId="70671642-1cab-4673-91d4-479775f6974b" providerId="ADAL" clId="{1D481FEF-2A16-4CCF-B179-08A0F1C8E9CC}" dt="2020-10-06T14:27:19.658" v="1190" actId="1076"/>
          <ac:picMkLst>
            <pc:docMk/>
            <pc:sldMk cId="2713475072" sldId="341"/>
            <ac:picMk id="3074" creationId="{94F4EF08-C9DC-4E2A-9075-60DC47DFC83B}"/>
          </ac:picMkLst>
        </pc:picChg>
      </pc:sldChg>
      <pc:sldChg chg="new del">
        <pc:chgData name="Alison" userId="70671642-1cab-4673-91d4-479775f6974b" providerId="ADAL" clId="{1D481FEF-2A16-4CCF-B179-08A0F1C8E9CC}" dt="2020-10-06T14:34:10.194" v="1260" actId="47"/>
        <pc:sldMkLst>
          <pc:docMk/>
          <pc:sldMk cId="2963783421" sldId="34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3BA7E1-5C49-4BA8-8319-B63DA56E2E8B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D5DCD8-965E-4CBC-9994-CC7A6088A0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264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E980CD-8002-477D-90BF-A1ADCDAA909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07669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E980CD-8002-477D-90BF-A1ADCDAA909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05466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CA7A5-090B-489D-B70A-CEC3004CE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2542FF-6D84-41F6-B2DC-00DEDE1AF0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BA13B7-AC46-4B38-8975-081D7F2DD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3C09BD-5C0B-4AFE-B7DE-4A59E532C3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CF284B-4D26-4A72-8C5E-63794ED209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6245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D5C71-3036-479D-A2F3-3D05C1E97E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35E69-A77A-43A0-9ABE-75EA7E78DD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D6AA7-2270-4345-A61E-9B1273D09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1C880-DACF-4EC4-8E62-075E07338E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A9831-A835-46BD-8913-3FD49610B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898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93ED7-8187-4C23-8E31-112D67916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064E53-2537-4DAD-B596-FA5A96D386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6BC90-10B1-46DA-BA66-B14CC3C702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AB0722-1CD4-494C-8AA2-58EC38996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32A880-125B-414F-97A7-0CCD201B3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65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76F92-9267-4D9E-B66A-67CE126D24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77A17-1F6F-40C4-9693-2C45BDCC34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2A699A-3A54-4A4B-9EFA-CFC42117C9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F632C4-83D5-4CFF-850F-234AF7B2E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AD8027-BECB-4684-B103-857489659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A95024-C0F2-4468-8106-FD407E596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7953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917F0-ECED-49A3-9B0D-DA3B78A74E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F25D01-B2F4-4BAA-AD93-808B3A2074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B2631B-102A-43F0-8AC0-FF96F209EA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FD120E-9E26-4935-AB36-6639D5CBDF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FEC4A5-B63B-46A1-82A1-1160C7DD166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6A44EDF-E5D4-49BF-9F9B-A1AC268EF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5C68A5-8E56-4B86-8D38-F27F1F5633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56ACC5-8BE5-4103-86ED-D904D1096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97636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EEA2B-EBEB-4F45-9D38-75FCCAEE6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3A4E2B-6214-4F3F-8B7B-86E81C760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20C748-28C8-4B57-B349-4AFF4159B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B554FB-6694-46B8-BBFA-C59776B01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737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B6CF7C-9BC8-4EF1-BF79-F9AE5F56C7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A150B1-377C-4209-B125-864B1EF11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79E07E-64A0-49E3-AE69-800834FB3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02065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F1CCC-3FA7-4867-A544-DFC055BD1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9BF275-645B-480A-822D-3A42D7B07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147DE2-F7FB-424E-9803-0A3CDEE2CD5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1B18A8-E81B-46A8-BFC2-149A1FCB1B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9C639-4CA6-4FD4-9CAD-FD38B9489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172CA-D864-4A5A-88CA-9AF8D4D9C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3146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CCCD7B-D320-48E5-B4DE-8EC3318B6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0050E0-47EB-4CE7-8D59-B910683D918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DDA07-94E9-4B38-A30F-E467159838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77AF27-C88C-4B44-993C-9AF02628C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58BAE3-1332-4B6B-A672-EDCC44CF8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E146E-9FEF-4FD6-8AA2-1B7AB3C2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299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88B14-D51D-423C-9BAE-8509B1168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6F82F5-B856-4E5D-BF28-939EC37E86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604DC-8855-4C2E-B519-24B156D29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175E29-2D43-4FE2-8CA3-301602C62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82464A-4AA0-4F6E-BB5B-249B61B10B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153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BA2A6A-C7FF-49AC-8B94-37FB2FB9C7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FBE99D-6F9D-4FCE-95D4-D0D46DBAEA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2E7165-48E6-4166-A16A-5F8A4B2B13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EA530-BBE8-4AC4-9E1B-CD8C32017E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EBD4C-6278-4B2A-97B4-07EBD85F23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198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9A9E4B5-42D7-476A-8B7E-2E7FC7F55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00DB7A-5DC8-47FC-99BF-5020FC3D1B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194C19-C429-4029-A42F-F119BD471F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479586-1E03-4FD6-B7C8-498E71741B27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DE07C-12A5-483B-94B6-EF690E5AE44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51A862-0D83-4CB3-AB60-B8F60F2F32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A65E91-8921-4068-B040-8FD0C3C6C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733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8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2.png"/><Relationship Id="rId7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image" Target="../media/image11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1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11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1.pn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1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5" Type="http://schemas.openxmlformats.org/officeDocument/2006/relationships/image" Target="../media/image1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pwrestaurants.co.uk/our-brands/steakhouse-bar-and-grill/swansea" TargetMode="External"/><Relationship Id="rId3" Type="http://schemas.openxmlformats.org/officeDocument/2006/relationships/hyperlink" Target="https://www.thegowergincompany.wales/" TargetMode="External"/><Relationship Id="rId7" Type="http://schemas.openxmlformats.org/officeDocument/2006/relationships/hyperlink" Target="https://ggsgelato.co.uk/" TargetMode="External"/><Relationship Id="rId12" Type="http://schemas.openxmlformats.org/officeDocument/2006/relationships/image" Target="../media/image40.pn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6.png"/><Relationship Id="rId11" Type="http://schemas.openxmlformats.org/officeDocument/2006/relationships/image" Target="../media/image39.png"/><Relationship Id="rId5" Type="http://schemas.openxmlformats.org/officeDocument/2006/relationships/hyperlink" Target="https://www.cinemaco.co.uk/" TargetMode="External"/><Relationship Id="rId10" Type="http://schemas.openxmlformats.org/officeDocument/2006/relationships/image" Target="../media/image38.png"/><Relationship Id="rId4" Type="http://schemas.openxmlformats.org/officeDocument/2006/relationships/image" Target="../media/image35.png"/><Relationship Id="rId9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2.png"/><Relationship Id="rId7" Type="http://schemas.openxmlformats.org/officeDocument/2006/relationships/hyperlink" Target="http://pastpapers.download.wjec.co.uk/s17-business-studies-ms.pdf" TargetMode="Externa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4.jpeg"/><Relationship Id="rId5" Type="http://schemas.openxmlformats.org/officeDocument/2006/relationships/hyperlink" Target="http://pastpapers.download.wjec.co.uk/s17-4080-01.pdf" TargetMode="External"/><Relationship Id="rId4" Type="http://schemas.openxmlformats.org/officeDocument/2006/relationships/image" Target="../media/image4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2059B7A-EAF1-4976-BDED-641F150BFB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4091" b="165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F1AA30-1231-462E-8952-70C1117D905E}"/>
              </a:ext>
            </a:extLst>
          </p:cNvPr>
          <p:cNvSpPr txBox="1"/>
          <p:nvPr/>
        </p:nvSpPr>
        <p:spPr>
          <a:xfrm>
            <a:off x="215802" y="218456"/>
            <a:ext cx="4876315" cy="332398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65000">
                <a:schemeClr val="accent1">
                  <a:lumMod val="45000"/>
                  <a:lumOff val="55000"/>
                </a:schemeClr>
              </a:gs>
              <a:gs pos="82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ECAD 6008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– 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+mn-cs"/>
              </a:rPr>
              <a:t>Professional and Pedagogic Studies: Leading the Learning: what, how and why am I teaching?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Assessment – GCSE Business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Times New Roman" panose="02020603050405020304" pitchFamily="18" charset="0"/>
                <a:cs typeface="+mn-cs"/>
              </a:rPr>
              <a:t>Development of personal subject and pedagogical knowledge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Times New Roman" panose="02020603050405020304" pitchFamily="18" charset="0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200DA7-C74A-42CC-A399-A0A7CB06DA22}"/>
              </a:ext>
            </a:extLst>
          </p:cNvPr>
          <p:cNvSpPr txBox="1"/>
          <p:nvPr/>
        </p:nvSpPr>
        <p:spPr>
          <a:xfrm rot="20380675">
            <a:off x="9032033" y="5673012"/>
            <a:ext cx="3032449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PGCE Business Studies </a:t>
            </a:r>
          </a:p>
        </p:txBody>
      </p:sp>
    </p:spTree>
    <p:extLst>
      <p:ext uri="{BB962C8B-B14F-4D97-AF65-F5344CB8AC3E}">
        <p14:creationId xmlns:p14="http://schemas.microsoft.com/office/powerpoint/2010/main" val="41504777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A910A8-C908-427A-86EC-B9DC8B9499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794"/>
          <a:stretch/>
        </p:blipFill>
        <p:spPr>
          <a:xfrm>
            <a:off x="8962571" y="78725"/>
            <a:ext cx="2946400" cy="28386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154C45-9EEE-4117-B36A-784C12DCE356}"/>
              </a:ext>
            </a:extLst>
          </p:cNvPr>
          <p:cNvSpPr txBox="1"/>
          <p:nvPr/>
        </p:nvSpPr>
        <p:spPr>
          <a:xfrm>
            <a:off x="631372" y="424543"/>
            <a:ext cx="611777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Session aims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20789C-959E-4264-9CFF-A601572F843F}"/>
              </a:ext>
            </a:extLst>
          </p:cNvPr>
          <p:cNvSpPr txBox="1"/>
          <p:nvPr/>
        </p:nvSpPr>
        <p:spPr>
          <a:xfrm>
            <a:off x="914400" y="1393185"/>
            <a:ext cx="8839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2646AC-3F56-4CA2-8955-1B63250540BE}"/>
              </a:ext>
            </a:extLst>
          </p:cNvPr>
          <p:cNvSpPr txBox="1"/>
          <p:nvPr/>
        </p:nvSpPr>
        <p:spPr>
          <a:xfrm>
            <a:off x="283029" y="1770476"/>
            <a:ext cx="9863256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To understand the Assessment Objectives (AOs) in GCSE Business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To accurately apply the AOs to given scenarios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+mn-cs"/>
              </a:rPr>
              <a:t>To use the information presented to enhance planning in ECAD6008 and PTE1/2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609013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 descr="Text, whiteboard&#10;&#10;Description automatically generated">
            <a:extLst>
              <a:ext uri="{FF2B5EF4-FFF2-40B4-BE49-F238E27FC236}">
                <a16:creationId xmlns:a16="http://schemas.microsoft.com/office/drawing/2014/main" id="{46754F3B-CE0F-47FA-9A9C-A1F23DF5C8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4F3CC5-781B-4B79-8E26-22B26AFEA10F}"/>
              </a:ext>
            </a:extLst>
          </p:cNvPr>
          <p:cNvSpPr txBox="1"/>
          <p:nvPr/>
        </p:nvSpPr>
        <p:spPr>
          <a:xfrm>
            <a:off x="526409" y="3594087"/>
            <a:ext cx="804714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0" dirty="0">
                <a:solidFill>
                  <a:srgbClr val="F44336"/>
                </a:solidFill>
                <a:effectLst/>
                <a:latin typeface="Roboto"/>
              </a:rPr>
              <a:t>AO1</a:t>
            </a:r>
            <a:r>
              <a:rPr lang="en-GB" sz="2400" b="0" i="0" dirty="0">
                <a:solidFill>
                  <a:srgbClr val="F44336"/>
                </a:solidFill>
                <a:effectLst/>
                <a:latin typeface="Roboto"/>
              </a:rPr>
              <a:t> - </a:t>
            </a:r>
            <a:r>
              <a:rPr lang="en-GB" sz="2400" b="0" i="0" u="sng" dirty="0">
                <a:solidFill>
                  <a:srgbClr val="F44336"/>
                </a:solidFill>
                <a:effectLst/>
                <a:latin typeface="Roboto"/>
              </a:rPr>
              <a:t>Demonstrate</a:t>
            </a:r>
            <a:r>
              <a:rPr lang="en-GB" sz="2400" b="0" i="0" dirty="0">
                <a:solidFill>
                  <a:srgbClr val="F44336"/>
                </a:solidFill>
                <a:effectLst/>
                <a:latin typeface="Roboto"/>
              </a:rPr>
              <a:t> knowledge and understanding of business concepts and issues.</a:t>
            </a:r>
          </a:p>
          <a:p>
            <a:pPr algn="l"/>
            <a:r>
              <a:rPr lang="en-GB" sz="2400" b="1" i="0" dirty="0">
                <a:solidFill>
                  <a:srgbClr val="8BC34A"/>
                </a:solidFill>
                <a:effectLst/>
                <a:latin typeface="Roboto"/>
              </a:rPr>
              <a:t>AO2</a:t>
            </a:r>
            <a:r>
              <a:rPr lang="en-GB" sz="2400" b="0" i="0" dirty="0">
                <a:solidFill>
                  <a:srgbClr val="8BC34A"/>
                </a:solidFill>
                <a:effectLst/>
                <a:latin typeface="Roboto"/>
              </a:rPr>
              <a:t> - </a:t>
            </a:r>
            <a:r>
              <a:rPr lang="en-GB" sz="2400" b="0" i="0" u="sng" dirty="0">
                <a:solidFill>
                  <a:srgbClr val="8BC34A"/>
                </a:solidFill>
                <a:effectLst/>
                <a:latin typeface="Roboto"/>
              </a:rPr>
              <a:t>Apply</a:t>
            </a:r>
            <a:r>
              <a:rPr lang="en-GB" sz="2400" b="0" i="0" dirty="0">
                <a:solidFill>
                  <a:srgbClr val="8BC34A"/>
                </a:solidFill>
                <a:effectLst/>
                <a:latin typeface="Roboto"/>
              </a:rPr>
              <a:t> knowledge and understanding of business concepts and issues to a variety of contexts.</a:t>
            </a:r>
          </a:p>
          <a:p>
            <a:pPr algn="l"/>
            <a:r>
              <a:rPr lang="en-GB" sz="2400" b="1" i="0" dirty="0">
                <a:solidFill>
                  <a:srgbClr val="29B6F6"/>
                </a:solidFill>
                <a:effectLst/>
                <a:latin typeface="Roboto"/>
              </a:rPr>
              <a:t>AO3</a:t>
            </a:r>
            <a:r>
              <a:rPr lang="en-GB" sz="2400" b="0" i="0" dirty="0">
                <a:solidFill>
                  <a:srgbClr val="29B6F6"/>
                </a:solidFill>
                <a:effectLst/>
                <a:latin typeface="Roboto"/>
              </a:rPr>
              <a:t> - </a:t>
            </a:r>
            <a:r>
              <a:rPr lang="en-GB" sz="2400" b="0" i="0" u="sng" dirty="0">
                <a:solidFill>
                  <a:srgbClr val="29B6F6"/>
                </a:solidFill>
                <a:effectLst/>
                <a:latin typeface="Roboto"/>
              </a:rPr>
              <a:t>Analyse</a:t>
            </a:r>
            <a:r>
              <a:rPr lang="en-GB" sz="2400" b="0" i="0" dirty="0">
                <a:solidFill>
                  <a:srgbClr val="29B6F6"/>
                </a:solidFill>
                <a:effectLst/>
                <a:latin typeface="Roboto"/>
              </a:rPr>
              <a:t> and </a:t>
            </a:r>
            <a:r>
              <a:rPr lang="en-GB" sz="2400" b="0" i="0" u="sng" dirty="0">
                <a:solidFill>
                  <a:srgbClr val="29B6F6"/>
                </a:solidFill>
                <a:effectLst/>
                <a:latin typeface="Roboto"/>
              </a:rPr>
              <a:t>evaluate</a:t>
            </a:r>
            <a:r>
              <a:rPr lang="en-GB" sz="2400" b="0" i="0" dirty="0">
                <a:solidFill>
                  <a:srgbClr val="29B6F6"/>
                </a:solidFill>
                <a:effectLst/>
                <a:latin typeface="Roboto"/>
              </a:rPr>
              <a:t> business information and issues to demonstrate understanding of business activity, make judgements and draw conclusions.</a:t>
            </a:r>
          </a:p>
        </p:txBody>
      </p:sp>
    </p:spTree>
    <p:extLst>
      <p:ext uri="{BB962C8B-B14F-4D97-AF65-F5344CB8AC3E}">
        <p14:creationId xmlns:p14="http://schemas.microsoft.com/office/powerpoint/2010/main" val="3827256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83FB1F0-DD4B-4CA1-B9D3-D358A4312A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03" t="17551" r="19413" b="11564"/>
          <a:stretch/>
        </p:blipFill>
        <p:spPr>
          <a:xfrm>
            <a:off x="811762" y="87644"/>
            <a:ext cx="10338319" cy="66827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8543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8BA4C4-8FA0-4FC5-A357-7030C1AF6A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378" t="39047" r="19796" b="23674"/>
          <a:stretch/>
        </p:blipFill>
        <p:spPr>
          <a:xfrm>
            <a:off x="473169" y="1861458"/>
            <a:ext cx="10145068" cy="333303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14A1153-0EA9-41D1-82B4-C945A71990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439" t="38095" r="20102" b="53333"/>
          <a:stretch/>
        </p:blipFill>
        <p:spPr>
          <a:xfrm>
            <a:off x="1049806" y="5194489"/>
            <a:ext cx="10092388" cy="80483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05A82AD-0F86-4F08-8D90-64539F03DF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54189" y="2640054"/>
            <a:ext cx="676715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512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6D0BDD-43BB-4A2B-84B7-2B18F09D6E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209" t="33333" r="19873" b="22993"/>
          <a:stretch/>
        </p:blipFill>
        <p:spPr>
          <a:xfrm>
            <a:off x="680280" y="1604353"/>
            <a:ext cx="9847903" cy="397132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72F0E0-507A-4AC5-83CB-8240279E1ED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974" t="33741" r="20179" b="53334"/>
          <a:stretch/>
        </p:blipFill>
        <p:spPr>
          <a:xfrm>
            <a:off x="886408" y="5253647"/>
            <a:ext cx="9519691" cy="1156484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0BBBBF1-A0B4-41C3-83C6-0C23D79383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4230" y="2760948"/>
            <a:ext cx="676715" cy="9205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91CD867-84FC-4ED8-95B1-9AE4AA19FFD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4089" r="66093" b="31160"/>
          <a:stretch/>
        </p:blipFill>
        <p:spPr>
          <a:xfrm>
            <a:off x="8314230" y="3590381"/>
            <a:ext cx="709129" cy="877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1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0A3F559F-075C-4F3E-BEA3-09FDDA6C987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990" t="38232" r="19720" b="25169"/>
          <a:stretch/>
        </p:blipFill>
        <p:spPr>
          <a:xfrm>
            <a:off x="457200" y="1259633"/>
            <a:ext cx="9722497" cy="316245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15F5C2-FFC9-485A-A574-8E374226019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597" t="38640" r="20255" b="51836"/>
          <a:stretch/>
        </p:blipFill>
        <p:spPr>
          <a:xfrm>
            <a:off x="457201" y="5047335"/>
            <a:ext cx="10123714" cy="88693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70DEF819-C280-4B30-A1B5-B5D07311B52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>
            <a:off x="8863372" y="3658203"/>
            <a:ext cx="674233" cy="83868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CFDEF5F-D10C-49BE-9B50-2F3A5A8FFA8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63171" y="3689904"/>
            <a:ext cx="676715" cy="835224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373AED0C-0193-494A-A834-5A8C5185E6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863372" y="2796348"/>
            <a:ext cx="709129" cy="877204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84A252D-AAD0-42C1-B7E6-72D69EC1D2B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>
            <a:off x="8024427" y="3658203"/>
            <a:ext cx="674233" cy="838682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1BF4857A-AA9F-4E56-B88C-E381851D7A8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038812" y="2737627"/>
            <a:ext cx="709129" cy="877204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0EE14BFF-ACEF-4286-A5A3-E2EA1EED6F8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97223" y="1969560"/>
            <a:ext cx="676715" cy="920576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9F60D602-E41F-481C-B3DC-CF4C4F45EC4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76098" y="2737627"/>
            <a:ext cx="707197" cy="87790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E4370C97-1578-442E-9D0C-AB9FCA5B8F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21945" y="1978228"/>
            <a:ext cx="676715" cy="920576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3CBF57EC-8C9C-47E7-A6CB-ED5F81A97EE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911425" y="2764925"/>
            <a:ext cx="709129" cy="877204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49AEA177-30EA-4274-84C3-006DE87E881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>
            <a:off x="8072480" y="3626780"/>
            <a:ext cx="674233" cy="838682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F7A4E7E0-C832-496C-8827-83805553862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086865" y="2706204"/>
            <a:ext cx="709129" cy="87720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675C41A-18A1-4C1C-AEFC-EE1CE3B7020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845276" y="1938137"/>
            <a:ext cx="676715" cy="920576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38D604B8-DDD3-4F51-973B-E5D4EE5D968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824151" y="2706204"/>
            <a:ext cx="707197" cy="877900"/>
          </a:xfrm>
          <a:prstGeom prst="rect">
            <a:avLst/>
          </a:prstGeom>
        </p:spPr>
      </p:pic>
      <p:pic>
        <p:nvPicPr>
          <p:cNvPr id="43" name="Picture 42">
            <a:extLst>
              <a:ext uri="{FF2B5EF4-FFF2-40B4-BE49-F238E27FC236}">
                <a16:creationId xmlns:a16="http://schemas.microsoft.com/office/drawing/2014/main" id="{5EA0CBB5-B54C-4E80-A510-4DC33FD999B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69998" y="1946805"/>
            <a:ext cx="676715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30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D554E81-BE92-44B9-81D7-59979478C28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33" t="39046" r="20331" b="19457"/>
          <a:stretch/>
        </p:blipFill>
        <p:spPr>
          <a:xfrm>
            <a:off x="886408" y="1726164"/>
            <a:ext cx="9675846" cy="373088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8B52B743-6A1E-43B0-9C9A-5B492D3CCEB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827" t="39592" r="18709" b="47892"/>
          <a:stretch/>
        </p:blipFill>
        <p:spPr>
          <a:xfrm>
            <a:off x="1110342" y="5457051"/>
            <a:ext cx="9675846" cy="1090653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5804DF-0304-4B4B-A693-1C511E0B6F9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407763" y="3569010"/>
            <a:ext cx="709129" cy="87720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AAB3BF2-025F-41F0-8435-17ED6A4CCAD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9083979" y="3556485"/>
            <a:ext cx="709129" cy="877204"/>
          </a:xfrm>
          <a:prstGeom prst="rect">
            <a:avLst/>
          </a:prstGeom>
        </p:spPr>
      </p:pic>
      <p:pic>
        <p:nvPicPr>
          <p:cNvPr id="15" name="Picture 2" descr="See the source image">
            <a:extLst>
              <a:ext uri="{FF2B5EF4-FFF2-40B4-BE49-F238E27FC236}">
                <a16:creationId xmlns:a16="http://schemas.microsoft.com/office/drawing/2014/main" id="{2C65DA16-360E-4B8E-9C83-7217C11F810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7" t="7450" r="34665" b="28265"/>
          <a:stretch/>
        </p:blipFill>
        <p:spPr bwMode="auto">
          <a:xfrm>
            <a:off x="8470319" y="2708621"/>
            <a:ext cx="674233" cy="91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83EF1CC-58DE-4502-BE90-8DCB186920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145429" y="2696096"/>
            <a:ext cx="676715" cy="92057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59E7011-EB3D-4248-8F18-75D0A1B401C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71460" y="2696096"/>
            <a:ext cx="676715" cy="920576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EFB0F81C-CEC7-46D0-BE3D-AC7621A51FD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9915681" y="3489195"/>
            <a:ext cx="709129" cy="877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251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2C461EC-E118-4B4E-85B4-8B2299E9AB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33" t="38231" r="20255" b="21632"/>
          <a:stretch/>
        </p:blipFill>
        <p:spPr>
          <a:xfrm>
            <a:off x="951722" y="1156595"/>
            <a:ext cx="9330613" cy="34754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0ECF3D-4F6F-4E54-95E1-0134A58C3F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8980" t="38640" r="20102" b="48299"/>
          <a:stretch/>
        </p:blipFill>
        <p:spPr>
          <a:xfrm>
            <a:off x="1110343" y="4892869"/>
            <a:ext cx="9253870" cy="111604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5C5C0C0-B66A-4E7B-AA4A-56E73BDC5A3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211821" y="3093148"/>
            <a:ext cx="709129" cy="87720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F6B1CE1-E826-4232-A202-450CDD68AE7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888037" y="3080623"/>
            <a:ext cx="709129" cy="877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495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04D9A7E-5FF4-43FF-BD8A-6C56B94E06C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515" t="26394" r="19873" b="17688"/>
          <a:stretch/>
        </p:blipFill>
        <p:spPr>
          <a:xfrm>
            <a:off x="998375" y="1081949"/>
            <a:ext cx="9620159" cy="499228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2B552E0-6BAC-4D3E-AD0A-ADE1F59F642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089" r="66093" b="31160"/>
          <a:stretch/>
        </p:blipFill>
        <p:spPr>
          <a:xfrm>
            <a:off x="8435757" y="4511376"/>
            <a:ext cx="709129" cy="87720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A1B088F-2986-43F2-871E-9B0A30082DC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089" r="66093" b="31160"/>
          <a:stretch/>
        </p:blipFill>
        <p:spPr>
          <a:xfrm>
            <a:off x="9256853" y="4511376"/>
            <a:ext cx="709129" cy="877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21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2B907CF-D543-4ECA-A163-970A48F14D2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362" t="38503" r="20332" b="21633"/>
          <a:stretch/>
        </p:blipFill>
        <p:spPr>
          <a:xfrm>
            <a:off x="307943" y="1156595"/>
            <a:ext cx="10088778" cy="375128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8A45752-5EA3-4BD6-86AB-57AA95D0A6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209" t="38912" r="20102" b="48435"/>
          <a:stretch/>
        </p:blipFill>
        <p:spPr>
          <a:xfrm>
            <a:off x="746448" y="4907882"/>
            <a:ext cx="9308793" cy="109170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C5107740-FE07-480B-AAC7-AA73EE30A53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190069" y="3272794"/>
            <a:ext cx="709129" cy="87720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95EC4C6-B957-437A-9D9B-A54B7EBA5BD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933736" y="3272794"/>
            <a:ext cx="709129" cy="87720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65FF4C6-2967-4221-8224-BD33870D8ED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226395" y="4149998"/>
            <a:ext cx="1560711" cy="847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09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947F075-E70A-4757-9BF3-B6FA1CC0F72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33" t="38776" r="20179" b="16463"/>
          <a:stretch/>
        </p:blipFill>
        <p:spPr>
          <a:xfrm>
            <a:off x="810401" y="1156595"/>
            <a:ext cx="9446721" cy="39192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771B7CC-F951-4F6C-A018-F21B83449C1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439" t="39184" r="19949" b="44626"/>
          <a:stretch/>
        </p:blipFill>
        <p:spPr>
          <a:xfrm>
            <a:off x="886408" y="5075452"/>
            <a:ext cx="9446721" cy="141939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6D64660-DF24-4653-95B8-143494E50DF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 rot="21415659">
            <a:off x="8088410" y="3417277"/>
            <a:ext cx="709129" cy="87720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87B848E-A265-4088-A8A5-0EF349EAFD6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 rot="21415659">
            <a:off x="8876897" y="3380026"/>
            <a:ext cx="709129" cy="877204"/>
          </a:xfrm>
          <a:prstGeom prst="rect">
            <a:avLst/>
          </a:prstGeom>
        </p:spPr>
      </p:pic>
      <p:pic>
        <p:nvPicPr>
          <p:cNvPr id="17" name="Picture 2" descr="See the source image">
            <a:extLst>
              <a:ext uri="{FF2B5EF4-FFF2-40B4-BE49-F238E27FC236}">
                <a16:creationId xmlns:a16="http://schemas.microsoft.com/office/drawing/2014/main" id="{0605BA3F-1F15-4813-AE83-A923A43261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7" t="7450" r="34665" b="28265"/>
          <a:stretch/>
        </p:blipFill>
        <p:spPr bwMode="auto">
          <a:xfrm rot="21415659">
            <a:off x="8159839" y="2613440"/>
            <a:ext cx="674233" cy="91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77D6F-689E-4BA7-A707-5A77907F785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415659">
            <a:off x="8903454" y="2606411"/>
            <a:ext cx="676715" cy="920576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7EEAC8C-A083-4B52-BBB3-A6A83A8BD0C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 rot="21415659">
            <a:off x="8157675" y="4236045"/>
            <a:ext cx="674233" cy="83868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EABB7029-93FF-48B8-9EB1-40799CEA709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 rot="21415659">
            <a:off x="8881153" y="4236046"/>
            <a:ext cx="674233" cy="83868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3341434-4353-4DE6-9EE8-85E3C32763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415659">
            <a:off x="9577267" y="2619849"/>
            <a:ext cx="676715" cy="92057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B8117AF1-1549-4B41-964D-786A3A2E77F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 rot="21415659">
            <a:off x="9600688" y="3417276"/>
            <a:ext cx="709129" cy="877204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E95419C1-9105-4A21-A4DC-CA9F44802F4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 rot="21415659">
            <a:off x="9798662" y="4219302"/>
            <a:ext cx="674233" cy="83868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BC24A7A1-6138-4377-947F-2E4578CF862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 rot="21415659">
            <a:off x="10553790" y="4236045"/>
            <a:ext cx="674233" cy="838682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D1CA844-EE9A-4D6C-A148-7142E1036A8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439" t="39184" r="19949" b="44626"/>
          <a:stretch/>
        </p:blipFill>
        <p:spPr>
          <a:xfrm>
            <a:off x="941986" y="5074704"/>
            <a:ext cx="9446721" cy="1419394"/>
          </a:xfrm>
          <a:prstGeom prst="rect">
            <a:avLst/>
          </a:prstGeom>
        </p:spPr>
      </p:pic>
      <p:pic>
        <p:nvPicPr>
          <p:cNvPr id="26" name="Picture 2" descr="See the source image">
            <a:extLst>
              <a:ext uri="{FF2B5EF4-FFF2-40B4-BE49-F238E27FC236}">
                <a16:creationId xmlns:a16="http://schemas.microsoft.com/office/drawing/2014/main" id="{C5AA9A18-24A1-43E7-A72F-8AEBCC98253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7" t="7450" r="34665" b="28265"/>
          <a:stretch/>
        </p:blipFill>
        <p:spPr bwMode="auto">
          <a:xfrm rot="21415659">
            <a:off x="8215417" y="2612692"/>
            <a:ext cx="674233" cy="91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679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B1D612-2C4A-4D16-B801-1ABE9D8A956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286" t="38095" r="19643" b="19592"/>
          <a:stretch/>
        </p:blipFill>
        <p:spPr>
          <a:xfrm>
            <a:off x="746449" y="1077314"/>
            <a:ext cx="9349273" cy="36436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9B037AF-1883-4F01-961A-4085BDF2683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974" t="39047" r="20026" b="48708"/>
          <a:stretch/>
        </p:blipFill>
        <p:spPr>
          <a:xfrm>
            <a:off x="606489" y="5070482"/>
            <a:ext cx="9800393" cy="112504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4B39F0C-88B2-410A-8907-B10CDD42E0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762689" y="2982084"/>
            <a:ext cx="709129" cy="87720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86BA33C-3F9A-4D69-95BE-8DE75E2DB4C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>
            <a:off x="7937355" y="3830205"/>
            <a:ext cx="674233" cy="8386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311093F-DC49-446D-A06B-34C61595AB8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938" t="6225" r="2541" b="31327"/>
          <a:stretch/>
        </p:blipFill>
        <p:spPr>
          <a:xfrm>
            <a:off x="8831522" y="3776314"/>
            <a:ext cx="674233" cy="8386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8902797-05AC-44F6-85B9-81A63645D04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7902459" y="2982669"/>
            <a:ext cx="709129" cy="877204"/>
          </a:xfrm>
          <a:prstGeom prst="rect">
            <a:avLst/>
          </a:prstGeom>
        </p:spPr>
      </p:pic>
      <p:pic>
        <p:nvPicPr>
          <p:cNvPr id="16" name="Picture 2" descr="See the source image">
            <a:extLst>
              <a:ext uri="{FF2B5EF4-FFF2-40B4-BE49-F238E27FC236}">
                <a16:creationId xmlns:a16="http://schemas.microsoft.com/office/drawing/2014/main" id="{3B610AF7-245C-4ADA-808D-48DA8ACE82B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7" t="7450" r="34665" b="28265"/>
          <a:stretch/>
        </p:blipFill>
        <p:spPr bwMode="auto">
          <a:xfrm>
            <a:off x="7937355" y="2162862"/>
            <a:ext cx="674233" cy="91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D4435EE-1CA2-4C70-BA5B-2F29EB95F9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78897" y="2161111"/>
            <a:ext cx="676715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3213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265C67C-90C6-4236-9247-B2D8A31D02F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979" t="38231" r="20331" b="21088"/>
          <a:stretch/>
        </p:blipFill>
        <p:spPr>
          <a:xfrm>
            <a:off x="886408" y="1140078"/>
            <a:ext cx="9355206" cy="352737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4AA336B-AA8A-47D8-BE6A-F25C47A5B12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204" t="39320" r="19949" b="48435"/>
          <a:stretch/>
        </p:blipFill>
        <p:spPr>
          <a:xfrm>
            <a:off x="998376" y="4967773"/>
            <a:ext cx="9451710" cy="108779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AA0ED7F-3ADC-4BC0-B129-05ECD192F31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089" r="66093" b="31160"/>
          <a:stretch/>
        </p:blipFill>
        <p:spPr>
          <a:xfrm>
            <a:off x="8144487" y="3077802"/>
            <a:ext cx="709129" cy="877204"/>
          </a:xfrm>
          <a:prstGeom prst="rect">
            <a:avLst/>
          </a:prstGeom>
        </p:spPr>
      </p:pic>
      <p:pic>
        <p:nvPicPr>
          <p:cNvPr id="17" name="Picture 2" descr="See the source image">
            <a:extLst>
              <a:ext uri="{FF2B5EF4-FFF2-40B4-BE49-F238E27FC236}">
                <a16:creationId xmlns:a16="http://schemas.microsoft.com/office/drawing/2014/main" id="{507DF00F-6C16-47B7-A017-702E1EFFBF8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7" t="7450" r="34665" b="28265"/>
          <a:stretch/>
        </p:blipFill>
        <p:spPr bwMode="auto">
          <a:xfrm>
            <a:off x="8189282" y="2296673"/>
            <a:ext cx="674233" cy="919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983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0D15634-DA27-4299-A1C8-1132E7E6069C}"/>
              </a:ext>
            </a:extLst>
          </p:cNvPr>
          <p:cNvSpPr txBox="1"/>
          <p:nvPr/>
        </p:nvSpPr>
        <p:spPr>
          <a:xfrm>
            <a:off x="886408" y="233265"/>
            <a:ext cx="91004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Which AOs are being assessed?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3E50AE-1B7C-4045-81BA-B0FDF0F07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0858" y="0"/>
            <a:ext cx="1973199" cy="201346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2190AF0-D5D8-41F5-B0E9-9F72363C3D0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197" t="36819" r="19770" b="25015"/>
          <a:stretch/>
        </p:blipFill>
        <p:spPr>
          <a:xfrm>
            <a:off x="673401" y="1156594"/>
            <a:ext cx="9519025" cy="334829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6137AB0-26F1-487E-B4F0-3E9BF9ACBFA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127" t="36327" r="19873" b="52789"/>
          <a:stretch/>
        </p:blipFill>
        <p:spPr>
          <a:xfrm>
            <a:off x="783772" y="4833257"/>
            <a:ext cx="9601184" cy="97971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736D4CE-70AA-47A1-92E7-8D0098BB49E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27234" y="2754479"/>
            <a:ext cx="2274005" cy="95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772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" name="Picture 1" descr="Text, whiteboard&#10;&#10;Description automatically generated">
            <a:extLst>
              <a:ext uri="{FF2B5EF4-FFF2-40B4-BE49-F238E27FC236}">
                <a16:creationId xmlns:a16="http://schemas.microsoft.com/office/drawing/2014/main" id="{46754F3B-CE0F-47FA-9A9C-A1F23DF5C8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46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4F3CC5-781B-4B79-8E26-22B26AFEA10F}"/>
              </a:ext>
            </a:extLst>
          </p:cNvPr>
          <p:cNvSpPr txBox="1"/>
          <p:nvPr/>
        </p:nvSpPr>
        <p:spPr>
          <a:xfrm>
            <a:off x="526409" y="3594087"/>
            <a:ext cx="804714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F4433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AO1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4433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 - </a:t>
            </a: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solidFill>
                  <a:srgbClr val="F4433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Demonstrate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4433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 knowledge and understanding of business concepts and issues.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8BC34A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AO2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8BC34A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 - </a:t>
            </a: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solidFill>
                  <a:srgbClr val="8BC34A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Apply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8BC34A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 knowledge and understanding of business concepts and issues to a variety of contexts.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29B6F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AO3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9B6F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 - </a:t>
            </a: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solidFill>
                  <a:srgbClr val="29B6F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Analyse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9B6F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 and </a:t>
            </a:r>
            <a:r>
              <a:rPr kumimoji="0" lang="en-GB" sz="2400" b="0" i="0" u="sng" strike="noStrike" kern="1200" cap="none" spc="0" normalizeH="0" baseline="0" noProof="0" dirty="0">
                <a:ln>
                  <a:noFill/>
                </a:ln>
                <a:solidFill>
                  <a:srgbClr val="29B6F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evaluate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9B6F6"/>
                </a:solidFill>
                <a:effectLst/>
                <a:uLnTx/>
                <a:uFillTx/>
                <a:latin typeface="Roboto"/>
                <a:ea typeface="+mn-ea"/>
                <a:cs typeface="+mn-cs"/>
              </a:rPr>
              <a:t> business information and issues to demonstrate understanding of business activity, make judgements and draw conclusions.</a:t>
            </a:r>
          </a:p>
        </p:txBody>
      </p:sp>
    </p:spTree>
    <p:extLst>
      <p:ext uri="{BB962C8B-B14F-4D97-AF65-F5344CB8AC3E}">
        <p14:creationId xmlns:p14="http://schemas.microsoft.com/office/powerpoint/2010/main" val="3011012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AA537DE-2ACF-4CBC-8E01-5D63070C8D2F}"/>
              </a:ext>
            </a:extLst>
          </p:cNvPr>
          <p:cNvSpPr txBox="1"/>
          <p:nvPr/>
        </p:nvSpPr>
        <p:spPr>
          <a:xfrm>
            <a:off x="4342698" y="144572"/>
            <a:ext cx="7634969" cy="310854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800" dirty="0"/>
              <a:t>Consider the following businesses in Wales which could be made into a case study for GCSE pupils.  </a:t>
            </a:r>
          </a:p>
          <a:p>
            <a:endParaRPr lang="en-GB" sz="2800" dirty="0"/>
          </a:p>
          <a:p>
            <a:r>
              <a:rPr lang="en-GB" sz="2800" dirty="0">
                <a:solidFill>
                  <a:srgbClr val="FF0000"/>
                </a:solidFill>
              </a:rPr>
              <a:t>Create 5 questions </a:t>
            </a:r>
            <a:r>
              <a:rPr lang="en-GB" sz="2800" dirty="0"/>
              <a:t>which would </a:t>
            </a:r>
            <a:r>
              <a:rPr lang="en-GB" sz="2800" dirty="0">
                <a:solidFill>
                  <a:srgbClr val="FF0000"/>
                </a:solidFill>
              </a:rPr>
              <a:t>assess a range of AOs</a:t>
            </a:r>
            <a:r>
              <a:rPr lang="en-GB" sz="2800" dirty="0"/>
              <a:t>.  Ensure that they are part of the </a:t>
            </a:r>
            <a:r>
              <a:rPr lang="en-GB" sz="2800" dirty="0">
                <a:solidFill>
                  <a:srgbClr val="FF0000"/>
                </a:solidFill>
              </a:rPr>
              <a:t>WJEC GCSE syllabus</a:t>
            </a:r>
            <a:r>
              <a:rPr lang="en-GB" sz="2800" dirty="0"/>
              <a:t>, and state which AOs each question is focused on. 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94F4EF08-C9DC-4E2A-9075-60DC47DFC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87" y="144572"/>
            <a:ext cx="2144401" cy="214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hlinkClick r:id="rId3"/>
            <a:extLst>
              <a:ext uri="{FF2B5EF4-FFF2-40B4-BE49-F238E27FC236}">
                <a16:creationId xmlns:a16="http://schemas.microsoft.com/office/drawing/2014/main" id="{CFC4173F-C45F-4831-BF22-2B5A540358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6288" y="965155"/>
            <a:ext cx="1442720" cy="700533"/>
          </a:xfrm>
          <a:prstGeom prst="rect">
            <a:avLst/>
          </a:prstGeom>
        </p:spPr>
      </p:pic>
      <p:pic>
        <p:nvPicPr>
          <p:cNvPr id="6" name="Picture 5">
            <a:hlinkClick r:id="rId5"/>
            <a:extLst>
              <a:ext uri="{FF2B5EF4-FFF2-40B4-BE49-F238E27FC236}">
                <a16:creationId xmlns:a16="http://schemas.microsoft.com/office/drawing/2014/main" id="{1D171407-AE0E-4EFB-BE98-76B67D0DA4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99376" y="3505545"/>
            <a:ext cx="1444877" cy="695004"/>
          </a:xfrm>
          <a:prstGeom prst="rect">
            <a:avLst/>
          </a:prstGeom>
        </p:spPr>
      </p:pic>
      <p:pic>
        <p:nvPicPr>
          <p:cNvPr id="9" name="Picture 8">
            <a:hlinkClick r:id="rId7"/>
            <a:extLst>
              <a:ext uri="{FF2B5EF4-FFF2-40B4-BE49-F238E27FC236}">
                <a16:creationId xmlns:a16="http://schemas.microsoft.com/office/drawing/2014/main" id="{47F8CDA3-890A-42A1-B957-386F6DB6950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47198" y="5345859"/>
            <a:ext cx="1444877" cy="695004"/>
          </a:xfrm>
          <a:prstGeom prst="rect">
            <a:avLst/>
          </a:prstGeom>
        </p:spPr>
      </p:pic>
      <p:pic>
        <p:nvPicPr>
          <p:cNvPr id="11" name="Picture 10">
            <a:hlinkClick r:id="rId8"/>
            <a:extLst>
              <a:ext uri="{FF2B5EF4-FFF2-40B4-BE49-F238E27FC236}">
                <a16:creationId xmlns:a16="http://schemas.microsoft.com/office/drawing/2014/main" id="{8304D7A7-CF59-424F-BF30-ADC7A1E0D80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735" y="5693361"/>
            <a:ext cx="1444877" cy="69500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BD17FD1-7AC0-4405-8B3F-073243B909CA}"/>
              </a:ext>
            </a:extLst>
          </p:cNvPr>
          <p:cNvSpPr txBox="1"/>
          <p:nvPr/>
        </p:nvSpPr>
        <p:spPr>
          <a:xfrm>
            <a:off x="2296288" y="361746"/>
            <a:ext cx="17744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Gower Gin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4DC5811-8F01-4AD3-9843-92F9196311D7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5895" t="31926" r="41239" b="22936"/>
          <a:stretch/>
        </p:blipFill>
        <p:spPr>
          <a:xfrm>
            <a:off x="214333" y="3183353"/>
            <a:ext cx="3624045" cy="2146505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C6B83A3-B4A8-475D-928B-8CD7CB657F26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7747" y="3299315"/>
            <a:ext cx="1370988" cy="76937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F61EFF8-3AC7-4D6F-9F7A-858ABF2AF6B8}"/>
              </a:ext>
            </a:extLst>
          </p:cNvPr>
          <p:cNvSpPr txBox="1"/>
          <p:nvPr/>
        </p:nvSpPr>
        <p:spPr>
          <a:xfrm>
            <a:off x="214333" y="5277863"/>
            <a:ext cx="33342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Marco Pierre White, Swansea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0D276A3E-1548-481C-9C70-A4B0D4545A47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l="74932" t="24738" r="5183" b="7617"/>
          <a:stretch/>
        </p:blipFill>
        <p:spPr>
          <a:xfrm>
            <a:off x="4501230" y="3853047"/>
            <a:ext cx="1543574" cy="295362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8A8155CE-A30F-4237-B6F0-94F2D402664A}"/>
              </a:ext>
            </a:extLst>
          </p:cNvPr>
          <p:cNvSpPr txBox="1"/>
          <p:nvPr/>
        </p:nvSpPr>
        <p:spPr>
          <a:xfrm>
            <a:off x="6117191" y="3911610"/>
            <a:ext cx="177449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GG’s Gelato, Swansea 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EB3F4863-5430-4EAD-8038-F88D6630EF57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5129" t="19190" r="40560" b="47435"/>
          <a:stretch/>
        </p:blipFill>
        <p:spPr>
          <a:xfrm>
            <a:off x="7873170" y="4068688"/>
            <a:ext cx="4183222" cy="2288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4750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5547B7C8-358D-4BFA-91CB-BCAC8EEB80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993" y="295618"/>
            <a:ext cx="3346994" cy="23105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975ACA-3F3A-4997-A43B-57465D1FC635}"/>
              </a:ext>
            </a:extLst>
          </p:cNvPr>
          <p:cNvSpPr txBox="1"/>
          <p:nvPr/>
        </p:nvSpPr>
        <p:spPr>
          <a:xfrm>
            <a:off x="4282751" y="304948"/>
            <a:ext cx="710992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Peer assess the 2017 Past Paper, using the WJEC mark scheme</a:t>
            </a:r>
          </a:p>
          <a:p>
            <a:endParaRPr lang="en-GB" sz="2400" dirty="0"/>
          </a:p>
          <a:p>
            <a:r>
              <a:rPr lang="en-GB" sz="2400" dirty="0"/>
              <a:t>Provide a </a:t>
            </a:r>
            <a:r>
              <a:rPr lang="en-GB" sz="2400" b="1" dirty="0"/>
              <a:t>summative</a:t>
            </a:r>
            <a:r>
              <a:rPr lang="en-GB" sz="2400" dirty="0"/>
              <a:t> result, and then a </a:t>
            </a:r>
            <a:r>
              <a:rPr lang="en-GB" sz="2400" b="1" dirty="0"/>
              <a:t>formative </a:t>
            </a:r>
            <a:r>
              <a:rPr lang="en-GB" sz="2400" dirty="0"/>
              <a:t>comment.  You may wish to use ‘What Went Well’ (WWW) and Even Better If (EBI).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46FB6C5-C68D-4A9E-89C8-90213F02CE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6581" t="14422" r="36862" b="17551"/>
          <a:stretch/>
        </p:blipFill>
        <p:spPr>
          <a:xfrm rot="20740911">
            <a:off x="872282" y="2624579"/>
            <a:ext cx="2553374" cy="36792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9B00FC7-1958-4E43-82BC-186829A0B88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6582" t="14558" r="37551" b="18639"/>
          <a:stretch/>
        </p:blipFill>
        <p:spPr>
          <a:xfrm rot="20718721">
            <a:off x="8695854" y="2381297"/>
            <a:ext cx="2687585" cy="39041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0" name="Picture 2" descr="See the source image">
            <a:hlinkClick r:id="rId5"/>
            <a:extLst>
              <a:ext uri="{FF2B5EF4-FFF2-40B4-BE49-F238E27FC236}">
                <a16:creationId xmlns:a16="http://schemas.microsoft.com/office/drawing/2014/main" id="{A8874B03-F20C-4543-9718-2D00E5139DD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09" t="11021" r="27596" b="12108"/>
          <a:stretch/>
        </p:blipFill>
        <p:spPr bwMode="auto">
          <a:xfrm>
            <a:off x="3713584" y="2724538"/>
            <a:ext cx="850341" cy="140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hlinkClick r:id="rId7"/>
            <a:extLst>
              <a:ext uri="{FF2B5EF4-FFF2-40B4-BE49-F238E27FC236}">
                <a16:creationId xmlns:a16="http://schemas.microsoft.com/office/drawing/2014/main" id="{C732C08C-EFF8-4E7A-BFD2-968D8B34B4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10010" y="4749594"/>
            <a:ext cx="853514" cy="1408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39644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8" ma:contentTypeDescription="Create a new document." ma:contentTypeScope="" ma:versionID="4576ee298cffb3f6819b6dfc0efea8ee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bceb4dc732fbc59a2b9a9ddc687c18e5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F1B0011-2D0A-493E-A490-10D6612C543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7ED3E0E-185C-450D-A761-A3981A4882E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8702DAA-7CA9-4679-938A-E97BFE92ABDB}">
  <ds:schemaRefs>
    <ds:schemaRef ds:uri="http://schemas.microsoft.com/office/infopath/2007/PartnerControls"/>
    <ds:schemaRef ds:uri="a3276f14-397d-4ed7-b8c7-ece791485ff1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bf13d2f1-3fb4-4d24-806f-713eb38c1b0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342</Words>
  <Application>Microsoft Office PowerPoint</Application>
  <PresentationFormat>Widescreen</PresentationFormat>
  <Paragraphs>43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Arial Rounded MT Bold</vt:lpstr>
      <vt:lpstr>Calibri</vt:lpstr>
      <vt:lpstr>Calibri Light</vt:lpstr>
      <vt:lpstr>Roboto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Alison Evans (Edu)</cp:lastModifiedBy>
  <cp:revision>2</cp:revision>
  <dcterms:created xsi:type="dcterms:W3CDTF">2020-10-06T13:11:54Z</dcterms:created>
  <dcterms:modified xsi:type="dcterms:W3CDTF">2020-10-07T10:09:35Z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