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8" r:id="rId4"/>
    <p:sldId id="257" r:id="rId5"/>
    <p:sldId id="258" r:id="rId6"/>
    <p:sldId id="260" r:id="rId7"/>
    <p:sldId id="266" r:id="rId8"/>
    <p:sldId id="267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86497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99233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924347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152011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18547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733231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43853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979213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55405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55866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16610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28842-17FB-4E97-8650-C4FC3F2F1CF5}" type="datetimeFigureOut">
              <a:rPr kumimoji="1" lang="ja-JP" altLang="en-US" smtClean="0"/>
              <a:t>2019/8/21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D786A-F6A6-4872-A204-7A492823DFE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33835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ja-JP" dirty="0" smtClean="0"/>
              <a:t>Socrates</a:t>
            </a:r>
            <a:endParaRPr kumimoji="1" lang="ja-JP" altLang="en-US" dirty="0"/>
          </a:p>
        </p:txBody>
      </p:sp>
      <p:pic>
        <p:nvPicPr>
          <p:cNvPr id="5" name="Content Placeholder 4" descr="One must know many things before one can know nothing. - The Pub - Shroomery Message Board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7875" y="2096294"/>
            <a:ext cx="8096250" cy="3810000"/>
          </a:xfrm>
        </p:spPr>
      </p:pic>
    </p:spTree>
    <p:extLst>
      <p:ext uri="{BB962C8B-B14F-4D97-AF65-F5344CB8AC3E}">
        <p14:creationId xmlns:p14="http://schemas.microsoft.com/office/powerpoint/2010/main" val="333982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79" y="124414"/>
            <a:ext cx="11874137" cy="1325563"/>
          </a:xfrm>
        </p:spPr>
        <p:txBody>
          <a:bodyPr/>
          <a:lstStyle/>
          <a:p>
            <a:r>
              <a:rPr kumimoji="1" lang="en-US" altLang="ja-JP" dirty="0" smtClean="0"/>
              <a:t>A few </a:t>
            </a:r>
            <a:r>
              <a:rPr kumimoji="1" lang="en-US" altLang="ja-JP" dirty="0" smtClean="0"/>
              <a:t>facts (</a:t>
            </a:r>
            <a:r>
              <a:rPr lang="ja-JP" altLang="en-US" b="1" dirty="0"/>
              <a:t>事</a:t>
            </a:r>
            <a:r>
              <a:rPr lang="ja-JP" altLang="en-US" b="1" dirty="0" smtClean="0"/>
              <a:t>実</a:t>
            </a:r>
            <a:r>
              <a:rPr lang="en-US" altLang="ja-JP" dirty="0" smtClean="0"/>
              <a:t>) </a:t>
            </a:r>
            <a:r>
              <a:rPr kumimoji="1" lang="en-US" altLang="ja-JP" dirty="0" smtClean="0"/>
              <a:t>about </a:t>
            </a:r>
            <a:r>
              <a:rPr kumimoji="1" lang="en-US" altLang="ja-JP" dirty="0" smtClean="0"/>
              <a:t>Socrates (469-399 BC)</a:t>
            </a:r>
            <a:endParaRPr kumimoji="1" lang="ja-JP" alt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838200" y="1449977"/>
            <a:ext cx="4883331" cy="5408023"/>
          </a:xfrm>
        </p:spPr>
        <p:txBody>
          <a:bodyPr>
            <a:normAutofit fontScale="77500" lnSpcReduction="20000"/>
          </a:bodyPr>
          <a:lstStyle/>
          <a:p>
            <a:r>
              <a:rPr lang="en-US" altLang="ja-JP" dirty="0" smtClean="0"/>
              <a:t>Famous Ancient Greek </a:t>
            </a:r>
            <a:r>
              <a:rPr lang="en-US" altLang="ja-JP" dirty="0"/>
              <a:t>philosopher (</a:t>
            </a:r>
            <a:r>
              <a:rPr lang="en-US" altLang="ja-JP" dirty="0" err="1" smtClean="0"/>
              <a:t>tetsugaku-sha</a:t>
            </a:r>
            <a:r>
              <a:rPr lang="en-US" altLang="ja-JP" dirty="0" smtClean="0"/>
              <a:t>/</a:t>
            </a:r>
            <a:r>
              <a:rPr lang="ja-JP" altLang="en-US" b="1" dirty="0"/>
              <a:t>哲学</a:t>
            </a:r>
            <a:r>
              <a:rPr lang="ja-JP" altLang="en-US" dirty="0"/>
              <a:t> </a:t>
            </a:r>
            <a:r>
              <a:rPr lang="ja-JP" altLang="en-US" b="1" dirty="0"/>
              <a:t>者</a:t>
            </a:r>
            <a:r>
              <a:rPr lang="en-US" altLang="ja-JP" dirty="0" smtClean="0"/>
              <a:t>). </a:t>
            </a:r>
            <a:r>
              <a:rPr lang="en-US" altLang="ja-JP" dirty="0" smtClean="0"/>
              <a:t>He was famous </a:t>
            </a:r>
            <a:r>
              <a:rPr lang="en-US" altLang="ja-JP" dirty="0" smtClean="0"/>
              <a:t>(</a:t>
            </a:r>
            <a:r>
              <a:rPr lang="en-US" altLang="ja-JP" dirty="0" err="1" smtClean="0"/>
              <a:t>chomei</a:t>
            </a:r>
            <a:r>
              <a:rPr lang="en-US" altLang="ja-JP" dirty="0" smtClean="0"/>
              <a:t>/</a:t>
            </a:r>
            <a:r>
              <a:rPr lang="ja-JP" altLang="en-US" b="1" dirty="0"/>
              <a:t>有名</a:t>
            </a:r>
            <a:r>
              <a:rPr lang="en-US" altLang="ja-JP" dirty="0" smtClean="0"/>
              <a:t>) </a:t>
            </a:r>
            <a:r>
              <a:rPr lang="en-US" altLang="ja-JP" dirty="0" smtClean="0"/>
              <a:t>while he was </a:t>
            </a:r>
            <a:r>
              <a:rPr lang="en-US" altLang="ja-JP" dirty="0" smtClean="0"/>
              <a:t>alive (</a:t>
            </a:r>
            <a:r>
              <a:rPr lang="ja-JP" altLang="en-US" b="1" dirty="0"/>
              <a:t>生き</a:t>
            </a:r>
            <a:r>
              <a:rPr lang="ja-JP" altLang="en-US" b="1" dirty="0" smtClean="0"/>
              <a:t>て</a:t>
            </a:r>
            <a:r>
              <a:rPr lang="en-US" altLang="ja-JP" dirty="0" smtClean="0"/>
              <a:t>)</a:t>
            </a:r>
            <a:r>
              <a:rPr lang="en-US" altLang="ja-JP" dirty="0" smtClean="0"/>
              <a:t>, </a:t>
            </a:r>
            <a:r>
              <a:rPr lang="en-US" altLang="ja-JP" dirty="0" smtClean="0"/>
              <a:t>and he’s even more famous (</a:t>
            </a:r>
            <a:r>
              <a:rPr lang="en-US" altLang="ja-JP" dirty="0" err="1" smtClean="0"/>
              <a:t>chomei</a:t>
            </a:r>
            <a:r>
              <a:rPr lang="en-US" altLang="ja-JP" dirty="0" smtClean="0"/>
              <a:t>/</a:t>
            </a:r>
            <a:r>
              <a:rPr lang="ja-JP" altLang="en-US" b="1" dirty="0"/>
              <a:t>有名</a:t>
            </a:r>
            <a:r>
              <a:rPr lang="en-US" altLang="ja-JP" dirty="0" smtClean="0"/>
              <a:t>) </a:t>
            </a:r>
            <a:r>
              <a:rPr lang="en-US" altLang="ja-JP" dirty="0" smtClean="0"/>
              <a:t>today.</a:t>
            </a:r>
          </a:p>
          <a:p>
            <a:r>
              <a:rPr kumimoji="1" lang="en-US" altLang="ja-JP" dirty="0" smtClean="0"/>
              <a:t>Born in Athens.</a:t>
            </a:r>
          </a:p>
          <a:p>
            <a:r>
              <a:rPr lang="en-US" altLang="ja-JP" dirty="0" smtClean="0"/>
              <a:t>Was a soldier (</a:t>
            </a:r>
            <a:r>
              <a:rPr lang="en-US" altLang="ja-JP" dirty="0" err="1" smtClean="0"/>
              <a:t>heishi</a:t>
            </a:r>
            <a:r>
              <a:rPr lang="en-US" altLang="ja-JP" dirty="0" smtClean="0"/>
              <a:t>/</a:t>
            </a:r>
            <a:r>
              <a:rPr lang="ja-JP" altLang="en-US" b="1" dirty="0"/>
              <a:t>兵士</a:t>
            </a:r>
            <a:r>
              <a:rPr lang="en-US" altLang="ja-JP" dirty="0" smtClean="0"/>
              <a:t>) </a:t>
            </a:r>
            <a:r>
              <a:rPr lang="en-US" altLang="ja-JP" dirty="0" smtClean="0"/>
              <a:t>as a young man.</a:t>
            </a:r>
          </a:p>
          <a:p>
            <a:r>
              <a:rPr lang="en-US" altLang="ja-JP" dirty="0" smtClean="0"/>
              <a:t>Could drink lots of wine (</a:t>
            </a:r>
            <a:r>
              <a:rPr lang="en-US" altLang="ja-JP" dirty="0" smtClean="0"/>
              <a:t>wain/</a:t>
            </a:r>
            <a:r>
              <a:rPr lang="ja-JP" altLang="en-US" b="1" dirty="0"/>
              <a:t>ワイン</a:t>
            </a:r>
            <a:r>
              <a:rPr lang="en-US" altLang="ja-JP" dirty="0" smtClean="0"/>
              <a:t>)</a:t>
            </a:r>
            <a:r>
              <a:rPr lang="en-US" altLang="ja-JP" dirty="0" smtClean="0"/>
              <a:t/>
            </a:r>
            <a:br>
              <a:rPr lang="en-US" altLang="ja-JP" dirty="0" smtClean="0"/>
            </a:br>
            <a:r>
              <a:rPr lang="en-US" altLang="ja-JP" dirty="0" smtClean="0"/>
              <a:t>and not get drunk (</a:t>
            </a:r>
            <a:r>
              <a:rPr lang="en-US" altLang="ja-JP" dirty="0" err="1" smtClean="0"/>
              <a:t>yotte</a:t>
            </a:r>
            <a:r>
              <a:rPr lang="en-US" altLang="ja-JP" dirty="0" smtClean="0"/>
              <a:t>/</a:t>
            </a:r>
            <a:r>
              <a:rPr lang="ja-JP" altLang="en-US" b="1" dirty="0"/>
              <a:t>酔って</a:t>
            </a:r>
            <a:r>
              <a:rPr lang="en-US" altLang="ja-JP" dirty="0" smtClean="0"/>
              <a:t>).</a:t>
            </a:r>
            <a:endParaRPr lang="en-US" altLang="ja-JP" dirty="0" smtClean="0"/>
          </a:p>
          <a:p>
            <a:r>
              <a:rPr lang="en-US" altLang="ja-JP" dirty="0" smtClean="0"/>
              <a:t>Not a good </a:t>
            </a:r>
            <a:r>
              <a:rPr lang="en-US" altLang="ja-JP" dirty="0" smtClean="0"/>
              <a:t>husband (</a:t>
            </a:r>
            <a:r>
              <a:rPr lang="ja-JP" altLang="en-US" b="1" dirty="0" smtClean="0"/>
              <a:t>夫</a:t>
            </a:r>
            <a:r>
              <a:rPr lang="en-US" altLang="ja-JP" dirty="0" smtClean="0"/>
              <a:t>)</a:t>
            </a:r>
            <a:r>
              <a:rPr lang="en-US" altLang="ja-JP" dirty="0" smtClean="0"/>
              <a:t>, </a:t>
            </a:r>
            <a:r>
              <a:rPr lang="en-US" altLang="ja-JP" dirty="0" smtClean="0"/>
              <a:t>as he was often out late </a:t>
            </a:r>
            <a:r>
              <a:rPr lang="en-US" altLang="ja-JP" dirty="0" smtClean="0"/>
              <a:t>talking </a:t>
            </a:r>
            <a:r>
              <a:rPr lang="en-US" altLang="ja-JP" dirty="0" smtClean="0"/>
              <a:t>philosophy (</a:t>
            </a:r>
            <a:r>
              <a:rPr lang="en-US" altLang="ja-JP" dirty="0" err="1" smtClean="0"/>
              <a:t>tetsugaku</a:t>
            </a:r>
            <a:r>
              <a:rPr lang="en-US" altLang="ja-JP" dirty="0" smtClean="0"/>
              <a:t>/</a:t>
            </a:r>
            <a:r>
              <a:rPr lang="ja-JP" altLang="en-US" b="1" dirty="0"/>
              <a:t>哲学</a:t>
            </a:r>
            <a:r>
              <a:rPr lang="en-US" altLang="ja-JP" dirty="0" smtClean="0"/>
              <a:t>) </a:t>
            </a:r>
            <a:r>
              <a:rPr lang="en-US" altLang="ja-JP" dirty="0" smtClean="0"/>
              <a:t>with anyone and everyone. His </a:t>
            </a:r>
            <a:r>
              <a:rPr lang="en-US" altLang="ja-JP" dirty="0" smtClean="0"/>
              <a:t>wife (</a:t>
            </a:r>
            <a:r>
              <a:rPr lang="ja-JP" altLang="en-US" b="1" dirty="0" smtClean="0"/>
              <a:t>妻</a:t>
            </a:r>
            <a:r>
              <a:rPr lang="en-US" altLang="ja-JP" dirty="0" smtClean="0"/>
              <a:t>) </a:t>
            </a:r>
            <a:r>
              <a:rPr lang="en-US" altLang="ja-JP" dirty="0" smtClean="0"/>
              <a:t>yelled (</a:t>
            </a:r>
            <a:r>
              <a:rPr lang="ja-JP" altLang="en-US" b="1" dirty="0"/>
              <a:t>叫ん</a:t>
            </a:r>
            <a:r>
              <a:rPr lang="ja-JP" altLang="en-US" b="1" dirty="0" smtClean="0"/>
              <a:t>だ</a:t>
            </a:r>
            <a:r>
              <a:rPr lang="en-US" altLang="ja-JP" dirty="0" smtClean="0"/>
              <a:t>) </a:t>
            </a:r>
            <a:r>
              <a:rPr lang="en-US" altLang="ja-JP" dirty="0" smtClean="0"/>
              <a:t>at </a:t>
            </a:r>
            <a:r>
              <a:rPr lang="en-US" altLang="ja-JP" dirty="0" smtClean="0"/>
              <a:t>him a lot. She once threw </a:t>
            </a:r>
            <a:r>
              <a:rPr lang="en-US" altLang="ja-JP" dirty="0" smtClean="0"/>
              <a:t>(</a:t>
            </a:r>
            <a:r>
              <a:rPr lang="ja-JP" altLang="en-US" b="1" dirty="0"/>
              <a:t>投げ</a:t>
            </a:r>
            <a:r>
              <a:rPr lang="ja-JP" altLang="en-US" b="1" dirty="0" smtClean="0"/>
              <a:t>た</a:t>
            </a:r>
            <a:r>
              <a:rPr lang="en-US" altLang="ja-JP" dirty="0" smtClean="0"/>
              <a:t>) </a:t>
            </a:r>
            <a:r>
              <a:rPr lang="en-US" altLang="ja-JP" dirty="0" smtClean="0"/>
              <a:t>a </a:t>
            </a:r>
            <a:r>
              <a:rPr lang="en-US" altLang="ja-JP" dirty="0" smtClean="0"/>
              <a:t>chamber pot </a:t>
            </a:r>
            <a:r>
              <a:rPr lang="en-US" altLang="ja-JP" dirty="0"/>
              <a:t>(</a:t>
            </a:r>
            <a:r>
              <a:rPr lang="en-US" altLang="ja-JP" dirty="0" err="1" smtClean="0"/>
              <a:t>omaru</a:t>
            </a:r>
            <a:r>
              <a:rPr lang="en-US" altLang="ja-JP" dirty="0" smtClean="0"/>
              <a:t>/</a:t>
            </a:r>
            <a:r>
              <a:rPr lang="ja-JP" altLang="en-US" b="1" dirty="0"/>
              <a:t>チャンバーポット</a:t>
            </a:r>
            <a:r>
              <a:rPr lang="en-US" altLang="ja-JP" dirty="0" smtClean="0"/>
              <a:t>) </a:t>
            </a:r>
            <a:r>
              <a:rPr lang="en-US" altLang="ja-JP" dirty="0" smtClean="0"/>
              <a:t>at him.</a:t>
            </a:r>
          </a:p>
          <a:p>
            <a:endParaRPr lang="en-US" altLang="ja-JP" dirty="0" smtClean="0"/>
          </a:p>
          <a:p>
            <a:endParaRPr kumimoji="1" lang="en-US" altLang="ja-JP" dirty="0" smtClean="0"/>
          </a:p>
          <a:p>
            <a:endParaRPr kumimoji="1" lang="en-US" altLang="ja-JP" dirty="0" smtClean="0"/>
          </a:p>
          <a:p>
            <a:endParaRPr kumimoji="1" lang="en-US" altLang="ja-JP" dirty="0" smtClean="0"/>
          </a:p>
          <a:p>
            <a:endParaRPr kumimoji="1" lang="ja-JP" altLang="en-US" dirty="0"/>
          </a:p>
        </p:txBody>
      </p:sp>
      <p:pic>
        <p:nvPicPr>
          <p:cNvPr id="11" name="Content Placeholder 10" descr="Introduction to ancient Greek art – Smarthistory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1531" y="1653155"/>
            <a:ext cx="6470469" cy="4523808"/>
          </a:xfrm>
        </p:spPr>
      </p:pic>
    </p:spTree>
    <p:extLst>
      <p:ext uri="{BB962C8B-B14F-4D97-AF65-F5344CB8AC3E}">
        <p14:creationId xmlns:p14="http://schemas.microsoft.com/office/powerpoint/2010/main" val="230235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437180" y="4901633"/>
            <a:ext cx="2505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ja-JP" dirty="0" smtClean="0"/>
              <a:t>Wine (</a:t>
            </a:r>
            <a:r>
              <a:rPr kumimoji="1" lang="en-US" altLang="ja-JP" dirty="0" smtClean="0"/>
              <a:t>wain</a:t>
            </a:r>
            <a:r>
              <a:rPr lang="en-US" altLang="ja-JP" dirty="0"/>
              <a:t> /</a:t>
            </a:r>
            <a:r>
              <a:rPr lang="ja-JP" altLang="en-US" b="1" dirty="0"/>
              <a:t>ワイン</a:t>
            </a:r>
            <a:r>
              <a:rPr kumimoji="1" lang="en-US" altLang="ja-JP" dirty="0" smtClean="0"/>
              <a:t>)</a:t>
            </a:r>
          </a:p>
          <a:p>
            <a:pPr algn="ctr"/>
            <a:r>
              <a:rPr lang="en-US" altLang="ja-JP" dirty="0" smtClean="0"/>
              <a:t>Drunk </a:t>
            </a:r>
            <a:r>
              <a:rPr lang="en-US" altLang="ja-JP" dirty="0"/>
              <a:t>(</a:t>
            </a:r>
            <a:r>
              <a:rPr lang="en-US" altLang="ja-JP" dirty="0" err="1"/>
              <a:t>yotte</a:t>
            </a:r>
            <a:r>
              <a:rPr lang="en-US" altLang="ja-JP" dirty="0"/>
              <a:t>/</a:t>
            </a:r>
            <a:r>
              <a:rPr lang="ja-JP" altLang="en-US" b="1" dirty="0"/>
              <a:t>酔って</a:t>
            </a:r>
            <a:r>
              <a:rPr lang="en-US" altLang="ja-JP" dirty="0" smtClean="0"/>
              <a:t>)</a:t>
            </a:r>
            <a:endParaRPr kumimoji="1" lang="ja-JP" altLang="en-US" dirty="0"/>
          </a:p>
        </p:txBody>
      </p:sp>
      <p:pic>
        <p:nvPicPr>
          <p:cNvPr id="10" name="Picture 9" descr="Spicy Garlic Shrimp (and White Wine!) Salad - A Time To Kal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6232" y="1697967"/>
            <a:ext cx="4271554" cy="3203666"/>
          </a:xfrm>
          <a:prstGeom prst="rect">
            <a:avLst/>
          </a:prstGeom>
        </p:spPr>
      </p:pic>
      <p:pic>
        <p:nvPicPr>
          <p:cNvPr id="11" name="Picture 10" descr="Pantry | Living in the Past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7786" y="1697967"/>
            <a:ext cx="4271555" cy="320366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763689" y="4901633"/>
            <a:ext cx="4519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dirty="0" smtClean="0"/>
              <a:t>Chamber pot (</a:t>
            </a:r>
            <a:r>
              <a:rPr kumimoji="1" lang="en-US" altLang="ja-JP" dirty="0" err="1" smtClean="0"/>
              <a:t>omaru</a:t>
            </a:r>
            <a:r>
              <a:rPr lang="en-US" altLang="ja-JP" dirty="0"/>
              <a:t> /</a:t>
            </a:r>
            <a:r>
              <a:rPr lang="ja-JP" altLang="en-US" b="1" dirty="0"/>
              <a:t>チャンバーポット</a:t>
            </a:r>
            <a:r>
              <a:rPr kumimoji="1" lang="en-US" altLang="ja-JP" dirty="0" smtClean="0"/>
              <a:t>)</a:t>
            </a:r>
            <a:endParaRPr kumimoji="1" lang="ja-JP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957" y="1686933"/>
            <a:ext cx="3243275" cy="32147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21383" y="4901633"/>
            <a:ext cx="254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dirty="0" smtClean="0"/>
              <a:t>Soldier (</a:t>
            </a:r>
            <a:r>
              <a:rPr kumimoji="1" lang="en-US" altLang="ja-JP" dirty="0" err="1" smtClean="0"/>
              <a:t>heishi</a:t>
            </a:r>
            <a:r>
              <a:rPr kumimoji="1" lang="en-US" altLang="ja-JP" dirty="0" smtClean="0"/>
              <a:t>/</a:t>
            </a:r>
            <a:r>
              <a:rPr lang="ja-JP" altLang="en-US" b="1" dirty="0"/>
              <a:t>兵士</a:t>
            </a:r>
            <a:r>
              <a:rPr kumimoji="1" lang="en-US" altLang="ja-JP" dirty="0" smtClean="0"/>
              <a:t>)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636623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smtClean="0"/>
              <a:t>Physical </a:t>
            </a:r>
            <a:r>
              <a:rPr lang="en-US" altLang="ja-JP" dirty="0" smtClean="0"/>
              <a:t>appearance (</a:t>
            </a:r>
            <a:r>
              <a:rPr lang="ja-JP" altLang="en-US" b="1" dirty="0"/>
              <a:t>物理的な外</a:t>
            </a:r>
            <a:r>
              <a:rPr lang="ja-JP" altLang="en-US" b="1" dirty="0" smtClean="0"/>
              <a:t>観</a:t>
            </a:r>
            <a:r>
              <a:rPr lang="en-US" altLang="ja-JP" dirty="0" smtClean="0"/>
              <a:t>)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Bald (</a:t>
            </a:r>
            <a:r>
              <a:rPr lang="ja-JP" altLang="en-US" b="1" dirty="0"/>
              <a:t>は</a:t>
            </a:r>
            <a:r>
              <a:rPr lang="ja-JP" altLang="en-US" b="1" dirty="0" smtClean="0"/>
              <a:t>げ</a:t>
            </a:r>
            <a:r>
              <a:rPr lang="en-US" altLang="ja-JP" dirty="0" smtClean="0"/>
              <a:t>)</a:t>
            </a:r>
            <a:endParaRPr kumimoji="1" lang="en-US" altLang="ja-JP" dirty="0" smtClean="0"/>
          </a:p>
          <a:p>
            <a:r>
              <a:rPr lang="en-US" altLang="ja-JP" dirty="0" smtClean="0"/>
              <a:t>Broad </a:t>
            </a:r>
            <a:r>
              <a:rPr lang="en-US" altLang="ja-JP" dirty="0" smtClean="0"/>
              <a:t>(</a:t>
            </a:r>
            <a:r>
              <a:rPr lang="ja-JP" altLang="en-US" b="1" dirty="0"/>
              <a:t>広</a:t>
            </a:r>
            <a:r>
              <a:rPr lang="ja-JP" altLang="en-US" b="1" dirty="0" smtClean="0"/>
              <a:t>い</a:t>
            </a:r>
            <a:r>
              <a:rPr lang="en-US" altLang="ja-JP" dirty="0" smtClean="0"/>
              <a:t>) </a:t>
            </a:r>
            <a:r>
              <a:rPr lang="en-US" altLang="ja-JP" dirty="0" smtClean="0"/>
              <a:t>nose </a:t>
            </a:r>
            <a:endParaRPr lang="en-US" altLang="ja-JP" dirty="0" smtClean="0"/>
          </a:p>
          <a:p>
            <a:r>
              <a:rPr lang="en-US" altLang="ja-JP" dirty="0" smtClean="0"/>
              <a:t>Large </a:t>
            </a:r>
            <a:r>
              <a:rPr lang="en-US" altLang="ja-JP" dirty="0" smtClean="0"/>
              <a:t>(</a:t>
            </a:r>
            <a:r>
              <a:rPr lang="ja-JP" altLang="en-US" b="1" dirty="0"/>
              <a:t>大き</a:t>
            </a:r>
            <a:r>
              <a:rPr lang="ja-JP" altLang="en-US" b="1" dirty="0" smtClean="0"/>
              <a:t>な</a:t>
            </a:r>
            <a:r>
              <a:rPr lang="en-US" altLang="ja-JP" dirty="0" smtClean="0"/>
              <a:t>) </a:t>
            </a:r>
            <a:r>
              <a:rPr kumimoji="1" lang="en-US" altLang="ja-JP" dirty="0" smtClean="0"/>
              <a:t>eyes</a:t>
            </a:r>
            <a:endParaRPr kumimoji="1" lang="en-US" altLang="ja-JP" dirty="0" smtClean="0"/>
          </a:p>
          <a:p>
            <a:r>
              <a:rPr lang="en-US" altLang="ja-JP" dirty="0" smtClean="0"/>
              <a:t>Did not </a:t>
            </a:r>
            <a:r>
              <a:rPr lang="en-US" altLang="ja-JP" dirty="0" smtClean="0"/>
              <a:t>bathe (</a:t>
            </a:r>
            <a:r>
              <a:rPr lang="ja-JP" altLang="en-US" b="1" dirty="0"/>
              <a:t>入</a:t>
            </a:r>
            <a:r>
              <a:rPr lang="ja-JP" altLang="en-US" b="1" dirty="0" smtClean="0"/>
              <a:t>浴</a:t>
            </a:r>
            <a:r>
              <a:rPr lang="en-US" altLang="ja-JP" dirty="0" smtClean="0"/>
              <a:t>) </a:t>
            </a:r>
            <a:r>
              <a:rPr lang="en-US" altLang="ja-JP" dirty="0" smtClean="0"/>
              <a:t>often</a:t>
            </a:r>
            <a:endParaRPr kumimoji="1" lang="en-US" altLang="ja-JP" dirty="0" smtClean="0"/>
          </a:p>
          <a:p>
            <a:r>
              <a:rPr lang="en-US" altLang="ja-JP" dirty="0" smtClean="0"/>
              <a:t>Considered (</a:t>
            </a:r>
            <a:r>
              <a:rPr lang="ja-JP" altLang="en-US" b="1" dirty="0"/>
              <a:t>考</a:t>
            </a:r>
            <a:r>
              <a:rPr lang="ja-JP" altLang="en-US" b="1" dirty="0" smtClean="0"/>
              <a:t>慮</a:t>
            </a:r>
            <a:r>
              <a:rPr lang="en-US" altLang="ja-JP" dirty="0" smtClean="0"/>
              <a:t>) </a:t>
            </a:r>
            <a:r>
              <a:rPr lang="en-US" altLang="ja-JP" dirty="0" smtClean="0"/>
              <a:t>ugly (</a:t>
            </a:r>
            <a:r>
              <a:rPr lang="ja-JP" altLang="en-US" b="1" dirty="0"/>
              <a:t>醜</a:t>
            </a:r>
            <a:r>
              <a:rPr lang="ja-JP" altLang="en-US" b="1" dirty="0" smtClean="0"/>
              <a:t>い</a:t>
            </a:r>
            <a:r>
              <a:rPr lang="en-US" altLang="ja-JP" dirty="0" smtClean="0"/>
              <a:t>) </a:t>
            </a:r>
            <a:r>
              <a:rPr lang="en-US" altLang="ja-JP" dirty="0" smtClean="0"/>
              <a:t>by other people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51860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Ugly (</a:t>
            </a:r>
            <a:r>
              <a:rPr kumimoji="1" lang="en-US" altLang="ja-JP" dirty="0" err="1" smtClean="0"/>
              <a:t>minikui</a:t>
            </a:r>
            <a:r>
              <a:rPr kumimoji="1" lang="en-US" altLang="ja-JP" dirty="0" smtClean="0"/>
              <a:t>/</a:t>
            </a:r>
            <a:r>
              <a:rPr lang="ja-JP" altLang="en-US" b="1" dirty="0"/>
              <a:t>醜い</a:t>
            </a:r>
            <a:r>
              <a:rPr kumimoji="1" lang="en-US" altLang="ja-JP" dirty="0" smtClean="0"/>
              <a:t>) </a:t>
            </a:r>
            <a:r>
              <a:rPr kumimoji="1" lang="en-US" altLang="ja-JP" dirty="0" smtClean="0"/>
              <a:t>or not ugly?</a:t>
            </a:r>
            <a:endParaRPr kumimoji="1" lang="ja-JP" altLang="en-US" dirty="0"/>
          </a:p>
        </p:txBody>
      </p:sp>
      <p:pic>
        <p:nvPicPr>
          <p:cNvPr id="12" name="Content Placeholder 11" descr="Socrates programme - Wikipedia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6244" y="1825625"/>
            <a:ext cx="3005511" cy="4351338"/>
          </a:xfrm>
        </p:spPr>
      </p:pic>
      <p:pic>
        <p:nvPicPr>
          <p:cNvPr id="13" name="Content Placeholder 12" descr="File:Mops 2013-07-01 14-49.jpg - Wikimedia Commons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071495"/>
            <a:ext cx="5181600" cy="3859598"/>
          </a:xfrm>
        </p:spPr>
      </p:pic>
      <p:sp>
        <p:nvSpPr>
          <p:cNvPr id="2" name="TextBox 1"/>
          <p:cNvSpPr txBox="1"/>
          <p:nvPr/>
        </p:nvSpPr>
        <p:spPr>
          <a:xfrm>
            <a:off x="2867296" y="6176963"/>
            <a:ext cx="1123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dirty="0" smtClean="0"/>
              <a:t>Socrates</a:t>
            </a:r>
            <a:endParaRPr kumimoji="1" lang="ja-JP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8075566" y="5942568"/>
            <a:ext cx="1374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dirty="0" smtClean="0"/>
              <a:t>Pug (</a:t>
            </a:r>
            <a:r>
              <a:rPr kumimoji="1" lang="en-US" altLang="ja-JP" dirty="0" err="1" smtClean="0"/>
              <a:t>pagu</a:t>
            </a:r>
            <a:r>
              <a:rPr kumimoji="1" lang="en-US" altLang="ja-JP" dirty="0" smtClean="0"/>
              <a:t>)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00630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4321" y="307272"/>
            <a:ext cx="11625942" cy="807663"/>
          </a:xfrm>
        </p:spPr>
        <p:txBody>
          <a:bodyPr>
            <a:noAutofit/>
          </a:bodyPr>
          <a:lstStyle/>
          <a:p>
            <a:r>
              <a:rPr kumimoji="1" lang="en-US" altLang="ja-JP" sz="4400" dirty="0" smtClean="0"/>
              <a:t>Plato as a philosopher (</a:t>
            </a:r>
            <a:r>
              <a:rPr lang="en-US" altLang="ja-JP" sz="4400" dirty="0" err="1" smtClean="0"/>
              <a:t>tetsugaku-sha</a:t>
            </a:r>
            <a:r>
              <a:rPr lang="en-US" altLang="ja-JP" sz="4400" dirty="0" smtClean="0"/>
              <a:t>/</a:t>
            </a:r>
            <a:r>
              <a:rPr lang="ja-JP" altLang="en-US" sz="4400" b="1" dirty="0"/>
              <a:t>哲学</a:t>
            </a:r>
            <a:r>
              <a:rPr lang="ja-JP" altLang="en-US" sz="4400" dirty="0"/>
              <a:t> </a:t>
            </a:r>
            <a:r>
              <a:rPr lang="ja-JP" altLang="en-US" sz="4400" b="1" dirty="0"/>
              <a:t>者</a:t>
            </a:r>
            <a:r>
              <a:rPr lang="en-US" altLang="ja-JP" sz="4400" dirty="0" smtClean="0"/>
              <a:t>)</a:t>
            </a:r>
            <a:endParaRPr kumimoji="1" lang="ja-JP" altLang="en-US" sz="44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181600" y="1313996"/>
            <a:ext cx="6172200" cy="5334998"/>
          </a:xfrm>
        </p:spPr>
        <p:txBody>
          <a:bodyPr>
            <a:normAutofit fontScale="92500" lnSpcReduction="20000"/>
          </a:bodyPr>
          <a:lstStyle/>
          <a:p>
            <a:r>
              <a:rPr kumimoji="1" lang="en-US" altLang="ja-JP" dirty="0" smtClean="0"/>
              <a:t>Walked the streets of Athens and talked about philosophy (</a:t>
            </a:r>
            <a:r>
              <a:rPr kumimoji="1" lang="en-US" altLang="ja-JP" dirty="0" err="1" smtClean="0"/>
              <a:t>tetsugaku</a:t>
            </a:r>
            <a:r>
              <a:rPr lang="en-US" altLang="ja-JP" dirty="0" smtClean="0"/>
              <a:t>/</a:t>
            </a:r>
            <a:r>
              <a:rPr lang="ja-JP" altLang="en-US" b="1" dirty="0"/>
              <a:t>哲学</a:t>
            </a:r>
            <a:r>
              <a:rPr kumimoji="1" lang="en-US" altLang="ja-JP" dirty="0" smtClean="0"/>
              <a:t>).</a:t>
            </a:r>
            <a:endParaRPr kumimoji="1" lang="en-US" altLang="ja-JP" dirty="0" smtClean="0"/>
          </a:p>
          <a:p>
            <a:r>
              <a:rPr lang="en-US" altLang="ja-JP" dirty="0" smtClean="0"/>
              <a:t>He wrote </a:t>
            </a:r>
            <a:r>
              <a:rPr lang="en-US" altLang="ja-JP" dirty="0" smtClean="0"/>
              <a:t>(</a:t>
            </a:r>
            <a:r>
              <a:rPr lang="ja-JP" altLang="en-US" b="1" dirty="0"/>
              <a:t>書い</a:t>
            </a:r>
            <a:r>
              <a:rPr lang="ja-JP" altLang="en-US" b="1" dirty="0" smtClean="0"/>
              <a:t>た</a:t>
            </a:r>
            <a:r>
              <a:rPr lang="en-US" altLang="ja-JP" dirty="0" smtClean="0"/>
              <a:t>) </a:t>
            </a:r>
            <a:r>
              <a:rPr lang="en-US" altLang="ja-JP" dirty="0" smtClean="0"/>
              <a:t>no books (</a:t>
            </a:r>
            <a:r>
              <a:rPr lang="ja-JP" altLang="en-US" b="1" dirty="0" smtClean="0"/>
              <a:t>本</a:t>
            </a:r>
            <a:r>
              <a:rPr lang="en-US" altLang="ja-JP" dirty="0" smtClean="0"/>
              <a:t>)</a:t>
            </a:r>
            <a:r>
              <a:rPr lang="en-US" altLang="ja-JP" dirty="0" smtClean="0"/>
              <a:t>.</a:t>
            </a:r>
            <a:endParaRPr lang="en-US" altLang="ja-JP" dirty="0" smtClean="0"/>
          </a:p>
          <a:p>
            <a:r>
              <a:rPr kumimoji="1" lang="en-US" altLang="ja-JP" dirty="0" smtClean="0"/>
              <a:t>Compared </a:t>
            </a:r>
            <a:r>
              <a:rPr kumimoji="1" lang="en-US" altLang="ja-JP" dirty="0" smtClean="0"/>
              <a:t>(</a:t>
            </a:r>
            <a:r>
              <a:rPr lang="ja-JP" altLang="en-US" b="1" dirty="0"/>
              <a:t>比</a:t>
            </a:r>
            <a:r>
              <a:rPr lang="ja-JP" altLang="en-US" b="1" dirty="0" smtClean="0"/>
              <a:t>較</a:t>
            </a:r>
            <a:r>
              <a:rPr lang="en-US" altLang="ja-JP" dirty="0" smtClean="0"/>
              <a:t>) </a:t>
            </a:r>
            <a:r>
              <a:rPr kumimoji="1" lang="en-US" altLang="ja-JP" dirty="0" smtClean="0"/>
              <a:t>to </a:t>
            </a:r>
            <a:r>
              <a:rPr kumimoji="1" lang="en-US" altLang="ja-JP" dirty="0" smtClean="0"/>
              <a:t>a stingray (</a:t>
            </a:r>
            <a:r>
              <a:rPr kumimoji="1" lang="en-US" altLang="ja-JP" dirty="0" err="1" smtClean="0"/>
              <a:t>akaei</a:t>
            </a:r>
            <a:r>
              <a:rPr kumimoji="1" lang="en-US" altLang="ja-JP" dirty="0" smtClean="0"/>
              <a:t>/</a:t>
            </a:r>
            <a:r>
              <a:rPr lang="ja-JP" altLang="en-US" b="1" dirty="0" smtClean="0"/>
              <a:t>アカエイ</a:t>
            </a:r>
            <a:r>
              <a:rPr kumimoji="1" lang="en-US" altLang="ja-JP" dirty="0" smtClean="0"/>
              <a:t>). </a:t>
            </a:r>
            <a:r>
              <a:rPr kumimoji="1" lang="en-US" altLang="ja-JP" dirty="0" smtClean="0"/>
              <a:t>Socrates’ questions </a:t>
            </a:r>
            <a:r>
              <a:rPr kumimoji="1" lang="en-US" altLang="ja-JP" dirty="0" smtClean="0"/>
              <a:t>(</a:t>
            </a:r>
            <a:r>
              <a:rPr lang="ja-JP" altLang="en-US" b="1" dirty="0"/>
              <a:t>質</a:t>
            </a:r>
            <a:r>
              <a:rPr lang="ja-JP" altLang="en-US" b="1" dirty="0" smtClean="0"/>
              <a:t>問</a:t>
            </a:r>
            <a:r>
              <a:rPr lang="en-US" altLang="ja-JP" dirty="0" smtClean="0"/>
              <a:t>) </a:t>
            </a:r>
            <a:r>
              <a:rPr kumimoji="1" lang="en-US" altLang="ja-JP" dirty="0" smtClean="0"/>
              <a:t>would </a:t>
            </a:r>
            <a:r>
              <a:rPr kumimoji="1" lang="en-US" altLang="ja-JP" dirty="0" smtClean="0"/>
              <a:t>make </a:t>
            </a:r>
            <a:r>
              <a:rPr lang="en-US" altLang="ja-JP" dirty="0" smtClean="0"/>
              <a:t>others</a:t>
            </a:r>
            <a:r>
              <a:rPr kumimoji="1" lang="en-US" altLang="ja-JP" dirty="0" smtClean="0"/>
              <a:t> feel numb (</a:t>
            </a:r>
            <a:r>
              <a:rPr kumimoji="1" lang="en-US" altLang="ja-JP" dirty="0" err="1" smtClean="0"/>
              <a:t>mahi</a:t>
            </a:r>
            <a:r>
              <a:rPr kumimoji="1" lang="en-US" altLang="ja-JP" dirty="0" smtClean="0"/>
              <a:t>/</a:t>
            </a:r>
            <a:r>
              <a:rPr lang="ja-JP" altLang="en-US" b="1" dirty="0"/>
              <a:t>麻痺</a:t>
            </a:r>
            <a:r>
              <a:rPr kumimoji="1" lang="en-US" altLang="ja-JP" dirty="0" smtClean="0"/>
              <a:t>). </a:t>
            </a:r>
            <a:r>
              <a:rPr kumimoji="1" lang="en-US" altLang="ja-JP" dirty="0" smtClean="0"/>
              <a:t>They would not have an answer </a:t>
            </a:r>
            <a:r>
              <a:rPr kumimoji="1" lang="en-US" altLang="ja-JP" dirty="0" smtClean="0"/>
              <a:t>(</a:t>
            </a:r>
            <a:r>
              <a:rPr lang="ja-JP" altLang="en-US" b="1" dirty="0"/>
              <a:t>答</a:t>
            </a:r>
            <a:r>
              <a:rPr lang="ja-JP" altLang="en-US" b="1" dirty="0" smtClean="0"/>
              <a:t>え</a:t>
            </a:r>
            <a:r>
              <a:rPr lang="en-US" altLang="ja-JP" dirty="0" smtClean="0"/>
              <a:t>) </a:t>
            </a:r>
            <a:r>
              <a:rPr kumimoji="1" lang="en-US" altLang="ja-JP" dirty="0" smtClean="0"/>
              <a:t>for </a:t>
            </a:r>
            <a:r>
              <a:rPr kumimoji="1" lang="en-US" altLang="ja-JP" dirty="0" smtClean="0"/>
              <a:t>Socrates’ </a:t>
            </a:r>
            <a:r>
              <a:rPr lang="en-US" altLang="ja-JP" dirty="0"/>
              <a:t>questions (</a:t>
            </a:r>
            <a:r>
              <a:rPr lang="ja-JP" altLang="en-US" b="1" dirty="0"/>
              <a:t>質問</a:t>
            </a:r>
            <a:r>
              <a:rPr lang="en-US" altLang="ja-JP" dirty="0" smtClean="0"/>
              <a:t>)</a:t>
            </a:r>
            <a:r>
              <a:rPr kumimoji="1" lang="en-US" altLang="ja-JP" dirty="0" smtClean="0"/>
              <a:t>.</a:t>
            </a:r>
            <a:endParaRPr kumimoji="1" lang="en-US" altLang="ja-JP" dirty="0" smtClean="0"/>
          </a:p>
          <a:p>
            <a:r>
              <a:rPr lang="en-US" altLang="ja-JP" dirty="0" smtClean="0"/>
              <a:t>Teacher of the famous philosopher </a:t>
            </a:r>
            <a:r>
              <a:rPr lang="en-US" altLang="ja-JP" dirty="0"/>
              <a:t>(</a:t>
            </a:r>
            <a:r>
              <a:rPr lang="en-US" altLang="ja-JP" dirty="0" err="1" smtClean="0"/>
              <a:t>tetsugaku-sha</a:t>
            </a:r>
            <a:r>
              <a:rPr lang="en-US" altLang="ja-JP" dirty="0" smtClean="0"/>
              <a:t>/</a:t>
            </a:r>
            <a:r>
              <a:rPr lang="ja-JP" altLang="en-US" b="1" dirty="0"/>
              <a:t>哲学</a:t>
            </a:r>
            <a:r>
              <a:rPr lang="ja-JP" altLang="en-US" dirty="0"/>
              <a:t> </a:t>
            </a:r>
            <a:r>
              <a:rPr lang="ja-JP" altLang="en-US" b="1" dirty="0"/>
              <a:t>者</a:t>
            </a:r>
            <a:r>
              <a:rPr lang="en-US" altLang="ja-JP" dirty="0" smtClean="0"/>
              <a:t>) </a:t>
            </a:r>
            <a:r>
              <a:rPr lang="en-US" altLang="ja-JP" dirty="0" smtClean="0"/>
              <a:t>Plato.</a:t>
            </a:r>
            <a:endParaRPr kumimoji="1" lang="ja-JP" alt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843689" y="5143567"/>
            <a:ext cx="3932237" cy="387350"/>
          </a:xfrm>
        </p:spPr>
        <p:txBody>
          <a:bodyPr/>
          <a:lstStyle/>
          <a:p>
            <a:pPr algn="ctr"/>
            <a:r>
              <a:rPr kumimoji="1" lang="en-US" altLang="ja-JP" dirty="0" smtClean="0"/>
              <a:t>Stingray (</a:t>
            </a:r>
            <a:r>
              <a:rPr lang="en-US" altLang="ja-JP" dirty="0" err="1"/>
              <a:t>akaei</a:t>
            </a:r>
            <a:r>
              <a:rPr lang="en-US" altLang="ja-JP" dirty="0"/>
              <a:t> /</a:t>
            </a:r>
            <a:r>
              <a:rPr lang="ja-JP" altLang="en-US" b="1" dirty="0"/>
              <a:t>アカエイ</a:t>
            </a:r>
            <a:r>
              <a:rPr kumimoji="1" lang="en-US" altLang="ja-JP" dirty="0" smtClean="0"/>
              <a:t>)</a:t>
            </a:r>
            <a:endParaRPr kumimoji="1" lang="ja-JP" altLang="en-US" dirty="0"/>
          </a:p>
        </p:txBody>
      </p:sp>
      <p:pic>
        <p:nvPicPr>
          <p:cNvPr id="8" name="Content Placeholder 7" descr="File:Southern stingrays at stingray city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2118"/>
            <a:ext cx="5181600" cy="3424238"/>
          </a:xfrm>
        </p:spPr>
      </p:pic>
    </p:spTree>
    <p:extLst>
      <p:ext uri="{BB962C8B-B14F-4D97-AF65-F5344CB8AC3E}">
        <p14:creationId xmlns:p14="http://schemas.microsoft.com/office/powerpoint/2010/main" val="186474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78525" y="378188"/>
            <a:ext cx="11834949" cy="1325563"/>
          </a:xfrm>
        </p:spPr>
        <p:txBody>
          <a:bodyPr/>
          <a:lstStyle/>
          <a:p>
            <a:r>
              <a:rPr kumimoji="1" lang="en-US" altLang="ja-JP" dirty="0" smtClean="0"/>
              <a:t>Plato as a philosopher (</a:t>
            </a:r>
            <a:r>
              <a:rPr lang="en-US" altLang="ja-JP" dirty="0" err="1" smtClean="0"/>
              <a:t>tetsugaku-sha</a:t>
            </a:r>
            <a:r>
              <a:rPr lang="en-US" altLang="ja-JP" dirty="0" smtClean="0"/>
              <a:t>/</a:t>
            </a:r>
            <a:r>
              <a:rPr lang="ja-JP" altLang="en-US" b="1" dirty="0"/>
              <a:t>哲学</a:t>
            </a:r>
            <a:r>
              <a:rPr lang="ja-JP" altLang="en-US" dirty="0"/>
              <a:t> </a:t>
            </a:r>
            <a:r>
              <a:rPr lang="ja-JP" altLang="en-US" b="1" dirty="0"/>
              <a:t>者</a:t>
            </a:r>
            <a:r>
              <a:rPr lang="en-US" altLang="ja-JP" dirty="0" smtClean="0"/>
              <a:t>)</a:t>
            </a:r>
            <a:endParaRPr kumimoji="1" lang="ja-JP" altLang="en-US" i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Plato is famous</a:t>
            </a:r>
            <a:r>
              <a:rPr lang="en-US" altLang="ja-JP" dirty="0"/>
              <a:t> (</a:t>
            </a:r>
            <a:r>
              <a:rPr lang="en-US" altLang="ja-JP" dirty="0" err="1" smtClean="0"/>
              <a:t>chomei</a:t>
            </a:r>
            <a:r>
              <a:rPr lang="en-US" altLang="ja-JP" dirty="0" smtClean="0"/>
              <a:t>/</a:t>
            </a:r>
            <a:r>
              <a:rPr lang="ja-JP" altLang="en-US" b="1" dirty="0"/>
              <a:t>有名</a:t>
            </a:r>
            <a:r>
              <a:rPr lang="en-US" altLang="ja-JP" dirty="0" smtClean="0"/>
              <a:t>)</a:t>
            </a:r>
            <a:r>
              <a:rPr kumimoji="1" lang="en-US" altLang="ja-JP" dirty="0" smtClean="0"/>
              <a:t> </a:t>
            </a:r>
            <a:r>
              <a:rPr kumimoji="1" lang="en-US" altLang="ja-JP" dirty="0" smtClean="0"/>
              <a:t>for asking </a:t>
            </a:r>
            <a:r>
              <a:rPr kumimoji="1" lang="en-US" altLang="ja-JP" dirty="0" smtClean="0"/>
              <a:t>simple (</a:t>
            </a:r>
            <a:r>
              <a:rPr lang="ja-JP" altLang="en-US" b="1" dirty="0"/>
              <a:t>簡</a:t>
            </a:r>
            <a:r>
              <a:rPr lang="ja-JP" altLang="en-US" b="1" dirty="0" smtClean="0"/>
              <a:t>単</a:t>
            </a:r>
            <a:r>
              <a:rPr lang="en-US" altLang="ja-JP" dirty="0" smtClean="0"/>
              <a:t>) </a:t>
            </a:r>
            <a:r>
              <a:rPr kumimoji="1" lang="en-US" altLang="ja-JP" dirty="0" smtClean="0"/>
              <a:t>but </a:t>
            </a:r>
            <a:r>
              <a:rPr kumimoji="1" lang="en-US" altLang="ja-JP" dirty="0" smtClean="0"/>
              <a:t>hard </a:t>
            </a:r>
            <a:r>
              <a:rPr kumimoji="1" lang="en-US" altLang="ja-JP" dirty="0" smtClean="0"/>
              <a:t>(</a:t>
            </a:r>
            <a:r>
              <a:rPr lang="ja-JP" altLang="en-US" b="1" dirty="0"/>
              <a:t>難し</a:t>
            </a:r>
            <a:r>
              <a:rPr lang="ja-JP" altLang="en-US" b="1" dirty="0" smtClean="0"/>
              <a:t>い</a:t>
            </a:r>
            <a:r>
              <a:rPr lang="en-US" altLang="ja-JP" dirty="0" smtClean="0"/>
              <a:t>) </a:t>
            </a:r>
            <a:r>
              <a:rPr kumimoji="1" lang="en-US" altLang="ja-JP" dirty="0" smtClean="0"/>
              <a:t>questions (</a:t>
            </a:r>
            <a:r>
              <a:rPr lang="ja-JP" altLang="en-US" b="1" dirty="0"/>
              <a:t>質</a:t>
            </a:r>
            <a:r>
              <a:rPr lang="ja-JP" altLang="en-US" b="1" dirty="0" smtClean="0"/>
              <a:t>問</a:t>
            </a:r>
            <a:r>
              <a:rPr lang="en-US" altLang="ja-JP" dirty="0" smtClean="0"/>
              <a:t>)</a:t>
            </a:r>
            <a:r>
              <a:rPr kumimoji="1" lang="en-US" altLang="ja-JP" dirty="0" smtClean="0"/>
              <a:t>.</a:t>
            </a:r>
            <a:endParaRPr kumimoji="1" lang="en-US" altLang="ja-JP" dirty="0" smtClean="0"/>
          </a:p>
          <a:p>
            <a:r>
              <a:rPr lang="en-US" altLang="ja-JP" dirty="0" smtClean="0"/>
              <a:t>Here are some examples:</a:t>
            </a:r>
          </a:p>
          <a:p>
            <a:pPr lvl="1"/>
            <a:r>
              <a:rPr kumimoji="1" lang="en-US" altLang="ja-JP" dirty="0" smtClean="0"/>
              <a:t>What is truth (</a:t>
            </a:r>
            <a:r>
              <a:rPr kumimoji="1" lang="en-US" altLang="ja-JP" dirty="0" err="1" smtClean="0"/>
              <a:t>shinjitsu</a:t>
            </a:r>
            <a:r>
              <a:rPr kumimoji="1" lang="en-US" altLang="ja-JP" dirty="0" smtClean="0"/>
              <a:t>/</a:t>
            </a:r>
            <a:r>
              <a:rPr lang="ja-JP" altLang="en-US" b="1" dirty="0"/>
              <a:t>真実</a:t>
            </a:r>
            <a:r>
              <a:rPr kumimoji="1" lang="en-US" altLang="ja-JP" dirty="0" smtClean="0"/>
              <a:t>)?</a:t>
            </a:r>
            <a:endParaRPr kumimoji="1" lang="en-US" altLang="ja-JP" dirty="0" smtClean="0"/>
          </a:p>
          <a:p>
            <a:pPr lvl="1"/>
            <a:r>
              <a:rPr lang="en-US" altLang="ja-JP" dirty="0" smtClean="0"/>
              <a:t>What is knowledge (</a:t>
            </a:r>
            <a:r>
              <a:rPr lang="en-US" altLang="ja-JP" dirty="0" err="1" smtClean="0"/>
              <a:t>chishiki</a:t>
            </a:r>
            <a:r>
              <a:rPr lang="en-US" altLang="ja-JP" dirty="0" smtClean="0"/>
              <a:t>/</a:t>
            </a:r>
            <a:r>
              <a:rPr lang="ja-JP" altLang="en-US" b="1" dirty="0"/>
              <a:t>ナレッジ</a:t>
            </a:r>
            <a:r>
              <a:rPr lang="en-US" altLang="ja-JP" dirty="0" smtClean="0"/>
              <a:t>)?</a:t>
            </a:r>
            <a:endParaRPr kumimoji="1" lang="en-US" altLang="ja-JP" dirty="0" smtClean="0"/>
          </a:p>
          <a:p>
            <a:pPr lvl="1"/>
            <a:r>
              <a:rPr lang="en-US" altLang="ja-JP" dirty="0" smtClean="0"/>
              <a:t>What is beauty (</a:t>
            </a:r>
            <a:r>
              <a:rPr lang="en-US" altLang="ja-JP" dirty="0" err="1" smtClean="0"/>
              <a:t>bijin</a:t>
            </a:r>
            <a:r>
              <a:rPr lang="en-US" altLang="ja-JP" dirty="0" smtClean="0"/>
              <a:t>/</a:t>
            </a:r>
            <a:r>
              <a:rPr lang="ja-JP" altLang="en-US" b="1" dirty="0"/>
              <a:t>美しさ</a:t>
            </a:r>
            <a:r>
              <a:rPr lang="en-US" altLang="ja-JP" dirty="0" smtClean="0"/>
              <a:t>)?</a:t>
            </a:r>
            <a:endParaRPr lang="en-US" altLang="ja-JP" dirty="0" smtClean="0"/>
          </a:p>
          <a:p>
            <a:pPr lvl="1"/>
            <a:r>
              <a:rPr kumimoji="1" lang="en-US" altLang="ja-JP" dirty="0" smtClean="0"/>
              <a:t>What is love (</a:t>
            </a:r>
            <a:r>
              <a:rPr kumimoji="1" lang="en-US" altLang="ja-JP" dirty="0" err="1" smtClean="0"/>
              <a:t>ai</a:t>
            </a:r>
            <a:r>
              <a:rPr kumimoji="1" lang="en-US" altLang="ja-JP" dirty="0" smtClean="0"/>
              <a:t>/</a:t>
            </a:r>
            <a:r>
              <a:rPr lang="ja-JP" altLang="en-US" b="1" dirty="0"/>
              <a:t>愛</a:t>
            </a:r>
            <a:r>
              <a:rPr kumimoji="1" lang="en-US" altLang="ja-JP" dirty="0" smtClean="0"/>
              <a:t>)?</a:t>
            </a:r>
            <a:endParaRPr kumimoji="1" lang="en-US" altLang="ja-JP" dirty="0" smtClean="0"/>
          </a:p>
          <a:p>
            <a:pPr lvl="1"/>
            <a:r>
              <a:rPr lang="en-US" altLang="ja-JP" dirty="0" smtClean="0"/>
              <a:t>What is virtue (</a:t>
            </a:r>
            <a:r>
              <a:rPr lang="en-US" altLang="ja-JP" dirty="0" err="1" smtClean="0"/>
              <a:t>bitoku</a:t>
            </a:r>
            <a:r>
              <a:rPr lang="en-US" altLang="ja-JP" dirty="0" smtClean="0"/>
              <a:t>/</a:t>
            </a:r>
            <a:r>
              <a:rPr lang="ja-JP" altLang="en-US" b="1" dirty="0"/>
              <a:t>美徳</a:t>
            </a:r>
            <a:r>
              <a:rPr lang="en-US" altLang="ja-JP" dirty="0" smtClean="0"/>
              <a:t>)?</a:t>
            </a:r>
            <a:endParaRPr lang="en-US" altLang="ja-JP" dirty="0" smtClean="0"/>
          </a:p>
          <a:p>
            <a:pPr lvl="1"/>
            <a:r>
              <a:rPr kumimoji="1" lang="en-US" altLang="ja-JP" dirty="0" smtClean="0"/>
              <a:t>What is good (</a:t>
            </a:r>
            <a:r>
              <a:rPr kumimoji="1" lang="en-US" altLang="ja-JP" dirty="0" err="1" smtClean="0"/>
              <a:t>yoi</a:t>
            </a:r>
            <a:r>
              <a:rPr kumimoji="1" lang="en-US" altLang="ja-JP" dirty="0" smtClean="0"/>
              <a:t>/</a:t>
            </a:r>
            <a:r>
              <a:rPr lang="ja-JP" altLang="en-US" b="1" dirty="0"/>
              <a:t>よし</a:t>
            </a:r>
            <a:r>
              <a:rPr kumimoji="1" lang="en-US" altLang="ja-JP" dirty="0" smtClean="0"/>
              <a:t>)?</a:t>
            </a:r>
            <a:endParaRPr kumimoji="1" lang="en-US" altLang="ja-JP" dirty="0" smtClean="0"/>
          </a:p>
        </p:txBody>
      </p:sp>
    </p:spTree>
    <p:extLst>
      <p:ext uri="{BB962C8B-B14F-4D97-AF65-F5344CB8AC3E}">
        <p14:creationId xmlns:p14="http://schemas.microsoft.com/office/powerpoint/2010/main" val="426732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5393827"/>
            <a:ext cx="10515600" cy="1325563"/>
          </a:xfrm>
        </p:spPr>
        <p:txBody>
          <a:bodyPr/>
          <a:lstStyle/>
          <a:p>
            <a:pPr algn="ctr"/>
            <a:r>
              <a:rPr kumimoji="1" lang="en-US" altLang="ja-JP" i="1" dirty="0" smtClean="0"/>
              <a:t>The Symposium</a:t>
            </a:r>
            <a:endParaRPr kumimoji="1" lang="ja-JP" altLang="en-US" i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744" y="537200"/>
            <a:ext cx="10388509" cy="4856627"/>
          </a:xfrm>
        </p:spPr>
      </p:pic>
    </p:spTree>
    <p:extLst>
      <p:ext uri="{BB962C8B-B14F-4D97-AF65-F5344CB8AC3E}">
        <p14:creationId xmlns:p14="http://schemas.microsoft.com/office/powerpoint/2010/main" val="25359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The trial and death (</a:t>
            </a:r>
            <a:r>
              <a:rPr kumimoji="1" lang="en-US" altLang="ja-JP" dirty="0" err="1" smtClean="0"/>
              <a:t>shi</a:t>
            </a:r>
            <a:r>
              <a:rPr kumimoji="1" lang="en-US" altLang="ja-JP" dirty="0" smtClean="0"/>
              <a:t>/</a:t>
            </a:r>
            <a:r>
              <a:rPr lang="ja-JP" altLang="en-US" b="1" dirty="0"/>
              <a:t>死</a:t>
            </a:r>
            <a:r>
              <a:rPr kumimoji="1" lang="en-US" altLang="ja-JP" dirty="0" smtClean="0"/>
              <a:t>) </a:t>
            </a:r>
            <a:r>
              <a:rPr kumimoji="1" lang="en-US" altLang="ja-JP" dirty="0" smtClean="0"/>
              <a:t>of Socrates</a:t>
            </a:r>
            <a:endParaRPr kumimoji="1" lang="ja-JP" alt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167312"/>
          </a:xfrm>
        </p:spPr>
        <p:txBody>
          <a:bodyPr>
            <a:normAutofit fontScale="85000" lnSpcReduction="20000"/>
          </a:bodyPr>
          <a:lstStyle/>
          <a:p>
            <a:pPr marL="285750" indent="-285750"/>
            <a:r>
              <a:rPr lang="en-US" altLang="ja-JP" dirty="0"/>
              <a:t>Socrates was put on </a:t>
            </a:r>
            <a:r>
              <a:rPr lang="en-US" altLang="ja-JP" dirty="0" smtClean="0"/>
              <a:t>trial </a:t>
            </a:r>
            <a:r>
              <a:rPr lang="en-US" altLang="ja-JP" dirty="0" smtClean="0"/>
              <a:t>(</a:t>
            </a:r>
            <a:r>
              <a:rPr lang="ja-JP" altLang="en-US" b="1" dirty="0"/>
              <a:t>裁</a:t>
            </a:r>
            <a:r>
              <a:rPr lang="ja-JP" altLang="en-US" b="1" dirty="0" smtClean="0"/>
              <a:t>判</a:t>
            </a:r>
            <a:r>
              <a:rPr lang="en-US" altLang="ja-JP" dirty="0" smtClean="0"/>
              <a:t>) </a:t>
            </a:r>
            <a:r>
              <a:rPr lang="en-US" altLang="ja-JP" dirty="0" smtClean="0"/>
              <a:t>for </a:t>
            </a:r>
            <a:r>
              <a:rPr lang="en-US" altLang="ja-JP" dirty="0"/>
              <a:t>“</a:t>
            </a:r>
            <a:r>
              <a:rPr lang="en-US" altLang="ja-JP" dirty="0" smtClean="0"/>
              <a:t>impiety (</a:t>
            </a:r>
            <a:r>
              <a:rPr lang="en-US" altLang="ja-JP" dirty="0" err="1" smtClean="0"/>
              <a:t>fushinjin</a:t>
            </a:r>
            <a:r>
              <a:rPr lang="en-US" altLang="ja-JP" dirty="0" smtClean="0"/>
              <a:t>/</a:t>
            </a:r>
            <a:r>
              <a:rPr lang="ja-JP" altLang="en-US" b="1" dirty="0"/>
              <a:t>インピエティ</a:t>
            </a:r>
            <a:r>
              <a:rPr lang="en-US" altLang="ja-JP" dirty="0" smtClean="0"/>
              <a:t>) </a:t>
            </a:r>
            <a:r>
              <a:rPr lang="en-US" altLang="ja-JP" dirty="0"/>
              <a:t>and </a:t>
            </a:r>
            <a:r>
              <a:rPr lang="en-US" altLang="ja-JP" dirty="0" smtClean="0"/>
              <a:t>corrupting (</a:t>
            </a:r>
            <a:r>
              <a:rPr lang="en-US" altLang="ja-JP" dirty="0" err="1" smtClean="0"/>
              <a:t>fuhai</a:t>
            </a:r>
            <a:r>
              <a:rPr lang="en-US" altLang="ja-JP" dirty="0" smtClean="0"/>
              <a:t>/</a:t>
            </a:r>
            <a:r>
              <a:rPr lang="ja-JP" altLang="en-US" b="1" dirty="0"/>
              <a:t>破損</a:t>
            </a:r>
            <a:r>
              <a:rPr lang="en-US" altLang="ja-JP" dirty="0" smtClean="0"/>
              <a:t>) </a:t>
            </a:r>
            <a:r>
              <a:rPr lang="en-US" altLang="ja-JP" dirty="0"/>
              <a:t>the youth.” </a:t>
            </a:r>
            <a:r>
              <a:rPr lang="en-US" altLang="ja-JP" dirty="0" smtClean="0"/>
              <a:t>“</a:t>
            </a:r>
            <a:r>
              <a:rPr lang="en-US" altLang="ja-JP" dirty="0"/>
              <a:t>Impiety</a:t>
            </a:r>
            <a:r>
              <a:rPr lang="en-US" altLang="ja-JP" dirty="0" smtClean="0"/>
              <a:t>” (</a:t>
            </a:r>
            <a:r>
              <a:rPr lang="en-US" altLang="ja-JP" dirty="0" err="1" smtClean="0"/>
              <a:t>fushinjin</a:t>
            </a:r>
            <a:r>
              <a:rPr lang="en-US" altLang="ja-JP" dirty="0" smtClean="0"/>
              <a:t>/</a:t>
            </a:r>
            <a:r>
              <a:rPr lang="ja-JP" altLang="en-US" b="1" dirty="0"/>
              <a:t>インピエティ</a:t>
            </a:r>
            <a:r>
              <a:rPr lang="en-US" altLang="ja-JP" dirty="0" smtClean="0"/>
              <a:t>) </a:t>
            </a:r>
            <a:r>
              <a:rPr lang="en-US" altLang="ja-JP" dirty="0"/>
              <a:t>is offense </a:t>
            </a:r>
            <a:r>
              <a:rPr lang="en-US" altLang="ja-JP" dirty="0" smtClean="0"/>
              <a:t>(</a:t>
            </a:r>
            <a:r>
              <a:rPr lang="en-US" altLang="ja-JP" dirty="0" err="1" smtClean="0"/>
              <a:t>ofensu</a:t>
            </a:r>
            <a:r>
              <a:rPr lang="en-US" altLang="ja-JP" dirty="0" smtClean="0"/>
              <a:t>/</a:t>
            </a:r>
            <a:r>
              <a:rPr lang="ja-JP" altLang="en-US" b="1" dirty="0"/>
              <a:t>攻撃</a:t>
            </a:r>
            <a:r>
              <a:rPr lang="en-US" altLang="ja-JP" dirty="0" smtClean="0"/>
              <a:t>) </a:t>
            </a:r>
            <a:r>
              <a:rPr lang="en-US" altLang="ja-JP" dirty="0" smtClean="0"/>
              <a:t>against </a:t>
            </a:r>
            <a:r>
              <a:rPr lang="en-US" altLang="ja-JP" dirty="0"/>
              <a:t>the </a:t>
            </a:r>
            <a:r>
              <a:rPr lang="en-US" altLang="ja-JP" dirty="0" smtClean="0"/>
              <a:t>gods (</a:t>
            </a:r>
            <a:r>
              <a:rPr lang="en-US" altLang="ja-JP" dirty="0" err="1" smtClean="0"/>
              <a:t>kamigami</a:t>
            </a:r>
            <a:r>
              <a:rPr lang="en-US" altLang="ja-JP" dirty="0" smtClean="0"/>
              <a:t>/</a:t>
            </a:r>
            <a:r>
              <a:rPr lang="ja-JP" altLang="en-US" b="1" dirty="0"/>
              <a:t>神々</a:t>
            </a:r>
            <a:r>
              <a:rPr lang="en-US" altLang="ja-JP" dirty="0" smtClean="0"/>
              <a:t>).</a:t>
            </a:r>
            <a:endParaRPr lang="en-US" altLang="ja-JP" dirty="0"/>
          </a:p>
          <a:p>
            <a:pPr marL="285750" indent="-285750"/>
            <a:r>
              <a:rPr lang="en-US" altLang="ja-JP" dirty="0"/>
              <a:t>He was found guilty </a:t>
            </a:r>
            <a:r>
              <a:rPr lang="en-US" altLang="ja-JP" dirty="0" smtClean="0"/>
              <a:t>(</a:t>
            </a:r>
            <a:r>
              <a:rPr lang="ja-JP" altLang="en-US" b="1" dirty="0"/>
              <a:t>有</a:t>
            </a:r>
            <a:r>
              <a:rPr lang="ja-JP" altLang="en-US" b="1" dirty="0" smtClean="0"/>
              <a:t>罪</a:t>
            </a:r>
            <a:r>
              <a:rPr lang="en-US" altLang="ja-JP" dirty="0" smtClean="0"/>
              <a:t>) </a:t>
            </a:r>
            <a:r>
              <a:rPr lang="en-US" altLang="ja-JP" dirty="0" smtClean="0"/>
              <a:t>and </a:t>
            </a:r>
            <a:r>
              <a:rPr lang="en-US" altLang="ja-JP" dirty="0"/>
              <a:t>sentenced </a:t>
            </a:r>
            <a:r>
              <a:rPr lang="en-US" altLang="ja-JP" dirty="0" smtClean="0"/>
              <a:t>(</a:t>
            </a:r>
            <a:r>
              <a:rPr lang="en-US" altLang="ja-JP" dirty="0" err="1" smtClean="0"/>
              <a:t>hanketsu</a:t>
            </a:r>
            <a:r>
              <a:rPr lang="en-US" altLang="ja-JP" dirty="0" smtClean="0"/>
              <a:t> o </a:t>
            </a:r>
            <a:r>
              <a:rPr lang="en-US" altLang="ja-JP" dirty="0" err="1" smtClean="0"/>
              <a:t>uketa</a:t>
            </a:r>
            <a:r>
              <a:rPr lang="en-US" altLang="ja-JP" dirty="0" smtClean="0"/>
              <a:t>/</a:t>
            </a:r>
            <a:r>
              <a:rPr lang="ja-JP" altLang="en-US" b="1" dirty="0"/>
              <a:t>宣告</a:t>
            </a:r>
            <a:r>
              <a:rPr lang="en-US" altLang="ja-JP" dirty="0" smtClean="0"/>
              <a:t>) </a:t>
            </a:r>
            <a:r>
              <a:rPr lang="en-US" altLang="ja-JP" dirty="0" smtClean="0"/>
              <a:t>to </a:t>
            </a:r>
            <a:r>
              <a:rPr lang="en-US" altLang="ja-JP" dirty="0"/>
              <a:t>death </a:t>
            </a:r>
            <a:r>
              <a:rPr lang="en-US" altLang="ja-JP" dirty="0" smtClean="0"/>
              <a:t>(</a:t>
            </a:r>
            <a:r>
              <a:rPr lang="en-US" altLang="ja-JP" dirty="0" err="1" smtClean="0"/>
              <a:t>shi</a:t>
            </a:r>
            <a:r>
              <a:rPr lang="en-US" altLang="ja-JP" dirty="0" smtClean="0"/>
              <a:t>/</a:t>
            </a:r>
            <a:r>
              <a:rPr lang="ja-JP" altLang="en-US" b="1" dirty="0"/>
              <a:t>死</a:t>
            </a:r>
            <a:r>
              <a:rPr lang="en-US" altLang="ja-JP" dirty="0" smtClean="0"/>
              <a:t>) </a:t>
            </a:r>
            <a:r>
              <a:rPr lang="en-US" altLang="ja-JP" dirty="0" smtClean="0"/>
              <a:t>by </a:t>
            </a:r>
            <a:r>
              <a:rPr lang="en-US" altLang="ja-JP" dirty="0"/>
              <a:t>the people of Athens.</a:t>
            </a:r>
          </a:p>
          <a:p>
            <a:pPr marL="285750" indent="-285750"/>
            <a:r>
              <a:rPr lang="en-US" altLang="ja-JP" dirty="0"/>
              <a:t>Socrates, </a:t>
            </a:r>
            <a:r>
              <a:rPr lang="en-US" altLang="ja-JP" dirty="0" smtClean="0"/>
              <a:t>70 years old, </a:t>
            </a:r>
            <a:r>
              <a:rPr lang="en-US" altLang="ja-JP" dirty="0"/>
              <a:t>had to drink a </a:t>
            </a:r>
            <a:r>
              <a:rPr lang="en-US" altLang="ja-JP" dirty="0" smtClean="0"/>
              <a:t>poisonous (</a:t>
            </a:r>
            <a:r>
              <a:rPr lang="ja-JP" altLang="en-US" b="1" dirty="0"/>
              <a:t>有</a:t>
            </a:r>
            <a:r>
              <a:rPr lang="ja-JP" altLang="en-US" b="1" dirty="0" smtClean="0"/>
              <a:t>毒</a:t>
            </a:r>
            <a:r>
              <a:rPr lang="en-US" altLang="ja-JP" dirty="0" smtClean="0"/>
              <a:t>) </a:t>
            </a:r>
            <a:r>
              <a:rPr lang="en-US" altLang="ja-JP" dirty="0" smtClean="0"/>
              <a:t>cup </a:t>
            </a:r>
            <a:r>
              <a:rPr lang="en-US" altLang="ja-JP" dirty="0"/>
              <a:t>of </a:t>
            </a:r>
            <a:r>
              <a:rPr lang="en-US" altLang="ja-JP" dirty="0" smtClean="0"/>
              <a:t>hemlock (</a:t>
            </a:r>
            <a:r>
              <a:rPr lang="en-US" altLang="ja-JP" dirty="0" err="1" smtClean="0"/>
              <a:t>hemurokku</a:t>
            </a:r>
            <a:r>
              <a:rPr lang="en-US" altLang="ja-JP" dirty="0" smtClean="0"/>
              <a:t>/</a:t>
            </a:r>
            <a:r>
              <a:rPr lang="ja-JP" altLang="en-US" b="1" dirty="0"/>
              <a:t>ヘムロック</a:t>
            </a:r>
            <a:r>
              <a:rPr lang="en-US" altLang="ja-JP" dirty="0" smtClean="0"/>
              <a:t>).</a:t>
            </a:r>
            <a:endParaRPr lang="en-US" altLang="ja-JP" dirty="0" smtClean="0"/>
          </a:p>
          <a:p>
            <a:pPr marL="285750" indent="-285750"/>
            <a:r>
              <a:rPr lang="en-US" altLang="ja-JP" dirty="0" smtClean="0"/>
              <a:t>He could have </a:t>
            </a:r>
            <a:r>
              <a:rPr lang="en-US" altLang="ja-JP" dirty="0" smtClean="0"/>
              <a:t>escaped (</a:t>
            </a:r>
            <a:r>
              <a:rPr lang="ja-JP" altLang="en-US" b="1" dirty="0"/>
              <a:t>エスケー</a:t>
            </a:r>
            <a:r>
              <a:rPr lang="ja-JP" altLang="en-US" b="1" dirty="0" smtClean="0"/>
              <a:t>プ</a:t>
            </a:r>
            <a:r>
              <a:rPr lang="en-US" altLang="ja-JP" dirty="0" smtClean="0"/>
              <a:t>) </a:t>
            </a:r>
            <a:r>
              <a:rPr lang="en-US" altLang="ja-JP" dirty="0" smtClean="0"/>
              <a:t>if </a:t>
            </a:r>
            <a:r>
              <a:rPr lang="en-US" altLang="ja-JP" dirty="0" smtClean="0"/>
              <a:t>he wanted, but he chose to face his </a:t>
            </a:r>
            <a:r>
              <a:rPr lang="en-US" altLang="ja-JP" dirty="0" smtClean="0"/>
              <a:t>execution (</a:t>
            </a:r>
            <a:r>
              <a:rPr lang="ja-JP" altLang="en-US" b="1" dirty="0"/>
              <a:t>実</a:t>
            </a:r>
            <a:r>
              <a:rPr lang="ja-JP" altLang="en-US" b="1" dirty="0" smtClean="0"/>
              <a:t>行</a:t>
            </a:r>
            <a:r>
              <a:rPr lang="en-US" altLang="ja-JP" dirty="0" smtClean="0"/>
              <a:t>)</a:t>
            </a:r>
            <a:r>
              <a:rPr lang="en-US" altLang="ja-JP" dirty="0" smtClean="0"/>
              <a:t>.</a:t>
            </a:r>
            <a:endParaRPr lang="en-US" altLang="ja-JP" dirty="0" smtClean="0"/>
          </a:p>
          <a:p>
            <a:pPr marL="285750" indent="-285750"/>
            <a:r>
              <a:rPr lang="en-US" altLang="ja-JP" dirty="0" smtClean="0"/>
              <a:t>Many of his friends, including Plato, were there for his death (</a:t>
            </a:r>
            <a:r>
              <a:rPr lang="en-US" altLang="ja-JP" dirty="0" err="1" smtClean="0"/>
              <a:t>shi</a:t>
            </a:r>
            <a:r>
              <a:rPr lang="en-US" altLang="ja-JP" dirty="0" smtClean="0"/>
              <a:t>/</a:t>
            </a:r>
            <a:r>
              <a:rPr lang="ja-JP" altLang="en-US" b="1" dirty="0"/>
              <a:t>死</a:t>
            </a:r>
            <a:r>
              <a:rPr lang="en-US" altLang="ja-JP" dirty="0" smtClean="0"/>
              <a:t>).</a:t>
            </a:r>
            <a:endParaRPr lang="en-US" altLang="ja-JP" dirty="0" smtClean="0"/>
          </a:p>
          <a:p>
            <a:pPr marL="285750" indent="-285750"/>
            <a:r>
              <a:rPr lang="en-US" altLang="ja-JP" dirty="0" smtClean="0"/>
              <a:t>Socrates was not scared (</a:t>
            </a:r>
            <a:r>
              <a:rPr lang="en-US" altLang="ja-JP" dirty="0" err="1" smtClean="0"/>
              <a:t>kowai</a:t>
            </a:r>
            <a:r>
              <a:rPr lang="en-US" altLang="ja-JP" dirty="0" smtClean="0"/>
              <a:t>/</a:t>
            </a:r>
            <a:r>
              <a:rPr lang="ja-JP" altLang="en-US" b="1" dirty="0"/>
              <a:t>怖がって</a:t>
            </a:r>
            <a:r>
              <a:rPr lang="en-US" altLang="ja-JP" dirty="0" smtClean="0"/>
              <a:t>) </a:t>
            </a:r>
            <a:r>
              <a:rPr lang="en-US" altLang="ja-JP" dirty="0" smtClean="0"/>
              <a:t>of death (</a:t>
            </a:r>
            <a:r>
              <a:rPr lang="en-US" altLang="ja-JP" dirty="0" err="1" smtClean="0"/>
              <a:t>shi</a:t>
            </a:r>
            <a:r>
              <a:rPr lang="en-US" altLang="ja-JP" dirty="0" smtClean="0"/>
              <a:t>/</a:t>
            </a:r>
            <a:r>
              <a:rPr lang="ja-JP" altLang="en-US" b="1" dirty="0"/>
              <a:t>死</a:t>
            </a:r>
            <a:r>
              <a:rPr lang="en-US" altLang="ja-JP" dirty="0" smtClean="0"/>
              <a:t>). </a:t>
            </a:r>
            <a:r>
              <a:rPr lang="en-US" altLang="ja-JP" dirty="0" smtClean="0"/>
              <a:t>He criticized (</a:t>
            </a:r>
            <a:r>
              <a:rPr lang="en-US" altLang="ja-JP" dirty="0" err="1" smtClean="0"/>
              <a:t>hihan</a:t>
            </a:r>
            <a:r>
              <a:rPr lang="en-US" altLang="ja-JP" dirty="0" smtClean="0"/>
              <a:t> </a:t>
            </a:r>
            <a:r>
              <a:rPr lang="en-US" altLang="ja-JP" dirty="0" err="1" smtClean="0"/>
              <a:t>sa</a:t>
            </a:r>
            <a:r>
              <a:rPr lang="en-US" altLang="ja-JP" dirty="0" smtClean="0"/>
              <a:t> </a:t>
            </a:r>
            <a:r>
              <a:rPr lang="en-US" altLang="ja-JP" dirty="0" err="1" smtClean="0"/>
              <a:t>reta</a:t>
            </a:r>
            <a:r>
              <a:rPr lang="en-US" altLang="ja-JP" dirty="0" smtClean="0"/>
              <a:t>/</a:t>
            </a:r>
            <a:r>
              <a:rPr lang="ja-JP" altLang="en-US" b="1" dirty="0"/>
              <a:t>批判</a:t>
            </a:r>
            <a:r>
              <a:rPr lang="en-US" altLang="ja-JP" dirty="0" smtClean="0"/>
              <a:t>) </a:t>
            </a:r>
            <a:r>
              <a:rPr lang="en-US" altLang="ja-JP" dirty="0" smtClean="0"/>
              <a:t>his friends when they cried (</a:t>
            </a:r>
            <a:r>
              <a:rPr lang="en-US" altLang="ja-JP" dirty="0" err="1" smtClean="0"/>
              <a:t>naita</a:t>
            </a:r>
            <a:r>
              <a:rPr lang="en-US" altLang="ja-JP" dirty="0" smtClean="0"/>
              <a:t>/</a:t>
            </a:r>
            <a:r>
              <a:rPr lang="ja-JP" altLang="en-US" b="1" dirty="0"/>
              <a:t>叫んだ</a:t>
            </a:r>
            <a:r>
              <a:rPr lang="en-US" altLang="ja-JP" dirty="0" smtClean="0"/>
              <a:t>) </a:t>
            </a:r>
            <a:r>
              <a:rPr lang="en-US" altLang="ja-JP" dirty="0" smtClean="0"/>
              <a:t>for him as he died (</a:t>
            </a:r>
            <a:r>
              <a:rPr lang="en-US" altLang="ja-JP" dirty="0" err="1" smtClean="0"/>
              <a:t>nakunaru</a:t>
            </a:r>
            <a:r>
              <a:rPr lang="en-US" altLang="ja-JP" dirty="0" smtClean="0"/>
              <a:t>/</a:t>
            </a:r>
            <a:r>
              <a:rPr lang="ja-JP" altLang="en-US" b="1" dirty="0"/>
              <a:t>死んだ</a:t>
            </a:r>
            <a:r>
              <a:rPr lang="en-US" altLang="ja-JP" dirty="0" smtClean="0"/>
              <a:t>).</a:t>
            </a:r>
            <a:endParaRPr lang="en-US" altLang="ja-JP" dirty="0" smtClean="0"/>
          </a:p>
          <a:p>
            <a:pPr marL="285750" indent="-285750"/>
            <a:r>
              <a:rPr lang="en-US" altLang="ja-JP" dirty="0" smtClean="0"/>
              <a:t>The trial and death of Socrates made Plato critical (</a:t>
            </a:r>
            <a:r>
              <a:rPr lang="en-US" altLang="ja-JP" dirty="0" err="1" smtClean="0"/>
              <a:t>hihanteki</a:t>
            </a:r>
            <a:r>
              <a:rPr lang="en-US" altLang="ja-JP" dirty="0" smtClean="0"/>
              <a:t>/</a:t>
            </a:r>
            <a:r>
              <a:rPr lang="ja-JP" altLang="en-US" b="1" dirty="0"/>
              <a:t>重要</a:t>
            </a:r>
            <a:r>
              <a:rPr lang="en-US" altLang="ja-JP" dirty="0" smtClean="0"/>
              <a:t>) </a:t>
            </a:r>
            <a:r>
              <a:rPr lang="en-US" altLang="ja-JP" dirty="0" smtClean="0"/>
              <a:t>of </a:t>
            </a:r>
            <a:r>
              <a:rPr lang="en-US" altLang="ja-JP" dirty="0" smtClean="0"/>
              <a:t>democracy (</a:t>
            </a:r>
            <a:r>
              <a:rPr lang="ja-JP" altLang="en-US" b="1" dirty="0"/>
              <a:t>民主 主</a:t>
            </a:r>
            <a:r>
              <a:rPr lang="ja-JP" altLang="en-US" b="1" dirty="0" smtClean="0"/>
              <a:t>義</a:t>
            </a:r>
            <a:r>
              <a:rPr lang="en-US" altLang="ja-JP" dirty="0" smtClean="0"/>
              <a:t>)</a:t>
            </a:r>
            <a:r>
              <a:rPr lang="en-US" altLang="ja-JP" dirty="0" smtClean="0"/>
              <a:t>. </a:t>
            </a:r>
            <a:r>
              <a:rPr lang="en-US" altLang="ja-JP" dirty="0"/>
              <a:t>Democracy (</a:t>
            </a:r>
            <a:r>
              <a:rPr lang="ja-JP" altLang="en-US" b="1" dirty="0"/>
              <a:t>民主 主義</a:t>
            </a:r>
            <a:r>
              <a:rPr lang="en-US" altLang="ja-JP" dirty="0" smtClean="0"/>
              <a:t>) = </a:t>
            </a:r>
            <a:r>
              <a:rPr lang="en-US" altLang="ja-JP" dirty="0" smtClean="0"/>
              <a:t>rule </a:t>
            </a:r>
            <a:r>
              <a:rPr lang="en-US" altLang="ja-JP" dirty="0" smtClean="0"/>
              <a:t>(</a:t>
            </a:r>
            <a:r>
              <a:rPr lang="ja-JP" altLang="en-US" b="1" dirty="0"/>
              <a:t>ルー</a:t>
            </a:r>
            <a:r>
              <a:rPr lang="ja-JP" altLang="en-US" b="1" dirty="0" smtClean="0"/>
              <a:t>ル</a:t>
            </a:r>
            <a:r>
              <a:rPr lang="en-US" altLang="ja-JP" dirty="0" smtClean="0"/>
              <a:t>) </a:t>
            </a:r>
            <a:r>
              <a:rPr lang="en-US" altLang="ja-JP" dirty="0" smtClean="0"/>
              <a:t>by </a:t>
            </a:r>
            <a:r>
              <a:rPr lang="en-US" altLang="ja-JP" dirty="0" smtClean="0"/>
              <a:t>popular </a:t>
            </a:r>
            <a:r>
              <a:rPr lang="en-US" altLang="ja-JP" dirty="0" smtClean="0"/>
              <a:t>(</a:t>
            </a:r>
            <a:r>
              <a:rPr lang="ja-JP" altLang="en-US" b="1" dirty="0"/>
              <a:t>人</a:t>
            </a:r>
            <a:r>
              <a:rPr lang="ja-JP" altLang="en-US" b="1" dirty="0" smtClean="0"/>
              <a:t>気</a:t>
            </a:r>
            <a:r>
              <a:rPr lang="en-US" altLang="ja-JP" dirty="0" smtClean="0"/>
              <a:t>) </a:t>
            </a:r>
            <a:r>
              <a:rPr lang="en-US" altLang="ja-JP" dirty="0" smtClean="0"/>
              <a:t>vote (</a:t>
            </a:r>
            <a:r>
              <a:rPr lang="ja-JP" altLang="en-US" b="1" dirty="0"/>
              <a:t>投</a:t>
            </a:r>
            <a:r>
              <a:rPr lang="ja-JP" altLang="en-US" b="1" dirty="0" smtClean="0"/>
              <a:t>票</a:t>
            </a:r>
            <a:r>
              <a:rPr lang="en-US" altLang="ja-JP" dirty="0" smtClean="0"/>
              <a:t>)</a:t>
            </a:r>
            <a:r>
              <a:rPr lang="en-US" altLang="ja-JP" dirty="0" smtClean="0"/>
              <a:t>.</a:t>
            </a:r>
            <a:endParaRPr lang="en-US" altLang="ja-JP" dirty="0" smtClean="0"/>
          </a:p>
        </p:txBody>
      </p:sp>
    </p:spTree>
    <p:extLst>
      <p:ext uri="{BB962C8B-B14F-4D97-AF65-F5344CB8AC3E}">
        <p14:creationId xmlns:p14="http://schemas.microsoft.com/office/powerpoint/2010/main" val="377862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4950188"/>
            <a:ext cx="10515600" cy="1325563"/>
          </a:xfrm>
        </p:spPr>
        <p:txBody>
          <a:bodyPr/>
          <a:lstStyle/>
          <a:p>
            <a:pPr algn="ctr"/>
            <a:r>
              <a:rPr kumimoji="1" lang="en-US" altLang="ja-JP" dirty="0" smtClean="0"/>
              <a:t>Hemlock (</a:t>
            </a:r>
            <a:r>
              <a:rPr lang="en-US" altLang="ja-JP" dirty="0" err="1" smtClean="0"/>
              <a:t>hemurokku</a:t>
            </a:r>
            <a:r>
              <a:rPr lang="en-US" altLang="ja-JP" dirty="0" smtClean="0"/>
              <a:t>/</a:t>
            </a:r>
            <a:r>
              <a:rPr lang="ja-JP" altLang="en-US" b="1" dirty="0"/>
              <a:t>ヘムロック</a:t>
            </a:r>
            <a:r>
              <a:rPr lang="en-US" altLang="ja-JP" dirty="0" smtClean="0"/>
              <a:t>)</a:t>
            </a:r>
            <a:endParaRPr kumimoji="1" lang="ja-JP" altLang="en-US" dirty="0"/>
          </a:p>
        </p:txBody>
      </p:sp>
      <p:pic>
        <p:nvPicPr>
          <p:cNvPr id="4" name="Content Placeholder 3" descr="File:Poison Hemlock.jpg - Wikimedia Commons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495" y="482690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val="321385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629606"/>
            <a:ext cx="10515600" cy="1325563"/>
          </a:xfrm>
        </p:spPr>
        <p:txBody>
          <a:bodyPr/>
          <a:lstStyle/>
          <a:p>
            <a:pPr algn="ctr"/>
            <a:r>
              <a:rPr lang="en-US" altLang="ja-JP" i="1" dirty="0" smtClean="0"/>
              <a:t>The Death of Socrates</a:t>
            </a:r>
            <a:endParaRPr kumimoji="1" lang="ja-JP" altLang="en-US" i="1" dirty="0"/>
          </a:p>
        </p:txBody>
      </p:sp>
      <p:pic>
        <p:nvPicPr>
          <p:cNvPr id="4" name="Content Placeholder 3" descr="Trial of Socrates - Wikipedia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0171" y="365125"/>
            <a:ext cx="7991658" cy="5251661"/>
          </a:xfrm>
        </p:spPr>
      </p:pic>
    </p:spTree>
    <p:extLst>
      <p:ext uri="{BB962C8B-B14F-4D97-AF65-F5344CB8AC3E}">
        <p14:creationId xmlns:p14="http://schemas.microsoft.com/office/powerpoint/2010/main" val="1193491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What do we know of Socrates?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ja-JP" dirty="0" smtClean="0"/>
              <a:t>Because he did not bathe, S</a:t>
            </a:r>
            <a:r>
              <a:rPr kumimoji="1" lang="en-US" altLang="ja-JP" dirty="0" smtClean="0"/>
              <a:t>ocrates was a  _______ (adjective) man. He looked like a pug dog, and so others thought he was very _____ (adjective). One time, Socrates’ wife ______ (past tense verb) a chamber pot at him.</a:t>
            </a:r>
          </a:p>
          <a:p>
            <a:pPr marL="0" indent="0">
              <a:buNone/>
            </a:pPr>
            <a:r>
              <a:rPr lang="en-US" altLang="ja-JP" dirty="0" smtClean="0"/>
              <a:t>One of Socrates’ famous students was ______ (noun, historical figure). Socrates would be called a ______ (noun, animal) because he would make others feel numb.</a:t>
            </a:r>
          </a:p>
          <a:p>
            <a:pPr marL="0" indent="0">
              <a:buNone/>
            </a:pPr>
            <a:r>
              <a:rPr kumimoji="1" lang="en-US" altLang="ja-JP" dirty="0" smtClean="0"/>
              <a:t>Socrates was found guilty of impiety and  _______ (present participle) the youth. The citizens of Athens sentenced him to death, so he had to drink ________ (noun, plant).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230346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Now </a:t>
            </a:r>
            <a:r>
              <a:rPr kumimoji="1" lang="en-US" altLang="ja-JP" i="1" dirty="0" smtClean="0"/>
              <a:t>you</a:t>
            </a:r>
            <a:r>
              <a:rPr kumimoji="1" lang="en-US" altLang="ja-JP" dirty="0" smtClean="0"/>
              <a:t> are Socrates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Can you think of some simple but hard questions? Write them below.</a:t>
            </a:r>
          </a:p>
        </p:txBody>
      </p:sp>
    </p:spTree>
    <p:extLst>
      <p:ext uri="{BB962C8B-B14F-4D97-AF65-F5344CB8AC3E}">
        <p14:creationId xmlns:p14="http://schemas.microsoft.com/office/powerpoint/2010/main" val="270985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</TotalTime>
  <Words>838</Words>
  <Application>Microsoft Office PowerPoint</Application>
  <PresentationFormat>Widescreen</PresentationFormat>
  <Paragraphs>55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游ゴシック</vt:lpstr>
      <vt:lpstr>游ゴシック Light</vt:lpstr>
      <vt:lpstr>Arial</vt:lpstr>
      <vt:lpstr>Office Theme</vt:lpstr>
      <vt:lpstr>Socrates</vt:lpstr>
      <vt:lpstr>A few facts (事実) about Socrates (469-399 BC)</vt:lpstr>
      <vt:lpstr>PowerPoint Presentation</vt:lpstr>
      <vt:lpstr>Physical appearance (物理的な外観)</vt:lpstr>
      <vt:lpstr>Ugly (minikui/醜い) or not ugly?</vt:lpstr>
      <vt:lpstr>Plato as a philosopher (tetsugaku-sha/哲学 者)</vt:lpstr>
      <vt:lpstr>Plato as a philosopher (tetsugaku-sha/哲学 者)</vt:lpstr>
      <vt:lpstr>The Symposium</vt:lpstr>
      <vt:lpstr>The trial and death (shi/死) of Socrates</vt:lpstr>
      <vt:lpstr>Hemlock (hemurokku/ヘムロック)</vt:lpstr>
      <vt:lpstr>The Death of Socrates</vt:lpstr>
      <vt:lpstr>What do we know of Socrates?</vt:lpstr>
      <vt:lpstr>Now you are Socrates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Socrates</dc:title>
  <dc:creator>sample</dc:creator>
  <cp:lastModifiedBy>sample</cp:lastModifiedBy>
  <cp:revision>111</cp:revision>
  <dcterms:created xsi:type="dcterms:W3CDTF">2019-08-16T03:30:07Z</dcterms:created>
  <dcterms:modified xsi:type="dcterms:W3CDTF">2019-08-21T05:13:31Z</dcterms:modified>
</cp:coreProperties>
</file>