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56" r:id="rId25"/>
    <p:sldId id="757" r:id="rId26"/>
    <p:sldId id="758" r:id="rId27"/>
    <p:sldId id="740" r:id="rId28"/>
    <p:sldId id="741" r:id="rId29"/>
    <p:sldId id="773" r:id="rId30"/>
    <p:sldId id="77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7651709-754F-4599-BA24-E4A4AFC527BB}"/>
    <pc:docChg chg="custSel modSld">
      <pc:chgData name="Jenifer Prince Devaraj" userId="c3fb109c-09d1-42a6-93f4-69472d709861" providerId="ADAL" clId="{87651709-754F-4599-BA24-E4A4AFC527BB}" dt="2024-01-30T09:29:33.947" v="12" actId="6549"/>
      <pc:docMkLst>
        <pc:docMk/>
      </pc:docMkLst>
      <pc:sldChg chg="modSp mod">
        <pc:chgData name="Jenifer Prince Devaraj" userId="c3fb109c-09d1-42a6-93f4-69472d709861" providerId="ADAL" clId="{87651709-754F-4599-BA24-E4A4AFC527BB}" dt="2024-01-30T09:29:33.947" v="12" actId="6549"/>
        <pc:sldMkLst>
          <pc:docMk/>
          <pc:sldMk cId="1744577022" sldId="773"/>
        </pc:sldMkLst>
        <pc:spChg chg="mod">
          <ac:chgData name="Jenifer Prince Devaraj" userId="c3fb109c-09d1-42a6-93f4-69472d709861" providerId="ADAL" clId="{87651709-754F-4599-BA24-E4A4AFC527BB}" dt="2024-01-30T09:29:33.947" v="12" actId="6549"/>
          <ac:spMkLst>
            <pc:docMk/>
            <pc:sldMk cId="1744577022" sldId="773"/>
            <ac:spMk id="3" creationId="{B888E1B8-BF9E-856E-5076-6806CBC4354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BF724CD-03C1-4F4E-B9AB-757CC54D5AE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433D-E062-406F-B7F2-DEB8CE3FF090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B5C306-B5A4-4730-AC6B-3E522369ACF7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D1BD95-7341-4139-BFE1-8DB241A0FB45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0A19-EF4B-46F6-A52D-5B1C1764EEE2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A132E-297C-454B-BFB8-2363BD652E8A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1BA20C-9A71-41D4-87AC-2DFF28EF28A0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F3F5DA-B24C-4C4E-844D-9270084F0E5D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2C7BC-1522-46B3-887B-90B06F23948C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CCDA8A-374E-4007-A4B8-7CE0D5B4AF64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114EB5-6E70-4A0A-B1D4-37CD51272151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6E1966-47C0-4486-B383-E0C58B6CCCD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5DB1-53E6-4CFB-949D-86F4878F3661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ED2D68-556D-4E81-A752-1EF48B3EE328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826FB2D-C6E8-4690-A45A-3F5C2750FC3D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5C088-DC23-4F6A-A5A5-148BDB6CE8F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4FEB39-1771-426D-9106-DB63A6EBFBCA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C5BA779-9F67-4ED6-A049-9FC0AC91EEA3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A29498-A93F-4B58-9532-76DCA953D7C6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79ED-A492-4FF9-B111-2DEDC38BFAB0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32AC52-17A5-487E-963B-E94A8A50B64A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3135AC-AE7A-4BB8-A55E-A5A8C8D4BFEB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D8528A-5A08-4952-BBE1-443BF447C27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92C6E-EC05-44C5-BF25-5E97CD65DEE2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28542DF-25ED-479C-A26C-19D1DF4CA1D3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58F14CC-65AE-4331-B353-55556C5C2F57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1FBFA0-DA2E-4525-8F33-E7FE0DB906C0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8731-F7E4-45B8-B2E1-B415A4F8714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DB5D70-3464-4ED4-984C-DA3C6FC5C3C4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C79B29-829A-4EB2-873B-50254E7510A9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9780FE-1505-485F-851F-015A42204251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AF9BC-B9A1-42E6-8743-EE8A989A01E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F342BC-36DC-4441-AF27-B560E369DC62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82B27F-CE37-47EA-9026-18D9F988D480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912E26-5B20-443F-9124-452DFAECE9E7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3D086-515B-4873-8C42-0659AD7952D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D06247-3BC1-4189-8C2B-51BEC4AE55B7}" type="datetime1">
              <a:rPr lang="en-GB" smtClean="0"/>
              <a:t>30/01/2024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Electronic I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ACDB5002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5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C689E-1CAA-177E-CD47-369FBCA2BA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Electronics 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10351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2500 Words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23540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16319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960514"/>
              </p:ext>
            </p:extLst>
          </p:nvPr>
        </p:nvGraphicFramePr>
        <p:xfrm>
          <a:off x="412792" y="2430187"/>
          <a:ext cx="11594969" cy="1604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Horowitz, P. and Hill, W. (2015) The Art of Electronics, 3rd 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Cambridge: Cambridge University Press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Scherz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, P. and, Monk, S. (2016) Practical Electronics for Inventors, New York: McGraw Hill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757199"/>
              </p:ext>
            </p:extLst>
          </p:nvPr>
        </p:nvGraphicFramePr>
        <p:xfrm>
          <a:off x="334272" y="4838873"/>
          <a:ext cx="11594968" cy="1253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Embedded Control Handbook – Microchip Technologies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http://ww1.microchip.com/downloads/cn/devicedoc/cn_00711a.pdf 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1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Elektor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– Electronics Design Magazine. UWTSD Owen Library.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28" y="1271817"/>
            <a:ext cx="11746076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Upon the successful completion of this module, the student should be able to: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Demonstrate and critically analyse the deployment of discrete components and microcontrollers in the design of functional building blocks and complete circuits.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Critically analyse and demonstrate an understanding of existing hardware designs and software-based design tools.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44AFA-8A69-8355-D763-31CC759A0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D50568-35EA-F17F-6DB1-135F4B8CC966}"/>
              </a:ext>
            </a:extLst>
          </p:cNvPr>
          <p:cNvSpPr txBox="1"/>
          <p:nvPr/>
        </p:nvSpPr>
        <p:spPr>
          <a:xfrm>
            <a:off x="3840480" y="280416"/>
            <a:ext cx="4620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Basic Elements of Electronics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4CB14E-C744-A471-4722-1D3E96EE4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6311" y="1123122"/>
            <a:ext cx="8535871" cy="5734878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277F969-7E37-82E5-5FD4-8C39A9B9D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681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Power Supplies</a:t>
            </a:r>
          </a:p>
          <a:p>
            <a:pPr marL="457200" indent="-457200"/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SMPS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Principles, Buck, Boost Configurations.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Digital Logic Circuits: Boolean Algebra, K-Map, Combinational Logic Circuits.</a:t>
            </a:r>
            <a:endParaRPr lang="en-US" sz="2400" strike="sngStrike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Input and Output Devices – Sensors, Switches, LED, Buzzer, etc..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Microcontroller Based Experiments – PIC 16/18f for Practice.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411</Words>
  <Application>Microsoft Office PowerPoint</Application>
  <PresentationFormat>Widescreen</PresentationFormat>
  <Paragraphs>101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2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Electronics I</vt:lpstr>
      <vt:lpstr>Essential Books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318</cp:revision>
  <dcterms:created xsi:type="dcterms:W3CDTF">2021-03-09T15:35:42Z</dcterms:created>
  <dcterms:modified xsi:type="dcterms:W3CDTF">2024-01-30T09:29:35Z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