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4" r:id="rId1"/>
  </p:sldMasterIdLst>
  <p:sldIdLst>
    <p:sldId id="256" r:id="rId2"/>
    <p:sldId id="257" r:id="rId3"/>
    <p:sldId id="258" r:id="rId4"/>
    <p:sldId id="260" r:id="rId5"/>
    <p:sldId id="261" r:id="rId6"/>
    <p:sldId id="264" r:id="rId7"/>
    <p:sldId id="259" r:id="rId8"/>
    <p:sldId id="268" r:id="rId9"/>
    <p:sldId id="269" r:id="rId10"/>
    <p:sldId id="262" r:id="rId11"/>
    <p:sldId id="263" r:id="rId12"/>
    <p:sldId id="271" r:id="rId13"/>
    <p:sldId id="265" r:id="rId14"/>
    <p:sldId id="266" r:id="rId15"/>
    <p:sldId id="267" r:id="rId16"/>
    <p:sldId id="270" r:id="rId17"/>
    <p:sldId id="275" r:id="rId18"/>
    <p:sldId id="283" r:id="rId19"/>
    <p:sldId id="284" r:id="rId20"/>
    <p:sldId id="285" r:id="rId21"/>
    <p:sldId id="280" r:id="rId22"/>
    <p:sldId id="277" r:id="rId23"/>
    <p:sldId id="278" r:id="rId24"/>
    <p:sldId id="279" r:id="rId25"/>
    <p:sldId id="281" r:id="rId26"/>
    <p:sldId id="282" r:id="rId27"/>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D69008-8D71-C5E7-87F4-A5609E2ECF81}" v="2" dt="2022-12-08T17:27:36.566"/>
    <p1510:client id="{0D8826C8-9D4F-5399-B959-586091D89B71}" v="1384" dt="2022-12-07T21:41:40.153"/>
    <p1510:client id="{2B2313A6-1D88-0DBF-F76C-87B2B0976845}" v="14" dt="2022-12-07T13:35:14.849"/>
    <p1510:client id="{48E5C798-6452-A165-7782-E2D28C3B4E02}" v="175" dt="2022-12-07T16:18:50.197"/>
    <p1510:client id="{4FA302ED-8852-47C7-A215-4EF343374D87}" v="59" dt="2022-12-07T13:25:42.585"/>
    <p1510:client id="{5B65B6CB-0EB9-D84B-030C-899A2684E21A}" v="61" dt="2022-12-08T15:57:39.792"/>
    <p1510:client id="{650BE7D6-611F-7ADD-24D1-D1931CF9EDC2}" v="196" dt="2022-12-16T09:37:40.526"/>
    <p1510:client id="{764CEA10-1F6C-E60A-F343-E1ED12008760}" v="1582" dt="2022-12-16T00:46:42.729"/>
    <p1510:client id="{7B7D3125-41DE-5DB1-3920-AB28093780F6}" v="246" dt="2022-12-07T14:42:34.344"/>
    <p1510:client id="{925D9C04-B66E-A6DC-5D4F-FEBE34472E05}" v="149" dt="2022-12-07T13:56:27.819"/>
    <p1510:client id="{A8F4A17C-FCA6-7DA1-7BCC-ACD4DC67EBA6}" v="1" dt="2022-12-07T13:36:53.931"/>
    <p1510:client id="{B0EA39AD-494F-5D6D-4124-37BEBFBDD7AE}" v="140" dt="2022-12-16T00:56:38.706"/>
    <p1510:client id="{F7DC747B-79E7-DAE9-FF7C-3ADFBFDD4094}" v="565" dt="2022-12-07T15:35:23.343"/>
    <p1510:client id="{FE25D849-C931-C18D-69A3-07C9854F4FEC}" v="1" dt="2022-12-07T13:36:07.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a Skoczek (2219392)" userId="S::2219392@student.uwtsd.ac.uk::297149ff-17fc-4bf9-ac60-a7f756fa3a7e" providerId="AD" clId="Web-{03D69008-8D71-C5E7-87F4-A5609E2ECF81}"/>
    <pc:docChg chg="sldOrd">
      <pc:chgData name="Paulina Skoczek (2219392)" userId="S::2219392@student.uwtsd.ac.uk::297149ff-17fc-4bf9-ac60-a7f756fa3a7e" providerId="AD" clId="Web-{03D69008-8D71-C5E7-87F4-A5609E2ECF81}" dt="2022-12-08T17:27:36.566" v="1"/>
      <pc:docMkLst>
        <pc:docMk/>
      </pc:docMkLst>
      <pc:sldChg chg="ord">
        <pc:chgData name="Paulina Skoczek (2219392)" userId="S::2219392@student.uwtsd.ac.uk::297149ff-17fc-4bf9-ac60-a7f756fa3a7e" providerId="AD" clId="Web-{03D69008-8D71-C5E7-87F4-A5609E2ECF81}" dt="2022-12-08T17:27:36.566" v="1"/>
        <pc:sldMkLst>
          <pc:docMk/>
          <pc:sldMk cId="3955097500" sldId="267"/>
        </pc:sldMkLst>
      </pc:sldChg>
      <pc:sldChg chg="ord">
        <pc:chgData name="Paulina Skoczek (2219392)" userId="S::2219392@student.uwtsd.ac.uk::297149ff-17fc-4bf9-ac60-a7f756fa3a7e" providerId="AD" clId="Web-{03D69008-8D71-C5E7-87F4-A5609E2ECF81}" dt="2022-12-08T17:27:34.784" v="0"/>
        <pc:sldMkLst>
          <pc:docMk/>
          <pc:sldMk cId="2636331040" sldId="270"/>
        </pc:sldMkLst>
      </pc:sldChg>
    </pc:docChg>
  </pc:docChgLst>
  <pc:docChgLst>
    <pc:chgData name="Paulina Skoczek (2219392)" userId="S::2219392@student.uwtsd.ac.uk::297149ff-17fc-4bf9-ac60-a7f756fa3a7e" providerId="AD" clId="Web-{764CEA10-1F6C-E60A-F343-E1ED12008760}"/>
    <pc:docChg chg="addSld delSld modSld">
      <pc:chgData name="Paulina Skoczek (2219392)" userId="S::2219392@student.uwtsd.ac.uk::297149ff-17fc-4bf9-ac60-a7f756fa3a7e" providerId="AD" clId="Web-{764CEA10-1F6C-E60A-F343-E1ED12008760}" dt="2022-12-16T00:46:45.260" v="1606"/>
      <pc:docMkLst>
        <pc:docMk/>
      </pc:docMkLst>
      <pc:sldChg chg="modSp">
        <pc:chgData name="Paulina Skoczek (2219392)" userId="S::2219392@student.uwtsd.ac.uk::297149ff-17fc-4bf9-ac60-a7f756fa3a7e" providerId="AD" clId="Web-{764CEA10-1F6C-E60A-F343-E1ED12008760}" dt="2022-12-15T23:25:48.443" v="1069" actId="20577"/>
        <pc:sldMkLst>
          <pc:docMk/>
          <pc:sldMk cId="133331370" sldId="265"/>
        </pc:sldMkLst>
        <pc:spChg chg="mod">
          <ac:chgData name="Paulina Skoczek (2219392)" userId="S::2219392@student.uwtsd.ac.uk::297149ff-17fc-4bf9-ac60-a7f756fa3a7e" providerId="AD" clId="Web-{764CEA10-1F6C-E60A-F343-E1ED12008760}" dt="2022-12-15T23:25:48.443" v="1069" actId="20577"/>
          <ac:spMkLst>
            <pc:docMk/>
            <pc:sldMk cId="133331370" sldId="265"/>
            <ac:spMk id="6" creationId="{C291C441-5D3F-720D-2CAB-354D22AFF314}"/>
          </ac:spMkLst>
        </pc:spChg>
      </pc:sldChg>
      <pc:sldChg chg="modSp new">
        <pc:chgData name="Paulina Skoczek (2219392)" userId="S::2219392@student.uwtsd.ac.uk::297149ff-17fc-4bf9-ac60-a7f756fa3a7e" providerId="AD" clId="Web-{764CEA10-1F6C-E60A-F343-E1ED12008760}" dt="2022-12-16T00:33:59.788" v="1462" actId="20577"/>
        <pc:sldMkLst>
          <pc:docMk/>
          <pc:sldMk cId="1023733953" sldId="272"/>
        </pc:sldMkLst>
        <pc:spChg chg="mod">
          <ac:chgData name="Paulina Skoczek (2219392)" userId="S::2219392@student.uwtsd.ac.uk::297149ff-17fc-4bf9-ac60-a7f756fa3a7e" providerId="AD" clId="Web-{764CEA10-1F6C-E60A-F343-E1ED12008760}" dt="2022-12-15T22:51:04.394" v="597" actId="1076"/>
          <ac:spMkLst>
            <pc:docMk/>
            <pc:sldMk cId="1023733953" sldId="272"/>
            <ac:spMk id="2" creationId="{5169B119-2F5B-997C-3A14-229F8E45D0F2}"/>
          </ac:spMkLst>
        </pc:spChg>
        <pc:spChg chg="mod">
          <ac:chgData name="Paulina Skoczek (2219392)" userId="S::2219392@student.uwtsd.ac.uk::297149ff-17fc-4bf9-ac60-a7f756fa3a7e" providerId="AD" clId="Web-{764CEA10-1F6C-E60A-F343-E1ED12008760}" dt="2022-12-16T00:33:59.788" v="1462" actId="20577"/>
          <ac:spMkLst>
            <pc:docMk/>
            <pc:sldMk cId="1023733953" sldId="272"/>
            <ac:spMk id="3" creationId="{4C3C9A3B-21D6-4E43-4233-E769E4311828}"/>
          </ac:spMkLst>
        </pc:spChg>
      </pc:sldChg>
      <pc:sldChg chg="modSp new">
        <pc:chgData name="Paulina Skoczek (2219392)" userId="S::2219392@student.uwtsd.ac.uk::297149ff-17fc-4bf9-ac60-a7f756fa3a7e" providerId="AD" clId="Web-{764CEA10-1F6C-E60A-F343-E1ED12008760}" dt="2022-12-16T00:35:52.400" v="1511" actId="20577"/>
        <pc:sldMkLst>
          <pc:docMk/>
          <pc:sldMk cId="778758434" sldId="273"/>
        </pc:sldMkLst>
        <pc:spChg chg="mod">
          <ac:chgData name="Paulina Skoczek (2219392)" userId="S::2219392@student.uwtsd.ac.uk::297149ff-17fc-4bf9-ac60-a7f756fa3a7e" providerId="AD" clId="Web-{764CEA10-1F6C-E60A-F343-E1ED12008760}" dt="2022-12-15T22:30:37.472" v="433" actId="20577"/>
          <ac:spMkLst>
            <pc:docMk/>
            <pc:sldMk cId="778758434" sldId="273"/>
            <ac:spMk id="2" creationId="{C949BB0B-DF84-AA11-90E1-4EA00AB0E184}"/>
          </ac:spMkLst>
        </pc:spChg>
        <pc:spChg chg="mod">
          <ac:chgData name="Paulina Skoczek (2219392)" userId="S::2219392@student.uwtsd.ac.uk::297149ff-17fc-4bf9-ac60-a7f756fa3a7e" providerId="AD" clId="Web-{764CEA10-1F6C-E60A-F343-E1ED12008760}" dt="2022-12-16T00:35:52.400" v="1511" actId="20577"/>
          <ac:spMkLst>
            <pc:docMk/>
            <pc:sldMk cId="778758434" sldId="273"/>
            <ac:spMk id="3" creationId="{5876F5D3-6301-58C6-F13E-AA5ED4965529}"/>
          </ac:spMkLst>
        </pc:spChg>
      </pc:sldChg>
      <pc:sldChg chg="modSp new">
        <pc:chgData name="Paulina Skoczek (2219392)" userId="S::2219392@student.uwtsd.ac.uk::297149ff-17fc-4bf9-ac60-a7f756fa3a7e" providerId="AD" clId="Web-{764CEA10-1F6C-E60A-F343-E1ED12008760}" dt="2022-12-15T23:42:54.172" v="1368" actId="20577"/>
        <pc:sldMkLst>
          <pc:docMk/>
          <pc:sldMk cId="3514169490" sldId="274"/>
        </pc:sldMkLst>
        <pc:spChg chg="mod">
          <ac:chgData name="Paulina Skoczek (2219392)" userId="S::2219392@student.uwtsd.ac.uk::297149ff-17fc-4bf9-ac60-a7f756fa3a7e" providerId="AD" clId="Web-{764CEA10-1F6C-E60A-F343-E1ED12008760}" dt="2022-12-15T23:15:38.075" v="921" actId="20577"/>
          <ac:spMkLst>
            <pc:docMk/>
            <pc:sldMk cId="3514169490" sldId="274"/>
            <ac:spMk id="2" creationId="{4EA99B29-8098-2AAC-124C-8252DC864742}"/>
          </ac:spMkLst>
        </pc:spChg>
        <pc:spChg chg="mod">
          <ac:chgData name="Paulina Skoczek (2219392)" userId="S::2219392@student.uwtsd.ac.uk::297149ff-17fc-4bf9-ac60-a7f756fa3a7e" providerId="AD" clId="Web-{764CEA10-1F6C-E60A-F343-E1ED12008760}" dt="2022-12-15T23:42:54.172" v="1368" actId="20577"/>
          <ac:spMkLst>
            <pc:docMk/>
            <pc:sldMk cId="3514169490" sldId="274"/>
            <ac:spMk id="3" creationId="{654A0C98-C079-9989-D4E6-3BD7407F63FF}"/>
          </ac:spMkLst>
        </pc:spChg>
      </pc:sldChg>
      <pc:sldChg chg="addSp delSp modSp new mod setBg">
        <pc:chgData name="Paulina Skoczek (2219392)" userId="S::2219392@student.uwtsd.ac.uk::297149ff-17fc-4bf9-ac60-a7f756fa3a7e" providerId="AD" clId="Web-{764CEA10-1F6C-E60A-F343-E1ED12008760}" dt="2022-12-16T00:14:25.665" v="1441"/>
        <pc:sldMkLst>
          <pc:docMk/>
          <pc:sldMk cId="2497573917" sldId="275"/>
        </pc:sldMkLst>
        <pc:spChg chg="mod ord">
          <ac:chgData name="Paulina Skoczek (2219392)" userId="S::2219392@student.uwtsd.ac.uk::297149ff-17fc-4bf9-ac60-a7f756fa3a7e" providerId="AD" clId="Web-{764CEA10-1F6C-E60A-F343-E1ED12008760}" dt="2022-12-16T00:14:25.665" v="1441"/>
          <ac:spMkLst>
            <pc:docMk/>
            <pc:sldMk cId="2497573917" sldId="275"/>
            <ac:spMk id="2" creationId="{176FEC4C-611D-5D3E-A29E-616A2A5FCFD7}"/>
          </ac:spMkLst>
        </pc:spChg>
        <pc:spChg chg="del">
          <ac:chgData name="Paulina Skoczek (2219392)" userId="S::2219392@student.uwtsd.ac.uk::297149ff-17fc-4bf9-ac60-a7f756fa3a7e" providerId="AD" clId="Web-{764CEA10-1F6C-E60A-F343-E1ED12008760}" dt="2022-12-16T00:08:01.202" v="1392"/>
          <ac:spMkLst>
            <pc:docMk/>
            <pc:sldMk cId="2497573917" sldId="275"/>
            <ac:spMk id="3" creationId="{70734814-C6FA-2C4F-AD7B-3AABA364E8C4}"/>
          </ac:spMkLst>
        </pc:spChg>
        <pc:spChg chg="add del mod">
          <ac:chgData name="Paulina Skoczek (2219392)" userId="S::2219392@student.uwtsd.ac.uk::297149ff-17fc-4bf9-ac60-a7f756fa3a7e" providerId="AD" clId="Web-{764CEA10-1F6C-E60A-F343-E1ED12008760}" dt="2022-12-16T00:08:37.610" v="1395"/>
          <ac:spMkLst>
            <pc:docMk/>
            <pc:sldMk cId="2497573917" sldId="275"/>
            <ac:spMk id="18" creationId="{3342E5E6-E5EB-6BDE-84F7-1D694D61EB1F}"/>
          </ac:spMkLst>
        </pc:spChg>
        <pc:spChg chg="add del mod">
          <ac:chgData name="Paulina Skoczek (2219392)" userId="S::2219392@student.uwtsd.ac.uk::297149ff-17fc-4bf9-ac60-a7f756fa3a7e" providerId="AD" clId="Web-{764CEA10-1F6C-E60A-F343-E1ED12008760}" dt="2022-12-16T00:10:22.800" v="1421"/>
          <ac:spMkLst>
            <pc:docMk/>
            <pc:sldMk cId="2497573917" sldId="275"/>
            <ac:spMk id="22" creationId="{47DF3380-0B15-5620-C85F-B8E89BF61A7B}"/>
          </ac:spMkLst>
        </pc:spChg>
        <pc:spChg chg="add del mod">
          <ac:chgData name="Paulina Skoczek (2219392)" userId="S::2219392@student.uwtsd.ac.uk::297149ff-17fc-4bf9-ac60-a7f756fa3a7e" providerId="AD" clId="Web-{764CEA10-1F6C-E60A-F343-E1ED12008760}" dt="2022-12-16T00:09:27.033" v="1414"/>
          <ac:spMkLst>
            <pc:docMk/>
            <pc:sldMk cId="2497573917" sldId="275"/>
            <ac:spMk id="23" creationId="{E72A2FAA-1D16-E3E1-4274-582AF58225E7}"/>
          </ac:spMkLst>
        </pc:spChg>
        <pc:spChg chg="add del">
          <ac:chgData name="Paulina Skoczek (2219392)" userId="S::2219392@student.uwtsd.ac.uk::297149ff-17fc-4bf9-ac60-a7f756fa3a7e" providerId="AD" clId="Web-{764CEA10-1F6C-E60A-F343-E1ED12008760}" dt="2022-12-16T00:10:27.690" v="1424"/>
          <ac:spMkLst>
            <pc:docMk/>
            <pc:sldMk cId="2497573917" sldId="275"/>
            <ac:spMk id="26" creationId="{7B49DDE3-D095-6B49-8468-C97AFBEC5703}"/>
          </ac:spMkLst>
        </pc:spChg>
        <pc:spChg chg="add del">
          <ac:chgData name="Paulina Skoczek (2219392)" userId="S::2219392@student.uwtsd.ac.uk::297149ff-17fc-4bf9-ac60-a7f756fa3a7e" providerId="AD" clId="Web-{764CEA10-1F6C-E60A-F343-E1ED12008760}" dt="2022-12-16T00:10:27.690" v="1424"/>
          <ac:spMkLst>
            <pc:docMk/>
            <pc:sldMk cId="2497573917" sldId="275"/>
            <ac:spMk id="28" creationId="{C3CA578B-5FA2-42B3-85A7-E78AFE06B447}"/>
          </ac:spMkLst>
        </pc:spChg>
        <pc:spChg chg="add del">
          <ac:chgData name="Paulina Skoczek (2219392)" userId="S::2219392@student.uwtsd.ac.uk::297149ff-17fc-4bf9-ac60-a7f756fa3a7e" providerId="AD" clId="Web-{764CEA10-1F6C-E60A-F343-E1ED12008760}" dt="2022-12-16T00:08:51.704" v="1397"/>
          <ac:spMkLst>
            <pc:docMk/>
            <pc:sldMk cId="2497573917" sldId="275"/>
            <ac:spMk id="30" creationId="{4958DF84-F5C6-794F-8945-485D6C107518}"/>
          </ac:spMkLst>
        </pc:spChg>
        <pc:spChg chg="add del">
          <ac:chgData name="Paulina Skoczek (2219392)" userId="S::2219392@student.uwtsd.ac.uk::297149ff-17fc-4bf9-ac60-a7f756fa3a7e" providerId="AD" clId="Web-{764CEA10-1F6C-E60A-F343-E1ED12008760}" dt="2022-12-16T00:08:51.704" v="1397"/>
          <ac:spMkLst>
            <pc:docMk/>
            <pc:sldMk cId="2497573917" sldId="275"/>
            <ac:spMk id="32" creationId="{4AF0997A-7C0F-4AD2-BA90-5FE341A17796}"/>
          </ac:spMkLst>
        </pc:spChg>
        <pc:spChg chg="add del">
          <ac:chgData name="Paulina Skoczek (2219392)" userId="S::2219392@student.uwtsd.ac.uk::297149ff-17fc-4bf9-ac60-a7f756fa3a7e" providerId="AD" clId="Web-{764CEA10-1F6C-E60A-F343-E1ED12008760}" dt="2022-12-16T00:10:27.675" v="1423"/>
          <ac:spMkLst>
            <pc:docMk/>
            <pc:sldMk cId="2497573917" sldId="275"/>
            <ac:spMk id="33" creationId="{E60A84CD-3026-9030-C82D-158876703D70}"/>
          </ac:spMkLst>
        </pc:spChg>
        <pc:spChg chg="add del">
          <ac:chgData name="Paulina Skoczek (2219392)" userId="S::2219392@student.uwtsd.ac.uk::297149ff-17fc-4bf9-ac60-a7f756fa3a7e" providerId="AD" clId="Web-{764CEA10-1F6C-E60A-F343-E1ED12008760}" dt="2022-12-16T00:08:51.704" v="1397"/>
          <ac:spMkLst>
            <pc:docMk/>
            <pc:sldMk cId="2497573917" sldId="275"/>
            <ac:spMk id="34" creationId="{72E67446-732B-4F72-8560-6FABB6CB25A3}"/>
          </ac:spMkLst>
        </pc:spChg>
        <pc:spChg chg="add del">
          <ac:chgData name="Paulina Skoczek (2219392)" userId="S::2219392@student.uwtsd.ac.uk::297149ff-17fc-4bf9-ac60-a7f756fa3a7e" providerId="AD" clId="Web-{764CEA10-1F6C-E60A-F343-E1ED12008760}" dt="2022-12-16T00:10:27.675" v="1423"/>
          <ac:spMkLst>
            <pc:docMk/>
            <pc:sldMk cId="2497573917" sldId="275"/>
            <ac:spMk id="36" creationId="{41EF6824-ADD2-EA49-9FB9-ED91C4E9FD4A}"/>
          </ac:spMkLst>
        </pc:spChg>
        <pc:spChg chg="add del">
          <ac:chgData name="Paulina Skoczek (2219392)" userId="S::2219392@student.uwtsd.ac.uk::297149ff-17fc-4bf9-ac60-a7f756fa3a7e" providerId="AD" clId="Web-{764CEA10-1F6C-E60A-F343-E1ED12008760}" dt="2022-12-16T00:10:27.675" v="1423"/>
          <ac:spMkLst>
            <pc:docMk/>
            <pc:sldMk cId="2497573917" sldId="275"/>
            <ac:spMk id="38" creationId="{3F5CDFF9-67DF-CC4C-8A6F-C80044B019EC}"/>
          </ac:spMkLst>
        </pc:spChg>
        <pc:spChg chg="add del">
          <ac:chgData name="Paulina Skoczek (2219392)" userId="S::2219392@student.uwtsd.ac.uk::297149ff-17fc-4bf9-ac60-a7f756fa3a7e" providerId="AD" clId="Web-{764CEA10-1F6C-E60A-F343-E1ED12008760}" dt="2022-12-16T00:10:27.675" v="1423"/>
          <ac:spMkLst>
            <pc:docMk/>
            <pc:sldMk cId="2497573917" sldId="275"/>
            <ac:spMk id="40" creationId="{920277EE-DBB3-FC4F-9085-03FDACFD151F}"/>
          </ac:spMkLst>
        </pc:spChg>
        <pc:spChg chg="add del">
          <ac:chgData name="Paulina Skoczek (2219392)" userId="S::2219392@student.uwtsd.ac.uk::297149ff-17fc-4bf9-ac60-a7f756fa3a7e" providerId="AD" clId="Web-{764CEA10-1F6C-E60A-F343-E1ED12008760}" dt="2022-12-16T00:14:25.665" v="1441"/>
          <ac:spMkLst>
            <pc:docMk/>
            <pc:sldMk cId="2497573917" sldId="275"/>
            <ac:spMk id="42" creationId="{35B66CCB-C693-44AE-87EC-5BB56F20B862}"/>
          </ac:spMkLst>
        </pc:spChg>
        <pc:spChg chg="add del">
          <ac:chgData name="Paulina Skoczek (2219392)" userId="S::2219392@student.uwtsd.ac.uk::297149ff-17fc-4bf9-ac60-a7f756fa3a7e" providerId="AD" clId="Web-{764CEA10-1F6C-E60A-F343-E1ED12008760}" dt="2022-12-16T00:14:25.665" v="1441"/>
          <ac:spMkLst>
            <pc:docMk/>
            <pc:sldMk cId="2497573917" sldId="275"/>
            <ac:spMk id="44" creationId="{DCDE91C6-B9CD-2D4C-B0BD-C92CDD3F5E7B}"/>
          </ac:spMkLst>
        </pc:spChg>
        <pc:spChg chg="add del">
          <ac:chgData name="Paulina Skoczek (2219392)" userId="S::2219392@student.uwtsd.ac.uk::297149ff-17fc-4bf9-ac60-a7f756fa3a7e" providerId="AD" clId="Web-{764CEA10-1F6C-E60A-F343-E1ED12008760}" dt="2022-12-16T00:14:25.665" v="1441"/>
          <ac:spMkLst>
            <pc:docMk/>
            <pc:sldMk cId="2497573917" sldId="275"/>
            <ac:spMk id="47" creationId="{265D3DCA-4D59-654B-8F80-37CEEBE717D4}"/>
          </ac:spMkLst>
        </pc:spChg>
        <pc:spChg chg="add del mod">
          <ac:chgData name="Paulina Skoczek (2219392)" userId="S::2219392@student.uwtsd.ac.uk::297149ff-17fc-4bf9-ac60-a7f756fa3a7e" providerId="AD" clId="Web-{764CEA10-1F6C-E60A-F343-E1ED12008760}" dt="2022-12-16T00:14:25.665" v="1441"/>
          <ac:spMkLst>
            <pc:docMk/>
            <pc:sldMk cId="2497573917" sldId="275"/>
            <ac:spMk id="48" creationId="{999C04B0-3357-8E0F-59C5-9C2417092C2C}"/>
          </ac:spMkLst>
        </pc:spChg>
        <pc:spChg chg="add del">
          <ac:chgData name="Paulina Skoczek (2219392)" userId="S::2219392@student.uwtsd.ac.uk::297149ff-17fc-4bf9-ac60-a7f756fa3a7e" providerId="AD" clId="Web-{764CEA10-1F6C-E60A-F343-E1ED12008760}" dt="2022-12-16T00:14:12.337" v="1436"/>
          <ac:spMkLst>
            <pc:docMk/>
            <pc:sldMk cId="2497573917" sldId="275"/>
            <ac:spMk id="59" creationId="{ECD84B89-83B1-AA44-B9BE-C68A3A346981}"/>
          </ac:spMkLst>
        </pc:spChg>
        <pc:spChg chg="add del">
          <ac:chgData name="Paulina Skoczek (2219392)" userId="S::2219392@student.uwtsd.ac.uk::297149ff-17fc-4bf9-ac60-a7f756fa3a7e" providerId="AD" clId="Web-{764CEA10-1F6C-E60A-F343-E1ED12008760}" dt="2022-12-16T00:14:12.337" v="1436"/>
          <ac:spMkLst>
            <pc:docMk/>
            <pc:sldMk cId="2497573917" sldId="275"/>
            <ac:spMk id="61" creationId="{DF3B9D9F-2555-4B2E-AD17-056B66596D5A}"/>
          </ac:spMkLst>
        </pc:spChg>
        <pc:spChg chg="add del">
          <ac:chgData name="Paulina Skoczek (2219392)" userId="S::2219392@student.uwtsd.ac.uk::297149ff-17fc-4bf9-ac60-a7f756fa3a7e" providerId="AD" clId="Web-{764CEA10-1F6C-E60A-F343-E1ED12008760}" dt="2022-12-16T00:14:12.337" v="1436"/>
          <ac:spMkLst>
            <pc:docMk/>
            <pc:sldMk cId="2497573917" sldId="275"/>
            <ac:spMk id="63" creationId="{98F816C8-664D-4D46-87AC-DD7054006763}"/>
          </ac:spMkLst>
        </pc:spChg>
        <pc:spChg chg="add del">
          <ac:chgData name="Paulina Skoczek (2219392)" userId="S::2219392@student.uwtsd.ac.uk::297149ff-17fc-4bf9-ac60-a7f756fa3a7e" providerId="AD" clId="Web-{764CEA10-1F6C-E60A-F343-E1ED12008760}" dt="2022-12-16T00:14:19.931" v="1438"/>
          <ac:spMkLst>
            <pc:docMk/>
            <pc:sldMk cId="2497573917" sldId="275"/>
            <ac:spMk id="66" creationId="{ECD84B89-83B1-AA44-B9BE-C68A3A346981}"/>
          </ac:spMkLst>
        </pc:spChg>
        <pc:spChg chg="add del">
          <ac:chgData name="Paulina Skoczek (2219392)" userId="S::2219392@student.uwtsd.ac.uk::297149ff-17fc-4bf9-ac60-a7f756fa3a7e" providerId="AD" clId="Web-{764CEA10-1F6C-E60A-F343-E1ED12008760}" dt="2022-12-16T00:14:19.931" v="1438"/>
          <ac:spMkLst>
            <pc:docMk/>
            <pc:sldMk cId="2497573917" sldId="275"/>
            <ac:spMk id="67" creationId="{DF3B9D9F-2555-4B2E-AD17-056B66596D5A}"/>
          </ac:spMkLst>
        </pc:spChg>
        <pc:spChg chg="add del">
          <ac:chgData name="Paulina Skoczek (2219392)" userId="S::2219392@student.uwtsd.ac.uk::297149ff-17fc-4bf9-ac60-a7f756fa3a7e" providerId="AD" clId="Web-{764CEA10-1F6C-E60A-F343-E1ED12008760}" dt="2022-12-16T00:14:25.650" v="1440"/>
          <ac:spMkLst>
            <pc:docMk/>
            <pc:sldMk cId="2497573917" sldId="275"/>
            <ac:spMk id="70" creationId="{3D7AAEFC-156E-1144-8D57-FBE2CD3B6CEB}"/>
          </ac:spMkLst>
        </pc:spChg>
        <pc:spChg chg="add del">
          <ac:chgData name="Paulina Skoczek (2219392)" userId="S::2219392@student.uwtsd.ac.uk::297149ff-17fc-4bf9-ac60-a7f756fa3a7e" providerId="AD" clId="Web-{764CEA10-1F6C-E60A-F343-E1ED12008760}" dt="2022-12-16T00:14:25.650" v="1440"/>
          <ac:spMkLst>
            <pc:docMk/>
            <pc:sldMk cId="2497573917" sldId="275"/>
            <ac:spMk id="71" creationId="{4AF0997A-7C0F-4AD2-BA90-5FE341A17796}"/>
          </ac:spMkLst>
        </pc:spChg>
        <pc:spChg chg="add">
          <ac:chgData name="Paulina Skoczek (2219392)" userId="S::2219392@student.uwtsd.ac.uk::297149ff-17fc-4bf9-ac60-a7f756fa3a7e" providerId="AD" clId="Web-{764CEA10-1F6C-E60A-F343-E1ED12008760}" dt="2022-12-16T00:14:25.665" v="1441"/>
          <ac:spMkLst>
            <pc:docMk/>
            <pc:sldMk cId="2497573917" sldId="275"/>
            <ac:spMk id="74" creationId="{ECD84B89-83B1-AA44-B9BE-C68A3A346981}"/>
          </ac:spMkLst>
        </pc:spChg>
        <pc:spChg chg="add">
          <ac:chgData name="Paulina Skoczek (2219392)" userId="S::2219392@student.uwtsd.ac.uk::297149ff-17fc-4bf9-ac60-a7f756fa3a7e" providerId="AD" clId="Web-{764CEA10-1F6C-E60A-F343-E1ED12008760}" dt="2022-12-16T00:14:25.665" v="1441"/>
          <ac:spMkLst>
            <pc:docMk/>
            <pc:sldMk cId="2497573917" sldId="275"/>
            <ac:spMk id="75" creationId="{DF3B9D9F-2555-4B2E-AD17-056B66596D5A}"/>
          </ac:spMkLst>
        </pc:spChg>
        <pc:spChg chg="add">
          <ac:chgData name="Paulina Skoczek (2219392)" userId="S::2219392@student.uwtsd.ac.uk::297149ff-17fc-4bf9-ac60-a7f756fa3a7e" providerId="AD" clId="Web-{764CEA10-1F6C-E60A-F343-E1ED12008760}" dt="2022-12-16T00:14:25.665" v="1441"/>
          <ac:spMkLst>
            <pc:docMk/>
            <pc:sldMk cId="2497573917" sldId="275"/>
            <ac:spMk id="76" creationId="{98F816C8-664D-4D46-87AC-DD7054006763}"/>
          </ac:spMkLst>
        </pc:spChg>
        <pc:grpChg chg="add del">
          <ac:chgData name="Paulina Skoczek (2219392)" userId="S::2219392@student.uwtsd.ac.uk::297149ff-17fc-4bf9-ac60-a7f756fa3a7e" providerId="AD" clId="Web-{764CEA10-1F6C-E60A-F343-E1ED12008760}" dt="2022-12-16T00:08:51.704" v="1397"/>
          <ac:grpSpMkLst>
            <pc:docMk/>
            <pc:sldMk cId="2497573917" sldId="275"/>
            <ac:grpSpMk id="24" creationId="{D206359A-F1E3-49EE-BBC2-40888C4A3628}"/>
          </ac:grpSpMkLst>
        </pc:grpChg>
        <pc:grpChg chg="add del">
          <ac:chgData name="Paulina Skoczek (2219392)" userId="S::2219392@student.uwtsd.ac.uk::297149ff-17fc-4bf9-ac60-a7f756fa3a7e" providerId="AD" clId="Web-{764CEA10-1F6C-E60A-F343-E1ED12008760}" dt="2022-12-16T00:14:25.665" v="1441"/>
          <ac:grpSpMkLst>
            <pc:docMk/>
            <pc:sldMk cId="2497573917" sldId="275"/>
            <ac:grpSpMk id="43" creationId="{D206359A-F1E3-49EE-BBC2-40888C4A3628}"/>
          </ac:grpSpMkLst>
        </pc:grpChg>
        <pc:grpChg chg="add del">
          <ac:chgData name="Paulina Skoczek (2219392)" userId="S::2219392@student.uwtsd.ac.uk::297149ff-17fc-4bf9-ac60-a7f756fa3a7e" providerId="AD" clId="Web-{764CEA10-1F6C-E60A-F343-E1ED12008760}" dt="2022-12-16T00:14:12.337" v="1436"/>
          <ac:grpSpMkLst>
            <pc:docMk/>
            <pc:sldMk cId="2497573917" sldId="275"/>
            <ac:grpSpMk id="53" creationId="{D206359A-F1E3-49EE-BBC2-40888C4A3628}"/>
          </ac:grpSpMkLst>
        </pc:grpChg>
        <pc:grpChg chg="add del">
          <ac:chgData name="Paulina Skoczek (2219392)" userId="S::2219392@student.uwtsd.ac.uk::297149ff-17fc-4bf9-ac60-a7f756fa3a7e" providerId="AD" clId="Web-{764CEA10-1F6C-E60A-F343-E1ED12008760}" dt="2022-12-16T00:14:19.931" v="1438"/>
          <ac:grpSpMkLst>
            <pc:docMk/>
            <pc:sldMk cId="2497573917" sldId="275"/>
            <ac:grpSpMk id="65" creationId="{D206359A-F1E3-49EE-BBC2-40888C4A3628}"/>
          </ac:grpSpMkLst>
        </pc:grpChg>
        <pc:grpChg chg="add del">
          <ac:chgData name="Paulina Skoczek (2219392)" userId="S::2219392@student.uwtsd.ac.uk::297149ff-17fc-4bf9-ac60-a7f756fa3a7e" providerId="AD" clId="Web-{764CEA10-1F6C-E60A-F343-E1ED12008760}" dt="2022-12-16T00:14:25.650" v="1440"/>
          <ac:grpSpMkLst>
            <pc:docMk/>
            <pc:sldMk cId="2497573917" sldId="275"/>
            <ac:grpSpMk id="69" creationId="{D206359A-F1E3-49EE-BBC2-40888C4A3628}"/>
          </ac:grpSpMkLst>
        </pc:grpChg>
        <pc:grpChg chg="add">
          <ac:chgData name="Paulina Skoczek (2219392)" userId="S::2219392@student.uwtsd.ac.uk::297149ff-17fc-4bf9-ac60-a7f756fa3a7e" providerId="AD" clId="Web-{764CEA10-1F6C-E60A-F343-E1ED12008760}" dt="2022-12-16T00:14:25.665" v="1441"/>
          <ac:grpSpMkLst>
            <pc:docMk/>
            <pc:sldMk cId="2497573917" sldId="275"/>
            <ac:grpSpMk id="73" creationId="{D206359A-F1E3-49EE-BBC2-40888C4A3628}"/>
          </ac:grpSpMkLst>
        </pc:grpChg>
        <pc:graphicFrameChg chg="add del mod ord modGraphic">
          <ac:chgData name="Paulina Skoczek (2219392)" userId="S::2219392@student.uwtsd.ac.uk::297149ff-17fc-4bf9-ac60-a7f756fa3a7e" providerId="AD" clId="Web-{764CEA10-1F6C-E60A-F343-E1ED12008760}" dt="2022-12-16T00:08:07.718" v="1394"/>
          <ac:graphicFrameMkLst>
            <pc:docMk/>
            <pc:sldMk cId="2497573917" sldId="275"/>
            <ac:graphicFrameMk id="4" creationId="{C50FBC52-0995-E034-08FF-A7618F464E3F}"/>
          </ac:graphicFrameMkLst>
        </pc:graphicFrameChg>
        <pc:picChg chg="add mod ord">
          <ac:chgData name="Paulina Skoczek (2219392)" userId="S::2219392@student.uwtsd.ac.uk::297149ff-17fc-4bf9-ac60-a7f756fa3a7e" providerId="AD" clId="Web-{764CEA10-1F6C-E60A-F343-E1ED12008760}" dt="2022-12-16T00:14:25.665" v="1441"/>
          <ac:picMkLst>
            <pc:docMk/>
            <pc:sldMk cId="2497573917" sldId="275"/>
            <ac:picMk id="19" creationId="{23D671BE-6E08-8FCC-4C09-77F801498B66}"/>
          </ac:picMkLst>
        </pc:picChg>
        <pc:picChg chg="add del mod ord">
          <ac:chgData name="Paulina Skoczek (2219392)" userId="S::2219392@student.uwtsd.ac.uk::297149ff-17fc-4bf9-ac60-a7f756fa3a7e" providerId="AD" clId="Web-{764CEA10-1F6C-E60A-F343-E1ED12008760}" dt="2022-12-16T00:09:43.439" v="1420"/>
          <ac:picMkLst>
            <pc:docMk/>
            <pc:sldMk cId="2497573917" sldId="275"/>
            <ac:picMk id="20" creationId="{D01B6F7C-355A-6388-5865-6801AC5A00E3}"/>
          </ac:picMkLst>
        </pc:picChg>
        <pc:picChg chg="add del mod ord">
          <ac:chgData name="Paulina Skoczek (2219392)" userId="S::2219392@student.uwtsd.ac.uk::297149ff-17fc-4bf9-ac60-a7f756fa3a7e" providerId="AD" clId="Web-{764CEA10-1F6C-E60A-F343-E1ED12008760}" dt="2022-12-16T00:14:01.149" v="1434"/>
          <ac:picMkLst>
            <pc:docMk/>
            <pc:sldMk cId="2497573917" sldId="275"/>
            <ac:picMk id="29" creationId="{9688FB28-9C57-CC67-28A0-CB1E79F25739}"/>
          </ac:picMkLst>
        </pc:picChg>
        <pc:picChg chg="add del mod">
          <ac:chgData name="Paulina Skoczek (2219392)" userId="S::2219392@student.uwtsd.ac.uk::297149ff-17fc-4bf9-ac60-a7f756fa3a7e" providerId="AD" clId="Web-{764CEA10-1F6C-E60A-F343-E1ED12008760}" dt="2022-12-16T00:11:07.129" v="1427"/>
          <ac:picMkLst>
            <pc:docMk/>
            <pc:sldMk cId="2497573917" sldId="275"/>
            <ac:picMk id="31" creationId="{1CE02854-DAFC-17AC-FB75-7BE4778A6EBD}"/>
          </ac:picMkLst>
        </pc:picChg>
        <pc:picChg chg="add del mod">
          <ac:chgData name="Paulina Skoczek (2219392)" userId="S::2219392@student.uwtsd.ac.uk::297149ff-17fc-4bf9-ac60-a7f756fa3a7e" providerId="AD" clId="Web-{764CEA10-1F6C-E60A-F343-E1ED12008760}" dt="2022-12-16T00:13:58.571" v="1433"/>
          <ac:picMkLst>
            <pc:docMk/>
            <pc:sldMk cId="2497573917" sldId="275"/>
            <ac:picMk id="39" creationId="{492FE92E-DE86-197F-A91E-C82D52BD9DC6}"/>
          </ac:picMkLst>
        </pc:picChg>
      </pc:sldChg>
      <pc:sldChg chg="addSp delSp modSp new">
        <pc:chgData name="Paulina Skoczek (2219392)" userId="S::2219392@student.uwtsd.ac.uk::297149ff-17fc-4bf9-ac60-a7f756fa3a7e" providerId="AD" clId="Web-{764CEA10-1F6C-E60A-F343-E1ED12008760}" dt="2022-12-16T00:40:13.016" v="1538" actId="20577"/>
        <pc:sldMkLst>
          <pc:docMk/>
          <pc:sldMk cId="3136426990" sldId="276"/>
        </pc:sldMkLst>
        <pc:spChg chg="mod">
          <ac:chgData name="Paulina Skoczek (2219392)" userId="S::2219392@student.uwtsd.ac.uk::297149ff-17fc-4bf9-ac60-a7f756fa3a7e" providerId="AD" clId="Web-{764CEA10-1F6C-E60A-F343-E1ED12008760}" dt="2022-12-16T00:36:17.869" v="1528" actId="20577"/>
          <ac:spMkLst>
            <pc:docMk/>
            <pc:sldMk cId="3136426990" sldId="276"/>
            <ac:spMk id="2" creationId="{B8668523-A59C-16FD-D9F6-DD2A928580EC}"/>
          </ac:spMkLst>
        </pc:spChg>
        <pc:spChg chg="del">
          <ac:chgData name="Paulina Skoczek (2219392)" userId="S::2219392@student.uwtsd.ac.uk::297149ff-17fc-4bf9-ac60-a7f756fa3a7e" providerId="AD" clId="Web-{764CEA10-1F6C-E60A-F343-E1ED12008760}" dt="2022-12-16T00:32:53.755" v="1455"/>
          <ac:spMkLst>
            <pc:docMk/>
            <pc:sldMk cId="3136426990" sldId="276"/>
            <ac:spMk id="3" creationId="{4BB946A5-A5FA-E27C-2FEF-5560008A7D89}"/>
          </ac:spMkLst>
        </pc:spChg>
        <pc:spChg chg="add mod">
          <ac:chgData name="Paulina Skoczek (2219392)" userId="S::2219392@student.uwtsd.ac.uk::297149ff-17fc-4bf9-ac60-a7f756fa3a7e" providerId="AD" clId="Web-{764CEA10-1F6C-E60A-F343-E1ED12008760}" dt="2022-12-16T00:40:13.016" v="1538" actId="20577"/>
          <ac:spMkLst>
            <pc:docMk/>
            <pc:sldMk cId="3136426990" sldId="276"/>
            <ac:spMk id="12" creationId="{2DC210A6-BD5B-4ED7-8B83-6F75898AC97B}"/>
          </ac:spMkLst>
        </pc:spChg>
        <pc:graphicFrameChg chg="add del mod ord modGraphic">
          <ac:chgData name="Paulina Skoczek (2219392)" userId="S::2219392@student.uwtsd.ac.uk::297149ff-17fc-4bf9-ac60-a7f756fa3a7e" providerId="AD" clId="Web-{764CEA10-1F6C-E60A-F343-E1ED12008760}" dt="2022-12-16T00:32:57.208" v="1456"/>
          <ac:graphicFrameMkLst>
            <pc:docMk/>
            <pc:sldMk cId="3136426990" sldId="276"/>
            <ac:graphicFrameMk id="4" creationId="{E7B8E87B-6C24-B0D5-8402-35282E9E2128}"/>
          </ac:graphicFrameMkLst>
        </pc:graphicFrameChg>
      </pc:sldChg>
      <pc:sldChg chg="addSp delSp modSp new del">
        <pc:chgData name="Paulina Skoczek (2219392)" userId="S::2219392@student.uwtsd.ac.uk::297149ff-17fc-4bf9-ac60-a7f756fa3a7e" providerId="AD" clId="Web-{764CEA10-1F6C-E60A-F343-E1ED12008760}" dt="2022-12-16T00:31:47.363" v="1453"/>
        <pc:sldMkLst>
          <pc:docMk/>
          <pc:sldMk cId="4188573345" sldId="276"/>
        </pc:sldMkLst>
        <pc:spChg chg="mod">
          <ac:chgData name="Paulina Skoczek (2219392)" userId="S::2219392@student.uwtsd.ac.uk::297149ff-17fc-4bf9-ac60-a7f756fa3a7e" providerId="AD" clId="Web-{764CEA10-1F6C-E60A-F343-E1ED12008760}" dt="2022-12-16T00:24:52.462" v="1448" actId="20577"/>
          <ac:spMkLst>
            <pc:docMk/>
            <pc:sldMk cId="4188573345" sldId="276"/>
            <ac:spMk id="2" creationId="{7B5547B8-0A66-B960-7E47-2C768815A632}"/>
          </ac:spMkLst>
        </pc:spChg>
        <pc:spChg chg="add del">
          <ac:chgData name="Paulina Skoczek (2219392)" userId="S::2219392@student.uwtsd.ac.uk::297149ff-17fc-4bf9-ac60-a7f756fa3a7e" providerId="AD" clId="Web-{764CEA10-1F6C-E60A-F343-E1ED12008760}" dt="2022-12-16T00:28:18.311" v="1451"/>
          <ac:spMkLst>
            <pc:docMk/>
            <pc:sldMk cId="4188573345" sldId="276"/>
            <ac:spMk id="3" creationId="{204AA88B-20D9-AB8F-4FC8-586005549FB7}"/>
          </ac:spMkLst>
        </pc:spChg>
        <pc:spChg chg="add mod">
          <ac:chgData name="Paulina Skoczek (2219392)" userId="S::2219392@student.uwtsd.ac.uk::297149ff-17fc-4bf9-ac60-a7f756fa3a7e" providerId="AD" clId="Web-{764CEA10-1F6C-E60A-F343-E1ED12008760}" dt="2022-12-16T00:28:26.608" v="1452"/>
          <ac:spMkLst>
            <pc:docMk/>
            <pc:sldMk cId="4188573345" sldId="276"/>
            <ac:spMk id="13" creationId="{BF7441A5-4B97-F319-163D-D4F2D1CF324B}"/>
          </ac:spMkLst>
        </pc:spChg>
        <pc:graphicFrameChg chg="add del mod ord modGraphic">
          <ac:chgData name="Paulina Skoczek (2219392)" userId="S::2219392@student.uwtsd.ac.uk::297149ff-17fc-4bf9-ac60-a7f756fa3a7e" providerId="AD" clId="Web-{764CEA10-1F6C-E60A-F343-E1ED12008760}" dt="2022-12-16T00:28:26.608" v="1452"/>
          <ac:graphicFrameMkLst>
            <pc:docMk/>
            <pc:sldMk cId="4188573345" sldId="276"/>
            <ac:graphicFrameMk id="5" creationId="{357FD8AB-EBE4-9E1B-1C52-F2F8810ED130}"/>
          </ac:graphicFrameMkLst>
        </pc:graphicFrameChg>
        <pc:picChg chg="add del mod ord">
          <ac:chgData name="Paulina Skoczek (2219392)" userId="S::2219392@student.uwtsd.ac.uk::297149ff-17fc-4bf9-ac60-a7f756fa3a7e" providerId="AD" clId="Web-{764CEA10-1F6C-E60A-F343-E1ED12008760}" dt="2022-12-16T00:27:51.576" v="1450"/>
          <ac:picMkLst>
            <pc:docMk/>
            <pc:sldMk cId="4188573345" sldId="276"/>
            <ac:picMk id="4" creationId="{8BEC5616-E4B4-092F-B9F3-52319BCE3C57}"/>
          </ac:picMkLst>
        </pc:picChg>
      </pc:sldChg>
      <pc:sldChg chg="delSp modSp new">
        <pc:chgData name="Paulina Skoczek (2219392)" userId="S::2219392@student.uwtsd.ac.uk::297149ff-17fc-4bf9-ac60-a7f756fa3a7e" providerId="AD" clId="Web-{764CEA10-1F6C-E60A-F343-E1ED12008760}" dt="2022-12-16T00:42:45.817" v="1576" actId="20577"/>
        <pc:sldMkLst>
          <pc:docMk/>
          <pc:sldMk cId="2191196103" sldId="277"/>
        </pc:sldMkLst>
        <pc:spChg chg="del mod">
          <ac:chgData name="Paulina Skoczek (2219392)" userId="S::2219392@student.uwtsd.ac.uk::297149ff-17fc-4bf9-ac60-a7f756fa3a7e" providerId="AD" clId="Web-{764CEA10-1F6C-E60A-F343-E1ED12008760}" dt="2022-12-16T00:41:06.392" v="1548"/>
          <ac:spMkLst>
            <pc:docMk/>
            <pc:sldMk cId="2191196103" sldId="277"/>
            <ac:spMk id="2" creationId="{1493216C-B624-AB7E-E1F6-1F398BC4302B}"/>
          </ac:spMkLst>
        </pc:spChg>
        <pc:spChg chg="mod">
          <ac:chgData name="Paulina Skoczek (2219392)" userId="S::2219392@student.uwtsd.ac.uk::297149ff-17fc-4bf9-ac60-a7f756fa3a7e" providerId="AD" clId="Web-{764CEA10-1F6C-E60A-F343-E1ED12008760}" dt="2022-12-16T00:42:45.817" v="1576" actId="20577"/>
          <ac:spMkLst>
            <pc:docMk/>
            <pc:sldMk cId="2191196103" sldId="277"/>
            <ac:spMk id="3" creationId="{26B11EDC-A69F-94E4-A65A-1385074BC2ED}"/>
          </ac:spMkLst>
        </pc:spChg>
      </pc:sldChg>
      <pc:sldChg chg="delSp modSp new">
        <pc:chgData name="Paulina Skoczek (2219392)" userId="S::2219392@student.uwtsd.ac.uk::297149ff-17fc-4bf9-ac60-a7f756fa3a7e" providerId="AD" clId="Web-{764CEA10-1F6C-E60A-F343-E1ED12008760}" dt="2022-12-16T00:43:29.833" v="1586" actId="20577"/>
        <pc:sldMkLst>
          <pc:docMk/>
          <pc:sldMk cId="680159819" sldId="278"/>
        </pc:sldMkLst>
        <pc:spChg chg="del">
          <ac:chgData name="Paulina Skoczek (2219392)" userId="S::2219392@student.uwtsd.ac.uk::297149ff-17fc-4bf9-ac60-a7f756fa3a7e" providerId="AD" clId="Web-{764CEA10-1F6C-E60A-F343-E1ED12008760}" dt="2022-12-16T00:42:50.879" v="1578"/>
          <ac:spMkLst>
            <pc:docMk/>
            <pc:sldMk cId="680159819" sldId="278"/>
            <ac:spMk id="2" creationId="{65FAE56F-4A68-6FEB-0613-C8DB99CA79AC}"/>
          </ac:spMkLst>
        </pc:spChg>
        <pc:spChg chg="mod">
          <ac:chgData name="Paulina Skoczek (2219392)" userId="S::2219392@student.uwtsd.ac.uk::297149ff-17fc-4bf9-ac60-a7f756fa3a7e" providerId="AD" clId="Web-{764CEA10-1F6C-E60A-F343-E1ED12008760}" dt="2022-12-16T00:43:29.833" v="1586" actId="20577"/>
          <ac:spMkLst>
            <pc:docMk/>
            <pc:sldMk cId="680159819" sldId="278"/>
            <ac:spMk id="3" creationId="{98032715-3661-A483-E5E6-20E08FEB487D}"/>
          </ac:spMkLst>
        </pc:spChg>
      </pc:sldChg>
      <pc:sldChg chg="delSp modSp new">
        <pc:chgData name="Paulina Skoczek (2219392)" userId="S::2219392@student.uwtsd.ac.uk::297149ff-17fc-4bf9-ac60-a7f756fa3a7e" providerId="AD" clId="Web-{764CEA10-1F6C-E60A-F343-E1ED12008760}" dt="2022-12-16T00:43:57.053" v="1590" actId="14100"/>
        <pc:sldMkLst>
          <pc:docMk/>
          <pc:sldMk cId="2560726158" sldId="279"/>
        </pc:sldMkLst>
        <pc:spChg chg="del">
          <ac:chgData name="Paulina Skoczek (2219392)" userId="S::2219392@student.uwtsd.ac.uk::297149ff-17fc-4bf9-ac60-a7f756fa3a7e" providerId="AD" clId="Web-{764CEA10-1F6C-E60A-F343-E1ED12008760}" dt="2022-12-16T00:43:51.537" v="1588"/>
          <ac:spMkLst>
            <pc:docMk/>
            <pc:sldMk cId="2560726158" sldId="279"/>
            <ac:spMk id="2" creationId="{6632C225-32F9-3AE8-9217-E09055178CAA}"/>
          </ac:spMkLst>
        </pc:spChg>
        <pc:spChg chg="mod">
          <ac:chgData name="Paulina Skoczek (2219392)" userId="S::2219392@student.uwtsd.ac.uk::297149ff-17fc-4bf9-ac60-a7f756fa3a7e" providerId="AD" clId="Web-{764CEA10-1F6C-E60A-F343-E1ED12008760}" dt="2022-12-16T00:43:57.053" v="1590" actId="14100"/>
          <ac:spMkLst>
            <pc:docMk/>
            <pc:sldMk cId="2560726158" sldId="279"/>
            <ac:spMk id="3" creationId="{ACF77EA0-BBEB-E82F-A86C-B790B7CAAD16}"/>
          </ac:spMkLst>
        </pc:spChg>
      </pc:sldChg>
      <pc:sldChg chg="addSp delSp modSp new mod setBg">
        <pc:chgData name="Paulina Skoczek (2219392)" userId="S::2219392@student.uwtsd.ac.uk::297149ff-17fc-4bf9-ac60-a7f756fa3a7e" providerId="AD" clId="Web-{764CEA10-1F6C-E60A-F343-E1ED12008760}" dt="2022-12-16T00:46:45.260" v="1606"/>
        <pc:sldMkLst>
          <pc:docMk/>
          <pc:sldMk cId="3166798359" sldId="280"/>
        </pc:sldMkLst>
        <pc:spChg chg="del">
          <ac:chgData name="Paulina Skoczek (2219392)" userId="S::2219392@student.uwtsd.ac.uk::297149ff-17fc-4bf9-ac60-a7f756fa3a7e" providerId="AD" clId="Web-{764CEA10-1F6C-E60A-F343-E1ED12008760}" dt="2022-12-16T00:44:11.850" v="1592"/>
          <ac:spMkLst>
            <pc:docMk/>
            <pc:sldMk cId="3166798359" sldId="280"/>
            <ac:spMk id="2" creationId="{9865567C-956C-C0D5-8A8E-EE94E19E57D6}"/>
          </ac:spMkLst>
        </pc:spChg>
        <pc:spChg chg="add del">
          <ac:chgData name="Paulina Skoczek (2219392)" userId="S::2219392@student.uwtsd.ac.uk::297149ff-17fc-4bf9-ac60-a7f756fa3a7e" providerId="AD" clId="Web-{764CEA10-1F6C-E60A-F343-E1ED12008760}" dt="2022-12-16T00:45:55.602" v="1595"/>
          <ac:spMkLst>
            <pc:docMk/>
            <pc:sldMk cId="3166798359" sldId="280"/>
            <ac:spMk id="3" creationId="{EE8D767E-097A-C2A7-193E-0C1749B18BD7}"/>
          </ac:spMkLst>
        </pc:spChg>
        <pc:spChg chg="add del mod">
          <ac:chgData name="Paulina Skoczek (2219392)" userId="S::2219392@student.uwtsd.ac.uk::297149ff-17fc-4bf9-ac60-a7f756fa3a7e" providerId="AD" clId="Web-{764CEA10-1F6C-E60A-F343-E1ED12008760}" dt="2022-12-16T00:46:42.729" v="1605"/>
          <ac:spMkLst>
            <pc:docMk/>
            <pc:sldMk cId="3166798359" sldId="280"/>
            <ac:spMk id="6" creationId="{0B2B92AE-5129-5F61-D459-40EEDCAF46E1}"/>
          </ac:spMkLst>
        </pc:spChg>
        <pc:spChg chg="add del">
          <ac:chgData name="Paulina Skoczek (2219392)" userId="S::2219392@student.uwtsd.ac.uk::297149ff-17fc-4bf9-ac60-a7f756fa3a7e" providerId="AD" clId="Web-{764CEA10-1F6C-E60A-F343-E1ED12008760}" dt="2022-12-16T00:46:14.587" v="1603"/>
          <ac:spMkLst>
            <pc:docMk/>
            <pc:sldMk cId="3166798359" sldId="280"/>
            <ac:spMk id="15" creationId="{4958DF84-F5C6-794F-8945-485D6C107518}"/>
          </ac:spMkLst>
        </pc:spChg>
        <pc:spChg chg="add del">
          <ac:chgData name="Paulina Skoczek (2219392)" userId="S::2219392@student.uwtsd.ac.uk::297149ff-17fc-4bf9-ac60-a7f756fa3a7e" providerId="AD" clId="Web-{764CEA10-1F6C-E60A-F343-E1ED12008760}" dt="2022-12-16T00:46:14.587" v="1603"/>
          <ac:spMkLst>
            <pc:docMk/>
            <pc:sldMk cId="3166798359" sldId="280"/>
            <ac:spMk id="17" creationId="{4AF0997A-7C0F-4AD2-BA90-5FE341A17796}"/>
          </ac:spMkLst>
        </pc:spChg>
        <pc:spChg chg="add del">
          <ac:chgData name="Paulina Skoczek (2219392)" userId="S::2219392@student.uwtsd.ac.uk::297149ff-17fc-4bf9-ac60-a7f756fa3a7e" providerId="AD" clId="Web-{764CEA10-1F6C-E60A-F343-E1ED12008760}" dt="2022-12-16T00:46:14.587" v="1603"/>
          <ac:spMkLst>
            <pc:docMk/>
            <pc:sldMk cId="3166798359" sldId="280"/>
            <ac:spMk id="19" creationId="{72E67446-732B-4F72-8560-6FABB6CB25A3}"/>
          </ac:spMkLst>
        </pc:spChg>
        <pc:spChg chg="add del">
          <ac:chgData name="Paulina Skoczek (2219392)" userId="S::2219392@student.uwtsd.ac.uk::297149ff-17fc-4bf9-ac60-a7f756fa3a7e" providerId="AD" clId="Web-{764CEA10-1F6C-E60A-F343-E1ED12008760}" dt="2022-12-16T00:46:14.572" v="1602"/>
          <ac:spMkLst>
            <pc:docMk/>
            <pc:sldMk cId="3166798359" sldId="280"/>
            <ac:spMk id="23" creationId="{4DBA8046-6B07-52D8-2757-5B9F206AE5F8}"/>
          </ac:spMkLst>
        </pc:spChg>
        <pc:spChg chg="add del">
          <ac:chgData name="Paulina Skoczek (2219392)" userId="S::2219392@student.uwtsd.ac.uk::297149ff-17fc-4bf9-ac60-a7f756fa3a7e" providerId="AD" clId="Web-{764CEA10-1F6C-E60A-F343-E1ED12008760}" dt="2022-12-16T00:46:14.572" v="1602"/>
          <ac:spMkLst>
            <pc:docMk/>
            <pc:sldMk cId="3166798359" sldId="280"/>
            <ac:spMk id="26" creationId="{3D5300FA-E249-8040-819E-D14BE38A166D}"/>
          </ac:spMkLst>
        </pc:spChg>
        <pc:spChg chg="add del">
          <ac:chgData name="Paulina Skoczek (2219392)" userId="S::2219392@student.uwtsd.ac.uk::297149ff-17fc-4bf9-ac60-a7f756fa3a7e" providerId="AD" clId="Web-{764CEA10-1F6C-E60A-F343-E1ED12008760}" dt="2022-12-16T00:46:14.572" v="1602"/>
          <ac:spMkLst>
            <pc:docMk/>
            <pc:sldMk cId="3166798359" sldId="280"/>
            <ac:spMk id="28" creationId="{DBAAB85C-F19E-45E9-935D-47EFB24C2892}"/>
          </ac:spMkLst>
        </pc:spChg>
        <pc:spChg chg="add del">
          <ac:chgData name="Paulina Skoczek (2219392)" userId="S::2219392@student.uwtsd.ac.uk::297149ff-17fc-4bf9-ac60-a7f756fa3a7e" providerId="AD" clId="Web-{764CEA10-1F6C-E60A-F343-E1ED12008760}" dt="2022-12-16T00:46:10.775" v="1600"/>
          <ac:spMkLst>
            <pc:docMk/>
            <pc:sldMk cId="3166798359" sldId="280"/>
            <ac:spMk id="30" creationId="{AB5EEF03-B0BA-454B-B285-4886785C2D58}"/>
          </ac:spMkLst>
        </pc:spChg>
        <pc:spChg chg="add del">
          <ac:chgData name="Paulina Skoczek (2219392)" userId="S::2219392@student.uwtsd.ac.uk::297149ff-17fc-4bf9-ac60-a7f756fa3a7e" providerId="AD" clId="Web-{764CEA10-1F6C-E60A-F343-E1ED12008760}" dt="2022-12-16T00:46:10.775" v="1600"/>
          <ac:spMkLst>
            <pc:docMk/>
            <pc:sldMk cId="3166798359" sldId="280"/>
            <ac:spMk id="32" creationId="{B17C82BA-B31E-489C-9E34-F04CE4526397}"/>
          </ac:spMkLst>
        </pc:spChg>
        <pc:spChg chg="add del">
          <ac:chgData name="Paulina Skoczek (2219392)" userId="S::2219392@student.uwtsd.ac.uk::297149ff-17fc-4bf9-ac60-a7f756fa3a7e" providerId="AD" clId="Web-{764CEA10-1F6C-E60A-F343-E1ED12008760}" dt="2022-12-16T00:46:10.775" v="1600"/>
          <ac:spMkLst>
            <pc:docMk/>
            <pc:sldMk cId="3166798359" sldId="280"/>
            <ac:spMk id="34" creationId="{F9CDB9AB-DC77-2944-BD97-52D6DB664950}"/>
          </ac:spMkLst>
        </pc:spChg>
        <pc:spChg chg="add del">
          <ac:chgData name="Paulina Skoczek (2219392)" userId="S::2219392@student.uwtsd.ac.uk::297149ff-17fc-4bf9-ac60-a7f756fa3a7e" providerId="AD" clId="Web-{764CEA10-1F6C-E60A-F343-E1ED12008760}" dt="2022-12-16T00:46:45.260" v="1606"/>
          <ac:spMkLst>
            <pc:docMk/>
            <pc:sldMk cId="3166798359" sldId="280"/>
            <ac:spMk id="36" creationId="{CB62860E-78E8-0547-8CD6-A19C1482F84E}"/>
          </ac:spMkLst>
        </pc:spChg>
        <pc:spChg chg="add del">
          <ac:chgData name="Paulina Skoczek (2219392)" userId="S::2219392@student.uwtsd.ac.uk::297149ff-17fc-4bf9-ac60-a7f756fa3a7e" providerId="AD" clId="Web-{764CEA10-1F6C-E60A-F343-E1ED12008760}" dt="2022-12-16T00:46:45.260" v="1606"/>
          <ac:spMkLst>
            <pc:docMk/>
            <pc:sldMk cId="3166798359" sldId="280"/>
            <ac:spMk id="37" creationId="{72E67446-732B-4F72-8560-6FABB6CB25A3}"/>
          </ac:spMkLst>
        </pc:spChg>
        <pc:spChg chg="add">
          <ac:chgData name="Paulina Skoczek (2219392)" userId="S::2219392@student.uwtsd.ac.uk::297149ff-17fc-4bf9-ac60-a7f756fa3a7e" providerId="AD" clId="Web-{764CEA10-1F6C-E60A-F343-E1ED12008760}" dt="2022-12-16T00:46:45.260" v="1606"/>
          <ac:spMkLst>
            <pc:docMk/>
            <pc:sldMk cId="3166798359" sldId="280"/>
            <ac:spMk id="48" creationId="{3CF1A380-6089-BB41-8F3A-4DC5336F2AE0}"/>
          </ac:spMkLst>
        </pc:spChg>
        <pc:spChg chg="add">
          <ac:chgData name="Paulina Skoczek (2219392)" userId="S::2219392@student.uwtsd.ac.uk::297149ff-17fc-4bf9-ac60-a7f756fa3a7e" providerId="AD" clId="Web-{764CEA10-1F6C-E60A-F343-E1ED12008760}" dt="2022-12-16T00:46:45.260" v="1606"/>
          <ac:spMkLst>
            <pc:docMk/>
            <pc:sldMk cId="3166798359" sldId="280"/>
            <ac:spMk id="50" creationId="{B17C82BA-B31E-489C-9E34-F04CE4526397}"/>
          </ac:spMkLst>
        </pc:spChg>
        <pc:grpChg chg="add del">
          <ac:chgData name="Paulina Skoczek (2219392)" userId="S::2219392@student.uwtsd.ac.uk::297149ff-17fc-4bf9-ac60-a7f756fa3a7e" providerId="AD" clId="Web-{764CEA10-1F6C-E60A-F343-E1ED12008760}" dt="2022-12-16T00:46:14.587" v="1603"/>
          <ac:grpSpMkLst>
            <pc:docMk/>
            <pc:sldMk cId="3166798359" sldId="280"/>
            <ac:grpSpMk id="9" creationId="{D206359A-F1E3-49EE-BBC2-40888C4A3628}"/>
          </ac:grpSpMkLst>
        </pc:grpChg>
        <pc:grpChg chg="add del">
          <ac:chgData name="Paulina Skoczek (2219392)" userId="S::2219392@student.uwtsd.ac.uk::297149ff-17fc-4bf9-ac60-a7f756fa3a7e" providerId="AD" clId="Web-{764CEA10-1F6C-E60A-F343-E1ED12008760}" dt="2022-12-16T00:46:10.775" v="1600"/>
          <ac:grpSpMkLst>
            <pc:docMk/>
            <pc:sldMk cId="3166798359" sldId="280"/>
            <ac:grpSpMk id="24" creationId="{D206359A-F1E3-49EE-BBC2-40888C4A3628}"/>
          </ac:grpSpMkLst>
        </pc:grpChg>
        <pc:grpChg chg="add del">
          <ac:chgData name="Paulina Skoczek (2219392)" userId="S::2219392@student.uwtsd.ac.uk::297149ff-17fc-4bf9-ac60-a7f756fa3a7e" providerId="AD" clId="Web-{764CEA10-1F6C-E60A-F343-E1ED12008760}" dt="2022-12-16T00:46:45.260" v="1606"/>
          <ac:grpSpMkLst>
            <pc:docMk/>
            <pc:sldMk cId="3166798359" sldId="280"/>
            <ac:grpSpMk id="31" creationId="{D206359A-F1E3-49EE-BBC2-40888C4A3628}"/>
          </ac:grpSpMkLst>
        </pc:grpChg>
        <pc:grpChg chg="add">
          <ac:chgData name="Paulina Skoczek (2219392)" userId="S::2219392@student.uwtsd.ac.uk::297149ff-17fc-4bf9-ac60-a7f756fa3a7e" providerId="AD" clId="Web-{764CEA10-1F6C-E60A-F343-E1ED12008760}" dt="2022-12-16T00:46:45.260" v="1606"/>
          <ac:grpSpMkLst>
            <pc:docMk/>
            <pc:sldMk cId="3166798359" sldId="280"/>
            <ac:grpSpMk id="42" creationId="{D206359A-F1E3-49EE-BBC2-40888C4A3628}"/>
          </ac:grpSpMkLst>
        </pc:grpChg>
        <pc:picChg chg="add del mod ord">
          <ac:chgData name="Paulina Skoczek (2219392)" userId="S::2219392@student.uwtsd.ac.uk::297149ff-17fc-4bf9-ac60-a7f756fa3a7e" providerId="AD" clId="Web-{764CEA10-1F6C-E60A-F343-E1ED12008760}" dt="2022-12-16T00:46:24.588" v="1604"/>
          <ac:picMkLst>
            <pc:docMk/>
            <pc:sldMk cId="3166798359" sldId="280"/>
            <ac:picMk id="4" creationId="{716C4C2F-57DC-DBD8-E8A0-D8786B82A3D1}"/>
          </ac:picMkLst>
        </pc:picChg>
        <pc:picChg chg="add mod ord">
          <ac:chgData name="Paulina Skoczek (2219392)" userId="S::2219392@student.uwtsd.ac.uk::297149ff-17fc-4bf9-ac60-a7f756fa3a7e" providerId="AD" clId="Web-{764CEA10-1F6C-E60A-F343-E1ED12008760}" dt="2022-12-16T00:46:45.260" v="1606"/>
          <ac:picMkLst>
            <pc:docMk/>
            <pc:sldMk cId="3166798359" sldId="280"/>
            <ac:picMk id="7" creationId="{D5BAA08C-F657-03CE-8343-BAFE318CEA55}"/>
          </ac:picMkLst>
        </pc:picChg>
      </pc:sldChg>
    </pc:docChg>
  </pc:docChgLst>
  <pc:docChgLst>
    <pc:chgData name="Paulina Skoczek (2219392)" userId="S::2219392@student.uwtsd.ac.uk::297149ff-17fc-4bf9-ac60-a7f756fa3a7e" providerId="AD" clId="Web-{48E5C798-6452-A165-7782-E2D28C3B4E02}"/>
    <pc:docChg chg="addSld modSld">
      <pc:chgData name="Paulina Skoczek (2219392)" userId="S::2219392@student.uwtsd.ac.uk::297149ff-17fc-4bf9-ac60-a7f756fa3a7e" providerId="AD" clId="Web-{48E5C798-6452-A165-7782-E2D28C3B4E02}" dt="2022-12-07T16:18:50.197" v="174"/>
      <pc:docMkLst>
        <pc:docMk/>
      </pc:docMkLst>
      <pc:sldChg chg="modSp modAnim">
        <pc:chgData name="Paulina Skoczek (2219392)" userId="S::2219392@student.uwtsd.ac.uk::297149ff-17fc-4bf9-ac60-a7f756fa3a7e" providerId="AD" clId="Web-{48E5C798-6452-A165-7782-E2D28C3B4E02}" dt="2022-12-07T16:18:50.197" v="174"/>
        <pc:sldMkLst>
          <pc:docMk/>
          <pc:sldMk cId="3623696490" sldId="256"/>
        </pc:sldMkLst>
        <pc:spChg chg="mod">
          <ac:chgData name="Paulina Skoczek (2219392)" userId="S::2219392@student.uwtsd.ac.uk::297149ff-17fc-4bf9-ac60-a7f756fa3a7e" providerId="AD" clId="Web-{48E5C798-6452-A165-7782-E2D28C3B4E02}" dt="2022-12-07T16:17:31.535" v="168" actId="1076"/>
          <ac:spMkLst>
            <pc:docMk/>
            <pc:sldMk cId="3623696490" sldId="256"/>
            <ac:spMk id="2" creationId="{30DD3950-49E2-0894-5FBE-8D7F895C1C16}"/>
          </ac:spMkLst>
        </pc:spChg>
        <pc:spChg chg="mod">
          <ac:chgData name="Paulina Skoczek (2219392)" userId="S::2219392@student.uwtsd.ac.uk::297149ff-17fc-4bf9-ac60-a7f756fa3a7e" providerId="AD" clId="Web-{48E5C798-6452-A165-7782-E2D28C3B4E02}" dt="2022-12-07T16:18:14.006" v="172" actId="20577"/>
          <ac:spMkLst>
            <pc:docMk/>
            <pc:sldMk cId="3623696490" sldId="256"/>
            <ac:spMk id="3" creationId="{E03E0ED7-B400-184F-CEF9-56C115AD8044}"/>
          </ac:spMkLst>
        </pc:spChg>
      </pc:sldChg>
      <pc:sldChg chg="addAnim modAnim">
        <pc:chgData name="Paulina Skoczek (2219392)" userId="S::2219392@student.uwtsd.ac.uk::297149ff-17fc-4bf9-ac60-a7f756fa3a7e" providerId="AD" clId="Web-{48E5C798-6452-A165-7782-E2D28C3B4E02}" dt="2022-12-07T16:15:21.338" v="162"/>
        <pc:sldMkLst>
          <pc:docMk/>
          <pc:sldMk cId="2558250671" sldId="257"/>
        </pc:sldMkLst>
      </pc:sldChg>
      <pc:sldChg chg="addAnim modAnim">
        <pc:chgData name="Paulina Skoczek (2219392)" userId="S::2219392@student.uwtsd.ac.uk::297149ff-17fc-4bf9-ac60-a7f756fa3a7e" providerId="AD" clId="Web-{48E5C798-6452-A165-7782-E2D28C3B4E02}" dt="2022-12-07T16:15:50.434" v="164"/>
        <pc:sldMkLst>
          <pc:docMk/>
          <pc:sldMk cId="661114490" sldId="258"/>
        </pc:sldMkLst>
      </pc:sldChg>
      <pc:sldChg chg="modSp addAnim delAnim modAnim">
        <pc:chgData name="Paulina Skoczek (2219392)" userId="S::2219392@student.uwtsd.ac.uk::297149ff-17fc-4bf9-ac60-a7f756fa3a7e" providerId="AD" clId="Web-{48E5C798-6452-A165-7782-E2D28C3B4E02}" dt="2022-12-07T16:14:53.195" v="160"/>
        <pc:sldMkLst>
          <pc:docMk/>
          <pc:sldMk cId="3766928186" sldId="263"/>
        </pc:sldMkLst>
        <pc:spChg chg="mod">
          <ac:chgData name="Paulina Skoczek (2219392)" userId="S::2219392@student.uwtsd.ac.uk::297149ff-17fc-4bf9-ac60-a7f756fa3a7e" providerId="AD" clId="Web-{48E5C798-6452-A165-7782-E2D28C3B4E02}" dt="2022-12-07T16:09:20.499" v="127" actId="20577"/>
          <ac:spMkLst>
            <pc:docMk/>
            <pc:sldMk cId="3766928186" sldId="263"/>
            <ac:spMk id="2" creationId="{8B8412DD-F18D-1C0E-AC90-A6DC3E9CE2C0}"/>
          </ac:spMkLst>
        </pc:spChg>
        <pc:spChg chg="mod">
          <ac:chgData name="Paulina Skoczek (2219392)" userId="S::2219392@student.uwtsd.ac.uk::297149ff-17fc-4bf9-ac60-a7f756fa3a7e" providerId="AD" clId="Web-{48E5C798-6452-A165-7782-E2D28C3B4E02}" dt="2022-12-07T16:10:09.300" v="144" actId="1076"/>
          <ac:spMkLst>
            <pc:docMk/>
            <pc:sldMk cId="3766928186" sldId="263"/>
            <ac:spMk id="12" creationId="{B2777C40-43BE-549E-9C24-2A3FD2BEE7A4}"/>
          </ac:spMkLst>
        </pc:spChg>
      </pc:sldChg>
      <pc:sldChg chg="addSp delSp modSp new mod setBg addAnim modAnim">
        <pc:chgData name="Paulina Skoczek (2219392)" userId="S::2219392@student.uwtsd.ac.uk::297149ff-17fc-4bf9-ac60-a7f756fa3a7e" providerId="AD" clId="Web-{48E5C798-6452-A165-7782-E2D28C3B4E02}" dt="2022-12-07T16:14:02.082" v="157"/>
        <pc:sldMkLst>
          <pc:docMk/>
          <pc:sldMk cId="3338175386" sldId="264"/>
        </pc:sldMkLst>
        <pc:spChg chg="mod ord">
          <ac:chgData name="Paulina Skoczek (2219392)" userId="S::2219392@student.uwtsd.ac.uk::297149ff-17fc-4bf9-ac60-a7f756fa3a7e" providerId="AD" clId="Web-{48E5C798-6452-A165-7782-E2D28C3B4E02}" dt="2022-12-07T16:00:32.071" v="101" actId="20577"/>
          <ac:spMkLst>
            <pc:docMk/>
            <pc:sldMk cId="3338175386" sldId="264"/>
            <ac:spMk id="2" creationId="{622E065E-A158-4B41-7906-55DEEF41392B}"/>
          </ac:spMkLst>
        </pc:spChg>
        <pc:spChg chg="del mod">
          <ac:chgData name="Paulina Skoczek (2219392)" userId="S::2219392@student.uwtsd.ac.uk::297149ff-17fc-4bf9-ac60-a7f756fa3a7e" providerId="AD" clId="Web-{48E5C798-6452-A165-7782-E2D28C3B4E02}" dt="2022-12-07T15:58:12.436" v="64"/>
          <ac:spMkLst>
            <pc:docMk/>
            <pc:sldMk cId="3338175386" sldId="264"/>
            <ac:spMk id="3" creationId="{D226D948-5606-92FA-79C4-B68F30047B2D}"/>
          </ac:spMkLst>
        </pc:spChg>
        <pc:spChg chg="add del">
          <ac:chgData name="Paulina Skoczek (2219392)" userId="S::2219392@student.uwtsd.ac.uk::297149ff-17fc-4bf9-ac60-a7f756fa3a7e" providerId="AD" clId="Web-{48E5C798-6452-A165-7782-E2D28C3B4E02}" dt="2022-12-07T15:59:04.533" v="84"/>
          <ac:spMkLst>
            <pc:docMk/>
            <pc:sldMk cId="3338175386" sldId="264"/>
            <ac:spMk id="15" creationId="{ECD84B89-83B1-AA44-B9BE-C68A3A346981}"/>
          </ac:spMkLst>
        </pc:spChg>
        <pc:spChg chg="add del">
          <ac:chgData name="Paulina Skoczek (2219392)" userId="S::2219392@student.uwtsd.ac.uk::297149ff-17fc-4bf9-ac60-a7f756fa3a7e" providerId="AD" clId="Web-{48E5C798-6452-A165-7782-E2D28C3B4E02}" dt="2022-12-07T15:59:04.533" v="84"/>
          <ac:spMkLst>
            <pc:docMk/>
            <pc:sldMk cId="3338175386" sldId="264"/>
            <ac:spMk id="17" creationId="{DF3B9D9F-2555-4B2E-AD17-056B66596D5A}"/>
          </ac:spMkLst>
        </pc:spChg>
        <pc:spChg chg="add del">
          <ac:chgData name="Paulina Skoczek (2219392)" userId="S::2219392@student.uwtsd.ac.uk::297149ff-17fc-4bf9-ac60-a7f756fa3a7e" providerId="AD" clId="Web-{48E5C798-6452-A165-7782-E2D28C3B4E02}" dt="2022-12-07T15:59:04.518" v="83"/>
          <ac:spMkLst>
            <pc:docMk/>
            <pc:sldMk cId="3338175386" sldId="264"/>
            <ac:spMk id="21" creationId="{7F4DECEF-C141-8B63-9CE9-D1BAFF982F85}"/>
          </ac:spMkLst>
        </pc:spChg>
        <pc:spChg chg="add del">
          <ac:chgData name="Paulina Skoczek (2219392)" userId="S::2219392@student.uwtsd.ac.uk::297149ff-17fc-4bf9-ac60-a7f756fa3a7e" providerId="AD" clId="Web-{48E5C798-6452-A165-7782-E2D28C3B4E02}" dt="2022-12-07T15:59:04.518" v="83"/>
          <ac:spMkLst>
            <pc:docMk/>
            <pc:sldMk cId="3338175386" sldId="264"/>
            <ac:spMk id="24" creationId="{7B49DDE3-D095-6B49-8468-C97AFBEC5703}"/>
          </ac:spMkLst>
        </pc:spChg>
        <pc:spChg chg="add del">
          <ac:chgData name="Paulina Skoczek (2219392)" userId="S::2219392@student.uwtsd.ac.uk::297149ff-17fc-4bf9-ac60-a7f756fa3a7e" providerId="AD" clId="Web-{48E5C798-6452-A165-7782-E2D28C3B4E02}" dt="2022-12-07T15:59:04.518" v="83"/>
          <ac:spMkLst>
            <pc:docMk/>
            <pc:sldMk cId="3338175386" sldId="264"/>
            <ac:spMk id="26" creationId="{C3CA578B-5FA2-42B3-85A7-E78AFE06B447}"/>
          </ac:spMkLst>
        </pc:spChg>
        <pc:spChg chg="add del">
          <ac:chgData name="Paulina Skoczek (2219392)" userId="S::2219392@student.uwtsd.ac.uk::297149ff-17fc-4bf9-ac60-a7f756fa3a7e" providerId="AD" clId="Web-{48E5C798-6452-A165-7782-E2D28C3B4E02}" dt="2022-12-07T15:59:20.519" v="86"/>
          <ac:spMkLst>
            <pc:docMk/>
            <pc:sldMk cId="3338175386" sldId="264"/>
            <ac:spMk id="28" creationId="{275883C3-4093-B443-859D-AE69F2FA1097}"/>
          </ac:spMkLst>
        </pc:spChg>
        <pc:spChg chg="add del">
          <ac:chgData name="Paulina Skoczek (2219392)" userId="S::2219392@student.uwtsd.ac.uk::297149ff-17fc-4bf9-ac60-a7f756fa3a7e" providerId="AD" clId="Web-{48E5C798-6452-A165-7782-E2D28C3B4E02}" dt="2022-12-07T15:59:20.519" v="86"/>
          <ac:spMkLst>
            <pc:docMk/>
            <pc:sldMk cId="3338175386" sldId="264"/>
            <ac:spMk id="29" creationId="{813F9428-6AD6-47CC-8ADB-D2A419CEBB3D}"/>
          </ac:spMkLst>
        </pc:spChg>
        <pc:spChg chg="add del">
          <ac:chgData name="Paulina Skoczek (2219392)" userId="S::2219392@student.uwtsd.ac.uk::297149ff-17fc-4bf9-ac60-a7f756fa3a7e" providerId="AD" clId="Web-{48E5C798-6452-A165-7782-E2D28C3B4E02}" dt="2022-12-07T15:59:20.519" v="86"/>
          <ac:spMkLst>
            <pc:docMk/>
            <pc:sldMk cId="3338175386" sldId="264"/>
            <ac:spMk id="30" creationId="{64C7FCCB-7A35-D242-0465-50488AC2B750}"/>
          </ac:spMkLst>
        </pc:spChg>
        <pc:spChg chg="add del">
          <ac:chgData name="Paulina Skoczek (2219392)" userId="S::2219392@student.uwtsd.ac.uk::297149ff-17fc-4bf9-ac60-a7f756fa3a7e" providerId="AD" clId="Web-{48E5C798-6452-A165-7782-E2D28C3B4E02}" dt="2022-12-07T16:00:10.632" v="98"/>
          <ac:spMkLst>
            <pc:docMk/>
            <pc:sldMk cId="3338175386" sldId="264"/>
            <ac:spMk id="42" creationId="{ECD84B89-83B1-AA44-B9BE-C68A3A346981}"/>
          </ac:spMkLst>
        </pc:spChg>
        <pc:spChg chg="add del">
          <ac:chgData name="Paulina Skoczek (2219392)" userId="S::2219392@student.uwtsd.ac.uk::297149ff-17fc-4bf9-ac60-a7f756fa3a7e" providerId="AD" clId="Web-{48E5C798-6452-A165-7782-E2D28C3B4E02}" dt="2022-12-07T16:00:10.632" v="98"/>
          <ac:spMkLst>
            <pc:docMk/>
            <pc:sldMk cId="3338175386" sldId="264"/>
            <ac:spMk id="44" creationId="{DF3B9D9F-2555-4B2E-AD17-056B66596D5A}"/>
          </ac:spMkLst>
        </pc:spChg>
        <pc:spChg chg="add">
          <ac:chgData name="Paulina Skoczek (2219392)" userId="S::2219392@student.uwtsd.ac.uk::297149ff-17fc-4bf9-ac60-a7f756fa3a7e" providerId="AD" clId="Web-{48E5C798-6452-A165-7782-E2D28C3B4E02}" dt="2022-12-07T16:00:10.632" v="98"/>
          <ac:spMkLst>
            <pc:docMk/>
            <pc:sldMk cId="3338175386" sldId="264"/>
            <ac:spMk id="55" creationId="{02856439-F4E3-D54F-9416-42ABDCE1DE66}"/>
          </ac:spMkLst>
        </pc:spChg>
        <pc:spChg chg="add">
          <ac:chgData name="Paulina Skoczek (2219392)" userId="S::2219392@student.uwtsd.ac.uk::297149ff-17fc-4bf9-ac60-a7f756fa3a7e" providerId="AD" clId="Web-{48E5C798-6452-A165-7782-E2D28C3B4E02}" dt="2022-12-07T16:00:10.632" v="98"/>
          <ac:spMkLst>
            <pc:docMk/>
            <pc:sldMk cId="3338175386" sldId="264"/>
            <ac:spMk id="57" creationId="{C364144C-8BB1-450F-812B-D7D09A795CBF}"/>
          </ac:spMkLst>
        </pc:spChg>
        <pc:grpChg chg="add del">
          <ac:chgData name="Paulina Skoczek (2219392)" userId="S::2219392@student.uwtsd.ac.uk::297149ff-17fc-4bf9-ac60-a7f756fa3a7e" providerId="AD" clId="Web-{48E5C798-6452-A165-7782-E2D28C3B4E02}" dt="2022-12-07T15:59:04.533" v="84"/>
          <ac:grpSpMkLst>
            <pc:docMk/>
            <pc:sldMk cId="3338175386" sldId="264"/>
            <ac:grpSpMk id="9" creationId="{D206359A-F1E3-49EE-BBC2-40888C4A3628}"/>
          </ac:grpSpMkLst>
        </pc:grpChg>
        <pc:grpChg chg="add del">
          <ac:chgData name="Paulina Skoczek (2219392)" userId="S::2219392@student.uwtsd.ac.uk::297149ff-17fc-4bf9-ac60-a7f756fa3a7e" providerId="AD" clId="Web-{48E5C798-6452-A165-7782-E2D28C3B4E02}" dt="2022-12-07T16:00:10.632" v="98"/>
          <ac:grpSpMkLst>
            <pc:docMk/>
            <pc:sldMk cId="3338175386" sldId="264"/>
            <ac:grpSpMk id="36" creationId="{D206359A-F1E3-49EE-BBC2-40888C4A3628}"/>
          </ac:grpSpMkLst>
        </pc:grpChg>
        <pc:grpChg chg="add">
          <ac:chgData name="Paulina Skoczek (2219392)" userId="S::2219392@student.uwtsd.ac.uk::297149ff-17fc-4bf9-ac60-a7f756fa3a7e" providerId="AD" clId="Web-{48E5C798-6452-A165-7782-E2D28C3B4E02}" dt="2022-12-07T16:00:10.632" v="98"/>
          <ac:grpSpMkLst>
            <pc:docMk/>
            <pc:sldMk cId="3338175386" sldId="264"/>
            <ac:grpSpMk id="49" creationId="{D206359A-F1E3-49EE-BBC2-40888C4A3628}"/>
          </ac:grpSpMkLst>
        </pc:grpChg>
        <pc:picChg chg="add del mod ord">
          <ac:chgData name="Paulina Skoczek (2219392)" userId="S::2219392@student.uwtsd.ac.uk::297149ff-17fc-4bf9-ac60-a7f756fa3a7e" providerId="AD" clId="Web-{48E5C798-6452-A165-7782-E2D28C3B4E02}" dt="2022-12-07T15:59:14.518" v="85"/>
          <ac:picMkLst>
            <pc:docMk/>
            <pc:sldMk cId="3338175386" sldId="264"/>
            <ac:picMk id="4" creationId="{779570DB-2668-60F0-0DCF-324D24D18AE3}"/>
          </ac:picMkLst>
        </pc:picChg>
        <pc:picChg chg="add mod">
          <ac:chgData name="Paulina Skoczek (2219392)" userId="S::2219392@student.uwtsd.ac.uk::297149ff-17fc-4bf9-ac60-a7f756fa3a7e" providerId="AD" clId="Web-{48E5C798-6452-A165-7782-E2D28C3B4E02}" dt="2022-12-07T16:00:10.632" v="98"/>
          <ac:picMkLst>
            <pc:docMk/>
            <pc:sldMk cId="3338175386" sldId="264"/>
            <ac:picMk id="32" creationId="{3B92FCB3-B004-F2A2-C8C8-F8274EC461BD}"/>
          </ac:picMkLst>
        </pc:picChg>
      </pc:sldChg>
    </pc:docChg>
  </pc:docChgLst>
  <pc:docChgLst>
    <pc:chgData name="Paulina Skoczek (2219392)" userId="S::2219392@student.uwtsd.ac.uk::297149ff-17fc-4bf9-ac60-a7f756fa3a7e" providerId="AD" clId="Web-{650BE7D6-611F-7ADD-24D1-D1931CF9EDC2}"/>
    <pc:docChg chg="addSld delSld modSld">
      <pc:chgData name="Paulina Skoczek (2219392)" userId="S::2219392@student.uwtsd.ac.uk::297149ff-17fc-4bf9-ac60-a7f756fa3a7e" providerId="AD" clId="Web-{650BE7D6-611F-7ADD-24D1-D1931CF9EDC2}" dt="2022-12-16T09:37:40.526" v="154" actId="1076"/>
      <pc:docMkLst>
        <pc:docMk/>
      </pc:docMkLst>
      <pc:sldChg chg="del">
        <pc:chgData name="Paulina Skoczek (2219392)" userId="S::2219392@student.uwtsd.ac.uk::297149ff-17fc-4bf9-ac60-a7f756fa3a7e" providerId="AD" clId="Web-{650BE7D6-611F-7ADD-24D1-D1931CF9EDC2}" dt="2022-12-16T09:27:58.876" v="138"/>
        <pc:sldMkLst>
          <pc:docMk/>
          <pc:sldMk cId="1023733953" sldId="272"/>
        </pc:sldMkLst>
      </pc:sldChg>
      <pc:sldChg chg="addSp delSp modSp del">
        <pc:chgData name="Paulina Skoczek (2219392)" userId="S::2219392@student.uwtsd.ac.uk::297149ff-17fc-4bf9-ac60-a7f756fa3a7e" providerId="AD" clId="Web-{650BE7D6-611F-7ADD-24D1-D1931CF9EDC2}" dt="2022-12-16T09:27:53.610" v="137"/>
        <pc:sldMkLst>
          <pc:docMk/>
          <pc:sldMk cId="778758434" sldId="273"/>
        </pc:sldMkLst>
        <pc:spChg chg="del">
          <ac:chgData name="Paulina Skoczek (2219392)" userId="S::2219392@student.uwtsd.ac.uk::297149ff-17fc-4bf9-ac60-a7f756fa3a7e" providerId="AD" clId="Web-{650BE7D6-611F-7ADD-24D1-D1931CF9EDC2}" dt="2022-12-16T09:18:38.226" v="3"/>
          <ac:spMkLst>
            <pc:docMk/>
            <pc:sldMk cId="778758434" sldId="273"/>
            <ac:spMk id="2" creationId="{C949BB0B-DF84-AA11-90E1-4EA00AB0E184}"/>
          </ac:spMkLst>
        </pc:spChg>
        <pc:spChg chg="add mod">
          <ac:chgData name="Paulina Skoczek (2219392)" userId="S::2219392@student.uwtsd.ac.uk::297149ff-17fc-4bf9-ac60-a7f756fa3a7e" providerId="AD" clId="Web-{650BE7D6-611F-7ADD-24D1-D1931CF9EDC2}" dt="2022-12-16T09:18:48.571" v="5" actId="1076"/>
          <ac:spMkLst>
            <pc:docMk/>
            <pc:sldMk cId="778758434" sldId="273"/>
            <ac:spMk id="5" creationId="{976F90F5-F72C-EE33-116B-50E831110242}"/>
          </ac:spMkLst>
        </pc:spChg>
      </pc:sldChg>
      <pc:sldChg chg="del">
        <pc:chgData name="Paulina Skoczek (2219392)" userId="S::2219392@student.uwtsd.ac.uk::297149ff-17fc-4bf9-ac60-a7f756fa3a7e" providerId="AD" clId="Web-{650BE7D6-611F-7ADD-24D1-D1931CF9EDC2}" dt="2022-12-16T09:27:48.687" v="136"/>
        <pc:sldMkLst>
          <pc:docMk/>
          <pc:sldMk cId="3514169490" sldId="274"/>
        </pc:sldMkLst>
      </pc:sldChg>
      <pc:sldChg chg="modSp del">
        <pc:chgData name="Paulina Skoczek (2219392)" userId="S::2219392@student.uwtsd.ac.uk::297149ff-17fc-4bf9-ac60-a7f756fa3a7e" providerId="AD" clId="Web-{650BE7D6-611F-7ADD-24D1-D1931CF9EDC2}" dt="2022-12-16T09:37:32.620" v="153"/>
        <pc:sldMkLst>
          <pc:docMk/>
          <pc:sldMk cId="3136426990" sldId="276"/>
        </pc:sldMkLst>
        <pc:spChg chg="mod">
          <ac:chgData name="Paulina Skoczek (2219392)" userId="S::2219392@student.uwtsd.ac.uk::297149ff-17fc-4bf9-ac60-a7f756fa3a7e" providerId="AD" clId="Web-{650BE7D6-611F-7ADD-24D1-D1931CF9EDC2}" dt="2022-12-16T09:35:47.487" v="148" actId="20577"/>
          <ac:spMkLst>
            <pc:docMk/>
            <pc:sldMk cId="3136426990" sldId="276"/>
            <ac:spMk id="2" creationId="{B8668523-A59C-16FD-D9F6-DD2A928580EC}"/>
          </ac:spMkLst>
        </pc:spChg>
        <pc:spChg chg="mod">
          <ac:chgData name="Paulina Skoczek (2219392)" userId="S::2219392@student.uwtsd.ac.uk::297149ff-17fc-4bf9-ac60-a7f756fa3a7e" providerId="AD" clId="Web-{650BE7D6-611F-7ADD-24D1-D1931CF9EDC2}" dt="2022-12-16T09:35:49.784" v="149" actId="1076"/>
          <ac:spMkLst>
            <pc:docMk/>
            <pc:sldMk cId="3136426990" sldId="276"/>
            <ac:spMk id="12" creationId="{2DC210A6-BD5B-4ED7-8B83-6F75898AC97B}"/>
          </ac:spMkLst>
        </pc:spChg>
      </pc:sldChg>
      <pc:sldChg chg="addSp modSp">
        <pc:chgData name="Paulina Skoczek (2219392)" userId="S::2219392@student.uwtsd.ac.uk::297149ff-17fc-4bf9-ac60-a7f756fa3a7e" providerId="AD" clId="Web-{650BE7D6-611F-7ADD-24D1-D1931CF9EDC2}" dt="2022-12-16T09:37:40.526" v="154" actId="1076"/>
        <pc:sldMkLst>
          <pc:docMk/>
          <pc:sldMk cId="3166798359" sldId="280"/>
        </pc:sldMkLst>
        <pc:spChg chg="add mod">
          <ac:chgData name="Paulina Skoczek (2219392)" userId="S::2219392@student.uwtsd.ac.uk::297149ff-17fc-4bf9-ac60-a7f756fa3a7e" providerId="AD" clId="Web-{650BE7D6-611F-7ADD-24D1-D1931CF9EDC2}" dt="2022-12-16T09:37:15.743" v="150"/>
          <ac:spMkLst>
            <pc:docMk/>
            <pc:sldMk cId="3166798359" sldId="280"/>
            <ac:spMk id="3" creationId="{7A416618-B7B7-7183-CE7B-E6ECEBB2AE29}"/>
          </ac:spMkLst>
        </pc:spChg>
        <pc:spChg chg="add mod">
          <ac:chgData name="Paulina Skoczek (2219392)" userId="S::2219392@student.uwtsd.ac.uk::297149ff-17fc-4bf9-ac60-a7f756fa3a7e" providerId="AD" clId="Web-{650BE7D6-611F-7ADD-24D1-D1931CF9EDC2}" dt="2022-12-16T09:37:40.526" v="154" actId="1076"/>
          <ac:spMkLst>
            <pc:docMk/>
            <pc:sldMk cId="3166798359" sldId="280"/>
            <ac:spMk id="5" creationId="{73E45C24-B4E8-BFB0-3B54-EA92441DC08B}"/>
          </ac:spMkLst>
        </pc:spChg>
      </pc:sldChg>
      <pc:sldChg chg="addSp delSp modSp new">
        <pc:chgData name="Paulina Skoczek (2219392)" userId="S::2219392@student.uwtsd.ac.uk::297149ff-17fc-4bf9-ac60-a7f756fa3a7e" providerId="AD" clId="Web-{650BE7D6-611F-7ADD-24D1-D1931CF9EDC2}" dt="2022-12-16T09:22:48.526" v="75" actId="20577"/>
        <pc:sldMkLst>
          <pc:docMk/>
          <pc:sldMk cId="1452626491" sldId="283"/>
        </pc:sldMkLst>
        <pc:spChg chg="del">
          <ac:chgData name="Paulina Skoczek (2219392)" userId="S::2219392@student.uwtsd.ac.uk::297149ff-17fc-4bf9-ac60-a7f756fa3a7e" providerId="AD" clId="Web-{650BE7D6-611F-7ADD-24D1-D1931CF9EDC2}" dt="2022-12-16T09:18:29.913" v="1"/>
          <ac:spMkLst>
            <pc:docMk/>
            <pc:sldMk cId="1452626491" sldId="283"/>
            <ac:spMk id="2" creationId="{50C3C800-829D-A020-4BD6-D71345A3D550}"/>
          </ac:spMkLst>
        </pc:spChg>
        <pc:spChg chg="del">
          <ac:chgData name="Paulina Skoczek (2219392)" userId="S::2219392@student.uwtsd.ac.uk::297149ff-17fc-4bf9-ac60-a7f756fa3a7e" providerId="AD" clId="Web-{650BE7D6-611F-7ADD-24D1-D1931CF9EDC2}" dt="2022-12-16T09:18:32.101" v="2"/>
          <ac:spMkLst>
            <pc:docMk/>
            <pc:sldMk cId="1452626491" sldId="283"/>
            <ac:spMk id="3" creationId="{DEF53C94-FD45-3882-A996-4921A91EE373}"/>
          </ac:spMkLst>
        </pc:spChg>
        <pc:spChg chg="add">
          <ac:chgData name="Paulina Skoczek (2219392)" userId="S::2219392@student.uwtsd.ac.uk::297149ff-17fc-4bf9-ac60-a7f756fa3a7e" providerId="AD" clId="Web-{650BE7D6-611F-7ADD-24D1-D1931CF9EDC2}" dt="2022-12-16T09:18:42.602" v="4"/>
          <ac:spMkLst>
            <pc:docMk/>
            <pc:sldMk cId="1452626491" sldId="283"/>
            <ac:spMk id="4" creationId="{585E6CE4-B4CE-0047-D973-A1B5636D09E1}"/>
          </ac:spMkLst>
        </pc:spChg>
        <pc:spChg chg="add mod">
          <ac:chgData name="Paulina Skoczek (2219392)" userId="S::2219392@student.uwtsd.ac.uk::297149ff-17fc-4bf9-ac60-a7f756fa3a7e" providerId="AD" clId="Web-{650BE7D6-611F-7ADD-24D1-D1931CF9EDC2}" dt="2022-12-16T09:20:52.908" v="41" actId="14100"/>
          <ac:spMkLst>
            <pc:docMk/>
            <pc:sldMk cId="1452626491" sldId="283"/>
            <ac:spMk id="5" creationId="{D1749BFE-176A-FD40-C9CA-A4001A09C342}"/>
          </ac:spMkLst>
        </pc:spChg>
        <pc:spChg chg="add mod">
          <ac:chgData name="Paulina Skoczek (2219392)" userId="S::2219392@student.uwtsd.ac.uk::297149ff-17fc-4bf9-ac60-a7f756fa3a7e" providerId="AD" clId="Web-{650BE7D6-611F-7ADD-24D1-D1931CF9EDC2}" dt="2022-12-16T09:20:51.127" v="39" actId="20577"/>
          <ac:spMkLst>
            <pc:docMk/>
            <pc:sldMk cId="1452626491" sldId="283"/>
            <ac:spMk id="6" creationId="{C099CC8D-2BD9-EAF2-92D3-F6CA8A963D4B}"/>
          </ac:spMkLst>
        </pc:spChg>
        <pc:spChg chg="add mod">
          <ac:chgData name="Paulina Skoczek (2219392)" userId="S::2219392@student.uwtsd.ac.uk::297149ff-17fc-4bf9-ac60-a7f756fa3a7e" providerId="AD" clId="Web-{650BE7D6-611F-7ADD-24D1-D1931CF9EDC2}" dt="2022-12-16T09:20:48.142" v="38" actId="20577"/>
          <ac:spMkLst>
            <pc:docMk/>
            <pc:sldMk cId="1452626491" sldId="283"/>
            <ac:spMk id="7" creationId="{FBFD7C51-0177-CA06-FC28-CA04DE0D2876}"/>
          </ac:spMkLst>
        </pc:spChg>
        <pc:spChg chg="add mod">
          <ac:chgData name="Paulina Skoczek (2219392)" userId="S::2219392@student.uwtsd.ac.uk::297149ff-17fc-4bf9-ac60-a7f756fa3a7e" providerId="AD" clId="Web-{650BE7D6-611F-7ADD-24D1-D1931CF9EDC2}" dt="2022-12-16T09:21:31.379" v="53" actId="20577"/>
          <ac:spMkLst>
            <pc:docMk/>
            <pc:sldMk cId="1452626491" sldId="283"/>
            <ac:spMk id="8" creationId="{8FD7F5DC-E2BC-F204-00AF-3E9CCFD6F19C}"/>
          </ac:spMkLst>
        </pc:spChg>
        <pc:spChg chg="add mod">
          <ac:chgData name="Paulina Skoczek (2219392)" userId="S::2219392@student.uwtsd.ac.uk::297149ff-17fc-4bf9-ac60-a7f756fa3a7e" providerId="AD" clId="Web-{650BE7D6-611F-7ADD-24D1-D1931CF9EDC2}" dt="2022-12-16T09:22:08.523" v="65" actId="14100"/>
          <ac:spMkLst>
            <pc:docMk/>
            <pc:sldMk cId="1452626491" sldId="283"/>
            <ac:spMk id="9" creationId="{445A1447-0FCE-1684-8099-EC5B244D7EF4}"/>
          </ac:spMkLst>
        </pc:spChg>
        <pc:spChg chg="add mod">
          <ac:chgData name="Paulina Skoczek (2219392)" userId="S::2219392@student.uwtsd.ac.uk::297149ff-17fc-4bf9-ac60-a7f756fa3a7e" providerId="AD" clId="Web-{650BE7D6-611F-7ADD-24D1-D1931CF9EDC2}" dt="2022-12-16T09:22:48.526" v="75" actId="20577"/>
          <ac:spMkLst>
            <pc:docMk/>
            <pc:sldMk cId="1452626491" sldId="283"/>
            <ac:spMk id="10" creationId="{121B9E7B-5968-DCBE-64EE-E5390A2CCA10}"/>
          </ac:spMkLst>
        </pc:spChg>
      </pc:sldChg>
      <pc:sldChg chg="delSp modSp new">
        <pc:chgData name="Paulina Skoczek (2219392)" userId="S::2219392@student.uwtsd.ac.uk::297149ff-17fc-4bf9-ac60-a7f756fa3a7e" providerId="AD" clId="Web-{650BE7D6-611F-7ADD-24D1-D1931CF9EDC2}" dt="2022-12-16T09:25:48.632" v="108" actId="20577"/>
        <pc:sldMkLst>
          <pc:docMk/>
          <pc:sldMk cId="1957296891" sldId="284"/>
        </pc:sldMkLst>
        <pc:spChg chg="del">
          <ac:chgData name="Paulina Skoczek (2219392)" userId="S::2219392@student.uwtsd.ac.uk::297149ff-17fc-4bf9-ac60-a7f756fa3a7e" providerId="AD" clId="Web-{650BE7D6-611F-7ADD-24D1-D1931CF9EDC2}" dt="2022-12-16T09:22:58.089" v="77"/>
          <ac:spMkLst>
            <pc:docMk/>
            <pc:sldMk cId="1957296891" sldId="284"/>
            <ac:spMk id="2" creationId="{E13BC307-7634-D200-B56E-46FF4E3FAAE3}"/>
          </ac:spMkLst>
        </pc:spChg>
        <pc:spChg chg="mod">
          <ac:chgData name="Paulina Skoczek (2219392)" userId="S::2219392@student.uwtsd.ac.uk::297149ff-17fc-4bf9-ac60-a7f756fa3a7e" providerId="AD" clId="Web-{650BE7D6-611F-7ADD-24D1-D1931CF9EDC2}" dt="2022-12-16T09:25:48.632" v="108" actId="20577"/>
          <ac:spMkLst>
            <pc:docMk/>
            <pc:sldMk cId="1957296891" sldId="284"/>
            <ac:spMk id="3" creationId="{F3B8B981-1C21-13CF-B9CE-9D92F7632722}"/>
          </ac:spMkLst>
        </pc:spChg>
      </pc:sldChg>
      <pc:sldChg chg="delSp modSp new">
        <pc:chgData name="Paulina Skoczek (2219392)" userId="S::2219392@student.uwtsd.ac.uk::297149ff-17fc-4bf9-ac60-a7f756fa3a7e" providerId="AD" clId="Web-{650BE7D6-611F-7ADD-24D1-D1931CF9EDC2}" dt="2022-12-16T09:27:43.125" v="135" actId="20577"/>
        <pc:sldMkLst>
          <pc:docMk/>
          <pc:sldMk cId="376975092" sldId="285"/>
        </pc:sldMkLst>
        <pc:spChg chg="del">
          <ac:chgData name="Paulina Skoczek (2219392)" userId="S::2219392@student.uwtsd.ac.uk::297149ff-17fc-4bf9-ac60-a7f756fa3a7e" providerId="AD" clId="Web-{650BE7D6-611F-7ADD-24D1-D1931CF9EDC2}" dt="2022-12-16T09:25:57.664" v="110"/>
          <ac:spMkLst>
            <pc:docMk/>
            <pc:sldMk cId="376975092" sldId="285"/>
            <ac:spMk id="2" creationId="{F7980C8F-EE57-4DA4-D2A1-68CB60A4F5F8}"/>
          </ac:spMkLst>
        </pc:spChg>
        <pc:spChg chg="mod">
          <ac:chgData name="Paulina Skoczek (2219392)" userId="S::2219392@student.uwtsd.ac.uk::297149ff-17fc-4bf9-ac60-a7f756fa3a7e" providerId="AD" clId="Web-{650BE7D6-611F-7ADD-24D1-D1931CF9EDC2}" dt="2022-12-16T09:27:43.125" v="135" actId="20577"/>
          <ac:spMkLst>
            <pc:docMk/>
            <pc:sldMk cId="376975092" sldId="285"/>
            <ac:spMk id="3" creationId="{6B8BB1BA-F549-0BD3-C63E-5D5AC2A34DA0}"/>
          </ac:spMkLst>
        </pc:spChg>
      </pc:sldChg>
    </pc:docChg>
  </pc:docChgLst>
  <pc:docChgLst>
    <pc:chgData name="Paulina Skoczek (2219392)" userId="S::2219392@student.uwtsd.ac.uk::297149ff-17fc-4bf9-ac60-a7f756fa3a7e" providerId="AD" clId="Web-{0D8826C8-9D4F-5399-B959-586091D89B71}"/>
    <pc:docChg chg="addSld delSld modSld sldOrd">
      <pc:chgData name="Paulina Skoczek (2219392)" userId="S::2219392@student.uwtsd.ac.uk::297149ff-17fc-4bf9-ac60-a7f756fa3a7e" providerId="AD" clId="Web-{0D8826C8-9D4F-5399-B959-586091D89B71}" dt="2022-12-07T21:41:40.153" v="1002" actId="1076"/>
      <pc:docMkLst>
        <pc:docMk/>
      </pc:docMkLst>
      <pc:sldChg chg="addSp modSp addAnim modAnim">
        <pc:chgData name="Paulina Skoczek (2219392)" userId="S::2219392@student.uwtsd.ac.uk::297149ff-17fc-4bf9-ac60-a7f756fa3a7e" providerId="AD" clId="Web-{0D8826C8-9D4F-5399-B959-586091D89B71}" dt="2022-12-07T21:33:57.296" v="966"/>
        <pc:sldMkLst>
          <pc:docMk/>
          <pc:sldMk cId="661114490" sldId="258"/>
        </pc:sldMkLst>
        <pc:spChg chg="mod">
          <ac:chgData name="Paulina Skoczek (2219392)" userId="S::2219392@student.uwtsd.ac.uk::297149ff-17fc-4bf9-ac60-a7f756fa3a7e" providerId="AD" clId="Web-{0D8826C8-9D4F-5399-B959-586091D89B71}" dt="2022-12-07T19:22:16.035" v="734" actId="20577"/>
          <ac:spMkLst>
            <pc:docMk/>
            <pc:sldMk cId="661114490" sldId="258"/>
            <ac:spMk id="96" creationId="{6ECC6552-210F-BC20-3C2F-3A950298FC22}"/>
          </ac:spMkLst>
        </pc:spChg>
        <pc:cxnChg chg="add mod">
          <ac:chgData name="Paulina Skoczek (2219392)" userId="S::2219392@student.uwtsd.ac.uk::297149ff-17fc-4bf9-ac60-a7f756fa3a7e" providerId="AD" clId="Web-{0D8826C8-9D4F-5399-B959-586091D89B71}" dt="2022-12-07T19:12:05.422" v="583"/>
          <ac:cxnSpMkLst>
            <pc:docMk/>
            <pc:sldMk cId="661114490" sldId="258"/>
            <ac:cxnSpMk id="2" creationId="{9511D21F-61A4-971F-037A-873B3BBFE1E5}"/>
          </ac:cxnSpMkLst>
        </pc:cxnChg>
      </pc:sldChg>
      <pc:sldChg chg="modSp ord">
        <pc:chgData name="Paulina Skoczek (2219392)" userId="S::2219392@student.uwtsd.ac.uk::297149ff-17fc-4bf9-ac60-a7f756fa3a7e" providerId="AD" clId="Web-{0D8826C8-9D4F-5399-B959-586091D89B71}" dt="2022-12-07T20:06:30.635" v="775" actId="20577"/>
        <pc:sldMkLst>
          <pc:docMk/>
          <pc:sldMk cId="874393472" sldId="259"/>
        </pc:sldMkLst>
        <pc:spChg chg="mod">
          <ac:chgData name="Paulina Skoczek (2219392)" userId="S::2219392@student.uwtsd.ac.uk::297149ff-17fc-4bf9-ac60-a7f756fa3a7e" providerId="AD" clId="Web-{0D8826C8-9D4F-5399-B959-586091D89B71}" dt="2022-12-07T20:06:30.635" v="775" actId="20577"/>
          <ac:spMkLst>
            <pc:docMk/>
            <pc:sldMk cId="874393472" sldId="259"/>
            <ac:spMk id="8" creationId="{9E00EA83-F585-610A-4B2B-DA69799227C7}"/>
          </ac:spMkLst>
        </pc:spChg>
      </pc:sldChg>
      <pc:sldChg chg="modSp">
        <pc:chgData name="Paulina Skoczek (2219392)" userId="S::2219392@student.uwtsd.ac.uk::297149ff-17fc-4bf9-ac60-a7f756fa3a7e" providerId="AD" clId="Web-{0D8826C8-9D4F-5399-B959-586091D89B71}" dt="2022-12-07T20:01:18.142" v="766" actId="20577"/>
        <pc:sldMkLst>
          <pc:docMk/>
          <pc:sldMk cId="3766928186" sldId="263"/>
        </pc:sldMkLst>
        <pc:spChg chg="mod">
          <ac:chgData name="Paulina Skoczek (2219392)" userId="S::2219392@student.uwtsd.ac.uk::297149ff-17fc-4bf9-ac60-a7f756fa3a7e" providerId="AD" clId="Web-{0D8826C8-9D4F-5399-B959-586091D89B71}" dt="2022-12-07T20:01:18.142" v="766" actId="20577"/>
          <ac:spMkLst>
            <pc:docMk/>
            <pc:sldMk cId="3766928186" sldId="263"/>
            <ac:spMk id="12" creationId="{B2777C40-43BE-549E-9C24-2A3FD2BEE7A4}"/>
          </ac:spMkLst>
        </pc:spChg>
      </pc:sldChg>
      <pc:sldChg chg="addSp delSp modSp new">
        <pc:chgData name="Paulina Skoczek (2219392)" userId="S::2219392@student.uwtsd.ac.uk::297149ff-17fc-4bf9-ac60-a7f756fa3a7e" providerId="AD" clId="Web-{0D8826C8-9D4F-5399-B959-586091D89B71}" dt="2022-12-07T19:57:15.901" v="752" actId="20577"/>
        <pc:sldMkLst>
          <pc:docMk/>
          <pc:sldMk cId="133331370" sldId="265"/>
        </pc:sldMkLst>
        <pc:spChg chg="mod">
          <ac:chgData name="Paulina Skoczek (2219392)" userId="S::2219392@student.uwtsd.ac.uk::297149ff-17fc-4bf9-ac60-a7f756fa3a7e" providerId="AD" clId="Web-{0D8826C8-9D4F-5399-B959-586091D89B71}" dt="2022-12-07T18:10:34.792" v="11" actId="20577"/>
          <ac:spMkLst>
            <pc:docMk/>
            <pc:sldMk cId="133331370" sldId="265"/>
            <ac:spMk id="2" creationId="{7DAF9D8C-C651-4D1F-C822-5D72519E641C}"/>
          </ac:spMkLst>
        </pc:spChg>
        <pc:spChg chg="del">
          <ac:chgData name="Paulina Skoczek (2219392)" userId="S::2219392@student.uwtsd.ac.uk::297149ff-17fc-4bf9-ac60-a7f756fa3a7e" providerId="AD" clId="Web-{0D8826C8-9D4F-5399-B959-586091D89B71}" dt="2022-12-07T18:10:10.479" v="1"/>
          <ac:spMkLst>
            <pc:docMk/>
            <pc:sldMk cId="133331370" sldId="265"/>
            <ac:spMk id="3" creationId="{B664055B-17EB-2973-1E79-8E559D65FCA9}"/>
          </ac:spMkLst>
        </pc:spChg>
        <pc:spChg chg="add mod">
          <ac:chgData name="Paulina Skoczek (2219392)" userId="S::2219392@student.uwtsd.ac.uk::297149ff-17fc-4bf9-ac60-a7f756fa3a7e" providerId="AD" clId="Web-{0D8826C8-9D4F-5399-B959-586091D89B71}" dt="2022-12-07T19:57:15.901" v="752" actId="20577"/>
          <ac:spMkLst>
            <pc:docMk/>
            <pc:sldMk cId="133331370" sldId="265"/>
            <ac:spMk id="6" creationId="{C291C441-5D3F-720D-2CAB-354D22AFF314}"/>
          </ac:spMkLst>
        </pc:spChg>
        <pc:picChg chg="add mod ord">
          <ac:chgData name="Paulina Skoczek (2219392)" userId="S::2219392@student.uwtsd.ac.uk::297149ff-17fc-4bf9-ac60-a7f756fa3a7e" providerId="AD" clId="Web-{0D8826C8-9D4F-5399-B959-586091D89B71}" dt="2022-12-07T18:10:44.261" v="13" actId="1076"/>
          <ac:picMkLst>
            <pc:docMk/>
            <pc:sldMk cId="133331370" sldId="265"/>
            <ac:picMk id="4" creationId="{558DDAC4-9D81-8409-5B7D-D27C809640EB}"/>
          </ac:picMkLst>
        </pc:picChg>
        <pc:picChg chg="add mod">
          <ac:chgData name="Paulina Skoczek (2219392)" userId="S::2219392@student.uwtsd.ac.uk::297149ff-17fc-4bf9-ac60-a7f756fa3a7e" providerId="AD" clId="Web-{0D8826C8-9D4F-5399-B959-586091D89B71}" dt="2022-12-07T18:10:57.324" v="16" actId="1076"/>
          <ac:picMkLst>
            <pc:docMk/>
            <pc:sldMk cId="133331370" sldId="265"/>
            <ac:picMk id="5" creationId="{AC0E61A1-C908-3D40-EE0C-30ED9938C50B}"/>
          </ac:picMkLst>
        </pc:picChg>
      </pc:sldChg>
      <pc:sldChg chg="addSp delSp modSp new mod setBg">
        <pc:chgData name="Paulina Skoczek (2219392)" userId="S::2219392@student.uwtsd.ac.uk::297149ff-17fc-4bf9-ac60-a7f756fa3a7e" providerId="AD" clId="Web-{0D8826C8-9D4F-5399-B959-586091D89B71}" dt="2022-12-07T18:47:06.364" v="468"/>
        <pc:sldMkLst>
          <pc:docMk/>
          <pc:sldMk cId="3146473785" sldId="266"/>
        </pc:sldMkLst>
        <pc:spChg chg="mod ord">
          <ac:chgData name="Paulina Skoczek (2219392)" userId="S::2219392@student.uwtsd.ac.uk::297149ff-17fc-4bf9-ac60-a7f756fa3a7e" providerId="AD" clId="Web-{0D8826C8-9D4F-5399-B959-586091D89B71}" dt="2022-12-07T18:47:06.364" v="468"/>
          <ac:spMkLst>
            <pc:docMk/>
            <pc:sldMk cId="3146473785" sldId="266"/>
            <ac:spMk id="2" creationId="{3B6BD797-D358-AF70-8804-BE365230114D}"/>
          </ac:spMkLst>
        </pc:spChg>
        <pc:spChg chg="del">
          <ac:chgData name="Paulina Skoczek (2219392)" userId="S::2219392@student.uwtsd.ac.uk::297149ff-17fc-4bf9-ac60-a7f756fa3a7e" providerId="AD" clId="Web-{0D8826C8-9D4F-5399-B959-586091D89B71}" dt="2022-12-07T18:43:35.609" v="452"/>
          <ac:spMkLst>
            <pc:docMk/>
            <pc:sldMk cId="3146473785" sldId="266"/>
            <ac:spMk id="3" creationId="{1C7A1221-485B-D25D-C80E-13033FB37D3E}"/>
          </ac:spMkLst>
        </pc:spChg>
        <pc:spChg chg="add del">
          <ac:chgData name="Paulina Skoczek (2219392)" userId="S::2219392@student.uwtsd.ac.uk::297149ff-17fc-4bf9-ac60-a7f756fa3a7e" providerId="AD" clId="Web-{0D8826C8-9D4F-5399-B959-586091D89B71}" dt="2022-12-07T18:43:54.406" v="455"/>
          <ac:spMkLst>
            <pc:docMk/>
            <pc:sldMk cId="3146473785" sldId="266"/>
            <ac:spMk id="8" creationId="{9DAE8EA7-36F3-B34D-5D43-2913358BEBD4}"/>
          </ac:spMkLst>
        </pc:spChg>
        <pc:spChg chg="add del">
          <ac:chgData name="Paulina Skoczek (2219392)" userId="S::2219392@student.uwtsd.ac.uk::297149ff-17fc-4bf9-ac60-a7f756fa3a7e" providerId="AD" clId="Web-{0D8826C8-9D4F-5399-B959-586091D89B71}" dt="2022-12-07T18:43:54.406" v="455"/>
          <ac:spMkLst>
            <pc:docMk/>
            <pc:sldMk cId="3146473785" sldId="266"/>
            <ac:spMk id="11" creationId="{7B49DDE3-D095-6B49-8468-C97AFBEC5703}"/>
          </ac:spMkLst>
        </pc:spChg>
        <pc:spChg chg="add del">
          <ac:chgData name="Paulina Skoczek (2219392)" userId="S::2219392@student.uwtsd.ac.uk::297149ff-17fc-4bf9-ac60-a7f756fa3a7e" providerId="AD" clId="Web-{0D8826C8-9D4F-5399-B959-586091D89B71}" dt="2022-12-07T18:43:54.406" v="455"/>
          <ac:spMkLst>
            <pc:docMk/>
            <pc:sldMk cId="3146473785" sldId="266"/>
            <ac:spMk id="13" creationId="{C3CA578B-5FA2-42B3-85A7-E78AFE06B447}"/>
          </ac:spMkLst>
        </pc:spChg>
        <pc:spChg chg="add del">
          <ac:chgData name="Paulina Skoczek (2219392)" userId="S::2219392@student.uwtsd.ac.uk::297149ff-17fc-4bf9-ac60-a7f756fa3a7e" providerId="AD" clId="Web-{0D8826C8-9D4F-5399-B959-586091D89B71}" dt="2022-12-07T18:44:28.204" v="458"/>
          <ac:spMkLst>
            <pc:docMk/>
            <pc:sldMk cId="3146473785" sldId="266"/>
            <ac:spMk id="15" creationId="{4958DF84-F5C6-794F-8945-485D6C107518}"/>
          </ac:spMkLst>
        </pc:spChg>
        <pc:spChg chg="add del">
          <ac:chgData name="Paulina Skoczek (2219392)" userId="S::2219392@student.uwtsd.ac.uk::297149ff-17fc-4bf9-ac60-a7f756fa3a7e" providerId="AD" clId="Web-{0D8826C8-9D4F-5399-B959-586091D89B71}" dt="2022-12-07T18:44:28.204" v="458"/>
          <ac:spMkLst>
            <pc:docMk/>
            <pc:sldMk cId="3146473785" sldId="266"/>
            <ac:spMk id="17" creationId="{4AF0997A-7C0F-4AD2-BA90-5FE341A17796}"/>
          </ac:spMkLst>
        </pc:spChg>
        <pc:spChg chg="add del">
          <ac:chgData name="Paulina Skoczek (2219392)" userId="S::2219392@student.uwtsd.ac.uk::297149ff-17fc-4bf9-ac60-a7f756fa3a7e" providerId="AD" clId="Web-{0D8826C8-9D4F-5399-B959-586091D89B71}" dt="2022-12-07T18:44:28.204" v="458"/>
          <ac:spMkLst>
            <pc:docMk/>
            <pc:sldMk cId="3146473785" sldId="266"/>
            <ac:spMk id="19" creationId="{72E67446-732B-4F72-8560-6FABB6CB25A3}"/>
          </ac:spMkLst>
        </pc:spChg>
        <pc:spChg chg="add del">
          <ac:chgData name="Paulina Skoczek (2219392)" userId="S::2219392@student.uwtsd.ac.uk::297149ff-17fc-4bf9-ac60-a7f756fa3a7e" providerId="AD" clId="Web-{0D8826C8-9D4F-5399-B959-586091D89B71}" dt="2022-12-07T18:45:35.018" v="459"/>
          <ac:spMkLst>
            <pc:docMk/>
            <pc:sldMk cId="3146473785" sldId="266"/>
            <ac:spMk id="23" creationId="{BE4CF154-E583-C4DB-15FB-BF69133EEB6F}"/>
          </ac:spMkLst>
        </pc:spChg>
        <pc:spChg chg="add del">
          <ac:chgData name="Paulina Skoczek (2219392)" userId="S::2219392@student.uwtsd.ac.uk::297149ff-17fc-4bf9-ac60-a7f756fa3a7e" providerId="AD" clId="Web-{0D8826C8-9D4F-5399-B959-586091D89B71}" dt="2022-12-07T18:45:52.065" v="462"/>
          <ac:spMkLst>
            <pc:docMk/>
            <pc:sldMk cId="3146473785" sldId="266"/>
            <ac:spMk id="26" creationId="{41EF6824-ADD2-EA49-9FB9-ED91C4E9FD4A}"/>
          </ac:spMkLst>
        </pc:spChg>
        <pc:spChg chg="add del">
          <ac:chgData name="Paulina Skoczek (2219392)" userId="S::2219392@student.uwtsd.ac.uk::297149ff-17fc-4bf9-ac60-a7f756fa3a7e" providerId="AD" clId="Web-{0D8826C8-9D4F-5399-B959-586091D89B71}" dt="2022-12-07T18:45:52.065" v="462"/>
          <ac:spMkLst>
            <pc:docMk/>
            <pc:sldMk cId="3146473785" sldId="266"/>
            <ac:spMk id="28" creationId="{3F5CDFF9-67DF-CC4C-8A6F-C80044B019EC}"/>
          </ac:spMkLst>
        </pc:spChg>
        <pc:spChg chg="add del">
          <ac:chgData name="Paulina Skoczek (2219392)" userId="S::2219392@student.uwtsd.ac.uk::297149ff-17fc-4bf9-ac60-a7f756fa3a7e" providerId="AD" clId="Web-{0D8826C8-9D4F-5399-B959-586091D89B71}" dt="2022-12-07T18:45:52.065" v="462"/>
          <ac:spMkLst>
            <pc:docMk/>
            <pc:sldMk cId="3146473785" sldId="266"/>
            <ac:spMk id="30" creationId="{920277EE-DBB3-FC4F-9085-03FDACFD151F}"/>
          </ac:spMkLst>
        </pc:spChg>
        <pc:spChg chg="add del">
          <ac:chgData name="Paulina Skoczek (2219392)" userId="S::2219392@student.uwtsd.ac.uk::297149ff-17fc-4bf9-ac60-a7f756fa3a7e" providerId="AD" clId="Web-{0D8826C8-9D4F-5399-B959-586091D89B71}" dt="2022-12-07T18:47:06.364" v="468"/>
          <ac:spMkLst>
            <pc:docMk/>
            <pc:sldMk cId="3146473785" sldId="266"/>
            <ac:spMk id="41" creationId="{02856439-F4E3-D54F-9416-42ABDCE1DE66}"/>
          </ac:spMkLst>
        </pc:spChg>
        <pc:spChg chg="add del">
          <ac:chgData name="Paulina Skoczek (2219392)" userId="S::2219392@student.uwtsd.ac.uk::297149ff-17fc-4bf9-ac60-a7f756fa3a7e" providerId="AD" clId="Web-{0D8826C8-9D4F-5399-B959-586091D89B71}" dt="2022-12-07T18:47:06.364" v="468"/>
          <ac:spMkLst>
            <pc:docMk/>
            <pc:sldMk cId="3146473785" sldId="266"/>
            <ac:spMk id="43" creationId="{C364144C-8BB1-450F-812B-D7D09A795CBF}"/>
          </ac:spMkLst>
        </pc:spChg>
        <pc:spChg chg="add del">
          <ac:chgData name="Paulina Skoczek (2219392)" userId="S::2219392@student.uwtsd.ac.uk::297149ff-17fc-4bf9-ac60-a7f756fa3a7e" providerId="AD" clId="Web-{0D8826C8-9D4F-5399-B959-586091D89B71}" dt="2022-12-07T18:47:00.051" v="465"/>
          <ac:spMkLst>
            <pc:docMk/>
            <pc:sldMk cId="3146473785" sldId="266"/>
            <ac:spMk id="54" creationId="{5664E9A3-D331-1545-BFC1-9EBE2CAC2B3F}"/>
          </ac:spMkLst>
        </pc:spChg>
        <pc:spChg chg="add del">
          <ac:chgData name="Paulina Skoczek (2219392)" userId="S::2219392@student.uwtsd.ac.uk::297149ff-17fc-4bf9-ac60-a7f756fa3a7e" providerId="AD" clId="Web-{0D8826C8-9D4F-5399-B959-586091D89B71}" dt="2022-12-07T18:47:00.051" v="465"/>
          <ac:spMkLst>
            <pc:docMk/>
            <pc:sldMk cId="3146473785" sldId="266"/>
            <ac:spMk id="56" creationId="{4AF0997A-7C0F-4AD2-BA90-5FE341A17796}"/>
          </ac:spMkLst>
        </pc:spChg>
        <pc:spChg chg="add del">
          <ac:chgData name="Paulina Skoczek (2219392)" userId="S::2219392@student.uwtsd.ac.uk::297149ff-17fc-4bf9-ac60-a7f756fa3a7e" providerId="AD" clId="Web-{0D8826C8-9D4F-5399-B959-586091D89B71}" dt="2022-12-07T18:47:00.051" v="465"/>
          <ac:spMkLst>
            <pc:docMk/>
            <pc:sldMk cId="3146473785" sldId="266"/>
            <ac:spMk id="58" creationId="{72E67446-732B-4F72-8560-6FABB6CB25A3}"/>
          </ac:spMkLst>
        </pc:spChg>
        <pc:spChg chg="add del">
          <ac:chgData name="Paulina Skoczek (2219392)" userId="S::2219392@student.uwtsd.ac.uk::297149ff-17fc-4bf9-ac60-a7f756fa3a7e" providerId="AD" clId="Web-{0D8826C8-9D4F-5399-B959-586091D89B71}" dt="2022-12-07T18:47:06.348" v="467"/>
          <ac:spMkLst>
            <pc:docMk/>
            <pc:sldMk cId="3146473785" sldId="266"/>
            <ac:spMk id="61" creationId="{B067195C-FE76-454C-B655-8ED13E6820CB}"/>
          </ac:spMkLst>
        </pc:spChg>
        <pc:spChg chg="add del">
          <ac:chgData name="Paulina Skoczek (2219392)" userId="S::2219392@student.uwtsd.ac.uk::297149ff-17fc-4bf9-ac60-a7f756fa3a7e" providerId="AD" clId="Web-{0D8826C8-9D4F-5399-B959-586091D89B71}" dt="2022-12-07T18:47:06.348" v="467"/>
          <ac:spMkLst>
            <pc:docMk/>
            <pc:sldMk cId="3146473785" sldId="266"/>
            <ac:spMk id="62" creationId="{C66568EA-C4A6-4B19-AEB2-63865C77B68A}"/>
          </ac:spMkLst>
        </pc:spChg>
        <pc:spChg chg="add del">
          <ac:chgData name="Paulina Skoczek (2219392)" userId="S::2219392@student.uwtsd.ac.uk::297149ff-17fc-4bf9-ac60-a7f756fa3a7e" providerId="AD" clId="Web-{0D8826C8-9D4F-5399-B959-586091D89B71}" dt="2022-12-07T18:47:06.348" v="467"/>
          <ac:spMkLst>
            <pc:docMk/>
            <pc:sldMk cId="3146473785" sldId="266"/>
            <ac:spMk id="63" creationId="{A939BC77-2E83-403E-90DD-31FFD341C332}"/>
          </ac:spMkLst>
        </pc:spChg>
        <pc:spChg chg="add">
          <ac:chgData name="Paulina Skoczek (2219392)" userId="S::2219392@student.uwtsd.ac.uk::297149ff-17fc-4bf9-ac60-a7f756fa3a7e" providerId="AD" clId="Web-{0D8826C8-9D4F-5399-B959-586091D89B71}" dt="2022-12-07T18:47:06.364" v="468"/>
          <ac:spMkLst>
            <pc:docMk/>
            <pc:sldMk cId="3146473785" sldId="266"/>
            <ac:spMk id="66" creationId="{5664E9A3-D331-1545-BFC1-9EBE2CAC2B3F}"/>
          </ac:spMkLst>
        </pc:spChg>
        <pc:spChg chg="add">
          <ac:chgData name="Paulina Skoczek (2219392)" userId="S::2219392@student.uwtsd.ac.uk::297149ff-17fc-4bf9-ac60-a7f756fa3a7e" providerId="AD" clId="Web-{0D8826C8-9D4F-5399-B959-586091D89B71}" dt="2022-12-07T18:47:06.364" v="468"/>
          <ac:spMkLst>
            <pc:docMk/>
            <pc:sldMk cId="3146473785" sldId="266"/>
            <ac:spMk id="67" creationId="{4AF0997A-7C0F-4AD2-BA90-5FE341A17796}"/>
          </ac:spMkLst>
        </pc:spChg>
        <pc:spChg chg="add">
          <ac:chgData name="Paulina Skoczek (2219392)" userId="S::2219392@student.uwtsd.ac.uk::297149ff-17fc-4bf9-ac60-a7f756fa3a7e" providerId="AD" clId="Web-{0D8826C8-9D4F-5399-B959-586091D89B71}" dt="2022-12-07T18:47:06.364" v="468"/>
          <ac:spMkLst>
            <pc:docMk/>
            <pc:sldMk cId="3146473785" sldId="266"/>
            <ac:spMk id="68" creationId="{72E67446-732B-4F72-8560-6FABB6CB25A3}"/>
          </ac:spMkLst>
        </pc:spChg>
        <pc:grpChg chg="add del">
          <ac:chgData name="Paulina Skoczek (2219392)" userId="S::2219392@student.uwtsd.ac.uk::297149ff-17fc-4bf9-ac60-a7f756fa3a7e" providerId="AD" clId="Web-{0D8826C8-9D4F-5399-B959-586091D89B71}" dt="2022-12-07T18:44:28.204" v="458"/>
          <ac:grpSpMkLst>
            <pc:docMk/>
            <pc:sldMk cId="3146473785" sldId="266"/>
            <ac:grpSpMk id="9" creationId="{D206359A-F1E3-49EE-BBC2-40888C4A3628}"/>
          </ac:grpSpMkLst>
        </pc:grpChg>
        <pc:grpChg chg="add del">
          <ac:chgData name="Paulina Skoczek (2219392)" userId="S::2219392@student.uwtsd.ac.uk::297149ff-17fc-4bf9-ac60-a7f756fa3a7e" providerId="AD" clId="Web-{0D8826C8-9D4F-5399-B959-586091D89B71}" dt="2022-12-07T18:47:06.364" v="468"/>
          <ac:grpSpMkLst>
            <pc:docMk/>
            <pc:sldMk cId="3146473785" sldId="266"/>
            <ac:grpSpMk id="35" creationId="{D206359A-F1E3-49EE-BBC2-40888C4A3628}"/>
          </ac:grpSpMkLst>
        </pc:grpChg>
        <pc:grpChg chg="add del">
          <ac:chgData name="Paulina Skoczek (2219392)" userId="S::2219392@student.uwtsd.ac.uk::297149ff-17fc-4bf9-ac60-a7f756fa3a7e" providerId="AD" clId="Web-{0D8826C8-9D4F-5399-B959-586091D89B71}" dt="2022-12-07T18:47:00.051" v="465"/>
          <ac:grpSpMkLst>
            <pc:docMk/>
            <pc:sldMk cId="3146473785" sldId="266"/>
            <ac:grpSpMk id="48" creationId="{D206359A-F1E3-49EE-BBC2-40888C4A3628}"/>
          </ac:grpSpMkLst>
        </pc:grpChg>
        <pc:grpChg chg="add del">
          <ac:chgData name="Paulina Skoczek (2219392)" userId="S::2219392@student.uwtsd.ac.uk::297149ff-17fc-4bf9-ac60-a7f756fa3a7e" providerId="AD" clId="Web-{0D8826C8-9D4F-5399-B959-586091D89B71}" dt="2022-12-07T18:47:06.348" v="467"/>
          <ac:grpSpMkLst>
            <pc:docMk/>
            <pc:sldMk cId="3146473785" sldId="266"/>
            <ac:grpSpMk id="60" creationId="{D206359A-F1E3-49EE-BBC2-40888C4A3628}"/>
          </ac:grpSpMkLst>
        </pc:grpChg>
        <pc:grpChg chg="add">
          <ac:chgData name="Paulina Skoczek (2219392)" userId="S::2219392@student.uwtsd.ac.uk::297149ff-17fc-4bf9-ac60-a7f756fa3a7e" providerId="AD" clId="Web-{0D8826C8-9D4F-5399-B959-586091D89B71}" dt="2022-12-07T18:47:06.364" v="468"/>
          <ac:grpSpMkLst>
            <pc:docMk/>
            <pc:sldMk cId="3146473785" sldId="266"/>
            <ac:grpSpMk id="65" creationId="{D206359A-F1E3-49EE-BBC2-40888C4A3628}"/>
          </ac:grpSpMkLst>
        </pc:grpChg>
        <pc:picChg chg="add del mod ord">
          <ac:chgData name="Paulina Skoczek (2219392)" userId="S::2219392@student.uwtsd.ac.uk::297149ff-17fc-4bf9-ac60-a7f756fa3a7e" providerId="AD" clId="Web-{0D8826C8-9D4F-5399-B959-586091D89B71}" dt="2022-12-07T18:45:40.330" v="460"/>
          <ac:picMkLst>
            <pc:docMk/>
            <pc:sldMk cId="3146473785" sldId="266"/>
            <ac:picMk id="4" creationId="{4CE4529C-D4CC-887A-9F18-ADB3F2B13395}"/>
          </ac:picMkLst>
        </pc:picChg>
        <pc:picChg chg="add del mod">
          <ac:chgData name="Paulina Skoczek (2219392)" userId="S::2219392@student.uwtsd.ac.uk::297149ff-17fc-4bf9-ac60-a7f756fa3a7e" providerId="AD" clId="Web-{0D8826C8-9D4F-5399-B959-586091D89B71}" dt="2022-12-07T18:45:47.893" v="461"/>
          <ac:picMkLst>
            <pc:docMk/>
            <pc:sldMk cId="3146473785" sldId="266"/>
            <ac:picMk id="5" creationId="{C8ECD963-CCB7-7560-0828-FF1A919306AE}"/>
          </ac:picMkLst>
        </pc:picChg>
        <pc:picChg chg="add mod ord">
          <ac:chgData name="Paulina Skoczek (2219392)" userId="S::2219392@student.uwtsd.ac.uk::297149ff-17fc-4bf9-ac60-a7f756fa3a7e" providerId="AD" clId="Web-{0D8826C8-9D4F-5399-B959-586091D89B71}" dt="2022-12-07T18:47:06.364" v="468"/>
          <ac:picMkLst>
            <pc:docMk/>
            <pc:sldMk cId="3146473785" sldId="266"/>
            <ac:picMk id="6" creationId="{7DD13316-B3CE-5FB9-2529-631CED992239}"/>
          </ac:picMkLst>
        </pc:picChg>
        <pc:picChg chg="add mod ord">
          <ac:chgData name="Paulina Skoczek (2219392)" userId="S::2219392@student.uwtsd.ac.uk::297149ff-17fc-4bf9-ac60-a7f756fa3a7e" providerId="AD" clId="Web-{0D8826C8-9D4F-5399-B959-586091D89B71}" dt="2022-12-07T18:47:06.364" v="468"/>
          <ac:picMkLst>
            <pc:docMk/>
            <pc:sldMk cId="3146473785" sldId="266"/>
            <ac:picMk id="7" creationId="{DBCF4B4F-4709-BB1C-7D9F-1A93A15EBFAF}"/>
          </ac:picMkLst>
        </pc:picChg>
      </pc:sldChg>
      <pc:sldChg chg="addSp delSp modSp new mod setBg">
        <pc:chgData name="Paulina Skoczek (2219392)" userId="S::2219392@student.uwtsd.ac.uk::297149ff-17fc-4bf9-ac60-a7f756fa3a7e" providerId="AD" clId="Web-{0D8826C8-9D4F-5399-B959-586091D89B71}" dt="2022-12-07T21:32:45.185" v="962" actId="1076"/>
        <pc:sldMkLst>
          <pc:docMk/>
          <pc:sldMk cId="3955097500" sldId="267"/>
        </pc:sldMkLst>
        <pc:spChg chg="add del mod">
          <ac:chgData name="Paulina Skoczek (2219392)" userId="S::2219392@student.uwtsd.ac.uk::297149ff-17fc-4bf9-ac60-a7f756fa3a7e" providerId="AD" clId="Web-{0D8826C8-9D4F-5399-B959-586091D89B71}" dt="2022-12-07T21:17:25.706" v="842"/>
          <ac:spMkLst>
            <pc:docMk/>
            <pc:sldMk cId="3955097500" sldId="267"/>
            <ac:spMk id="2" creationId="{632BD9EE-B437-86C9-EF24-8B69FC8A99F0}"/>
          </ac:spMkLst>
        </pc:spChg>
        <pc:spChg chg="del">
          <ac:chgData name="Paulina Skoczek (2219392)" userId="S::2219392@student.uwtsd.ac.uk::297149ff-17fc-4bf9-ac60-a7f756fa3a7e" providerId="AD" clId="Web-{0D8826C8-9D4F-5399-B959-586091D89B71}" dt="2022-12-07T21:16:43.329" v="839"/>
          <ac:spMkLst>
            <pc:docMk/>
            <pc:sldMk cId="3955097500" sldId="267"/>
            <ac:spMk id="3" creationId="{6F8F33C2-5C12-0BA4-B1D5-B03F157338DB}"/>
          </ac:spMkLst>
        </pc:spChg>
        <pc:spChg chg="add del mod">
          <ac:chgData name="Paulina Skoczek (2219392)" userId="S::2219392@student.uwtsd.ac.uk::297149ff-17fc-4bf9-ac60-a7f756fa3a7e" providerId="AD" clId="Web-{0D8826C8-9D4F-5399-B959-586091D89B71}" dt="2022-12-07T21:32:13.169" v="954"/>
          <ac:spMkLst>
            <pc:docMk/>
            <pc:sldMk cId="3955097500" sldId="267"/>
            <ac:spMk id="7" creationId="{BD753A08-8A7A-0BE9-833C-8715A3D246D2}"/>
          </ac:spMkLst>
        </pc:spChg>
        <pc:spChg chg="add del">
          <ac:chgData name="Paulina Skoczek (2219392)" userId="S::2219392@student.uwtsd.ac.uk::297149ff-17fc-4bf9-ac60-a7f756fa3a7e" providerId="AD" clId="Web-{0D8826C8-9D4F-5399-B959-586091D89B71}" dt="2022-12-07T21:17:25.706" v="841"/>
          <ac:spMkLst>
            <pc:docMk/>
            <pc:sldMk cId="3955097500" sldId="267"/>
            <ac:spMk id="9" creationId="{E7C80B9C-CCB9-42D2-B7D6-BDA09F3EA8E9}"/>
          </ac:spMkLst>
        </pc:spChg>
        <pc:spChg chg="add del">
          <ac:chgData name="Paulina Skoczek (2219392)" userId="S::2219392@student.uwtsd.ac.uk::297149ff-17fc-4bf9-ac60-a7f756fa3a7e" providerId="AD" clId="Web-{0D8826C8-9D4F-5399-B959-586091D89B71}" dt="2022-12-07T21:17:25.706" v="841"/>
          <ac:spMkLst>
            <pc:docMk/>
            <pc:sldMk cId="3955097500" sldId="267"/>
            <ac:spMk id="11" creationId="{488A89DC-5202-3042-84C5-A3E7FC12974B}"/>
          </ac:spMkLst>
        </pc:spChg>
        <pc:spChg chg="add del">
          <ac:chgData name="Paulina Skoczek (2219392)" userId="S::2219392@student.uwtsd.ac.uk::297149ff-17fc-4bf9-ac60-a7f756fa3a7e" providerId="AD" clId="Web-{0D8826C8-9D4F-5399-B959-586091D89B71}" dt="2022-12-07T21:28:57.069" v="941"/>
          <ac:spMkLst>
            <pc:docMk/>
            <pc:sldMk cId="3955097500" sldId="267"/>
            <ac:spMk id="13" creationId="{E7C80B9C-CCB9-42D2-B7D6-BDA09F3EA8E9}"/>
          </ac:spMkLst>
        </pc:spChg>
        <pc:spChg chg="add del">
          <ac:chgData name="Paulina Skoczek (2219392)" userId="S::2219392@student.uwtsd.ac.uk::297149ff-17fc-4bf9-ac60-a7f756fa3a7e" providerId="AD" clId="Web-{0D8826C8-9D4F-5399-B959-586091D89B71}" dt="2022-12-07T21:28:52.038" v="936"/>
          <ac:spMkLst>
            <pc:docMk/>
            <pc:sldMk cId="3955097500" sldId="267"/>
            <ac:spMk id="17" creationId="{09C41112-A1F3-7082-8E3D-F518146721CC}"/>
          </ac:spMkLst>
        </pc:spChg>
        <pc:spChg chg="add del">
          <ac:chgData name="Paulina Skoczek (2219392)" userId="S::2219392@student.uwtsd.ac.uk::297149ff-17fc-4bf9-ac60-a7f756fa3a7e" providerId="AD" clId="Web-{0D8826C8-9D4F-5399-B959-586091D89B71}" dt="2022-12-07T21:28:52.038" v="936"/>
          <ac:spMkLst>
            <pc:docMk/>
            <pc:sldMk cId="3955097500" sldId="267"/>
            <ac:spMk id="20" creationId="{41EF6824-ADD2-EA49-9FB9-ED91C4E9FD4A}"/>
          </ac:spMkLst>
        </pc:spChg>
        <pc:spChg chg="add del">
          <ac:chgData name="Paulina Skoczek (2219392)" userId="S::2219392@student.uwtsd.ac.uk::297149ff-17fc-4bf9-ac60-a7f756fa3a7e" providerId="AD" clId="Web-{0D8826C8-9D4F-5399-B959-586091D89B71}" dt="2022-12-07T21:28:52.038" v="936"/>
          <ac:spMkLst>
            <pc:docMk/>
            <pc:sldMk cId="3955097500" sldId="267"/>
            <ac:spMk id="22" creationId="{3F5CDFF9-67DF-CC4C-8A6F-C80044B019EC}"/>
          </ac:spMkLst>
        </pc:spChg>
        <pc:spChg chg="add del">
          <ac:chgData name="Paulina Skoczek (2219392)" userId="S::2219392@student.uwtsd.ac.uk::297149ff-17fc-4bf9-ac60-a7f756fa3a7e" providerId="AD" clId="Web-{0D8826C8-9D4F-5399-B959-586091D89B71}" dt="2022-12-07T21:28:47.022" v="934"/>
          <ac:spMkLst>
            <pc:docMk/>
            <pc:sldMk cId="3955097500" sldId="267"/>
            <ac:spMk id="24" creationId="{265D3DCA-4D59-654B-8F80-37CEEBE717D4}"/>
          </ac:spMkLst>
        </pc:spChg>
        <pc:spChg chg="add del">
          <ac:chgData name="Paulina Skoczek (2219392)" userId="S::2219392@student.uwtsd.ac.uk::297149ff-17fc-4bf9-ac60-a7f756fa3a7e" providerId="AD" clId="Web-{0D8826C8-9D4F-5399-B959-586091D89B71}" dt="2022-12-07T21:28:47.022" v="934"/>
          <ac:spMkLst>
            <pc:docMk/>
            <pc:sldMk cId="3955097500" sldId="267"/>
            <ac:spMk id="26" creationId="{35B66CCB-C693-44AE-87EC-5BB56F20B862}"/>
          </ac:spMkLst>
        </pc:spChg>
        <pc:spChg chg="add del">
          <ac:chgData name="Paulina Skoczek (2219392)" userId="S::2219392@student.uwtsd.ac.uk::297149ff-17fc-4bf9-ac60-a7f756fa3a7e" providerId="AD" clId="Web-{0D8826C8-9D4F-5399-B959-586091D89B71}" dt="2022-12-07T21:28:47.022" v="934"/>
          <ac:spMkLst>
            <pc:docMk/>
            <pc:sldMk cId="3955097500" sldId="267"/>
            <ac:spMk id="28" creationId="{DCDE91C6-B9CD-2D4C-B0BD-C92CDD3F5E7B}"/>
          </ac:spMkLst>
        </pc:spChg>
        <pc:spChg chg="add del">
          <ac:chgData name="Paulina Skoczek (2219392)" userId="S::2219392@student.uwtsd.ac.uk::297149ff-17fc-4bf9-ac60-a7f756fa3a7e" providerId="AD" clId="Web-{0D8826C8-9D4F-5399-B959-586091D89B71}" dt="2022-12-07T21:28:52.038" v="936"/>
          <ac:spMkLst>
            <pc:docMk/>
            <pc:sldMk cId="3955097500" sldId="267"/>
            <ac:spMk id="30" creationId="{920277EE-DBB3-FC4F-9085-03FDACFD151F}"/>
          </ac:spMkLst>
        </pc:spChg>
        <pc:spChg chg="add del">
          <ac:chgData name="Paulina Skoczek (2219392)" userId="S::2219392@student.uwtsd.ac.uk::297149ff-17fc-4bf9-ac60-a7f756fa3a7e" providerId="AD" clId="Web-{0D8826C8-9D4F-5399-B959-586091D89B71}" dt="2022-12-07T21:28:54.507" v="938"/>
          <ac:spMkLst>
            <pc:docMk/>
            <pc:sldMk cId="3955097500" sldId="267"/>
            <ac:spMk id="32" creationId="{5F95AEC6-B7A8-F44A-B40A-890929044DC0}"/>
          </ac:spMkLst>
        </pc:spChg>
        <pc:spChg chg="add del">
          <ac:chgData name="Paulina Skoczek (2219392)" userId="S::2219392@student.uwtsd.ac.uk::297149ff-17fc-4bf9-ac60-a7f756fa3a7e" providerId="AD" clId="Web-{0D8826C8-9D4F-5399-B959-586091D89B71}" dt="2022-12-07T21:28:54.507" v="938"/>
          <ac:spMkLst>
            <pc:docMk/>
            <pc:sldMk cId="3955097500" sldId="267"/>
            <ac:spMk id="33" creationId="{C75E7038-4A97-97C2-EFD5-EDF4076A848B}"/>
          </ac:spMkLst>
        </pc:spChg>
        <pc:spChg chg="add del">
          <ac:chgData name="Paulina Skoczek (2219392)" userId="S::2219392@student.uwtsd.ac.uk::297149ff-17fc-4bf9-ac60-a7f756fa3a7e" providerId="AD" clId="Web-{0D8826C8-9D4F-5399-B959-586091D89B71}" dt="2022-12-07T21:28:54.507" v="938"/>
          <ac:spMkLst>
            <pc:docMk/>
            <pc:sldMk cId="3955097500" sldId="267"/>
            <ac:spMk id="34" creationId="{D5E6BB54-547C-4D11-9A22-E41E8A2D0757}"/>
          </ac:spMkLst>
        </pc:spChg>
        <pc:spChg chg="add del">
          <ac:chgData name="Paulina Skoczek (2219392)" userId="S::2219392@student.uwtsd.ac.uk::297149ff-17fc-4bf9-ac60-a7f756fa3a7e" providerId="AD" clId="Web-{0D8826C8-9D4F-5399-B959-586091D89B71}" dt="2022-12-07T21:28:54.507" v="938"/>
          <ac:spMkLst>
            <pc:docMk/>
            <pc:sldMk cId="3955097500" sldId="267"/>
            <ac:spMk id="35" creationId="{BB3F47B4-9900-4077-A824-A31E4CA9C6D3}"/>
          </ac:spMkLst>
        </pc:spChg>
        <pc:spChg chg="add del">
          <ac:chgData name="Paulina Skoczek (2219392)" userId="S::2219392@student.uwtsd.ac.uk::297149ff-17fc-4bf9-ac60-a7f756fa3a7e" providerId="AD" clId="Web-{0D8826C8-9D4F-5399-B959-586091D89B71}" dt="2022-12-07T21:28:57.054" v="940"/>
          <ac:spMkLst>
            <pc:docMk/>
            <pc:sldMk cId="3955097500" sldId="267"/>
            <ac:spMk id="37" creationId="{4F57825D-8E27-F741-BB30-77B51E11F2CB}"/>
          </ac:spMkLst>
        </pc:spChg>
        <pc:spChg chg="add del">
          <ac:chgData name="Paulina Skoczek (2219392)" userId="S::2219392@student.uwtsd.ac.uk::297149ff-17fc-4bf9-ac60-a7f756fa3a7e" providerId="AD" clId="Web-{0D8826C8-9D4F-5399-B959-586091D89B71}" dt="2022-12-07T21:28:57.054" v="940"/>
          <ac:spMkLst>
            <pc:docMk/>
            <pc:sldMk cId="3955097500" sldId="267"/>
            <ac:spMk id="38" creationId="{DC52294B-CEDC-C1DA-9893-95C919F5E968}"/>
          </ac:spMkLst>
        </pc:spChg>
        <pc:spChg chg="add del">
          <ac:chgData name="Paulina Skoczek (2219392)" userId="S::2219392@student.uwtsd.ac.uk::297149ff-17fc-4bf9-ac60-a7f756fa3a7e" providerId="AD" clId="Web-{0D8826C8-9D4F-5399-B959-586091D89B71}" dt="2022-12-07T21:28:57.054" v="940"/>
          <ac:spMkLst>
            <pc:docMk/>
            <pc:sldMk cId="3955097500" sldId="267"/>
            <ac:spMk id="39" creationId="{BFE0876F-3684-9542-BE96-0F5B20466BBE}"/>
          </ac:spMkLst>
        </pc:spChg>
        <pc:spChg chg="add del">
          <ac:chgData name="Paulina Skoczek (2219392)" userId="S::2219392@student.uwtsd.ac.uk::297149ff-17fc-4bf9-ac60-a7f756fa3a7e" providerId="AD" clId="Web-{0D8826C8-9D4F-5399-B959-586091D89B71}" dt="2022-12-07T21:28:57.054" v="940"/>
          <ac:spMkLst>
            <pc:docMk/>
            <pc:sldMk cId="3955097500" sldId="267"/>
            <ac:spMk id="40" creationId="{1C790CCF-160E-D54B-8E48-E6AC86C3F21F}"/>
          </ac:spMkLst>
        </pc:spChg>
        <pc:spChg chg="add del">
          <ac:chgData name="Paulina Skoczek (2219392)" userId="S::2219392@student.uwtsd.ac.uk::297149ff-17fc-4bf9-ac60-a7f756fa3a7e" providerId="AD" clId="Web-{0D8826C8-9D4F-5399-B959-586091D89B71}" dt="2022-12-07T21:28:57.054" v="940"/>
          <ac:spMkLst>
            <pc:docMk/>
            <pc:sldMk cId="3955097500" sldId="267"/>
            <ac:spMk id="41" creationId="{BAD693D4-ED49-41BF-843E-43B09DBBA2E3}"/>
          </ac:spMkLst>
        </pc:spChg>
        <pc:spChg chg="add del">
          <ac:chgData name="Paulina Skoczek (2219392)" userId="S::2219392@student.uwtsd.ac.uk::297149ff-17fc-4bf9-ac60-a7f756fa3a7e" providerId="AD" clId="Web-{0D8826C8-9D4F-5399-B959-586091D89B71}" dt="2022-12-07T21:28:57.054" v="940"/>
          <ac:spMkLst>
            <pc:docMk/>
            <pc:sldMk cId="3955097500" sldId="267"/>
            <ac:spMk id="42" creationId="{F4BD717D-C78B-4563-834F-8AC2FA8315F0}"/>
          </ac:spMkLst>
        </pc:spChg>
        <pc:spChg chg="add del">
          <ac:chgData name="Paulina Skoczek (2219392)" userId="S::2219392@student.uwtsd.ac.uk::297149ff-17fc-4bf9-ac60-a7f756fa3a7e" providerId="AD" clId="Web-{0D8826C8-9D4F-5399-B959-586091D89B71}" dt="2022-12-07T21:29:08.601" v="943"/>
          <ac:spMkLst>
            <pc:docMk/>
            <pc:sldMk cId="3955097500" sldId="267"/>
            <ac:spMk id="44" creationId="{6FFD9017-7632-9D4E-87FD-2A741A909433}"/>
          </ac:spMkLst>
        </pc:spChg>
        <pc:spChg chg="add del">
          <ac:chgData name="Paulina Skoczek (2219392)" userId="S::2219392@student.uwtsd.ac.uk::297149ff-17fc-4bf9-ac60-a7f756fa3a7e" providerId="AD" clId="Web-{0D8826C8-9D4F-5399-B959-586091D89B71}" dt="2022-12-07T21:29:08.601" v="943"/>
          <ac:spMkLst>
            <pc:docMk/>
            <pc:sldMk cId="3955097500" sldId="267"/>
            <ac:spMk id="45" creationId="{95F5169F-A275-F5C2-6B8F-102BBF15F1DF}"/>
          </ac:spMkLst>
        </pc:spChg>
        <pc:spChg chg="add del">
          <ac:chgData name="Paulina Skoczek (2219392)" userId="S::2219392@student.uwtsd.ac.uk::297149ff-17fc-4bf9-ac60-a7f756fa3a7e" providerId="AD" clId="Web-{0D8826C8-9D4F-5399-B959-586091D89B71}" dt="2022-12-07T21:29:08.601" v="943"/>
          <ac:spMkLst>
            <pc:docMk/>
            <pc:sldMk cId="3955097500" sldId="267"/>
            <ac:spMk id="46" creationId="{BB9E6B53-D8C9-D645-B853-93F60873D900}"/>
          </ac:spMkLst>
        </pc:spChg>
        <pc:spChg chg="add del">
          <ac:chgData name="Paulina Skoczek (2219392)" userId="S::2219392@student.uwtsd.ac.uk::297149ff-17fc-4bf9-ac60-a7f756fa3a7e" providerId="AD" clId="Web-{0D8826C8-9D4F-5399-B959-586091D89B71}" dt="2022-12-07T21:29:08.601" v="943"/>
          <ac:spMkLst>
            <pc:docMk/>
            <pc:sldMk cId="3955097500" sldId="267"/>
            <ac:spMk id="47" creationId="{A21235A2-7EE5-C54E-8FDC-B918CE778CE0}"/>
          </ac:spMkLst>
        </pc:spChg>
        <pc:spChg chg="add del">
          <ac:chgData name="Paulina Skoczek (2219392)" userId="S::2219392@student.uwtsd.ac.uk::297149ff-17fc-4bf9-ac60-a7f756fa3a7e" providerId="AD" clId="Web-{0D8826C8-9D4F-5399-B959-586091D89B71}" dt="2022-12-07T21:32:24.966" v="957"/>
          <ac:spMkLst>
            <pc:docMk/>
            <pc:sldMk cId="3955097500" sldId="267"/>
            <ac:spMk id="52" creationId="{E7C80B9C-CCB9-42D2-B7D6-BDA09F3EA8E9}"/>
          </ac:spMkLst>
        </pc:spChg>
        <pc:spChg chg="add del">
          <ac:chgData name="Paulina Skoczek (2219392)" userId="S::2219392@student.uwtsd.ac.uk::297149ff-17fc-4bf9-ac60-a7f756fa3a7e" providerId="AD" clId="Web-{0D8826C8-9D4F-5399-B959-586091D89B71}" dt="2022-12-07T21:32:24.966" v="957"/>
          <ac:spMkLst>
            <pc:docMk/>
            <pc:sldMk cId="3955097500" sldId="267"/>
            <ac:spMk id="54" creationId="{488A89DC-5202-3042-84C5-A3E7FC12974B}"/>
          </ac:spMkLst>
        </pc:spChg>
        <pc:spChg chg="add del">
          <ac:chgData name="Paulina Skoczek (2219392)" userId="S::2219392@student.uwtsd.ac.uk::297149ff-17fc-4bf9-ac60-a7f756fa3a7e" providerId="AD" clId="Web-{0D8826C8-9D4F-5399-B959-586091D89B71}" dt="2022-12-07T21:32:24.966" v="956"/>
          <ac:spMkLst>
            <pc:docMk/>
            <pc:sldMk cId="3955097500" sldId="267"/>
            <ac:spMk id="59" creationId="{E7C80B9C-CCB9-42D2-B7D6-BDA09F3EA8E9}"/>
          </ac:spMkLst>
        </pc:spChg>
        <pc:spChg chg="add">
          <ac:chgData name="Paulina Skoczek (2219392)" userId="S::2219392@student.uwtsd.ac.uk::297149ff-17fc-4bf9-ac60-a7f756fa3a7e" providerId="AD" clId="Web-{0D8826C8-9D4F-5399-B959-586091D89B71}" dt="2022-12-07T21:32:24.966" v="957"/>
          <ac:spMkLst>
            <pc:docMk/>
            <pc:sldMk cId="3955097500" sldId="267"/>
            <ac:spMk id="61" creationId="{488A89DC-5202-3042-84C5-A3E7FC12974B}"/>
          </ac:spMkLst>
        </pc:spChg>
        <pc:spChg chg="add">
          <ac:chgData name="Paulina Skoczek (2219392)" userId="S::2219392@student.uwtsd.ac.uk::297149ff-17fc-4bf9-ac60-a7f756fa3a7e" providerId="AD" clId="Web-{0D8826C8-9D4F-5399-B959-586091D89B71}" dt="2022-12-07T21:32:24.966" v="957"/>
          <ac:spMkLst>
            <pc:docMk/>
            <pc:sldMk cId="3955097500" sldId="267"/>
            <ac:spMk id="62" creationId="{E7C80B9C-CCB9-42D2-B7D6-BDA09F3EA8E9}"/>
          </ac:spMkLst>
        </pc:spChg>
        <pc:grpChg chg="add del">
          <ac:chgData name="Paulina Skoczek (2219392)" userId="S::2219392@student.uwtsd.ac.uk::297149ff-17fc-4bf9-ac60-a7f756fa3a7e" providerId="AD" clId="Web-{0D8826C8-9D4F-5399-B959-586091D89B71}" dt="2022-12-07T21:28:47.022" v="934"/>
          <ac:grpSpMkLst>
            <pc:docMk/>
            <pc:sldMk cId="3955097500" sldId="267"/>
            <ac:grpSpMk id="18" creationId="{D206359A-F1E3-49EE-BBC2-40888C4A3628}"/>
          </ac:grpSpMkLst>
        </pc:grpChg>
        <pc:picChg chg="add del mod ord">
          <ac:chgData name="Paulina Skoczek (2219392)" userId="S::2219392@student.uwtsd.ac.uk::297149ff-17fc-4bf9-ac60-a7f756fa3a7e" providerId="AD" clId="Web-{0D8826C8-9D4F-5399-B959-586091D89B71}" dt="2022-12-07T21:29:05.101" v="942"/>
          <ac:picMkLst>
            <pc:docMk/>
            <pc:sldMk cId="3955097500" sldId="267"/>
            <ac:picMk id="4" creationId="{EA0CD742-2FD0-F869-5A41-30BE1956BE84}"/>
          </ac:picMkLst>
        </pc:picChg>
        <pc:picChg chg="add del mod">
          <ac:chgData name="Paulina Skoczek (2219392)" userId="S::2219392@student.uwtsd.ac.uk::297149ff-17fc-4bf9-ac60-a7f756fa3a7e" providerId="AD" clId="Web-{0D8826C8-9D4F-5399-B959-586091D89B71}" dt="2022-12-07T21:30:04.196" v="953"/>
          <ac:picMkLst>
            <pc:docMk/>
            <pc:sldMk cId="3955097500" sldId="267"/>
            <ac:picMk id="5" creationId="{ABB9723E-2157-455A-7F7F-595751C169AF}"/>
          </ac:picMkLst>
        </pc:picChg>
        <pc:picChg chg="add mod ord">
          <ac:chgData name="Paulina Skoczek (2219392)" userId="S::2219392@student.uwtsd.ac.uk::297149ff-17fc-4bf9-ac60-a7f756fa3a7e" providerId="AD" clId="Web-{0D8826C8-9D4F-5399-B959-586091D89B71}" dt="2022-12-07T21:32:45.185" v="962" actId="1076"/>
          <ac:picMkLst>
            <pc:docMk/>
            <pc:sldMk cId="3955097500" sldId="267"/>
            <ac:picMk id="8" creationId="{A2B0A718-1FE3-0092-80FC-85EA7DCE0A7D}"/>
          </ac:picMkLst>
        </pc:picChg>
      </pc:sldChg>
      <pc:sldChg chg="addSp delSp modSp new">
        <pc:chgData name="Paulina Skoczek (2219392)" userId="S::2219392@student.uwtsd.ac.uk::297149ff-17fc-4bf9-ac60-a7f756fa3a7e" providerId="AD" clId="Web-{0D8826C8-9D4F-5399-B959-586091D89B71}" dt="2022-12-07T20:48:44.980" v="818" actId="14100"/>
        <pc:sldMkLst>
          <pc:docMk/>
          <pc:sldMk cId="498316975" sldId="268"/>
        </pc:sldMkLst>
        <pc:spChg chg="del mod">
          <ac:chgData name="Paulina Skoczek (2219392)" userId="S::2219392@student.uwtsd.ac.uk::297149ff-17fc-4bf9-ac60-a7f756fa3a7e" providerId="AD" clId="Web-{0D8826C8-9D4F-5399-B959-586091D89B71}" dt="2022-12-07T20:48:38.995" v="816"/>
          <ac:spMkLst>
            <pc:docMk/>
            <pc:sldMk cId="498316975" sldId="268"/>
            <ac:spMk id="2" creationId="{2FEACB1E-5726-3AAE-2718-19EED13A517C}"/>
          </ac:spMkLst>
        </pc:spChg>
        <pc:spChg chg="del">
          <ac:chgData name="Paulina Skoczek (2219392)" userId="S::2219392@student.uwtsd.ac.uk::297149ff-17fc-4bf9-ac60-a7f756fa3a7e" providerId="AD" clId="Web-{0D8826C8-9D4F-5399-B959-586091D89B71}" dt="2022-12-07T20:48:21.526" v="808"/>
          <ac:spMkLst>
            <pc:docMk/>
            <pc:sldMk cId="498316975" sldId="268"/>
            <ac:spMk id="3" creationId="{92DD3BE2-B6A9-1DBC-1117-F664B4374B00}"/>
          </ac:spMkLst>
        </pc:spChg>
        <pc:picChg chg="add mod ord">
          <ac:chgData name="Paulina Skoczek (2219392)" userId="S::2219392@student.uwtsd.ac.uk::297149ff-17fc-4bf9-ac60-a7f756fa3a7e" providerId="AD" clId="Web-{0D8826C8-9D4F-5399-B959-586091D89B71}" dt="2022-12-07T20:48:44.980" v="818" actId="14100"/>
          <ac:picMkLst>
            <pc:docMk/>
            <pc:sldMk cId="498316975" sldId="268"/>
            <ac:picMk id="4" creationId="{5A6E4159-F606-5DDD-7A3C-60F1F51BACD5}"/>
          </ac:picMkLst>
        </pc:picChg>
      </pc:sldChg>
      <pc:sldChg chg="addSp delSp modSp new del mod setBg">
        <pc:chgData name="Paulina Skoczek (2219392)" userId="S::2219392@student.uwtsd.ac.uk::297149ff-17fc-4bf9-ac60-a7f756fa3a7e" providerId="AD" clId="Web-{0D8826C8-9D4F-5399-B959-586091D89B71}" dt="2022-12-07T20:48:14.635" v="806"/>
        <pc:sldMkLst>
          <pc:docMk/>
          <pc:sldMk cId="2106195053" sldId="268"/>
        </pc:sldMkLst>
        <pc:spChg chg="add del mod">
          <ac:chgData name="Paulina Skoczek (2219392)" userId="S::2219392@student.uwtsd.ac.uk::297149ff-17fc-4bf9-ac60-a7f756fa3a7e" providerId="AD" clId="Web-{0D8826C8-9D4F-5399-B959-586091D89B71}" dt="2022-12-07T20:47:55.166" v="800"/>
          <ac:spMkLst>
            <pc:docMk/>
            <pc:sldMk cId="2106195053" sldId="268"/>
            <ac:spMk id="2" creationId="{8099DB0D-60EC-FF4B-5FC4-542660B10C71}"/>
          </ac:spMkLst>
        </pc:spChg>
        <pc:spChg chg="del">
          <ac:chgData name="Paulina Skoczek (2219392)" userId="S::2219392@student.uwtsd.ac.uk::297149ff-17fc-4bf9-ac60-a7f756fa3a7e" providerId="AD" clId="Web-{0D8826C8-9D4F-5399-B959-586091D89B71}" dt="2022-12-07T20:44:03.613" v="789"/>
          <ac:spMkLst>
            <pc:docMk/>
            <pc:sldMk cId="2106195053" sldId="268"/>
            <ac:spMk id="3" creationId="{148DA05E-E1DF-031D-C2D4-9493E77DD52A}"/>
          </ac:spMkLst>
        </pc:spChg>
        <pc:spChg chg="add del mod">
          <ac:chgData name="Paulina Skoczek (2219392)" userId="S::2219392@student.uwtsd.ac.uk::297149ff-17fc-4bf9-ac60-a7f756fa3a7e" providerId="AD" clId="Web-{0D8826C8-9D4F-5399-B959-586091D89B71}" dt="2022-12-07T20:47:29.040" v="791"/>
          <ac:spMkLst>
            <pc:docMk/>
            <pc:sldMk cId="2106195053" sldId="268"/>
            <ac:spMk id="12" creationId="{39CC2A90-ADEC-1A93-A308-A1E6AC9CBD8A}"/>
          </ac:spMkLst>
        </pc:spChg>
        <pc:spChg chg="add mod">
          <ac:chgData name="Paulina Skoczek (2219392)" userId="S::2219392@student.uwtsd.ac.uk::297149ff-17fc-4bf9-ac60-a7f756fa3a7e" providerId="AD" clId="Web-{0D8826C8-9D4F-5399-B959-586091D89B71}" dt="2022-12-07T20:48:08.354" v="805"/>
          <ac:spMkLst>
            <pc:docMk/>
            <pc:sldMk cId="2106195053" sldId="268"/>
            <ac:spMk id="15" creationId="{3B8DCE32-7957-B38D-EA5A-9896F82FA123}"/>
          </ac:spMkLst>
        </pc:spChg>
        <pc:spChg chg="add del">
          <ac:chgData name="Paulina Skoczek (2219392)" userId="S::2219392@student.uwtsd.ac.uk::297149ff-17fc-4bf9-ac60-a7f756fa3a7e" providerId="AD" clId="Web-{0D8826C8-9D4F-5399-B959-586091D89B71}" dt="2022-12-07T20:47:44.931" v="797"/>
          <ac:spMkLst>
            <pc:docMk/>
            <pc:sldMk cId="2106195053" sldId="268"/>
            <ac:spMk id="18" creationId="{E7C80B9C-CCB9-42D2-B7D6-BDA09F3EA8E9}"/>
          </ac:spMkLst>
        </pc:spChg>
        <pc:spChg chg="add del">
          <ac:chgData name="Paulina Skoczek (2219392)" userId="S::2219392@student.uwtsd.ac.uk::297149ff-17fc-4bf9-ac60-a7f756fa3a7e" providerId="AD" clId="Web-{0D8826C8-9D4F-5399-B959-586091D89B71}" dt="2022-12-07T20:47:55.166" v="799"/>
          <ac:spMkLst>
            <pc:docMk/>
            <pc:sldMk cId="2106195053" sldId="268"/>
            <ac:spMk id="24" creationId="{ECD84B89-83B1-AA44-B9BE-C68A3A346981}"/>
          </ac:spMkLst>
        </pc:spChg>
        <pc:spChg chg="add del">
          <ac:chgData name="Paulina Skoczek (2219392)" userId="S::2219392@student.uwtsd.ac.uk::297149ff-17fc-4bf9-ac60-a7f756fa3a7e" providerId="AD" clId="Web-{0D8826C8-9D4F-5399-B959-586091D89B71}" dt="2022-12-07T20:47:55.166" v="799"/>
          <ac:spMkLst>
            <pc:docMk/>
            <pc:sldMk cId="2106195053" sldId="268"/>
            <ac:spMk id="25" creationId="{8099DB0D-60EC-FF4B-5FC4-542660B10C71}"/>
          </ac:spMkLst>
        </pc:spChg>
        <pc:spChg chg="add del">
          <ac:chgData name="Paulina Skoczek (2219392)" userId="S::2219392@student.uwtsd.ac.uk::297149ff-17fc-4bf9-ac60-a7f756fa3a7e" providerId="AD" clId="Web-{0D8826C8-9D4F-5399-B959-586091D89B71}" dt="2022-12-07T20:47:55.166" v="799"/>
          <ac:spMkLst>
            <pc:docMk/>
            <pc:sldMk cId="2106195053" sldId="268"/>
            <ac:spMk id="26" creationId="{DF3B9D9F-2555-4B2E-AD17-056B66596D5A}"/>
          </ac:spMkLst>
        </pc:spChg>
        <pc:spChg chg="add del">
          <ac:chgData name="Paulina Skoczek (2219392)" userId="S::2219392@student.uwtsd.ac.uk::297149ff-17fc-4bf9-ac60-a7f756fa3a7e" providerId="AD" clId="Web-{0D8826C8-9D4F-5399-B959-586091D89B71}" dt="2022-12-07T20:47:55.166" v="799"/>
          <ac:spMkLst>
            <pc:docMk/>
            <pc:sldMk cId="2106195053" sldId="268"/>
            <ac:spMk id="28" creationId="{98F816C8-664D-4D46-87AC-DD7054006763}"/>
          </ac:spMkLst>
        </pc:spChg>
        <pc:spChg chg="add del">
          <ac:chgData name="Paulina Skoczek (2219392)" userId="S::2219392@student.uwtsd.ac.uk::297149ff-17fc-4bf9-ac60-a7f756fa3a7e" providerId="AD" clId="Web-{0D8826C8-9D4F-5399-B959-586091D89B71}" dt="2022-12-07T20:48:03.323" v="804"/>
          <ac:spMkLst>
            <pc:docMk/>
            <pc:sldMk cId="2106195053" sldId="268"/>
            <ac:spMk id="30" creationId="{E7C80B9C-CCB9-42D2-B7D6-BDA09F3EA8E9}"/>
          </ac:spMkLst>
        </pc:spChg>
        <pc:spChg chg="add">
          <ac:chgData name="Paulina Skoczek (2219392)" userId="S::2219392@student.uwtsd.ac.uk::297149ff-17fc-4bf9-ac60-a7f756fa3a7e" providerId="AD" clId="Web-{0D8826C8-9D4F-5399-B959-586091D89B71}" dt="2022-12-07T20:48:03.323" v="804"/>
          <ac:spMkLst>
            <pc:docMk/>
            <pc:sldMk cId="2106195053" sldId="268"/>
            <ac:spMk id="41" creationId="{4958DF84-F5C6-794F-8945-485D6C107518}"/>
          </ac:spMkLst>
        </pc:spChg>
        <pc:spChg chg="add">
          <ac:chgData name="Paulina Skoczek (2219392)" userId="S::2219392@student.uwtsd.ac.uk::297149ff-17fc-4bf9-ac60-a7f756fa3a7e" providerId="AD" clId="Web-{0D8826C8-9D4F-5399-B959-586091D89B71}" dt="2022-12-07T20:48:03.323" v="804"/>
          <ac:spMkLst>
            <pc:docMk/>
            <pc:sldMk cId="2106195053" sldId="268"/>
            <ac:spMk id="43" creationId="{4AF0997A-7C0F-4AD2-BA90-5FE341A17796}"/>
          </ac:spMkLst>
        </pc:spChg>
        <pc:spChg chg="add">
          <ac:chgData name="Paulina Skoczek (2219392)" userId="S::2219392@student.uwtsd.ac.uk::297149ff-17fc-4bf9-ac60-a7f756fa3a7e" providerId="AD" clId="Web-{0D8826C8-9D4F-5399-B959-586091D89B71}" dt="2022-12-07T20:48:03.323" v="804"/>
          <ac:spMkLst>
            <pc:docMk/>
            <pc:sldMk cId="2106195053" sldId="268"/>
            <ac:spMk id="45" creationId="{72E67446-732B-4F72-8560-6FABB6CB25A3}"/>
          </ac:spMkLst>
        </pc:spChg>
        <pc:grpChg chg="add del">
          <ac:chgData name="Paulina Skoczek (2219392)" userId="S::2219392@student.uwtsd.ac.uk::297149ff-17fc-4bf9-ac60-a7f756fa3a7e" providerId="AD" clId="Web-{0D8826C8-9D4F-5399-B959-586091D89B71}" dt="2022-12-07T20:47:55.166" v="799"/>
          <ac:grpSpMkLst>
            <pc:docMk/>
            <pc:sldMk cId="2106195053" sldId="268"/>
            <ac:grpSpMk id="23" creationId="{D206359A-F1E3-49EE-BBC2-40888C4A3628}"/>
          </ac:grpSpMkLst>
        </pc:grpChg>
        <pc:grpChg chg="add">
          <ac:chgData name="Paulina Skoczek (2219392)" userId="S::2219392@student.uwtsd.ac.uk::297149ff-17fc-4bf9-ac60-a7f756fa3a7e" providerId="AD" clId="Web-{0D8826C8-9D4F-5399-B959-586091D89B71}" dt="2022-12-07T20:48:03.323" v="804"/>
          <ac:grpSpMkLst>
            <pc:docMk/>
            <pc:sldMk cId="2106195053" sldId="268"/>
            <ac:grpSpMk id="35" creationId="{D206359A-F1E3-49EE-BBC2-40888C4A3628}"/>
          </ac:grpSpMkLst>
        </pc:grpChg>
        <pc:graphicFrameChg chg="add del mod ord modGraphic">
          <ac:chgData name="Paulina Skoczek (2219392)" userId="S::2219392@student.uwtsd.ac.uk::297149ff-17fc-4bf9-ac60-a7f756fa3a7e" providerId="AD" clId="Web-{0D8826C8-9D4F-5399-B959-586091D89B71}" dt="2022-12-07T20:44:08.597" v="790"/>
          <ac:graphicFrameMkLst>
            <pc:docMk/>
            <pc:sldMk cId="2106195053" sldId="268"/>
            <ac:graphicFrameMk id="4" creationId="{D4F90429-6A59-8997-C207-38FF9844AE92}"/>
          </ac:graphicFrameMkLst>
        </pc:graphicFrameChg>
        <pc:picChg chg="add del mod ord">
          <ac:chgData name="Paulina Skoczek (2219392)" userId="S::2219392@student.uwtsd.ac.uk::297149ff-17fc-4bf9-ac60-a7f756fa3a7e" providerId="AD" clId="Web-{0D8826C8-9D4F-5399-B959-586091D89B71}" dt="2022-12-07T20:48:08.354" v="805"/>
          <ac:picMkLst>
            <pc:docMk/>
            <pc:sldMk cId="2106195053" sldId="268"/>
            <ac:picMk id="13" creationId="{A073EE8B-A79D-2E65-4823-0616564F9F26}"/>
          </ac:picMkLst>
        </pc:picChg>
      </pc:sldChg>
      <pc:sldChg chg="addSp delSp modSp new">
        <pc:chgData name="Paulina Skoczek (2219392)" userId="S::2219392@student.uwtsd.ac.uk::297149ff-17fc-4bf9-ac60-a7f756fa3a7e" providerId="AD" clId="Web-{0D8826C8-9D4F-5399-B959-586091D89B71}" dt="2022-12-07T21:39:38.806" v="968" actId="1076"/>
        <pc:sldMkLst>
          <pc:docMk/>
          <pc:sldMk cId="3119130629" sldId="269"/>
        </pc:sldMkLst>
        <pc:spChg chg="add del">
          <ac:chgData name="Paulina Skoczek (2219392)" userId="S::2219392@student.uwtsd.ac.uk::297149ff-17fc-4bf9-ac60-a7f756fa3a7e" providerId="AD" clId="Web-{0D8826C8-9D4F-5399-B959-586091D89B71}" dt="2022-12-07T20:52:44.409" v="824"/>
          <ac:spMkLst>
            <pc:docMk/>
            <pc:sldMk cId="3119130629" sldId="269"/>
            <ac:spMk id="2" creationId="{B25AECFC-93D5-F5C5-B183-AEB64F1D51B7}"/>
          </ac:spMkLst>
        </pc:spChg>
        <pc:spChg chg="add del">
          <ac:chgData name="Paulina Skoczek (2219392)" userId="S::2219392@student.uwtsd.ac.uk::297149ff-17fc-4bf9-ac60-a7f756fa3a7e" providerId="AD" clId="Web-{0D8826C8-9D4F-5399-B959-586091D89B71}" dt="2022-12-07T20:52:50.409" v="825"/>
          <ac:spMkLst>
            <pc:docMk/>
            <pc:sldMk cId="3119130629" sldId="269"/>
            <ac:spMk id="3" creationId="{D1186ABB-BDB6-FED6-6D4D-D6E7C075F67F}"/>
          </ac:spMkLst>
        </pc:spChg>
        <pc:picChg chg="add mod ord">
          <ac:chgData name="Paulina Skoczek (2219392)" userId="S::2219392@student.uwtsd.ac.uk::297149ff-17fc-4bf9-ac60-a7f756fa3a7e" providerId="AD" clId="Web-{0D8826C8-9D4F-5399-B959-586091D89B71}" dt="2022-12-07T21:39:38.806" v="968" actId="1076"/>
          <ac:picMkLst>
            <pc:docMk/>
            <pc:sldMk cId="3119130629" sldId="269"/>
            <ac:picMk id="4" creationId="{80BE873A-9F74-D89C-71C4-2A1E95F28011}"/>
          </ac:picMkLst>
        </pc:picChg>
        <pc:picChg chg="add mod">
          <ac:chgData name="Paulina Skoczek (2219392)" userId="S::2219392@student.uwtsd.ac.uk::297149ff-17fc-4bf9-ac60-a7f756fa3a7e" providerId="AD" clId="Web-{0D8826C8-9D4F-5399-B959-586091D89B71}" dt="2022-12-07T20:53:21.222" v="838" actId="1076"/>
          <ac:picMkLst>
            <pc:docMk/>
            <pc:sldMk cId="3119130629" sldId="269"/>
            <ac:picMk id="5" creationId="{3694A0E3-14B6-E4BE-30A8-FABA6A401807}"/>
          </ac:picMkLst>
        </pc:picChg>
      </pc:sldChg>
      <pc:sldChg chg="addSp delSp modSp new">
        <pc:chgData name="Paulina Skoczek (2219392)" userId="S::2219392@student.uwtsd.ac.uk::297149ff-17fc-4bf9-ac60-a7f756fa3a7e" providerId="AD" clId="Web-{0D8826C8-9D4F-5399-B959-586091D89B71}" dt="2022-12-07T21:41:40.153" v="1002" actId="1076"/>
        <pc:sldMkLst>
          <pc:docMk/>
          <pc:sldMk cId="2636331040" sldId="270"/>
        </pc:sldMkLst>
        <pc:spChg chg="del">
          <ac:chgData name="Paulina Skoczek (2219392)" userId="S::2219392@student.uwtsd.ac.uk::297149ff-17fc-4bf9-ac60-a7f756fa3a7e" providerId="AD" clId="Web-{0D8826C8-9D4F-5399-B959-586091D89B71}" dt="2022-12-07T21:22:43.261" v="861"/>
          <ac:spMkLst>
            <pc:docMk/>
            <pc:sldMk cId="2636331040" sldId="270"/>
            <ac:spMk id="2" creationId="{F58A77AA-51FD-3049-B817-62C6FA8A807B}"/>
          </ac:spMkLst>
        </pc:spChg>
        <pc:spChg chg="del">
          <ac:chgData name="Paulina Skoczek (2219392)" userId="S::2219392@student.uwtsd.ac.uk::297149ff-17fc-4bf9-ac60-a7f756fa3a7e" providerId="AD" clId="Web-{0D8826C8-9D4F-5399-B959-586091D89B71}" dt="2022-12-07T21:21:27.134" v="844"/>
          <ac:spMkLst>
            <pc:docMk/>
            <pc:sldMk cId="2636331040" sldId="270"/>
            <ac:spMk id="3" creationId="{C816C17A-34A1-7CC1-FEEB-8EEA9A21C8DD}"/>
          </ac:spMkLst>
        </pc:spChg>
        <pc:picChg chg="add mod ord">
          <ac:chgData name="Paulina Skoczek (2219392)" userId="S::2219392@student.uwtsd.ac.uk::297149ff-17fc-4bf9-ac60-a7f756fa3a7e" providerId="AD" clId="Web-{0D8826C8-9D4F-5399-B959-586091D89B71}" dt="2022-12-07T21:41:09.246" v="989" actId="1076"/>
          <ac:picMkLst>
            <pc:docMk/>
            <pc:sldMk cId="2636331040" sldId="270"/>
            <ac:picMk id="4" creationId="{64944E84-EA56-E525-AC6D-1309236F7A61}"/>
          </ac:picMkLst>
        </pc:picChg>
        <pc:picChg chg="add mod">
          <ac:chgData name="Paulina Skoczek (2219392)" userId="S::2219392@student.uwtsd.ac.uk::297149ff-17fc-4bf9-ac60-a7f756fa3a7e" providerId="AD" clId="Web-{0D8826C8-9D4F-5399-B959-586091D89B71}" dt="2022-12-07T21:41:23.465" v="995" actId="1076"/>
          <ac:picMkLst>
            <pc:docMk/>
            <pc:sldMk cId="2636331040" sldId="270"/>
            <ac:picMk id="5" creationId="{9629B13A-FF4D-5DEF-BA60-A157CA8D2F74}"/>
          </ac:picMkLst>
        </pc:picChg>
        <pc:picChg chg="add del mod">
          <ac:chgData name="Paulina Skoczek (2219392)" userId="S::2219392@student.uwtsd.ac.uk::297149ff-17fc-4bf9-ac60-a7f756fa3a7e" providerId="AD" clId="Web-{0D8826C8-9D4F-5399-B959-586091D89B71}" dt="2022-12-07T21:22:20.417" v="857"/>
          <ac:picMkLst>
            <pc:docMk/>
            <pc:sldMk cId="2636331040" sldId="270"/>
            <ac:picMk id="6" creationId="{FC9C3679-BD0C-0DDE-0C11-ED108D62AE24}"/>
          </ac:picMkLst>
        </pc:picChg>
        <pc:picChg chg="add mod">
          <ac:chgData name="Paulina Skoczek (2219392)" userId="S::2219392@student.uwtsd.ac.uk::297149ff-17fc-4bf9-ac60-a7f756fa3a7e" providerId="AD" clId="Web-{0D8826C8-9D4F-5399-B959-586091D89B71}" dt="2022-12-07T21:41:34.309" v="1000" actId="1076"/>
          <ac:picMkLst>
            <pc:docMk/>
            <pc:sldMk cId="2636331040" sldId="270"/>
            <ac:picMk id="7" creationId="{5CF80A6B-164F-FCF8-B21A-970BE0B68D96}"/>
          </ac:picMkLst>
        </pc:picChg>
        <pc:picChg chg="add mod">
          <ac:chgData name="Paulina Skoczek (2219392)" userId="S::2219392@student.uwtsd.ac.uk::297149ff-17fc-4bf9-ac60-a7f756fa3a7e" providerId="AD" clId="Web-{0D8826C8-9D4F-5399-B959-586091D89B71}" dt="2022-12-07T21:41:40.153" v="1002" actId="1076"/>
          <ac:picMkLst>
            <pc:docMk/>
            <pc:sldMk cId="2636331040" sldId="270"/>
            <ac:picMk id="8" creationId="{772C3B13-86E0-0742-854E-18705E73A98C}"/>
          </ac:picMkLst>
        </pc:picChg>
        <pc:picChg chg="add mod">
          <ac:chgData name="Paulina Skoczek (2219392)" userId="S::2219392@student.uwtsd.ac.uk::297149ff-17fc-4bf9-ac60-a7f756fa3a7e" providerId="AD" clId="Web-{0D8826C8-9D4F-5399-B959-586091D89B71}" dt="2022-12-07T21:41:27.903" v="998" actId="1076"/>
          <ac:picMkLst>
            <pc:docMk/>
            <pc:sldMk cId="2636331040" sldId="270"/>
            <ac:picMk id="9" creationId="{0C567604-49D5-CBCB-121F-25354315CC82}"/>
          </ac:picMkLst>
        </pc:picChg>
        <pc:picChg chg="add mod">
          <ac:chgData name="Paulina Skoczek (2219392)" userId="S::2219392@student.uwtsd.ac.uk::297149ff-17fc-4bf9-ac60-a7f756fa3a7e" providerId="AD" clId="Web-{0D8826C8-9D4F-5399-B959-586091D89B71}" dt="2022-12-07T21:41:26.684" v="997" actId="1076"/>
          <ac:picMkLst>
            <pc:docMk/>
            <pc:sldMk cId="2636331040" sldId="270"/>
            <ac:picMk id="10" creationId="{CF61DD15-0FE7-12F2-EEBF-0362C47B8216}"/>
          </ac:picMkLst>
        </pc:picChg>
        <pc:picChg chg="add del mod">
          <ac:chgData name="Paulina Skoczek (2219392)" userId="S::2219392@student.uwtsd.ac.uk::297149ff-17fc-4bf9-ac60-a7f756fa3a7e" providerId="AD" clId="Web-{0D8826C8-9D4F-5399-B959-586091D89B71}" dt="2022-12-07T21:27:04.879" v="907"/>
          <ac:picMkLst>
            <pc:docMk/>
            <pc:sldMk cId="2636331040" sldId="270"/>
            <ac:picMk id="11" creationId="{8B340304-4569-6BF1-F085-B57E1933072C}"/>
          </ac:picMkLst>
        </pc:picChg>
        <pc:picChg chg="add mod">
          <ac:chgData name="Paulina Skoczek (2219392)" userId="S::2219392@student.uwtsd.ac.uk::297149ff-17fc-4bf9-ac60-a7f756fa3a7e" providerId="AD" clId="Web-{0D8826C8-9D4F-5399-B959-586091D89B71}" dt="2022-12-07T21:41:24.918" v="996" actId="1076"/>
          <ac:picMkLst>
            <pc:docMk/>
            <pc:sldMk cId="2636331040" sldId="270"/>
            <ac:picMk id="12" creationId="{E31F0C8D-B2C5-23DE-6EF7-DA3A908C5FAE}"/>
          </ac:picMkLst>
        </pc:picChg>
        <pc:picChg chg="add mod">
          <ac:chgData name="Paulina Skoczek (2219392)" userId="S::2219392@student.uwtsd.ac.uk::297149ff-17fc-4bf9-ac60-a7f756fa3a7e" providerId="AD" clId="Web-{0D8826C8-9D4F-5399-B959-586091D89B71}" dt="2022-12-07T21:41:11.605" v="991" actId="1076"/>
          <ac:picMkLst>
            <pc:docMk/>
            <pc:sldMk cId="2636331040" sldId="270"/>
            <ac:picMk id="13" creationId="{5501DEFD-EEAF-D832-D176-393DCE9B27D2}"/>
          </ac:picMkLst>
        </pc:picChg>
      </pc:sldChg>
    </pc:docChg>
  </pc:docChgLst>
  <pc:docChgLst>
    <pc:chgData name="Paulina Skoczek (2219392)" userId="S::2219392@student.uwtsd.ac.uk::297149ff-17fc-4bf9-ac60-a7f756fa3a7e" providerId="AD" clId="Web-{5B65B6CB-0EB9-D84B-030C-899A2684E21A}"/>
    <pc:docChg chg="addSld modSld">
      <pc:chgData name="Paulina Skoczek (2219392)" userId="S::2219392@student.uwtsd.ac.uk::297149ff-17fc-4bf9-ac60-a7f756fa3a7e" providerId="AD" clId="Web-{5B65B6CB-0EB9-D84B-030C-899A2684E21A}" dt="2022-12-08T15:57:34.152" v="67" actId="20577"/>
      <pc:docMkLst>
        <pc:docMk/>
      </pc:docMkLst>
      <pc:sldChg chg="addSp delSp modSp mod setBg">
        <pc:chgData name="Paulina Skoczek (2219392)" userId="S::2219392@student.uwtsd.ac.uk::297149ff-17fc-4bf9-ac60-a7f756fa3a7e" providerId="AD" clId="Web-{5B65B6CB-0EB9-D84B-030C-899A2684E21A}" dt="2022-12-08T15:57:34.152" v="67" actId="20577"/>
        <pc:sldMkLst>
          <pc:docMk/>
          <pc:sldMk cId="133331370" sldId="265"/>
        </pc:sldMkLst>
        <pc:spChg chg="mod">
          <ac:chgData name="Paulina Skoczek (2219392)" userId="S::2219392@student.uwtsd.ac.uk::297149ff-17fc-4bf9-ac60-a7f756fa3a7e" providerId="AD" clId="Web-{5B65B6CB-0EB9-D84B-030C-899A2684E21A}" dt="2022-12-08T15:48:07.265" v="20"/>
          <ac:spMkLst>
            <pc:docMk/>
            <pc:sldMk cId="133331370" sldId="265"/>
            <ac:spMk id="2" creationId="{7DAF9D8C-C651-4D1F-C822-5D72519E641C}"/>
          </ac:spMkLst>
        </pc:spChg>
        <pc:spChg chg="mod ord">
          <ac:chgData name="Paulina Skoczek (2219392)" userId="S::2219392@student.uwtsd.ac.uk::297149ff-17fc-4bf9-ac60-a7f756fa3a7e" providerId="AD" clId="Web-{5B65B6CB-0EB9-D84B-030C-899A2684E21A}" dt="2022-12-08T15:57:34.152" v="67" actId="20577"/>
          <ac:spMkLst>
            <pc:docMk/>
            <pc:sldMk cId="133331370" sldId="265"/>
            <ac:spMk id="6" creationId="{C291C441-5D3F-720D-2CAB-354D22AFF314}"/>
          </ac:spMkLst>
        </pc:spChg>
        <pc:spChg chg="add del">
          <ac:chgData name="Paulina Skoczek (2219392)" userId="S::2219392@student.uwtsd.ac.uk::297149ff-17fc-4bf9-ac60-a7f756fa3a7e" providerId="AD" clId="Web-{5B65B6CB-0EB9-D84B-030C-899A2684E21A}" dt="2022-12-08T15:48:00.374" v="17"/>
          <ac:spMkLst>
            <pc:docMk/>
            <pc:sldMk cId="133331370" sldId="265"/>
            <ac:spMk id="11" creationId="{4F57825D-8E27-F741-BB30-77B51E11F2CB}"/>
          </ac:spMkLst>
        </pc:spChg>
        <pc:spChg chg="add del">
          <ac:chgData name="Paulina Skoczek (2219392)" userId="S::2219392@student.uwtsd.ac.uk::297149ff-17fc-4bf9-ac60-a7f756fa3a7e" providerId="AD" clId="Web-{5B65B6CB-0EB9-D84B-030C-899A2684E21A}" dt="2022-12-08T15:48:00.374" v="17"/>
          <ac:spMkLst>
            <pc:docMk/>
            <pc:sldMk cId="133331370" sldId="265"/>
            <ac:spMk id="13" creationId="{BFE0876F-3684-9542-BE96-0F5B20466BBE}"/>
          </ac:spMkLst>
        </pc:spChg>
        <pc:spChg chg="add del">
          <ac:chgData name="Paulina Skoczek (2219392)" userId="S::2219392@student.uwtsd.ac.uk::297149ff-17fc-4bf9-ac60-a7f756fa3a7e" providerId="AD" clId="Web-{5B65B6CB-0EB9-D84B-030C-899A2684E21A}" dt="2022-12-08T15:48:00.374" v="17"/>
          <ac:spMkLst>
            <pc:docMk/>
            <pc:sldMk cId="133331370" sldId="265"/>
            <ac:spMk id="15" creationId="{1C790CCF-160E-D54B-8E48-E6AC86C3F21F}"/>
          </ac:spMkLst>
        </pc:spChg>
        <pc:spChg chg="add del">
          <ac:chgData name="Paulina Skoczek (2219392)" userId="S::2219392@student.uwtsd.ac.uk::297149ff-17fc-4bf9-ac60-a7f756fa3a7e" providerId="AD" clId="Web-{5B65B6CB-0EB9-D84B-030C-899A2684E21A}" dt="2022-12-08T15:48:00.374" v="17"/>
          <ac:spMkLst>
            <pc:docMk/>
            <pc:sldMk cId="133331370" sldId="265"/>
            <ac:spMk id="17" creationId="{BAD693D4-ED49-41BF-843E-43B09DBBA2E3}"/>
          </ac:spMkLst>
        </pc:spChg>
        <pc:spChg chg="add del">
          <ac:chgData name="Paulina Skoczek (2219392)" userId="S::2219392@student.uwtsd.ac.uk::297149ff-17fc-4bf9-ac60-a7f756fa3a7e" providerId="AD" clId="Web-{5B65B6CB-0EB9-D84B-030C-899A2684E21A}" dt="2022-12-08T15:48:00.374" v="17"/>
          <ac:spMkLst>
            <pc:docMk/>
            <pc:sldMk cId="133331370" sldId="265"/>
            <ac:spMk id="19" creationId="{F4BD717D-C78B-4563-834F-8AC2FA8315F0}"/>
          </ac:spMkLst>
        </pc:spChg>
        <pc:spChg chg="add del">
          <ac:chgData name="Paulina Skoczek (2219392)" userId="S::2219392@student.uwtsd.ac.uk::297149ff-17fc-4bf9-ac60-a7f756fa3a7e" providerId="AD" clId="Web-{5B65B6CB-0EB9-D84B-030C-899A2684E21A}" dt="2022-12-08T15:48:07.265" v="19"/>
          <ac:spMkLst>
            <pc:docMk/>
            <pc:sldMk cId="133331370" sldId="265"/>
            <ac:spMk id="21" creationId="{7C326600-E3F1-DE46-9522-B10B27899DF5}"/>
          </ac:spMkLst>
        </pc:spChg>
        <pc:spChg chg="add del">
          <ac:chgData name="Paulina Skoczek (2219392)" userId="S::2219392@student.uwtsd.ac.uk::297149ff-17fc-4bf9-ac60-a7f756fa3a7e" providerId="AD" clId="Web-{5B65B6CB-0EB9-D84B-030C-899A2684E21A}" dt="2022-12-08T15:48:07.265" v="19"/>
          <ac:spMkLst>
            <pc:docMk/>
            <pc:sldMk cId="133331370" sldId="265"/>
            <ac:spMk id="22" creationId="{45FC6654-C9B7-4EF1-B841-E3FA52C917B9}"/>
          </ac:spMkLst>
        </pc:spChg>
        <pc:spChg chg="add del">
          <ac:chgData name="Paulina Skoczek (2219392)" userId="S::2219392@student.uwtsd.ac.uk::297149ff-17fc-4bf9-ac60-a7f756fa3a7e" providerId="AD" clId="Web-{5B65B6CB-0EB9-D84B-030C-899A2684E21A}" dt="2022-12-08T15:48:07.265" v="19"/>
          <ac:spMkLst>
            <pc:docMk/>
            <pc:sldMk cId="133331370" sldId="265"/>
            <ac:spMk id="23" creationId="{BDA488F8-AF2D-4CDB-89A3-29841F2B1209}"/>
          </ac:spMkLst>
        </pc:spChg>
        <pc:spChg chg="add">
          <ac:chgData name="Paulina Skoczek (2219392)" userId="S::2219392@student.uwtsd.ac.uk::297149ff-17fc-4bf9-ac60-a7f756fa3a7e" providerId="AD" clId="Web-{5B65B6CB-0EB9-D84B-030C-899A2684E21A}" dt="2022-12-08T15:48:07.265" v="20"/>
          <ac:spMkLst>
            <pc:docMk/>
            <pc:sldMk cId="133331370" sldId="265"/>
            <ac:spMk id="25" creationId="{0FE9F5DD-ED74-DE4A-AC47-C6664B724E46}"/>
          </ac:spMkLst>
        </pc:spChg>
        <pc:spChg chg="add">
          <ac:chgData name="Paulina Skoczek (2219392)" userId="S::2219392@student.uwtsd.ac.uk::297149ff-17fc-4bf9-ac60-a7f756fa3a7e" providerId="AD" clId="Web-{5B65B6CB-0EB9-D84B-030C-899A2684E21A}" dt="2022-12-08T15:48:07.265" v="20"/>
          <ac:spMkLst>
            <pc:docMk/>
            <pc:sldMk cId="133331370" sldId="265"/>
            <ac:spMk id="26" creationId="{BE9E86F5-3804-4993-9353-B93A62BA60C4}"/>
          </ac:spMkLst>
        </pc:spChg>
        <pc:picChg chg="mod">
          <ac:chgData name="Paulina Skoczek (2219392)" userId="S::2219392@student.uwtsd.ac.uk::297149ff-17fc-4bf9-ac60-a7f756fa3a7e" providerId="AD" clId="Web-{5B65B6CB-0EB9-D84B-030C-899A2684E21A}" dt="2022-12-08T15:48:07.265" v="20"/>
          <ac:picMkLst>
            <pc:docMk/>
            <pc:sldMk cId="133331370" sldId="265"/>
            <ac:picMk id="4" creationId="{558DDAC4-9D81-8409-5B7D-D27C809640EB}"/>
          </ac:picMkLst>
        </pc:picChg>
        <pc:picChg chg="mod">
          <ac:chgData name="Paulina Skoczek (2219392)" userId="S::2219392@student.uwtsd.ac.uk::297149ff-17fc-4bf9-ac60-a7f756fa3a7e" providerId="AD" clId="Web-{5B65B6CB-0EB9-D84B-030C-899A2684E21A}" dt="2022-12-08T15:48:07.265" v="20"/>
          <ac:picMkLst>
            <pc:docMk/>
            <pc:sldMk cId="133331370" sldId="265"/>
            <ac:picMk id="5" creationId="{AC0E61A1-C908-3D40-EE0C-30ED9938C50B}"/>
          </ac:picMkLst>
        </pc:picChg>
      </pc:sldChg>
      <pc:sldChg chg="modSp">
        <pc:chgData name="Paulina Skoczek (2219392)" userId="S::2219392@student.uwtsd.ac.uk::297149ff-17fc-4bf9-ac60-a7f756fa3a7e" providerId="AD" clId="Web-{5B65B6CB-0EB9-D84B-030C-899A2684E21A}" dt="2022-12-08T15:48:41.359" v="29" actId="1076"/>
        <pc:sldMkLst>
          <pc:docMk/>
          <pc:sldMk cId="498316975" sldId="268"/>
        </pc:sldMkLst>
        <pc:picChg chg="mod">
          <ac:chgData name="Paulina Skoczek (2219392)" userId="S::2219392@student.uwtsd.ac.uk::297149ff-17fc-4bf9-ac60-a7f756fa3a7e" providerId="AD" clId="Web-{5B65B6CB-0EB9-D84B-030C-899A2684E21A}" dt="2022-12-08T15:48:41.359" v="29" actId="1076"/>
          <ac:picMkLst>
            <pc:docMk/>
            <pc:sldMk cId="498316975" sldId="268"/>
            <ac:picMk id="4" creationId="{5A6E4159-F606-5DDD-7A3C-60F1F51BACD5}"/>
          </ac:picMkLst>
        </pc:picChg>
      </pc:sldChg>
      <pc:sldChg chg="addSp delSp modSp new">
        <pc:chgData name="Paulina Skoczek (2219392)" userId="S::2219392@student.uwtsd.ac.uk::297149ff-17fc-4bf9-ac60-a7f756fa3a7e" providerId="AD" clId="Web-{5B65B6CB-0EB9-D84B-030C-899A2684E21A}" dt="2022-12-08T15:47:27.904" v="15" actId="1076"/>
        <pc:sldMkLst>
          <pc:docMk/>
          <pc:sldMk cId="3835684301" sldId="271"/>
        </pc:sldMkLst>
        <pc:spChg chg="del mod">
          <ac:chgData name="Paulina Skoczek (2219392)" userId="S::2219392@student.uwtsd.ac.uk::297149ff-17fc-4bf9-ac60-a7f756fa3a7e" providerId="AD" clId="Web-{5B65B6CB-0EB9-D84B-030C-899A2684E21A}" dt="2022-12-08T15:47:06.498" v="9"/>
          <ac:spMkLst>
            <pc:docMk/>
            <pc:sldMk cId="3835684301" sldId="271"/>
            <ac:spMk id="2" creationId="{98EFC2F7-B21C-06F9-8E2D-6B9A29BC5EC0}"/>
          </ac:spMkLst>
        </pc:spChg>
        <pc:spChg chg="del">
          <ac:chgData name="Paulina Skoczek (2219392)" userId="S::2219392@student.uwtsd.ac.uk::297149ff-17fc-4bf9-ac60-a7f756fa3a7e" providerId="AD" clId="Web-{5B65B6CB-0EB9-D84B-030C-899A2684E21A}" dt="2022-12-08T15:46:24.825" v="3"/>
          <ac:spMkLst>
            <pc:docMk/>
            <pc:sldMk cId="3835684301" sldId="271"/>
            <ac:spMk id="3" creationId="{A2B8B576-3B0C-664D-6A53-765CB5B8F488}"/>
          </ac:spMkLst>
        </pc:spChg>
        <pc:picChg chg="add mod ord">
          <ac:chgData name="Paulina Skoczek (2219392)" userId="S::2219392@student.uwtsd.ac.uk::297149ff-17fc-4bf9-ac60-a7f756fa3a7e" providerId="AD" clId="Web-{5B65B6CB-0EB9-D84B-030C-899A2684E21A}" dt="2022-12-08T15:47:27.904" v="15" actId="1076"/>
          <ac:picMkLst>
            <pc:docMk/>
            <pc:sldMk cId="3835684301" sldId="271"/>
            <ac:picMk id="4" creationId="{B9424846-9C35-E384-2FD0-541D88AC2977}"/>
          </ac:picMkLst>
        </pc:picChg>
      </pc:sldChg>
    </pc:docChg>
  </pc:docChgLst>
  <pc:docChgLst>
    <pc:chgData name="Paulina Skoczek (2219392)" userId="S::2219392@student.uwtsd.ac.uk::297149ff-17fc-4bf9-ac60-a7f756fa3a7e" providerId="AD" clId="Web-{B0EA39AD-494F-5D6D-4124-37BEBFBDD7AE}"/>
    <pc:docChg chg="addSld modSld">
      <pc:chgData name="Paulina Skoczek (2219392)" userId="S::2219392@student.uwtsd.ac.uk::297149ff-17fc-4bf9-ac60-a7f756fa3a7e" providerId="AD" clId="Web-{B0EA39AD-494F-5D6D-4124-37BEBFBDD7AE}" dt="2022-12-16T00:56:38.706" v="152" actId="20577"/>
      <pc:docMkLst>
        <pc:docMk/>
      </pc:docMkLst>
      <pc:sldChg chg="modSp">
        <pc:chgData name="Paulina Skoczek (2219392)" userId="S::2219392@student.uwtsd.ac.uk::297149ff-17fc-4bf9-ac60-a7f756fa3a7e" providerId="AD" clId="Web-{B0EA39AD-494F-5D6D-4124-37BEBFBDD7AE}" dt="2022-12-16T00:56:38.706" v="152" actId="20577"/>
        <pc:sldMkLst>
          <pc:docMk/>
          <pc:sldMk cId="778758434" sldId="273"/>
        </pc:sldMkLst>
        <pc:spChg chg="mod">
          <ac:chgData name="Paulina Skoczek (2219392)" userId="S::2219392@student.uwtsd.ac.uk::297149ff-17fc-4bf9-ac60-a7f756fa3a7e" providerId="AD" clId="Web-{B0EA39AD-494F-5D6D-4124-37BEBFBDD7AE}" dt="2022-12-16T00:56:38.706" v="152" actId="20577"/>
          <ac:spMkLst>
            <pc:docMk/>
            <pc:sldMk cId="778758434" sldId="273"/>
            <ac:spMk id="3" creationId="{5876F5D3-6301-58C6-F13E-AA5ED4965529}"/>
          </ac:spMkLst>
        </pc:spChg>
      </pc:sldChg>
      <pc:sldChg chg="modSp">
        <pc:chgData name="Paulina Skoczek (2219392)" userId="S::2219392@student.uwtsd.ac.uk::297149ff-17fc-4bf9-ac60-a7f756fa3a7e" providerId="AD" clId="Web-{B0EA39AD-494F-5D6D-4124-37BEBFBDD7AE}" dt="2022-12-16T00:53:55.202" v="103" actId="20577"/>
        <pc:sldMkLst>
          <pc:docMk/>
          <pc:sldMk cId="3136426990" sldId="276"/>
        </pc:sldMkLst>
        <pc:spChg chg="mod">
          <ac:chgData name="Paulina Skoczek (2219392)" userId="S::2219392@student.uwtsd.ac.uk::297149ff-17fc-4bf9-ac60-a7f756fa3a7e" providerId="AD" clId="Web-{B0EA39AD-494F-5D6D-4124-37BEBFBDD7AE}" dt="2022-12-16T00:53:45.968" v="100" actId="1076"/>
          <ac:spMkLst>
            <pc:docMk/>
            <pc:sldMk cId="3136426990" sldId="276"/>
            <ac:spMk id="2" creationId="{B8668523-A59C-16FD-D9F6-DD2A928580EC}"/>
          </ac:spMkLst>
        </pc:spChg>
        <pc:spChg chg="mod">
          <ac:chgData name="Paulina Skoczek (2219392)" userId="S::2219392@student.uwtsd.ac.uk::297149ff-17fc-4bf9-ac60-a7f756fa3a7e" providerId="AD" clId="Web-{B0EA39AD-494F-5D6D-4124-37BEBFBDD7AE}" dt="2022-12-16T00:53:55.202" v="103" actId="20577"/>
          <ac:spMkLst>
            <pc:docMk/>
            <pc:sldMk cId="3136426990" sldId="276"/>
            <ac:spMk id="12" creationId="{2DC210A6-BD5B-4ED7-8B83-6F75898AC97B}"/>
          </ac:spMkLst>
        </pc:spChg>
      </pc:sldChg>
      <pc:sldChg chg="modSp">
        <pc:chgData name="Paulina Skoczek (2219392)" userId="S::2219392@student.uwtsd.ac.uk::297149ff-17fc-4bf9-ac60-a7f756fa3a7e" providerId="AD" clId="Web-{B0EA39AD-494F-5D6D-4124-37BEBFBDD7AE}" dt="2022-12-16T00:53:34.843" v="99" actId="20577"/>
        <pc:sldMkLst>
          <pc:docMk/>
          <pc:sldMk cId="2191196103" sldId="277"/>
        </pc:sldMkLst>
        <pc:spChg chg="mod">
          <ac:chgData name="Paulina Skoczek (2219392)" userId="S::2219392@student.uwtsd.ac.uk::297149ff-17fc-4bf9-ac60-a7f756fa3a7e" providerId="AD" clId="Web-{B0EA39AD-494F-5D6D-4124-37BEBFBDD7AE}" dt="2022-12-16T00:53:34.843" v="99" actId="20577"/>
          <ac:spMkLst>
            <pc:docMk/>
            <pc:sldMk cId="2191196103" sldId="277"/>
            <ac:spMk id="3" creationId="{26B11EDC-A69F-94E4-A65A-1385074BC2ED}"/>
          </ac:spMkLst>
        </pc:spChg>
      </pc:sldChg>
      <pc:sldChg chg="modSp">
        <pc:chgData name="Paulina Skoczek (2219392)" userId="S::2219392@student.uwtsd.ac.uk::297149ff-17fc-4bf9-ac60-a7f756fa3a7e" providerId="AD" clId="Web-{B0EA39AD-494F-5D6D-4124-37BEBFBDD7AE}" dt="2022-12-16T00:54:05.250" v="104" actId="20577"/>
        <pc:sldMkLst>
          <pc:docMk/>
          <pc:sldMk cId="680159819" sldId="278"/>
        </pc:sldMkLst>
        <pc:spChg chg="mod">
          <ac:chgData name="Paulina Skoczek (2219392)" userId="S::2219392@student.uwtsd.ac.uk::297149ff-17fc-4bf9-ac60-a7f756fa3a7e" providerId="AD" clId="Web-{B0EA39AD-494F-5D6D-4124-37BEBFBDD7AE}" dt="2022-12-16T00:54:05.250" v="104" actId="20577"/>
          <ac:spMkLst>
            <pc:docMk/>
            <pc:sldMk cId="680159819" sldId="278"/>
            <ac:spMk id="3" creationId="{98032715-3661-A483-E5E6-20E08FEB487D}"/>
          </ac:spMkLst>
        </pc:spChg>
      </pc:sldChg>
      <pc:sldChg chg="modSp">
        <pc:chgData name="Paulina Skoczek (2219392)" userId="S::2219392@student.uwtsd.ac.uk::297149ff-17fc-4bf9-ac60-a7f756fa3a7e" providerId="AD" clId="Web-{B0EA39AD-494F-5D6D-4124-37BEBFBDD7AE}" dt="2022-12-16T00:54:13.109" v="105" actId="20577"/>
        <pc:sldMkLst>
          <pc:docMk/>
          <pc:sldMk cId="2560726158" sldId="279"/>
        </pc:sldMkLst>
        <pc:spChg chg="mod">
          <ac:chgData name="Paulina Skoczek (2219392)" userId="S::2219392@student.uwtsd.ac.uk::297149ff-17fc-4bf9-ac60-a7f756fa3a7e" providerId="AD" clId="Web-{B0EA39AD-494F-5D6D-4124-37BEBFBDD7AE}" dt="2022-12-16T00:54:13.109" v="105" actId="20577"/>
          <ac:spMkLst>
            <pc:docMk/>
            <pc:sldMk cId="2560726158" sldId="279"/>
            <ac:spMk id="3" creationId="{ACF77EA0-BBEB-E82F-A86C-B790B7CAAD16}"/>
          </ac:spMkLst>
        </pc:spChg>
      </pc:sldChg>
      <pc:sldChg chg="modSp">
        <pc:chgData name="Paulina Skoczek (2219392)" userId="S::2219392@student.uwtsd.ac.uk::297149ff-17fc-4bf9-ac60-a7f756fa3a7e" providerId="AD" clId="Web-{B0EA39AD-494F-5D6D-4124-37BEBFBDD7AE}" dt="2022-12-16T00:47:54.459" v="6" actId="1076"/>
        <pc:sldMkLst>
          <pc:docMk/>
          <pc:sldMk cId="3166798359" sldId="280"/>
        </pc:sldMkLst>
        <pc:picChg chg="mod">
          <ac:chgData name="Paulina Skoczek (2219392)" userId="S::2219392@student.uwtsd.ac.uk::297149ff-17fc-4bf9-ac60-a7f756fa3a7e" providerId="AD" clId="Web-{B0EA39AD-494F-5D6D-4124-37BEBFBDD7AE}" dt="2022-12-16T00:47:54.459" v="6" actId="1076"/>
          <ac:picMkLst>
            <pc:docMk/>
            <pc:sldMk cId="3166798359" sldId="280"/>
            <ac:picMk id="7" creationId="{D5BAA08C-F657-03CE-8343-BAFE318CEA55}"/>
          </ac:picMkLst>
        </pc:picChg>
      </pc:sldChg>
      <pc:sldChg chg="delSp modSp new">
        <pc:chgData name="Paulina Skoczek (2219392)" userId="S::2219392@student.uwtsd.ac.uk::297149ff-17fc-4bf9-ac60-a7f756fa3a7e" providerId="AD" clId="Web-{B0EA39AD-494F-5D6D-4124-37BEBFBDD7AE}" dt="2022-12-16T00:54:25.250" v="106" actId="20577"/>
        <pc:sldMkLst>
          <pc:docMk/>
          <pc:sldMk cId="3216935610" sldId="281"/>
        </pc:sldMkLst>
        <pc:spChg chg="del">
          <ac:chgData name="Paulina Skoczek (2219392)" userId="S::2219392@student.uwtsd.ac.uk::297149ff-17fc-4bf9-ac60-a7f756fa3a7e" providerId="AD" clId="Web-{B0EA39AD-494F-5D6D-4124-37BEBFBDD7AE}" dt="2022-12-16T00:50:26.244" v="43"/>
          <ac:spMkLst>
            <pc:docMk/>
            <pc:sldMk cId="3216935610" sldId="281"/>
            <ac:spMk id="2" creationId="{6137EBD4-1FF3-3988-E5C3-8977AA0CEFA6}"/>
          </ac:spMkLst>
        </pc:spChg>
        <pc:spChg chg="mod">
          <ac:chgData name="Paulina Skoczek (2219392)" userId="S::2219392@student.uwtsd.ac.uk::297149ff-17fc-4bf9-ac60-a7f756fa3a7e" providerId="AD" clId="Web-{B0EA39AD-494F-5D6D-4124-37BEBFBDD7AE}" dt="2022-12-16T00:54:25.250" v="106" actId="20577"/>
          <ac:spMkLst>
            <pc:docMk/>
            <pc:sldMk cId="3216935610" sldId="281"/>
            <ac:spMk id="3" creationId="{746A0A31-0195-D86C-1238-981C6E742D88}"/>
          </ac:spMkLst>
        </pc:spChg>
      </pc:sldChg>
      <pc:sldChg chg="delSp modSp new">
        <pc:chgData name="Paulina Skoczek (2219392)" userId="S::2219392@student.uwtsd.ac.uk::297149ff-17fc-4bf9-ac60-a7f756fa3a7e" providerId="AD" clId="Web-{B0EA39AD-494F-5D6D-4124-37BEBFBDD7AE}" dt="2022-12-16T00:55:17.173" v="136" actId="20577"/>
        <pc:sldMkLst>
          <pc:docMk/>
          <pc:sldMk cId="3473894817" sldId="282"/>
        </pc:sldMkLst>
        <pc:spChg chg="del">
          <ac:chgData name="Paulina Skoczek (2219392)" userId="S::2219392@student.uwtsd.ac.uk::297149ff-17fc-4bf9-ac60-a7f756fa3a7e" providerId="AD" clId="Web-{B0EA39AD-494F-5D6D-4124-37BEBFBDD7AE}" dt="2022-12-16T00:51:15.152" v="61"/>
          <ac:spMkLst>
            <pc:docMk/>
            <pc:sldMk cId="3473894817" sldId="282"/>
            <ac:spMk id="2" creationId="{E5E1E023-D5C7-93D8-CDE3-4109E2169B25}"/>
          </ac:spMkLst>
        </pc:spChg>
        <pc:spChg chg="mod">
          <ac:chgData name="Paulina Skoczek (2219392)" userId="S::2219392@student.uwtsd.ac.uk::297149ff-17fc-4bf9-ac60-a7f756fa3a7e" providerId="AD" clId="Web-{B0EA39AD-494F-5D6D-4124-37BEBFBDD7AE}" dt="2022-12-16T00:55:17.173" v="136" actId="20577"/>
          <ac:spMkLst>
            <pc:docMk/>
            <pc:sldMk cId="3473894817" sldId="282"/>
            <ac:spMk id="3" creationId="{0F3AA3DD-224D-82ED-A567-1657B48A4A1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70722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558723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87313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58535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30028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97539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36620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39627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26852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120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12/16/2022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73518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12/16/2022</a:t>
            </a:fld>
            <a:endParaRPr lang="en-US"/>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a:p>
        </p:txBody>
      </p:sp>
    </p:spTree>
    <p:extLst>
      <p:ext uri="{BB962C8B-B14F-4D97-AF65-F5344CB8AC3E}">
        <p14:creationId xmlns:p14="http://schemas.microsoft.com/office/powerpoint/2010/main" val="3065718091"/>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07" r:id="rId6"/>
    <p:sldLayoutId id="2147483903" r:id="rId7"/>
    <p:sldLayoutId id="2147483904" r:id="rId8"/>
    <p:sldLayoutId id="2147483905" r:id="rId9"/>
    <p:sldLayoutId id="2147483906" r:id="rId10"/>
    <p:sldLayoutId id="2147483908"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SjQEGbHEYWA?start=29&amp;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strotpierre.co.uk/locations/mumbles/" TargetMode="Externa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 Id="rId9" Type="http://schemas.openxmlformats.org/officeDocument/2006/relationships/image" Target="../media/image34.jpeg"/></Relationships>
</file>

<file path=ppt/slides/_rels/slide1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lsFguWlrzOQ" TargetMode="External"/><Relationship Id="rId2" Type="http://schemas.openxmlformats.org/officeDocument/2006/relationships/hyperlink" Target="https://www.tripadvisor.com/Restaurant_Review-g1905478-d12375415-Reviews-Bistrot_Pierre-Mumbles_Swansea_Swansea_County_South_Wales_Wales.html" TargetMode="External"/><Relationship Id="rId1" Type="http://schemas.openxmlformats.org/officeDocument/2006/relationships/slideLayout" Target="../slideLayouts/slideLayout2.xml"/><Relationship Id="rId5" Type="http://schemas.openxmlformats.org/officeDocument/2006/relationships/hyperlink" Target="https://www.google.pl/maps/place/Bistrot+Pierre/@51.5765659,-4.0213009,14.34z/data=!4m5!3m4!1s0x486e8b77b4c6a047:0x981c3c2ef45a5125!8m2!3d51.5748239!4d-3.9973751" TargetMode="External"/><Relationship Id="rId4" Type="http://schemas.openxmlformats.org/officeDocument/2006/relationships/hyperlink" Target="https://www.bistrotpierre.co.u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twitter.com/LeBistrotPierre" TargetMode="External"/><Relationship Id="rId2" Type="http://schemas.openxmlformats.org/officeDocument/2006/relationships/hyperlink" Target="https://www.bing.com/ck/a?!&amp;&amp;p=f654fc83e41dcae9JmltdHM9MTY3MTA2MjQwMCZpZ3VpZD0yZjFkMmJiYS0wMDU5LTYxZTQtMWY2NC0zOWE5MDE3ZTYwMjImaW5zaWQ9NTQyOQ&amp;ptn=3&amp;hsh=3&amp;fclid=2f1d2bba-0059-61e4-1f64-39a9017e6022&amp;u=a1L3ZpZGVvcy9zZWFyY2g_cT15b3V0dWJlK2Jpc3Ryb3QrcGllcnJlJmRvY2lkPTYwODAyMTA0MDEwMTU0NDUyNiZtaWQ9RTcwQzE2RjMxMTYyNjA3RDE1QkFFNzBDMTZGMzExNjI2MDdEMTVCQSZ2aWV3PWRldGFpbCZGT1JNPVZJUkU&amp;ntb=1" TargetMode="External"/><Relationship Id="rId1" Type="http://schemas.openxmlformats.org/officeDocument/2006/relationships/slideLayout" Target="../slideLayouts/slideLayout2.xml"/><Relationship Id="rId6" Type="http://schemas.openxmlformats.org/officeDocument/2006/relationships/hyperlink" Target="https://linktr.ee/BistrotPierre" TargetMode="External"/><Relationship Id="rId5" Type="http://schemas.openxmlformats.org/officeDocument/2006/relationships/hyperlink" Target="https://play.google.com/store/apps/details?id=uk.co.bistrotpierre.monpierre&amp;hl=en_US&amp;gl=US&amp;pli=1" TargetMode="External"/><Relationship Id="rId4" Type="http://schemas.openxmlformats.org/officeDocument/2006/relationships/hyperlink" Target="https://www.walesonline.co.uk/whats-on/food-drink-news/french-bistro-mumbles-been-named-14324526"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bistrotpierre.co.uk/propeller/uploads/2022/10/CF-BP_DrinksPages-REPRINT-13.10.22-1.pdf" TargetMode="External"/><Relationship Id="rId7" Type="http://schemas.openxmlformats.org/officeDocument/2006/relationships/hyperlink" Target="https://www.prezzorestaurants.co.uk/menus/main-menu/" TargetMode="External"/><Relationship Id="rId2" Type="http://schemas.openxmlformats.org/officeDocument/2006/relationships/hyperlink" Target="https://www.bistrotpierre.co.uk/propeller/uploads/2022/10/CF-BP_ALC-03.10.22.pdf"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uL2X2Efw&amp;id=CEBA22CD27ECC5EC213A62D7233B88A432A27593&amp;thid=OIP.uL2X2EfwChVWBB6j6F13qQHaE8&amp;mediaurl=https%3a%2f%2fmedia-cdn.tripadvisor.com%2fmedia%2fphoto-s%2f11%2f9e%2f64%2f66%2fbistrot-pierre.jpg&amp;cdnurl=https%3a%2f%2fth.bing.com%2fth%2fid%2fR.b8bd97d847f00a1556041ea3e85d77a9%3frik%3dk3WiMqSIOyPXYg%26pid%3dImgRaw%26r%3d0&amp;exph=367&amp;expw=550&amp;q=Bistort+pierre+mumbles&amp;simid=608006243957083305&amp;FORM=IRPRST&amp;ck=5627698ADE29FE3EC2538D70B2478E31&amp;selectedIndex=1&amp;ajaxhist=0&amp;ajaxserp=0" TargetMode="External"/><Relationship Id="rId5" Type="http://schemas.openxmlformats.org/officeDocument/2006/relationships/hyperlink" Target="https://www.tripadvisor.com/Restaurant_Review-g1905478-d12375415-Reviews-Bistrot_Pierre-Mumbles_Swansea_Swansea_County_South_Wales_Wales.html" TargetMode="External"/><Relationship Id="rId4" Type="http://schemas.openxmlformats.org/officeDocument/2006/relationships/hyperlink" Target="https://www.walesonline.co.uk/whats-on/food-drink-news/stunning-outdoor-dining-bubbles-returned-21696067"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1A3F57D-626F-8947-B9AA-B2ED86DBD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D3950-49E2-0894-5FBE-8D7F895C1C16}"/>
              </a:ext>
            </a:extLst>
          </p:cNvPr>
          <p:cNvSpPr>
            <a:spLocks noGrp="1"/>
          </p:cNvSpPr>
          <p:nvPr>
            <p:ph type="ctrTitle"/>
          </p:nvPr>
        </p:nvSpPr>
        <p:spPr>
          <a:xfrm>
            <a:off x="758651" y="84448"/>
            <a:ext cx="3994146" cy="2536159"/>
          </a:xfrm>
        </p:spPr>
        <p:txBody>
          <a:bodyPr anchor="b">
            <a:normAutofit/>
          </a:bodyPr>
          <a:lstStyle/>
          <a:p>
            <a:r>
              <a:rPr lang="en-US"/>
              <a:t>Bon Appetite Paris! </a:t>
            </a:r>
          </a:p>
        </p:txBody>
      </p:sp>
      <p:sp>
        <p:nvSpPr>
          <p:cNvPr id="3" name="Subtitle 2">
            <a:extLst>
              <a:ext uri="{FF2B5EF4-FFF2-40B4-BE49-F238E27FC236}">
                <a16:creationId xmlns:a16="http://schemas.microsoft.com/office/drawing/2014/main" id="{E03E0ED7-B400-184F-CEF9-56C115AD8044}"/>
              </a:ext>
            </a:extLst>
          </p:cNvPr>
          <p:cNvSpPr>
            <a:spLocks noGrp="1"/>
          </p:cNvSpPr>
          <p:nvPr>
            <p:ph type="subTitle" idx="1"/>
          </p:nvPr>
        </p:nvSpPr>
        <p:spPr>
          <a:xfrm>
            <a:off x="952501" y="3949334"/>
            <a:ext cx="3162300" cy="1432914"/>
          </a:xfrm>
        </p:spPr>
        <p:txBody>
          <a:bodyPr vert="horz" lIns="91440" tIns="45720" rIns="91440" bIns="45720" rtlCol="0" anchor="t">
            <a:normAutofit/>
          </a:bodyPr>
          <a:lstStyle/>
          <a:p>
            <a:pPr>
              <a:lnSpc>
                <a:spcPct val="100000"/>
              </a:lnSpc>
            </a:pPr>
            <a:r>
              <a:rPr lang="en-US" sz="1700">
                <a:solidFill>
                  <a:schemeClr val="tx1"/>
                </a:solidFill>
              </a:rPr>
              <a:t>Or it is not worth mentioning this phrase by all means? </a:t>
            </a:r>
          </a:p>
        </p:txBody>
      </p:sp>
      <p:pic>
        <p:nvPicPr>
          <p:cNvPr id="6" name="Picture 6" descr="Różowy, brązowy i zielony maccarons w tabeli">
            <a:extLst>
              <a:ext uri="{FF2B5EF4-FFF2-40B4-BE49-F238E27FC236}">
                <a16:creationId xmlns:a16="http://schemas.microsoft.com/office/drawing/2014/main" id="{3F0E064C-2B6E-79C8-6EE4-B90DE8A52BBB}"/>
              </a:ext>
            </a:extLst>
          </p:cNvPr>
          <p:cNvPicPr>
            <a:picLocks noChangeAspect="1"/>
          </p:cNvPicPr>
          <p:nvPr/>
        </p:nvPicPr>
        <p:blipFill rotWithShape="1">
          <a:blip r:embed="rId2"/>
          <a:srcRect l="31399" r="1" b="1"/>
          <a:stretch/>
        </p:blipFill>
        <p:spPr>
          <a:xfrm>
            <a:off x="7433857" y="-7697"/>
            <a:ext cx="3852835" cy="3748892"/>
          </a:xfrm>
          <a:custGeom>
            <a:avLst/>
            <a:gdLst/>
            <a:ahLst/>
            <a:cxnLst/>
            <a:rect l="l" t="t" r="r" b="b"/>
            <a:pathLst>
              <a:path w="3852835" h="3748892">
                <a:moveTo>
                  <a:pt x="2039" y="0"/>
                </a:moveTo>
                <a:lnTo>
                  <a:pt x="3850797" y="0"/>
                </a:lnTo>
                <a:lnTo>
                  <a:pt x="3852835" y="1257182"/>
                </a:lnTo>
                <a:lnTo>
                  <a:pt x="3851825" y="1283709"/>
                </a:lnTo>
                <a:lnTo>
                  <a:pt x="3852834" y="1905677"/>
                </a:lnTo>
                <a:cubicBezTo>
                  <a:pt x="3852834" y="2459920"/>
                  <a:pt x="3695589" y="2737336"/>
                  <a:pt x="3349647" y="2979232"/>
                </a:cubicBezTo>
                <a:cubicBezTo>
                  <a:pt x="2989876" y="3187669"/>
                  <a:pt x="2517644" y="3276872"/>
                  <a:pt x="2098579" y="3600716"/>
                </a:cubicBezTo>
                <a:lnTo>
                  <a:pt x="1923260" y="3748892"/>
                </a:lnTo>
                <a:lnTo>
                  <a:pt x="1754253" y="3600716"/>
                </a:lnTo>
                <a:cubicBezTo>
                  <a:pt x="1335186" y="3276872"/>
                  <a:pt x="862955" y="3187669"/>
                  <a:pt x="503186" y="2979232"/>
                </a:cubicBezTo>
                <a:cubicBezTo>
                  <a:pt x="157244" y="2737336"/>
                  <a:pt x="0" y="2459920"/>
                  <a:pt x="0" y="1905677"/>
                </a:cubicBezTo>
                <a:lnTo>
                  <a:pt x="1008" y="1283653"/>
                </a:lnTo>
                <a:lnTo>
                  <a:pt x="1" y="1257182"/>
                </a:lnTo>
                <a:close/>
              </a:path>
            </a:pathLst>
          </a:custGeom>
        </p:spPr>
      </p:pic>
      <p:pic>
        <p:nvPicPr>
          <p:cNvPr id="4" name="Picture 4" descr="Bon Apetite Paris">
            <a:extLst>
              <a:ext uri="{FF2B5EF4-FFF2-40B4-BE49-F238E27FC236}">
                <a16:creationId xmlns:a16="http://schemas.microsoft.com/office/drawing/2014/main" id="{730B41E6-023C-9B99-FDB4-BF72D722CA27}"/>
              </a:ext>
            </a:extLst>
          </p:cNvPr>
          <p:cNvPicPr>
            <a:picLocks noChangeAspect="1"/>
          </p:cNvPicPr>
          <p:nvPr/>
        </p:nvPicPr>
        <p:blipFill rotWithShape="1">
          <a:blip r:embed="rId3"/>
          <a:srcRect l="13991" r="21594"/>
          <a:stretch/>
        </p:blipFill>
        <p:spPr>
          <a:xfrm>
            <a:off x="5335404" y="2865563"/>
            <a:ext cx="3852835" cy="3992437"/>
          </a:xfrm>
          <a:custGeom>
            <a:avLst/>
            <a:gdLst/>
            <a:ahLst/>
            <a:cxnLst/>
            <a:rect l="l" t="t" r="r" b="b"/>
            <a:pathLst>
              <a:path w="3852835" h="3992437">
                <a:moveTo>
                  <a:pt x="1929575" y="0"/>
                </a:moveTo>
                <a:lnTo>
                  <a:pt x="2098582" y="148176"/>
                </a:lnTo>
                <a:cubicBezTo>
                  <a:pt x="2517649" y="472020"/>
                  <a:pt x="2989880" y="561223"/>
                  <a:pt x="3349649" y="769660"/>
                </a:cubicBezTo>
                <a:cubicBezTo>
                  <a:pt x="3695591" y="1011556"/>
                  <a:pt x="3852835" y="1288972"/>
                  <a:pt x="3852835" y="1843215"/>
                </a:cubicBezTo>
                <a:lnTo>
                  <a:pt x="3851827" y="2465239"/>
                </a:lnTo>
                <a:lnTo>
                  <a:pt x="3852834" y="2491710"/>
                </a:lnTo>
                <a:lnTo>
                  <a:pt x="3850402" y="3992437"/>
                </a:lnTo>
                <a:lnTo>
                  <a:pt x="2433" y="3992437"/>
                </a:lnTo>
                <a:lnTo>
                  <a:pt x="0" y="2491710"/>
                </a:lnTo>
                <a:lnTo>
                  <a:pt x="1010" y="2465183"/>
                </a:lnTo>
                <a:lnTo>
                  <a:pt x="1" y="1843215"/>
                </a:lnTo>
                <a:cubicBezTo>
                  <a:pt x="1" y="1288972"/>
                  <a:pt x="157246" y="1011556"/>
                  <a:pt x="503188" y="769660"/>
                </a:cubicBezTo>
                <a:cubicBezTo>
                  <a:pt x="862959" y="561223"/>
                  <a:pt x="1335191" y="472020"/>
                  <a:pt x="1754256" y="148176"/>
                </a:cubicBezTo>
                <a:close/>
              </a:path>
            </a:pathLst>
          </a:custGeom>
        </p:spPr>
      </p:pic>
      <p:sp>
        <p:nvSpPr>
          <p:cNvPr id="39" name="Freeform: Shape 52">
            <a:extLst>
              <a:ext uri="{FF2B5EF4-FFF2-40B4-BE49-F238E27FC236}">
                <a16:creationId xmlns:a16="http://schemas.microsoft.com/office/drawing/2014/main" id="{D63786BF-7AEB-F844-9C8C-6801828CA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364106" y="-15629"/>
            <a:ext cx="3994903" cy="3863969"/>
          </a:xfrm>
          <a:custGeom>
            <a:avLst/>
            <a:gdLst>
              <a:gd name="connsiteX0" fmla="*/ 1324902 w 2644724"/>
              <a:gd name="connsiteY0" fmla="*/ 0 h 2397243"/>
              <a:gd name="connsiteX1" fmla="*/ 1324529 w 2644724"/>
              <a:gd name="connsiteY1" fmla="*/ 2617 h 2397243"/>
              <a:gd name="connsiteX2" fmla="*/ 1440541 w 2644724"/>
              <a:gd name="connsiteY2" fmla="*/ 67117 h 2397243"/>
              <a:gd name="connsiteX3" fmla="*/ 2299319 w 2644724"/>
              <a:gd name="connsiteY3" fmla="*/ 337644 h 2397243"/>
              <a:gd name="connsiteX4" fmla="*/ 2644724 w 2644724"/>
              <a:gd name="connsiteY4" fmla="*/ 804953 h 2397243"/>
              <a:gd name="connsiteX5" fmla="*/ 2644724 w 2644724"/>
              <a:gd name="connsiteY5" fmla="*/ 2397217 h 2397243"/>
              <a:gd name="connsiteX6" fmla="*/ 2644719 w 2644724"/>
              <a:gd name="connsiteY6" fmla="*/ 2397243 h 2397243"/>
              <a:gd name="connsiteX7" fmla="*/ 6 w 2644724"/>
              <a:gd name="connsiteY7" fmla="*/ 2397243 h 2397243"/>
              <a:gd name="connsiteX8" fmla="*/ 0 w 2644724"/>
              <a:gd name="connsiteY8" fmla="*/ 2397217 h 2397243"/>
              <a:gd name="connsiteX9" fmla="*/ 0 w 2644724"/>
              <a:gd name="connsiteY9" fmla="*/ 804953 h 2397243"/>
              <a:gd name="connsiteX10" fmla="*/ 345405 w 2644724"/>
              <a:gd name="connsiteY10" fmla="*/ 337644 h 2397243"/>
              <a:gd name="connsiteX11" fmla="*/ 1204184 w 2644724"/>
              <a:gd name="connsiteY11" fmla="*/ 67117 h 2397243"/>
              <a:gd name="connsiteX12" fmla="*/ 1320196 w 2644724"/>
              <a:gd name="connsiteY12" fmla="*/ 2617 h 2397243"/>
              <a:gd name="connsiteX13" fmla="*/ 1322362 w 2644724"/>
              <a:gd name="connsiteY13" fmla="*/ 1412 h 2397243"/>
              <a:gd name="connsiteX0" fmla="*/ 1324902 w 2644724"/>
              <a:gd name="connsiteY0" fmla="*/ 0 h 2472784"/>
              <a:gd name="connsiteX1" fmla="*/ 1324529 w 2644724"/>
              <a:gd name="connsiteY1" fmla="*/ 78158 h 2472784"/>
              <a:gd name="connsiteX2" fmla="*/ 1440541 w 2644724"/>
              <a:gd name="connsiteY2" fmla="*/ 142658 h 2472784"/>
              <a:gd name="connsiteX3" fmla="*/ 2299319 w 2644724"/>
              <a:gd name="connsiteY3" fmla="*/ 413185 h 2472784"/>
              <a:gd name="connsiteX4" fmla="*/ 2644724 w 2644724"/>
              <a:gd name="connsiteY4" fmla="*/ 880494 h 2472784"/>
              <a:gd name="connsiteX5" fmla="*/ 2644724 w 2644724"/>
              <a:gd name="connsiteY5" fmla="*/ 2472758 h 2472784"/>
              <a:gd name="connsiteX6" fmla="*/ 2644719 w 2644724"/>
              <a:gd name="connsiteY6" fmla="*/ 2472784 h 2472784"/>
              <a:gd name="connsiteX7" fmla="*/ 6 w 2644724"/>
              <a:gd name="connsiteY7" fmla="*/ 2472784 h 2472784"/>
              <a:gd name="connsiteX8" fmla="*/ 0 w 2644724"/>
              <a:gd name="connsiteY8" fmla="*/ 2472758 h 2472784"/>
              <a:gd name="connsiteX9" fmla="*/ 0 w 2644724"/>
              <a:gd name="connsiteY9" fmla="*/ 880494 h 2472784"/>
              <a:gd name="connsiteX10" fmla="*/ 345405 w 2644724"/>
              <a:gd name="connsiteY10" fmla="*/ 413185 h 2472784"/>
              <a:gd name="connsiteX11" fmla="*/ 1204184 w 2644724"/>
              <a:gd name="connsiteY11" fmla="*/ 142658 h 2472784"/>
              <a:gd name="connsiteX12" fmla="*/ 1320196 w 2644724"/>
              <a:gd name="connsiteY12" fmla="*/ 78158 h 2472784"/>
              <a:gd name="connsiteX13" fmla="*/ 1322362 w 2644724"/>
              <a:gd name="connsiteY13" fmla="*/ 76953 h 2472784"/>
              <a:gd name="connsiteX14" fmla="*/ 1324902 w 2644724"/>
              <a:gd name="connsiteY14" fmla="*/ 0 h 2472784"/>
              <a:gd name="connsiteX0" fmla="*/ 1322362 w 2644724"/>
              <a:gd name="connsiteY0" fmla="*/ 3996 h 2399827"/>
              <a:gd name="connsiteX1" fmla="*/ 1324529 w 2644724"/>
              <a:gd name="connsiteY1" fmla="*/ 5201 h 2399827"/>
              <a:gd name="connsiteX2" fmla="*/ 1440541 w 2644724"/>
              <a:gd name="connsiteY2" fmla="*/ 69701 h 2399827"/>
              <a:gd name="connsiteX3" fmla="*/ 2299319 w 2644724"/>
              <a:gd name="connsiteY3" fmla="*/ 340228 h 2399827"/>
              <a:gd name="connsiteX4" fmla="*/ 2644724 w 2644724"/>
              <a:gd name="connsiteY4" fmla="*/ 807537 h 2399827"/>
              <a:gd name="connsiteX5" fmla="*/ 2644724 w 2644724"/>
              <a:gd name="connsiteY5" fmla="*/ 2399801 h 2399827"/>
              <a:gd name="connsiteX6" fmla="*/ 2644719 w 2644724"/>
              <a:gd name="connsiteY6" fmla="*/ 2399827 h 2399827"/>
              <a:gd name="connsiteX7" fmla="*/ 6 w 2644724"/>
              <a:gd name="connsiteY7" fmla="*/ 2399827 h 2399827"/>
              <a:gd name="connsiteX8" fmla="*/ 0 w 2644724"/>
              <a:gd name="connsiteY8" fmla="*/ 2399801 h 2399827"/>
              <a:gd name="connsiteX9" fmla="*/ 0 w 2644724"/>
              <a:gd name="connsiteY9" fmla="*/ 807537 h 2399827"/>
              <a:gd name="connsiteX10" fmla="*/ 345405 w 2644724"/>
              <a:gd name="connsiteY10" fmla="*/ 340228 h 2399827"/>
              <a:gd name="connsiteX11" fmla="*/ 1204184 w 2644724"/>
              <a:gd name="connsiteY11" fmla="*/ 69701 h 2399827"/>
              <a:gd name="connsiteX12" fmla="*/ 1320196 w 2644724"/>
              <a:gd name="connsiteY12" fmla="*/ 5201 h 2399827"/>
              <a:gd name="connsiteX13" fmla="*/ 1322362 w 2644724"/>
              <a:gd name="connsiteY13" fmla="*/ 3996 h 2399827"/>
              <a:gd name="connsiteX0" fmla="*/ 1322362 w 2644724"/>
              <a:gd name="connsiteY0" fmla="*/ 0 h 2461519"/>
              <a:gd name="connsiteX1" fmla="*/ 1324529 w 2644724"/>
              <a:gd name="connsiteY1" fmla="*/ 66893 h 2461519"/>
              <a:gd name="connsiteX2" fmla="*/ 1440541 w 2644724"/>
              <a:gd name="connsiteY2" fmla="*/ 131393 h 2461519"/>
              <a:gd name="connsiteX3" fmla="*/ 2299319 w 2644724"/>
              <a:gd name="connsiteY3" fmla="*/ 401920 h 2461519"/>
              <a:gd name="connsiteX4" fmla="*/ 2644724 w 2644724"/>
              <a:gd name="connsiteY4" fmla="*/ 869229 h 2461519"/>
              <a:gd name="connsiteX5" fmla="*/ 2644724 w 2644724"/>
              <a:gd name="connsiteY5" fmla="*/ 2461493 h 2461519"/>
              <a:gd name="connsiteX6" fmla="*/ 2644719 w 2644724"/>
              <a:gd name="connsiteY6" fmla="*/ 2461519 h 2461519"/>
              <a:gd name="connsiteX7" fmla="*/ 6 w 2644724"/>
              <a:gd name="connsiteY7" fmla="*/ 2461519 h 2461519"/>
              <a:gd name="connsiteX8" fmla="*/ 0 w 2644724"/>
              <a:gd name="connsiteY8" fmla="*/ 2461493 h 2461519"/>
              <a:gd name="connsiteX9" fmla="*/ 0 w 2644724"/>
              <a:gd name="connsiteY9" fmla="*/ 869229 h 2461519"/>
              <a:gd name="connsiteX10" fmla="*/ 345405 w 2644724"/>
              <a:gd name="connsiteY10" fmla="*/ 401920 h 2461519"/>
              <a:gd name="connsiteX11" fmla="*/ 1204184 w 2644724"/>
              <a:gd name="connsiteY11" fmla="*/ 131393 h 2461519"/>
              <a:gd name="connsiteX12" fmla="*/ 1320196 w 2644724"/>
              <a:gd name="connsiteY12" fmla="*/ 66893 h 2461519"/>
              <a:gd name="connsiteX13" fmla="*/ 1322362 w 2644724"/>
              <a:gd name="connsiteY13" fmla="*/ 0 h 2461519"/>
              <a:gd name="connsiteX0" fmla="*/ 1320196 w 2644724"/>
              <a:gd name="connsiteY0" fmla="*/ 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12" fmla="*/ 1320196 w 2644724"/>
              <a:gd name="connsiteY12" fmla="*/ 0 h 2394626"/>
              <a:gd name="connsiteX0" fmla="*/ 1204184 w 2644724"/>
              <a:gd name="connsiteY0" fmla="*/ 6450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0" fmla="*/ 1204184 w 2644724"/>
              <a:gd name="connsiteY0" fmla="*/ 84206 h 2414332"/>
              <a:gd name="connsiteX1" fmla="*/ 1324529 w 2644724"/>
              <a:gd name="connsiteY1" fmla="*/ 0 h 2414332"/>
              <a:gd name="connsiteX2" fmla="*/ 1440541 w 2644724"/>
              <a:gd name="connsiteY2" fmla="*/ 84206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204184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188792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8792 w 2644724"/>
              <a:gd name="connsiteY11" fmla="*/ 84206 h 2414332"/>
              <a:gd name="connsiteX0" fmla="*/ 1181815 w 2644724"/>
              <a:gd name="connsiteY0" fmla="*/ 88701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1815 w 2644724"/>
              <a:gd name="connsiteY11" fmla="*/ 88701 h 2414332"/>
              <a:gd name="connsiteX0" fmla="*/ 0 w 2644724"/>
              <a:gd name="connsiteY0" fmla="*/ 2414306 h 2453562"/>
              <a:gd name="connsiteX1" fmla="*/ 0 w 2644724"/>
              <a:gd name="connsiteY1" fmla="*/ 822042 h 2453562"/>
              <a:gd name="connsiteX2" fmla="*/ 345405 w 2644724"/>
              <a:gd name="connsiteY2" fmla="*/ 354733 h 2453562"/>
              <a:gd name="connsiteX3" fmla="*/ 1181815 w 2644724"/>
              <a:gd name="connsiteY3" fmla="*/ 88701 h 2453562"/>
              <a:gd name="connsiteX4" fmla="*/ 1324529 w 2644724"/>
              <a:gd name="connsiteY4" fmla="*/ 0 h 2453562"/>
              <a:gd name="connsiteX5" fmla="*/ 1455933 w 2644724"/>
              <a:gd name="connsiteY5" fmla="*/ 80922 h 2453562"/>
              <a:gd name="connsiteX6" fmla="*/ 2299319 w 2644724"/>
              <a:gd name="connsiteY6" fmla="*/ 354733 h 2453562"/>
              <a:gd name="connsiteX7" fmla="*/ 2644724 w 2644724"/>
              <a:gd name="connsiteY7" fmla="*/ 822042 h 2453562"/>
              <a:gd name="connsiteX8" fmla="*/ 2644724 w 2644724"/>
              <a:gd name="connsiteY8" fmla="*/ 2414306 h 2453562"/>
              <a:gd name="connsiteX9" fmla="*/ 2644719 w 2644724"/>
              <a:gd name="connsiteY9" fmla="*/ 2414332 h 2453562"/>
              <a:gd name="connsiteX10" fmla="*/ 6 w 2644724"/>
              <a:gd name="connsiteY10" fmla="*/ 2414332 h 2453562"/>
              <a:gd name="connsiteX11" fmla="*/ 60547 w 2644724"/>
              <a:gd name="connsiteY11" fmla="*/ 2453562 h 245356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10" fmla="*/ 6 w 2644724"/>
              <a:gd name="connsiteY10"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0" fmla="*/ 0 w 2644724"/>
              <a:gd name="connsiteY0" fmla="*/ 2414306 h 2414332"/>
              <a:gd name="connsiteX1" fmla="*/ 822 w 2644724"/>
              <a:gd name="connsiteY1" fmla="*/ 1668912 h 2414332"/>
              <a:gd name="connsiteX2" fmla="*/ 0 w 2644724"/>
              <a:gd name="connsiteY2" fmla="*/ 822042 h 2414332"/>
              <a:gd name="connsiteX3" fmla="*/ 345405 w 2644724"/>
              <a:gd name="connsiteY3" fmla="*/ 354733 h 2414332"/>
              <a:gd name="connsiteX4" fmla="*/ 1181815 w 2644724"/>
              <a:gd name="connsiteY4" fmla="*/ 88701 h 2414332"/>
              <a:gd name="connsiteX5" fmla="*/ 1324529 w 2644724"/>
              <a:gd name="connsiteY5" fmla="*/ 0 h 2414332"/>
              <a:gd name="connsiteX6" fmla="*/ 1455933 w 2644724"/>
              <a:gd name="connsiteY6" fmla="*/ 80922 h 2414332"/>
              <a:gd name="connsiteX7" fmla="*/ 2299319 w 2644724"/>
              <a:gd name="connsiteY7" fmla="*/ 354733 h 2414332"/>
              <a:gd name="connsiteX8" fmla="*/ 2644724 w 2644724"/>
              <a:gd name="connsiteY8" fmla="*/ 822042 h 2414332"/>
              <a:gd name="connsiteX9" fmla="*/ 2644724 w 2644724"/>
              <a:gd name="connsiteY9" fmla="*/ 2414306 h 2414332"/>
              <a:gd name="connsiteX10" fmla="*/ 2644719 w 2644724"/>
              <a:gd name="connsiteY10" fmla="*/ 2414332 h 2414332"/>
              <a:gd name="connsiteX0" fmla="*/ 0 w 2644724"/>
              <a:gd name="connsiteY0" fmla="*/ 2414306 h 2414332"/>
              <a:gd name="connsiteX1" fmla="*/ 822 w 2644724"/>
              <a:gd name="connsiteY1" fmla="*/ 1650458 h 2414332"/>
              <a:gd name="connsiteX2" fmla="*/ 0 w 2644724"/>
              <a:gd name="connsiteY2" fmla="*/ 822042 h 2414332"/>
              <a:gd name="connsiteX3" fmla="*/ 345405 w 2644724"/>
              <a:gd name="connsiteY3" fmla="*/ 354733 h 2414332"/>
              <a:gd name="connsiteX4" fmla="*/ 1181815 w 2644724"/>
              <a:gd name="connsiteY4" fmla="*/ 88701 h 2414332"/>
              <a:gd name="connsiteX5" fmla="*/ 1324529 w 2644724"/>
              <a:gd name="connsiteY5" fmla="*/ 0 h 2414332"/>
              <a:gd name="connsiteX6" fmla="*/ 1455933 w 2644724"/>
              <a:gd name="connsiteY6" fmla="*/ 80922 h 2414332"/>
              <a:gd name="connsiteX7" fmla="*/ 2299319 w 2644724"/>
              <a:gd name="connsiteY7" fmla="*/ 354733 h 2414332"/>
              <a:gd name="connsiteX8" fmla="*/ 2644724 w 2644724"/>
              <a:gd name="connsiteY8" fmla="*/ 822042 h 2414332"/>
              <a:gd name="connsiteX9" fmla="*/ 2644724 w 2644724"/>
              <a:gd name="connsiteY9" fmla="*/ 2414306 h 2414332"/>
              <a:gd name="connsiteX10" fmla="*/ 2644719 w 2644724"/>
              <a:gd name="connsiteY10" fmla="*/ 2414332 h 2414332"/>
              <a:gd name="connsiteX0" fmla="*/ 0 w 2645225"/>
              <a:gd name="connsiteY0" fmla="*/ 2414306 h 2414332"/>
              <a:gd name="connsiteX1" fmla="*/ 822 w 2645225"/>
              <a:gd name="connsiteY1" fmla="*/ 1650458 h 2414332"/>
              <a:gd name="connsiteX2" fmla="*/ 0 w 2645225"/>
              <a:gd name="connsiteY2" fmla="*/ 822042 h 2414332"/>
              <a:gd name="connsiteX3" fmla="*/ 345405 w 2645225"/>
              <a:gd name="connsiteY3" fmla="*/ 354733 h 2414332"/>
              <a:gd name="connsiteX4" fmla="*/ 1181815 w 2645225"/>
              <a:gd name="connsiteY4" fmla="*/ 88701 h 2414332"/>
              <a:gd name="connsiteX5" fmla="*/ 1324529 w 2645225"/>
              <a:gd name="connsiteY5" fmla="*/ 0 h 2414332"/>
              <a:gd name="connsiteX6" fmla="*/ 1455933 w 2645225"/>
              <a:gd name="connsiteY6" fmla="*/ 80922 h 2414332"/>
              <a:gd name="connsiteX7" fmla="*/ 2299319 w 2645225"/>
              <a:gd name="connsiteY7" fmla="*/ 354733 h 2414332"/>
              <a:gd name="connsiteX8" fmla="*/ 2644724 w 2645225"/>
              <a:gd name="connsiteY8" fmla="*/ 822042 h 2414332"/>
              <a:gd name="connsiteX9" fmla="*/ 2645225 w 2645225"/>
              <a:gd name="connsiteY9" fmla="*/ 1658846 h 2414332"/>
              <a:gd name="connsiteX10" fmla="*/ 2644724 w 2645225"/>
              <a:gd name="connsiteY10" fmla="*/ 2414306 h 2414332"/>
              <a:gd name="connsiteX11" fmla="*/ 2644719 w 2645225"/>
              <a:gd name="connsiteY11" fmla="*/ 2414332 h 2414332"/>
              <a:gd name="connsiteX0" fmla="*/ 0 w 2645225"/>
              <a:gd name="connsiteY0" fmla="*/ 2414306 h 2414306"/>
              <a:gd name="connsiteX1" fmla="*/ 822 w 2645225"/>
              <a:gd name="connsiteY1" fmla="*/ 1650458 h 2414306"/>
              <a:gd name="connsiteX2" fmla="*/ 0 w 2645225"/>
              <a:gd name="connsiteY2" fmla="*/ 822042 h 2414306"/>
              <a:gd name="connsiteX3" fmla="*/ 345405 w 2645225"/>
              <a:gd name="connsiteY3" fmla="*/ 354733 h 2414306"/>
              <a:gd name="connsiteX4" fmla="*/ 1181815 w 2645225"/>
              <a:gd name="connsiteY4" fmla="*/ 88701 h 2414306"/>
              <a:gd name="connsiteX5" fmla="*/ 1324529 w 2645225"/>
              <a:gd name="connsiteY5" fmla="*/ 0 h 2414306"/>
              <a:gd name="connsiteX6" fmla="*/ 1455933 w 2645225"/>
              <a:gd name="connsiteY6" fmla="*/ 80922 h 2414306"/>
              <a:gd name="connsiteX7" fmla="*/ 2299319 w 2645225"/>
              <a:gd name="connsiteY7" fmla="*/ 354733 h 2414306"/>
              <a:gd name="connsiteX8" fmla="*/ 2644724 w 2645225"/>
              <a:gd name="connsiteY8" fmla="*/ 822042 h 2414306"/>
              <a:gd name="connsiteX9" fmla="*/ 2645225 w 2645225"/>
              <a:gd name="connsiteY9" fmla="*/ 1658846 h 2414306"/>
              <a:gd name="connsiteX10" fmla="*/ 2644724 w 2645225"/>
              <a:gd name="connsiteY10" fmla="*/ 2414306 h 2414306"/>
              <a:gd name="connsiteX0" fmla="*/ 0 w 2645225"/>
              <a:gd name="connsiteY0" fmla="*/ 2414306 h 2414306"/>
              <a:gd name="connsiteX1" fmla="*/ 822 w 2645225"/>
              <a:gd name="connsiteY1" fmla="*/ 1650458 h 2414306"/>
              <a:gd name="connsiteX2" fmla="*/ 0 w 2645225"/>
              <a:gd name="connsiteY2" fmla="*/ 822042 h 2414306"/>
              <a:gd name="connsiteX3" fmla="*/ 345405 w 2645225"/>
              <a:gd name="connsiteY3" fmla="*/ 354733 h 2414306"/>
              <a:gd name="connsiteX4" fmla="*/ 1181815 w 2645225"/>
              <a:gd name="connsiteY4" fmla="*/ 88701 h 2414306"/>
              <a:gd name="connsiteX5" fmla="*/ 1324529 w 2645225"/>
              <a:gd name="connsiteY5" fmla="*/ 0 h 2414306"/>
              <a:gd name="connsiteX6" fmla="*/ 1455933 w 2645225"/>
              <a:gd name="connsiteY6" fmla="*/ 80922 h 2414306"/>
              <a:gd name="connsiteX7" fmla="*/ 2299319 w 2645225"/>
              <a:gd name="connsiteY7" fmla="*/ 354733 h 2414306"/>
              <a:gd name="connsiteX8" fmla="*/ 2644724 w 2645225"/>
              <a:gd name="connsiteY8" fmla="*/ 822042 h 2414306"/>
              <a:gd name="connsiteX9" fmla="*/ 2645225 w 2645225"/>
              <a:gd name="connsiteY9" fmla="*/ 1658846 h 2414306"/>
              <a:gd name="connsiteX0" fmla="*/ 822 w 2645225"/>
              <a:gd name="connsiteY0" fmla="*/ 1650458 h 1658846"/>
              <a:gd name="connsiteX1" fmla="*/ 0 w 2645225"/>
              <a:gd name="connsiteY1" fmla="*/ 822042 h 1658846"/>
              <a:gd name="connsiteX2" fmla="*/ 345405 w 2645225"/>
              <a:gd name="connsiteY2" fmla="*/ 354733 h 1658846"/>
              <a:gd name="connsiteX3" fmla="*/ 1181815 w 2645225"/>
              <a:gd name="connsiteY3" fmla="*/ 88701 h 1658846"/>
              <a:gd name="connsiteX4" fmla="*/ 1324529 w 2645225"/>
              <a:gd name="connsiteY4" fmla="*/ 0 h 1658846"/>
              <a:gd name="connsiteX5" fmla="*/ 1455933 w 2645225"/>
              <a:gd name="connsiteY5" fmla="*/ 80922 h 1658846"/>
              <a:gd name="connsiteX6" fmla="*/ 2299319 w 2645225"/>
              <a:gd name="connsiteY6" fmla="*/ 354733 h 1658846"/>
              <a:gd name="connsiteX7" fmla="*/ 2644724 w 2645225"/>
              <a:gd name="connsiteY7" fmla="*/ 822042 h 1658846"/>
              <a:gd name="connsiteX8" fmla="*/ 2645225 w 2645225"/>
              <a:gd name="connsiteY8" fmla="*/ 1658846 h 1658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5225" h="1658846">
                <a:moveTo>
                  <a:pt x="822" y="1650458"/>
                </a:moveTo>
                <a:lnTo>
                  <a:pt x="0" y="822042"/>
                </a:lnTo>
                <a:cubicBezTo>
                  <a:pt x="0" y="580785"/>
                  <a:pt x="107938" y="460028"/>
                  <a:pt x="345405" y="354733"/>
                </a:cubicBezTo>
                <a:cubicBezTo>
                  <a:pt x="592364" y="264002"/>
                  <a:pt x="894152" y="229668"/>
                  <a:pt x="1181815" y="88701"/>
                </a:cubicBezTo>
                <a:lnTo>
                  <a:pt x="1324529" y="0"/>
                </a:lnTo>
                <a:lnTo>
                  <a:pt x="1455933" y="80922"/>
                </a:lnTo>
                <a:cubicBezTo>
                  <a:pt x="1743596" y="221889"/>
                  <a:pt x="2052361" y="264002"/>
                  <a:pt x="2299319" y="354733"/>
                </a:cubicBezTo>
                <a:cubicBezTo>
                  <a:pt x="2536786" y="460028"/>
                  <a:pt x="2644724" y="580785"/>
                  <a:pt x="2644724" y="822042"/>
                </a:cubicBezTo>
                <a:lnTo>
                  <a:pt x="2645225" y="1658846"/>
                </a:ln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53">
            <a:extLst>
              <a:ext uri="{FF2B5EF4-FFF2-40B4-BE49-F238E27FC236}">
                <a16:creationId xmlns:a16="http://schemas.microsoft.com/office/drawing/2014/main" id="{45159B87-E988-4045-87F8-935850A50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6410" y="2758419"/>
            <a:ext cx="3994146" cy="4121502"/>
          </a:xfrm>
          <a:custGeom>
            <a:avLst/>
            <a:gdLst>
              <a:gd name="connsiteX0" fmla="*/ 1324902 w 2644724"/>
              <a:gd name="connsiteY0" fmla="*/ 0 h 2397243"/>
              <a:gd name="connsiteX1" fmla="*/ 1324529 w 2644724"/>
              <a:gd name="connsiteY1" fmla="*/ 2617 h 2397243"/>
              <a:gd name="connsiteX2" fmla="*/ 1440541 w 2644724"/>
              <a:gd name="connsiteY2" fmla="*/ 67117 h 2397243"/>
              <a:gd name="connsiteX3" fmla="*/ 2299319 w 2644724"/>
              <a:gd name="connsiteY3" fmla="*/ 337644 h 2397243"/>
              <a:gd name="connsiteX4" fmla="*/ 2644724 w 2644724"/>
              <a:gd name="connsiteY4" fmla="*/ 804953 h 2397243"/>
              <a:gd name="connsiteX5" fmla="*/ 2644724 w 2644724"/>
              <a:gd name="connsiteY5" fmla="*/ 2397217 h 2397243"/>
              <a:gd name="connsiteX6" fmla="*/ 2644719 w 2644724"/>
              <a:gd name="connsiteY6" fmla="*/ 2397243 h 2397243"/>
              <a:gd name="connsiteX7" fmla="*/ 6 w 2644724"/>
              <a:gd name="connsiteY7" fmla="*/ 2397243 h 2397243"/>
              <a:gd name="connsiteX8" fmla="*/ 0 w 2644724"/>
              <a:gd name="connsiteY8" fmla="*/ 2397217 h 2397243"/>
              <a:gd name="connsiteX9" fmla="*/ 0 w 2644724"/>
              <a:gd name="connsiteY9" fmla="*/ 804953 h 2397243"/>
              <a:gd name="connsiteX10" fmla="*/ 345405 w 2644724"/>
              <a:gd name="connsiteY10" fmla="*/ 337644 h 2397243"/>
              <a:gd name="connsiteX11" fmla="*/ 1204184 w 2644724"/>
              <a:gd name="connsiteY11" fmla="*/ 67117 h 2397243"/>
              <a:gd name="connsiteX12" fmla="*/ 1320196 w 2644724"/>
              <a:gd name="connsiteY12" fmla="*/ 2617 h 2397243"/>
              <a:gd name="connsiteX13" fmla="*/ 1322362 w 2644724"/>
              <a:gd name="connsiteY13" fmla="*/ 1412 h 2397243"/>
              <a:gd name="connsiteX0" fmla="*/ 1324902 w 2644724"/>
              <a:gd name="connsiteY0" fmla="*/ 0 h 2472784"/>
              <a:gd name="connsiteX1" fmla="*/ 1324529 w 2644724"/>
              <a:gd name="connsiteY1" fmla="*/ 78158 h 2472784"/>
              <a:gd name="connsiteX2" fmla="*/ 1440541 w 2644724"/>
              <a:gd name="connsiteY2" fmla="*/ 142658 h 2472784"/>
              <a:gd name="connsiteX3" fmla="*/ 2299319 w 2644724"/>
              <a:gd name="connsiteY3" fmla="*/ 413185 h 2472784"/>
              <a:gd name="connsiteX4" fmla="*/ 2644724 w 2644724"/>
              <a:gd name="connsiteY4" fmla="*/ 880494 h 2472784"/>
              <a:gd name="connsiteX5" fmla="*/ 2644724 w 2644724"/>
              <a:gd name="connsiteY5" fmla="*/ 2472758 h 2472784"/>
              <a:gd name="connsiteX6" fmla="*/ 2644719 w 2644724"/>
              <a:gd name="connsiteY6" fmla="*/ 2472784 h 2472784"/>
              <a:gd name="connsiteX7" fmla="*/ 6 w 2644724"/>
              <a:gd name="connsiteY7" fmla="*/ 2472784 h 2472784"/>
              <a:gd name="connsiteX8" fmla="*/ 0 w 2644724"/>
              <a:gd name="connsiteY8" fmla="*/ 2472758 h 2472784"/>
              <a:gd name="connsiteX9" fmla="*/ 0 w 2644724"/>
              <a:gd name="connsiteY9" fmla="*/ 880494 h 2472784"/>
              <a:gd name="connsiteX10" fmla="*/ 345405 w 2644724"/>
              <a:gd name="connsiteY10" fmla="*/ 413185 h 2472784"/>
              <a:gd name="connsiteX11" fmla="*/ 1204184 w 2644724"/>
              <a:gd name="connsiteY11" fmla="*/ 142658 h 2472784"/>
              <a:gd name="connsiteX12" fmla="*/ 1320196 w 2644724"/>
              <a:gd name="connsiteY12" fmla="*/ 78158 h 2472784"/>
              <a:gd name="connsiteX13" fmla="*/ 1322362 w 2644724"/>
              <a:gd name="connsiteY13" fmla="*/ 76953 h 2472784"/>
              <a:gd name="connsiteX14" fmla="*/ 1324902 w 2644724"/>
              <a:gd name="connsiteY14" fmla="*/ 0 h 2472784"/>
              <a:gd name="connsiteX0" fmla="*/ 1322362 w 2644724"/>
              <a:gd name="connsiteY0" fmla="*/ 3996 h 2399827"/>
              <a:gd name="connsiteX1" fmla="*/ 1324529 w 2644724"/>
              <a:gd name="connsiteY1" fmla="*/ 5201 h 2399827"/>
              <a:gd name="connsiteX2" fmla="*/ 1440541 w 2644724"/>
              <a:gd name="connsiteY2" fmla="*/ 69701 h 2399827"/>
              <a:gd name="connsiteX3" fmla="*/ 2299319 w 2644724"/>
              <a:gd name="connsiteY3" fmla="*/ 340228 h 2399827"/>
              <a:gd name="connsiteX4" fmla="*/ 2644724 w 2644724"/>
              <a:gd name="connsiteY4" fmla="*/ 807537 h 2399827"/>
              <a:gd name="connsiteX5" fmla="*/ 2644724 w 2644724"/>
              <a:gd name="connsiteY5" fmla="*/ 2399801 h 2399827"/>
              <a:gd name="connsiteX6" fmla="*/ 2644719 w 2644724"/>
              <a:gd name="connsiteY6" fmla="*/ 2399827 h 2399827"/>
              <a:gd name="connsiteX7" fmla="*/ 6 w 2644724"/>
              <a:gd name="connsiteY7" fmla="*/ 2399827 h 2399827"/>
              <a:gd name="connsiteX8" fmla="*/ 0 w 2644724"/>
              <a:gd name="connsiteY8" fmla="*/ 2399801 h 2399827"/>
              <a:gd name="connsiteX9" fmla="*/ 0 w 2644724"/>
              <a:gd name="connsiteY9" fmla="*/ 807537 h 2399827"/>
              <a:gd name="connsiteX10" fmla="*/ 345405 w 2644724"/>
              <a:gd name="connsiteY10" fmla="*/ 340228 h 2399827"/>
              <a:gd name="connsiteX11" fmla="*/ 1204184 w 2644724"/>
              <a:gd name="connsiteY11" fmla="*/ 69701 h 2399827"/>
              <a:gd name="connsiteX12" fmla="*/ 1320196 w 2644724"/>
              <a:gd name="connsiteY12" fmla="*/ 5201 h 2399827"/>
              <a:gd name="connsiteX13" fmla="*/ 1322362 w 2644724"/>
              <a:gd name="connsiteY13" fmla="*/ 3996 h 2399827"/>
              <a:gd name="connsiteX0" fmla="*/ 1322362 w 2644724"/>
              <a:gd name="connsiteY0" fmla="*/ 0 h 2461519"/>
              <a:gd name="connsiteX1" fmla="*/ 1324529 w 2644724"/>
              <a:gd name="connsiteY1" fmla="*/ 66893 h 2461519"/>
              <a:gd name="connsiteX2" fmla="*/ 1440541 w 2644724"/>
              <a:gd name="connsiteY2" fmla="*/ 131393 h 2461519"/>
              <a:gd name="connsiteX3" fmla="*/ 2299319 w 2644724"/>
              <a:gd name="connsiteY3" fmla="*/ 401920 h 2461519"/>
              <a:gd name="connsiteX4" fmla="*/ 2644724 w 2644724"/>
              <a:gd name="connsiteY4" fmla="*/ 869229 h 2461519"/>
              <a:gd name="connsiteX5" fmla="*/ 2644724 w 2644724"/>
              <a:gd name="connsiteY5" fmla="*/ 2461493 h 2461519"/>
              <a:gd name="connsiteX6" fmla="*/ 2644719 w 2644724"/>
              <a:gd name="connsiteY6" fmla="*/ 2461519 h 2461519"/>
              <a:gd name="connsiteX7" fmla="*/ 6 w 2644724"/>
              <a:gd name="connsiteY7" fmla="*/ 2461519 h 2461519"/>
              <a:gd name="connsiteX8" fmla="*/ 0 w 2644724"/>
              <a:gd name="connsiteY8" fmla="*/ 2461493 h 2461519"/>
              <a:gd name="connsiteX9" fmla="*/ 0 w 2644724"/>
              <a:gd name="connsiteY9" fmla="*/ 869229 h 2461519"/>
              <a:gd name="connsiteX10" fmla="*/ 345405 w 2644724"/>
              <a:gd name="connsiteY10" fmla="*/ 401920 h 2461519"/>
              <a:gd name="connsiteX11" fmla="*/ 1204184 w 2644724"/>
              <a:gd name="connsiteY11" fmla="*/ 131393 h 2461519"/>
              <a:gd name="connsiteX12" fmla="*/ 1320196 w 2644724"/>
              <a:gd name="connsiteY12" fmla="*/ 66893 h 2461519"/>
              <a:gd name="connsiteX13" fmla="*/ 1322362 w 2644724"/>
              <a:gd name="connsiteY13" fmla="*/ 0 h 2461519"/>
              <a:gd name="connsiteX0" fmla="*/ 1320196 w 2644724"/>
              <a:gd name="connsiteY0" fmla="*/ 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12" fmla="*/ 1320196 w 2644724"/>
              <a:gd name="connsiteY12" fmla="*/ 0 h 2394626"/>
              <a:gd name="connsiteX0" fmla="*/ 1204184 w 2644724"/>
              <a:gd name="connsiteY0" fmla="*/ 6450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0" fmla="*/ 1204184 w 2644724"/>
              <a:gd name="connsiteY0" fmla="*/ 84206 h 2414332"/>
              <a:gd name="connsiteX1" fmla="*/ 1324529 w 2644724"/>
              <a:gd name="connsiteY1" fmla="*/ 0 h 2414332"/>
              <a:gd name="connsiteX2" fmla="*/ 1440541 w 2644724"/>
              <a:gd name="connsiteY2" fmla="*/ 84206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204184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188792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8792 w 2644724"/>
              <a:gd name="connsiteY11" fmla="*/ 84206 h 2414332"/>
              <a:gd name="connsiteX0" fmla="*/ 1181815 w 2644724"/>
              <a:gd name="connsiteY0" fmla="*/ 88701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1815 w 2644724"/>
              <a:gd name="connsiteY11" fmla="*/ 88701 h 2414332"/>
              <a:gd name="connsiteX0" fmla="*/ 0 w 2644724"/>
              <a:gd name="connsiteY0" fmla="*/ 2414306 h 2453562"/>
              <a:gd name="connsiteX1" fmla="*/ 0 w 2644724"/>
              <a:gd name="connsiteY1" fmla="*/ 822042 h 2453562"/>
              <a:gd name="connsiteX2" fmla="*/ 345405 w 2644724"/>
              <a:gd name="connsiteY2" fmla="*/ 354733 h 2453562"/>
              <a:gd name="connsiteX3" fmla="*/ 1181815 w 2644724"/>
              <a:gd name="connsiteY3" fmla="*/ 88701 h 2453562"/>
              <a:gd name="connsiteX4" fmla="*/ 1324529 w 2644724"/>
              <a:gd name="connsiteY4" fmla="*/ 0 h 2453562"/>
              <a:gd name="connsiteX5" fmla="*/ 1455933 w 2644724"/>
              <a:gd name="connsiteY5" fmla="*/ 80922 h 2453562"/>
              <a:gd name="connsiteX6" fmla="*/ 2299319 w 2644724"/>
              <a:gd name="connsiteY6" fmla="*/ 354733 h 2453562"/>
              <a:gd name="connsiteX7" fmla="*/ 2644724 w 2644724"/>
              <a:gd name="connsiteY7" fmla="*/ 822042 h 2453562"/>
              <a:gd name="connsiteX8" fmla="*/ 2644724 w 2644724"/>
              <a:gd name="connsiteY8" fmla="*/ 2414306 h 2453562"/>
              <a:gd name="connsiteX9" fmla="*/ 2644719 w 2644724"/>
              <a:gd name="connsiteY9" fmla="*/ 2414332 h 2453562"/>
              <a:gd name="connsiteX10" fmla="*/ 6 w 2644724"/>
              <a:gd name="connsiteY10" fmla="*/ 2414332 h 2453562"/>
              <a:gd name="connsiteX11" fmla="*/ 60547 w 2644724"/>
              <a:gd name="connsiteY11" fmla="*/ 2453562 h 245356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10" fmla="*/ 6 w 2644724"/>
              <a:gd name="connsiteY10"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0" fmla="*/ 0 w 2644724"/>
              <a:gd name="connsiteY0" fmla="*/ 2414306 h 2414306"/>
              <a:gd name="connsiteX1" fmla="*/ 0 w 2644724"/>
              <a:gd name="connsiteY1" fmla="*/ 822042 h 2414306"/>
              <a:gd name="connsiteX2" fmla="*/ 345405 w 2644724"/>
              <a:gd name="connsiteY2" fmla="*/ 354733 h 2414306"/>
              <a:gd name="connsiteX3" fmla="*/ 1181815 w 2644724"/>
              <a:gd name="connsiteY3" fmla="*/ 88701 h 2414306"/>
              <a:gd name="connsiteX4" fmla="*/ 1324529 w 2644724"/>
              <a:gd name="connsiteY4" fmla="*/ 0 h 2414306"/>
              <a:gd name="connsiteX5" fmla="*/ 1455933 w 2644724"/>
              <a:gd name="connsiteY5" fmla="*/ 80922 h 2414306"/>
              <a:gd name="connsiteX6" fmla="*/ 2299319 w 2644724"/>
              <a:gd name="connsiteY6" fmla="*/ 354733 h 2414306"/>
              <a:gd name="connsiteX7" fmla="*/ 2644724 w 2644724"/>
              <a:gd name="connsiteY7" fmla="*/ 822042 h 2414306"/>
              <a:gd name="connsiteX8" fmla="*/ 2644724 w 2644724"/>
              <a:gd name="connsiteY8" fmla="*/ 2414306 h 2414306"/>
              <a:gd name="connsiteX9" fmla="*/ 2644719 w 2644724"/>
              <a:gd name="connsiteY9" fmla="*/ 1769408 h 2414306"/>
              <a:gd name="connsiteX0" fmla="*/ 8650 w 2644724"/>
              <a:gd name="connsiteY0" fmla="*/ 1758166 h 2414306"/>
              <a:gd name="connsiteX1" fmla="*/ 0 w 2644724"/>
              <a:gd name="connsiteY1" fmla="*/ 822042 h 2414306"/>
              <a:gd name="connsiteX2" fmla="*/ 345405 w 2644724"/>
              <a:gd name="connsiteY2" fmla="*/ 354733 h 2414306"/>
              <a:gd name="connsiteX3" fmla="*/ 1181815 w 2644724"/>
              <a:gd name="connsiteY3" fmla="*/ 88701 h 2414306"/>
              <a:gd name="connsiteX4" fmla="*/ 1324529 w 2644724"/>
              <a:gd name="connsiteY4" fmla="*/ 0 h 2414306"/>
              <a:gd name="connsiteX5" fmla="*/ 1455933 w 2644724"/>
              <a:gd name="connsiteY5" fmla="*/ 80922 h 2414306"/>
              <a:gd name="connsiteX6" fmla="*/ 2299319 w 2644724"/>
              <a:gd name="connsiteY6" fmla="*/ 354733 h 2414306"/>
              <a:gd name="connsiteX7" fmla="*/ 2644724 w 2644724"/>
              <a:gd name="connsiteY7" fmla="*/ 822042 h 2414306"/>
              <a:gd name="connsiteX8" fmla="*/ 2644724 w 2644724"/>
              <a:gd name="connsiteY8" fmla="*/ 2414306 h 2414306"/>
              <a:gd name="connsiteX9" fmla="*/ 2644719 w 2644724"/>
              <a:gd name="connsiteY9" fmla="*/ 1769408 h 2414306"/>
              <a:gd name="connsiteX0" fmla="*/ 8650 w 2644724"/>
              <a:gd name="connsiteY0" fmla="*/ 1758166 h 1769408"/>
              <a:gd name="connsiteX1" fmla="*/ 0 w 2644724"/>
              <a:gd name="connsiteY1" fmla="*/ 822042 h 1769408"/>
              <a:gd name="connsiteX2" fmla="*/ 345405 w 2644724"/>
              <a:gd name="connsiteY2" fmla="*/ 354733 h 1769408"/>
              <a:gd name="connsiteX3" fmla="*/ 1181815 w 2644724"/>
              <a:gd name="connsiteY3" fmla="*/ 88701 h 1769408"/>
              <a:gd name="connsiteX4" fmla="*/ 1324529 w 2644724"/>
              <a:gd name="connsiteY4" fmla="*/ 0 h 1769408"/>
              <a:gd name="connsiteX5" fmla="*/ 1455933 w 2644724"/>
              <a:gd name="connsiteY5" fmla="*/ 80922 h 1769408"/>
              <a:gd name="connsiteX6" fmla="*/ 2299319 w 2644724"/>
              <a:gd name="connsiteY6" fmla="*/ 354733 h 1769408"/>
              <a:gd name="connsiteX7" fmla="*/ 2644724 w 2644724"/>
              <a:gd name="connsiteY7" fmla="*/ 822042 h 1769408"/>
              <a:gd name="connsiteX8" fmla="*/ 2644719 w 2644724"/>
              <a:gd name="connsiteY8" fmla="*/ 1769408 h 1769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4724" h="1769408">
                <a:moveTo>
                  <a:pt x="8650" y="1758166"/>
                </a:moveTo>
                <a:cubicBezTo>
                  <a:pt x="5767" y="1446125"/>
                  <a:pt x="2883" y="1134083"/>
                  <a:pt x="0" y="822042"/>
                </a:cubicBezTo>
                <a:cubicBezTo>
                  <a:pt x="0" y="580785"/>
                  <a:pt x="107938" y="460028"/>
                  <a:pt x="345405" y="354733"/>
                </a:cubicBezTo>
                <a:cubicBezTo>
                  <a:pt x="592364" y="264002"/>
                  <a:pt x="894152" y="229668"/>
                  <a:pt x="1181815" y="88701"/>
                </a:cubicBezTo>
                <a:lnTo>
                  <a:pt x="1324529" y="0"/>
                </a:lnTo>
                <a:lnTo>
                  <a:pt x="1455933" y="80922"/>
                </a:lnTo>
                <a:cubicBezTo>
                  <a:pt x="1743596" y="221889"/>
                  <a:pt x="2052361" y="264002"/>
                  <a:pt x="2299319" y="354733"/>
                </a:cubicBezTo>
                <a:cubicBezTo>
                  <a:pt x="2536786" y="460028"/>
                  <a:pt x="2644724" y="580785"/>
                  <a:pt x="2644724" y="822042"/>
                </a:cubicBezTo>
                <a:cubicBezTo>
                  <a:pt x="2644722" y="1137831"/>
                  <a:pt x="2644721" y="1453619"/>
                  <a:pt x="2644719" y="1769408"/>
                </a:cubicBez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2369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2000"/>
                                  </p:stCondLst>
                                  <p:childTnLst>
                                    <p:set>
                                      <p:cBhvr>
                                        <p:cTn id="6" dur="1" fill="hold">
                                          <p:stCondLst>
                                            <p:cond delay="0"/>
                                          </p:stCondLst>
                                        </p:cTn>
                                        <p:tgtEl>
                                          <p:spTgt spid="3"/>
                                        </p:tgtEl>
                                        <p:attrNameLst>
                                          <p:attrName>style.visibility</p:attrName>
                                        </p:attrNameLst>
                                      </p:cBhvr>
                                      <p:to>
                                        <p:strVal val="visible"/>
                                      </p:to>
                                    </p:set>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34" name="Freeform: Shape 33">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39" name="Rectangle 38">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A6C299-6058-95EA-81E9-B8DE49D2ACD1}"/>
              </a:ext>
            </a:extLst>
          </p:cNvPr>
          <p:cNvPicPr>
            <a:picLocks noGrp="1" noChangeAspect="1"/>
          </p:cNvPicPr>
          <p:nvPr>
            <p:ph idx="1"/>
          </p:nvPr>
        </p:nvPicPr>
        <p:blipFill rotWithShape="1">
          <a:blip r:embed="rId2"/>
          <a:srcRect l="5333"/>
          <a:stretch/>
        </p:blipFill>
        <p:spPr>
          <a:xfrm>
            <a:off x="20" y="10"/>
            <a:ext cx="12191979" cy="6857989"/>
          </a:xfrm>
          <a:prstGeom prst="rect">
            <a:avLst/>
          </a:prstGeom>
        </p:spPr>
      </p:pic>
      <p:sp useBgFill="1">
        <p:nvSpPr>
          <p:cNvPr id="41" name="Freeform: Shape 40">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A690F1-8194-19E0-ED09-EA7C0D0C8D7C}"/>
              </a:ext>
            </a:extLst>
          </p:cNvPr>
          <p:cNvSpPr>
            <a:spLocks noGrp="1"/>
          </p:cNvSpPr>
          <p:nvPr>
            <p:ph type="title"/>
          </p:nvPr>
        </p:nvSpPr>
        <p:spPr>
          <a:xfrm>
            <a:off x="7569389" y="1891412"/>
            <a:ext cx="3149221" cy="2149459"/>
          </a:xfrm>
        </p:spPr>
        <p:txBody>
          <a:bodyPr vert="horz" lIns="91440" tIns="45720" rIns="91440" bIns="45720" rtlCol="0" anchor="b">
            <a:normAutofit fontScale="90000"/>
          </a:bodyPr>
          <a:lstStyle/>
          <a:p>
            <a:pPr algn="ctr"/>
            <a:r>
              <a:rPr lang="en-US"/>
              <a:t>Good Morning Gastronomy Students! </a:t>
            </a:r>
            <a:br>
              <a:rPr lang="en-US"/>
            </a:br>
            <a:endParaRPr lang="en-US"/>
          </a:p>
        </p:txBody>
      </p:sp>
      <p:sp>
        <p:nvSpPr>
          <p:cNvPr id="43"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05180"/>
            <a:ext cx="4014345" cy="5316049"/>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alpha val="58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5825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2">
            <a:extLst>
              <a:ext uri="{FF2B5EF4-FFF2-40B4-BE49-F238E27FC236}">
                <a16:creationId xmlns:a16="http://schemas.microsoft.com/office/drawing/2014/main" id="{F020F34D-14DF-4A47-B2BB-1E4C2FE0E9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Content Placeholder 74">
            <a:extLst>
              <a:ext uri="{FF2B5EF4-FFF2-40B4-BE49-F238E27FC236}">
                <a16:creationId xmlns:a16="http://schemas.microsoft.com/office/drawing/2014/main" id="{6ECC6552-210F-BC20-3C2F-3A950298FC22}"/>
              </a:ext>
            </a:extLst>
          </p:cNvPr>
          <p:cNvSpPr>
            <a:spLocks noGrp="1"/>
          </p:cNvSpPr>
          <p:nvPr>
            <p:ph idx="1"/>
          </p:nvPr>
        </p:nvSpPr>
        <p:spPr>
          <a:xfrm>
            <a:off x="952499" y="2927927"/>
            <a:ext cx="6308811" cy="2977573"/>
          </a:xfrm>
        </p:spPr>
        <p:txBody>
          <a:bodyPr vert="horz" lIns="91440" tIns="45720" rIns="91440" bIns="45720" rtlCol="0" anchor="t">
            <a:normAutofit fontScale="92500" lnSpcReduction="20000"/>
          </a:bodyPr>
          <a:lstStyle/>
          <a:p>
            <a:pPr marL="0" indent="0">
              <a:buNone/>
            </a:pPr>
            <a:r>
              <a:rPr lang="en-US" dirty="0"/>
              <a:t>My name is Paulina Anna Skoczek, and I am a culinary critic  as well as a restaurant service fanatic. If I could choose one of my favorite Disney characters, it would be this gentleman , Anton Ego from Ratatoulie. However,  I am more of his joyful version and my office, is not coffin shaped promise. </a:t>
            </a:r>
            <a:br>
              <a:rPr lang="en-US" dirty="0"/>
            </a:br>
            <a:br>
              <a:rPr lang="en-US" dirty="0"/>
            </a:br>
            <a:r>
              <a:rPr lang="en-US" dirty="0"/>
              <a:t>We have two things in common: </a:t>
            </a:r>
            <a:br>
              <a:rPr lang="en-US" dirty="0"/>
            </a:br>
            <a:br>
              <a:rPr lang="en-US" dirty="0"/>
            </a:br>
            <a:r>
              <a:rPr lang="en-US" dirty="0"/>
              <a:t>-We both love black jackets and we both refuse to consume food that we don’t like. </a:t>
            </a:r>
            <a:br>
              <a:rPr lang="en-US" dirty="0"/>
            </a:br>
            <a:endParaRPr lang="en-US" dirty="0"/>
          </a:p>
        </p:txBody>
      </p:sp>
      <p:pic>
        <p:nvPicPr>
          <p:cNvPr id="4" name="Picture 4">
            <a:extLst>
              <a:ext uri="{FF2B5EF4-FFF2-40B4-BE49-F238E27FC236}">
                <a16:creationId xmlns:a16="http://schemas.microsoft.com/office/drawing/2014/main" id="{EBAA80A1-5E20-19C8-D07F-475771B0A59C}"/>
              </a:ext>
            </a:extLst>
          </p:cNvPr>
          <p:cNvPicPr>
            <a:picLocks noChangeAspect="1"/>
          </p:cNvPicPr>
          <p:nvPr/>
        </p:nvPicPr>
        <p:blipFill rotWithShape="1">
          <a:blip r:embed="rId2"/>
          <a:srcRect l="27087" r="23580" b="-2"/>
          <a:stretch/>
        </p:blipFill>
        <p:spPr>
          <a:xfrm>
            <a:off x="9327801" y="578180"/>
            <a:ext cx="2249810" cy="3044131"/>
          </a:xfrm>
          <a:custGeom>
            <a:avLst/>
            <a:gdLst/>
            <a:ahLst/>
            <a:cxnLst/>
            <a:rect l="l" t="t" r="r" b="b"/>
            <a:pathLst>
              <a:path w="2249810" h="3044131">
                <a:moveTo>
                  <a:pt x="1126749" y="0"/>
                </a:moveTo>
                <a:lnTo>
                  <a:pt x="1225438" y="86525"/>
                </a:lnTo>
                <a:cubicBezTo>
                  <a:pt x="1470146" y="275630"/>
                  <a:pt x="1745900" y="327719"/>
                  <a:pt x="1955981" y="449433"/>
                </a:cubicBezTo>
                <a:cubicBezTo>
                  <a:pt x="2157990" y="590684"/>
                  <a:pt x="2249810" y="752678"/>
                  <a:pt x="2249810" y="1076320"/>
                </a:cubicBezTo>
                <a:lnTo>
                  <a:pt x="2249810" y="1172210"/>
                </a:lnTo>
                <a:lnTo>
                  <a:pt x="2249810" y="1445920"/>
                </a:lnTo>
                <a:lnTo>
                  <a:pt x="2249810" y="1598212"/>
                </a:lnTo>
                <a:lnTo>
                  <a:pt x="2249810" y="1807917"/>
                </a:lnTo>
                <a:lnTo>
                  <a:pt x="2249810" y="1967812"/>
                </a:lnTo>
                <a:cubicBezTo>
                  <a:pt x="2249810" y="2291454"/>
                  <a:pt x="2157989" y="2453447"/>
                  <a:pt x="1955981" y="2594699"/>
                </a:cubicBezTo>
                <a:cubicBezTo>
                  <a:pt x="1745898" y="2716412"/>
                  <a:pt x="1470144" y="2768501"/>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p:spPr>
      </p:pic>
      <p:pic>
        <p:nvPicPr>
          <p:cNvPr id="6" name="Picture 6">
            <a:extLst>
              <a:ext uri="{FF2B5EF4-FFF2-40B4-BE49-F238E27FC236}">
                <a16:creationId xmlns:a16="http://schemas.microsoft.com/office/drawing/2014/main" id="{FABBC7EA-FB82-9CF7-8F62-2BCAB814D5C4}"/>
              </a:ext>
            </a:extLst>
          </p:cNvPr>
          <p:cNvPicPr>
            <a:picLocks noChangeAspect="1"/>
          </p:cNvPicPr>
          <p:nvPr/>
        </p:nvPicPr>
        <p:blipFill rotWithShape="1">
          <a:blip r:embed="rId3"/>
          <a:srcRect r="-1" b="37420"/>
          <a:stretch/>
        </p:blipFill>
        <p:spPr>
          <a:xfrm>
            <a:off x="8108667" y="3235700"/>
            <a:ext cx="2249810" cy="3044131"/>
          </a:xfrm>
          <a:custGeom>
            <a:avLst/>
            <a:gdLst/>
            <a:ahLst/>
            <a:cxnLst/>
            <a:rect l="l" t="t" r="r" b="b"/>
            <a:pathLst>
              <a:path w="2249810" h="3044131">
                <a:moveTo>
                  <a:pt x="1126749" y="0"/>
                </a:moveTo>
                <a:lnTo>
                  <a:pt x="1225438" y="86525"/>
                </a:lnTo>
                <a:cubicBezTo>
                  <a:pt x="1470146" y="275630"/>
                  <a:pt x="1745900" y="327719"/>
                  <a:pt x="1955981" y="449433"/>
                </a:cubicBezTo>
                <a:cubicBezTo>
                  <a:pt x="2157990" y="590684"/>
                  <a:pt x="2249810" y="752678"/>
                  <a:pt x="2249810" y="1076319"/>
                </a:cubicBezTo>
                <a:lnTo>
                  <a:pt x="2249810" y="1172210"/>
                </a:lnTo>
                <a:lnTo>
                  <a:pt x="2249810" y="1445920"/>
                </a:lnTo>
                <a:lnTo>
                  <a:pt x="2249810" y="1598212"/>
                </a:lnTo>
                <a:lnTo>
                  <a:pt x="2249810" y="1807917"/>
                </a:lnTo>
                <a:lnTo>
                  <a:pt x="2249810" y="1967812"/>
                </a:lnTo>
                <a:cubicBezTo>
                  <a:pt x="2249810" y="2291454"/>
                  <a:pt x="2157989" y="2453447"/>
                  <a:pt x="1955981" y="2594699"/>
                </a:cubicBezTo>
                <a:cubicBezTo>
                  <a:pt x="1745898" y="2716412"/>
                  <a:pt x="1470144" y="2768501"/>
                  <a:pt x="1225436" y="2957606"/>
                </a:cubicBezTo>
                <a:lnTo>
                  <a:pt x="1123061" y="3044131"/>
                </a:lnTo>
                <a:lnTo>
                  <a:pt x="1024372" y="2957606"/>
                </a:lnTo>
                <a:cubicBezTo>
                  <a:pt x="779664" y="2768501"/>
                  <a:pt x="503911" y="2716412"/>
                  <a:pt x="293829" y="2594699"/>
                </a:cubicBezTo>
                <a:cubicBezTo>
                  <a:pt x="91821" y="2453447"/>
                  <a:pt x="0" y="2291454"/>
                  <a:pt x="0" y="1967812"/>
                </a:cubicBezTo>
                <a:lnTo>
                  <a:pt x="0" y="1807917"/>
                </a:lnTo>
                <a:lnTo>
                  <a:pt x="0" y="1598212"/>
                </a:lnTo>
                <a:lnTo>
                  <a:pt x="0" y="1445920"/>
                </a:lnTo>
                <a:lnTo>
                  <a:pt x="0" y="1172210"/>
                </a:lnTo>
                <a:lnTo>
                  <a:pt x="0" y="1076319"/>
                </a:lnTo>
                <a:cubicBezTo>
                  <a:pt x="0" y="752678"/>
                  <a:pt x="91821" y="590684"/>
                  <a:pt x="293829" y="449433"/>
                </a:cubicBezTo>
                <a:cubicBezTo>
                  <a:pt x="503912" y="327719"/>
                  <a:pt x="779665" y="275630"/>
                  <a:pt x="1024374" y="86525"/>
                </a:cubicBezTo>
                <a:close/>
              </a:path>
            </a:pathLst>
          </a:custGeom>
        </p:spPr>
      </p:pic>
      <p:sp>
        <p:nvSpPr>
          <p:cNvPr id="110" name="Freeform: Shape 104">
            <a:extLst>
              <a:ext uri="{FF2B5EF4-FFF2-40B4-BE49-F238E27FC236}">
                <a16:creationId xmlns:a16="http://schemas.microsoft.com/office/drawing/2014/main" id="{45FC6654-C9B7-4EF1-B841-E3FA52C91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7462" y="3152886"/>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1" name="Freeform: Shape 106">
            <a:extLst>
              <a:ext uri="{FF2B5EF4-FFF2-40B4-BE49-F238E27FC236}">
                <a16:creationId xmlns:a16="http://schemas.microsoft.com/office/drawing/2014/main" id="{BDA488F8-AF2D-4CDB-89A3-29841F2B1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4174" y="495366"/>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 name="Straight Arrow Connector 1">
            <a:extLst>
              <a:ext uri="{FF2B5EF4-FFF2-40B4-BE49-F238E27FC236}">
                <a16:creationId xmlns:a16="http://schemas.microsoft.com/office/drawing/2014/main" id="{9511D21F-61A4-971F-037A-873B3BBFE1E5}"/>
              </a:ext>
            </a:extLst>
          </p:cNvPr>
          <p:cNvCxnSpPr/>
          <p:nvPr/>
        </p:nvCxnSpPr>
        <p:spPr>
          <a:xfrm flipV="1">
            <a:off x="5670997" y="1460679"/>
            <a:ext cx="3565301" cy="145745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66111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p:cTn id="7" dur="1000" fill="hold"/>
                                        <p:tgtEl>
                                          <p:spTgt spid="96"/>
                                        </p:tgtEl>
                                        <p:attrNameLst>
                                          <p:attrName>ppt_w</p:attrName>
                                        </p:attrNameLst>
                                      </p:cBhvr>
                                      <p:tavLst>
                                        <p:tav tm="0">
                                          <p:val>
                                            <p:strVal val="#ppt_w*0.70"/>
                                          </p:val>
                                        </p:tav>
                                        <p:tav tm="100000">
                                          <p:val>
                                            <p:strVal val="#ppt_w"/>
                                          </p:val>
                                        </p:tav>
                                      </p:tavLst>
                                    </p:anim>
                                    <p:anim calcmode="lin" valueType="num">
                                      <p:cBhvr>
                                        <p:cTn id="8" dur="1000" fill="hold"/>
                                        <p:tgtEl>
                                          <p:spTgt spid="96"/>
                                        </p:tgtEl>
                                        <p:attrNameLst>
                                          <p:attrName>ppt_h</p:attrName>
                                        </p:attrNameLst>
                                      </p:cBhvr>
                                      <p:tavLst>
                                        <p:tav tm="0">
                                          <p:val>
                                            <p:strVal val="#ppt_h"/>
                                          </p:val>
                                        </p:tav>
                                        <p:tav tm="100000">
                                          <p:val>
                                            <p:strVal val="#ppt_h"/>
                                          </p:val>
                                        </p:tav>
                                      </p:tavLst>
                                    </p:anim>
                                    <p:animEffect transition="in" filter="fade">
                                      <p:cBhvr>
                                        <p:cTn id="9" dur="1000"/>
                                        <p:tgtEl>
                                          <p:spTgt spid="96"/>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25" name="Freeform: Shape 24">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30" name="Rectangle 29">
            <a:extLst>
              <a:ext uri="{FF2B5EF4-FFF2-40B4-BE49-F238E27FC236}">
                <a16:creationId xmlns:a16="http://schemas.microsoft.com/office/drawing/2014/main" id="{CB62860E-78E8-0547-8CD6-A19C1482F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914D3-0204-4B4F-D3DC-EA16F5CEB17E}"/>
              </a:ext>
            </a:extLst>
          </p:cNvPr>
          <p:cNvSpPr>
            <a:spLocks noGrp="1"/>
          </p:cNvSpPr>
          <p:nvPr>
            <p:ph type="title"/>
          </p:nvPr>
        </p:nvSpPr>
        <p:spPr>
          <a:xfrm>
            <a:off x="952500" y="1205038"/>
            <a:ext cx="5143500" cy="2541335"/>
          </a:xfrm>
        </p:spPr>
        <p:txBody>
          <a:bodyPr vert="horz" lIns="91440" tIns="45720" rIns="91440" bIns="45720" rtlCol="0" anchor="b">
            <a:normAutofit/>
          </a:bodyPr>
          <a:lstStyle/>
          <a:p>
            <a:pPr>
              <a:lnSpc>
                <a:spcPct val="90000"/>
              </a:lnSpc>
            </a:pPr>
            <a:r>
              <a:rPr lang="en-US" sz="3700"/>
              <a:t>What was it specifically about the place that made me ignore it for such an extensive period? </a:t>
            </a:r>
          </a:p>
        </p:txBody>
      </p:sp>
      <p:pic>
        <p:nvPicPr>
          <p:cNvPr id="4" name="Picture 4">
            <a:extLst>
              <a:ext uri="{FF2B5EF4-FFF2-40B4-BE49-F238E27FC236}">
                <a16:creationId xmlns:a16="http://schemas.microsoft.com/office/drawing/2014/main" id="{F61C9B7C-5DAE-AACF-38DD-DAAA03AC04BC}"/>
              </a:ext>
            </a:extLst>
          </p:cNvPr>
          <p:cNvPicPr>
            <a:picLocks noGrp="1" noChangeAspect="1"/>
          </p:cNvPicPr>
          <p:nvPr>
            <p:ph idx="1"/>
          </p:nvPr>
        </p:nvPicPr>
        <p:blipFill rotWithShape="1">
          <a:blip r:embed="rId2"/>
          <a:srcRect t="32367" r="1" b="5055"/>
          <a:stretch/>
        </p:blipFill>
        <p:spPr>
          <a:xfrm>
            <a:off x="7029160" y="715584"/>
            <a:ext cx="4022487" cy="5424857"/>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
        <p:nvSpPr>
          <p:cNvPr id="32" name="Freeform: Shape 31">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8834"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84535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0" name="Freeform: Shape 9">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5" name="Rectangle 14">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E1C03D-DFF0-FDF0-411D-B96E014474BF}"/>
              </a:ext>
            </a:extLst>
          </p:cNvPr>
          <p:cNvSpPr>
            <a:spLocks noGrp="1"/>
          </p:cNvSpPr>
          <p:nvPr>
            <p:ph type="title"/>
          </p:nvPr>
        </p:nvSpPr>
        <p:spPr>
          <a:xfrm>
            <a:off x="1473390" y="1826096"/>
            <a:ext cx="3149221" cy="2142699"/>
          </a:xfrm>
        </p:spPr>
        <p:txBody>
          <a:bodyPr vert="horz" lIns="91440" tIns="45720" rIns="91440" bIns="45720" rtlCol="0" anchor="b">
            <a:normAutofit/>
          </a:bodyPr>
          <a:lstStyle/>
          <a:p>
            <a:pPr algn="ctr"/>
            <a:r>
              <a:rPr lang="en-US"/>
              <a:t>Mumbles and Bistrot Pierre </a:t>
            </a:r>
          </a:p>
        </p:txBody>
      </p:sp>
      <p:sp>
        <p:nvSpPr>
          <p:cNvPr id="19" name="Freeform: Shape 18">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Bistrot Pierre – Mumbles come and take a look">
            <a:hlinkClick r:id="" action="ppaction://media"/>
            <a:extLst>
              <a:ext uri="{FF2B5EF4-FFF2-40B4-BE49-F238E27FC236}">
                <a16:creationId xmlns:a16="http://schemas.microsoft.com/office/drawing/2014/main" id="{28604BF4-A531-0DD5-3E94-961FA76A295A}"/>
              </a:ext>
            </a:extLst>
          </p:cNvPr>
          <p:cNvPicPr>
            <a:picLocks noGrp="1" noRot="1" noChangeAspect="1"/>
          </p:cNvPicPr>
          <p:nvPr>
            <p:ph idx="1"/>
            <a:videoFile r:link="rId1"/>
          </p:nvPr>
        </p:nvPicPr>
        <p:blipFill>
          <a:blip r:embed="rId3"/>
          <a:stretch>
            <a:fillRect/>
          </a:stretch>
        </p:blipFill>
        <p:spPr>
          <a:xfrm>
            <a:off x="6075003" y="1341417"/>
            <a:ext cx="5571565" cy="4178673"/>
          </a:xfrm>
          <a:prstGeom prst="rect">
            <a:avLst/>
          </a:prstGeom>
        </p:spPr>
      </p:pic>
    </p:spTree>
    <p:extLst>
      <p:ext uri="{BB962C8B-B14F-4D97-AF65-F5344CB8AC3E}">
        <p14:creationId xmlns:p14="http://schemas.microsoft.com/office/powerpoint/2010/main" val="1752338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50" name="Freeform: Shape 49">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55" name="Rectangle 54">
            <a:extLst>
              <a:ext uri="{FF2B5EF4-FFF2-40B4-BE49-F238E27FC236}">
                <a16:creationId xmlns:a16="http://schemas.microsoft.com/office/drawing/2014/main" id="{02856439-F4E3-D54F-9416-42ABDCE1D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Winding mountain road">
            <a:extLst>
              <a:ext uri="{FF2B5EF4-FFF2-40B4-BE49-F238E27FC236}">
                <a16:creationId xmlns:a16="http://schemas.microsoft.com/office/drawing/2014/main" id="{3B92FCB3-B004-F2A2-C8C8-F8274EC461BD}"/>
              </a:ext>
            </a:extLst>
          </p:cNvPr>
          <p:cNvPicPr>
            <a:picLocks noChangeAspect="1"/>
          </p:cNvPicPr>
          <p:nvPr/>
        </p:nvPicPr>
        <p:blipFill rotWithShape="1">
          <a:blip r:embed="rId2"/>
          <a:srcRect t="10823" b="4907"/>
          <a:stretch/>
        </p:blipFill>
        <p:spPr>
          <a:xfrm>
            <a:off x="20" y="10"/>
            <a:ext cx="12191979" cy="6857989"/>
          </a:xfrm>
          <a:prstGeom prst="rect">
            <a:avLst/>
          </a:prstGeom>
        </p:spPr>
      </p:pic>
      <p:sp>
        <p:nvSpPr>
          <p:cNvPr id="57" name="Rectangle 56">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485"/>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E065E-A158-4B41-7906-55DEEF41392B}"/>
              </a:ext>
            </a:extLst>
          </p:cNvPr>
          <p:cNvSpPr>
            <a:spLocks noGrp="1"/>
          </p:cNvSpPr>
          <p:nvPr>
            <p:ph type="title"/>
          </p:nvPr>
        </p:nvSpPr>
        <p:spPr>
          <a:xfrm>
            <a:off x="2101755" y="2253484"/>
            <a:ext cx="7983941" cy="2571001"/>
          </a:xfrm>
        </p:spPr>
        <p:txBody>
          <a:bodyPr vert="horz" lIns="91440" tIns="45720" rIns="91440" bIns="45720" rtlCol="0" anchor="b">
            <a:normAutofit/>
          </a:bodyPr>
          <a:lstStyle/>
          <a:p>
            <a:pPr algn="ctr">
              <a:lnSpc>
                <a:spcPct val="90000"/>
              </a:lnSpc>
            </a:pPr>
            <a:r>
              <a:rPr lang="en-US" sz="3100">
                <a:solidFill>
                  <a:srgbClr val="FFFFFF"/>
                </a:solidFill>
              </a:rPr>
              <a:t> </a:t>
            </a:r>
            <a:br>
              <a:rPr lang="en-US" sz="3100"/>
            </a:br>
            <a:r>
              <a:rPr lang="en-US" sz="3100">
                <a:solidFill>
                  <a:srgbClr val="FFFFFF"/>
                </a:solidFill>
              </a:rPr>
              <a:t>''Difficult roads, often lead to beautiful places''</a:t>
            </a:r>
            <a:br>
              <a:rPr lang="en-US" sz="3100"/>
            </a:br>
            <a:br>
              <a:rPr lang="en-US" sz="3100"/>
            </a:br>
            <a:br>
              <a:rPr lang="en-US" sz="3100"/>
            </a:br>
            <a:r>
              <a:rPr lang="en-US" sz="3100">
                <a:solidFill>
                  <a:srgbClr val="FFFFFF"/>
                </a:solidFill>
              </a:rPr>
              <a:t>-Zig Ziglar </a:t>
            </a:r>
          </a:p>
        </p:txBody>
      </p:sp>
    </p:spTree>
    <p:extLst>
      <p:ext uri="{BB962C8B-B14F-4D97-AF65-F5344CB8AC3E}">
        <p14:creationId xmlns:p14="http://schemas.microsoft.com/office/powerpoint/2010/main" val="333817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5" name="Group 52">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54" name="Freeform: Shape 53">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66" name="Rectangle 58">
            <a:extLst>
              <a:ext uri="{FF2B5EF4-FFF2-40B4-BE49-F238E27FC236}">
                <a16:creationId xmlns:a16="http://schemas.microsoft.com/office/drawing/2014/main" id="{5664E9A3-D331-1545-BFC1-9EBE2CAC2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a:extLst>
              <a:ext uri="{FF2B5EF4-FFF2-40B4-BE49-F238E27FC236}">
                <a16:creationId xmlns:a16="http://schemas.microsoft.com/office/drawing/2014/main" id="{DA7D252C-1E14-3526-C4F9-3268C0543C22}"/>
              </a:ext>
            </a:extLst>
          </p:cNvPr>
          <p:cNvPicPr>
            <a:picLocks noChangeAspect="1"/>
          </p:cNvPicPr>
          <p:nvPr/>
        </p:nvPicPr>
        <p:blipFill rotWithShape="1">
          <a:blip r:embed="rId2"/>
          <a:srcRect l="14153" r="35847"/>
          <a:stretch/>
        </p:blipFill>
        <p:spPr>
          <a:xfrm>
            <a:off x="1" y="7"/>
            <a:ext cx="6096000" cy="6857999"/>
          </a:xfrm>
          <a:prstGeom prst="rect">
            <a:avLst/>
          </a:prstGeom>
        </p:spPr>
      </p:pic>
      <p:pic>
        <p:nvPicPr>
          <p:cNvPr id="9" name="Picture 9">
            <a:extLst>
              <a:ext uri="{FF2B5EF4-FFF2-40B4-BE49-F238E27FC236}">
                <a16:creationId xmlns:a16="http://schemas.microsoft.com/office/drawing/2014/main" id="{09D30812-7799-12E4-AD5C-6600AF536AC9}"/>
              </a:ext>
            </a:extLst>
          </p:cNvPr>
          <p:cNvPicPr>
            <a:picLocks noChangeAspect="1"/>
          </p:cNvPicPr>
          <p:nvPr/>
        </p:nvPicPr>
        <p:blipFill rotWithShape="1">
          <a:blip r:embed="rId3"/>
          <a:srcRect l="20334" r="20332" b="-2"/>
          <a:stretch/>
        </p:blipFill>
        <p:spPr>
          <a:xfrm>
            <a:off x="6096000" y="-7"/>
            <a:ext cx="6095996" cy="6858000"/>
          </a:xfrm>
          <a:prstGeom prst="rect">
            <a:avLst/>
          </a:prstGeom>
        </p:spPr>
      </p:pic>
      <p:sp useBgFill="1">
        <p:nvSpPr>
          <p:cNvPr id="67" name="Freeform: Shape 6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itle 7">
            <a:extLst>
              <a:ext uri="{FF2B5EF4-FFF2-40B4-BE49-F238E27FC236}">
                <a16:creationId xmlns:a16="http://schemas.microsoft.com/office/drawing/2014/main" id="{9E00EA83-F585-610A-4B2B-DA69799227C7}"/>
              </a:ext>
            </a:extLst>
          </p:cNvPr>
          <p:cNvSpPr>
            <a:spLocks noGrp="1"/>
          </p:cNvSpPr>
          <p:nvPr>
            <p:ph type="title"/>
          </p:nvPr>
        </p:nvSpPr>
        <p:spPr>
          <a:xfrm>
            <a:off x="4521389" y="1826096"/>
            <a:ext cx="3149221" cy="2142699"/>
          </a:xfrm>
        </p:spPr>
        <p:txBody>
          <a:bodyPr vert="horz" lIns="91440" tIns="45720" rIns="91440" bIns="45720" rtlCol="0" anchor="b">
            <a:normAutofit fontScale="90000"/>
          </a:bodyPr>
          <a:lstStyle/>
          <a:p>
            <a:pPr algn="ctr"/>
            <a:r>
              <a:rPr lang="en-US" dirty="0"/>
              <a:t>Bistrot Pierre</a:t>
            </a:r>
            <a:br>
              <a:rPr lang="en-US" dirty="0"/>
            </a:br>
            <a:r>
              <a:rPr lang="en-US" dirty="0"/>
              <a:t>2021 Traveller's choice winner  </a:t>
            </a:r>
          </a:p>
        </p:txBody>
      </p:sp>
      <p:sp>
        <p:nvSpPr>
          <p:cNvPr id="68" name="Freeform: Shape 6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8826"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7439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A6E4159-F606-5DDD-7A3C-60F1F51BACD5}"/>
              </a:ext>
            </a:extLst>
          </p:cNvPr>
          <p:cNvPicPr>
            <a:picLocks noGrp="1" noChangeAspect="1"/>
          </p:cNvPicPr>
          <p:nvPr>
            <p:ph idx="1"/>
          </p:nvPr>
        </p:nvPicPr>
        <p:blipFill>
          <a:blip r:embed="rId2"/>
          <a:stretch>
            <a:fillRect/>
          </a:stretch>
        </p:blipFill>
        <p:spPr>
          <a:xfrm>
            <a:off x="1174665" y="-4124"/>
            <a:ext cx="9837103" cy="6866242"/>
          </a:xfrm>
        </p:spPr>
      </p:pic>
    </p:spTree>
    <p:extLst>
      <p:ext uri="{BB962C8B-B14F-4D97-AF65-F5344CB8AC3E}">
        <p14:creationId xmlns:p14="http://schemas.microsoft.com/office/powerpoint/2010/main" val="498316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0BE873A-9F74-D89C-71C4-2A1E95F28011}"/>
              </a:ext>
            </a:extLst>
          </p:cNvPr>
          <p:cNvPicPr>
            <a:picLocks noGrp="1" noChangeAspect="1"/>
          </p:cNvPicPr>
          <p:nvPr>
            <p:ph idx="1"/>
          </p:nvPr>
        </p:nvPicPr>
        <p:blipFill>
          <a:blip r:embed="rId2"/>
          <a:stretch>
            <a:fillRect/>
          </a:stretch>
        </p:blipFill>
        <p:spPr>
          <a:xfrm>
            <a:off x="447591" y="343258"/>
            <a:ext cx="5296105" cy="5880125"/>
          </a:xfrm>
        </p:spPr>
      </p:pic>
      <p:pic>
        <p:nvPicPr>
          <p:cNvPr id="5" name="Picture 5">
            <a:extLst>
              <a:ext uri="{FF2B5EF4-FFF2-40B4-BE49-F238E27FC236}">
                <a16:creationId xmlns:a16="http://schemas.microsoft.com/office/drawing/2014/main" id="{3694A0E3-14B6-E4BE-30A8-FABA6A401807}"/>
              </a:ext>
            </a:extLst>
          </p:cNvPr>
          <p:cNvPicPr>
            <a:picLocks noChangeAspect="1"/>
          </p:cNvPicPr>
          <p:nvPr/>
        </p:nvPicPr>
        <p:blipFill>
          <a:blip r:embed="rId3"/>
          <a:stretch>
            <a:fillRect/>
          </a:stretch>
        </p:blipFill>
        <p:spPr>
          <a:xfrm>
            <a:off x="6136341" y="44684"/>
            <a:ext cx="5118846" cy="6477279"/>
          </a:xfrm>
          <a:prstGeom prst="rect">
            <a:avLst/>
          </a:prstGeom>
        </p:spPr>
      </p:pic>
    </p:spTree>
    <p:extLst>
      <p:ext uri="{BB962C8B-B14F-4D97-AF65-F5344CB8AC3E}">
        <p14:creationId xmlns:p14="http://schemas.microsoft.com/office/powerpoint/2010/main" val="3119130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4" name="Group 23">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25" name="Freeform: Shape 24">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35" name="Rectangle 29">
            <a:extLst>
              <a:ext uri="{FF2B5EF4-FFF2-40B4-BE49-F238E27FC236}">
                <a16:creationId xmlns:a16="http://schemas.microsoft.com/office/drawing/2014/main" id="{3D7AAEFC-156E-1144-8D57-FBE2CD3B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e glasses on a table">
            <a:extLst>
              <a:ext uri="{FF2B5EF4-FFF2-40B4-BE49-F238E27FC236}">
                <a16:creationId xmlns:a16="http://schemas.microsoft.com/office/drawing/2014/main" id="{CC78D692-544B-90A6-EA36-F3F8640B6FF3}"/>
              </a:ext>
            </a:extLst>
          </p:cNvPr>
          <p:cNvPicPr>
            <a:picLocks noChangeAspect="1"/>
          </p:cNvPicPr>
          <p:nvPr/>
        </p:nvPicPr>
        <p:blipFill rotWithShape="1">
          <a:blip r:embed="rId2"/>
          <a:srcRect t="8545" b="7185"/>
          <a:stretch/>
        </p:blipFill>
        <p:spPr>
          <a:xfrm>
            <a:off x="20" y="10"/>
            <a:ext cx="12191979" cy="6857989"/>
          </a:xfrm>
          <a:prstGeom prst="rect">
            <a:avLst/>
          </a:prstGeom>
        </p:spPr>
      </p:pic>
      <p:sp>
        <p:nvSpPr>
          <p:cNvPr id="36" name="Freeform: Shape 3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1EF1CC-9659-0851-79EF-AAFF65B13092}"/>
              </a:ext>
            </a:extLst>
          </p:cNvPr>
          <p:cNvSpPr>
            <a:spLocks noGrp="1"/>
          </p:cNvSpPr>
          <p:nvPr>
            <p:ph type="title"/>
          </p:nvPr>
        </p:nvSpPr>
        <p:spPr>
          <a:xfrm>
            <a:off x="4521389" y="1826096"/>
            <a:ext cx="3149221" cy="2142699"/>
          </a:xfrm>
        </p:spPr>
        <p:txBody>
          <a:bodyPr vert="horz" lIns="91440" tIns="45720" rIns="91440" bIns="45720" rtlCol="0" anchor="b">
            <a:normAutofit/>
          </a:bodyPr>
          <a:lstStyle/>
          <a:p>
            <a:pPr algn="ctr">
              <a:lnSpc>
                <a:spcPct val="90000"/>
              </a:lnSpc>
            </a:pPr>
            <a:r>
              <a:rPr lang="en-US" sz="3700">
                <a:solidFill>
                  <a:srgbClr val="FFFFFF"/>
                </a:solidFill>
              </a:rPr>
              <a:t>How is the restaurant advertised for the public?</a:t>
            </a:r>
          </a:p>
        </p:txBody>
      </p:sp>
    </p:spTree>
    <p:extLst>
      <p:ext uri="{BB962C8B-B14F-4D97-AF65-F5344CB8AC3E}">
        <p14:creationId xmlns:p14="http://schemas.microsoft.com/office/powerpoint/2010/main" val="2203428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D1A8A54-DE5F-9947-926F-09823C9A0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412DD-F18D-1C0E-AC90-A6DC3E9CE2C0}"/>
              </a:ext>
            </a:extLst>
          </p:cNvPr>
          <p:cNvSpPr>
            <a:spLocks noGrp="1"/>
          </p:cNvSpPr>
          <p:nvPr>
            <p:ph type="title"/>
          </p:nvPr>
        </p:nvSpPr>
        <p:spPr>
          <a:xfrm>
            <a:off x="952501" y="952500"/>
            <a:ext cx="3695932" cy="1600200"/>
          </a:xfrm>
        </p:spPr>
        <p:txBody>
          <a:bodyPr anchor="ctr">
            <a:normAutofit/>
          </a:bodyPr>
          <a:lstStyle/>
          <a:p>
            <a:pPr>
              <a:lnSpc>
                <a:spcPct val="90000"/>
              </a:lnSpc>
            </a:pPr>
            <a:r>
              <a:rPr lang="en-US" sz="2000"/>
              <a:t>How well are diners informed about Bistrot Pierre?  </a:t>
            </a:r>
            <a:endParaRPr lang="en-US" sz="2400"/>
          </a:p>
        </p:txBody>
      </p:sp>
      <p:pic>
        <p:nvPicPr>
          <p:cNvPr id="15" name="Picture 15">
            <a:extLst>
              <a:ext uri="{FF2B5EF4-FFF2-40B4-BE49-F238E27FC236}">
                <a16:creationId xmlns:a16="http://schemas.microsoft.com/office/drawing/2014/main" id="{78E45033-4870-F675-1D68-F6D61A9AF8A2}"/>
              </a:ext>
            </a:extLst>
          </p:cNvPr>
          <p:cNvPicPr>
            <a:picLocks noChangeAspect="1"/>
          </p:cNvPicPr>
          <p:nvPr/>
        </p:nvPicPr>
        <p:blipFill rotWithShape="1">
          <a:blip r:embed="rId2"/>
          <a:srcRect t="16821" r="2" b="16471"/>
          <a:stretch/>
        </p:blipFill>
        <p:spPr>
          <a:xfrm>
            <a:off x="6532446" y="10"/>
            <a:ext cx="3047936" cy="2033278"/>
          </a:xfrm>
          <a:custGeom>
            <a:avLst/>
            <a:gdLst/>
            <a:ahLst/>
            <a:cxnLst/>
            <a:rect l="l" t="t" r="r" b="b"/>
            <a:pathLst>
              <a:path w="3047936" h="2033288">
                <a:moveTo>
                  <a:pt x="0" y="0"/>
                </a:moveTo>
                <a:lnTo>
                  <a:pt x="3047936" y="0"/>
                </a:lnTo>
                <a:lnTo>
                  <a:pt x="3047936" y="74425"/>
                </a:lnTo>
                <a:lnTo>
                  <a:pt x="3047936" y="358524"/>
                </a:lnTo>
                <a:lnTo>
                  <a:pt x="3047936" y="575142"/>
                </a:lnTo>
                <a:cubicBezTo>
                  <a:pt x="3047936" y="1013597"/>
                  <a:pt x="2923541" y="1233058"/>
                  <a:pt x="2649870" y="1424418"/>
                </a:cubicBezTo>
                <a:cubicBezTo>
                  <a:pt x="2365260" y="1589310"/>
                  <a:pt x="1991682" y="1659878"/>
                  <a:pt x="1660164" y="1916068"/>
                </a:cubicBezTo>
                <a:lnTo>
                  <a:pt x="1521470" y="2033288"/>
                </a:lnTo>
                <a:lnTo>
                  <a:pt x="1387771" y="1916068"/>
                </a:lnTo>
                <a:cubicBezTo>
                  <a:pt x="1056252" y="1659878"/>
                  <a:pt x="682674" y="1589310"/>
                  <a:pt x="398065" y="1424418"/>
                </a:cubicBezTo>
                <a:cubicBezTo>
                  <a:pt x="124394" y="1233058"/>
                  <a:pt x="0" y="1013597"/>
                  <a:pt x="0" y="575142"/>
                </a:cubicBezTo>
                <a:lnTo>
                  <a:pt x="0" y="358524"/>
                </a:lnTo>
                <a:lnTo>
                  <a:pt x="0" y="74425"/>
                </a:lnTo>
                <a:close/>
              </a:path>
            </a:pathLst>
          </a:custGeom>
        </p:spPr>
      </p:pic>
      <p:sp>
        <p:nvSpPr>
          <p:cNvPr id="12" name="Content Placeholder 11">
            <a:extLst>
              <a:ext uri="{FF2B5EF4-FFF2-40B4-BE49-F238E27FC236}">
                <a16:creationId xmlns:a16="http://schemas.microsoft.com/office/drawing/2014/main" id="{B2777C40-43BE-549E-9C24-2A3FD2BEE7A4}"/>
              </a:ext>
            </a:extLst>
          </p:cNvPr>
          <p:cNvSpPr>
            <a:spLocks noGrp="1"/>
          </p:cNvSpPr>
          <p:nvPr>
            <p:ph idx="1"/>
          </p:nvPr>
        </p:nvSpPr>
        <p:spPr>
          <a:xfrm>
            <a:off x="773208" y="2607832"/>
            <a:ext cx="3152219" cy="3017521"/>
          </a:xfrm>
        </p:spPr>
        <p:txBody>
          <a:bodyPr vert="horz" lIns="91440" tIns="45720" rIns="91440" bIns="45720" rtlCol="0" anchor="t">
            <a:normAutofit fontScale="55000" lnSpcReduction="20000"/>
          </a:bodyPr>
          <a:lstStyle/>
          <a:p>
            <a:pPr>
              <a:lnSpc>
                <a:spcPct val="100000"/>
              </a:lnSpc>
            </a:pPr>
            <a:r>
              <a:rPr lang="en-US" sz="2100" dirty="0"/>
              <a:t>Website- </a:t>
            </a:r>
            <a:r>
              <a:rPr lang="en-US" sz="2100" dirty="0">
                <a:hlinkClick r:id="rId3"/>
              </a:rPr>
              <a:t>https://www.bistrotpierre.co.uk/locations/mumbles/</a:t>
            </a:r>
            <a:br>
              <a:rPr lang="en-US" sz="2100" dirty="0"/>
            </a:br>
            <a:endParaRPr lang="en-US" sz="2100">
              <a:hlinkClick r:id="rId3"/>
            </a:endParaRPr>
          </a:p>
          <a:p>
            <a:pPr>
              <a:lnSpc>
                <a:spcPct val="100000"/>
              </a:lnSpc>
            </a:pPr>
            <a:r>
              <a:rPr lang="en-US" sz="2100" dirty="0"/>
              <a:t>Social Media- Facebook/Instagram/Twitter</a:t>
            </a:r>
            <a:br>
              <a:rPr lang="en-US" sz="2100" dirty="0"/>
            </a:br>
            <a:endParaRPr lang="en-US" sz="2100"/>
          </a:p>
          <a:p>
            <a:pPr>
              <a:lnSpc>
                <a:spcPct val="100000"/>
              </a:lnSpc>
            </a:pPr>
            <a:r>
              <a:rPr lang="en-US" sz="2100" dirty="0"/>
              <a:t>Reputation Management- Google reviews/Trip advisor</a:t>
            </a:r>
            <a:br>
              <a:rPr lang="en-US" sz="2100" dirty="0"/>
            </a:br>
            <a:endParaRPr lang="en-US" sz="2100"/>
          </a:p>
          <a:p>
            <a:pPr marL="342900" indent="-342900">
              <a:lnSpc>
                <a:spcPct val="100000"/>
              </a:lnSpc>
            </a:pPr>
            <a:r>
              <a:rPr lang="en-US" sz="2100" dirty="0"/>
              <a:t>Personalized Emails </a:t>
            </a:r>
            <a:br>
              <a:rPr lang="en-US" sz="2100" dirty="0"/>
            </a:br>
            <a:br>
              <a:rPr lang="en-US" sz="2100" dirty="0"/>
            </a:br>
            <a:endParaRPr lang="en-US" sz="2100"/>
          </a:p>
          <a:p>
            <a:pPr marL="342900" indent="-342900">
              <a:lnSpc>
                <a:spcPct val="100000"/>
              </a:lnSpc>
            </a:pPr>
            <a:r>
              <a:rPr lang="en-US" sz="2100" dirty="0"/>
              <a:t>Club Bistrot Pierre </a:t>
            </a:r>
            <a:br>
              <a:rPr lang="en-US" sz="2100" dirty="0"/>
            </a:br>
            <a:br>
              <a:rPr lang="en-US" sz="2100" dirty="0"/>
            </a:br>
            <a:br>
              <a:rPr lang="en-US" sz="2100" dirty="0"/>
            </a:br>
            <a:br>
              <a:rPr lang="en-US" sz="1600" dirty="0"/>
            </a:br>
            <a:endParaRPr lang="en-US" sz="1600"/>
          </a:p>
        </p:txBody>
      </p:sp>
      <p:pic>
        <p:nvPicPr>
          <p:cNvPr id="14" name="Picture 14">
            <a:extLst>
              <a:ext uri="{FF2B5EF4-FFF2-40B4-BE49-F238E27FC236}">
                <a16:creationId xmlns:a16="http://schemas.microsoft.com/office/drawing/2014/main" id="{80115E55-F161-A721-FE91-1D16E5FC8795}"/>
              </a:ext>
            </a:extLst>
          </p:cNvPr>
          <p:cNvPicPr>
            <a:picLocks noChangeAspect="1"/>
          </p:cNvPicPr>
          <p:nvPr/>
        </p:nvPicPr>
        <p:blipFill rotWithShape="1">
          <a:blip r:embed="rId4"/>
          <a:srcRect l="15989" r="16387" b="1"/>
          <a:stretch/>
        </p:blipFill>
        <p:spPr>
          <a:xfrm>
            <a:off x="4870816" y="1380315"/>
            <a:ext cx="3047936" cy="4124044"/>
          </a:xfrm>
          <a:custGeom>
            <a:avLst/>
            <a:gdLst/>
            <a:ahLst/>
            <a:cxnLst/>
            <a:rect l="l" t="t" r="r" b="b"/>
            <a:pathLst>
              <a:path w="3047936" h="4124044">
                <a:moveTo>
                  <a:pt x="1526466" y="0"/>
                </a:moveTo>
                <a:lnTo>
                  <a:pt x="1660166" y="117220"/>
                </a:lnTo>
                <a:cubicBezTo>
                  <a:pt x="1991684" y="373410"/>
                  <a:pt x="2365262" y="443978"/>
                  <a:pt x="2649871" y="608871"/>
                </a:cubicBezTo>
                <a:cubicBezTo>
                  <a:pt x="2923543" y="800231"/>
                  <a:pt x="3047936" y="1019692"/>
                  <a:pt x="3047936" y="1458146"/>
                </a:cubicBezTo>
                <a:lnTo>
                  <a:pt x="3047936" y="1588054"/>
                </a:lnTo>
                <a:lnTo>
                  <a:pt x="3047936" y="1958864"/>
                </a:lnTo>
                <a:lnTo>
                  <a:pt x="3047936" y="2165181"/>
                </a:lnTo>
                <a:lnTo>
                  <a:pt x="3047936" y="2449280"/>
                </a:lnTo>
                <a:lnTo>
                  <a:pt x="3047936" y="2665898"/>
                </a:lnTo>
                <a:cubicBezTo>
                  <a:pt x="3047936" y="3104353"/>
                  <a:pt x="2923541" y="3323814"/>
                  <a:pt x="2649871" y="3515174"/>
                </a:cubicBezTo>
                <a:cubicBezTo>
                  <a:pt x="2365260" y="3680066"/>
                  <a:pt x="1991682" y="3750634"/>
                  <a:pt x="1660164" y="4006824"/>
                </a:cubicBezTo>
                <a:lnTo>
                  <a:pt x="1521470" y="4124044"/>
                </a:lnTo>
                <a:lnTo>
                  <a:pt x="1387771" y="4006824"/>
                </a:lnTo>
                <a:cubicBezTo>
                  <a:pt x="1056252" y="3750634"/>
                  <a:pt x="682674" y="3680066"/>
                  <a:pt x="398065" y="3515174"/>
                </a:cubicBezTo>
                <a:cubicBezTo>
                  <a:pt x="124394" y="3323814"/>
                  <a:pt x="0" y="3104353"/>
                  <a:pt x="0" y="2665898"/>
                </a:cubicBezTo>
                <a:lnTo>
                  <a:pt x="0" y="2449280"/>
                </a:lnTo>
                <a:lnTo>
                  <a:pt x="0" y="2165181"/>
                </a:lnTo>
                <a:lnTo>
                  <a:pt x="0" y="1958864"/>
                </a:lnTo>
                <a:lnTo>
                  <a:pt x="0" y="1588054"/>
                </a:lnTo>
                <a:lnTo>
                  <a:pt x="0" y="1458146"/>
                </a:lnTo>
                <a:cubicBezTo>
                  <a:pt x="0" y="1019692"/>
                  <a:pt x="124395" y="800231"/>
                  <a:pt x="398066" y="608871"/>
                </a:cubicBezTo>
                <a:cubicBezTo>
                  <a:pt x="682676" y="443978"/>
                  <a:pt x="1056254" y="373410"/>
                  <a:pt x="1387773" y="117220"/>
                </a:cubicBezTo>
                <a:close/>
              </a:path>
            </a:pathLst>
          </a:custGeom>
        </p:spPr>
      </p:pic>
      <p:pic>
        <p:nvPicPr>
          <p:cNvPr id="13" name="Picture 13">
            <a:extLst>
              <a:ext uri="{FF2B5EF4-FFF2-40B4-BE49-F238E27FC236}">
                <a16:creationId xmlns:a16="http://schemas.microsoft.com/office/drawing/2014/main" id="{D055B68B-20B7-E5D4-E3B5-80B3BF894DBD}"/>
              </a:ext>
            </a:extLst>
          </p:cNvPr>
          <p:cNvPicPr>
            <a:picLocks noChangeAspect="1"/>
          </p:cNvPicPr>
          <p:nvPr/>
        </p:nvPicPr>
        <p:blipFill rotWithShape="1">
          <a:blip r:embed="rId5"/>
          <a:srcRect l="13181" r="12912" b="-1"/>
          <a:stretch/>
        </p:blipFill>
        <p:spPr>
          <a:xfrm>
            <a:off x="8193282" y="1380315"/>
            <a:ext cx="3047936" cy="4124044"/>
          </a:xfrm>
          <a:custGeom>
            <a:avLst/>
            <a:gdLst/>
            <a:ahLst/>
            <a:cxnLst/>
            <a:rect l="l" t="t" r="r" b="b"/>
            <a:pathLst>
              <a:path w="3047936" h="4124044">
                <a:moveTo>
                  <a:pt x="1526466" y="0"/>
                </a:moveTo>
                <a:lnTo>
                  <a:pt x="1660166" y="117220"/>
                </a:lnTo>
                <a:cubicBezTo>
                  <a:pt x="1991684" y="373410"/>
                  <a:pt x="2365262" y="443978"/>
                  <a:pt x="2649870" y="608871"/>
                </a:cubicBezTo>
                <a:cubicBezTo>
                  <a:pt x="2923543" y="800231"/>
                  <a:pt x="3047936" y="1019692"/>
                  <a:pt x="3047936" y="1458146"/>
                </a:cubicBezTo>
                <a:lnTo>
                  <a:pt x="3047936" y="1588054"/>
                </a:lnTo>
                <a:lnTo>
                  <a:pt x="3047936" y="1958864"/>
                </a:lnTo>
                <a:lnTo>
                  <a:pt x="3047936" y="2165181"/>
                </a:lnTo>
                <a:lnTo>
                  <a:pt x="3047936" y="2449280"/>
                </a:lnTo>
                <a:lnTo>
                  <a:pt x="3047936" y="2665898"/>
                </a:lnTo>
                <a:cubicBezTo>
                  <a:pt x="3047936" y="3104353"/>
                  <a:pt x="2923541" y="3323814"/>
                  <a:pt x="2649870" y="3515174"/>
                </a:cubicBezTo>
                <a:cubicBezTo>
                  <a:pt x="2365260" y="3680066"/>
                  <a:pt x="1991682" y="3750634"/>
                  <a:pt x="1660163" y="4006824"/>
                </a:cubicBezTo>
                <a:lnTo>
                  <a:pt x="1521470" y="4124044"/>
                </a:lnTo>
                <a:lnTo>
                  <a:pt x="1387771" y="4006824"/>
                </a:lnTo>
                <a:cubicBezTo>
                  <a:pt x="1056252" y="3750634"/>
                  <a:pt x="682674" y="3680066"/>
                  <a:pt x="398065" y="3515174"/>
                </a:cubicBezTo>
                <a:cubicBezTo>
                  <a:pt x="124394" y="3323814"/>
                  <a:pt x="0" y="3104353"/>
                  <a:pt x="0" y="2665898"/>
                </a:cubicBezTo>
                <a:lnTo>
                  <a:pt x="0" y="2449280"/>
                </a:lnTo>
                <a:lnTo>
                  <a:pt x="0" y="2165181"/>
                </a:lnTo>
                <a:lnTo>
                  <a:pt x="0" y="1958864"/>
                </a:lnTo>
                <a:lnTo>
                  <a:pt x="0" y="1588054"/>
                </a:lnTo>
                <a:lnTo>
                  <a:pt x="0" y="1458146"/>
                </a:lnTo>
                <a:cubicBezTo>
                  <a:pt x="0" y="1019692"/>
                  <a:pt x="124395" y="800231"/>
                  <a:pt x="398066" y="608871"/>
                </a:cubicBezTo>
                <a:cubicBezTo>
                  <a:pt x="682676" y="443978"/>
                  <a:pt x="1056254" y="373410"/>
                  <a:pt x="1387773" y="117220"/>
                </a:cubicBezTo>
                <a:close/>
              </a:path>
            </a:pathLst>
          </a:custGeom>
        </p:spPr>
      </p:pic>
      <p:pic>
        <p:nvPicPr>
          <p:cNvPr id="16" name="Picture 16">
            <a:extLst>
              <a:ext uri="{FF2B5EF4-FFF2-40B4-BE49-F238E27FC236}">
                <a16:creationId xmlns:a16="http://schemas.microsoft.com/office/drawing/2014/main" id="{0850F7AF-DD2E-AEBE-BB26-6BAA4CBDF9FE}"/>
              </a:ext>
            </a:extLst>
          </p:cNvPr>
          <p:cNvPicPr>
            <a:picLocks noChangeAspect="1"/>
          </p:cNvPicPr>
          <p:nvPr/>
        </p:nvPicPr>
        <p:blipFill rotWithShape="1">
          <a:blip r:embed="rId6"/>
          <a:srcRect t="18234" r="2" b="17590"/>
          <a:stretch/>
        </p:blipFill>
        <p:spPr>
          <a:xfrm>
            <a:off x="6537072" y="4901918"/>
            <a:ext cx="3047936" cy="1956082"/>
          </a:xfrm>
          <a:custGeom>
            <a:avLst/>
            <a:gdLst/>
            <a:ahLst/>
            <a:cxnLst/>
            <a:rect l="l" t="t" r="r" b="b"/>
            <a:pathLst>
              <a:path w="3047936" h="1956082">
                <a:moveTo>
                  <a:pt x="1526466" y="0"/>
                </a:moveTo>
                <a:lnTo>
                  <a:pt x="1660165" y="117220"/>
                </a:lnTo>
                <a:cubicBezTo>
                  <a:pt x="1991684" y="373410"/>
                  <a:pt x="2365262" y="443978"/>
                  <a:pt x="2649871" y="608870"/>
                </a:cubicBezTo>
                <a:cubicBezTo>
                  <a:pt x="2923542" y="800230"/>
                  <a:pt x="3047936" y="1019691"/>
                  <a:pt x="3047936" y="1458146"/>
                </a:cubicBezTo>
                <a:lnTo>
                  <a:pt x="3047936" y="1674764"/>
                </a:lnTo>
                <a:lnTo>
                  <a:pt x="3047936" y="1956082"/>
                </a:lnTo>
                <a:lnTo>
                  <a:pt x="0" y="1956082"/>
                </a:lnTo>
                <a:lnTo>
                  <a:pt x="0" y="1674764"/>
                </a:lnTo>
                <a:lnTo>
                  <a:pt x="0" y="1458146"/>
                </a:lnTo>
                <a:cubicBezTo>
                  <a:pt x="0" y="1019691"/>
                  <a:pt x="124395" y="800230"/>
                  <a:pt x="398066" y="608870"/>
                </a:cubicBezTo>
                <a:cubicBezTo>
                  <a:pt x="682676" y="443978"/>
                  <a:pt x="1056254" y="373410"/>
                  <a:pt x="1387772" y="117220"/>
                </a:cubicBezTo>
                <a:close/>
              </a:path>
            </a:pathLst>
          </a:custGeom>
        </p:spPr>
      </p:pic>
      <p:sp>
        <p:nvSpPr>
          <p:cNvPr id="30" name="Freeform: Shape 15">
            <a:extLst>
              <a:ext uri="{FF2B5EF4-FFF2-40B4-BE49-F238E27FC236}">
                <a16:creationId xmlns:a16="http://schemas.microsoft.com/office/drawing/2014/main" id="{8EB25185-69E8-4EF5-B986-4E98E15E0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0818" y="1366978"/>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accent1">
              <a:alpha val="7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15">
            <a:extLst>
              <a:ext uri="{FF2B5EF4-FFF2-40B4-BE49-F238E27FC236}">
                <a16:creationId xmlns:a16="http://schemas.microsoft.com/office/drawing/2014/main" id="{D395DB29-CDB5-44BD-9994-1919E4306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282" y="1366978"/>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accent1">
              <a:alpha val="7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B7567E0-52C5-4DE9-83A4-FB27EE23E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0823" y="15643"/>
            <a:ext cx="3152219" cy="2089618"/>
          </a:xfrm>
          <a:custGeom>
            <a:avLst/>
            <a:gdLst>
              <a:gd name="connsiteX0" fmla="*/ 1578693 w 3152219"/>
              <a:gd name="connsiteY0" fmla="*/ 0 h 5391766"/>
              <a:gd name="connsiteX1" fmla="*/ 1716967 w 3152219"/>
              <a:gd name="connsiteY1" fmla="*/ 121231 h 5391766"/>
              <a:gd name="connsiteX2" fmla="*/ 2740534 w 3152219"/>
              <a:gd name="connsiteY2" fmla="*/ 629703 h 5391766"/>
              <a:gd name="connsiteX3" fmla="*/ 3152219 w 3152219"/>
              <a:gd name="connsiteY3" fmla="*/ 1508036 h 5391766"/>
              <a:gd name="connsiteX4" fmla="*/ 3152219 w 3152219"/>
              <a:gd name="connsiteY4" fmla="*/ 1642389 h 5391766"/>
              <a:gd name="connsiteX5" fmla="*/ 3152219 w 3152219"/>
              <a:gd name="connsiteY5" fmla="*/ 2025885 h 5391766"/>
              <a:gd name="connsiteX6" fmla="*/ 3152219 w 3152219"/>
              <a:gd name="connsiteY6" fmla="*/ 2239262 h 5391766"/>
              <a:gd name="connsiteX7" fmla="*/ 3152219 w 3152219"/>
              <a:gd name="connsiteY7" fmla="*/ 2533081 h 5391766"/>
              <a:gd name="connsiteX8" fmla="*/ 3152219 w 3152219"/>
              <a:gd name="connsiteY8" fmla="*/ 2634656 h 5391766"/>
              <a:gd name="connsiteX9" fmla="*/ 3152219 w 3152219"/>
              <a:gd name="connsiteY9" fmla="*/ 2757110 h 5391766"/>
              <a:gd name="connsiteX10" fmla="*/ 3152219 w 3152219"/>
              <a:gd name="connsiteY10" fmla="*/ 2769009 h 5391766"/>
              <a:gd name="connsiteX11" fmla="*/ 3152219 w 3152219"/>
              <a:gd name="connsiteY11" fmla="*/ 3152505 h 5391766"/>
              <a:gd name="connsiteX12" fmla="*/ 3152219 w 3152219"/>
              <a:gd name="connsiteY12" fmla="*/ 3365882 h 5391766"/>
              <a:gd name="connsiteX13" fmla="*/ 3152219 w 3152219"/>
              <a:gd name="connsiteY13" fmla="*/ 3659701 h 5391766"/>
              <a:gd name="connsiteX14" fmla="*/ 3152219 w 3152219"/>
              <a:gd name="connsiteY14" fmla="*/ 3883730 h 5391766"/>
              <a:gd name="connsiteX15" fmla="*/ 2740534 w 3152219"/>
              <a:gd name="connsiteY15" fmla="*/ 4762064 h 5391766"/>
              <a:gd name="connsiteX16" fmla="*/ 1716965 w 3152219"/>
              <a:gd name="connsiteY16" fmla="*/ 5270535 h 5391766"/>
              <a:gd name="connsiteX17" fmla="*/ 1573526 w 3152219"/>
              <a:gd name="connsiteY17" fmla="*/ 5391766 h 5391766"/>
              <a:gd name="connsiteX18" fmla="*/ 1435253 w 3152219"/>
              <a:gd name="connsiteY18" fmla="*/ 5270535 h 5391766"/>
              <a:gd name="connsiteX19" fmla="*/ 411685 w 3152219"/>
              <a:gd name="connsiteY19" fmla="*/ 4762064 h 5391766"/>
              <a:gd name="connsiteX20" fmla="*/ 0 w 3152219"/>
              <a:gd name="connsiteY20" fmla="*/ 3883730 h 5391766"/>
              <a:gd name="connsiteX21" fmla="*/ 0 w 3152219"/>
              <a:gd name="connsiteY21" fmla="*/ 3659701 h 5391766"/>
              <a:gd name="connsiteX22" fmla="*/ 0 w 3152219"/>
              <a:gd name="connsiteY22" fmla="*/ 3365882 h 5391766"/>
              <a:gd name="connsiteX23" fmla="*/ 0 w 3152219"/>
              <a:gd name="connsiteY23" fmla="*/ 3152505 h 5391766"/>
              <a:gd name="connsiteX24" fmla="*/ 0 w 3152219"/>
              <a:gd name="connsiteY24" fmla="*/ 2769009 h 5391766"/>
              <a:gd name="connsiteX25" fmla="*/ 0 w 3152219"/>
              <a:gd name="connsiteY25" fmla="*/ 2757110 h 5391766"/>
              <a:gd name="connsiteX26" fmla="*/ 0 w 3152219"/>
              <a:gd name="connsiteY26" fmla="*/ 2634656 h 5391766"/>
              <a:gd name="connsiteX27" fmla="*/ 0 w 3152219"/>
              <a:gd name="connsiteY27" fmla="*/ 2533081 h 5391766"/>
              <a:gd name="connsiteX28" fmla="*/ 0 w 3152219"/>
              <a:gd name="connsiteY28" fmla="*/ 2239262 h 5391766"/>
              <a:gd name="connsiteX29" fmla="*/ 0 w 3152219"/>
              <a:gd name="connsiteY29" fmla="*/ 2025885 h 5391766"/>
              <a:gd name="connsiteX30" fmla="*/ 0 w 3152219"/>
              <a:gd name="connsiteY30" fmla="*/ 1642389 h 5391766"/>
              <a:gd name="connsiteX31" fmla="*/ 0 w 3152219"/>
              <a:gd name="connsiteY31" fmla="*/ 1508036 h 5391766"/>
              <a:gd name="connsiteX32" fmla="*/ 411685 w 3152219"/>
              <a:gd name="connsiteY32" fmla="*/ 629703 h 5391766"/>
              <a:gd name="connsiteX33" fmla="*/ 1435255 w 3152219"/>
              <a:gd name="connsiteY33" fmla="*/ 121231 h 5391766"/>
              <a:gd name="connsiteX0" fmla="*/ 3152219 w 3243659"/>
              <a:gd name="connsiteY0" fmla="*/ 1508036 h 5391766"/>
              <a:gd name="connsiteX1" fmla="*/ 3152219 w 3243659"/>
              <a:gd name="connsiteY1" fmla="*/ 1642389 h 5391766"/>
              <a:gd name="connsiteX2" fmla="*/ 3152219 w 3243659"/>
              <a:gd name="connsiteY2" fmla="*/ 2025885 h 5391766"/>
              <a:gd name="connsiteX3" fmla="*/ 3152219 w 3243659"/>
              <a:gd name="connsiteY3" fmla="*/ 2239262 h 5391766"/>
              <a:gd name="connsiteX4" fmla="*/ 3152219 w 3243659"/>
              <a:gd name="connsiteY4" fmla="*/ 2533081 h 5391766"/>
              <a:gd name="connsiteX5" fmla="*/ 3152219 w 3243659"/>
              <a:gd name="connsiteY5" fmla="*/ 2634656 h 5391766"/>
              <a:gd name="connsiteX6" fmla="*/ 3152219 w 3243659"/>
              <a:gd name="connsiteY6" fmla="*/ 2757110 h 5391766"/>
              <a:gd name="connsiteX7" fmla="*/ 3152219 w 3243659"/>
              <a:gd name="connsiteY7" fmla="*/ 2769009 h 5391766"/>
              <a:gd name="connsiteX8" fmla="*/ 3152219 w 3243659"/>
              <a:gd name="connsiteY8" fmla="*/ 3152505 h 5391766"/>
              <a:gd name="connsiteX9" fmla="*/ 3152219 w 3243659"/>
              <a:gd name="connsiteY9" fmla="*/ 3365882 h 5391766"/>
              <a:gd name="connsiteX10" fmla="*/ 3152219 w 3243659"/>
              <a:gd name="connsiteY10" fmla="*/ 3659701 h 5391766"/>
              <a:gd name="connsiteX11" fmla="*/ 3152219 w 3243659"/>
              <a:gd name="connsiteY11" fmla="*/ 3883730 h 5391766"/>
              <a:gd name="connsiteX12" fmla="*/ 2740534 w 3243659"/>
              <a:gd name="connsiteY12" fmla="*/ 4762064 h 5391766"/>
              <a:gd name="connsiteX13" fmla="*/ 1716965 w 3243659"/>
              <a:gd name="connsiteY13" fmla="*/ 5270535 h 5391766"/>
              <a:gd name="connsiteX14" fmla="*/ 1573526 w 3243659"/>
              <a:gd name="connsiteY14" fmla="*/ 5391766 h 5391766"/>
              <a:gd name="connsiteX15" fmla="*/ 1435253 w 3243659"/>
              <a:gd name="connsiteY15" fmla="*/ 5270535 h 5391766"/>
              <a:gd name="connsiteX16" fmla="*/ 411685 w 3243659"/>
              <a:gd name="connsiteY16" fmla="*/ 4762064 h 5391766"/>
              <a:gd name="connsiteX17" fmla="*/ 0 w 3243659"/>
              <a:gd name="connsiteY17" fmla="*/ 3883730 h 5391766"/>
              <a:gd name="connsiteX18" fmla="*/ 0 w 3243659"/>
              <a:gd name="connsiteY18" fmla="*/ 3659701 h 5391766"/>
              <a:gd name="connsiteX19" fmla="*/ 0 w 3243659"/>
              <a:gd name="connsiteY19" fmla="*/ 3365882 h 5391766"/>
              <a:gd name="connsiteX20" fmla="*/ 0 w 3243659"/>
              <a:gd name="connsiteY20" fmla="*/ 3152505 h 5391766"/>
              <a:gd name="connsiteX21" fmla="*/ 0 w 3243659"/>
              <a:gd name="connsiteY21" fmla="*/ 2769009 h 5391766"/>
              <a:gd name="connsiteX22" fmla="*/ 0 w 3243659"/>
              <a:gd name="connsiteY22" fmla="*/ 2757110 h 5391766"/>
              <a:gd name="connsiteX23" fmla="*/ 0 w 3243659"/>
              <a:gd name="connsiteY23" fmla="*/ 2634656 h 5391766"/>
              <a:gd name="connsiteX24" fmla="*/ 0 w 3243659"/>
              <a:gd name="connsiteY24" fmla="*/ 2533081 h 5391766"/>
              <a:gd name="connsiteX25" fmla="*/ 0 w 3243659"/>
              <a:gd name="connsiteY25" fmla="*/ 2239262 h 5391766"/>
              <a:gd name="connsiteX26" fmla="*/ 0 w 3243659"/>
              <a:gd name="connsiteY26" fmla="*/ 2025885 h 5391766"/>
              <a:gd name="connsiteX27" fmla="*/ 0 w 3243659"/>
              <a:gd name="connsiteY27" fmla="*/ 1642389 h 5391766"/>
              <a:gd name="connsiteX28" fmla="*/ 0 w 3243659"/>
              <a:gd name="connsiteY28" fmla="*/ 1508036 h 5391766"/>
              <a:gd name="connsiteX29" fmla="*/ 411685 w 3243659"/>
              <a:gd name="connsiteY29" fmla="*/ 629703 h 5391766"/>
              <a:gd name="connsiteX30" fmla="*/ 1435255 w 3243659"/>
              <a:gd name="connsiteY30" fmla="*/ 121231 h 5391766"/>
              <a:gd name="connsiteX31" fmla="*/ 1578693 w 3243659"/>
              <a:gd name="connsiteY31" fmla="*/ 0 h 5391766"/>
              <a:gd name="connsiteX32" fmla="*/ 1716967 w 3243659"/>
              <a:gd name="connsiteY32" fmla="*/ 121231 h 5391766"/>
              <a:gd name="connsiteX33" fmla="*/ 2740534 w 3243659"/>
              <a:gd name="connsiteY33" fmla="*/ 629703 h 5391766"/>
              <a:gd name="connsiteX34" fmla="*/ 3243659 w 3243659"/>
              <a:gd name="connsiteY34" fmla="*/ 1599476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769009 h 5391766"/>
              <a:gd name="connsiteX22" fmla="*/ 0 w 3152219"/>
              <a:gd name="connsiteY22" fmla="*/ 2757110 h 5391766"/>
              <a:gd name="connsiteX23" fmla="*/ 0 w 3152219"/>
              <a:gd name="connsiteY23" fmla="*/ 2634656 h 5391766"/>
              <a:gd name="connsiteX24" fmla="*/ 0 w 3152219"/>
              <a:gd name="connsiteY24" fmla="*/ 2533081 h 5391766"/>
              <a:gd name="connsiteX25" fmla="*/ 0 w 3152219"/>
              <a:gd name="connsiteY25" fmla="*/ 2239262 h 5391766"/>
              <a:gd name="connsiteX26" fmla="*/ 0 w 3152219"/>
              <a:gd name="connsiteY26" fmla="*/ 2025885 h 5391766"/>
              <a:gd name="connsiteX27" fmla="*/ 0 w 3152219"/>
              <a:gd name="connsiteY27" fmla="*/ 1642389 h 5391766"/>
              <a:gd name="connsiteX28" fmla="*/ 0 w 3152219"/>
              <a:gd name="connsiteY28" fmla="*/ 1508036 h 5391766"/>
              <a:gd name="connsiteX29" fmla="*/ 411685 w 3152219"/>
              <a:gd name="connsiteY29" fmla="*/ 629703 h 5391766"/>
              <a:gd name="connsiteX30" fmla="*/ 1435255 w 3152219"/>
              <a:gd name="connsiteY30" fmla="*/ 121231 h 5391766"/>
              <a:gd name="connsiteX31" fmla="*/ 1578693 w 3152219"/>
              <a:gd name="connsiteY31" fmla="*/ 0 h 5391766"/>
              <a:gd name="connsiteX32" fmla="*/ 1716967 w 3152219"/>
              <a:gd name="connsiteY32" fmla="*/ 121231 h 5391766"/>
              <a:gd name="connsiteX33" fmla="*/ 2740534 w 3152219"/>
              <a:gd name="connsiteY33"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769009 h 5391766"/>
              <a:gd name="connsiteX22" fmla="*/ 0 w 3152219"/>
              <a:gd name="connsiteY22" fmla="*/ 2634656 h 5391766"/>
              <a:gd name="connsiteX23" fmla="*/ 0 w 3152219"/>
              <a:gd name="connsiteY23" fmla="*/ 2533081 h 5391766"/>
              <a:gd name="connsiteX24" fmla="*/ 0 w 3152219"/>
              <a:gd name="connsiteY24" fmla="*/ 2239262 h 5391766"/>
              <a:gd name="connsiteX25" fmla="*/ 0 w 3152219"/>
              <a:gd name="connsiteY25" fmla="*/ 2025885 h 5391766"/>
              <a:gd name="connsiteX26" fmla="*/ 0 w 3152219"/>
              <a:gd name="connsiteY26" fmla="*/ 1642389 h 5391766"/>
              <a:gd name="connsiteX27" fmla="*/ 0 w 3152219"/>
              <a:gd name="connsiteY27" fmla="*/ 1508036 h 5391766"/>
              <a:gd name="connsiteX28" fmla="*/ 411685 w 3152219"/>
              <a:gd name="connsiteY28" fmla="*/ 629703 h 5391766"/>
              <a:gd name="connsiteX29" fmla="*/ 1435255 w 3152219"/>
              <a:gd name="connsiteY29" fmla="*/ 121231 h 5391766"/>
              <a:gd name="connsiteX30" fmla="*/ 1578693 w 3152219"/>
              <a:gd name="connsiteY30" fmla="*/ 0 h 5391766"/>
              <a:gd name="connsiteX31" fmla="*/ 1716967 w 3152219"/>
              <a:gd name="connsiteY31" fmla="*/ 121231 h 5391766"/>
              <a:gd name="connsiteX32" fmla="*/ 2740534 w 3152219"/>
              <a:gd name="connsiteY32"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634656 h 5391766"/>
              <a:gd name="connsiteX22" fmla="*/ 0 w 3152219"/>
              <a:gd name="connsiteY22" fmla="*/ 2533081 h 5391766"/>
              <a:gd name="connsiteX23" fmla="*/ 0 w 3152219"/>
              <a:gd name="connsiteY23" fmla="*/ 2239262 h 5391766"/>
              <a:gd name="connsiteX24" fmla="*/ 0 w 3152219"/>
              <a:gd name="connsiteY24" fmla="*/ 2025885 h 5391766"/>
              <a:gd name="connsiteX25" fmla="*/ 0 w 3152219"/>
              <a:gd name="connsiteY25" fmla="*/ 1642389 h 5391766"/>
              <a:gd name="connsiteX26" fmla="*/ 0 w 3152219"/>
              <a:gd name="connsiteY26" fmla="*/ 1508036 h 5391766"/>
              <a:gd name="connsiteX27" fmla="*/ 411685 w 3152219"/>
              <a:gd name="connsiteY27" fmla="*/ 629703 h 5391766"/>
              <a:gd name="connsiteX28" fmla="*/ 1435255 w 3152219"/>
              <a:gd name="connsiteY28" fmla="*/ 121231 h 5391766"/>
              <a:gd name="connsiteX29" fmla="*/ 1578693 w 3152219"/>
              <a:gd name="connsiteY29" fmla="*/ 0 h 5391766"/>
              <a:gd name="connsiteX30" fmla="*/ 1716967 w 3152219"/>
              <a:gd name="connsiteY30" fmla="*/ 121231 h 5391766"/>
              <a:gd name="connsiteX31" fmla="*/ 2740534 w 3152219"/>
              <a:gd name="connsiteY31"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634656 h 5391766"/>
              <a:gd name="connsiteX22" fmla="*/ 0 w 3152219"/>
              <a:gd name="connsiteY22" fmla="*/ 2239262 h 5391766"/>
              <a:gd name="connsiteX23" fmla="*/ 0 w 3152219"/>
              <a:gd name="connsiteY23" fmla="*/ 2025885 h 5391766"/>
              <a:gd name="connsiteX24" fmla="*/ 0 w 3152219"/>
              <a:gd name="connsiteY24" fmla="*/ 1642389 h 5391766"/>
              <a:gd name="connsiteX25" fmla="*/ 0 w 3152219"/>
              <a:gd name="connsiteY25" fmla="*/ 1508036 h 5391766"/>
              <a:gd name="connsiteX26" fmla="*/ 411685 w 3152219"/>
              <a:gd name="connsiteY26" fmla="*/ 629703 h 5391766"/>
              <a:gd name="connsiteX27" fmla="*/ 1435255 w 3152219"/>
              <a:gd name="connsiteY27" fmla="*/ 121231 h 5391766"/>
              <a:gd name="connsiteX28" fmla="*/ 1578693 w 3152219"/>
              <a:gd name="connsiteY28" fmla="*/ 0 h 5391766"/>
              <a:gd name="connsiteX29" fmla="*/ 1716967 w 3152219"/>
              <a:gd name="connsiteY29" fmla="*/ 121231 h 5391766"/>
              <a:gd name="connsiteX30" fmla="*/ 2740534 w 3152219"/>
              <a:gd name="connsiteY30"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239262 h 5391766"/>
              <a:gd name="connsiteX22" fmla="*/ 0 w 3152219"/>
              <a:gd name="connsiteY22" fmla="*/ 2025885 h 5391766"/>
              <a:gd name="connsiteX23" fmla="*/ 0 w 3152219"/>
              <a:gd name="connsiteY23" fmla="*/ 1642389 h 5391766"/>
              <a:gd name="connsiteX24" fmla="*/ 0 w 3152219"/>
              <a:gd name="connsiteY24" fmla="*/ 1508036 h 5391766"/>
              <a:gd name="connsiteX25" fmla="*/ 411685 w 3152219"/>
              <a:gd name="connsiteY25" fmla="*/ 629703 h 5391766"/>
              <a:gd name="connsiteX26" fmla="*/ 1435255 w 3152219"/>
              <a:gd name="connsiteY26" fmla="*/ 121231 h 5391766"/>
              <a:gd name="connsiteX27" fmla="*/ 1578693 w 3152219"/>
              <a:gd name="connsiteY27" fmla="*/ 0 h 5391766"/>
              <a:gd name="connsiteX28" fmla="*/ 1716967 w 3152219"/>
              <a:gd name="connsiteY28" fmla="*/ 121231 h 5391766"/>
              <a:gd name="connsiteX29" fmla="*/ 2740534 w 3152219"/>
              <a:gd name="connsiteY29"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025885 h 5391766"/>
              <a:gd name="connsiteX22" fmla="*/ 0 w 3152219"/>
              <a:gd name="connsiteY22" fmla="*/ 1642389 h 5391766"/>
              <a:gd name="connsiteX23" fmla="*/ 0 w 3152219"/>
              <a:gd name="connsiteY23" fmla="*/ 1508036 h 5391766"/>
              <a:gd name="connsiteX24" fmla="*/ 411685 w 3152219"/>
              <a:gd name="connsiteY24" fmla="*/ 629703 h 5391766"/>
              <a:gd name="connsiteX25" fmla="*/ 1435255 w 3152219"/>
              <a:gd name="connsiteY25" fmla="*/ 121231 h 5391766"/>
              <a:gd name="connsiteX26" fmla="*/ 1578693 w 3152219"/>
              <a:gd name="connsiteY26" fmla="*/ 0 h 5391766"/>
              <a:gd name="connsiteX27" fmla="*/ 1716967 w 3152219"/>
              <a:gd name="connsiteY27" fmla="*/ 121231 h 5391766"/>
              <a:gd name="connsiteX28" fmla="*/ 2740534 w 3152219"/>
              <a:gd name="connsiteY28"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1642389 h 5391766"/>
              <a:gd name="connsiteX22" fmla="*/ 0 w 3152219"/>
              <a:gd name="connsiteY22" fmla="*/ 1508036 h 5391766"/>
              <a:gd name="connsiteX23" fmla="*/ 411685 w 3152219"/>
              <a:gd name="connsiteY23" fmla="*/ 629703 h 5391766"/>
              <a:gd name="connsiteX24" fmla="*/ 1435255 w 3152219"/>
              <a:gd name="connsiteY24" fmla="*/ 121231 h 5391766"/>
              <a:gd name="connsiteX25" fmla="*/ 1578693 w 3152219"/>
              <a:gd name="connsiteY25" fmla="*/ 0 h 5391766"/>
              <a:gd name="connsiteX26" fmla="*/ 1716967 w 3152219"/>
              <a:gd name="connsiteY26" fmla="*/ 121231 h 5391766"/>
              <a:gd name="connsiteX27" fmla="*/ 2740534 w 3152219"/>
              <a:gd name="connsiteY27"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1642389 h 5391766"/>
              <a:gd name="connsiteX21" fmla="*/ 0 w 3152219"/>
              <a:gd name="connsiteY21" fmla="*/ 1508036 h 5391766"/>
              <a:gd name="connsiteX22" fmla="*/ 411685 w 3152219"/>
              <a:gd name="connsiteY22" fmla="*/ 629703 h 5391766"/>
              <a:gd name="connsiteX23" fmla="*/ 1435255 w 3152219"/>
              <a:gd name="connsiteY23" fmla="*/ 121231 h 5391766"/>
              <a:gd name="connsiteX24" fmla="*/ 1578693 w 3152219"/>
              <a:gd name="connsiteY24" fmla="*/ 0 h 5391766"/>
              <a:gd name="connsiteX25" fmla="*/ 1716967 w 3152219"/>
              <a:gd name="connsiteY25" fmla="*/ 121231 h 5391766"/>
              <a:gd name="connsiteX26" fmla="*/ 2740534 w 3152219"/>
              <a:gd name="connsiteY26"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1642389 h 5391766"/>
              <a:gd name="connsiteX20" fmla="*/ 0 w 3152219"/>
              <a:gd name="connsiteY20" fmla="*/ 1508036 h 5391766"/>
              <a:gd name="connsiteX21" fmla="*/ 411685 w 3152219"/>
              <a:gd name="connsiteY21" fmla="*/ 629703 h 5391766"/>
              <a:gd name="connsiteX22" fmla="*/ 1435255 w 3152219"/>
              <a:gd name="connsiteY22" fmla="*/ 121231 h 5391766"/>
              <a:gd name="connsiteX23" fmla="*/ 1578693 w 3152219"/>
              <a:gd name="connsiteY23" fmla="*/ 0 h 5391766"/>
              <a:gd name="connsiteX24" fmla="*/ 1716967 w 3152219"/>
              <a:gd name="connsiteY24" fmla="*/ 121231 h 5391766"/>
              <a:gd name="connsiteX25" fmla="*/ 2740534 w 3152219"/>
              <a:gd name="connsiteY25"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3152505 h 5391766"/>
              <a:gd name="connsiteX8" fmla="*/ 3152219 w 3152219"/>
              <a:gd name="connsiteY8" fmla="*/ 3365882 h 5391766"/>
              <a:gd name="connsiteX9" fmla="*/ 3152219 w 3152219"/>
              <a:gd name="connsiteY9" fmla="*/ 3659701 h 5391766"/>
              <a:gd name="connsiteX10" fmla="*/ 3152219 w 3152219"/>
              <a:gd name="connsiteY10" fmla="*/ 3883730 h 5391766"/>
              <a:gd name="connsiteX11" fmla="*/ 2740534 w 3152219"/>
              <a:gd name="connsiteY11" fmla="*/ 4762064 h 5391766"/>
              <a:gd name="connsiteX12" fmla="*/ 1716965 w 3152219"/>
              <a:gd name="connsiteY12" fmla="*/ 5270535 h 5391766"/>
              <a:gd name="connsiteX13" fmla="*/ 1573526 w 3152219"/>
              <a:gd name="connsiteY13" fmla="*/ 5391766 h 5391766"/>
              <a:gd name="connsiteX14" fmla="*/ 1435253 w 3152219"/>
              <a:gd name="connsiteY14" fmla="*/ 5270535 h 5391766"/>
              <a:gd name="connsiteX15" fmla="*/ 411685 w 3152219"/>
              <a:gd name="connsiteY15" fmla="*/ 4762064 h 5391766"/>
              <a:gd name="connsiteX16" fmla="*/ 0 w 3152219"/>
              <a:gd name="connsiteY16" fmla="*/ 3883730 h 5391766"/>
              <a:gd name="connsiteX17" fmla="*/ 0 w 3152219"/>
              <a:gd name="connsiteY17" fmla="*/ 3659701 h 5391766"/>
              <a:gd name="connsiteX18" fmla="*/ 0 w 3152219"/>
              <a:gd name="connsiteY18" fmla="*/ 1642389 h 5391766"/>
              <a:gd name="connsiteX19" fmla="*/ 0 w 3152219"/>
              <a:gd name="connsiteY19" fmla="*/ 1508036 h 5391766"/>
              <a:gd name="connsiteX20" fmla="*/ 411685 w 3152219"/>
              <a:gd name="connsiteY20" fmla="*/ 629703 h 5391766"/>
              <a:gd name="connsiteX21" fmla="*/ 1435255 w 3152219"/>
              <a:gd name="connsiteY21" fmla="*/ 121231 h 5391766"/>
              <a:gd name="connsiteX22" fmla="*/ 1578693 w 3152219"/>
              <a:gd name="connsiteY22" fmla="*/ 0 h 5391766"/>
              <a:gd name="connsiteX23" fmla="*/ 1716967 w 3152219"/>
              <a:gd name="connsiteY23" fmla="*/ 121231 h 5391766"/>
              <a:gd name="connsiteX24" fmla="*/ 2740534 w 3152219"/>
              <a:gd name="connsiteY24"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3365882 h 5391766"/>
              <a:gd name="connsiteX8" fmla="*/ 3152219 w 3152219"/>
              <a:gd name="connsiteY8" fmla="*/ 3659701 h 5391766"/>
              <a:gd name="connsiteX9" fmla="*/ 3152219 w 3152219"/>
              <a:gd name="connsiteY9" fmla="*/ 3883730 h 5391766"/>
              <a:gd name="connsiteX10" fmla="*/ 2740534 w 3152219"/>
              <a:gd name="connsiteY10" fmla="*/ 4762064 h 5391766"/>
              <a:gd name="connsiteX11" fmla="*/ 1716965 w 3152219"/>
              <a:gd name="connsiteY11" fmla="*/ 5270535 h 5391766"/>
              <a:gd name="connsiteX12" fmla="*/ 1573526 w 3152219"/>
              <a:gd name="connsiteY12" fmla="*/ 5391766 h 5391766"/>
              <a:gd name="connsiteX13" fmla="*/ 1435253 w 3152219"/>
              <a:gd name="connsiteY13" fmla="*/ 5270535 h 5391766"/>
              <a:gd name="connsiteX14" fmla="*/ 411685 w 3152219"/>
              <a:gd name="connsiteY14" fmla="*/ 4762064 h 5391766"/>
              <a:gd name="connsiteX15" fmla="*/ 0 w 3152219"/>
              <a:gd name="connsiteY15" fmla="*/ 3883730 h 5391766"/>
              <a:gd name="connsiteX16" fmla="*/ 0 w 3152219"/>
              <a:gd name="connsiteY16" fmla="*/ 3659701 h 5391766"/>
              <a:gd name="connsiteX17" fmla="*/ 0 w 3152219"/>
              <a:gd name="connsiteY17" fmla="*/ 1642389 h 5391766"/>
              <a:gd name="connsiteX18" fmla="*/ 0 w 3152219"/>
              <a:gd name="connsiteY18" fmla="*/ 1508036 h 5391766"/>
              <a:gd name="connsiteX19" fmla="*/ 411685 w 3152219"/>
              <a:gd name="connsiteY19" fmla="*/ 629703 h 5391766"/>
              <a:gd name="connsiteX20" fmla="*/ 1435255 w 3152219"/>
              <a:gd name="connsiteY20" fmla="*/ 121231 h 5391766"/>
              <a:gd name="connsiteX21" fmla="*/ 1578693 w 3152219"/>
              <a:gd name="connsiteY21" fmla="*/ 0 h 5391766"/>
              <a:gd name="connsiteX22" fmla="*/ 1716967 w 3152219"/>
              <a:gd name="connsiteY22" fmla="*/ 121231 h 5391766"/>
              <a:gd name="connsiteX23" fmla="*/ 2740534 w 3152219"/>
              <a:gd name="connsiteY23"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3659701 h 5391766"/>
              <a:gd name="connsiteX8" fmla="*/ 3152219 w 3152219"/>
              <a:gd name="connsiteY8" fmla="*/ 3883730 h 5391766"/>
              <a:gd name="connsiteX9" fmla="*/ 2740534 w 3152219"/>
              <a:gd name="connsiteY9" fmla="*/ 4762064 h 5391766"/>
              <a:gd name="connsiteX10" fmla="*/ 1716965 w 3152219"/>
              <a:gd name="connsiteY10" fmla="*/ 5270535 h 5391766"/>
              <a:gd name="connsiteX11" fmla="*/ 1573526 w 3152219"/>
              <a:gd name="connsiteY11" fmla="*/ 5391766 h 5391766"/>
              <a:gd name="connsiteX12" fmla="*/ 1435253 w 3152219"/>
              <a:gd name="connsiteY12" fmla="*/ 5270535 h 5391766"/>
              <a:gd name="connsiteX13" fmla="*/ 411685 w 3152219"/>
              <a:gd name="connsiteY13" fmla="*/ 4762064 h 5391766"/>
              <a:gd name="connsiteX14" fmla="*/ 0 w 3152219"/>
              <a:gd name="connsiteY14" fmla="*/ 3883730 h 5391766"/>
              <a:gd name="connsiteX15" fmla="*/ 0 w 3152219"/>
              <a:gd name="connsiteY15" fmla="*/ 3659701 h 5391766"/>
              <a:gd name="connsiteX16" fmla="*/ 0 w 3152219"/>
              <a:gd name="connsiteY16" fmla="*/ 1642389 h 5391766"/>
              <a:gd name="connsiteX17" fmla="*/ 0 w 3152219"/>
              <a:gd name="connsiteY17" fmla="*/ 1508036 h 5391766"/>
              <a:gd name="connsiteX18" fmla="*/ 411685 w 3152219"/>
              <a:gd name="connsiteY18" fmla="*/ 629703 h 5391766"/>
              <a:gd name="connsiteX19" fmla="*/ 1435255 w 3152219"/>
              <a:gd name="connsiteY19" fmla="*/ 121231 h 5391766"/>
              <a:gd name="connsiteX20" fmla="*/ 1578693 w 3152219"/>
              <a:gd name="connsiteY20" fmla="*/ 0 h 5391766"/>
              <a:gd name="connsiteX21" fmla="*/ 1716967 w 3152219"/>
              <a:gd name="connsiteY21" fmla="*/ 121231 h 5391766"/>
              <a:gd name="connsiteX22" fmla="*/ 2740534 w 3152219"/>
              <a:gd name="connsiteY22"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757110 h 5391766"/>
              <a:gd name="connsiteX6" fmla="*/ 3152219 w 3152219"/>
              <a:gd name="connsiteY6" fmla="*/ 3659701 h 5391766"/>
              <a:gd name="connsiteX7" fmla="*/ 3152219 w 3152219"/>
              <a:gd name="connsiteY7" fmla="*/ 3883730 h 5391766"/>
              <a:gd name="connsiteX8" fmla="*/ 2740534 w 3152219"/>
              <a:gd name="connsiteY8" fmla="*/ 4762064 h 5391766"/>
              <a:gd name="connsiteX9" fmla="*/ 1716965 w 3152219"/>
              <a:gd name="connsiteY9" fmla="*/ 5270535 h 5391766"/>
              <a:gd name="connsiteX10" fmla="*/ 1573526 w 3152219"/>
              <a:gd name="connsiteY10" fmla="*/ 5391766 h 5391766"/>
              <a:gd name="connsiteX11" fmla="*/ 1435253 w 3152219"/>
              <a:gd name="connsiteY11" fmla="*/ 5270535 h 5391766"/>
              <a:gd name="connsiteX12" fmla="*/ 411685 w 3152219"/>
              <a:gd name="connsiteY12" fmla="*/ 4762064 h 5391766"/>
              <a:gd name="connsiteX13" fmla="*/ 0 w 3152219"/>
              <a:gd name="connsiteY13" fmla="*/ 3883730 h 5391766"/>
              <a:gd name="connsiteX14" fmla="*/ 0 w 3152219"/>
              <a:gd name="connsiteY14" fmla="*/ 3659701 h 5391766"/>
              <a:gd name="connsiteX15" fmla="*/ 0 w 3152219"/>
              <a:gd name="connsiteY15" fmla="*/ 1642389 h 5391766"/>
              <a:gd name="connsiteX16" fmla="*/ 0 w 3152219"/>
              <a:gd name="connsiteY16" fmla="*/ 1508036 h 5391766"/>
              <a:gd name="connsiteX17" fmla="*/ 411685 w 3152219"/>
              <a:gd name="connsiteY17" fmla="*/ 629703 h 5391766"/>
              <a:gd name="connsiteX18" fmla="*/ 1435255 w 3152219"/>
              <a:gd name="connsiteY18" fmla="*/ 121231 h 5391766"/>
              <a:gd name="connsiteX19" fmla="*/ 1578693 w 3152219"/>
              <a:gd name="connsiteY19" fmla="*/ 0 h 5391766"/>
              <a:gd name="connsiteX20" fmla="*/ 1716967 w 3152219"/>
              <a:gd name="connsiteY20" fmla="*/ 121231 h 5391766"/>
              <a:gd name="connsiteX21" fmla="*/ 2740534 w 3152219"/>
              <a:gd name="connsiteY21"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757110 h 5391766"/>
              <a:gd name="connsiteX5" fmla="*/ 3152219 w 3152219"/>
              <a:gd name="connsiteY5" fmla="*/ 3659701 h 5391766"/>
              <a:gd name="connsiteX6" fmla="*/ 3152219 w 3152219"/>
              <a:gd name="connsiteY6" fmla="*/ 3883730 h 5391766"/>
              <a:gd name="connsiteX7" fmla="*/ 2740534 w 3152219"/>
              <a:gd name="connsiteY7" fmla="*/ 4762064 h 5391766"/>
              <a:gd name="connsiteX8" fmla="*/ 1716965 w 3152219"/>
              <a:gd name="connsiteY8" fmla="*/ 5270535 h 5391766"/>
              <a:gd name="connsiteX9" fmla="*/ 1573526 w 3152219"/>
              <a:gd name="connsiteY9" fmla="*/ 5391766 h 5391766"/>
              <a:gd name="connsiteX10" fmla="*/ 1435253 w 3152219"/>
              <a:gd name="connsiteY10" fmla="*/ 5270535 h 5391766"/>
              <a:gd name="connsiteX11" fmla="*/ 411685 w 3152219"/>
              <a:gd name="connsiteY11" fmla="*/ 4762064 h 5391766"/>
              <a:gd name="connsiteX12" fmla="*/ 0 w 3152219"/>
              <a:gd name="connsiteY12" fmla="*/ 3883730 h 5391766"/>
              <a:gd name="connsiteX13" fmla="*/ 0 w 3152219"/>
              <a:gd name="connsiteY13" fmla="*/ 3659701 h 5391766"/>
              <a:gd name="connsiteX14" fmla="*/ 0 w 3152219"/>
              <a:gd name="connsiteY14" fmla="*/ 1642389 h 5391766"/>
              <a:gd name="connsiteX15" fmla="*/ 0 w 3152219"/>
              <a:gd name="connsiteY15" fmla="*/ 1508036 h 5391766"/>
              <a:gd name="connsiteX16" fmla="*/ 411685 w 3152219"/>
              <a:gd name="connsiteY16" fmla="*/ 629703 h 5391766"/>
              <a:gd name="connsiteX17" fmla="*/ 1435255 w 3152219"/>
              <a:gd name="connsiteY17" fmla="*/ 121231 h 5391766"/>
              <a:gd name="connsiteX18" fmla="*/ 1578693 w 3152219"/>
              <a:gd name="connsiteY18" fmla="*/ 0 h 5391766"/>
              <a:gd name="connsiteX19" fmla="*/ 1716967 w 3152219"/>
              <a:gd name="connsiteY19" fmla="*/ 121231 h 5391766"/>
              <a:gd name="connsiteX20" fmla="*/ 2740534 w 3152219"/>
              <a:gd name="connsiteY20" fmla="*/ 629703 h 5391766"/>
              <a:gd name="connsiteX0" fmla="*/ 3152219 w 3152219"/>
              <a:gd name="connsiteY0" fmla="*/ 1508036 h 5391766"/>
              <a:gd name="connsiteX1" fmla="*/ 3152219 w 3152219"/>
              <a:gd name="connsiteY1" fmla="*/ 1642389 h 5391766"/>
              <a:gd name="connsiteX2" fmla="*/ 3152219 w 3152219"/>
              <a:gd name="connsiteY2" fmla="*/ 2239262 h 5391766"/>
              <a:gd name="connsiteX3" fmla="*/ 3152219 w 3152219"/>
              <a:gd name="connsiteY3" fmla="*/ 2757110 h 5391766"/>
              <a:gd name="connsiteX4" fmla="*/ 3152219 w 3152219"/>
              <a:gd name="connsiteY4" fmla="*/ 3659701 h 5391766"/>
              <a:gd name="connsiteX5" fmla="*/ 3152219 w 3152219"/>
              <a:gd name="connsiteY5" fmla="*/ 3883730 h 5391766"/>
              <a:gd name="connsiteX6" fmla="*/ 2740534 w 3152219"/>
              <a:gd name="connsiteY6" fmla="*/ 4762064 h 5391766"/>
              <a:gd name="connsiteX7" fmla="*/ 1716965 w 3152219"/>
              <a:gd name="connsiteY7" fmla="*/ 5270535 h 5391766"/>
              <a:gd name="connsiteX8" fmla="*/ 1573526 w 3152219"/>
              <a:gd name="connsiteY8" fmla="*/ 5391766 h 5391766"/>
              <a:gd name="connsiteX9" fmla="*/ 1435253 w 3152219"/>
              <a:gd name="connsiteY9" fmla="*/ 5270535 h 5391766"/>
              <a:gd name="connsiteX10" fmla="*/ 411685 w 3152219"/>
              <a:gd name="connsiteY10" fmla="*/ 4762064 h 5391766"/>
              <a:gd name="connsiteX11" fmla="*/ 0 w 3152219"/>
              <a:gd name="connsiteY11" fmla="*/ 3883730 h 5391766"/>
              <a:gd name="connsiteX12" fmla="*/ 0 w 3152219"/>
              <a:gd name="connsiteY12" fmla="*/ 3659701 h 5391766"/>
              <a:gd name="connsiteX13" fmla="*/ 0 w 3152219"/>
              <a:gd name="connsiteY13" fmla="*/ 1642389 h 5391766"/>
              <a:gd name="connsiteX14" fmla="*/ 0 w 3152219"/>
              <a:gd name="connsiteY14" fmla="*/ 1508036 h 5391766"/>
              <a:gd name="connsiteX15" fmla="*/ 411685 w 3152219"/>
              <a:gd name="connsiteY15" fmla="*/ 629703 h 5391766"/>
              <a:gd name="connsiteX16" fmla="*/ 1435255 w 3152219"/>
              <a:gd name="connsiteY16" fmla="*/ 121231 h 5391766"/>
              <a:gd name="connsiteX17" fmla="*/ 1578693 w 3152219"/>
              <a:gd name="connsiteY17" fmla="*/ 0 h 5391766"/>
              <a:gd name="connsiteX18" fmla="*/ 1716967 w 3152219"/>
              <a:gd name="connsiteY18" fmla="*/ 121231 h 5391766"/>
              <a:gd name="connsiteX19" fmla="*/ 2740534 w 3152219"/>
              <a:gd name="connsiteY19" fmla="*/ 629703 h 5391766"/>
              <a:gd name="connsiteX0" fmla="*/ 3152219 w 3152219"/>
              <a:gd name="connsiteY0" fmla="*/ 1642389 h 5391766"/>
              <a:gd name="connsiteX1" fmla="*/ 3152219 w 3152219"/>
              <a:gd name="connsiteY1" fmla="*/ 2239262 h 5391766"/>
              <a:gd name="connsiteX2" fmla="*/ 3152219 w 3152219"/>
              <a:gd name="connsiteY2" fmla="*/ 2757110 h 5391766"/>
              <a:gd name="connsiteX3" fmla="*/ 3152219 w 3152219"/>
              <a:gd name="connsiteY3" fmla="*/ 3659701 h 5391766"/>
              <a:gd name="connsiteX4" fmla="*/ 3152219 w 3152219"/>
              <a:gd name="connsiteY4" fmla="*/ 3883730 h 5391766"/>
              <a:gd name="connsiteX5" fmla="*/ 2740534 w 3152219"/>
              <a:gd name="connsiteY5" fmla="*/ 4762064 h 5391766"/>
              <a:gd name="connsiteX6" fmla="*/ 1716965 w 3152219"/>
              <a:gd name="connsiteY6" fmla="*/ 5270535 h 5391766"/>
              <a:gd name="connsiteX7" fmla="*/ 1573526 w 3152219"/>
              <a:gd name="connsiteY7" fmla="*/ 5391766 h 5391766"/>
              <a:gd name="connsiteX8" fmla="*/ 1435253 w 3152219"/>
              <a:gd name="connsiteY8" fmla="*/ 5270535 h 5391766"/>
              <a:gd name="connsiteX9" fmla="*/ 411685 w 3152219"/>
              <a:gd name="connsiteY9" fmla="*/ 4762064 h 5391766"/>
              <a:gd name="connsiteX10" fmla="*/ 0 w 3152219"/>
              <a:gd name="connsiteY10" fmla="*/ 3883730 h 5391766"/>
              <a:gd name="connsiteX11" fmla="*/ 0 w 3152219"/>
              <a:gd name="connsiteY11" fmla="*/ 3659701 h 5391766"/>
              <a:gd name="connsiteX12" fmla="*/ 0 w 3152219"/>
              <a:gd name="connsiteY12" fmla="*/ 1642389 h 5391766"/>
              <a:gd name="connsiteX13" fmla="*/ 0 w 3152219"/>
              <a:gd name="connsiteY13" fmla="*/ 1508036 h 5391766"/>
              <a:gd name="connsiteX14" fmla="*/ 411685 w 3152219"/>
              <a:gd name="connsiteY14" fmla="*/ 629703 h 5391766"/>
              <a:gd name="connsiteX15" fmla="*/ 1435255 w 3152219"/>
              <a:gd name="connsiteY15" fmla="*/ 121231 h 5391766"/>
              <a:gd name="connsiteX16" fmla="*/ 1578693 w 3152219"/>
              <a:gd name="connsiteY16" fmla="*/ 0 h 5391766"/>
              <a:gd name="connsiteX17" fmla="*/ 1716967 w 3152219"/>
              <a:gd name="connsiteY17" fmla="*/ 121231 h 5391766"/>
              <a:gd name="connsiteX18" fmla="*/ 2740534 w 3152219"/>
              <a:gd name="connsiteY18" fmla="*/ 629703 h 5391766"/>
              <a:gd name="connsiteX0" fmla="*/ 3152219 w 3152219"/>
              <a:gd name="connsiteY0" fmla="*/ 1642389 h 5391766"/>
              <a:gd name="connsiteX1" fmla="*/ 3152219 w 3152219"/>
              <a:gd name="connsiteY1" fmla="*/ 2239262 h 5391766"/>
              <a:gd name="connsiteX2" fmla="*/ 3152219 w 3152219"/>
              <a:gd name="connsiteY2" fmla="*/ 3659701 h 5391766"/>
              <a:gd name="connsiteX3" fmla="*/ 3152219 w 3152219"/>
              <a:gd name="connsiteY3" fmla="*/ 3883730 h 5391766"/>
              <a:gd name="connsiteX4" fmla="*/ 2740534 w 3152219"/>
              <a:gd name="connsiteY4" fmla="*/ 4762064 h 5391766"/>
              <a:gd name="connsiteX5" fmla="*/ 1716965 w 3152219"/>
              <a:gd name="connsiteY5" fmla="*/ 5270535 h 5391766"/>
              <a:gd name="connsiteX6" fmla="*/ 1573526 w 3152219"/>
              <a:gd name="connsiteY6" fmla="*/ 5391766 h 5391766"/>
              <a:gd name="connsiteX7" fmla="*/ 1435253 w 3152219"/>
              <a:gd name="connsiteY7" fmla="*/ 5270535 h 5391766"/>
              <a:gd name="connsiteX8" fmla="*/ 411685 w 3152219"/>
              <a:gd name="connsiteY8" fmla="*/ 4762064 h 5391766"/>
              <a:gd name="connsiteX9" fmla="*/ 0 w 3152219"/>
              <a:gd name="connsiteY9" fmla="*/ 3883730 h 5391766"/>
              <a:gd name="connsiteX10" fmla="*/ 0 w 3152219"/>
              <a:gd name="connsiteY10" fmla="*/ 3659701 h 5391766"/>
              <a:gd name="connsiteX11" fmla="*/ 0 w 3152219"/>
              <a:gd name="connsiteY11" fmla="*/ 1642389 h 5391766"/>
              <a:gd name="connsiteX12" fmla="*/ 0 w 3152219"/>
              <a:gd name="connsiteY12" fmla="*/ 1508036 h 5391766"/>
              <a:gd name="connsiteX13" fmla="*/ 411685 w 3152219"/>
              <a:gd name="connsiteY13" fmla="*/ 629703 h 5391766"/>
              <a:gd name="connsiteX14" fmla="*/ 1435255 w 3152219"/>
              <a:gd name="connsiteY14" fmla="*/ 121231 h 5391766"/>
              <a:gd name="connsiteX15" fmla="*/ 1578693 w 3152219"/>
              <a:gd name="connsiteY15" fmla="*/ 0 h 5391766"/>
              <a:gd name="connsiteX16" fmla="*/ 1716967 w 3152219"/>
              <a:gd name="connsiteY16" fmla="*/ 121231 h 5391766"/>
              <a:gd name="connsiteX17" fmla="*/ 2740534 w 3152219"/>
              <a:gd name="connsiteY17" fmla="*/ 629703 h 5391766"/>
              <a:gd name="connsiteX0" fmla="*/ 3152219 w 3152219"/>
              <a:gd name="connsiteY0" fmla="*/ 1642389 h 5391766"/>
              <a:gd name="connsiteX1" fmla="*/ 3152219 w 3152219"/>
              <a:gd name="connsiteY1" fmla="*/ 3659701 h 5391766"/>
              <a:gd name="connsiteX2" fmla="*/ 3152219 w 3152219"/>
              <a:gd name="connsiteY2" fmla="*/ 3883730 h 5391766"/>
              <a:gd name="connsiteX3" fmla="*/ 2740534 w 3152219"/>
              <a:gd name="connsiteY3" fmla="*/ 4762064 h 5391766"/>
              <a:gd name="connsiteX4" fmla="*/ 1716965 w 3152219"/>
              <a:gd name="connsiteY4" fmla="*/ 5270535 h 5391766"/>
              <a:gd name="connsiteX5" fmla="*/ 1573526 w 3152219"/>
              <a:gd name="connsiteY5" fmla="*/ 5391766 h 5391766"/>
              <a:gd name="connsiteX6" fmla="*/ 1435253 w 3152219"/>
              <a:gd name="connsiteY6" fmla="*/ 5270535 h 5391766"/>
              <a:gd name="connsiteX7" fmla="*/ 411685 w 3152219"/>
              <a:gd name="connsiteY7" fmla="*/ 4762064 h 5391766"/>
              <a:gd name="connsiteX8" fmla="*/ 0 w 3152219"/>
              <a:gd name="connsiteY8" fmla="*/ 3883730 h 5391766"/>
              <a:gd name="connsiteX9" fmla="*/ 0 w 3152219"/>
              <a:gd name="connsiteY9" fmla="*/ 3659701 h 5391766"/>
              <a:gd name="connsiteX10" fmla="*/ 0 w 3152219"/>
              <a:gd name="connsiteY10" fmla="*/ 1642389 h 5391766"/>
              <a:gd name="connsiteX11" fmla="*/ 0 w 3152219"/>
              <a:gd name="connsiteY11" fmla="*/ 1508036 h 5391766"/>
              <a:gd name="connsiteX12" fmla="*/ 411685 w 3152219"/>
              <a:gd name="connsiteY12" fmla="*/ 629703 h 5391766"/>
              <a:gd name="connsiteX13" fmla="*/ 1435255 w 3152219"/>
              <a:gd name="connsiteY13" fmla="*/ 121231 h 5391766"/>
              <a:gd name="connsiteX14" fmla="*/ 1578693 w 3152219"/>
              <a:gd name="connsiteY14" fmla="*/ 0 h 5391766"/>
              <a:gd name="connsiteX15" fmla="*/ 1716967 w 3152219"/>
              <a:gd name="connsiteY15" fmla="*/ 121231 h 5391766"/>
              <a:gd name="connsiteX16" fmla="*/ 2740534 w 3152219"/>
              <a:gd name="connsiteY16"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0 w 3152219"/>
              <a:gd name="connsiteY10" fmla="*/ 1508036 h 5391766"/>
              <a:gd name="connsiteX11" fmla="*/ 411685 w 3152219"/>
              <a:gd name="connsiteY11" fmla="*/ 629703 h 5391766"/>
              <a:gd name="connsiteX12" fmla="*/ 1435255 w 3152219"/>
              <a:gd name="connsiteY12" fmla="*/ 121231 h 5391766"/>
              <a:gd name="connsiteX13" fmla="*/ 1578693 w 3152219"/>
              <a:gd name="connsiteY13" fmla="*/ 0 h 5391766"/>
              <a:gd name="connsiteX14" fmla="*/ 1716967 w 3152219"/>
              <a:gd name="connsiteY14" fmla="*/ 121231 h 5391766"/>
              <a:gd name="connsiteX15" fmla="*/ 2740534 w 3152219"/>
              <a:gd name="connsiteY15"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411685 w 3152219"/>
              <a:gd name="connsiteY10" fmla="*/ 629703 h 5391766"/>
              <a:gd name="connsiteX11" fmla="*/ 1435255 w 3152219"/>
              <a:gd name="connsiteY11" fmla="*/ 121231 h 5391766"/>
              <a:gd name="connsiteX12" fmla="*/ 1578693 w 3152219"/>
              <a:gd name="connsiteY12" fmla="*/ 0 h 5391766"/>
              <a:gd name="connsiteX13" fmla="*/ 1716967 w 3152219"/>
              <a:gd name="connsiteY13" fmla="*/ 121231 h 5391766"/>
              <a:gd name="connsiteX14" fmla="*/ 2740534 w 3152219"/>
              <a:gd name="connsiteY14"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1435255 w 3152219"/>
              <a:gd name="connsiteY10" fmla="*/ 121231 h 5391766"/>
              <a:gd name="connsiteX11" fmla="*/ 1578693 w 3152219"/>
              <a:gd name="connsiteY11" fmla="*/ 0 h 5391766"/>
              <a:gd name="connsiteX12" fmla="*/ 1716967 w 3152219"/>
              <a:gd name="connsiteY12" fmla="*/ 121231 h 5391766"/>
              <a:gd name="connsiteX13" fmla="*/ 2740534 w 3152219"/>
              <a:gd name="connsiteY13"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1435255 w 3152219"/>
              <a:gd name="connsiteY10" fmla="*/ 121231 h 5391766"/>
              <a:gd name="connsiteX11" fmla="*/ 1578693 w 3152219"/>
              <a:gd name="connsiteY11" fmla="*/ 0 h 5391766"/>
              <a:gd name="connsiteX12" fmla="*/ 1716967 w 3152219"/>
              <a:gd name="connsiteY12" fmla="*/ 121231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1435255 w 3152219"/>
              <a:gd name="connsiteY10" fmla="*/ 121231 h 5391766"/>
              <a:gd name="connsiteX11" fmla="*/ 1578693 w 3152219"/>
              <a:gd name="connsiteY11" fmla="*/ 0 h 5391766"/>
              <a:gd name="connsiteX0" fmla="*/ 3152219 w 3152219"/>
              <a:gd name="connsiteY0" fmla="*/ 1521158 h 5270535"/>
              <a:gd name="connsiteX1" fmla="*/ 3152219 w 3152219"/>
              <a:gd name="connsiteY1" fmla="*/ 3762499 h 5270535"/>
              <a:gd name="connsiteX2" fmla="*/ 2740534 w 3152219"/>
              <a:gd name="connsiteY2" fmla="*/ 4640833 h 5270535"/>
              <a:gd name="connsiteX3" fmla="*/ 1716965 w 3152219"/>
              <a:gd name="connsiteY3" fmla="*/ 5149304 h 5270535"/>
              <a:gd name="connsiteX4" fmla="*/ 1573526 w 3152219"/>
              <a:gd name="connsiteY4" fmla="*/ 5270535 h 5270535"/>
              <a:gd name="connsiteX5" fmla="*/ 1435253 w 3152219"/>
              <a:gd name="connsiteY5" fmla="*/ 5149304 h 5270535"/>
              <a:gd name="connsiteX6" fmla="*/ 411685 w 3152219"/>
              <a:gd name="connsiteY6" fmla="*/ 4640833 h 5270535"/>
              <a:gd name="connsiteX7" fmla="*/ 0 w 3152219"/>
              <a:gd name="connsiteY7" fmla="*/ 3762499 h 5270535"/>
              <a:gd name="connsiteX8" fmla="*/ 0 w 3152219"/>
              <a:gd name="connsiteY8" fmla="*/ 3538470 h 5270535"/>
              <a:gd name="connsiteX9" fmla="*/ 0 w 3152219"/>
              <a:gd name="connsiteY9" fmla="*/ 1521158 h 5270535"/>
              <a:gd name="connsiteX10" fmla="*/ 1435255 w 3152219"/>
              <a:gd name="connsiteY10" fmla="*/ 0 h 5270535"/>
              <a:gd name="connsiteX0" fmla="*/ 3152219 w 3152219"/>
              <a:gd name="connsiteY0" fmla="*/ 0 h 3749377"/>
              <a:gd name="connsiteX1" fmla="*/ 3152219 w 3152219"/>
              <a:gd name="connsiteY1" fmla="*/ 2241341 h 3749377"/>
              <a:gd name="connsiteX2" fmla="*/ 2740534 w 3152219"/>
              <a:gd name="connsiteY2" fmla="*/ 3119675 h 3749377"/>
              <a:gd name="connsiteX3" fmla="*/ 1716965 w 3152219"/>
              <a:gd name="connsiteY3" fmla="*/ 3628146 h 3749377"/>
              <a:gd name="connsiteX4" fmla="*/ 1573526 w 3152219"/>
              <a:gd name="connsiteY4" fmla="*/ 3749377 h 3749377"/>
              <a:gd name="connsiteX5" fmla="*/ 1435253 w 3152219"/>
              <a:gd name="connsiteY5" fmla="*/ 3628146 h 3749377"/>
              <a:gd name="connsiteX6" fmla="*/ 411685 w 3152219"/>
              <a:gd name="connsiteY6" fmla="*/ 3119675 h 3749377"/>
              <a:gd name="connsiteX7" fmla="*/ 0 w 3152219"/>
              <a:gd name="connsiteY7" fmla="*/ 2241341 h 3749377"/>
              <a:gd name="connsiteX8" fmla="*/ 0 w 3152219"/>
              <a:gd name="connsiteY8" fmla="*/ 2017312 h 3749377"/>
              <a:gd name="connsiteX9" fmla="*/ 0 w 3152219"/>
              <a:gd name="connsiteY9" fmla="*/ 0 h 3749377"/>
              <a:gd name="connsiteX0" fmla="*/ 3152219 w 3152219"/>
              <a:gd name="connsiteY0" fmla="*/ 24330 h 3773707"/>
              <a:gd name="connsiteX1" fmla="*/ 3152219 w 3152219"/>
              <a:gd name="connsiteY1" fmla="*/ 2265671 h 3773707"/>
              <a:gd name="connsiteX2" fmla="*/ 2740534 w 3152219"/>
              <a:gd name="connsiteY2" fmla="*/ 3144005 h 3773707"/>
              <a:gd name="connsiteX3" fmla="*/ 1716965 w 3152219"/>
              <a:gd name="connsiteY3" fmla="*/ 3652476 h 3773707"/>
              <a:gd name="connsiteX4" fmla="*/ 1573526 w 3152219"/>
              <a:gd name="connsiteY4" fmla="*/ 3773707 h 3773707"/>
              <a:gd name="connsiteX5" fmla="*/ 1435253 w 3152219"/>
              <a:gd name="connsiteY5" fmla="*/ 3652476 h 3773707"/>
              <a:gd name="connsiteX6" fmla="*/ 411685 w 3152219"/>
              <a:gd name="connsiteY6" fmla="*/ 3144005 h 3773707"/>
              <a:gd name="connsiteX7" fmla="*/ 0 w 3152219"/>
              <a:gd name="connsiteY7" fmla="*/ 2265671 h 3773707"/>
              <a:gd name="connsiteX8" fmla="*/ 0 w 3152219"/>
              <a:gd name="connsiteY8" fmla="*/ 2041642 h 3773707"/>
              <a:gd name="connsiteX9" fmla="*/ 0 w 3152219"/>
              <a:gd name="connsiteY9" fmla="*/ 0 h 3773707"/>
              <a:gd name="connsiteX0" fmla="*/ 3152219 w 3152219"/>
              <a:gd name="connsiteY0" fmla="*/ 16220 h 3773707"/>
              <a:gd name="connsiteX1" fmla="*/ 3152219 w 3152219"/>
              <a:gd name="connsiteY1" fmla="*/ 2265671 h 3773707"/>
              <a:gd name="connsiteX2" fmla="*/ 2740534 w 3152219"/>
              <a:gd name="connsiteY2" fmla="*/ 3144005 h 3773707"/>
              <a:gd name="connsiteX3" fmla="*/ 1716965 w 3152219"/>
              <a:gd name="connsiteY3" fmla="*/ 3652476 h 3773707"/>
              <a:gd name="connsiteX4" fmla="*/ 1573526 w 3152219"/>
              <a:gd name="connsiteY4" fmla="*/ 3773707 h 3773707"/>
              <a:gd name="connsiteX5" fmla="*/ 1435253 w 3152219"/>
              <a:gd name="connsiteY5" fmla="*/ 3652476 h 3773707"/>
              <a:gd name="connsiteX6" fmla="*/ 411685 w 3152219"/>
              <a:gd name="connsiteY6" fmla="*/ 3144005 h 3773707"/>
              <a:gd name="connsiteX7" fmla="*/ 0 w 3152219"/>
              <a:gd name="connsiteY7" fmla="*/ 2265671 h 3773707"/>
              <a:gd name="connsiteX8" fmla="*/ 0 w 3152219"/>
              <a:gd name="connsiteY8" fmla="*/ 2041642 h 3773707"/>
              <a:gd name="connsiteX9" fmla="*/ 0 w 3152219"/>
              <a:gd name="connsiteY9" fmla="*/ 0 h 3773707"/>
              <a:gd name="connsiteX0" fmla="*/ 3152219 w 3152219"/>
              <a:gd name="connsiteY0" fmla="*/ 8110 h 3773707"/>
              <a:gd name="connsiteX1" fmla="*/ 3152219 w 3152219"/>
              <a:gd name="connsiteY1" fmla="*/ 2265671 h 3773707"/>
              <a:gd name="connsiteX2" fmla="*/ 2740534 w 3152219"/>
              <a:gd name="connsiteY2" fmla="*/ 3144005 h 3773707"/>
              <a:gd name="connsiteX3" fmla="*/ 1716965 w 3152219"/>
              <a:gd name="connsiteY3" fmla="*/ 3652476 h 3773707"/>
              <a:gd name="connsiteX4" fmla="*/ 1573526 w 3152219"/>
              <a:gd name="connsiteY4" fmla="*/ 3773707 h 3773707"/>
              <a:gd name="connsiteX5" fmla="*/ 1435253 w 3152219"/>
              <a:gd name="connsiteY5" fmla="*/ 3652476 h 3773707"/>
              <a:gd name="connsiteX6" fmla="*/ 411685 w 3152219"/>
              <a:gd name="connsiteY6" fmla="*/ 3144005 h 3773707"/>
              <a:gd name="connsiteX7" fmla="*/ 0 w 3152219"/>
              <a:gd name="connsiteY7" fmla="*/ 2265671 h 3773707"/>
              <a:gd name="connsiteX8" fmla="*/ 0 w 3152219"/>
              <a:gd name="connsiteY8" fmla="*/ 2041642 h 3773707"/>
              <a:gd name="connsiteX9" fmla="*/ 0 w 3152219"/>
              <a:gd name="connsiteY9" fmla="*/ 0 h 3773707"/>
              <a:gd name="connsiteX0" fmla="*/ 3152219 w 3152219"/>
              <a:gd name="connsiteY0" fmla="*/ 0 h 3765597"/>
              <a:gd name="connsiteX1" fmla="*/ 3152219 w 3152219"/>
              <a:gd name="connsiteY1" fmla="*/ 2257561 h 3765597"/>
              <a:gd name="connsiteX2" fmla="*/ 2740534 w 3152219"/>
              <a:gd name="connsiteY2" fmla="*/ 3135895 h 3765597"/>
              <a:gd name="connsiteX3" fmla="*/ 1716965 w 3152219"/>
              <a:gd name="connsiteY3" fmla="*/ 3644366 h 3765597"/>
              <a:gd name="connsiteX4" fmla="*/ 1573526 w 3152219"/>
              <a:gd name="connsiteY4" fmla="*/ 3765597 h 3765597"/>
              <a:gd name="connsiteX5" fmla="*/ 1435253 w 3152219"/>
              <a:gd name="connsiteY5" fmla="*/ 3644366 h 3765597"/>
              <a:gd name="connsiteX6" fmla="*/ 411685 w 3152219"/>
              <a:gd name="connsiteY6" fmla="*/ 3135895 h 3765597"/>
              <a:gd name="connsiteX7" fmla="*/ 0 w 3152219"/>
              <a:gd name="connsiteY7" fmla="*/ 2257561 h 3765597"/>
              <a:gd name="connsiteX8" fmla="*/ 0 w 3152219"/>
              <a:gd name="connsiteY8" fmla="*/ 2033532 h 3765597"/>
              <a:gd name="connsiteX0" fmla="*/ 3152219 w 3152219"/>
              <a:gd name="connsiteY0" fmla="*/ 0 h 2089197"/>
              <a:gd name="connsiteX1" fmla="*/ 3152219 w 3152219"/>
              <a:gd name="connsiteY1" fmla="*/ 581161 h 2089197"/>
              <a:gd name="connsiteX2" fmla="*/ 2740534 w 3152219"/>
              <a:gd name="connsiteY2" fmla="*/ 1459495 h 2089197"/>
              <a:gd name="connsiteX3" fmla="*/ 1716965 w 3152219"/>
              <a:gd name="connsiteY3" fmla="*/ 1967966 h 2089197"/>
              <a:gd name="connsiteX4" fmla="*/ 1573526 w 3152219"/>
              <a:gd name="connsiteY4" fmla="*/ 2089197 h 2089197"/>
              <a:gd name="connsiteX5" fmla="*/ 1435253 w 3152219"/>
              <a:gd name="connsiteY5" fmla="*/ 1967966 h 2089197"/>
              <a:gd name="connsiteX6" fmla="*/ 411685 w 3152219"/>
              <a:gd name="connsiteY6" fmla="*/ 1459495 h 2089197"/>
              <a:gd name="connsiteX7" fmla="*/ 0 w 3152219"/>
              <a:gd name="connsiteY7" fmla="*/ 581161 h 2089197"/>
              <a:gd name="connsiteX8" fmla="*/ 0 w 3152219"/>
              <a:gd name="connsiteY8" fmla="*/ 357132 h 2089197"/>
              <a:gd name="connsiteX0" fmla="*/ 3152219 w 3152219"/>
              <a:gd name="connsiteY0" fmla="*/ 421 h 2089618"/>
              <a:gd name="connsiteX1" fmla="*/ 3152219 w 3152219"/>
              <a:gd name="connsiteY1" fmla="*/ 581582 h 2089618"/>
              <a:gd name="connsiteX2" fmla="*/ 2740534 w 3152219"/>
              <a:gd name="connsiteY2" fmla="*/ 1459916 h 2089618"/>
              <a:gd name="connsiteX3" fmla="*/ 1716965 w 3152219"/>
              <a:gd name="connsiteY3" fmla="*/ 1968387 h 2089618"/>
              <a:gd name="connsiteX4" fmla="*/ 1573526 w 3152219"/>
              <a:gd name="connsiteY4" fmla="*/ 2089618 h 2089618"/>
              <a:gd name="connsiteX5" fmla="*/ 1435253 w 3152219"/>
              <a:gd name="connsiteY5" fmla="*/ 1968387 h 2089618"/>
              <a:gd name="connsiteX6" fmla="*/ 411685 w 3152219"/>
              <a:gd name="connsiteY6" fmla="*/ 1459916 h 2089618"/>
              <a:gd name="connsiteX7" fmla="*/ 0 w 3152219"/>
              <a:gd name="connsiteY7" fmla="*/ 581582 h 2089618"/>
              <a:gd name="connsiteX8" fmla="*/ 0 w 3152219"/>
              <a:gd name="connsiteY8" fmla="*/ 0 h 2089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219" h="2089618">
                <a:moveTo>
                  <a:pt x="3152219" y="421"/>
                </a:moveTo>
                <a:lnTo>
                  <a:pt x="3152219" y="581582"/>
                </a:lnTo>
                <a:cubicBezTo>
                  <a:pt x="3152219" y="1035039"/>
                  <a:pt x="3023568" y="1262008"/>
                  <a:pt x="2740534" y="1459916"/>
                </a:cubicBezTo>
                <a:cubicBezTo>
                  <a:pt x="2446186" y="1630450"/>
                  <a:pt x="2059826" y="1703432"/>
                  <a:pt x="1716965" y="1968387"/>
                </a:cubicBezTo>
                <a:lnTo>
                  <a:pt x="1573526" y="2089618"/>
                </a:lnTo>
                <a:lnTo>
                  <a:pt x="1435253" y="1968387"/>
                </a:lnTo>
                <a:cubicBezTo>
                  <a:pt x="1092391" y="1703432"/>
                  <a:pt x="706031" y="1630450"/>
                  <a:pt x="411685" y="1459916"/>
                </a:cubicBezTo>
                <a:cubicBezTo>
                  <a:pt x="128650" y="1262008"/>
                  <a:pt x="0" y="1035039"/>
                  <a:pt x="0" y="581582"/>
                </a:cubicBezTo>
                <a:lnTo>
                  <a:pt x="0"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BD9381CC-B9D9-4B1D-B32C-1004CDE2B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8677" y="1309764"/>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2310872-9B55-4CB4-BDBF-F68D8E3B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1141" y="1309764"/>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7BDC5F26-D5B3-4C32-8692-BA7B5523E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480823" y="4824629"/>
            <a:ext cx="3152219" cy="2036865"/>
          </a:xfrm>
          <a:custGeom>
            <a:avLst/>
            <a:gdLst>
              <a:gd name="connsiteX0" fmla="*/ 1578693 w 3152219"/>
              <a:gd name="connsiteY0" fmla="*/ 0 h 5391766"/>
              <a:gd name="connsiteX1" fmla="*/ 1716967 w 3152219"/>
              <a:gd name="connsiteY1" fmla="*/ 121231 h 5391766"/>
              <a:gd name="connsiteX2" fmla="*/ 2740534 w 3152219"/>
              <a:gd name="connsiteY2" fmla="*/ 629703 h 5391766"/>
              <a:gd name="connsiteX3" fmla="*/ 3152219 w 3152219"/>
              <a:gd name="connsiteY3" fmla="*/ 1508036 h 5391766"/>
              <a:gd name="connsiteX4" fmla="*/ 3152219 w 3152219"/>
              <a:gd name="connsiteY4" fmla="*/ 1642389 h 5391766"/>
              <a:gd name="connsiteX5" fmla="*/ 3152219 w 3152219"/>
              <a:gd name="connsiteY5" fmla="*/ 2025885 h 5391766"/>
              <a:gd name="connsiteX6" fmla="*/ 3152219 w 3152219"/>
              <a:gd name="connsiteY6" fmla="*/ 2239262 h 5391766"/>
              <a:gd name="connsiteX7" fmla="*/ 3152219 w 3152219"/>
              <a:gd name="connsiteY7" fmla="*/ 2533081 h 5391766"/>
              <a:gd name="connsiteX8" fmla="*/ 3152219 w 3152219"/>
              <a:gd name="connsiteY8" fmla="*/ 2634656 h 5391766"/>
              <a:gd name="connsiteX9" fmla="*/ 3152219 w 3152219"/>
              <a:gd name="connsiteY9" fmla="*/ 2757110 h 5391766"/>
              <a:gd name="connsiteX10" fmla="*/ 3152219 w 3152219"/>
              <a:gd name="connsiteY10" fmla="*/ 2769009 h 5391766"/>
              <a:gd name="connsiteX11" fmla="*/ 3152219 w 3152219"/>
              <a:gd name="connsiteY11" fmla="*/ 3152505 h 5391766"/>
              <a:gd name="connsiteX12" fmla="*/ 3152219 w 3152219"/>
              <a:gd name="connsiteY12" fmla="*/ 3365882 h 5391766"/>
              <a:gd name="connsiteX13" fmla="*/ 3152219 w 3152219"/>
              <a:gd name="connsiteY13" fmla="*/ 3659701 h 5391766"/>
              <a:gd name="connsiteX14" fmla="*/ 3152219 w 3152219"/>
              <a:gd name="connsiteY14" fmla="*/ 3883730 h 5391766"/>
              <a:gd name="connsiteX15" fmla="*/ 2740534 w 3152219"/>
              <a:gd name="connsiteY15" fmla="*/ 4762064 h 5391766"/>
              <a:gd name="connsiteX16" fmla="*/ 1716965 w 3152219"/>
              <a:gd name="connsiteY16" fmla="*/ 5270535 h 5391766"/>
              <a:gd name="connsiteX17" fmla="*/ 1573526 w 3152219"/>
              <a:gd name="connsiteY17" fmla="*/ 5391766 h 5391766"/>
              <a:gd name="connsiteX18" fmla="*/ 1435253 w 3152219"/>
              <a:gd name="connsiteY18" fmla="*/ 5270535 h 5391766"/>
              <a:gd name="connsiteX19" fmla="*/ 411685 w 3152219"/>
              <a:gd name="connsiteY19" fmla="*/ 4762064 h 5391766"/>
              <a:gd name="connsiteX20" fmla="*/ 0 w 3152219"/>
              <a:gd name="connsiteY20" fmla="*/ 3883730 h 5391766"/>
              <a:gd name="connsiteX21" fmla="*/ 0 w 3152219"/>
              <a:gd name="connsiteY21" fmla="*/ 3659701 h 5391766"/>
              <a:gd name="connsiteX22" fmla="*/ 0 w 3152219"/>
              <a:gd name="connsiteY22" fmla="*/ 3365882 h 5391766"/>
              <a:gd name="connsiteX23" fmla="*/ 0 w 3152219"/>
              <a:gd name="connsiteY23" fmla="*/ 3152505 h 5391766"/>
              <a:gd name="connsiteX24" fmla="*/ 0 w 3152219"/>
              <a:gd name="connsiteY24" fmla="*/ 2769009 h 5391766"/>
              <a:gd name="connsiteX25" fmla="*/ 0 w 3152219"/>
              <a:gd name="connsiteY25" fmla="*/ 2757110 h 5391766"/>
              <a:gd name="connsiteX26" fmla="*/ 0 w 3152219"/>
              <a:gd name="connsiteY26" fmla="*/ 2634656 h 5391766"/>
              <a:gd name="connsiteX27" fmla="*/ 0 w 3152219"/>
              <a:gd name="connsiteY27" fmla="*/ 2533081 h 5391766"/>
              <a:gd name="connsiteX28" fmla="*/ 0 w 3152219"/>
              <a:gd name="connsiteY28" fmla="*/ 2239262 h 5391766"/>
              <a:gd name="connsiteX29" fmla="*/ 0 w 3152219"/>
              <a:gd name="connsiteY29" fmla="*/ 2025885 h 5391766"/>
              <a:gd name="connsiteX30" fmla="*/ 0 w 3152219"/>
              <a:gd name="connsiteY30" fmla="*/ 1642389 h 5391766"/>
              <a:gd name="connsiteX31" fmla="*/ 0 w 3152219"/>
              <a:gd name="connsiteY31" fmla="*/ 1508036 h 5391766"/>
              <a:gd name="connsiteX32" fmla="*/ 411685 w 3152219"/>
              <a:gd name="connsiteY32" fmla="*/ 629703 h 5391766"/>
              <a:gd name="connsiteX33" fmla="*/ 1435255 w 3152219"/>
              <a:gd name="connsiteY33" fmla="*/ 121231 h 5391766"/>
              <a:gd name="connsiteX0" fmla="*/ 3152219 w 3243659"/>
              <a:gd name="connsiteY0" fmla="*/ 1508036 h 5391766"/>
              <a:gd name="connsiteX1" fmla="*/ 3152219 w 3243659"/>
              <a:gd name="connsiteY1" fmla="*/ 1642389 h 5391766"/>
              <a:gd name="connsiteX2" fmla="*/ 3152219 w 3243659"/>
              <a:gd name="connsiteY2" fmla="*/ 2025885 h 5391766"/>
              <a:gd name="connsiteX3" fmla="*/ 3152219 w 3243659"/>
              <a:gd name="connsiteY3" fmla="*/ 2239262 h 5391766"/>
              <a:gd name="connsiteX4" fmla="*/ 3152219 w 3243659"/>
              <a:gd name="connsiteY4" fmla="*/ 2533081 h 5391766"/>
              <a:gd name="connsiteX5" fmla="*/ 3152219 w 3243659"/>
              <a:gd name="connsiteY5" fmla="*/ 2634656 h 5391766"/>
              <a:gd name="connsiteX6" fmla="*/ 3152219 w 3243659"/>
              <a:gd name="connsiteY6" fmla="*/ 2757110 h 5391766"/>
              <a:gd name="connsiteX7" fmla="*/ 3152219 w 3243659"/>
              <a:gd name="connsiteY7" fmla="*/ 2769009 h 5391766"/>
              <a:gd name="connsiteX8" fmla="*/ 3152219 w 3243659"/>
              <a:gd name="connsiteY8" fmla="*/ 3152505 h 5391766"/>
              <a:gd name="connsiteX9" fmla="*/ 3152219 w 3243659"/>
              <a:gd name="connsiteY9" fmla="*/ 3365882 h 5391766"/>
              <a:gd name="connsiteX10" fmla="*/ 3152219 w 3243659"/>
              <a:gd name="connsiteY10" fmla="*/ 3659701 h 5391766"/>
              <a:gd name="connsiteX11" fmla="*/ 3152219 w 3243659"/>
              <a:gd name="connsiteY11" fmla="*/ 3883730 h 5391766"/>
              <a:gd name="connsiteX12" fmla="*/ 2740534 w 3243659"/>
              <a:gd name="connsiteY12" fmla="*/ 4762064 h 5391766"/>
              <a:gd name="connsiteX13" fmla="*/ 1716965 w 3243659"/>
              <a:gd name="connsiteY13" fmla="*/ 5270535 h 5391766"/>
              <a:gd name="connsiteX14" fmla="*/ 1573526 w 3243659"/>
              <a:gd name="connsiteY14" fmla="*/ 5391766 h 5391766"/>
              <a:gd name="connsiteX15" fmla="*/ 1435253 w 3243659"/>
              <a:gd name="connsiteY15" fmla="*/ 5270535 h 5391766"/>
              <a:gd name="connsiteX16" fmla="*/ 411685 w 3243659"/>
              <a:gd name="connsiteY16" fmla="*/ 4762064 h 5391766"/>
              <a:gd name="connsiteX17" fmla="*/ 0 w 3243659"/>
              <a:gd name="connsiteY17" fmla="*/ 3883730 h 5391766"/>
              <a:gd name="connsiteX18" fmla="*/ 0 w 3243659"/>
              <a:gd name="connsiteY18" fmla="*/ 3659701 h 5391766"/>
              <a:gd name="connsiteX19" fmla="*/ 0 w 3243659"/>
              <a:gd name="connsiteY19" fmla="*/ 3365882 h 5391766"/>
              <a:gd name="connsiteX20" fmla="*/ 0 w 3243659"/>
              <a:gd name="connsiteY20" fmla="*/ 3152505 h 5391766"/>
              <a:gd name="connsiteX21" fmla="*/ 0 w 3243659"/>
              <a:gd name="connsiteY21" fmla="*/ 2769009 h 5391766"/>
              <a:gd name="connsiteX22" fmla="*/ 0 w 3243659"/>
              <a:gd name="connsiteY22" fmla="*/ 2757110 h 5391766"/>
              <a:gd name="connsiteX23" fmla="*/ 0 w 3243659"/>
              <a:gd name="connsiteY23" fmla="*/ 2634656 h 5391766"/>
              <a:gd name="connsiteX24" fmla="*/ 0 w 3243659"/>
              <a:gd name="connsiteY24" fmla="*/ 2533081 h 5391766"/>
              <a:gd name="connsiteX25" fmla="*/ 0 w 3243659"/>
              <a:gd name="connsiteY25" fmla="*/ 2239262 h 5391766"/>
              <a:gd name="connsiteX26" fmla="*/ 0 w 3243659"/>
              <a:gd name="connsiteY26" fmla="*/ 2025885 h 5391766"/>
              <a:gd name="connsiteX27" fmla="*/ 0 w 3243659"/>
              <a:gd name="connsiteY27" fmla="*/ 1642389 h 5391766"/>
              <a:gd name="connsiteX28" fmla="*/ 0 w 3243659"/>
              <a:gd name="connsiteY28" fmla="*/ 1508036 h 5391766"/>
              <a:gd name="connsiteX29" fmla="*/ 411685 w 3243659"/>
              <a:gd name="connsiteY29" fmla="*/ 629703 h 5391766"/>
              <a:gd name="connsiteX30" fmla="*/ 1435255 w 3243659"/>
              <a:gd name="connsiteY30" fmla="*/ 121231 h 5391766"/>
              <a:gd name="connsiteX31" fmla="*/ 1578693 w 3243659"/>
              <a:gd name="connsiteY31" fmla="*/ 0 h 5391766"/>
              <a:gd name="connsiteX32" fmla="*/ 1716967 w 3243659"/>
              <a:gd name="connsiteY32" fmla="*/ 121231 h 5391766"/>
              <a:gd name="connsiteX33" fmla="*/ 2740534 w 3243659"/>
              <a:gd name="connsiteY33" fmla="*/ 629703 h 5391766"/>
              <a:gd name="connsiteX34" fmla="*/ 3243659 w 3243659"/>
              <a:gd name="connsiteY34" fmla="*/ 1599476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769009 h 5391766"/>
              <a:gd name="connsiteX22" fmla="*/ 0 w 3152219"/>
              <a:gd name="connsiteY22" fmla="*/ 2757110 h 5391766"/>
              <a:gd name="connsiteX23" fmla="*/ 0 w 3152219"/>
              <a:gd name="connsiteY23" fmla="*/ 2634656 h 5391766"/>
              <a:gd name="connsiteX24" fmla="*/ 0 w 3152219"/>
              <a:gd name="connsiteY24" fmla="*/ 2533081 h 5391766"/>
              <a:gd name="connsiteX25" fmla="*/ 0 w 3152219"/>
              <a:gd name="connsiteY25" fmla="*/ 2239262 h 5391766"/>
              <a:gd name="connsiteX26" fmla="*/ 0 w 3152219"/>
              <a:gd name="connsiteY26" fmla="*/ 2025885 h 5391766"/>
              <a:gd name="connsiteX27" fmla="*/ 0 w 3152219"/>
              <a:gd name="connsiteY27" fmla="*/ 1642389 h 5391766"/>
              <a:gd name="connsiteX28" fmla="*/ 0 w 3152219"/>
              <a:gd name="connsiteY28" fmla="*/ 1508036 h 5391766"/>
              <a:gd name="connsiteX29" fmla="*/ 411685 w 3152219"/>
              <a:gd name="connsiteY29" fmla="*/ 629703 h 5391766"/>
              <a:gd name="connsiteX30" fmla="*/ 1435255 w 3152219"/>
              <a:gd name="connsiteY30" fmla="*/ 121231 h 5391766"/>
              <a:gd name="connsiteX31" fmla="*/ 1578693 w 3152219"/>
              <a:gd name="connsiteY31" fmla="*/ 0 h 5391766"/>
              <a:gd name="connsiteX32" fmla="*/ 1716967 w 3152219"/>
              <a:gd name="connsiteY32" fmla="*/ 121231 h 5391766"/>
              <a:gd name="connsiteX33" fmla="*/ 2740534 w 3152219"/>
              <a:gd name="connsiteY33"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769009 h 5391766"/>
              <a:gd name="connsiteX22" fmla="*/ 0 w 3152219"/>
              <a:gd name="connsiteY22" fmla="*/ 2634656 h 5391766"/>
              <a:gd name="connsiteX23" fmla="*/ 0 w 3152219"/>
              <a:gd name="connsiteY23" fmla="*/ 2533081 h 5391766"/>
              <a:gd name="connsiteX24" fmla="*/ 0 w 3152219"/>
              <a:gd name="connsiteY24" fmla="*/ 2239262 h 5391766"/>
              <a:gd name="connsiteX25" fmla="*/ 0 w 3152219"/>
              <a:gd name="connsiteY25" fmla="*/ 2025885 h 5391766"/>
              <a:gd name="connsiteX26" fmla="*/ 0 w 3152219"/>
              <a:gd name="connsiteY26" fmla="*/ 1642389 h 5391766"/>
              <a:gd name="connsiteX27" fmla="*/ 0 w 3152219"/>
              <a:gd name="connsiteY27" fmla="*/ 1508036 h 5391766"/>
              <a:gd name="connsiteX28" fmla="*/ 411685 w 3152219"/>
              <a:gd name="connsiteY28" fmla="*/ 629703 h 5391766"/>
              <a:gd name="connsiteX29" fmla="*/ 1435255 w 3152219"/>
              <a:gd name="connsiteY29" fmla="*/ 121231 h 5391766"/>
              <a:gd name="connsiteX30" fmla="*/ 1578693 w 3152219"/>
              <a:gd name="connsiteY30" fmla="*/ 0 h 5391766"/>
              <a:gd name="connsiteX31" fmla="*/ 1716967 w 3152219"/>
              <a:gd name="connsiteY31" fmla="*/ 121231 h 5391766"/>
              <a:gd name="connsiteX32" fmla="*/ 2740534 w 3152219"/>
              <a:gd name="connsiteY32"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634656 h 5391766"/>
              <a:gd name="connsiteX22" fmla="*/ 0 w 3152219"/>
              <a:gd name="connsiteY22" fmla="*/ 2533081 h 5391766"/>
              <a:gd name="connsiteX23" fmla="*/ 0 w 3152219"/>
              <a:gd name="connsiteY23" fmla="*/ 2239262 h 5391766"/>
              <a:gd name="connsiteX24" fmla="*/ 0 w 3152219"/>
              <a:gd name="connsiteY24" fmla="*/ 2025885 h 5391766"/>
              <a:gd name="connsiteX25" fmla="*/ 0 w 3152219"/>
              <a:gd name="connsiteY25" fmla="*/ 1642389 h 5391766"/>
              <a:gd name="connsiteX26" fmla="*/ 0 w 3152219"/>
              <a:gd name="connsiteY26" fmla="*/ 1508036 h 5391766"/>
              <a:gd name="connsiteX27" fmla="*/ 411685 w 3152219"/>
              <a:gd name="connsiteY27" fmla="*/ 629703 h 5391766"/>
              <a:gd name="connsiteX28" fmla="*/ 1435255 w 3152219"/>
              <a:gd name="connsiteY28" fmla="*/ 121231 h 5391766"/>
              <a:gd name="connsiteX29" fmla="*/ 1578693 w 3152219"/>
              <a:gd name="connsiteY29" fmla="*/ 0 h 5391766"/>
              <a:gd name="connsiteX30" fmla="*/ 1716967 w 3152219"/>
              <a:gd name="connsiteY30" fmla="*/ 121231 h 5391766"/>
              <a:gd name="connsiteX31" fmla="*/ 2740534 w 3152219"/>
              <a:gd name="connsiteY31"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634656 h 5391766"/>
              <a:gd name="connsiteX22" fmla="*/ 0 w 3152219"/>
              <a:gd name="connsiteY22" fmla="*/ 2239262 h 5391766"/>
              <a:gd name="connsiteX23" fmla="*/ 0 w 3152219"/>
              <a:gd name="connsiteY23" fmla="*/ 2025885 h 5391766"/>
              <a:gd name="connsiteX24" fmla="*/ 0 w 3152219"/>
              <a:gd name="connsiteY24" fmla="*/ 1642389 h 5391766"/>
              <a:gd name="connsiteX25" fmla="*/ 0 w 3152219"/>
              <a:gd name="connsiteY25" fmla="*/ 1508036 h 5391766"/>
              <a:gd name="connsiteX26" fmla="*/ 411685 w 3152219"/>
              <a:gd name="connsiteY26" fmla="*/ 629703 h 5391766"/>
              <a:gd name="connsiteX27" fmla="*/ 1435255 w 3152219"/>
              <a:gd name="connsiteY27" fmla="*/ 121231 h 5391766"/>
              <a:gd name="connsiteX28" fmla="*/ 1578693 w 3152219"/>
              <a:gd name="connsiteY28" fmla="*/ 0 h 5391766"/>
              <a:gd name="connsiteX29" fmla="*/ 1716967 w 3152219"/>
              <a:gd name="connsiteY29" fmla="*/ 121231 h 5391766"/>
              <a:gd name="connsiteX30" fmla="*/ 2740534 w 3152219"/>
              <a:gd name="connsiteY30"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239262 h 5391766"/>
              <a:gd name="connsiteX22" fmla="*/ 0 w 3152219"/>
              <a:gd name="connsiteY22" fmla="*/ 2025885 h 5391766"/>
              <a:gd name="connsiteX23" fmla="*/ 0 w 3152219"/>
              <a:gd name="connsiteY23" fmla="*/ 1642389 h 5391766"/>
              <a:gd name="connsiteX24" fmla="*/ 0 w 3152219"/>
              <a:gd name="connsiteY24" fmla="*/ 1508036 h 5391766"/>
              <a:gd name="connsiteX25" fmla="*/ 411685 w 3152219"/>
              <a:gd name="connsiteY25" fmla="*/ 629703 h 5391766"/>
              <a:gd name="connsiteX26" fmla="*/ 1435255 w 3152219"/>
              <a:gd name="connsiteY26" fmla="*/ 121231 h 5391766"/>
              <a:gd name="connsiteX27" fmla="*/ 1578693 w 3152219"/>
              <a:gd name="connsiteY27" fmla="*/ 0 h 5391766"/>
              <a:gd name="connsiteX28" fmla="*/ 1716967 w 3152219"/>
              <a:gd name="connsiteY28" fmla="*/ 121231 h 5391766"/>
              <a:gd name="connsiteX29" fmla="*/ 2740534 w 3152219"/>
              <a:gd name="connsiteY29"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2025885 h 5391766"/>
              <a:gd name="connsiteX22" fmla="*/ 0 w 3152219"/>
              <a:gd name="connsiteY22" fmla="*/ 1642389 h 5391766"/>
              <a:gd name="connsiteX23" fmla="*/ 0 w 3152219"/>
              <a:gd name="connsiteY23" fmla="*/ 1508036 h 5391766"/>
              <a:gd name="connsiteX24" fmla="*/ 411685 w 3152219"/>
              <a:gd name="connsiteY24" fmla="*/ 629703 h 5391766"/>
              <a:gd name="connsiteX25" fmla="*/ 1435255 w 3152219"/>
              <a:gd name="connsiteY25" fmla="*/ 121231 h 5391766"/>
              <a:gd name="connsiteX26" fmla="*/ 1578693 w 3152219"/>
              <a:gd name="connsiteY26" fmla="*/ 0 h 5391766"/>
              <a:gd name="connsiteX27" fmla="*/ 1716967 w 3152219"/>
              <a:gd name="connsiteY27" fmla="*/ 121231 h 5391766"/>
              <a:gd name="connsiteX28" fmla="*/ 2740534 w 3152219"/>
              <a:gd name="connsiteY28"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3152505 h 5391766"/>
              <a:gd name="connsiteX21" fmla="*/ 0 w 3152219"/>
              <a:gd name="connsiteY21" fmla="*/ 1642389 h 5391766"/>
              <a:gd name="connsiteX22" fmla="*/ 0 w 3152219"/>
              <a:gd name="connsiteY22" fmla="*/ 1508036 h 5391766"/>
              <a:gd name="connsiteX23" fmla="*/ 411685 w 3152219"/>
              <a:gd name="connsiteY23" fmla="*/ 629703 h 5391766"/>
              <a:gd name="connsiteX24" fmla="*/ 1435255 w 3152219"/>
              <a:gd name="connsiteY24" fmla="*/ 121231 h 5391766"/>
              <a:gd name="connsiteX25" fmla="*/ 1578693 w 3152219"/>
              <a:gd name="connsiteY25" fmla="*/ 0 h 5391766"/>
              <a:gd name="connsiteX26" fmla="*/ 1716967 w 3152219"/>
              <a:gd name="connsiteY26" fmla="*/ 121231 h 5391766"/>
              <a:gd name="connsiteX27" fmla="*/ 2740534 w 3152219"/>
              <a:gd name="connsiteY27"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3365882 h 5391766"/>
              <a:gd name="connsiteX20" fmla="*/ 0 w 3152219"/>
              <a:gd name="connsiteY20" fmla="*/ 1642389 h 5391766"/>
              <a:gd name="connsiteX21" fmla="*/ 0 w 3152219"/>
              <a:gd name="connsiteY21" fmla="*/ 1508036 h 5391766"/>
              <a:gd name="connsiteX22" fmla="*/ 411685 w 3152219"/>
              <a:gd name="connsiteY22" fmla="*/ 629703 h 5391766"/>
              <a:gd name="connsiteX23" fmla="*/ 1435255 w 3152219"/>
              <a:gd name="connsiteY23" fmla="*/ 121231 h 5391766"/>
              <a:gd name="connsiteX24" fmla="*/ 1578693 w 3152219"/>
              <a:gd name="connsiteY24" fmla="*/ 0 h 5391766"/>
              <a:gd name="connsiteX25" fmla="*/ 1716967 w 3152219"/>
              <a:gd name="connsiteY25" fmla="*/ 121231 h 5391766"/>
              <a:gd name="connsiteX26" fmla="*/ 2740534 w 3152219"/>
              <a:gd name="connsiteY26"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2769009 h 5391766"/>
              <a:gd name="connsiteX8" fmla="*/ 3152219 w 3152219"/>
              <a:gd name="connsiteY8" fmla="*/ 3152505 h 5391766"/>
              <a:gd name="connsiteX9" fmla="*/ 3152219 w 3152219"/>
              <a:gd name="connsiteY9" fmla="*/ 3365882 h 5391766"/>
              <a:gd name="connsiteX10" fmla="*/ 3152219 w 3152219"/>
              <a:gd name="connsiteY10" fmla="*/ 3659701 h 5391766"/>
              <a:gd name="connsiteX11" fmla="*/ 3152219 w 3152219"/>
              <a:gd name="connsiteY11" fmla="*/ 3883730 h 5391766"/>
              <a:gd name="connsiteX12" fmla="*/ 2740534 w 3152219"/>
              <a:gd name="connsiteY12" fmla="*/ 4762064 h 5391766"/>
              <a:gd name="connsiteX13" fmla="*/ 1716965 w 3152219"/>
              <a:gd name="connsiteY13" fmla="*/ 5270535 h 5391766"/>
              <a:gd name="connsiteX14" fmla="*/ 1573526 w 3152219"/>
              <a:gd name="connsiteY14" fmla="*/ 5391766 h 5391766"/>
              <a:gd name="connsiteX15" fmla="*/ 1435253 w 3152219"/>
              <a:gd name="connsiteY15" fmla="*/ 5270535 h 5391766"/>
              <a:gd name="connsiteX16" fmla="*/ 411685 w 3152219"/>
              <a:gd name="connsiteY16" fmla="*/ 4762064 h 5391766"/>
              <a:gd name="connsiteX17" fmla="*/ 0 w 3152219"/>
              <a:gd name="connsiteY17" fmla="*/ 3883730 h 5391766"/>
              <a:gd name="connsiteX18" fmla="*/ 0 w 3152219"/>
              <a:gd name="connsiteY18" fmla="*/ 3659701 h 5391766"/>
              <a:gd name="connsiteX19" fmla="*/ 0 w 3152219"/>
              <a:gd name="connsiteY19" fmla="*/ 1642389 h 5391766"/>
              <a:gd name="connsiteX20" fmla="*/ 0 w 3152219"/>
              <a:gd name="connsiteY20" fmla="*/ 1508036 h 5391766"/>
              <a:gd name="connsiteX21" fmla="*/ 411685 w 3152219"/>
              <a:gd name="connsiteY21" fmla="*/ 629703 h 5391766"/>
              <a:gd name="connsiteX22" fmla="*/ 1435255 w 3152219"/>
              <a:gd name="connsiteY22" fmla="*/ 121231 h 5391766"/>
              <a:gd name="connsiteX23" fmla="*/ 1578693 w 3152219"/>
              <a:gd name="connsiteY23" fmla="*/ 0 h 5391766"/>
              <a:gd name="connsiteX24" fmla="*/ 1716967 w 3152219"/>
              <a:gd name="connsiteY24" fmla="*/ 121231 h 5391766"/>
              <a:gd name="connsiteX25" fmla="*/ 2740534 w 3152219"/>
              <a:gd name="connsiteY25"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3152505 h 5391766"/>
              <a:gd name="connsiteX8" fmla="*/ 3152219 w 3152219"/>
              <a:gd name="connsiteY8" fmla="*/ 3365882 h 5391766"/>
              <a:gd name="connsiteX9" fmla="*/ 3152219 w 3152219"/>
              <a:gd name="connsiteY9" fmla="*/ 3659701 h 5391766"/>
              <a:gd name="connsiteX10" fmla="*/ 3152219 w 3152219"/>
              <a:gd name="connsiteY10" fmla="*/ 3883730 h 5391766"/>
              <a:gd name="connsiteX11" fmla="*/ 2740534 w 3152219"/>
              <a:gd name="connsiteY11" fmla="*/ 4762064 h 5391766"/>
              <a:gd name="connsiteX12" fmla="*/ 1716965 w 3152219"/>
              <a:gd name="connsiteY12" fmla="*/ 5270535 h 5391766"/>
              <a:gd name="connsiteX13" fmla="*/ 1573526 w 3152219"/>
              <a:gd name="connsiteY13" fmla="*/ 5391766 h 5391766"/>
              <a:gd name="connsiteX14" fmla="*/ 1435253 w 3152219"/>
              <a:gd name="connsiteY14" fmla="*/ 5270535 h 5391766"/>
              <a:gd name="connsiteX15" fmla="*/ 411685 w 3152219"/>
              <a:gd name="connsiteY15" fmla="*/ 4762064 h 5391766"/>
              <a:gd name="connsiteX16" fmla="*/ 0 w 3152219"/>
              <a:gd name="connsiteY16" fmla="*/ 3883730 h 5391766"/>
              <a:gd name="connsiteX17" fmla="*/ 0 w 3152219"/>
              <a:gd name="connsiteY17" fmla="*/ 3659701 h 5391766"/>
              <a:gd name="connsiteX18" fmla="*/ 0 w 3152219"/>
              <a:gd name="connsiteY18" fmla="*/ 1642389 h 5391766"/>
              <a:gd name="connsiteX19" fmla="*/ 0 w 3152219"/>
              <a:gd name="connsiteY19" fmla="*/ 1508036 h 5391766"/>
              <a:gd name="connsiteX20" fmla="*/ 411685 w 3152219"/>
              <a:gd name="connsiteY20" fmla="*/ 629703 h 5391766"/>
              <a:gd name="connsiteX21" fmla="*/ 1435255 w 3152219"/>
              <a:gd name="connsiteY21" fmla="*/ 121231 h 5391766"/>
              <a:gd name="connsiteX22" fmla="*/ 1578693 w 3152219"/>
              <a:gd name="connsiteY22" fmla="*/ 0 h 5391766"/>
              <a:gd name="connsiteX23" fmla="*/ 1716967 w 3152219"/>
              <a:gd name="connsiteY23" fmla="*/ 121231 h 5391766"/>
              <a:gd name="connsiteX24" fmla="*/ 2740534 w 3152219"/>
              <a:gd name="connsiteY24"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3365882 h 5391766"/>
              <a:gd name="connsiteX8" fmla="*/ 3152219 w 3152219"/>
              <a:gd name="connsiteY8" fmla="*/ 3659701 h 5391766"/>
              <a:gd name="connsiteX9" fmla="*/ 3152219 w 3152219"/>
              <a:gd name="connsiteY9" fmla="*/ 3883730 h 5391766"/>
              <a:gd name="connsiteX10" fmla="*/ 2740534 w 3152219"/>
              <a:gd name="connsiteY10" fmla="*/ 4762064 h 5391766"/>
              <a:gd name="connsiteX11" fmla="*/ 1716965 w 3152219"/>
              <a:gd name="connsiteY11" fmla="*/ 5270535 h 5391766"/>
              <a:gd name="connsiteX12" fmla="*/ 1573526 w 3152219"/>
              <a:gd name="connsiteY12" fmla="*/ 5391766 h 5391766"/>
              <a:gd name="connsiteX13" fmla="*/ 1435253 w 3152219"/>
              <a:gd name="connsiteY13" fmla="*/ 5270535 h 5391766"/>
              <a:gd name="connsiteX14" fmla="*/ 411685 w 3152219"/>
              <a:gd name="connsiteY14" fmla="*/ 4762064 h 5391766"/>
              <a:gd name="connsiteX15" fmla="*/ 0 w 3152219"/>
              <a:gd name="connsiteY15" fmla="*/ 3883730 h 5391766"/>
              <a:gd name="connsiteX16" fmla="*/ 0 w 3152219"/>
              <a:gd name="connsiteY16" fmla="*/ 3659701 h 5391766"/>
              <a:gd name="connsiteX17" fmla="*/ 0 w 3152219"/>
              <a:gd name="connsiteY17" fmla="*/ 1642389 h 5391766"/>
              <a:gd name="connsiteX18" fmla="*/ 0 w 3152219"/>
              <a:gd name="connsiteY18" fmla="*/ 1508036 h 5391766"/>
              <a:gd name="connsiteX19" fmla="*/ 411685 w 3152219"/>
              <a:gd name="connsiteY19" fmla="*/ 629703 h 5391766"/>
              <a:gd name="connsiteX20" fmla="*/ 1435255 w 3152219"/>
              <a:gd name="connsiteY20" fmla="*/ 121231 h 5391766"/>
              <a:gd name="connsiteX21" fmla="*/ 1578693 w 3152219"/>
              <a:gd name="connsiteY21" fmla="*/ 0 h 5391766"/>
              <a:gd name="connsiteX22" fmla="*/ 1716967 w 3152219"/>
              <a:gd name="connsiteY22" fmla="*/ 121231 h 5391766"/>
              <a:gd name="connsiteX23" fmla="*/ 2740534 w 3152219"/>
              <a:gd name="connsiteY23"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634656 h 5391766"/>
              <a:gd name="connsiteX6" fmla="*/ 3152219 w 3152219"/>
              <a:gd name="connsiteY6" fmla="*/ 2757110 h 5391766"/>
              <a:gd name="connsiteX7" fmla="*/ 3152219 w 3152219"/>
              <a:gd name="connsiteY7" fmla="*/ 3659701 h 5391766"/>
              <a:gd name="connsiteX8" fmla="*/ 3152219 w 3152219"/>
              <a:gd name="connsiteY8" fmla="*/ 3883730 h 5391766"/>
              <a:gd name="connsiteX9" fmla="*/ 2740534 w 3152219"/>
              <a:gd name="connsiteY9" fmla="*/ 4762064 h 5391766"/>
              <a:gd name="connsiteX10" fmla="*/ 1716965 w 3152219"/>
              <a:gd name="connsiteY10" fmla="*/ 5270535 h 5391766"/>
              <a:gd name="connsiteX11" fmla="*/ 1573526 w 3152219"/>
              <a:gd name="connsiteY11" fmla="*/ 5391766 h 5391766"/>
              <a:gd name="connsiteX12" fmla="*/ 1435253 w 3152219"/>
              <a:gd name="connsiteY12" fmla="*/ 5270535 h 5391766"/>
              <a:gd name="connsiteX13" fmla="*/ 411685 w 3152219"/>
              <a:gd name="connsiteY13" fmla="*/ 4762064 h 5391766"/>
              <a:gd name="connsiteX14" fmla="*/ 0 w 3152219"/>
              <a:gd name="connsiteY14" fmla="*/ 3883730 h 5391766"/>
              <a:gd name="connsiteX15" fmla="*/ 0 w 3152219"/>
              <a:gd name="connsiteY15" fmla="*/ 3659701 h 5391766"/>
              <a:gd name="connsiteX16" fmla="*/ 0 w 3152219"/>
              <a:gd name="connsiteY16" fmla="*/ 1642389 h 5391766"/>
              <a:gd name="connsiteX17" fmla="*/ 0 w 3152219"/>
              <a:gd name="connsiteY17" fmla="*/ 1508036 h 5391766"/>
              <a:gd name="connsiteX18" fmla="*/ 411685 w 3152219"/>
              <a:gd name="connsiteY18" fmla="*/ 629703 h 5391766"/>
              <a:gd name="connsiteX19" fmla="*/ 1435255 w 3152219"/>
              <a:gd name="connsiteY19" fmla="*/ 121231 h 5391766"/>
              <a:gd name="connsiteX20" fmla="*/ 1578693 w 3152219"/>
              <a:gd name="connsiteY20" fmla="*/ 0 h 5391766"/>
              <a:gd name="connsiteX21" fmla="*/ 1716967 w 3152219"/>
              <a:gd name="connsiteY21" fmla="*/ 121231 h 5391766"/>
              <a:gd name="connsiteX22" fmla="*/ 2740534 w 3152219"/>
              <a:gd name="connsiteY22"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533081 h 5391766"/>
              <a:gd name="connsiteX5" fmla="*/ 3152219 w 3152219"/>
              <a:gd name="connsiteY5" fmla="*/ 2757110 h 5391766"/>
              <a:gd name="connsiteX6" fmla="*/ 3152219 w 3152219"/>
              <a:gd name="connsiteY6" fmla="*/ 3659701 h 5391766"/>
              <a:gd name="connsiteX7" fmla="*/ 3152219 w 3152219"/>
              <a:gd name="connsiteY7" fmla="*/ 3883730 h 5391766"/>
              <a:gd name="connsiteX8" fmla="*/ 2740534 w 3152219"/>
              <a:gd name="connsiteY8" fmla="*/ 4762064 h 5391766"/>
              <a:gd name="connsiteX9" fmla="*/ 1716965 w 3152219"/>
              <a:gd name="connsiteY9" fmla="*/ 5270535 h 5391766"/>
              <a:gd name="connsiteX10" fmla="*/ 1573526 w 3152219"/>
              <a:gd name="connsiteY10" fmla="*/ 5391766 h 5391766"/>
              <a:gd name="connsiteX11" fmla="*/ 1435253 w 3152219"/>
              <a:gd name="connsiteY11" fmla="*/ 5270535 h 5391766"/>
              <a:gd name="connsiteX12" fmla="*/ 411685 w 3152219"/>
              <a:gd name="connsiteY12" fmla="*/ 4762064 h 5391766"/>
              <a:gd name="connsiteX13" fmla="*/ 0 w 3152219"/>
              <a:gd name="connsiteY13" fmla="*/ 3883730 h 5391766"/>
              <a:gd name="connsiteX14" fmla="*/ 0 w 3152219"/>
              <a:gd name="connsiteY14" fmla="*/ 3659701 h 5391766"/>
              <a:gd name="connsiteX15" fmla="*/ 0 w 3152219"/>
              <a:gd name="connsiteY15" fmla="*/ 1642389 h 5391766"/>
              <a:gd name="connsiteX16" fmla="*/ 0 w 3152219"/>
              <a:gd name="connsiteY16" fmla="*/ 1508036 h 5391766"/>
              <a:gd name="connsiteX17" fmla="*/ 411685 w 3152219"/>
              <a:gd name="connsiteY17" fmla="*/ 629703 h 5391766"/>
              <a:gd name="connsiteX18" fmla="*/ 1435255 w 3152219"/>
              <a:gd name="connsiteY18" fmla="*/ 121231 h 5391766"/>
              <a:gd name="connsiteX19" fmla="*/ 1578693 w 3152219"/>
              <a:gd name="connsiteY19" fmla="*/ 0 h 5391766"/>
              <a:gd name="connsiteX20" fmla="*/ 1716967 w 3152219"/>
              <a:gd name="connsiteY20" fmla="*/ 121231 h 5391766"/>
              <a:gd name="connsiteX21" fmla="*/ 2740534 w 3152219"/>
              <a:gd name="connsiteY21" fmla="*/ 629703 h 5391766"/>
              <a:gd name="connsiteX0" fmla="*/ 3152219 w 3152219"/>
              <a:gd name="connsiteY0" fmla="*/ 1508036 h 5391766"/>
              <a:gd name="connsiteX1" fmla="*/ 3152219 w 3152219"/>
              <a:gd name="connsiteY1" fmla="*/ 1642389 h 5391766"/>
              <a:gd name="connsiteX2" fmla="*/ 3152219 w 3152219"/>
              <a:gd name="connsiteY2" fmla="*/ 2025885 h 5391766"/>
              <a:gd name="connsiteX3" fmla="*/ 3152219 w 3152219"/>
              <a:gd name="connsiteY3" fmla="*/ 2239262 h 5391766"/>
              <a:gd name="connsiteX4" fmla="*/ 3152219 w 3152219"/>
              <a:gd name="connsiteY4" fmla="*/ 2757110 h 5391766"/>
              <a:gd name="connsiteX5" fmla="*/ 3152219 w 3152219"/>
              <a:gd name="connsiteY5" fmla="*/ 3659701 h 5391766"/>
              <a:gd name="connsiteX6" fmla="*/ 3152219 w 3152219"/>
              <a:gd name="connsiteY6" fmla="*/ 3883730 h 5391766"/>
              <a:gd name="connsiteX7" fmla="*/ 2740534 w 3152219"/>
              <a:gd name="connsiteY7" fmla="*/ 4762064 h 5391766"/>
              <a:gd name="connsiteX8" fmla="*/ 1716965 w 3152219"/>
              <a:gd name="connsiteY8" fmla="*/ 5270535 h 5391766"/>
              <a:gd name="connsiteX9" fmla="*/ 1573526 w 3152219"/>
              <a:gd name="connsiteY9" fmla="*/ 5391766 h 5391766"/>
              <a:gd name="connsiteX10" fmla="*/ 1435253 w 3152219"/>
              <a:gd name="connsiteY10" fmla="*/ 5270535 h 5391766"/>
              <a:gd name="connsiteX11" fmla="*/ 411685 w 3152219"/>
              <a:gd name="connsiteY11" fmla="*/ 4762064 h 5391766"/>
              <a:gd name="connsiteX12" fmla="*/ 0 w 3152219"/>
              <a:gd name="connsiteY12" fmla="*/ 3883730 h 5391766"/>
              <a:gd name="connsiteX13" fmla="*/ 0 w 3152219"/>
              <a:gd name="connsiteY13" fmla="*/ 3659701 h 5391766"/>
              <a:gd name="connsiteX14" fmla="*/ 0 w 3152219"/>
              <a:gd name="connsiteY14" fmla="*/ 1642389 h 5391766"/>
              <a:gd name="connsiteX15" fmla="*/ 0 w 3152219"/>
              <a:gd name="connsiteY15" fmla="*/ 1508036 h 5391766"/>
              <a:gd name="connsiteX16" fmla="*/ 411685 w 3152219"/>
              <a:gd name="connsiteY16" fmla="*/ 629703 h 5391766"/>
              <a:gd name="connsiteX17" fmla="*/ 1435255 w 3152219"/>
              <a:gd name="connsiteY17" fmla="*/ 121231 h 5391766"/>
              <a:gd name="connsiteX18" fmla="*/ 1578693 w 3152219"/>
              <a:gd name="connsiteY18" fmla="*/ 0 h 5391766"/>
              <a:gd name="connsiteX19" fmla="*/ 1716967 w 3152219"/>
              <a:gd name="connsiteY19" fmla="*/ 121231 h 5391766"/>
              <a:gd name="connsiteX20" fmla="*/ 2740534 w 3152219"/>
              <a:gd name="connsiteY20" fmla="*/ 629703 h 5391766"/>
              <a:gd name="connsiteX0" fmla="*/ 3152219 w 3152219"/>
              <a:gd name="connsiteY0" fmla="*/ 1508036 h 5391766"/>
              <a:gd name="connsiteX1" fmla="*/ 3152219 w 3152219"/>
              <a:gd name="connsiteY1" fmla="*/ 1642389 h 5391766"/>
              <a:gd name="connsiteX2" fmla="*/ 3152219 w 3152219"/>
              <a:gd name="connsiteY2" fmla="*/ 2239262 h 5391766"/>
              <a:gd name="connsiteX3" fmla="*/ 3152219 w 3152219"/>
              <a:gd name="connsiteY3" fmla="*/ 2757110 h 5391766"/>
              <a:gd name="connsiteX4" fmla="*/ 3152219 w 3152219"/>
              <a:gd name="connsiteY4" fmla="*/ 3659701 h 5391766"/>
              <a:gd name="connsiteX5" fmla="*/ 3152219 w 3152219"/>
              <a:gd name="connsiteY5" fmla="*/ 3883730 h 5391766"/>
              <a:gd name="connsiteX6" fmla="*/ 2740534 w 3152219"/>
              <a:gd name="connsiteY6" fmla="*/ 4762064 h 5391766"/>
              <a:gd name="connsiteX7" fmla="*/ 1716965 w 3152219"/>
              <a:gd name="connsiteY7" fmla="*/ 5270535 h 5391766"/>
              <a:gd name="connsiteX8" fmla="*/ 1573526 w 3152219"/>
              <a:gd name="connsiteY8" fmla="*/ 5391766 h 5391766"/>
              <a:gd name="connsiteX9" fmla="*/ 1435253 w 3152219"/>
              <a:gd name="connsiteY9" fmla="*/ 5270535 h 5391766"/>
              <a:gd name="connsiteX10" fmla="*/ 411685 w 3152219"/>
              <a:gd name="connsiteY10" fmla="*/ 4762064 h 5391766"/>
              <a:gd name="connsiteX11" fmla="*/ 0 w 3152219"/>
              <a:gd name="connsiteY11" fmla="*/ 3883730 h 5391766"/>
              <a:gd name="connsiteX12" fmla="*/ 0 w 3152219"/>
              <a:gd name="connsiteY12" fmla="*/ 3659701 h 5391766"/>
              <a:gd name="connsiteX13" fmla="*/ 0 w 3152219"/>
              <a:gd name="connsiteY13" fmla="*/ 1642389 h 5391766"/>
              <a:gd name="connsiteX14" fmla="*/ 0 w 3152219"/>
              <a:gd name="connsiteY14" fmla="*/ 1508036 h 5391766"/>
              <a:gd name="connsiteX15" fmla="*/ 411685 w 3152219"/>
              <a:gd name="connsiteY15" fmla="*/ 629703 h 5391766"/>
              <a:gd name="connsiteX16" fmla="*/ 1435255 w 3152219"/>
              <a:gd name="connsiteY16" fmla="*/ 121231 h 5391766"/>
              <a:gd name="connsiteX17" fmla="*/ 1578693 w 3152219"/>
              <a:gd name="connsiteY17" fmla="*/ 0 h 5391766"/>
              <a:gd name="connsiteX18" fmla="*/ 1716967 w 3152219"/>
              <a:gd name="connsiteY18" fmla="*/ 121231 h 5391766"/>
              <a:gd name="connsiteX19" fmla="*/ 2740534 w 3152219"/>
              <a:gd name="connsiteY19" fmla="*/ 629703 h 5391766"/>
              <a:gd name="connsiteX0" fmla="*/ 3152219 w 3152219"/>
              <a:gd name="connsiteY0" fmla="*/ 1642389 h 5391766"/>
              <a:gd name="connsiteX1" fmla="*/ 3152219 w 3152219"/>
              <a:gd name="connsiteY1" fmla="*/ 2239262 h 5391766"/>
              <a:gd name="connsiteX2" fmla="*/ 3152219 w 3152219"/>
              <a:gd name="connsiteY2" fmla="*/ 2757110 h 5391766"/>
              <a:gd name="connsiteX3" fmla="*/ 3152219 w 3152219"/>
              <a:gd name="connsiteY3" fmla="*/ 3659701 h 5391766"/>
              <a:gd name="connsiteX4" fmla="*/ 3152219 w 3152219"/>
              <a:gd name="connsiteY4" fmla="*/ 3883730 h 5391766"/>
              <a:gd name="connsiteX5" fmla="*/ 2740534 w 3152219"/>
              <a:gd name="connsiteY5" fmla="*/ 4762064 h 5391766"/>
              <a:gd name="connsiteX6" fmla="*/ 1716965 w 3152219"/>
              <a:gd name="connsiteY6" fmla="*/ 5270535 h 5391766"/>
              <a:gd name="connsiteX7" fmla="*/ 1573526 w 3152219"/>
              <a:gd name="connsiteY7" fmla="*/ 5391766 h 5391766"/>
              <a:gd name="connsiteX8" fmla="*/ 1435253 w 3152219"/>
              <a:gd name="connsiteY8" fmla="*/ 5270535 h 5391766"/>
              <a:gd name="connsiteX9" fmla="*/ 411685 w 3152219"/>
              <a:gd name="connsiteY9" fmla="*/ 4762064 h 5391766"/>
              <a:gd name="connsiteX10" fmla="*/ 0 w 3152219"/>
              <a:gd name="connsiteY10" fmla="*/ 3883730 h 5391766"/>
              <a:gd name="connsiteX11" fmla="*/ 0 w 3152219"/>
              <a:gd name="connsiteY11" fmla="*/ 3659701 h 5391766"/>
              <a:gd name="connsiteX12" fmla="*/ 0 w 3152219"/>
              <a:gd name="connsiteY12" fmla="*/ 1642389 h 5391766"/>
              <a:gd name="connsiteX13" fmla="*/ 0 w 3152219"/>
              <a:gd name="connsiteY13" fmla="*/ 1508036 h 5391766"/>
              <a:gd name="connsiteX14" fmla="*/ 411685 w 3152219"/>
              <a:gd name="connsiteY14" fmla="*/ 629703 h 5391766"/>
              <a:gd name="connsiteX15" fmla="*/ 1435255 w 3152219"/>
              <a:gd name="connsiteY15" fmla="*/ 121231 h 5391766"/>
              <a:gd name="connsiteX16" fmla="*/ 1578693 w 3152219"/>
              <a:gd name="connsiteY16" fmla="*/ 0 h 5391766"/>
              <a:gd name="connsiteX17" fmla="*/ 1716967 w 3152219"/>
              <a:gd name="connsiteY17" fmla="*/ 121231 h 5391766"/>
              <a:gd name="connsiteX18" fmla="*/ 2740534 w 3152219"/>
              <a:gd name="connsiteY18" fmla="*/ 629703 h 5391766"/>
              <a:gd name="connsiteX0" fmla="*/ 3152219 w 3152219"/>
              <a:gd name="connsiteY0" fmla="*/ 1642389 h 5391766"/>
              <a:gd name="connsiteX1" fmla="*/ 3152219 w 3152219"/>
              <a:gd name="connsiteY1" fmla="*/ 2239262 h 5391766"/>
              <a:gd name="connsiteX2" fmla="*/ 3152219 w 3152219"/>
              <a:gd name="connsiteY2" fmla="*/ 3659701 h 5391766"/>
              <a:gd name="connsiteX3" fmla="*/ 3152219 w 3152219"/>
              <a:gd name="connsiteY3" fmla="*/ 3883730 h 5391766"/>
              <a:gd name="connsiteX4" fmla="*/ 2740534 w 3152219"/>
              <a:gd name="connsiteY4" fmla="*/ 4762064 h 5391766"/>
              <a:gd name="connsiteX5" fmla="*/ 1716965 w 3152219"/>
              <a:gd name="connsiteY5" fmla="*/ 5270535 h 5391766"/>
              <a:gd name="connsiteX6" fmla="*/ 1573526 w 3152219"/>
              <a:gd name="connsiteY6" fmla="*/ 5391766 h 5391766"/>
              <a:gd name="connsiteX7" fmla="*/ 1435253 w 3152219"/>
              <a:gd name="connsiteY7" fmla="*/ 5270535 h 5391766"/>
              <a:gd name="connsiteX8" fmla="*/ 411685 w 3152219"/>
              <a:gd name="connsiteY8" fmla="*/ 4762064 h 5391766"/>
              <a:gd name="connsiteX9" fmla="*/ 0 w 3152219"/>
              <a:gd name="connsiteY9" fmla="*/ 3883730 h 5391766"/>
              <a:gd name="connsiteX10" fmla="*/ 0 w 3152219"/>
              <a:gd name="connsiteY10" fmla="*/ 3659701 h 5391766"/>
              <a:gd name="connsiteX11" fmla="*/ 0 w 3152219"/>
              <a:gd name="connsiteY11" fmla="*/ 1642389 h 5391766"/>
              <a:gd name="connsiteX12" fmla="*/ 0 w 3152219"/>
              <a:gd name="connsiteY12" fmla="*/ 1508036 h 5391766"/>
              <a:gd name="connsiteX13" fmla="*/ 411685 w 3152219"/>
              <a:gd name="connsiteY13" fmla="*/ 629703 h 5391766"/>
              <a:gd name="connsiteX14" fmla="*/ 1435255 w 3152219"/>
              <a:gd name="connsiteY14" fmla="*/ 121231 h 5391766"/>
              <a:gd name="connsiteX15" fmla="*/ 1578693 w 3152219"/>
              <a:gd name="connsiteY15" fmla="*/ 0 h 5391766"/>
              <a:gd name="connsiteX16" fmla="*/ 1716967 w 3152219"/>
              <a:gd name="connsiteY16" fmla="*/ 121231 h 5391766"/>
              <a:gd name="connsiteX17" fmla="*/ 2740534 w 3152219"/>
              <a:gd name="connsiteY17" fmla="*/ 629703 h 5391766"/>
              <a:gd name="connsiteX0" fmla="*/ 3152219 w 3152219"/>
              <a:gd name="connsiteY0" fmla="*/ 1642389 h 5391766"/>
              <a:gd name="connsiteX1" fmla="*/ 3152219 w 3152219"/>
              <a:gd name="connsiteY1" fmla="*/ 3659701 h 5391766"/>
              <a:gd name="connsiteX2" fmla="*/ 3152219 w 3152219"/>
              <a:gd name="connsiteY2" fmla="*/ 3883730 h 5391766"/>
              <a:gd name="connsiteX3" fmla="*/ 2740534 w 3152219"/>
              <a:gd name="connsiteY3" fmla="*/ 4762064 h 5391766"/>
              <a:gd name="connsiteX4" fmla="*/ 1716965 w 3152219"/>
              <a:gd name="connsiteY4" fmla="*/ 5270535 h 5391766"/>
              <a:gd name="connsiteX5" fmla="*/ 1573526 w 3152219"/>
              <a:gd name="connsiteY5" fmla="*/ 5391766 h 5391766"/>
              <a:gd name="connsiteX6" fmla="*/ 1435253 w 3152219"/>
              <a:gd name="connsiteY6" fmla="*/ 5270535 h 5391766"/>
              <a:gd name="connsiteX7" fmla="*/ 411685 w 3152219"/>
              <a:gd name="connsiteY7" fmla="*/ 4762064 h 5391766"/>
              <a:gd name="connsiteX8" fmla="*/ 0 w 3152219"/>
              <a:gd name="connsiteY8" fmla="*/ 3883730 h 5391766"/>
              <a:gd name="connsiteX9" fmla="*/ 0 w 3152219"/>
              <a:gd name="connsiteY9" fmla="*/ 3659701 h 5391766"/>
              <a:gd name="connsiteX10" fmla="*/ 0 w 3152219"/>
              <a:gd name="connsiteY10" fmla="*/ 1642389 h 5391766"/>
              <a:gd name="connsiteX11" fmla="*/ 0 w 3152219"/>
              <a:gd name="connsiteY11" fmla="*/ 1508036 h 5391766"/>
              <a:gd name="connsiteX12" fmla="*/ 411685 w 3152219"/>
              <a:gd name="connsiteY12" fmla="*/ 629703 h 5391766"/>
              <a:gd name="connsiteX13" fmla="*/ 1435255 w 3152219"/>
              <a:gd name="connsiteY13" fmla="*/ 121231 h 5391766"/>
              <a:gd name="connsiteX14" fmla="*/ 1578693 w 3152219"/>
              <a:gd name="connsiteY14" fmla="*/ 0 h 5391766"/>
              <a:gd name="connsiteX15" fmla="*/ 1716967 w 3152219"/>
              <a:gd name="connsiteY15" fmla="*/ 121231 h 5391766"/>
              <a:gd name="connsiteX16" fmla="*/ 2740534 w 3152219"/>
              <a:gd name="connsiteY16"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0 w 3152219"/>
              <a:gd name="connsiteY10" fmla="*/ 1508036 h 5391766"/>
              <a:gd name="connsiteX11" fmla="*/ 411685 w 3152219"/>
              <a:gd name="connsiteY11" fmla="*/ 629703 h 5391766"/>
              <a:gd name="connsiteX12" fmla="*/ 1435255 w 3152219"/>
              <a:gd name="connsiteY12" fmla="*/ 121231 h 5391766"/>
              <a:gd name="connsiteX13" fmla="*/ 1578693 w 3152219"/>
              <a:gd name="connsiteY13" fmla="*/ 0 h 5391766"/>
              <a:gd name="connsiteX14" fmla="*/ 1716967 w 3152219"/>
              <a:gd name="connsiteY14" fmla="*/ 121231 h 5391766"/>
              <a:gd name="connsiteX15" fmla="*/ 2740534 w 3152219"/>
              <a:gd name="connsiteY15"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411685 w 3152219"/>
              <a:gd name="connsiteY10" fmla="*/ 629703 h 5391766"/>
              <a:gd name="connsiteX11" fmla="*/ 1435255 w 3152219"/>
              <a:gd name="connsiteY11" fmla="*/ 121231 h 5391766"/>
              <a:gd name="connsiteX12" fmla="*/ 1578693 w 3152219"/>
              <a:gd name="connsiteY12" fmla="*/ 0 h 5391766"/>
              <a:gd name="connsiteX13" fmla="*/ 1716967 w 3152219"/>
              <a:gd name="connsiteY13" fmla="*/ 121231 h 5391766"/>
              <a:gd name="connsiteX14" fmla="*/ 2740534 w 3152219"/>
              <a:gd name="connsiteY14"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1435255 w 3152219"/>
              <a:gd name="connsiteY10" fmla="*/ 121231 h 5391766"/>
              <a:gd name="connsiteX11" fmla="*/ 1578693 w 3152219"/>
              <a:gd name="connsiteY11" fmla="*/ 0 h 5391766"/>
              <a:gd name="connsiteX12" fmla="*/ 1716967 w 3152219"/>
              <a:gd name="connsiteY12" fmla="*/ 121231 h 5391766"/>
              <a:gd name="connsiteX13" fmla="*/ 2740534 w 3152219"/>
              <a:gd name="connsiteY13" fmla="*/ 629703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1435255 w 3152219"/>
              <a:gd name="connsiteY10" fmla="*/ 121231 h 5391766"/>
              <a:gd name="connsiteX11" fmla="*/ 1578693 w 3152219"/>
              <a:gd name="connsiteY11" fmla="*/ 0 h 5391766"/>
              <a:gd name="connsiteX12" fmla="*/ 1716967 w 3152219"/>
              <a:gd name="connsiteY12" fmla="*/ 121231 h 5391766"/>
              <a:gd name="connsiteX0" fmla="*/ 3152219 w 3152219"/>
              <a:gd name="connsiteY0" fmla="*/ 1642389 h 5391766"/>
              <a:gd name="connsiteX1" fmla="*/ 3152219 w 3152219"/>
              <a:gd name="connsiteY1" fmla="*/ 3883730 h 5391766"/>
              <a:gd name="connsiteX2" fmla="*/ 2740534 w 3152219"/>
              <a:gd name="connsiteY2" fmla="*/ 4762064 h 5391766"/>
              <a:gd name="connsiteX3" fmla="*/ 1716965 w 3152219"/>
              <a:gd name="connsiteY3" fmla="*/ 5270535 h 5391766"/>
              <a:gd name="connsiteX4" fmla="*/ 1573526 w 3152219"/>
              <a:gd name="connsiteY4" fmla="*/ 5391766 h 5391766"/>
              <a:gd name="connsiteX5" fmla="*/ 1435253 w 3152219"/>
              <a:gd name="connsiteY5" fmla="*/ 5270535 h 5391766"/>
              <a:gd name="connsiteX6" fmla="*/ 411685 w 3152219"/>
              <a:gd name="connsiteY6" fmla="*/ 4762064 h 5391766"/>
              <a:gd name="connsiteX7" fmla="*/ 0 w 3152219"/>
              <a:gd name="connsiteY7" fmla="*/ 3883730 h 5391766"/>
              <a:gd name="connsiteX8" fmla="*/ 0 w 3152219"/>
              <a:gd name="connsiteY8" fmla="*/ 3659701 h 5391766"/>
              <a:gd name="connsiteX9" fmla="*/ 0 w 3152219"/>
              <a:gd name="connsiteY9" fmla="*/ 1642389 h 5391766"/>
              <a:gd name="connsiteX10" fmla="*/ 1435255 w 3152219"/>
              <a:gd name="connsiteY10" fmla="*/ 121231 h 5391766"/>
              <a:gd name="connsiteX11" fmla="*/ 1578693 w 3152219"/>
              <a:gd name="connsiteY11" fmla="*/ 0 h 5391766"/>
              <a:gd name="connsiteX0" fmla="*/ 3152219 w 3152219"/>
              <a:gd name="connsiteY0" fmla="*/ 1521158 h 5270535"/>
              <a:gd name="connsiteX1" fmla="*/ 3152219 w 3152219"/>
              <a:gd name="connsiteY1" fmla="*/ 3762499 h 5270535"/>
              <a:gd name="connsiteX2" fmla="*/ 2740534 w 3152219"/>
              <a:gd name="connsiteY2" fmla="*/ 4640833 h 5270535"/>
              <a:gd name="connsiteX3" fmla="*/ 1716965 w 3152219"/>
              <a:gd name="connsiteY3" fmla="*/ 5149304 h 5270535"/>
              <a:gd name="connsiteX4" fmla="*/ 1573526 w 3152219"/>
              <a:gd name="connsiteY4" fmla="*/ 5270535 h 5270535"/>
              <a:gd name="connsiteX5" fmla="*/ 1435253 w 3152219"/>
              <a:gd name="connsiteY5" fmla="*/ 5149304 h 5270535"/>
              <a:gd name="connsiteX6" fmla="*/ 411685 w 3152219"/>
              <a:gd name="connsiteY6" fmla="*/ 4640833 h 5270535"/>
              <a:gd name="connsiteX7" fmla="*/ 0 w 3152219"/>
              <a:gd name="connsiteY7" fmla="*/ 3762499 h 5270535"/>
              <a:gd name="connsiteX8" fmla="*/ 0 w 3152219"/>
              <a:gd name="connsiteY8" fmla="*/ 3538470 h 5270535"/>
              <a:gd name="connsiteX9" fmla="*/ 0 w 3152219"/>
              <a:gd name="connsiteY9" fmla="*/ 1521158 h 5270535"/>
              <a:gd name="connsiteX10" fmla="*/ 1435255 w 3152219"/>
              <a:gd name="connsiteY10" fmla="*/ 0 h 5270535"/>
              <a:gd name="connsiteX0" fmla="*/ 3152219 w 3152219"/>
              <a:gd name="connsiteY0" fmla="*/ 0 h 3749377"/>
              <a:gd name="connsiteX1" fmla="*/ 3152219 w 3152219"/>
              <a:gd name="connsiteY1" fmla="*/ 2241341 h 3749377"/>
              <a:gd name="connsiteX2" fmla="*/ 2740534 w 3152219"/>
              <a:gd name="connsiteY2" fmla="*/ 3119675 h 3749377"/>
              <a:gd name="connsiteX3" fmla="*/ 1716965 w 3152219"/>
              <a:gd name="connsiteY3" fmla="*/ 3628146 h 3749377"/>
              <a:gd name="connsiteX4" fmla="*/ 1573526 w 3152219"/>
              <a:gd name="connsiteY4" fmla="*/ 3749377 h 3749377"/>
              <a:gd name="connsiteX5" fmla="*/ 1435253 w 3152219"/>
              <a:gd name="connsiteY5" fmla="*/ 3628146 h 3749377"/>
              <a:gd name="connsiteX6" fmla="*/ 411685 w 3152219"/>
              <a:gd name="connsiteY6" fmla="*/ 3119675 h 3749377"/>
              <a:gd name="connsiteX7" fmla="*/ 0 w 3152219"/>
              <a:gd name="connsiteY7" fmla="*/ 2241341 h 3749377"/>
              <a:gd name="connsiteX8" fmla="*/ 0 w 3152219"/>
              <a:gd name="connsiteY8" fmla="*/ 2017312 h 3749377"/>
              <a:gd name="connsiteX9" fmla="*/ 0 w 3152219"/>
              <a:gd name="connsiteY9" fmla="*/ 0 h 3749377"/>
              <a:gd name="connsiteX0" fmla="*/ 3152219 w 3152219"/>
              <a:gd name="connsiteY0" fmla="*/ 24330 h 3773707"/>
              <a:gd name="connsiteX1" fmla="*/ 3152219 w 3152219"/>
              <a:gd name="connsiteY1" fmla="*/ 2265671 h 3773707"/>
              <a:gd name="connsiteX2" fmla="*/ 2740534 w 3152219"/>
              <a:gd name="connsiteY2" fmla="*/ 3144005 h 3773707"/>
              <a:gd name="connsiteX3" fmla="*/ 1716965 w 3152219"/>
              <a:gd name="connsiteY3" fmla="*/ 3652476 h 3773707"/>
              <a:gd name="connsiteX4" fmla="*/ 1573526 w 3152219"/>
              <a:gd name="connsiteY4" fmla="*/ 3773707 h 3773707"/>
              <a:gd name="connsiteX5" fmla="*/ 1435253 w 3152219"/>
              <a:gd name="connsiteY5" fmla="*/ 3652476 h 3773707"/>
              <a:gd name="connsiteX6" fmla="*/ 411685 w 3152219"/>
              <a:gd name="connsiteY6" fmla="*/ 3144005 h 3773707"/>
              <a:gd name="connsiteX7" fmla="*/ 0 w 3152219"/>
              <a:gd name="connsiteY7" fmla="*/ 2265671 h 3773707"/>
              <a:gd name="connsiteX8" fmla="*/ 0 w 3152219"/>
              <a:gd name="connsiteY8" fmla="*/ 2041642 h 3773707"/>
              <a:gd name="connsiteX9" fmla="*/ 0 w 3152219"/>
              <a:gd name="connsiteY9" fmla="*/ 0 h 3773707"/>
              <a:gd name="connsiteX0" fmla="*/ 3152219 w 3152219"/>
              <a:gd name="connsiteY0" fmla="*/ 16220 h 3773707"/>
              <a:gd name="connsiteX1" fmla="*/ 3152219 w 3152219"/>
              <a:gd name="connsiteY1" fmla="*/ 2265671 h 3773707"/>
              <a:gd name="connsiteX2" fmla="*/ 2740534 w 3152219"/>
              <a:gd name="connsiteY2" fmla="*/ 3144005 h 3773707"/>
              <a:gd name="connsiteX3" fmla="*/ 1716965 w 3152219"/>
              <a:gd name="connsiteY3" fmla="*/ 3652476 h 3773707"/>
              <a:gd name="connsiteX4" fmla="*/ 1573526 w 3152219"/>
              <a:gd name="connsiteY4" fmla="*/ 3773707 h 3773707"/>
              <a:gd name="connsiteX5" fmla="*/ 1435253 w 3152219"/>
              <a:gd name="connsiteY5" fmla="*/ 3652476 h 3773707"/>
              <a:gd name="connsiteX6" fmla="*/ 411685 w 3152219"/>
              <a:gd name="connsiteY6" fmla="*/ 3144005 h 3773707"/>
              <a:gd name="connsiteX7" fmla="*/ 0 w 3152219"/>
              <a:gd name="connsiteY7" fmla="*/ 2265671 h 3773707"/>
              <a:gd name="connsiteX8" fmla="*/ 0 w 3152219"/>
              <a:gd name="connsiteY8" fmla="*/ 2041642 h 3773707"/>
              <a:gd name="connsiteX9" fmla="*/ 0 w 3152219"/>
              <a:gd name="connsiteY9" fmla="*/ 0 h 3773707"/>
              <a:gd name="connsiteX0" fmla="*/ 3152219 w 3152219"/>
              <a:gd name="connsiteY0" fmla="*/ 8110 h 3773707"/>
              <a:gd name="connsiteX1" fmla="*/ 3152219 w 3152219"/>
              <a:gd name="connsiteY1" fmla="*/ 2265671 h 3773707"/>
              <a:gd name="connsiteX2" fmla="*/ 2740534 w 3152219"/>
              <a:gd name="connsiteY2" fmla="*/ 3144005 h 3773707"/>
              <a:gd name="connsiteX3" fmla="*/ 1716965 w 3152219"/>
              <a:gd name="connsiteY3" fmla="*/ 3652476 h 3773707"/>
              <a:gd name="connsiteX4" fmla="*/ 1573526 w 3152219"/>
              <a:gd name="connsiteY4" fmla="*/ 3773707 h 3773707"/>
              <a:gd name="connsiteX5" fmla="*/ 1435253 w 3152219"/>
              <a:gd name="connsiteY5" fmla="*/ 3652476 h 3773707"/>
              <a:gd name="connsiteX6" fmla="*/ 411685 w 3152219"/>
              <a:gd name="connsiteY6" fmla="*/ 3144005 h 3773707"/>
              <a:gd name="connsiteX7" fmla="*/ 0 w 3152219"/>
              <a:gd name="connsiteY7" fmla="*/ 2265671 h 3773707"/>
              <a:gd name="connsiteX8" fmla="*/ 0 w 3152219"/>
              <a:gd name="connsiteY8" fmla="*/ 2041642 h 3773707"/>
              <a:gd name="connsiteX9" fmla="*/ 0 w 3152219"/>
              <a:gd name="connsiteY9" fmla="*/ 0 h 3773707"/>
              <a:gd name="connsiteX0" fmla="*/ 3152219 w 3152219"/>
              <a:gd name="connsiteY0" fmla="*/ 0 h 3765597"/>
              <a:gd name="connsiteX1" fmla="*/ 3152219 w 3152219"/>
              <a:gd name="connsiteY1" fmla="*/ 2257561 h 3765597"/>
              <a:gd name="connsiteX2" fmla="*/ 2740534 w 3152219"/>
              <a:gd name="connsiteY2" fmla="*/ 3135895 h 3765597"/>
              <a:gd name="connsiteX3" fmla="*/ 1716965 w 3152219"/>
              <a:gd name="connsiteY3" fmla="*/ 3644366 h 3765597"/>
              <a:gd name="connsiteX4" fmla="*/ 1573526 w 3152219"/>
              <a:gd name="connsiteY4" fmla="*/ 3765597 h 3765597"/>
              <a:gd name="connsiteX5" fmla="*/ 1435253 w 3152219"/>
              <a:gd name="connsiteY5" fmla="*/ 3644366 h 3765597"/>
              <a:gd name="connsiteX6" fmla="*/ 411685 w 3152219"/>
              <a:gd name="connsiteY6" fmla="*/ 3135895 h 3765597"/>
              <a:gd name="connsiteX7" fmla="*/ 0 w 3152219"/>
              <a:gd name="connsiteY7" fmla="*/ 2257561 h 3765597"/>
              <a:gd name="connsiteX8" fmla="*/ 0 w 3152219"/>
              <a:gd name="connsiteY8" fmla="*/ 2033532 h 3765597"/>
              <a:gd name="connsiteX0" fmla="*/ 3152219 w 3152219"/>
              <a:gd name="connsiteY0" fmla="*/ 0 h 3765597"/>
              <a:gd name="connsiteX1" fmla="*/ 3152219 w 3152219"/>
              <a:gd name="connsiteY1" fmla="*/ 2257561 h 3765597"/>
              <a:gd name="connsiteX2" fmla="*/ 2740534 w 3152219"/>
              <a:gd name="connsiteY2" fmla="*/ 3135895 h 3765597"/>
              <a:gd name="connsiteX3" fmla="*/ 1716965 w 3152219"/>
              <a:gd name="connsiteY3" fmla="*/ 3644366 h 3765597"/>
              <a:gd name="connsiteX4" fmla="*/ 1573526 w 3152219"/>
              <a:gd name="connsiteY4" fmla="*/ 3765597 h 3765597"/>
              <a:gd name="connsiteX5" fmla="*/ 1435253 w 3152219"/>
              <a:gd name="connsiteY5" fmla="*/ 3644366 h 3765597"/>
              <a:gd name="connsiteX6" fmla="*/ 411685 w 3152219"/>
              <a:gd name="connsiteY6" fmla="*/ 3135895 h 3765597"/>
              <a:gd name="connsiteX7" fmla="*/ 0 w 3152219"/>
              <a:gd name="connsiteY7" fmla="*/ 2257561 h 3765597"/>
              <a:gd name="connsiteX8" fmla="*/ 0 w 3152219"/>
              <a:gd name="connsiteY8" fmla="*/ 1728732 h 3765597"/>
              <a:gd name="connsiteX0" fmla="*/ 3152219 w 3152219"/>
              <a:gd name="connsiteY0" fmla="*/ 0 h 2071612"/>
              <a:gd name="connsiteX1" fmla="*/ 3152219 w 3152219"/>
              <a:gd name="connsiteY1" fmla="*/ 563576 h 2071612"/>
              <a:gd name="connsiteX2" fmla="*/ 2740534 w 3152219"/>
              <a:gd name="connsiteY2" fmla="*/ 1441910 h 2071612"/>
              <a:gd name="connsiteX3" fmla="*/ 1716965 w 3152219"/>
              <a:gd name="connsiteY3" fmla="*/ 1950381 h 2071612"/>
              <a:gd name="connsiteX4" fmla="*/ 1573526 w 3152219"/>
              <a:gd name="connsiteY4" fmla="*/ 2071612 h 2071612"/>
              <a:gd name="connsiteX5" fmla="*/ 1435253 w 3152219"/>
              <a:gd name="connsiteY5" fmla="*/ 1950381 h 2071612"/>
              <a:gd name="connsiteX6" fmla="*/ 411685 w 3152219"/>
              <a:gd name="connsiteY6" fmla="*/ 1441910 h 2071612"/>
              <a:gd name="connsiteX7" fmla="*/ 0 w 3152219"/>
              <a:gd name="connsiteY7" fmla="*/ 563576 h 2071612"/>
              <a:gd name="connsiteX8" fmla="*/ 0 w 3152219"/>
              <a:gd name="connsiteY8" fmla="*/ 34747 h 2071612"/>
              <a:gd name="connsiteX0" fmla="*/ 3152219 w 3152219"/>
              <a:gd name="connsiteY0" fmla="*/ 423 h 2036865"/>
              <a:gd name="connsiteX1" fmla="*/ 3152219 w 3152219"/>
              <a:gd name="connsiteY1" fmla="*/ 528829 h 2036865"/>
              <a:gd name="connsiteX2" fmla="*/ 2740534 w 3152219"/>
              <a:gd name="connsiteY2" fmla="*/ 1407163 h 2036865"/>
              <a:gd name="connsiteX3" fmla="*/ 1716965 w 3152219"/>
              <a:gd name="connsiteY3" fmla="*/ 1915634 h 2036865"/>
              <a:gd name="connsiteX4" fmla="*/ 1573526 w 3152219"/>
              <a:gd name="connsiteY4" fmla="*/ 2036865 h 2036865"/>
              <a:gd name="connsiteX5" fmla="*/ 1435253 w 3152219"/>
              <a:gd name="connsiteY5" fmla="*/ 1915634 h 2036865"/>
              <a:gd name="connsiteX6" fmla="*/ 411685 w 3152219"/>
              <a:gd name="connsiteY6" fmla="*/ 1407163 h 2036865"/>
              <a:gd name="connsiteX7" fmla="*/ 0 w 3152219"/>
              <a:gd name="connsiteY7" fmla="*/ 528829 h 2036865"/>
              <a:gd name="connsiteX8" fmla="*/ 0 w 3152219"/>
              <a:gd name="connsiteY8" fmla="*/ 0 h 2036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219" h="2036865">
                <a:moveTo>
                  <a:pt x="3152219" y="423"/>
                </a:moveTo>
                <a:lnTo>
                  <a:pt x="3152219" y="528829"/>
                </a:lnTo>
                <a:cubicBezTo>
                  <a:pt x="3152219" y="982286"/>
                  <a:pt x="3023568" y="1209255"/>
                  <a:pt x="2740534" y="1407163"/>
                </a:cubicBezTo>
                <a:cubicBezTo>
                  <a:pt x="2446186" y="1577697"/>
                  <a:pt x="2059826" y="1650679"/>
                  <a:pt x="1716965" y="1915634"/>
                </a:cubicBezTo>
                <a:lnTo>
                  <a:pt x="1573526" y="2036865"/>
                </a:lnTo>
                <a:lnTo>
                  <a:pt x="1435253" y="1915634"/>
                </a:lnTo>
                <a:cubicBezTo>
                  <a:pt x="1092391" y="1650679"/>
                  <a:pt x="706031" y="1577697"/>
                  <a:pt x="411685" y="1407163"/>
                </a:cubicBezTo>
                <a:cubicBezTo>
                  <a:pt x="128650" y="1209255"/>
                  <a:pt x="0" y="982286"/>
                  <a:pt x="0" y="528829"/>
                </a:cubicBezTo>
                <a:lnTo>
                  <a:pt x="0"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6692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9424846-9C35-E384-2FD0-541D88AC2977}"/>
              </a:ext>
            </a:extLst>
          </p:cNvPr>
          <p:cNvPicPr>
            <a:picLocks noGrp="1" noChangeAspect="1"/>
          </p:cNvPicPr>
          <p:nvPr>
            <p:ph idx="1"/>
          </p:nvPr>
        </p:nvPicPr>
        <p:blipFill>
          <a:blip r:embed="rId2"/>
          <a:stretch>
            <a:fillRect/>
          </a:stretch>
        </p:blipFill>
        <p:spPr>
          <a:xfrm>
            <a:off x="2611130" y="2028"/>
            <a:ext cx="6639047" cy="6709362"/>
          </a:xfrm>
        </p:spPr>
      </p:pic>
    </p:spTree>
    <p:extLst>
      <p:ext uri="{BB962C8B-B14F-4D97-AF65-F5344CB8AC3E}">
        <p14:creationId xmlns:p14="http://schemas.microsoft.com/office/powerpoint/2010/main" val="3835684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10">
            <a:extLst>
              <a:ext uri="{FF2B5EF4-FFF2-40B4-BE49-F238E27FC236}">
                <a16:creationId xmlns:a16="http://schemas.microsoft.com/office/drawing/2014/main" id="{0FE9F5DD-ED74-DE4A-AC47-C6664B724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AF9D8C-C651-4D1F-C822-5D72519E641C}"/>
              </a:ext>
            </a:extLst>
          </p:cNvPr>
          <p:cNvSpPr>
            <a:spLocks noGrp="1"/>
          </p:cNvSpPr>
          <p:nvPr>
            <p:ph type="title"/>
          </p:nvPr>
        </p:nvSpPr>
        <p:spPr>
          <a:xfrm>
            <a:off x="960120" y="960030"/>
            <a:ext cx="5143500" cy="1507398"/>
          </a:xfrm>
        </p:spPr>
        <p:txBody>
          <a:bodyPr vert="horz" lIns="91440" tIns="45720" rIns="91440" bIns="45720" rtlCol="0" anchor="ctr">
            <a:normAutofit/>
          </a:bodyPr>
          <a:lstStyle/>
          <a:p>
            <a:r>
              <a:rPr lang="en-US" kern="1200">
                <a:solidFill>
                  <a:schemeClr val="tx2"/>
                </a:solidFill>
                <a:latin typeface="+mj-lt"/>
                <a:ea typeface="+mj-ea"/>
                <a:cs typeface="+mj-cs"/>
              </a:rPr>
              <a:t>Customer Value</a:t>
            </a:r>
          </a:p>
        </p:txBody>
      </p:sp>
      <p:sp>
        <p:nvSpPr>
          <p:cNvPr id="6" name="TextBox 5">
            <a:extLst>
              <a:ext uri="{FF2B5EF4-FFF2-40B4-BE49-F238E27FC236}">
                <a16:creationId xmlns:a16="http://schemas.microsoft.com/office/drawing/2014/main" id="{C291C441-5D3F-720D-2CAB-354D22AFF314}"/>
              </a:ext>
            </a:extLst>
          </p:cNvPr>
          <p:cNvSpPr txBox="1"/>
          <p:nvPr/>
        </p:nvSpPr>
        <p:spPr>
          <a:xfrm>
            <a:off x="963706" y="2060389"/>
            <a:ext cx="5244353" cy="38375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85000" lnSpcReduction="10000"/>
          </a:bodyPr>
          <a:lstStyle/>
          <a:p>
            <a:pPr>
              <a:spcAft>
                <a:spcPts val="600"/>
              </a:spcAft>
            </a:pPr>
            <a:r>
              <a:rPr lang="en-US" sz="1100" dirty="0">
                <a:solidFill>
                  <a:schemeClr val="tx2"/>
                </a:solidFill>
              </a:rPr>
              <a:t>-</a:t>
            </a:r>
            <a:r>
              <a:rPr lang="en-US" sz="1700" dirty="0">
                <a:solidFill>
                  <a:schemeClr val="tx2"/>
                </a:solidFill>
              </a:rPr>
              <a:t>Offers the latest system for online reservations.</a:t>
            </a:r>
            <a:br>
              <a:rPr lang="en-US" sz="1700" dirty="0"/>
            </a:br>
            <a:r>
              <a:rPr lang="en-US" sz="1700" dirty="0">
                <a:solidFill>
                  <a:schemeClr val="tx2"/>
                </a:solidFill>
              </a:rPr>
              <a:t>-Accept cash and card payments. </a:t>
            </a:r>
            <a:br>
              <a:rPr lang="en-US" sz="1700" dirty="0"/>
            </a:br>
            <a:r>
              <a:rPr lang="en-US" sz="1700" dirty="0">
                <a:solidFill>
                  <a:schemeClr val="tx2"/>
                </a:solidFill>
              </a:rPr>
              <a:t>-Offers good variety of menu options for example, seasonal, vegan, vegetarian and /gluten free dishes.</a:t>
            </a:r>
            <a:br>
              <a:rPr lang="en-US" sz="1700" dirty="0"/>
            </a:br>
            <a:r>
              <a:rPr lang="en-US" sz="1700" dirty="0">
                <a:solidFill>
                  <a:schemeClr val="tx2"/>
                </a:solidFill>
              </a:rPr>
              <a:t>Offers  alcohol-free and classic beverages for dinners. </a:t>
            </a:r>
            <a:br>
              <a:rPr lang="en-US" sz="1700" dirty="0"/>
            </a:br>
            <a:r>
              <a:rPr lang="en-US" sz="1700" dirty="0">
                <a:solidFill>
                  <a:schemeClr val="tx2"/>
                </a:solidFill>
              </a:rPr>
              <a:t>-Bistrot Pierre also supports disabled guests through the elevator available in the restaurant as well as disabled toilets. </a:t>
            </a:r>
            <a:br>
              <a:rPr lang="en-US" sz="1700" dirty="0"/>
            </a:br>
            <a:r>
              <a:rPr lang="en-US" sz="1700" dirty="0">
                <a:solidFill>
                  <a:schemeClr val="tx2"/>
                </a:solidFill>
              </a:rPr>
              <a:t>-Restaurant is dog-friendly and provides  spaced-out</a:t>
            </a:r>
            <a:br>
              <a:rPr lang="en-US" sz="1700" dirty="0"/>
            </a:br>
            <a:r>
              <a:rPr lang="en-US" sz="1700" dirty="0">
                <a:solidFill>
                  <a:schemeClr val="tx2"/>
                </a:solidFill>
              </a:rPr>
              <a:t> terrace to relax. </a:t>
            </a:r>
            <a:br>
              <a:rPr lang="en-US" sz="1700" dirty="0"/>
            </a:br>
            <a:r>
              <a:rPr lang="en-US" sz="1700" dirty="0">
                <a:solidFill>
                  <a:schemeClr val="tx2"/>
                </a:solidFill>
              </a:rPr>
              <a:t>-Bistrot is opened to accept bookings for special celebrations such as weeding, birthday or private dining such as business meetings organized in charming Tivoli room or unique dinning bubbles.</a:t>
            </a:r>
            <a:br>
              <a:rPr lang="en-US" sz="1700" dirty="0"/>
            </a:br>
            <a:r>
              <a:rPr lang="en-US" sz="1700" dirty="0">
                <a:solidFill>
                  <a:schemeClr val="tx2"/>
                </a:solidFill>
              </a:rPr>
              <a:t>-It is opened 7 days a week </a:t>
            </a:r>
            <a:br>
              <a:rPr lang="en-US" sz="1700" dirty="0">
                <a:solidFill>
                  <a:schemeClr val="tx2"/>
                </a:solidFill>
              </a:rPr>
            </a:br>
            <a:r>
              <a:rPr lang="en-US" sz="1700" dirty="0">
                <a:solidFill>
                  <a:schemeClr val="tx2"/>
                </a:solidFill>
              </a:rPr>
              <a:t>Bistort Pierre Club </a:t>
            </a:r>
            <a:br>
              <a:rPr lang="en-US" sz="1700" dirty="0">
                <a:solidFill>
                  <a:schemeClr val="tx2"/>
                </a:solidFill>
              </a:rPr>
            </a:br>
            <a:r>
              <a:rPr lang="en-US" sz="1700" dirty="0">
                <a:solidFill>
                  <a:schemeClr val="tx2"/>
                </a:solidFill>
              </a:rPr>
              <a:t>-Personalized emails</a:t>
            </a:r>
            <a:br>
              <a:rPr lang="en-US" sz="1700" dirty="0">
                <a:solidFill>
                  <a:schemeClr val="tx2"/>
                </a:solidFill>
              </a:rPr>
            </a:br>
            <a:r>
              <a:rPr lang="en-US" sz="1700" dirty="0">
                <a:solidFill>
                  <a:schemeClr val="tx2"/>
                </a:solidFill>
              </a:rPr>
              <a:t>-Responding to reviews and social media tags. </a:t>
            </a:r>
            <a:br>
              <a:rPr lang="en-US" sz="1700" dirty="0">
                <a:solidFill>
                  <a:schemeClr val="tx2"/>
                </a:solidFill>
              </a:rPr>
            </a:br>
            <a:r>
              <a:rPr lang="en-US" sz="1700" dirty="0"/>
              <a:t>-</a:t>
            </a:r>
            <a:br>
              <a:rPr lang="en-US" sz="1700" dirty="0"/>
            </a:br>
            <a:br>
              <a:rPr lang="en-US" sz="1700" dirty="0"/>
            </a:br>
            <a:endParaRPr lang="en-US" sz="1700" dirty="0">
              <a:solidFill>
                <a:schemeClr val="tx2"/>
              </a:solidFill>
            </a:endParaRPr>
          </a:p>
        </p:txBody>
      </p:sp>
      <p:pic>
        <p:nvPicPr>
          <p:cNvPr id="4" name="Graphic 4" descr="Użytkownik kontur">
            <a:extLst>
              <a:ext uri="{FF2B5EF4-FFF2-40B4-BE49-F238E27FC236}">
                <a16:creationId xmlns:a16="http://schemas.microsoft.com/office/drawing/2014/main" id="{558DDAC4-9D81-8409-5B7D-D27C809640EB}"/>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8355736" y="1870111"/>
            <a:ext cx="1838212" cy="1838212"/>
          </a:xfrm>
          <a:prstGeom prst="rect">
            <a:avLst/>
          </a:prstGeom>
        </p:spPr>
      </p:pic>
      <p:pic>
        <p:nvPicPr>
          <p:cNvPr id="5" name="Graphic 5" descr="Ocena — 3 gwiazdki z wypełnieniem pełnym">
            <a:extLst>
              <a:ext uri="{FF2B5EF4-FFF2-40B4-BE49-F238E27FC236}">
                <a16:creationId xmlns:a16="http://schemas.microsoft.com/office/drawing/2014/main" id="{AC0E61A1-C908-3D40-EE0C-30ED9938C50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355736" y="3841282"/>
            <a:ext cx="1838212" cy="1838212"/>
          </a:xfrm>
          <a:prstGeom prst="rect">
            <a:avLst/>
          </a:prstGeom>
        </p:spPr>
      </p:pic>
      <p:sp>
        <p:nvSpPr>
          <p:cNvPr id="26" name="Freeform: Shape 12">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25154" y="761848"/>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3331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5" name="Group 47">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49" name="Freeform: Shape 48">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66" name="Rectangle 53">
            <a:extLst>
              <a:ext uri="{FF2B5EF4-FFF2-40B4-BE49-F238E27FC236}">
                <a16:creationId xmlns:a16="http://schemas.microsoft.com/office/drawing/2014/main" id="{5664E9A3-D331-1545-BFC1-9EBE2CAC2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3" descr="Ręka przechowana">
            <a:extLst>
              <a:ext uri="{FF2B5EF4-FFF2-40B4-BE49-F238E27FC236}">
                <a16:creationId xmlns:a16="http://schemas.microsoft.com/office/drawing/2014/main" id="{DBCF4B4F-4709-BB1C-7D9F-1A93A15EBFAF}"/>
              </a:ext>
            </a:extLst>
          </p:cNvPr>
          <p:cNvPicPr>
            <a:picLocks noChangeAspect="1"/>
          </p:cNvPicPr>
          <p:nvPr/>
        </p:nvPicPr>
        <p:blipFill rotWithShape="1">
          <a:blip r:embed="rId2"/>
          <a:srcRect l="15802" r="24863" b="-2"/>
          <a:stretch/>
        </p:blipFill>
        <p:spPr>
          <a:xfrm>
            <a:off x="1" y="7"/>
            <a:ext cx="6096000" cy="6857999"/>
          </a:xfrm>
          <a:prstGeom prst="rect">
            <a:avLst/>
          </a:prstGeom>
        </p:spPr>
      </p:pic>
      <p:pic>
        <p:nvPicPr>
          <p:cNvPr id="6" name="Picture 6" descr="Czarno-białe zdjęcie tyłów dwóch szefów kuchni w kuchni restauracyjnej">
            <a:extLst>
              <a:ext uri="{FF2B5EF4-FFF2-40B4-BE49-F238E27FC236}">
                <a16:creationId xmlns:a16="http://schemas.microsoft.com/office/drawing/2014/main" id="{7DD13316-B3CE-5FB9-2529-631CED992239}"/>
              </a:ext>
            </a:extLst>
          </p:cNvPr>
          <p:cNvPicPr>
            <a:picLocks noGrp="1" noChangeAspect="1"/>
          </p:cNvPicPr>
          <p:nvPr>
            <p:ph idx="1"/>
          </p:nvPr>
        </p:nvPicPr>
        <p:blipFill rotWithShape="1">
          <a:blip r:embed="rId3"/>
          <a:srcRect l="9889" r="9888" b="-1"/>
          <a:stretch/>
        </p:blipFill>
        <p:spPr>
          <a:xfrm>
            <a:off x="6096000" y="-7"/>
            <a:ext cx="6095996" cy="6858000"/>
          </a:xfrm>
          <a:prstGeom prst="rect">
            <a:avLst/>
          </a:prstGeom>
        </p:spPr>
      </p:pic>
      <p:sp useBgFill="1">
        <p:nvSpPr>
          <p:cNvPr id="67" name="Freeform: Shape 55">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6BD797-D358-AF70-8804-BE365230114D}"/>
              </a:ext>
            </a:extLst>
          </p:cNvPr>
          <p:cNvSpPr>
            <a:spLocks noGrp="1"/>
          </p:cNvSpPr>
          <p:nvPr>
            <p:ph type="title"/>
          </p:nvPr>
        </p:nvSpPr>
        <p:spPr>
          <a:xfrm>
            <a:off x="4521389" y="1826096"/>
            <a:ext cx="3149221" cy="2142699"/>
          </a:xfrm>
        </p:spPr>
        <p:txBody>
          <a:bodyPr vert="horz" lIns="91440" tIns="45720" rIns="91440" bIns="45720" rtlCol="0" anchor="b">
            <a:normAutofit/>
          </a:bodyPr>
          <a:lstStyle/>
          <a:p>
            <a:pPr algn="ctr"/>
            <a:r>
              <a:rPr lang="en-US"/>
              <a:t>Dining Experience at Bistrot Pierre </a:t>
            </a:r>
          </a:p>
        </p:txBody>
      </p:sp>
      <p:sp>
        <p:nvSpPr>
          <p:cNvPr id="68" name="Freeform: Shape 57">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8826"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6473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58">
            <a:extLst>
              <a:ext uri="{FF2B5EF4-FFF2-40B4-BE49-F238E27FC236}">
                <a16:creationId xmlns:a16="http://schemas.microsoft.com/office/drawing/2014/main" id="{E7C80B9C-CCB9-42D2-B7D6-BDA09F3EA8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9">
            <a:extLst>
              <a:ext uri="{FF2B5EF4-FFF2-40B4-BE49-F238E27FC236}">
                <a16:creationId xmlns:a16="http://schemas.microsoft.com/office/drawing/2014/main" id="{A2B0A718-1FE3-0092-80FC-85EA7DCE0A7D}"/>
              </a:ext>
            </a:extLst>
          </p:cNvPr>
          <p:cNvPicPr>
            <a:picLocks noGrp="1" noChangeAspect="1"/>
          </p:cNvPicPr>
          <p:nvPr>
            <p:ph idx="1"/>
          </p:nvPr>
        </p:nvPicPr>
        <p:blipFill rotWithShape="1">
          <a:blip r:embed="rId2"/>
          <a:srcRect t="37517" b="20296"/>
          <a:stretch/>
        </p:blipFill>
        <p:spPr>
          <a:xfrm>
            <a:off x="504266" y="257744"/>
            <a:ext cx="11205882" cy="6331314"/>
          </a:xfrm>
          <a:prstGeom prst="rect">
            <a:avLst/>
          </a:prstGeom>
        </p:spPr>
      </p:pic>
      <p:sp>
        <p:nvSpPr>
          <p:cNvPr id="61" name="Rectangle 60">
            <a:extLst>
              <a:ext uri="{FF2B5EF4-FFF2-40B4-BE49-F238E27FC236}">
                <a16:creationId xmlns:a16="http://schemas.microsoft.com/office/drawing/2014/main" id="{488A89DC-5202-3042-84C5-A3E7FC129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504" y="133734"/>
            <a:ext cx="11922826" cy="6590532"/>
          </a:xfrm>
          <a:prstGeom prst="rect">
            <a:avLst/>
          </a:prstGeom>
          <a:noFill/>
          <a:ln w="25400" cap="rnd">
            <a:solidFill>
              <a:schemeClr val="bg2">
                <a:lumMod val="75000"/>
                <a:alpha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5097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4944E84-EA56-E525-AC6D-1309236F7A61}"/>
              </a:ext>
            </a:extLst>
          </p:cNvPr>
          <p:cNvPicPr>
            <a:picLocks noGrp="1" noChangeAspect="1"/>
          </p:cNvPicPr>
          <p:nvPr>
            <p:ph idx="1"/>
          </p:nvPr>
        </p:nvPicPr>
        <p:blipFill>
          <a:blip r:embed="rId2"/>
          <a:stretch>
            <a:fillRect/>
          </a:stretch>
        </p:blipFill>
        <p:spPr>
          <a:xfrm>
            <a:off x="9223571" y="85522"/>
            <a:ext cx="2647969" cy="3526891"/>
          </a:xfrm>
        </p:spPr>
      </p:pic>
      <p:pic>
        <p:nvPicPr>
          <p:cNvPr id="5" name="Picture 5">
            <a:extLst>
              <a:ext uri="{FF2B5EF4-FFF2-40B4-BE49-F238E27FC236}">
                <a16:creationId xmlns:a16="http://schemas.microsoft.com/office/drawing/2014/main" id="{9629B13A-FF4D-5DEF-BA60-A157CA8D2F74}"/>
              </a:ext>
            </a:extLst>
          </p:cNvPr>
          <p:cNvPicPr>
            <a:picLocks noChangeAspect="1"/>
          </p:cNvPicPr>
          <p:nvPr/>
        </p:nvPicPr>
        <p:blipFill>
          <a:blip r:embed="rId3"/>
          <a:stretch>
            <a:fillRect/>
          </a:stretch>
        </p:blipFill>
        <p:spPr>
          <a:xfrm>
            <a:off x="6730252" y="87405"/>
            <a:ext cx="2294966" cy="3086101"/>
          </a:xfrm>
          <a:prstGeom prst="rect">
            <a:avLst/>
          </a:prstGeom>
        </p:spPr>
      </p:pic>
      <p:pic>
        <p:nvPicPr>
          <p:cNvPr id="7" name="Picture 7">
            <a:extLst>
              <a:ext uri="{FF2B5EF4-FFF2-40B4-BE49-F238E27FC236}">
                <a16:creationId xmlns:a16="http://schemas.microsoft.com/office/drawing/2014/main" id="{5CF80A6B-164F-FCF8-B21A-970BE0B68D96}"/>
              </a:ext>
            </a:extLst>
          </p:cNvPr>
          <p:cNvPicPr>
            <a:picLocks noChangeAspect="1"/>
          </p:cNvPicPr>
          <p:nvPr/>
        </p:nvPicPr>
        <p:blipFill>
          <a:blip r:embed="rId4"/>
          <a:stretch>
            <a:fillRect/>
          </a:stretch>
        </p:blipFill>
        <p:spPr>
          <a:xfrm>
            <a:off x="107577" y="42583"/>
            <a:ext cx="2653553" cy="3523130"/>
          </a:xfrm>
          <a:prstGeom prst="rect">
            <a:avLst/>
          </a:prstGeom>
        </p:spPr>
      </p:pic>
      <p:pic>
        <p:nvPicPr>
          <p:cNvPr id="8" name="Picture 8">
            <a:extLst>
              <a:ext uri="{FF2B5EF4-FFF2-40B4-BE49-F238E27FC236}">
                <a16:creationId xmlns:a16="http://schemas.microsoft.com/office/drawing/2014/main" id="{772C3B13-86E0-0742-854E-18705E73A98C}"/>
              </a:ext>
            </a:extLst>
          </p:cNvPr>
          <p:cNvPicPr>
            <a:picLocks noChangeAspect="1"/>
          </p:cNvPicPr>
          <p:nvPr/>
        </p:nvPicPr>
        <p:blipFill>
          <a:blip r:embed="rId5"/>
          <a:stretch>
            <a:fillRect/>
          </a:stretch>
        </p:blipFill>
        <p:spPr>
          <a:xfrm>
            <a:off x="264458" y="3606053"/>
            <a:ext cx="2350995" cy="3153336"/>
          </a:xfrm>
          <a:prstGeom prst="rect">
            <a:avLst/>
          </a:prstGeom>
        </p:spPr>
      </p:pic>
      <p:pic>
        <p:nvPicPr>
          <p:cNvPr id="9" name="Picture 9">
            <a:extLst>
              <a:ext uri="{FF2B5EF4-FFF2-40B4-BE49-F238E27FC236}">
                <a16:creationId xmlns:a16="http://schemas.microsoft.com/office/drawing/2014/main" id="{0C567604-49D5-CBCB-121F-25354315CC82}"/>
              </a:ext>
            </a:extLst>
          </p:cNvPr>
          <p:cNvPicPr>
            <a:picLocks noChangeAspect="1"/>
          </p:cNvPicPr>
          <p:nvPr/>
        </p:nvPicPr>
        <p:blipFill>
          <a:blip r:embed="rId6"/>
          <a:stretch>
            <a:fillRect/>
          </a:stretch>
        </p:blipFill>
        <p:spPr>
          <a:xfrm>
            <a:off x="8097370" y="3516406"/>
            <a:ext cx="2350995" cy="3142130"/>
          </a:xfrm>
          <a:prstGeom prst="rect">
            <a:avLst/>
          </a:prstGeom>
        </p:spPr>
      </p:pic>
      <p:pic>
        <p:nvPicPr>
          <p:cNvPr id="10" name="Picture 10">
            <a:extLst>
              <a:ext uri="{FF2B5EF4-FFF2-40B4-BE49-F238E27FC236}">
                <a16:creationId xmlns:a16="http://schemas.microsoft.com/office/drawing/2014/main" id="{CF61DD15-0FE7-12F2-EEBF-0362C47B8216}"/>
              </a:ext>
            </a:extLst>
          </p:cNvPr>
          <p:cNvPicPr>
            <a:picLocks noChangeAspect="1"/>
          </p:cNvPicPr>
          <p:nvPr/>
        </p:nvPicPr>
        <p:blipFill>
          <a:blip r:embed="rId7"/>
          <a:stretch>
            <a:fillRect/>
          </a:stretch>
        </p:blipFill>
        <p:spPr>
          <a:xfrm>
            <a:off x="5587251" y="3516403"/>
            <a:ext cx="2294967" cy="3063690"/>
          </a:xfrm>
          <a:prstGeom prst="rect">
            <a:avLst/>
          </a:prstGeom>
        </p:spPr>
      </p:pic>
      <p:pic>
        <p:nvPicPr>
          <p:cNvPr id="12" name="Picture 12">
            <a:extLst>
              <a:ext uri="{FF2B5EF4-FFF2-40B4-BE49-F238E27FC236}">
                <a16:creationId xmlns:a16="http://schemas.microsoft.com/office/drawing/2014/main" id="{E31F0C8D-B2C5-23DE-6EF7-DA3A908C5FAE}"/>
              </a:ext>
            </a:extLst>
          </p:cNvPr>
          <p:cNvPicPr>
            <a:picLocks noChangeAspect="1"/>
          </p:cNvPicPr>
          <p:nvPr/>
        </p:nvPicPr>
        <p:blipFill>
          <a:blip r:embed="rId8"/>
          <a:stretch>
            <a:fillRect/>
          </a:stretch>
        </p:blipFill>
        <p:spPr>
          <a:xfrm>
            <a:off x="2752165" y="2967317"/>
            <a:ext cx="2743200" cy="3657600"/>
          </a:xfrm>
          <a:prstGeom prst="rect">
            <a:avLst/>
          </a:prstGeom>
        </p:spPr>
      </p:pic>
      <p:pic>
        <p:nvPicPr>
          <p:cNvPr id="13" name="Picture 13">
            <a:extLst>
              <a:ext uri="{FF2B5EF4-FFF2-40B4-BE49-F238E27FC236}">
                <a16:creationId xmlns:a16="http://schemas.microsoft.com/office/drawing/2014/main" id="{5501DEFD-EEAF-D832-D176-393DCE9B27D2}"/>
              </a:ext>
            </a:extLst>
          </p:cNvPr>
          <p:cNvPicPr>
            <a:picLocks noChangeAspect="1"/>
          </p:cNvPicPr>
          <p:nvPr/>
        </p:nvPicPr>
        <p:blipFill>
          <a:blip r:embed="rId9"/>
          <a:stretch>
            <a:fillRect/>
          </a:stretch>
        </p:blipFill>
        <p:spPr>
          <a:xfrm>
            <a:off x="3043518" y="181536"/>
            <a:ext cx="3505200" cy="2628900"/>
          </a:xfrm>
          <a:prstGeom prst="rect">
            <a:avLst/>
          </a:prstGeom>
        </p:spPr>
      </p:pic>
    </p:spTree>
    <p:extLst>
      <p:ext uri="{BB962C8B-B14F-4D97-AF65-F5344CB8AC3E}">
        <p14:creationId xmlns:p14="http://schemas.microsoft.com/office/powerpoint/2010/main" val="2636331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3" name="Group 52">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54" name="Freeform: Shape 53">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74" name="Rectangle 58">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9" descr="Tył głowy ludzi i podniesionych rąk podczas prezentacji firmowej z prelegentem i tablicą bez fokusu w tle">
            <a:extLst>
              <a:ext uri="{FF2B5EF4-FFF2-40B4-BE49-F238E27FC236}">
                <a16:creationId xmlns:a16="http://schemas.microsoft.com/office/drawing/2014/main" id="{23D671BE-6E08-8FCC-4C09-77F801498B66}"/>
              </a:ext>
            </a:extLst>
          </p:cNvPr>
          <p:cNvPicPr>
            <a:picLocks noGrp="1" noChangeAspect="1"/>
          </p:cNvPicPr>
          <p:nvPr>
            <p:ph idx="1"/>
          </p:nvPr>
        </p:nvPicPr>
        <p:blipFill rotWithShape="1">
          <a:blip r:embed="rId2"/>
          <a:srcRect t="15413"/>
          <a:stretch/>
        </p:blipFill>
        <p:spPr>
          <a:xfrm>
            <a:off x="20" y="10"/>
            <a:ext cx="12191979" cy="6857989"/>
          </a:xfrm>
          <a:prstGeom prst="rect">
            <a:avLst/>
          </a:prstGeom>
        </p:spPr>
      </p:pic>
      <p:sp useBgFill="1">
        <p:nvSpPr>
          <p:cNvPr id="75" name="Freeform: Shape 60">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6FEC4C-611D-5D3E-A29E-616A2A5FCFD7}"/>
              </a:ext>
            </a:extLst>
          </p:cNvPr>
          <p:cNvSpPr>
            <a:spLocks noGrp="1"/>
          </p:cNvSpPr>
          <p:nvPr>
            <p:ph type="title"/>
          </p:nvPr>
        </p:nvSpPr>
        <p:spPr>
          <a:xfrm>
            <a:off x="7569389" y="1891412"/>
            <a:ext cx="3149221" cy="2149459"/>
          </a:xfrm>
        </p:spPr>
        <p:txBody>
          <a:bodyPr vert="horz" lIns="91440" tIns="45720" rIns="91440" bIns="45720" rtlCol="0" anchor="b">
            <a:normAutofit/>
          </a:bodyPr>
          <a:lstStyle/>
          <a:p>
            <a:pPr algn="ctr"/>
            <a:r>
              <a:rPr lang="en-US" sz="3700"/>
              <a:t>Thank you for your attention! </a:t>
            </a:r>
            <a:br>
              <a:rPr lang="en-US" sz="3700"/>
            </a:br>
            <a:r>
              <a:rPr lang="en-US" sz="3700"/>
              <a:t>Any Questions?</a:t>
            </a:r>
          </a:p>
        </p:txBody>
      </p:sp>
      <p:sp>
        <p:nvSpPr>
          <p:cNvPr id="76"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05180"/>
            <a:ext cx="4014345" cy="5316049"/>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alpha val="58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97573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85E6CE4-B4CE-0047-D973-A1B5636D09E1}"/>
              </a:ext>
            </a:extLst>
          </p:cNvPr>
          <p:cNvSpPr>
            <a:spLocks noGrp="1"/>
          </p:cNvSpPr>
          <p:nvPr/>
        </p:nvSpPr>
        <p:spPr>
          <a:xfrm>
            <a:off x="1031138" y="4404"/>
            <a:ext cx="8260668" cy="645714"/>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sz="1800" dirty="0"/>
              <a:t>References: </a:t>
            </a:r>
          </a:p>
        </p:txBody>
      </p:sp>
      <p:sp>
        <p:nvSpPr>
          <p:cNvPr id="5" name="TextBox 4">
            <a:extLst>
              <a:ext uri="{FF2B5EF4-FFF2-40B4-BE49-F238E27FC236}">
                <a16:creationId xmlns:a16="http://schemas.microsoft.com/office/drawing/2014/main" id="{D1749BFE-176A-FD40-C9CA-A4001A09C342}"/>
              </a:ext>
            </a:extLst>
          </p:cNvPr>
          <p:cNvSpPr txBox="1"/>
          <p:nvPr/>
        </p:nvSpPr>
        <p:spPr>
          <a:xfrm>
            <a:off x="55809" y="699752"/>
            <a:ext cx="1171548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31C30"/>
                </a:solidFill>
              </a:rPr>
              <a:t>1.AbW (November 26, 2022,p.1) Traveller Rating Poor/ Terrible  ''Slow Service'' Published via mobile/Trip Advisor</a:t>
            </a:r>
            <a:r>
              <a:rPr lang="en-US" sz="1400" dirty="0"/>
              <a:t>​</a:t>
            </a:r>
            <a:br>
              <a:rPr lang="en-US" sz="1400" dirty="0"/>
            </a:br>
            <a:r>
              <a:rPr lang="en-US" sz="1400" dirty="0">
                <a:solidFill>
                  <a:srgbClr val="431C30"/>
                </a:solidFill>
              </a:rPr>
              <a:t>Available at: </a:t>
            </a:r>
            <a:r>
              <a:rPr lang="en-US" sz="1400" dirty="0">
                <a:solidFill>
                  <a:srgbClr val="A25872"/>
                </a:solidFill>
                <a:cs typeface="Segoe UI"/>
                <a:hlinkClick r:id="rId2"/>
              </a:rPr>
              <a:t>BISTROT PIERRE, Mumbles - Menu, Prices &amp; Restaurant Reviews - Tripadvisor</a:t>
            </a:r>
            <a:r>
              <a:rPr lang="en-US" sz="1400" dirty="0"/>
              <a:t>​</a:t>
            </a:r>
            <a:br>
              <a:rPr lang="en-US" sz="1400" dirty="0"/>
            </a:br>
            <a:r>
              <a:rPr lang="en-US" sz="1400" dirty="0">
                <a:solidFill>
                  <a:srgbClr val="431C30"/>
                </a:solidFill>
              </a:rPr>
              <a:t>Accessed at (08.12.2022) </a:t>
            </a:r>
            <a:r>
              <a:rPr lang="en-US" sz="1400" dirty="0"/>
              <a:t>​</a:t>
            </a:r>
          </a:p>
        </p:txBody>
      </p:sp>
      <p:sp>
        <p:nvSpPr>
          <p:cNvPr id="6" name="TextBox 5">
            <a:extLst>
              <a:ext uri="{FF2B5EF4-FFF2-40B4-BE49-F238E27FC236}">
                <a16:creationId xmlns:a16="http://schemas.microsoft.com/office/drawing/2014/main" id="{C099CC8D-2BD9-EAF2-92D3-F6CA8A963D4B}"/>
              </a:ext>
            </a:extLst>
          </p:cNvPr>
          <p:cNvSpPr txBox="1"/>
          <p:nvPr/>
        </p:nvSpPr>
        <p:spPr>
          <a:xfrm>
            <a:off x="55808" y="1483217"/>
            <a:ext cx="1206965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31C30"/>
                </a:solidFill>
              </a:rPr>
              <a:t>2.Bistrot Pierre (2.09.2016) </a:t>
            </a:r>
            <a:r>
              <a:rPr lang="en-US" sz="1400" dirty="0"/>
              <a:t>​</a:t>
            </a:r>
            <a:br>
              <a:rPr lang="en-US" sz="1400" dirty="0"/>
            </a:br>
            <a:r>
              <a:rPr lang="en-US" sz="1400" dirty="0">
                <a:solidFill>
                  <a:srgbClr val="431C30"/>
                </a:solidFill>
              </a:rPr>
              <a:t>Available at: </a:t>
            </a:r>
            <a:r>
              <a:rPr lang="en-US" sz="1400" dirty="0">
                <a:solidFill>
                  <a:srgbClr val="A25872"/>
                </a:solidFill>
                <a:cs typeface="Segoe UI"/>
                <a:hlinkClick r:id="rId3"/>
              </a:rPr>
              <a:t>(16) Bistrot Pierre - YouTube</a:t>
            </a:r>
            <a:r>
              <a:rPr lang="en-US" sz="1400" dirty="0"/>
              <a:t>​</a:t>
            </a:r>
            <a:br>
              <a:rPr lang="en-US" sz="1400" dirty="0"/>
            </a:br>
            <a:r>
              <a:rPr lang="en-US" sz="1400" dirty="0">
                <a:solidFill>
                  <a:srgbClr val="431C30"/>
                </a:solidFill>
              </a:rPr>
              <a:t>Accessed: 07.12.2022) </a:t>
            </a:r>
            <a:endParaRPr lang="en-US" sz="1400" dirty="0"/>
          </a:p>
        </p:txBody>
      </p:sp>
      <p:sp>
        <p:nvSpPr>
          <p:cNvPr id="7" name="TextBox 6">
            <a:extLst>
              <a:ext uri="{FF2B5EF4-FFF2-40B4-BE49-F238E27FC236}">
                <a16:creationId xmlns:a16="http://schemas.microsoft.com/office/drawing/2014/main" id="{FBFD7C51-0177-CA06-FC28-CA04DE0D2876}"/>
              </a:ext>
            </a:extLst>
          </p:cNvPr>
          <p:cNvSpPr txBox="1"/>
          <p:nvPr/>
        </p:nvSpPr>
        <p:spPr>
          <a:xfrm>
            <a:off x="55808" y="2223752"/>
            <a:ext cx="1206965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31C30"/>
                </a:solidFill>
              </a:rPr>
              <a:t>3.Bistrot Pierre French Restaurants and Bistrot, Authentic French Menu (2022) </a:t>
            </a:r>
            <a:r>
              <a:rPr lang="en-US" sz="1400" dirty="0"/>
              <a:t>​</a:t>
            </a:r>
            <a:br>
              <a:rPr lang="en-US" sz="1400" dirty="0"/>
            </a:br>
            <a:r>
              <a:rPr lang="en-US" sz="1400" dirty="0">
                <a:solidFill>
                  <a:srgbClr val="431C30"/>
                </a:solidFill>
              </a:rPr>
              <a:t>Available at: </a:t>
            </a:r>
            <a:r>
              <a:rPr lang="en-US" sz="1400" dirty="0">
                <a:solidFill>
                  <a:srgbClr val="A25872"/>
                </a:solidFill>
                <a:cs typeface="Segoe UI"/>
                <a:hlinkClick r:id="rId4"/>
              </a:rPr>
              <a:t>https://www.bistrotpierre.co.uk</a:t>
            </a:r>
            <a:r>
              <a:rPr lang="en-US" sz="1400" dirty="0">
                <a:solidFill>
                  <a:srgbClr val="431C30"/>
                </a:solidFill>
              </a:rPr>
              <a:t> </a:t>
            </a:r>
            <a:r>
              <a:rPr lang="en-US" sz="1400" dirty="0"/>
              <a:t>​</a:t>
            </a:r>
            <a:br>
              <a:rPr lang="en-US" sz="1400" dirty="0"/>
            </a:br>
            <a:r>
              <a:rPr lang="en-US" sz="1400" dirty="0">
                <a:solidFill>
                  <a:srgbClr val="431C30"/>
                </a:solidFill>
              </a:rPr>
              <a:t>Accessed: (04.12.2022) </a:t>
            </a:r>
            <a:r>
              <a:rPr lang="en-US" sz="1400" dirty="0"/>
              <a:t>​</a:t>
            </a:r>
          </a:p>
        </p:txBody>
      </p:sp>
      <p:sp>
        <p:nvSpPr>
          <p:cNvPr id="8" name="TextBox 7">
            <a:extLst>
              <a:ext uri="{FF2B5EF4-FFF2-40B4-BE49-F238E27FC236}">
                <a16:creationId xmlns:a16="http://schemas.microsoft.com/office/drawing/2014/main" id="{8FD7F5DC-E2BC-F204-00AF-3E9CCFD6F19C}"/>
              </a:ext>
            </a:extLst>
          </p:cNvPr>
          <p:cNvSpPr txBox="1"/>
          <p:nvPr/>
        </p:nvSpPr>
        <p:spPr>
          <a:xfrm>
            <a:off x="55808" y="2964287"/>
            <a:ext cx="1206965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31C30"/>
                </a:solidFill>
              </a:rPr>
              <a:t>4.Bistrot Pierre-Home-Facebook (2022) </a:t>
            </a:r>
            <a:r>
              <a:rPr lang="en-US" sz="1400" dirty="0"/>
              <a:t>​</a:t>
            </a:r>
            <a:br>
              <a:rPr lang="en-US" sz="1400" dirty="0"/>
            </a:br>
            <a:r>
              <a:rPr lang="en-US" sz="1400" dirty="0">
                <a:solidFill>
                  <a:srgbClr val="431C30"/>
                </a:solidFill>
              </a:rPr>
              <a:t>Available at: https://www.facebook.com/BistrotPierre</a:t>
            </a:r>
            <a:r>
              <a:rPr lang="en-US" sz="1400" dirty="0"/>
              <a:t>​</a:t>
            </a:r>
            <a:br>
              <a:rPr lang="en-US" sz="1400" dirty="0"/>
            </a:br>
            <a:r>
              <a:rPr lang="en-US" sz="1400" dirty="0">
                <a:solidFill>
                  <a:srgbClr val="431C30"/>
                </a:solidFill>
              </a:rPr>
              <a:t>Accessed (05.12.2022) </a:t>
            </a:r>
            <a:r>
              <a:rPr lang="en-US" sz="1400" dirty="0"/>
              <a:t>​</a:t>
            </a:r>
          </a:p>
        </p:txBody>
      </p:sp>
      <p:sp>
        <p:nvSpPr>
          <p:cNvPr id="9" name="TextBox 8">
            <a:extLst>
              <a:ext uri="{FF2B5EF4-FFF2-40B4-BE49-F238E27FC236}">
                <a16:creationId xmlns:a16="http://schemas.microsoft.com/office/drawing/2014/main" id="{445A1447-0FCE-1684-8099-EC5B244D7EF4}"/>
              </a:ext>
            </a:extLst>
          </p:cNvPr>
          <p:cNvSpPr txBox="1"/>
          <p:nvPr/>
        </p:nvSpPr>
        <p:spPr>
          <a:xfrm>
            <a:off x="55808" y="3801413"/>
            <a:ext cx="805573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31C30"/>
                </a:solidFill>
              </a:rPr>
              <a:t>5.Bistrot Pierre-Instagram Photos/ A collection of unique</a:t>
            </a:r>
            <a:r>
              <a:rPr lang="en-US" sz="1400" b="1" dirty="0">
                <a:solidFill>
                  <a:srgbClr val="431C30"/>
                </a:solidFill>
              </a:rPr>
              <a:t> </a:t>
            </a:r>
            <a:r>
              <a:rPr lang="en-US" sz="1400" b="1" dirty="0" err="1">
                <a:solidFill>
                  <a:srgbClr val="431C30"/>
                </a:solidFill>
              </a:rPr>
              <a:t>bistrots</a:t>
            </a:r>
            <a:r>
              <a:rPr lang="en-US" sz="1400" b="1" dirty="0">
                <a:solidFill>
                  <a:srgbClr val="431C30"/>
                </a:solidFill>
              </a:rPr>
              <a:t>,</a:t>
            </a:r>
            <a:r>
              <a:rPr lang="en-US" sz="1400" dirty="0">
                <a:solidFill>
                  <a:srgbClr val="431C30"/>
                </a:solidFill>
              </a:rPr>
              <a:t> serving delicious French classics and seasonal dishes with authentic, fresh ingredients. linktr.ee/</a:t>
            </a:r>
            <a:r>
              <a:rPr lang="en-US" sz="1400" dirty="0" err="1">
                <a:solidFill>
                  <a:srgbClr val="431C30"/>
                </a:solidFill>
              </a:rPr>
              <a:t>BistrotPierre</a:t>
            </a:r>
            <a:r>
              <a:rPr lang="en-US" sz="1400" dirty="0">
                <a:solidFill>
                  <a:srgbClr val="431C30"/>
                </a:solidFill>
              </a:rPr>
              <a:t>. Posts. Reels. Videos Tagged (2022) </a:t>
            </a:r>
            <a:r>
              <a:rPr lang="en-US" sz="1400" dirty="0"/>
              <a:t>​</a:t>
            </a:r>
            <a:br>
              <a:rPr lang="en-US" sz="1400" dirty="0"/>
            </a:br>
            <a:r>
              <a:rPr lang="en-US" sz="1400" dirty="0">
                <a:solidFill>
                  <a:srgbClr val="431C30"/>
                </a:solidFill>
              </a:rPr>
              <a:t>Available at: https://www.instagram.com/bistrotpierre</a:t>
            </a:r>
            <a:r>
              <a:rPr lang="en-US" sz="1400" dirty="0"/>
              <a:t>​</a:t>
            </a:r>
            <a:br>
              <a:rPr lang="en-US" sz="1400" dirty="0"/>
            </a:br>
            <a:r>
              <a:rPr lang="en-US" sz="1400" dirty="0">
                <a:solidFill>
                  <a:srgbClr val="431C30"/>
                </a:solidFill>
              </a:rPr>
              <a:t>Accessed (06.12.2022) </a:t>
            </a:r>
            <a:r>
              <a:rPr lang="en-US" sz="1400" dirty="0"/>
              <a:t>​</a:t>
            </a:r>
          </a:p>
        </p:txBody>
      </p:sp>
      <p:sp>
        <p:nvSpPr>
          <p:cNvPr id="10" name="TextBox 9">
            <a:extLst>
              <a:ext uri="{FF2B5EF4-FFF2-40B4-BE49-F238E27FC236}">
                <a16:creationId xmlns:a16="http://schemas.microsoft.com/office/drawing/2014/main" id="{121B9E7B-5968-DCBE-64EE-E5390A2CCA10}"/>
              </a:ext>
            </a:extLst>
          </p:cNvPr>
          <p:cNvSpPr txBox="1"/>
          <p:nvPr/>
        </p:nvSpPr>
        <p:spPr>
          <a:xfrm>
            <a:off x="55808" y="4820992"/>
            <a:ext cx="1206965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31C30"/>
                </a:solidFill>
              </a:rPr>
              <a:t>6.Bistrot Pierre Location, Google Maps (2022) </a:t>
            </a:r>
            <a:r>
              <a:rPr lang="en-US" sz="1400" dirty="0"/>
              <a:t>​</a:t>
            </a:r>
            <a:br>
              <a:rPr lang="en-US" sz="1400" dirty="0"/>
            </a:br>
            <a:r>
              <a:rPr lang="en-US" sz="1400" dirty="0">
                <a:solidFill>
                  <a:srgbClr val="431C30"/>
                </a:solidFill>
              </a:rPr>
              <a:t>Available at: </a:t>
            </a:r>
            <a:r>
              <a:rPr lang="en-US" sz="1400" dirty="0">
                <a:solidFill>
                  <a:srgbClr val="A25872"/>
                </a:solidFill>
                <a:cs typeface="Segoe UI"/>
                <a:hlinkClick r:id="rId5"/>
              </a:rPr>
              <a:t>Bistrot Pierre – Mapy Google</a:t>
            </a:r>
            <a:r>
              <a:rPr lang="en-US" sz="1400" dirty="0"/>
              <a:t>​</a:t>
            </a:r>
            <a:br>
              <a:rPr lang="en-US" sz="1400" dirty="0"/>
            </a:br>
            <a:r>
              <a:rPr lang="en-US" sz="1400" dirty="0">
                <a:solidFill>
                  <a:srgbClr val="431C30"/>
                </a:solidFill>
              </a:rPr>
              <a:t>Accessed: (07.12.2022) </a:t>
            </a:r>
            <a:r>
              <a:rPr lang="en-US" sz="1400" dirty="0"/>
              <a:t>​</a:t>
            </a:r>
          </a:p>
        </p:txBody>
      </p:sp>
    </p:spTree>
    <p:extLst>
      <p:ext uri="{BB962C8B-B14F-4D97-AF65-F5344CB8AC3E}">
        <p14:creationId xmlns:p14="http://schemas.microsoft.com/office/powerpoint/2010/main" val="1452626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B8B981-1C21-13CF-B9CE-9D92F7632722}"/>
              </a:ext>
            </a:extLst>
          </p:cNvPr>
          <p:cNvSpPr>
            <a:spLocks noGrp="1"/>
          </p:cNvSpPr>
          <p:nvPr>
            <p:ph idx="1"/>
          </p:nvPr>
        </p:nvSpPr>
        <p:spPr>
          <a:xfrm>
            <a:off x="312068" y="166172"/>
            <a:ext cx="11791624" cy="6537169"/>
          </a:xfrm>
        </p:spPr>
        <p:txBody>
          <a:bodyPr vert="horz" lIns="91440" tIns="45720" rIns="91440" bIns="45720" rtlCol="0" anchor="t">
            <a:normAutofit/>
          </a:bodyPr>
          <a:lstStyle/>
          <a:p>
            <a:pPr marL="0" indent="0">
              <a:buNone/>
            </a:pPr>
            <a:r>
              <a:rPr lang="en-US" sz="1400" dirty="0"/>
              <a:t>7. </a:t>
            </a:r>
            <a:r>
              <a:rPr lang="en-US" sz="1400" dirty="0">
                <a:ea typeface="+mn-lt"/>
                <a:cs typeface="+mn-lt"/>
              </a:rPr>
              <a:t>Bistrot Pierre- Mumbles-come and take a look (16.05.2017) </a:t>
            </a:r>
            <a:br>
              <a:rPr lang="en-US" sz="1400" dirty="0">
                <a:ea typeface="+mn-lt"/>
                <a:cs typeface="+mn-lt"/>
              </a:rPr>
            </a:br>
            <a:r>
              <a:rPr lang="en-US" sz="1400" dirty="0">
                <a:ea typeface="+mn-lt"/>
                <a:cs typeface="+mn-lt"/>
              </a:rPr>
              <a:t>Available:  </a:t>
            </a:r>
            <a:r>
              <a:rPr lang="en-US" sz="1400" dirty="0">
                <a:ea typeface="+mn-lt"/>
                <a:cs typeface="+mn-lt"/>
                <a:hlinkClick r:id="rId2"/>
              </a:rPr>
              <a:t>https://www.bing.com/ck/a?!&amp;&amp;p=f654fc83e41dcae9JmltdHM9MTY3MTA2MjQwMCZpZ3VpZD0yZjFkMmJiYS0wMDU5LTYxZTQtMWY2NC0zOWE5MDE3ZTYwMjImaW5zaWQ9NTQyOQ&amp;ptn=3&amp;hsh=3&amp;fclid=2f1d2bba-0059-61e4-1f64-39a9017e6022&amp;u=a1L3ZpZGVvcy9zZWFyY2g_cT15b3V0dWJlK2Jpc3Ryb3QrcGllcnJlJmRvY2lkPTYwODAyMTA0MDEwMTU0NDUyNiZtaWQ9RTcwQzE2RjMxMTYyNjA3RDE1QkFFNzBDMTZGMzExNjI2MDdEMTVCQSZ2aWV3PWRldGFpbCZGT1JNPVZJUkU&amp;ntb=1</a:t>
            </a:r>
            <a:br>
              <a:rPr lang="en-US" sz="1400" dirty="0">
                <a:ea typeface="+mn-lt"/>
                <a:cs typeface="+mn-lt"/>
              </a:rPr>
            </a:br>
            <a:r>
              <a:rPr lang="en-US" sz="1400" dirty="0">
                <a:ea typeface="+mn-lt"/>
                <a:cs typeface="+mn-lt"/>
              </a:rPr>
              <a:t>Accessed (07.12.2022) </a:t>
            </a:r>
            <a:br>
              <a:rPr lang="en-US" dirty="0">
                <a:ea typeface="+mn-lt"/>
                <a:cs typeface="+mn-lt"/>
              </a:rPr>
            </a:br>
            <a:br>
              <a:rPr lang="en-US" dirty="0">
                <a:ea typeface="+mn-lt"/>
                <a:cs typeface="+mn-lt"/>
              </a:rPr>
            </a:br>
            <a:r>
              <a:rPr lang="en-US" sz="1400" dirty="0">
                <a:ea typeface="+mn-lt"/>
                <a:cs typeface="+mn-lt"/>
              </a:rPr>
              <a:t>8.. Bistrot Pierre Twitter @LeBistrotPierre- An independent group of French </a:t>
            </a:r>
            <a:r>
              <a:rPr lang="en-US" sz="1400" dirty="0" err="1">
                <a:ea typeface="+mn-lt"/>
                <a:cs typeface="+mn-lt"/>
              </a:rPr>
              <a:t>bistrots</a:t>
            </a:r>
            <a:r>
              <a:rPr lang="en-US" sz="1400" dirty="0">
                <a:ea typeface="+mn-lt"/>
                <a:cs typeface="+mn-lt"/>
              </a:rPr>
              <a:t>, </a:t>
            </a:r>
            <a:r>
              <a:rPr lang="en-US" sz="1400" dirty="0" err="1">
                <a:ea typeface="+mn-lt"/>
                <a:cs typeface="+mn-lt"/>
              </a:rPr>
              <a:t>specialising</a:t>
            </a:r>
            <a:r>
              <a:rPr lang="en-US" sz="1400" dirty="0">
                <a:ea typeface="+mn-lt"/>
                <a:cs typeface="+mn-lt"/>
              </a:rPr>
              <a:t> in great value provincial cooking made with authentic, fresh ingredients (03,2010) </a:t>
            </a:r>
            <a:br>
              <a:rPr lang="en-US" sz="1400" dirty="0">
                <a:ea typeface="+mn-lt"/>
                <a:cs typeface="+mn-lt"/>
              </a:rPr>
            </a:br>
            <a:r>
              <a:rPr lang="en-US" sz="1400" dirty="0">
                <a:ea typeface="+mn-lt"/>
                <a:cs typeface="+mn-lt"/>
              </a:rPr>
              <a:t>Available at: </a:t>
            </a:r>
            <a:r>
              <a:rPr lang="en-US" sz="1400" dirty="0">
                <a:ea typeface="+mn-lt"/>
                <a:cs typeface="+mn-lt"/>
                <a:hlinkClick r:id="rId3"/>
              </a:rPr>
              <a:t>Bistrot Pierre (@LeBistrotPierre) / Twitter</a:t>
            </a:r>
            <a:br>
              <a:rPr lang="en-US" sz="1400" dirty="0">
                <a:ea typeface="+mn-lt"/>
                <a:cs typeface="+mn-lt"/>
              </a:rPr>
            </a:br>
            <a:r>
              <a:rPr lang="en-US" sz="1400" dirty="0">
                <a:ea typeface="+mn-lt"/>
                <a:cs typeface="+mn-lt"/>
              </a:rPr>
              <a:t>Accessed: (08.12.2022) </a:t>
            </a:r>
            <a:br>
              <a:rPr lang="en-US" sz="1400" dirty="0">
                <a:ea typeface="+mn-lt"/>
                <a:cs typeface="+mn-lt"/>
              </a:rPr>
            </a:br>
            <a:br>
              <a:rPr lang="en-US" sz="1400" dirty="0">
                <a:ea typeface="+mn-lt"/>
                <a:cs typeface="+mn-lt"/>
              </a:rPr>
            </a:br>
            <a:r>
              <a:rPr lang="en-US" sz="1400" dirty="0">
                <a:ea typeface="+mn-lt"/>
                <a:cs typeface="+mn-lt"/>
              </a:rPr>
              <a:t>9.Carly Squires, What's on writer .  </a:t>
            </a:r>
            <a:r>
              <a:rPr lang="en-US" sz="1400" dirty="0" err="1">
                <a:ea typeface="+mn-lt"/>
                <a:cs typeface="+mn-lt"/>
              </a:rPr>
              <a:t>WalesOnline</a:t>
            </a:r>
            <a:r>
              <a:rPr lang="en-US" sz="1400" dirty="0">
                <a:ea typeface="+mn-lt"/>
                <a:cs typeface="+mn-lt"/>
              </a:rPr>
              <a:t> ''A French bistro in Mumbles has been named Britain's best new restaurant'' (22.02.2018, 15:41)  </a:t>
            </a:r>
            <a:br>
              <a:rPr lang="en-US" sz="1400" dirty="0">
                <a:ea typeface="+mn-lt"/>
                <a:cs typeface="+mn-lt"/>
              </a:rPr>
            </a:br>
            <a:r>
              <a:rPr lang="en-US" sz="1400" dirty="0">
                <a:ea typeface="+mn-lt"/>
                <a:cs typeface="+mn-lt"/>
              </a:rPr>
              <a:t>Available at: </a:t>
            </a:r>
            <a:r>
              <a:rPr lang="en-US" sz="1400" dirty="0">
                <a:ea typeface="+mn-lt"/>
                <a:cs typeface="+mn-lt"/>
                <a:hlinkClick r:id="rId4"/>
              </a:rPr>
              <a:t>A French bistro in Mumbles has been named Britain's best new restaurant - Wales Online</a:t>
            </a:r>
            <a:br>
              <a:rPr lang="en-US" sz="1400" dirty="0">
                <a:ea typeface="+mn-lt"/>
                <a:cs typeface="+mn-lt"/>
              </a:rPr>
            </a:br>
            <a:r>
              <a:rPr lang="en-US" sz="1400" dirty="0">
                <a:ea typeface="+mn-lt"/>
                <a:cs typeface="+mn-lt"/>
              </a:rPr>
              <a:t>Accessed (11.12.2022)</a:t>
            </a:r>
            <a:br>
              <a:rPr lang="en-US" sz="1400" dirty="0">
                <a:ea typeface="+mn-lt"/>
                <a:cs typeface="+mn-lt"/>
              </a:rPr>
            </a:br>
            <a:endParaRPr lang="en-US" sz="1400">
              <a:ea typeface="+mn-lt"/>
              <a:cs typeface="+mn-lt"/>
            </a:endParaRPr>
          </a:p>
          <a:p>
            <a:pPr marL="0" indent="0">
              <a:buNone/>
            </a:pPr>
            <a:r>
              <a:rPr lang="en-US" sz="1400" dirty="0">
                <a:ea typeface="+mn-lt"/>
                <a:cs typeface="+mn-lt"/>
              </a:rPr>
              <a:t>10. Club Bistort Pierre </a:t>
            </a:r>
            <a:br>
              <a:rPr lang="en-US" sz="1400" dirty="0">
                <a:ea typeface="+mn-lt"/>
                <a:cs typeface="+mn-lt"/>
              </a:rPr>
            </a:br>
            <a:r>
              <a:rPr lang="en-US" sz="1400" dirty="0">
                <a:ea typeface="+mn-lt"/>
                <a:cs typeface="+mn-lt"/>
              </a:rPr>
              <a:t>Available at: </a:t>
            </a:r>
            <a:r>
              <a:rPr lang="en-US" sz="1400" dirty="0">
                <a:ea typeface="+mn-lt"/>
                <a:cs typeface="+mn-lt"/>
                <a:hlinkClick r:id="rId5"/>
              </a:rPr>
              <a:t>Club Bistrot Pierre - Apps on Google Play</a:t>
            </a:r>
            <a:br>
              <a:rPr lang="en-US" sz="1400" dirty="0">
                <a:ea typeface="+mn-lt"/>
                <a:cs typeface="+mn-lt"/>
              </a:rPr>
            </a:br>
            <a:r>
              <a:rPr lang="en-US" sz="1400" dirty="0">
                <a:ea typeface="+mn-lt"/>
                <a:cs typeface="+mn-lt"/>
              </a:rPr>
              <a:t>Accessed(10.12.2022)</a:t>
            </a:r>
            <a:br>
              <a:rPr lang="en-US" sz="1400" dirty="0">
                <a:ea typeface="+mn-lt"/>
                <a:cs typeface="+mn-lt"/>
              </a:rPr>
            </a:br>
            <a:br>
              <a:rPr lang="en-US" sz="1400" dirty="0">
                <a:ea typeface="+mn-lt"/>
                <a:cs typeface="+mn-lt"/>
              </a:rPr>
            </a:br>
            <a:r>
              <a:rPr lang="en-US" sz="1400" dirty="0">
                <a:ea typeface="+mn-lt"/>
                <a:cs typeface="+mn-lt"/>
              </a:rPr>
              <a:t>11.Linktr.ee-We are </a:t>
            </a:r>
            <a:r>
              <a:rPr lang="en-US" sz="1400" dirty="0" err="1">
                <a:ea typeface="+mn-lt"/>
                <a:cs typeface="+mn-lt"/>
              </a:rPr>
              <a:t>Linktree</a:t>
            </a:r>
            <a:r>
              <a:rPr lang="en-US" sz="1400" dirty="0">
                <a:ea typeface="+mn-lt"/>
                <a:cs typeface="+mn-lt"/>
              </a:rPr>
              <a:t>-Start your link tree now. @BistrotPierre | </a:t>
            </a:r>
            <a:r>
              <a:rPr lang="en-US" sz="1400" dirty="0" err="1">
                <a:ea typeface="+mn-lt"/>
                <a:cs typeface="+mn-lt"/>
              </a:rPr>
              <a:t>Linktree</a:t>
            </a:r>
            <a:r>
              <a:rPr lang="en-US" sz="1400" dirty="0">
                <a:ea typeface="+mn-lt"/>
                <a:cs typeface="+mn-lt"/>
              </a:rPr>
              <a:t>  (2022) </a:t>
            </a:r>
            <a:br>
              <a:rPr lang="en-US" sz="1400" dirty="0">
                <a:ea typeface="+mn-lt"/>
                <a:cs typeface="+mn-lt"/>
              </a:rPr>
            </a:br>
            <a:r>
              <a:rPr lang="en-US" sz="1400" dirty="0">
                <a:ea typeface="+mn-lt"/>
                <a:cs typeface="+mn-lt"/>
              </a:rPr>
              <a:t>Available at: </a:t>
            </a:r>
            <a:r>
              <a:rPr lang="en-US" sz="1400" dirty="0">
                <a:ea typeface="+mn-lt"/>
                <a:cs typeface="+mn-lt"/>
                <a:hlinkClick r:id="rId6"/>
              </a:rPr>
              <a:t>https://linktr.ee/BistrotPierre</a:t>
            </a:r>
            <a:br>
              <a:rPr lang="en-US" sz="1400" dirty="0">
                <a:ea typeface="+mn-lt"/>
                <a:cs typeface="+mn-lt"/>
              </a:rPr>
            </a:br>
            <a:r>
              <a:rPr lang="en-US" sz="1400" dirty="0">
                <a:ea typeface="+mn-lt"/>
                <a:cs typeface="+mn-lt"/>
              </a:rPr>
              <a:t>Accessed at (06.12.2022) </a:t>
            </a:r>
            <a:br>
              <a:rPr lang="en-US" sz="1400" dirty="0">
                <a:ea typeface="+mn-lt"/>
                <a:cs typeface="+mn-lt"/>
              </a:rPr>
            </a:br>
            <a:endParaRPr lang="en-US" sz="1400">
              <a:ea typeface="+mn-lt"/>
              <a:cs typeface="+mn-lt"/>
            </a:endParaRPr>
          </a:p>
        </p:txBody>
      </p:sp>
    </p:spTree>
    <p:extLst>
      <p:ext uri="{BB962C8B-B14F-4D97-AF65-F5344CB8AC3E}">
        <p14:creationId xmlns:p14="http://schemas.microsoft.com/office/powerpoint/2010/main" val="1957296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8BB1BA-F549-0BD3-C63E-5D5AC2A34DA0}"/>
              </a:ext>
            </a:extLst>
          </p:cNvPr>
          <p:cNvSpPr>
            <a:spLocks noGrp="1"/>
          </p:cNvSpPr>
          <p:nvPr>
            <p:ph idx="1"/>
          </p:nvPr>
        </p:nvSpPr>
        <p:spPr>
          <a:xfrm>
            <a:off x="215476" y="155440"/>
            <a:ext cx="11866751" cy="6601563"/>
          </a:xfrm>
        </p:spPr>
        <p:txBody>
          <a:bodyPr vert="horz" lIns="91440" tIns="45720" rIns="91440" bIns="45720" rtlCol="0" anchor="t">
            <a:normAutofit/>
          </a:bodyPr>
          <a:lstStyle/>
          <a:p>
            <a:pPr marL="0" indent="0">
              <a:buNone/>
            </a:pPr>
            <a:r>
              <a:rPr lang="en-US" sz="1400" dirty="0"/>
              <a:t>12.</a:t>
            </a:r>
            <a:r>
              <a:rPr lang="en-US" sz="1400" dirty="0">
                <a:ea typeface="+mn-lt"/>
                <a:cs typeface="+mn-lt"/>
              </a:rPr>
              <a:t>Menus of the restaurant, Location-Mumbles, Menu Pierre PDF (2022) </a:t>
            </a:r>
            <a:br>
              <a:rPr lang="en-US" sz="1400" dirty="0">
                <a:ea typeface="+mn-lt"/>
                <a:cs typeface="+mn-lt"/>
              </a:rPr>
            </a:br>
            <a:r>
              <a:rPr lang="en-US" sz="1400" dirty="0">
                <a:ea typeface="+mn-lt"/>
                <a:cs typeface="+mn-lt"/>
              </a:rPr>
              <a:t>Available at: </a:t>
            </a:r>
            <a:r>
              <a:rPr lang="en-US" sz="1400" dirty="0">
                <a:ea typeface="+mn-lt"/>
                <a:cs typeface="+mn-lt"/>
                <a:hlinkClick r:id="rId2"/>
              </a:rPr>
              <a:t>CF-BP_ALC-03.10.22.pdf (bistrotpierre.co.uk)</a:t>
            </a:r>
            <a:r>
              <a:rPr lang="en-US" sz="1400" dirty="0">
                <a:ea typeface="+mn-lt"/>
                <a:cs typeface="+mn-lt"/>
              </a:rPr>
              <a:t>  </a:t>
            </a:r>
            <a:br>
              <a:rPr lang="en-US" sz="1400" dirty="0">
                <a:ea typeface="+mn-lt"/>
                <a:cs typeface="+mn-lt"/>
              </a:rPr>
            </a:br>
            <a:r>
              <a:rPr lang="en-US" sz="1400" dirty="0">
                <a:ea typeface="+mn-lt"/>
                <a:cs typeface="+mn-lt"/>
              </a:rPr>
              <a:t>Drinks Menu PDF (2022) </a:t>
            </a:r>
            <a:br>
              <a:rPr lang="en-US" sz="1400" dirty="0">
                <a:ea typeface="+mn-lt"/>
                <a:cs typeface="+mn-lt"/>
              </a:rPr>
            </a:br>
            <a:r>
              <a:rPr lang="en-US" sz="1400" dirty="0">
                <a:ea typeface="+mn-lt"/>
                <a:cs typeface="+mn-lt"/>
              </a:rPr>
              <a:t>Available at: </a:t>
            </a:r>
            <a:r>
              <a:rPr lang="en-US" sz="1400" dirty="0">
                <a:ea typeface="+mn-lt"/>
                <a:cs typeface="+mn-lt"/>
                <a:hlinkClick r:id="rId3"/>
              </a:rPr>
              <a:t>CF-BP_DrinksPages-REPRINT-13.10.22-1.pdf (bistrotpierre.co.uk)</a:t>
            </a:r>
            <a:br>
              <a:rPr lang="en-US" sz="1400" dirty="0">
                <a:ea typeface="+mn-lt"/>
                <a:cs typeface="+mn-lt"/>
              </a:rPr>
            </a:br>
            <a:r>
              <a:rPr lang="en-US" sz="1400" dirty="0">
                <a:ea typeface="+mn-lt"/>
                <a:cs typeface="+mn-lt"/>
              </a:rPr>
              <a:t>Both Accessed (04.12.2022) </a:t>
            </a:r>
            <a:br>
              <a:rPr lang="en-US" dirty="0">
                <a:ea typeface="+mn-lt"/>
                <a:cs typeface="+mn-lt"/>
              </a:rPr>
            </a:br>
            <a:br>
              <a:rPr lang="en-US" dirty="0">
                <a:ea typeface="+mn-lt"/>
                <a:cs typeface="+mn-lt"/>
              </a:rPr>
            </a:br>
            <a:r>
              <a:rPr lang="en-US" sz="1400" dirty="0">
                <a:ea typeface="+mn-lt"/>
                <a:cs typeface="+mn-lt"/>
              </a:rPr>
              <a:t>13. Molly Dowrick Senior Reporter. </a:t>
            </a:r>
            <a:r>
              <a:rPr lang="en-US" sz="1400" dirty="0" err="1">
                <a:ea typeface="+mn-lt"/>
                <a:cs typeface="+mn-lt"/>
              </a:rPr>
              <a:t>WalesOnline</a:t>
            </a:r>
            <a:r>
              <a:rPr lang="en-US" sz="1400" dirty="0">
                <a:ea typeface="+mn-lt"/>
                <a:cs typeface="+mn-lt"/>
              </a:rPr>
              <a:t> ''Stunning outdoor 'dining bubbles' have returned to Mumbles'' (28.09.2021, 16:29)</a:t>
            </a:r>
            <a:br>
              <a:rPr lang="en-US" sz="1400" dirty="0">
                <a:ea typeface="+mn-lt"/>
                <a:cs typeface="+mn-lt"/>
              </a:rPr>
            </a:br>
            <a:r>
              <a:rPr lang="en-US" sz="1400" dirty="0">
                <a:ea typeface="+mn-lt"/>
                <a:cs typeface="+mn-lt"/>
              </a:rPr>
              <a:t>Available at: </a:t>
            </a:r>
            <a:r>
              <a:rPr lang="en-US" sz="1400" dirty="0">
                <a:ea typeface="+mn-lt"/>
                <a:cs typeface="+mn-lt"/>
                <a:hlinkClick r:id="rId4"/>
              </a:rPr>
              <a:t>Stunning outdoor 'dining bubbles' have returned to Mumbles - Wales Online</a:t>
            </a:r>
            <a:br>
              <a:rPr lang="en-US" sz="1400" dirty="0">
                <a:ea typeface="+mn-lt"/>
                <a:cs typeface="+mn-lt"/>
              </a:rPr>
            </a:br>
            <a:r>
              <a:rPr lang="en-US" sz="1400" dirty="0">
                <a:ea typeface="+mn-lt"/>
                <a:cs typeface="+mn-lt"/>
              </a:rPr>
              <a:t>Accessed: (11.12.2022) </a:t>
            </a:r>
            <a:br>
              <a:rPr lang="en-US" sz="1400" dirty="0">
                <a:ea typeface="+mn-lt"/>
                <a:cs typeface="+mn-lt"/>
              </a:rPr>
            </a:br>
            <a:br>
              <a:rPr lang="en-US" sz="1400" dirty="0">
                <a:ea typeface="+mn-lt"/>
                <a:cs typeface="+mn-lt"/>
              </a:rPr>
            </a:br>
            <a:br>
              <a:rPr lang="en-US" sz="1400" dirty="0">
                <a:ea typeface="+mn-lt"/>
                <a:cs typeface="+mn-lt"/>
              </a:rPr>
            </a:br>
            <a:r>
              <a:rPr lang="en-US" sz="1400" dirty="0">
                <a:ea typeface="+mn-lt"/>
                <a:cs typeface="+mn-lt"/>
              </a:rPr>
              <a:t>14. 8888garyg (08.09.2022 p.1) Traveller Rating ''Excellent Meal'' Published via mobile/ Trip Advisor </a:t>
            </a:r>
            <a:br>
              <a:rPr lang="en-US" sz="1400" dirty="0">
                <a:ea typeface="+mn-lt"/>
                <a:cs typeface="+mn-lt"/>
              </a:rPr>
            </a:br>
            <a:r>
              <a:rPr lang="en-US" sz="1400" dirty="0">
                <a:ea typeface="+mn-lt"/>
                <a:cs typeface="+mn-lt"/>
              </a:rPr>
              <a:t>Available at: TripAdvisor - </a:t>
            </a:r>
            <a:r>
              <a:rPr lang="en-US" sz="1400" dirty="0">
                <a:ea typeface="+mn-lt"/>
                <a:cs typeface="+mn-lt"/>
                <a:hlinkClick r:id="rId5"/>
              </a:rPr>
              <a:t>BISTROT PIERRE, Mumbles - Menu, Prices &amp; Restaurant Reviews - Tripadvisor</a:t>
            </a:r>
            <a:br>
              <a:rPr lang="en-US" sz="1400" dirty="0">
                <a:ea typeface="+mn-lt"/>
                <a:cs typeface="+mn-lt"/>
              </a:rPr>
            </a:br>
            <a:r>
              <a:rPr lang="en-US" sz="1400" dirty="0">
                <a:ea typeface="+mn-lt"/>
                <a:cs typeface="+mn-lt"/>
              </a:rPr>
              <a:t>Accessed: (08.12.2022)</a:t>
            </a:r>
            <a:br>
              <a:rPr lang="en-US" sz="1400" dirty="0">
                <a:ea typeface="+mn-lt"/>
                <a:cs typeface="+mn-lt"/>
              </a:rPr>
            </a:br>
            <a:br>
              <a:rPr lang="en-US" sz="1400" dirty="0">
                <a:ea typeface="+mn-lt"/>
                <a:cs typeface="+mn-lt"/>
              </a:rPr>
            </a:br>
            <a:br>
              <a:rPr lang="en-US" sz="1400" dirty="0">
                <a:ea typeface="+mn-lt"/>
                <a:cs typeface="+mn-lt"/>
              </a:rPr>
            </a:br>
            <a:r>
              <a:rPr lang="en-US" sz="1400" dirty="0">
                <a:ea typeface="+mn-lt"/>
                <a:cs typeface="+mn-lt"/>
              </a:rPr>
              <a:t>15.Pictures used for slide 7 - Google Images (24.05.2017) </a:t>
            </a:r>
            <a:br>
              <a:rPr lang="en-US" sz="1400" dirty="0">
                <a:ea typeface="+mn-lt"/>
                <a:cs typeface="+mn-lt"/>
              </a:rPr>
            </a:br>
            <a:r>
              <a:rPr lang="en-US" sz="1400" dirty="0">
                <a:ea typeface="+mn-lt"/>
                <a:cs typeface="+mn-lt"/>
              </a:rPr>
              <a:t>Available at: </a:t>
            </a:r>
            <a:r>
              <a:rPr lang="en-US" sz="1400" dirty="0">
                <a:ea typeface="+mn-lt"/>
                <a:cs typeface="+mn-lt"/>
                <a:hlinkClick r:id="rId6"/>
              </a:rPr>
              <a:t>Bistort pierre mumbles - Bing images</a:t>
            </a:r>
            <a:br>
              <a:rPr lang="en-US" sz="1400" dirty="0">
                <a:ea typeface="+mn-lt"/>
                <a:cs typeface="+mn-lt"/>
              </a:rPr>
            </a:br>
            <a:r>
              <a:rPr lang="en-US" sz="1400" dirty="0">
                <a:ea typeface="+mn-lt"/>
                <a:cs typeface="+mn-lt"/>
              </a:rPr>
              <a:t>Accessed: 07.12.2022)</a:t>
            </a:r>
            <a:br>
              <a:rPr lang="en-US" sz="1400" dirty="0">
                <a:ea typeface="+mn-lt"/>
                <a:cs typeface="+mn-lt"/>
              </a:rPr>
            </a:br>
            <a:endParaRPr lang="en-US" sz="1400">
              <a:ea typeface="+mn-lt"/>
              <a:cs typeface="+mn-lt"/>
            </a:endParaRPr>
          </a:p>
          <a:p>
            <a:pPr marL="0" indent="0">
              <a:buNone/>
            </a:pPr>
            <a:r>
              <a:rPr lang="en-US" sz="1400" dirty="0">
                <a:ea typeface="+mn-lt"/>
                <a:cs typeface="+mn-lt"/>
              </a:rPr>
              <a:t>16.Prezzo Restaurant (2022)  A competition restaurant used for comparing the prices </a:t>
            </a:r>
            <a:br>
              <a:rPr lang="en-US" sz="1400" dirty="0">
                <a:ea typeface="+mn-lt"/>
                <a:cs typeface="+mn-lt"/>
              </a:rPr>
            </a:br>
            <a:r>
              <a:rPr lang="en-US" sz="1400" dirty="0">
                <a:ea typeface="+mn-lt"/>
                <a:cs typeface="+mn-lt"/>
              </a:rPr>
              <a:t>Available at </a:t>
            </a:r>
            <a:r>
              <a:rPr lang="en-US" sz="1400" dirty="0">
                <a:ea typeface="+mn-lt"/>
                <a:cs typeface="+mn-lt"/>
                <a:hlinkClick r:id="rId7"/>
              </a:rPr>
              <a:t>Prezzo Restaurants</a:t>
            </a:r>
            <a:br>
              <a:rPr lang="en-US" sz="1400" dirty="0">
                <a:ea typeface="+mn-lt"/>
                <a:cs typeface="+mn-lt"/>
              </a:rPr>
            </a:br>
            <a:r>
              <a:rPr lang="en-US" sz="1400" dirty="0">
                <a:ea typeface="+mn-lt"/>
                <a:cs typeface="+mn-lt"/>
              </a:rPr>
              <a:t>Accessed (11.12.2022) </a:t>
            </a:r>
          </a:p>
          <a:p>
            <a:pPr marL="0" indent="0">
              <a:buNone/>
            </a:pPr>
            <a:endParaRPr lang="en-US" sz="1400" dirty="0">
              <a:ea typeface="+mn-lt"/>
              <a:cs typeface="+mn-lt"/>
            </a:endParaRPr>
          </a:p>
        </p:txBody>
      </p:sp>
    </p:spTree>
    <p:extLst>
      <p:ext uri="{BB962C8B-B14F-4D97-AF65-F5344CB8AC3E}">
        <p14:creationId xmlns:p14="http://schemas.microsoft.com/office/powerpoint/2010/main" val="376975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43" name="Freeform: Shape 42">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48" name="Rectangle 47">
            <a:extLst>
              <a:ext uri="{FF2B5EF4-FFF2-40B4-BE49-F238E27FC236}">
                <a16:creationId xmlns:a16="http://schemas.microsoft.com/office/drawing/2014/main" id="{3CF1A380-6089-BB41-8F3A-4DC5336F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7" descr="Strzałka: obrót w prawo kontur">
            <a:extLst>
              <a:ext uri="{FF2B5EF4-FFF2-40B4-BE49-F238E27FC236}">
                <a16:creationId xmlns:a16="http://schemas.microsoft.com/office/drawing/2014/main" id="{D5BAA08C-F657-03CE-8343-BAFE318CEA55}"/>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836325" y="1711229"/>
            <a:ext cx="4158235" cy="4319221"/>
          </a:xfrm>
          <a:prstGeom prst="rect">
            <a:avLst/>
          </a:prstGeom>
        </p:spPr>
      </p:pic>
      <p:sp>
        <p:nvSpPr>
          <p:cNvPr id="50" name="Freeform: Shape 49">
            <a:extLst>
              <a:ext uri="{FF2B5EF4-FFF2-40B4-BE49-F238E27FC236}">
                <a16:creationId xmlns:a16="http://schemas.microsoft.com/office/drawing/2014/main" id="{B17C82BA-B31E-489C-9E34-F04CE4526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8834"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7A416618-B7B7-7183-CE7B-E6ECEBB2AE29}"/>
              </a:ext>
            </a:extLst>
          </p:cNvPr>
          <p:cNvSpPr>
            <a:spLocks noGrp="1"/>
          </p:cNvSpPr>
          <p:nvPr>
            <p:ph type="title"/>
          </p:nvPr>
        </p:nvSpPr>
        <p:spPr>
          <a:xfrm>
            <a:off x="1052603" y="143925"/>
            <a:ext cx="9076329" cy="1064277"/>
          </a:xfrm>
        </p:spPr>
        <p:txBody>
          <a:bodyPr>
            <a:normAutofit/>
          </a:bodyPr>
          <a:lstStyle/>
          <a:p>
            <a:r>
              <a:rPr lang="en-US" sz="2000" dirty="0"/>
              <a:t>Script of the presentation </a:t>
            </a:r>
          </a:p>
        </p:txBody>
      </p:sp>
      <p:sp>
        <p:nvSpPr>
          <p:cNvPr id="5" name="Content Placeholder 11">
            <a:extLst>
              <a:ext uri="{FF2B5EF4-FFF2-40B4-BE49-F238E27FC236}">
                <a16:creationId xmlns:a16="http://schemas.microsoft.com/office/drawing/2014/main" id="{73E45C24-B4E8-BFB0-3B54-EA92441DC08B}"/>
              </a:ext>
            </a:extLst>
          </p:cNvPr>
          <p:cNvSpPr txBox="1">
            <a:spLocks/>
          </p:cNvSpPr>
          <p:nvPr/>
        </p:nvSpPr>
        <p:spPr>
          <a:xfrm>
            <a:off x="-2050477" y="1426756"/>
            <a:ext cx="9275509" cy="3190871"/>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Goudy Old Style" panose="02020502050305020303" pitchFamily="18" charset="0"/>
              <a:buNone/>
            </a:pPr>
            <a:r>
              <a:rPr lang="en-GB" sz="1800" dirty="0">
                <a:ea typeface="+mn-lt"/>
                <a:cs typeface="+mn-lt"/>
              </a:rPr>
              <a:t>Assessment</a:t>
            </a:r>
            <a:r>
              <a:rPr lang="pl-PL" sz="1800" dirty="0">
                <a:ea typeface="+mn-lt"/>
                <a:cs typeface="+mn-lt"/>
              </a:rPr>
              <a:t> 2 – 10 </a:t>
            </a:r>
            <a:r>
              <a:rPr lang="pl-PL" sz="1800" dirty="0" err="1">
                <a:ea typeface="+mn-lt"/>
                <a:cs typeface="+mn-lt"/>
              </a:rPr>
              <a:t>minute</a:t>
            </a:r>
            <a:r>
              <a:rPr lang="pl-PL" sz="1800" dirty="0">
                <a:ea typeface="+mn-lt"/>
                <a:cs typeface="+mn-lt"/>
              </a:rPr>
              <a:t> </a:t>
            </a:r>
            <a:r>
              <a:rPr lang="pl-PL" sz="1800" dirty="0" err="1">
                <a:ea typeface="+mn-lt"/>
                <a:cs typeface="+mn-lt"/>
              </a:rPr>
              <a:t>presentation</a:t>
            </a:r>
            <a:r>
              <a:rPr lang="pl-PL" sz="1800" dirty="0">
                <a:ea typeface="+mn-lt"/>
                <a:cs typeface="+mn-lt"/>
              </a:rPr>
              <a:t> </a:t>
            </a:r>
            <a:br>
              <a:rPr lang="pl-PL" sz="1800" dirty="0">
                <a:ea typeface="+mn-lt"/>
                <a:cs typeface="+mn-lt"/>
              </a:rPr>
            </a:br>
            <a:br>
              <a:rPr lang="pl-PL" sz="1800" dirty="0">
                <a:ea typeface="+mn-lt"/>
                <a:cs typeface="+mn-lt"/>
              </a:rPr>
            </a:br>
            <a:r>
              <a:rPr lang="pl-PL" sz="1800" dirty="0">
                <a:ea typeface="+mn-lt"/>
                <a:cs typeface="+mn-lt"/>
              </a:rPr>
              <a:t>Paulina Anna Skoczek </a:t>
            </a:r>
            <a:br>
              <a:rPr lang="pl-PL" sz="1800" dirty="0">
                <a:ea typeface="+mn-lt"/>
                <a:cs typeface="+mn-lt"/>
              </a:rPr>
            </a:br>
            <a:br>
              <a:rPr lang="pl-PL" sz="1800" dirty="0">
                <a:ea typeface="+mn-lt"/>
                <a:cs typeface="+mn-lt"/>
              </a:rPr>
            </a:br>
            <a:r>
              <a:rPr lang="pl-PL" sz="1800" dirty="0">
                <a:ea typeface="+mn-lt"/>
                <a:cs typeface="+mn-lt"/>
              </a:rPr>
              <a:t>BA (HONS) International Gastronomy Management </a:t>
            </a:r>
            <a:br>
              <a:rPr lang="pl-PL" sz="1800" dirty="0">
                <a:ea typeface="+mn-lt"/>
                <a:cs typeface="+mn-lt"/>
              </a:rPr>
            </a:br>
            <a:br>
              <a:rPr lang="pl-PL" sz="1800" dirty="0">
                <a:ea typeface="+mn-lt"/>
                <a:cs typeface="+mn-lt"/>
              </a:rPr>
            </a:br>
            <a:r>
              <a:rPr lang="pl-PL" sz="1800" dirty="0">
                <a:ea typeface="+mn-lt"/>
                <a:cs typeface="+mn-lt"/>
              </a:rPr>
              <a:t>BMGM4001</a:t>
            </a:r>
            <a:br>
              <a:rPr lang="pl-PL" sz="1800" dirty="0">
                <a:ea typeface="+mn-lt"/>
                <a:cs typeface="+mn-lt"/>
              </a:rPr>
            </a:br>
            <a:br>
              <a:rPr lang="pl-PL" sz="1800" dirty="0">
                <a:ea typeface="+mn-lt"/>
                <a:cs typeface="+mn-lt"/>
              </a:rPr>
            </a:br>
            <a:r>
              <a:rPr lang="pl-PL" sz="1800" dirty="0">
                <a:ea typeface="+mn-lt"/>
                <a:cs typeface="+mn-lt"/>
              </a:rPr>
              <a:t>Dr. </a:t>
            </a:r>
            <a:r>
              <a:rPr lang="pl-PL" sz="1800" dirty="0" err="1">
                <a:ea typeface="+mn-lt"/>
                <a:cs typeface="+mn-lt"/>
              </a:rPr>
              <a:t>Jayne</a:t>
            </a:r>
            <a:r>
              <a:rPr lang="pl-PL" sz="1800" dirty="0">
                <a:ea typeface="+mn-lt"/>
                <a:cs typeface="+mn-lt"/>
              </a:rPr>
              <a:t> Griffith-</a:t>
            </a:r>
            <a:r>
              <a:rPr lang="pl-PL" sz="1800" dirty="0" err="1">
                <a:ea typeface="+mn-lt"/>
                <a:cs typeface="+mn-lt"/>
              </a:rPr>
              <a:t>Parry</a:t>
            </a:r>
            <a:r>
              <a:rPr lang="pl-PL" sz="1800" dirty="0">
                <a:ea typeface="+mn-lt"/>
                <a:cs typeface="+mn-lt"/>
              </a:rPr>
              <a:t> </a:t>
            </a:r>
            <a:br>
              <a:rPr lang="pl-PL" sz="1800" dirty="0">
                <a:ea typeface="+mn-lt"/>
                <a:cs typeface="+mn-lt"/>
              </a:rPr>
            </a:br>
            <a:br>
              <a:rPr lang="pl-PL" sz="1800" dirty="0">
                <a:ea typeface="+mn-lt"/>
                <a:cs typeface="+mn-lt"/>
              </a:rPr>
            </a:br>
            <a:r>
              <a:rPr lang="pl-PL" sz="1800" dirty="0">
                <a:ea typeface="+mn-lt"/>
                <a:cs typeface="+mn-lt"/>
              </a:rPr>
              <a:t>1500 </a:t>
            </a:r>
            <a:br>
              <a:rPr lang="pl-PL" sz="1800" dirty="0">
                <a:ea typeface="+mn-lt"/>
                <a:cs typeface="+mn-lt"/>
              </a:rPr>
            </a:br>
            <a:br>
              <a:rPr lang="pl-PL" dirty="0">
                <a:ea typeface="+mn-lt"/>
                <a:cs typeface="+mn-lt"/>
              </a:rPr>
            </a:br>
            <a:br>
              <a:rPr lang="pl-PL" dirty="0">
                <a:ea typeface="+mn-lt"/>
                <a:cs typeface="+mn-lt"/>
              </a:rPr>
            </a:br>
            <a:endParaRPr lang="en-US">
              <a:ea typeface="+mn-lt"/>
              <a:cs typeface="+mn-lt"/>
            </a:endParaRPr>
          </a:p>
        </p:txBody>
      </p:sp>
    </p:spTree>
    <p:extLst>
      <p:ext uri="{BB962C8B-B14F-4D97-AF65-F5344CB8AC3E}">
        <p14:creationId xmlns:p14="http://schemas.microsoft.com/office/powerpoint/2010/main" val="3166798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B11EDC-A69F-94E4-A65A-1385074BC2ED}"/>
              </a:ext>
            </a:extLst>
          </p:cNvPr>
          <p:cNvSpPr>
            <a:spLocks noGrp="1"/>
          </p:cNvSpPr>
          <p:nvPr>
            <p:ph idx="1"/>
          </p:nvPr>
        </p:nvSpPr>
        <p:spPr>
          <a:xfrm>
            <a:off x="448161" y="142174"/>
            <a:ext cx="10452162" cy="6772239"/>
          </a:xfrm>
        </p:spPr>
        <p:txBody>
          <a:bodyPr vert="horz" lIns="91440" tIns="45720" rIns="91440" bIns="45720" rtlCol="0" anchor="t">
            <a:normAutofit/>
          </a:bodyPr>
          <a:lstStyle/>
          <a:p>
            <a:pPr marL="0" indent="0">
              <a:buNone/>
            </a:pPr>
            <a:r>
              <a:rPr lang="en-GB" sz="1400" b="1" dirty="0">
                <a:ea typeface="+mn-lt"/>
                <a:cs typeface="+mn-lt"/>
              </a:rPr>
              <a:t>Introduction Slide 1- </a:t>
            </a:r>
            <a:r>
              <a:rPr lang="en-GB" sz="1400" dirty="0">
                <a:ea typeface="+mn-lt"/>
                <a:cs typeface="+mn-lt"/>
              </a:rPr>
              <a:t>After such a hard time for restaurants I was certain that the place I will visit was another of many, which after the pandemic, attract guest with effortless variety of dishes to secure and maintain on the market instead of getting caried away by imagination to create something spectacular. Irritated by mixed guest feedback after reading some of the publicise reviews I decided to visit the Restaurant and absorb its buzz, with all my senses. </a:t>
            </a:r>
            <a:endParaRPr lang="en-US" sz="1400" dirty="0">
              <a:ea typeface="+mn-lt"/>
              <a:cs typeface="+mn-lt"/>
            </a:endParaRPr>
          </a:p>
          <a:p>
            <a:pPr marL="0" indent="0">
              <a:buNone/>
            </a:pPr>
            <a:r>
              <a:rPr lang="en-GB" sz="1400" dirty="0">
                <a:ea typeface="+mn-lt"/>
                <a:cs typeface="+mn-lt"/>
              </a:rPr>
              <a:t>Was it worth it? Listen further, and your judgment will form itself</a:t>
            </a:r>
            <a:r>
              <a:rPr lang="pl-PL" sz="1400" dirty="0">
                <a:ea typeface="+mn-lt"/>
                <a:cs typeface="+mn-lt"/>
              </a:rPr>
              <a:t>. </a:t>
            </a:r>
            <a:br>
              <a:rPr lang="pl-PL" sz="1400" dirty="0">
                <a:ea typeface="+mn-lt"/>
                <a:cs typeface="+mn-lt"/>
              </a:rPr>
            </a:br>
            <a:endParaRPr lang="pl-PL" sz="1400" dirty="0">
              <a:ea typeface="+mn-lt"/>
              <a:cs typeface="+mn-lt"/>
            </a:endParaRPr>
          </a:p>
          <a:p>
            <a:pPr marL="0" indent="0">
              <a:buNone/>
            </a:pPr>
            <a:r>
              <a:rPr lang="pl-PL" sz="1400" b="1" dirty="0">
                <a:ea typeface="+mn-lt"/>
                <a:cs typeface="+mn-lt"/>
              </a:rPr>
              <a:t>Slide-2-</a:t>
            </a:r>
            <a:r>
              <a:rPr lang="en-GB" sz="1400" dirty="0">
                <a:ea typeface="+mn-lt"/>
                <a:cs typeface="+mn-lt"/>
              </a:rPr>
              <a:t>My name is Paulina Anna Skoczek, and I am a culinary critic, restaurant service fanatic and reviewer who attended the restaurant as a secret customer for the purpose of getting realistic and factual review of the restaurant to share it with you; the public and dining enthusiast, as well as your lectures. </a:t>
            </a:r>
            <a:br>
              <a:rPr lang="en-GB" sz="1400" dirty="0">
                <a:ea typeface="+mn-lt"/>
                <a:cs typeface="+mn-lt"/>
              </a:rPr>
            </a:br>
            <a:br>
              <a:rPr lang="en-GB" sz="1400" dirty="0">
                <a:ea typeface="+mn-lt"/>
                <a:cs typeface="+mn-lt"/>
              </a:rPr>
            </a:br>
            <a:r>
              <a:rPr lang="en-GB" sz="1400" b="1" dirty="0">
                <a:ea typeface="+mn-lt"/>
                <a:cs typeface="+mn-lt"/>
              </a:rPr>
              <a:t>Slide 3 -</a:t>
            </a:r>
            <a:r>
              <a:rPr lang="en-GB" sz="1400" dirty="0">
                <a:ea typeface="+mn-lt"/>
                <a:cs typeface="+mn-lt"/>
              </a:rPr>
              <a:t> </a:t>
            </a:r>
            <a:r>
              <a:rPr lang="en-US" sz="1400" dirty="0">
                <a:ea typeface="+mn-lt"/>
                <a:cs typeface="+mn-lt"/>
              </a:rPr>
              <a:t>If I could choose one of my favorite Disney characters, it would be this guy, Anton Ego from Ratatoulie. However, I am more of his joyful version and my office, is not coffin shaped, promise. </a:t>
            </a:r>
            <a:br>
              <a:rPr lang="en-US" sz="1400" dirty="0">
                <a:ea typeface="+mn-lt"/>
                <a:cs typeface="+mn-lt"/>
              </a:rPr>
            </a:br>
            <a:br>
              <a:rPr lang="en-US" sz="1400" dirty="0">
                <a:ea typeface="+mn-lt"/>
                <a:cs typeface="+mn-lt"/>
              </a:rPr>
            </a:br>
            <a:r>
              <a:rPr lang="en-US" sz="1400" dirty="0">
                <a:ea typeface="+mn-lt"/>
                <a:cs typeface="+mn-lt"/>
              </a:rPr>
              <a:t>We have two things in common: </a:t>
            </a:r>
            <a:br>
              <a:rPr lang="en-US" sz="1400" dirty="0">
                <a:ea typeface="+mn-lt"/>
                <a:cs typeface="+mn-lt"/>
              </a:rPr>
            </a:br>
            <a:r>
              <a:rPr lang="en-US" sz="1400" dirty="0">
                <a:ea typeface="+mn-lt"/>
                <a:cs typeface="+mn-lt"/>
              </a:rPr>
              <a:t>-We both love black jackets and we both refuse to consume food that we don’t like. This explains why we are both so skinny. </a:t>
            </a:r>
            <a:br>
              <a:rPr lang="en-US" dirty="0">
                <a:ea typeface="+mn-lt"/>
                <a:cs typeface="+mn-lt"/>
              </a:rPr>
            </a:br>
            <a:endParaRPr lang="pl-PL">
              <a:ea typeface="+mn-lt"/>
              <a:cs typeface="+mn-lt"/>
            </a:endParaRPr>
          </a:p>
          <a:p>
            <a:endParaRPr lang="en-US" dirty="0"/>
          </a:p>
          <a:p>
            <a:endParaRPr lang="en-US" dirty="0"/>
          </a:p>
        </p:txBody>
      </p:sp>
    </p:spTree>
    <p:extLst>
      <p:ext uri="{BB962C8B-B14F-4D97-AF65-F5344CB8AC3E}">
        <p14:creationId xmlns:p14="http://schemas.microsoft.com/office/powerpoint/2010/main" val="2191196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032715-3661-A483-E5E6-20E08FEB487D}"/>
              </a:ext>
            </a:extLst>
          </p:cNvPr>
          <p:cNvSpPr>
            <a:spLocks noGrp="1"/>
          </p:cNvSpPr>
          <p:nvPr>
            <p:ph idx="1"/>
          </p:nvPr>
        </p:nvSpPr>
        <p:spPr>
          <a:xfrm>
            <a:off x="670411" y="364424"/>
            <a:ext cx="11013079" cy="6391238"/>
          </a:xfrm>
        </p:spPr>
        <p:txBody>
          <a:bodyPr vert="horz" lIns="91440" tIns="45720" rIns="91440" bIns="45720" rtlCol="0" anchor="t">
            <a:normAutofit/>
          </a:bodyPr>
          <a:lstStyle/>
          <a:p>
            <a:pPr marL="0" indent="0">
              <a:buNone/>
            </a:pPr>
            <a:r>
              <a:rPr lang="en-US" sz="1400" b="1" dirty="0">
                <a:ea typeface="+mn-lt"/>
                <a:cs typeface="+mn-lt"/>
              </a:rPr>
              <a:t>Slide 4-</a:t>
            </a:r>
            <a:r>
              <a:rPr lang="en-US" sz="1400" dirty="0">
                <a:ea typeface="+mn-lt"/>
                <a:cs typeface="+mn-lt"/>
              </a:rPr>
              <a:t>Before this experience I had a moment of doubt and slight reflection in relation to what it was specifically about the place that made me ignore it for such an extensive period. I realized that the answer was transport links. Busy roads, only two buses in operation, working certain hours during the weekdays or weekends and the journey to the restaurant which takes approximately 25 minutes one way. Moreover, the walking distance is 4.4 miles beginning from Swansea Centre which equals 1h and 26 minutes' walk!  In this situation one fastest transport turns out to be a car, however, located near the restaurant car park is chargeable and does not always have available spaces.  </a:t>
            </a:r>
            <a:br>
              <a:rPr lang="en-US" sz="1400" dirty="0">
                <a:ea typeface="+mn-lt"/>
                <a:cs typeface="+mn-lt"/>
              </a:rPr>
            </a:br>
            <a:br>
              <a:rPr lang="en-US" sz="1400" dirty="0">
                <a:ea typeface="+mn-lt"/>
                <a:cs typeface="+mn-lt"/>
              </a:rPr>
            </a:br>
            <a:r>
              <a:rPr lang="en-US" sz="1400" b="1" dirty="0">
                <a:ea typeface="+mn-lt"/>
                <a:cs typeface="+mn-lt"/>
              </a:rPr>
              <a:t>Slide 5/6- </a:t>
            </a:r>
            <a:r>
              <a:rPr lang="en-US" sz="1400" dirty="0">
                <a:ea typeface="+mn-lt"/>
                <a:cs typeface="+mn-lt"/>
              </a:rPr>
              <a:t>On the other hand, the geographic location of the restaurant adds all magic and singularity and almost forgives the contradiction mentioned above. I was incredibly astonished and stunned by the charming Mumbles area where the restaurant is based. Only now, I get to understand why there were no complaints I could find online about the negative transport viewpoint.</a:t>
            </a:r>
            <a:br>
              <a:rPr lang="en-US" sz="1400" dirty="0">
                <a:ea typeface="+mn-lt"/>
                <a:cs typeface="+mn-lt"/>
              </a:rPr>
            </a:br>
            <a:r>
              <a:rPr lang="en-US" sz="1400" dirty="0">
                <a:ea typeface="+mn-lt"/>
                <a:cs typeface="+mn-lt"/>
              </a:rPr>
              <a:t>Mumbles is well known seaside with history. It is a hotspot for beautiful houses, luxury boutiques, galleries and local hotels. This almost reflects the Parisian aura.   </a:t>
            </a:r>
            <a:br>
              <a:rPr lang="en-US" sz="1400" dirty="0">
                <a:ea typeface="+mn-lt"/>
                <a:cs typeface="+mn-lt"/>
              </a:rPr>
            </a:br>
            <a:r>
              <a:rPr lang="en-US" sz="1400" dirty="0">
                <a:ea typeface="+mn-lt"/>
                <a:cs typeface="+mn-lt"/>
              </a:rPr>
              <a:t>Perhaps, ‘’Difficult roads often lead to beautiful destinations’’- Zig </a:t>
            </a:r>
            <a:r>
              <a:rPr lang="en-US" sz="1400" dirty="0" err="1">
                <a:ea typeface="+mn-lt"/>
                <a:cs typeface="+mn-lt"/>
              </a:rPr>
              <a:t>Zigbar</a:t>
            </a:r>
            <a:r>
              <a:rPr lang="en-US" sz="1400" dirty="0">
                <a:ea typeface="+mn-lt"/>
                <a:cs typeface="+mn-lt"/>
              </a:rPr>
              <a:t>. </a:t>
            </a:r>
            <a:br>
              <a:rPr lang="en-US" sz="1400" dirty="0">
                <a:ea typeface="+mn-lt"/>
                <a:cs typeface="+mn-lt"/>
              </a:rPr>
            </a:br>
            <a:r>
              <a:rPr lang="en-US" sz="1400" dirty="0">
                <a:ea typeface="+mn-lt"/>
                <a:cs typeface="+mn-lt"/>
              </a:rPr>
              <a:t>Regardless of the literal meaning of this quotation, in this case it defends this restaurant location after all.</a:t>
            </a:r>
            <a:r>
              <a:rPr lang="en-US" dirty="0">
                <a:ea typeface="+mn-lt"/>
                <a:cs typeface="+mn-lt"/>
              </a:rPr>
              <a:t> </a:t>
            </a:r>
            <a:br>
              <a:rPr lang="en-US" dirty="0">
                <a:ea typeface="+mn-lt"/>
                <a:cs typeface="+mn-lt"/>
              </a:rPr>
            </a:br>
            <a:br>
              <a:rPr lang="en-US" dirty="0">
                <a:ea typeface="+mn-lt"/>
                <a:cs typeface="+mn-lt"/>
              </a:rPr>
            </a:br>
            <a:endParaRPr lang="en-US" dirty="0">
              <a:ea typeface="+mn-lt"/>
              <a:cs typeface="+mn-lt"/>
            </a:endParaRPr>
          </a:p>
        </p:txBody>
      </p:sp>
    </p:spTree>
    <p:extLst>
      <p:ext uri="{BB962C8B-B14F-4D97-AF65-F5344CB8AC3E}">
        <p14:creationId xmlns:p14="http://schemas.microsoft.com/office/powerpoint/2010/main" val="680159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F77EA0-BBEB-E82F-A86C-B790B7CAAD16}"/>
              </a:ext>
            </a:extLst>
          </p:cNvPr>
          <p:cNvSpPr>
            <a:spLocks noGrp="1"/>
          </p:cNvSpPr>
          <p:nvPr>
            <p:ph idx="1"/>
          </p:nvPr>
        </p:nvSpPr>
        <p:spPr>
          <a:xfrm>
            <a:off x="490494" y="226841"/>
            <a:ext cx="11521079" cy="6624071"/>
          </a:xfrm>
        </p:spPr>
        <p:txBody>
          <a:bodyPr vert="horz" lIns="91440" tIns="45720" rIns="91440" bIns="45720" rtlCol="0" anchor="t">
            <a:normAutofit/>
          </a:bodyPr>
          <a:lstStyle/>
          <a:p>
            <a:pPr marL="0" indent="0">
              <a:buNone/>
            </a:pPr>
            <a:r>
              <a:rPr lang="en-US" sz="1400" b="1" dirty="0">
                <a:ea typeface="+mn-lt"/>
                <a:cs typeface="+mn-lt"/>
              </a:rPr>
              <a:t>Slide 7- </a:t>
            </a:r>
            <a:r>
              <a:rPr lang="en-US" sz="1400" dirty="0">
                <a:ea typeface="+mn-lt"/>
                <a:cs typeface="+mn-lt"/>
              </a:rPr>
              <a:t>The restaurant which I visited is Bistrot Pierre. It is a French style restaurant offering seasonal dishes and a selection of menus for specific time of the day for example, breakfast, lunch dinner and occasion menus during for example, Christmas time and New Year’s or Beaujolais Day. The restaurant is also 2021 Traveller’s Choice Winner by Trip Advisor. </a:t>
            </a:r>
            <a:br>
              <a:rPr lang="en-US" sz="1400" dirty="0">
                <a:ea typeface="+mn-lt"/>
                <a:cs typeface="+mn-lt"/>
              </a:rPr>
            </a:br>
            <a:br>
              <a:rPr lang="en-US" sz="1400" dirty="0">
                <a:ea typeface="+mn-lt"/>
                <a:cs typeface="+mn-lt"/>
              </a:rPr>
            </a:br>
            <a:r>
              <a:rPr lang="en-US" sz="1400" b="1" dirty="0">
                <a:ea typeface="+mn-lt"/>
                <a:cs typeface="+mn-lt"/>
              </a:rPr>
              <a:t>Slide 8/9 </a:t>
            </a:r>
            <a:r>
              <a:rPr lang="en-US" sz="1400" dirty="0">
                <a:ea typeface="+mn-lt"/>
                <a:cs typeface="+mn-lt"/>
              </a:rPr>
              <a:t>Bistort educates its guests well through the information located on all the menus. Dishes are explained in a clear and appetizing way, showing the prices, ingredients used in each dish and the daily specials. All of them are also available online. There are also menu boards above an open kitchen informing guests about the chef's favorite and recommended dish. The menus are clean and well managed they also represent the French ambience of the restaurant.</a:t>
            </a:r>
            <a:endParaRPr lang="en-US" sz="1400"/>
          </a:p>
          <a:p>
            <a:pPr marL="0" indent="0">
              <a:buNone/>
            </a:pPr>
            <a:r>
              <a:rPr lang="en-US" sz="1400" dirty="0">
                <a:ea typeface="+mn-lt"/>
                <a:cs typeface="+mn-lt"/>
              </a:rPr>
              <a:t>I would classify this restaurant as a fine dining due to its midpoint pricing but also, the overall set up and dishes served on the menu. Depending on the guest choice, and time of the day, the menus and their dishes are either individually priced or there is a choice of set menus available. It is served up to 5pm and costs 22.95 per person with a complimentary glass of signature Cuvee 22 wine or pint of Biere 94 or soft drink.  In my opinion, this is an attractive price for the value received and it works well for the guests with a limited budget or for families. Also, when I compare the price to the competition Prezzo restaurant, which is located just next to Bistrot Pierre, they do not have a set menu what already gives Bistort the asset. The individual priced menu is reasonable; food-wise. However, drinks, wines and cocktails are slightly exaggerated.  This might be down to supply and demand. Bistrot can also increase their drink prices due to premium brands. Also, global inflation and the importation of alcohol itself might affect the prices on the menu. </a:t>
            </a:r>
            <a:br>
              <a:rPr lang="en-US" sz="1400" dirty="0">
                <a:ea typeface="+mn-lt"/>
                <a:cs typeface="+mn-lt"/>
              </a:rPr>
            </a:br>
            <a:r>
              <a:rPr lang="en-US" sz="1400" dirty="0">
                <a:ea typeface="+mn-lt"/>
                <a:cs typeface="+mn-lt"/>
              </a:rPr>
              <a:t>My 3-course meal, a glass of wine and coffee, all from the individual priced menu cost 35.95, the food was delicious and there was a good variety of quality ingredients used. In my opinion, this restaurant is aimed at an upper class, middle class or working class in social hierarchy. I would recommend this restaurant for seniors, young working couples, mature and experienced partners. It is a great place for a first date, business meeting or anniversary. </a:t>
            </a:r>
            <a:br>
              <a:rPr lang="en-US" dirty="0">
                <a:ea typeface="+mn-lt"/>
                <a:cs typeface="+mn-lt"/>
              </a:rPr>
            </a:br>
            <a:endParaRPr lang="en-US" dirty="0">
              <a:ea typeface="+mn-lt"/>
              <a:cs typeface="+mn-lt"/>
            </a:endParaRPr>
          </a:p>
          <a:p>
            <a:endParaRPr lang="en-US" dirty="0"/>
          </a:p>
        </p:txBody>
      </p:sp>
    </p:spTree>
    <p:extLst>
      <p:ext uri="{BB962C8B-B14F-4D97-AF65-F5344CB8AC3E}">
        <p14:creationId xmlns:p14="http://schemas.microsoft.com/office/powerpoint/2010/main" val="2560726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6A0A31-0195-D86C-1238-981C6E742D88}"/>
              </a:ext>
            </a:extLst>
          </p:cNvPr>
          <p:cNvSpPr>
            <a:spLocks noGrp="1"/>
          </p:cNvSpPr>
          <p:nvPr>
            <p:ph idx="1"/>
          </p:nvPr>
        </p:nvSpPr>
        <p:spPr>
          <a:xfrm>
            <a:off x="54491" y="230567"/>
            <a:ext cx="12081398" cy="5238549"/>
          </a:xfrm>
        </p:spPr>
        <p:txBody>
          <a:bodyPr vert="horz" lIns="91440" tIns="45720" rIns="91440" bIns="45720" rtlCol="0" anchor="t">
            <a:normAutofit/>
          </a:bodyPr>
          <a:lstStyle/>
          <a:p>
            <a:pPr marL="0" indent="0">
              <a:buNone/>
            </a:pPr>
            <a:r>
              <a:rPr lang="en-US" sz="1400" b="1" dirty="0">
                <a:ea typeface="+mn-lt"/>
                <a:cs typeface="+mn-lt"/>
              </a:rPr>
              <a:t>Slide 10,11,12 - How is the restaurant advertised? </a:t>
            </a:r>
            <a:br>
              <a:rPr lang="en-US" sz="1400" b="1" dirty="0">
                <a:ea typeface="+mn-lt"/>
                <a:cs typeface="+mn-lt"/>
              </a:rPr>
            </a:br>
            <a:br>
              <a:rPr lang="en-US" sz="1400" b="1" dirty="0">
                <a:ea typeface="+mn-lt"/>
                <a:cs typeface="+mn-lt"/>
              </a:rPr>
            </a:br>
            <a:r>
              <a:rPr lang="en-US" sz="1400" b="1" dirty="0">
                <a:ea typeface="+mn-lt"/>
                <a:cs typeface="+mn-lt"/>
              </a:rPr>
              <a:t>Bistrot Pierre marketing starts with a company website. It is </a:t>
            </a:r>
            <a:r>
              <a:rPr lang="en-US" sz="1400" dirty="0">
                <a:ea typeface="+mn-lt"/>
                <a:cs typeface="+mn-lt"/>
              </a:rPr>
              <a:t>beautifully organized and filled with a behind the scenes look at the restaurant, short videos and pictures promoting authentic and majestic outdoor seating areas as well as food and drink items and their recipes.  I think it is very useful source of information for all guests because by visiting the website they know what to expect and what the restaurant is currently offering.  Furthermore, the website also promotes upcoming events and news, opening times and offers the option to book a table online for all available at the restaurant services.  I have also noticed another interesting way that the restaurant uses to for marketing, and it is social media. Popular media channels like Instagram, Facebook or Twitter where guests are posting, tweeting and </a:t>
            </a:r>
            <a:r>
              <a:rPr lang="en-US" sz="1400" dirty="0" err="1">
                <a:ea typeface="+mn-lt"/>
                <a:cs typeface="+mn-lt"/>
              </a:rPr>
              <a:t>instagramning</a:t>
            </a:r>
            <a:r>
              <a:rPr lang="en-US" sz="1400" dirty="0">
                <a:ea typeface="+mn-lt"/>
                <a:cs typeface="+mn-lt"/>
              </a:rPr>
              <a:t> positive experiences from the restaurant. This is an extremely clever way to get advertised because it increases brand recognition, also it allows the restaurant to interact with the clientele and creates a good picture of the establishment overall. Moreover, Bistrot Pierre uses the reputation management system on trip advisor where they are immediately responding to all posted reviews. This creates amazing customer value. Lastly, the restaurant uses a personalized email system after each time you book a table with them, as well as the option to join Club Pierre where customers can collect points every time they dine. In return they enjoy a free glass of wine and complimentary food throughout all the offers around the year. </a:t>
            </a:r>
            <a:br>
              <a:rPr lang="en-US" sz="1400" dirty="0">
                <a:ea typeface="+mn-lt"/>
                <a:cs typeface="+mn-lt"/>
              </a:rPr>
            </a:br>
            <a:br>
              <a:rPr lang="en-US" dirty="0">
                <a:ea typeface="+mn-lt"/>
                <a:cs typeface="+mn-lt"/>
              </a:rPr>
            </a:br>
            <a:br>
              <a:rPr lang="en-US" dirty="0">
                <a:ea typeface="+mn-lt"/>
                <a:cs typeface="+mn-lt"/>
              </a:rPr>
            </a:br>
            <a:r>
              <a:rPr lang="en-US" sz="1400" b="1" dirty="0">
                <a:ea typeface="+mn-lt"/>
                <a:cs typeface="+mn-lt"/>
              </a:rPr>
              <a:t>Slide 13- Present the slide and read. </a:t>
            </a:r>
            <a:endParaRPr lang="en-US" b="1"/>
          </a:p>
        </p:txBody>
      </p:sp>
    </p:spTree>
    <p:extLst>
      <p:ext uri="{BB962C8B-B14F-4D97-AF65-F5344CB8AC3E}">
        <p14:creationId xmlns:p14="http://schemas.microsoft.com/office/powerpoint/2010/main" val="32169356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3AA3DD-224D-82ED-A567-1657B48A4A1E}"/>
              </a:ext>
            </a:extLst>
          </p:cNvPr>
          <p:cNvSpPr>
            <a:spLocks noGrp="1"/>
          </p:cNvSpPr>
          <p:nvPr>
            <p:ph idx="1"/>
          </p:nvPr>
        </p:nvSpPr>
        <p:spPr>
          <a:xfrm>
            <a:off x="11562" y="37385"/>
            <a:ext cx="12070665" cy="6751815"/>
          </a:xfrm>
        </p:spPr>
        <p:txBody>
          <a:bodyPr vert="horz" lIns="91440" tIns="45720" rIns="91440" bIns="45720" rtlCol="0" anchor="t">
            <a:noAutofit/>
          </a:bodyPr>
          <a:lstStyle/>
          <a:p>
            <a:pPr marL="0" indent="0" algn="just">
              <a:buNone/>
            </a:pPr>
            <a:r>
              <a:rPr lang="en-US" sz="1100" b="1" dirty="0">
                <a:ea typeface="+mn-lt"/>
                <a:cs typeface="+mn-lt"/>
              </a:rPr>
              <a:t>Slide 14, 15, 16 - My review</a:t>
            </a:r>
            <a:br>
              <a:rPr lang="en-US" sz="1100" b="1" dirty="0">
                <a:ea typeface="+mn-lt"/>
                <a:cs typeface="+mn-lt"/>
              </a:rPr>
            </a:br>
            <a:br>
              <a:rPr lang="en-US" sz="1100" b="1" dirty="0">
                <a:ea typeface="+mn-lt"/>
                <a:cs typeface="+mn-lt"/>
              </a:rPr>
            </a:br>
            <a:r>
              <a:rPr lang="en-US" sz="1100" b="1" dirty="0">
                <a:ea typeface="+mn-lt"/>
                <a:cs typeface="+mn-lt"/>
              </a:rPr>
              <a:t>When I finally </a:t>
            </a:r>
            <a:r>
              <a:rPr lang="en-US" sz="1100" dirty="0">
                <a:ea typeface="+mn-lt"/>
                <a:cs typeface="+mn-lt"/>
              </a:rPr>
              <a:t>entered Bistrot Pierre with my family the smile of a fantastic host that took our reservation through a telephone booking system, and marvelous, intimate interior welcomed us warmly. The first thing I noticed was of course the cleanliness. The first attribute was the scores on the door sign displayed clearly. Of course, 4 out of 5 is an impressive achievement but for such a wonderfully located French restaurant my expectations were higher. Unwanted question ‘why 4 out of 5?’’ was stuck in my head for the rest of the evening. I felt unsatisfied but I have stayed positive that this evening was going to be special. </a:t>
            </a:r>
            <a:br>
              <a:rPr lang="en-US" sz="1100" dirty="0">
                <a:ea typeface="+mn-lt"/>
                <a:cs typeface="+mn-lt"/>
              </a:rPr>
            </a:br>
            <a:br>
              <a:rPr lang="en-US" sz="1100" dirty="0">
                <a:ea typeface="+mn-lt"/>
                <a:cs typeface="+mn-lt"/>
              </a:rPr>
            </a:br>
            <a:r>
              <a:rPr lang="en-US" sz="1100" dirty="0">
                <a:ea typeface="+mn-lt"/>
                <a:cs typeface="+mn-lt"/>
              </a:rPr>
              <a:t>We had our table reserved close to a bar and a good distance away from the open kitchen, which I supposed was designed this way, to satisfy the curiosity of the restaurant diners as well as reassure guests about kitchen hygiene. However, in my opinion, this is only an option for perhaps a prestigious hotel where kitchen tour and meeting chefs is one of the attractions after majestic dinner, but a local busy restaurant? - With all respect, but I cannot agree with this poor idea. All I could hear all night was chefs shouting across the kitchen, and an echo of pots and pans colliding with each other almost like chefs were playing drums.  </a:t>
            </a:r>
            <a:br>
              <a:rPr lang="en-US" sz="1100" dirty="0">
                <a:ea typeface="+mn-lt"/>
                <a:cs typeface="+mn-lt"/>
              </a:rPr>
            </a:br>
            <a:br>
              <a:rPr lang="en-US" sz="1100" dirty="0">
                <a:ea typeface="+mn-lt"/>
                <a:cs typeface="+mn-lt"/>
              </a:rPr>
            </a:br>
            <a:r>
              <a:rPr lang="en-US" sz="1100" dirty="0">
                <a:ea typeface="+mn-lt"/>
                <a:cs typeface="+mn-lt"/>
              </a:rPr>
              <a:t>After being seated, a waitress was allocated to our table. She introduced herself politely and with a smile she presented the food and drinks menu. The setup of the table was exceptional and more casual style based. After quite a while of deciding on our dishes, our order was taken, and everything seemed to be heading towards a successful service. However, appearances are deceptive. Our starters arrived after 25 minutes of waiting, and one of the dishes served was not something we had ordered. They were brought to a table by a different person, which was disappointing as we were intrigued by the waitress who greeted us at the beginning. </a:t>
            </a:r>
            <a:br>
              <a:rPr lang="en-US" sz="1100" dirty="0">
                <a:ea typeface="+mn-lt"/>
                <a:cs typeface="+mn-lt"/>
              </a:rPr>
            </a:br>
            <a:r>
              <a:rPr lang="en-US" sz="1100" dirty="0">
                <a:ea typeface="+mn-lt"/>
                <a:cs typeface="+mn-lt"/>
              </a:rPr>
              <a:t>The drinks also arrived 30 minutes later and were served by, again, another member of staff without a reasonable explanation of the situation or a word of apology.  We all felt ignored and abandoned. However, the flavor, aroma and texture of our starters were outstanding, and this rebuilt our confidence and trust that this evening is not yet to be lost. However, another disappointment came across when nobody checked back on our table to find out if we were enjoying it or if there is anything to be fixed or changed. Finally, our waitress arrived and from my careful observation, plates were cleaned from the wrong side of the table and our personal spaces were slightly disregarded. We all felt uncomfortable. Cutlery was left on the table as an empty jug of water and drinks glasses</a:t>
            </a:r>
            <a:endParaRPr lang="en-US" dirty="0"/>
          </a:p>
          <a:p>
            <a:pPr marL="0" indent="0" algn="just">
              <a:buNone/>
            </a:pPr>
            <a:r>
              <a:rPr lang="en-US" sz="1100" dirty="0">
                <a:ea typeface="+mn-lt"/>
                <a:cs typeface="+mn-lt"/>
              </a:rPr>
              <a:t>Our main course was served at the appropriate time manner this time, and everyone was hypnotized. A combination of good quality ingredients almost kissed our pallets.  Steaks cooked to perfection, fresh garnish and handmade sides caused us to submerge into each bite. Excellent portion sizes and temperature of the food served. It was a great pleasure, and culinary orgasm. After this amazing journey through flavors, our plates were cleared following the previous wrong method, and dessert cutlery was arrogantly thrown onto our table like meat to hungry lions. Reconciled with a tragic service of the waiters, we devoured our desserts in a split second. Creme Brulé and toffee pudding was extortionary. Compliments to the head chef, but there is still room for improvement on the presentation side of the dishes. </a:t>
            </a:r>
            <a:br>
              <a:rPr lang="en-US" sz="1100" dirty="0">
                <a:ea typeface="+mn-lt"/>
                <a:cs typeface="+mn-lt"/>
              </a:rPr>
            </a:br>
            <a:br>
              <a:rPr lang="en-US" sz="1100" dirty="0">
                <a:ea typeface="+mn-lt"/>
                <a:cs typeface="+mn-lt"/>
              </a:rPr>
            </a:br>
            <a:r>
              <a:rPr lang="en-US" sz="1100" dirty="0">
                <a:ea typeface="+mn-lt"/>
                <a:cs typeface="+mn-lt"/>
              </a:rPr>
              <a:t>Afterall, our coffee was served together with the bill. Unfortunately, I need to mention that adding a service charge of 20 pounds without a guest knowing is unexceptional! This information was written on the bill with such a small print that it was hard to read. I politely asked if this could be removed, and my request was fulfilled. Of course, the tip with the amount that I found appropriate for the excellent food we all tasted, was left, but the restaurant service is only suitable for intensive training. The restaurant’s website promises excellent service each time dining. However, from this experience, it is just the service that I would like to erase from my memory as soon as possible. </a:t>
            </a:r>
            <a:br>
              <a:rPr lang="en-US" sz="1100" dirty="0">
                <a:ea typeface="+mn-lt"/>
                <a:cs typeface="+mn-lt"/>
              </a:rPr>
            </a:br>
            <a:br>
              <a:rPr lang="en-US" sz="1100" dirty="0">
                <a:ea typeface="+mn-lt"/>
                <a:cs typeface="+mn-lt"/>
              </a:rPr>
            </a:br>
            <a:br>
              <a:rPr lang="en-US" sz="1100" dirty="0">
                <a:ea typeface="+mn-lt"/>
                <a:cs typeface="+mn-lt"/>
              </a:rPr>
            </a:br>
            <a:r>
              <a:rPr lang="en-US" sz="1100" dirty="0">
                <a:ea typeface="+mn-lt"/>
                <a:cs typeface="+mn-lt"/>
              </a:rPr>
              <a:t>Questions from students?</a:t>
            </a:r>
            <a:br>
              <a:rPr lang="en-US" sz="1100" dirty="0">
                <a:ea typeface="+mn-lt"/>
                <a:cs typeface="+mn-lt"/>
              </a:rPr>
            </a:br>
            <a:br>
              <a:rPr lang="en-US" sz="1100" dirty="0">
                <a:ea typeface="+mn-lt"/>
                <a:cs typeface="+mn-lt"/>
              </a:rPr>
            </a:br>
            <a:br>
              <a:rPr lang="en-US" sz="1100" dirty="0">
                <a:ea typeface="+mn-lt"/>
                <a:cs typeface="+mn-lt"/>
              </a:rPr>
            </a:br>
            <a:r>
              <a:rPr lang="en-US" sz="1100" b="1" dirty="0">
                <a:ea typeface="+mn-lt"/>
                <a:cs typeface="+mn-lt"/>
              </a:rPr>
              <a:t>THE END </a:t>
            </a:r>
          </a:p>
          <a:p>
            <a:endParaRPr lang="en-US" dirty="0"/>
          </a:p>
        </p:txBody>
      </p:sp>
    </p:spTree>
    <p:extLst>
      <p:ext uri="{BB962C8B-B14F-4D97-AF65-F5344CB8AC3E}">
        <p14:creationId xmlns:p14="http://schemas.microsoft.com/office/powerpoint/2010/main" val="3473894817"/>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MarrakeshVTI</vt:lpstr>
      <vt:lpstr>Bon Appetite Paris! </vt:lpstr>
      <vt:lpstr>Good Morning Gastronomy Students!  </vt:lpstr>
      <vt:lpstr>PowerPoint Presentation</vt:lpstr>
      <vt:lpstr>What was it specifically about the place that made me ignore it for such an extensive period? </vt:lpstr>
      <vt:lpstr>Mumbles and Bistrot Pierre </vt:lpstr>
      <vt:lpstr>  ''Difficult roads, often lead to beautiful places''   -Zig Ziglar </vt:lpstr>
      <vt:lpstr>Bistrot Pierre 2021 Traveller's choice winner  </vt:lpstr>
      <vt:lpstr>PowerPoint Presentation</vt:lpstr>
      <vt:lpstr>PowerPoint Presentation</vt:lpstr>
      <vt:lpstr>How is the restaurant advertised for the public?</vt:lpstr>
      <vt:lpstr>How well are diners informed about Bistrot Pierre?  </vt:lpstr>
      <vt:lpstr>PowerPoint Presentation</vt:lpstr>
      <vt:lpstr>Customer Value</vt:lpstr>
      <vt:lpstr>Dining Experience at Bistrot Pierre </vt:lpstr>
      <vt:lpstr>PowerPoint Presentation</vt:lpstr>
      <vt:lpstr>PowerPoint Presentation</vt:lpstr>
      <vt:lpstr>Thank you for your attention!  Any Questions?</vt:lpstr>
      <vt:lpstr>PowerPoint Presentation</vt:lpstr>
      <vt:lpstr>PowerPoint Presentation</vt:lpstr>
      <vt:lpstr>PowerPoint Presentation</vt:lpstr>
      <vt:lpstr>Script of the presentation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931</cp:revision>
  <dcterms:created xsi:type="dcterms:W3CDTF">2022-12-07T13:07:21Z</dcterms:created>
  <dcterms:modified xsi:type="dcterms:W3CDTF">2022-12-16T09:37:46Z</dcterms:modified>
</cp:coreProperties>
</file>