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6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4" d="100"/>
          <a:sy n="74" d="100"/>
        </p:scale>
        <p:origin x="-48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jpe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eg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jpe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124200"/>
            <a:ext cx="6477000" cy="1914144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56632"/>
            <a:ext cx="6477000" cy="1174088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00216"/>
            <a:ext cx="19842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6300216"/>
            <a:ext cx="38130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300216"/>
            <a:ext cx="685800" cy="27432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3200400"/>
            <a:ext cx="8021782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3833095"/>
            <a:ext cx="4724400" cy="1209964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5056909"/>
            <a:ext cx="4724400" cy="1156586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98744"/>
            <a:ext cx="1981200" cy="273050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6298744"/>
            <a:ext cx="3810000" cy="27305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6312392"/>
            <a:ext cx="685800" cy="265089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4560"/>
            <a:ext cx="7772400" cy="1362075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57016"/>
            <a:ext cx="7772400" cy="987552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3" y="1689847"/>
            <a:ext cx="8431303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196353"/>
            <a:ext cx="5334000" cy="1362075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60618"/>
            <a:ext cx="5334000" cy="983087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4069804"/>
            <a:ext cx="553878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2" y="445180"/>
            <a:ext cx="5416247" cy="3630168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7" y="632632"/>
            <a:ext cx="5009597" cy="325526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5230906"/>
            <a:ext cx="5532958" cy="865093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tabLst/>
              <a:defRPr sz="1800"/>
            </a:lvl6pPr>
            <a:lvl7pPr marL="2290763" indent="-344488">
              <a:tabLst/>
              <a:defRPr sz="1800"/>
            </a:lvl7pPr>
            <a:lvl8pPr marL="2290763" indent="-344488">
              <a:tabLst/>
              <a:defRPr sz="1800"/>
            </a:lvl8pPr>
            <a:lvl9pPr marL="2290763" indent="-344488">
              <a:tabLst/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690048"/>
            <a:ext cx="356393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368490"/>
            <a:ext cx="3566160" cy="5627498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 marL="2290763" indent="-344488">
              <a:defRPr sz="2000"/>
            </a:lvl7pPr>
            <a:lvl8pPr marL="2290763" indent="-344488">
              <a:defRPr sz="2000"/>
            </a:lvl8pPr>
            <a:lvl9pPr marL="2290763" indent="-344488"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866030"/>
            <a:ext cx="3563938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8" y="505650"/>
            <a:ext cx="3850925" cy="551627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667560"/>
            <a:ext cx="3468664" cy="512472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3520798"/>
            <a:ext cx="4088024" cy="3026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7" y="3682579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241256"/>
            <a:ext cx="4088024" cy="3026020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29" y="403037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2" y="379100"/>
            <a:ext cx="5031327" cy="3443312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8736"/>
            <a:ext cx="7315200" cy="98797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7" y="564564"/>
            <a:ext cx="4653577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116368"/>
            <a:ext cx="3969060" cy="370536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1" y="304998"/>
            <a:ext cx="3598455" cy="3334235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79" y="323141"/>
            <a:ext cx="4792693" cy="3443312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507668"/>
            <a:ext cx="4432860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6106"/>
            <a:ext cx="7315200" cy="99060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2" y="450851"/>
            <a:ext cx="846083" cy="535781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50851"/>
            <a:ext cx="5943600" cy="535781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22" Type="http://schemas.openxmlformats.org/officeDocument/2006/relationships/image" Target="../media/image6.png"/><Relationship Id="rId23" Type="http://schemas.openxmlformats.org/officeDocument/2006/relationships/image" Target="../media/image7.png"/><Relationship Id="rId24" Type="http://schemas.openxmlformats.org/officeDocument/2006/relationships/image" Target="../media/image8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313613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35138"/>
            <a:ext cx="7313613" cy="4056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6314461"/>
            <a:ext cx="1295400" cy="26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2DF66AD8-BC4A-4004-9882-414398D930CA}" type="datetimeFigureOut">
              <a:rPr lang="en-US" smtClean="0"/>
              <a:t>17/02/21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7" y="6305797"/>
            <a:ext cx="3717967" cy="2592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5476097"/>
            <a:ext cx="1483056" cy="8518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3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076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625725" indent="-344488" algn="l" defTabSz="914400" rtl="0" eaLnBrk="1" latinLnBrk="0" hangingPunct="1">
        <a:spcBef>
          <a:spcPct val="20000"/>
        </a:spcBef>
        <a:buSzPct val="90000"/>
        <a:buFontTx/>
        <a:buBlip>
          <a:blip r:embed="rId24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021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313113" indent="-344488" algn="l" defTabSz="914400" rtl="0" eaLnBrk="1" latinLnBrk="0" hangingPunct="1">
        <a:spcBef>
          <a:spcPct val="20000"/>
        </a:spcBef>
        <a:buSzPct val="90000"/>
        <a:buFontTx/>
        <a:buBlip>
          <a:blip r:embed="rId23"/>
        </a:buBlip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n.wikipedia.org/wiki/William_Shakespeare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I5lsuyUNu_4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google.com/search?q=make+a+neck+ruff+out+of+paper&amp;rlz=1C5CHFA_enGB690GB690&amp;oq=make+a+neck+ruff+out+of+paper&amp;aqs=chrome..69i57j0i22i30j0i390.16008j0j7&amp;sourceid=chrome&amp;ie=UTF-8%23kpvalbx=_qNIsYLr7GvTwxgOtzoyAAg11" TargetMode="External"/><Relationship Id="rId3" Type="http://schemas.openxmlformats.org/officeDocument/2006/relationships/hyperlink" Target="http://zenithharriton.com/new-page-6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zn-MlLRJkC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5400" dirty="0" smtClean="0"/>
              <a:t>Ye </a:t>
            </a:r>
            <a:r>
              <a:rPr lang="en-US" sz="5400" dirty="0" err="1" smtClean="0"/>
              <a:t>Olde</a:t>
            </a:r>
            <a:r>
              <a:rPr lang="en-US" sz="5400" dirty="0" smtClean="0"/>
              <a:t> </a:t>
            </a:r>
            <a:r>
              <a:rPr lang="en-US" sz="5400" dirty="0" err="1" smtClean="0"/>
              <a:t>Taske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Performance Practices 2021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535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Performative</a:t>
            </a:r>
            <a:r>
              <a:rPr lang="en-US" dirty="0" smtClean="0"/>
              <a:t>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 smtClean="0"/>
              <a:t>You have 1 hour to prepare a </a:t>
            </a:r>
            <a:r>
              <a:rPr lang="en-US" b="1" dirty="0" err="1" smtClean="0"/>
              <a:t>performative</a:t>
            </a:r>
            <a:r>
              <a:rPr lang="en-US" b="1" dirty="0" smtClean="0"/>
              <a:t> lecture about William Shakespeare.</a:t>
            </a:r>
          </a:p>
          <a:p>
            <a:r>
              <a:rPr lang="en-US" dirty="0" smtClean="0"/>
              <a:t>The following slides will guide you to different themes and sources that you might want to consider in your presentation.</a:t>
            </a:r>
          </a:p>
          <a:p>
            <a:r>
              <a:rPr lang="en-US" dirty="0" smtClean="0"/>
              <a:t>I suggest that you read through these slides and share out the tasks </a:t>
            </a:r>
            <a:r>
              <a:rPr lang="mr-IN" dirty="0" smtClean="0"/>
              <a:t>–</a:t>
            </a:r>
            <a:r>
              <a:rPr lang="en-US" dirty="0" smtClean="0"/>
              <a:t> roughly 3 each </a:t>
            </a:r>
            <a:r>
              <a:rPr lang="mr-IN" dirty="0" smtClean="0"/>
              <a:t>–</a:t>
            </a:r>
            <a:r>
              <a:rPr lang="en-US" dirty="0" smtClean="0"/>
              <a:t> and then reconvene to discuss who will deliver what information.</a:t>
            </a:r>
          </a:p>
          <a:p>
            <a:r>
              <a:rPr lang="en-US" b="1" dirty="0" smtClean="0"/>
              <a:t>The goal is to make your work </a:t>
            </a:r>
            <a:r>
              <a:rPr lang="en-US" b="1" dirty="0" err="1" smtClean="0"/>
              <a:t>performative</a:t>
            </a:r>
            <a:r>
              <a:rPr lang="en-US" b="1" dirty="0"/>
              <a:t> </a:t>
            </a:r>
            <a:r>
              <a:rPr lang="en-US" b="1" dirty="0" smtClean="0"/>
              <a:t>and no more than 10 minutes long.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13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Performative</a:t>
            </a:r>
            <a:r>
              <a:rPr lang="en-US" dirty="0" smtClean="0"/>
              <a:t>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How to make your work </a:t>
            </a:r>
            <a:r>
              <a:rPr lang="en-US" dirty="0" err="1" smtClean="0"/>
              <a:t>performative</a:t>
            </a:r>
            <a:r>
              <a:rPr lang="en-US" dirty="0" smtClean="0"/>
              <a:t>:</a:t>
            </a:r>
          </a:p>
          <a:p>
            <a:r>
              <a:rPr lang="en-US" dirty="0" smtClean="0"/>
              <a:t>How will you speak?</a:t>
            </a:r>
          </a:p>
          <a:p>
            <a:r>
              <a:rPr lang="en-US" dirty="0" smtClean="0"/>
              <a:t>How will you dress?</a:t>
            </a:r>
          </a:p>
          <a:p>
            <a:r>
              <a:rPr lang="en-US" dirty="0" smtClean="0"/>
              <a:t>Will you use background music?</a:t>
            </a:r>
          </a:p>
          <a:p>
            <a:r>
              <a:rPr lang="en-US" dirty="0" smtClean="0"/>
              <a:t>Will you frame your shot with props?</a:t>
            </a:r>
          </a:p>
          <a:p>
            <a:r>
              <a:rPr lang="en-US" dirty="0" smtClean="0"/>
              <a:t>Will you use text to prove your points?</a:t>
            </a:r>
          </a:p>
          <a:p>
            <a:r>
              <a:rPr lang="en-US" dirty="0" smtClean="0"/>
              <a:t>Will you use images to reinforce your points?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204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Performative</a:t>
            </a:r>
            <a:r>
              <a:rPr lang="en-US" dirty="0" smtClean="0"/>
              <a:t>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How to make your work </a:t>
            </a:r>
            <a:r>
              <a:rPr lang="en-US" dirty="0" err="1" smtClean="0"/>
              <a:t>performative</a:t>
            </a:r>
            <a:r>
              <a:rPr lang="en-US" dirty="0" smtClean="0"/>
              <a:t>:</a:t>
            </a:r>
          </a:p>
          <a:p>
            <a:r>
              <a:rPr lang="en-US" dirty="0" smtClean="0"/>
              <a:t>Be interesting and interested </a:t>
            </a:r>
            <a:r>
              <a:rPr lang="mr-IN" dirty="0" smtClean="0"/>
              <a:t>–</a:t>
            </a:r>
            <a:r>
              <a:rPr lang="en-US" dirty="0" smtClean="0"/>
              <a:t> what does the information mean to you?</a:t>
            </a:r>
          </a:p>
          <a:p>
            <a:r>
              <a:rPr lang="en-US" dirty="0" smtClean="0"/>
              <a:t>Be confident!</a:t>
            </a:r>
          </a:p>
          <a:p>
            <a:r>
              <a:rPr lang="en-US" dirty="0" smtClean="0"/>
              <a:t>This is for fun so don’t be afraid of laughing at the results.</a:t>
            </a:r>
          </a:p>
          <a:p>
            <a:r>
              <a:rPr lang="en-US" dirty="0" smtClean="0"/>
              <a:t>Use what the internet has to offer </a:t>
            </a:r>
            <a:r>
              <a:rPr lang="mr-IN" dirty="0" smtClean="0"/>
              <a:t>–</a:t>
            </a:r>
            <a:r>
              <a:rPr lang="en-US" dirty="0" smtClean="0"/>
              <a:t> and - never tell anyone I said this but you should read the </a:t>
            </a:r>
            <a:r>
              <a:rPr lang="en-US" dirty="0"/>
              <a:t>Wikipedia introduction first: </a:t>
            </a:r>
            <a:r>
              <a:rPr lang="en-US" dirty="0">
                <a:hlinkClick r:id="rId2"/>
              </a:rPr>
              <a:t>https://en.wikipedia.org/wiki/</a:t>
            </a:r>
            <a:r>
              <a:rPr lang="en-US" dirty="0" smtClean="0">
                <a:hlinkClick r:id="rId2"/>
              </a:rPr>
              <a:t>William_Shakespeare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717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Shakespeare: Themes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were the themes of some of Shakespeare's writings?</a:t>
            </a:r>
          </a:p>
          <a:p>
            <a:endParaRPr lang="en-US" dirty="0"/>
          </a:p>
          <a:p>
            <a:r>
              <a:rPr lang="en-US" dirty="0" smtClean="0"/>
              <a:t>You should be general initially </a:t>
            </a:r>
            <a:r>
              <a:rPr lang="mr-IN" dirty="0" smtClean="0"/>
              <a:t>–</a:t>
            </a:r>
            <a:r>
              <a:rPr lang="en-US" dirty="0" smtClean="0"/>
              <a:t> but then focus on 2-3 key texts to expand upon the common themes.</a:t>
            </a:r>
          </a:p>
          <a:p>
            <a:endParaRPr lang="en-US" dirty="0"/>
          </a:p>
          <a:p>
            <a:r>
              <a:rPr lang="en-US" dirty="0" smtClean="0"/>
              <a:t>How are these themes relevant to Elizabethan or Jacobean audiences and how are they relevant now?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067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Method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Did Shakespeare have a method</a:t>
            </a:r>
            <a:r>
              <a:rPr lang="mr-IN" dirty="0" smtClean="0"/>
              <a:t>…</a:t>
            </a:r>
            <a:r>
              <a:rPr lang="en-GB" dirty="0" smtClean="0"/>
              <a:t>? </a:t>
            </a:r>
          </a:p>
          <a:p>
            <a:r>
              <a:rPr lang="en-GB" dirty="0" smtClean="0"/>
              <a:t>No.</a:t>
            </a:r>
            <a:endParaRPr lang="en-GB" dirty="0"/>
          </a:p>
          <a:p>
            <a:r>
              <a:rPr lang="en-GB" dirty="0" smtClean="0"/>
              <a:t>But what is ‘typical’ of his work? </a:t>
            </a:r>
          </a:p>
          <a:p>
            <a:r>
              <a:rPr lang="en-GB" dirty="0" smtClean="0"/>
              <a:t>Iambic Pentameter was the rhythmical pattern of language in which the plays were written </a:t>
            </a:r>
            <a:r>
              <a:rPr lang="mr-IN" dirty="0" smtClean="0"/>
              <a:t>–</a:t>
            </a:r>
            <a:r>
              <a:rPr lang="en-GB" dirty="0" smtClean="0"/>
              <a:t> what is this and how does it work?</a:t>
            </a:r>
          </a:p>
          <a:p>
            <a:r>
              <a:rPr lang="en-GB" dirty="0">
                <a:hlinkClick r:id="rId2"/>
              </a:rPr>
              <a:t>https://www.youtube.com/watch?v=</a:t>
            </a:r>
            <a:r>
              <a:rPr lang="en-GB" dirty="0" smtClean="0">
                <a:hlinkClick r:id="rId2"/>
              </a:rPr>
              <a:t>I5lsuyUNu_4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370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Time period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When was Shakespeare writing and when were the plays on the stage?</a:t>
            </a:r>
          </a:p>
          <a:p>
            <a:r>
              <a:rPr lang="en-US" dirty="0" smtClean="0"/>
              <a:t>Who was in power at this time?</a:t>
            </a:r>
          </a:p>
          <a:p>
            <a:r>
              <a:rPr lang="en-US" dirty="0" smtClean="0"/>
              <a:t>How did the rich live </a:t>
            </a:r>
            <a:r>
              <a:rPr lang="mr-IN" dirty="0" smtClean="0"/>
              <a:t>–</a:t>
            </a:r>
            <a:r>
              <a:rPr lang="en-US" dirty="0" smtClean="0"/>
              <a:t> but more important </a:t>
            </a:r>
            <a:r>
              <a:rPr lang="mr-IN" dirty="0" smtClean="0"/>
              <a:t>–</a:t>
            </a:r>
            <a:r>
              <a:rPr lang="en-US" dirty="0" smtClean="0"/>
              <a:t> how did the rest of the people live?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723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Fashion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What was a la mode, de </a:t>
            </a:r>
            <a:r>
              <a:rPr lang="en-US" dirty="0" err="1" smtClean="0"/>
              <a:t>rigueure</a:t>
            </a:r>
            <a:r>
              <a:rPr lang="en-US" dirty="0" smtClean="0"/>
              <a:t>, chic at the time?</a:t>
            </a:r>
          </a:p>
          <a:p>
            <a:r>
              <a:rPr lang="en-US" dirty="0" smtClean="0"/>
              <a:t>How did people move and dress?</a:t>
            </a:r>
          </a:p>
          <a:p>
            <a:r>
              <a:rPr lang="en-US" dirty="0" smtClean="0"/>
              <a:t>What was the typical day-to-day wear and what was the court dress code?</a:t>
            </a:r>
          </a:p>
          <a:p>
            <a:r>
              <a:rPr lang="en-US" dirty="0" smtClean="0"/>
              <a:t>Can you make a neck ruff out of paper to wear during your presentation? (to examples below)</a:t>
            </a:r>
          </a:p>
          <a:p>
            <a:r>
              <a:rPr lang="en-US" sz="1100" dirty="0">
                <a:hlinkClick r:id="rId2"/>
              </a:rPr>
              <a:t>https://www.google.com/search?q=make+a+neck+ruff+out+of+paper&amp;rlz=1C5CHFA_enGB690GB690&amp;oq=make+a+neck+ruff+out+of+paper&amp;aqs=chrome..69i57j0i22i30j0i390.16008j0j7&amp;sourceid=chrome&amp;ie=UTF-8#kpvalbx=</a:t>
            </a:r>
            <a:r>
              <a:rPr lang="en-US" sz="1100" dirty="0" smtClean="0">
                <a:hlinkClick r:id="rId2"/>
              </a:rPr>
              <a:t>_qNIsYLr7GvTwxgOtzoyAAg11</a:t>
            </a:r>
            <a:r>
              <a:rPr lang="en-US" sz="1100" dirty="0" smtClean="0"/>
              <a:t> </a:t>
            </a:r>
            <a:endParaRPr lang="en-US" dirty="0"/>
          </a:p>
          <a:p>
            <a:r>
              <a:rPr lang="en-US" dirty="0">
                <a:hlinkClick r:id="rId3"/>
              </a:rPr>
              <a:t>http://zenithharriton.com/new-page-</a:t>
            </a:r>
            <a:r>
              <a:rPr lang="en-US" dirty="0" smtClean="0">
                <a:hlinkClick r:id="rId3"/>
              </a:rPr>
              <a:t>61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470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Shakespeare: Human Rights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can we tell if the general populous had human rights or not?</a:t>
            </a:r>
          </a:p>
          <a:p>
            <a:r>
              <a:rPr lang="en-US" dirty="0" smtClean="0"/>
              <a:t>Who are the commentators of the time?</a:t>
            </a:r>
          </a:p>
          <a:p>
            <a:r>
              <a:rPr lang="en-US" dirty="0" smtClean="0"/>
              <a:t>Who was also writing about this period of time?</a:t>
            </a:r>
          </a:p>
          <a:p>
            <a:r>
              <a:rPr lang="en-US" dirty="0" smtClean="0"/>
              <a:t>What art and music was being created during </a:t>
            </a:r>
            <a:r>
              <a:rPr lang="en-US" dirty="0"/>
              <a:t>and after </a:t>
            </a:r>
            <a:r>
              <a:rPr lang="en-US" dirty="0" smtClean="0"/>
              <a:t>Shakespeare’s lifetime?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161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Religion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US" dirty="0" smtClean="0"/>
          </a:p>
          <a:p>
            <a:r>
              <a:rPr lang="en-US" dirty="0" smtClean="0"/>
              <a:t>Did religion shape society (probably), and influence the way that England was ruled (yes) and if so </a:t>
            </a:r>
            <a:r>
              <a:rPr lang="mr-IN" dirty="0" smtClean="0"/>
              <a:t>–</a:t>
            </a:r>
            <a:r>
              <a:rPr lang="en-US" dirty="0" smtClean="0"/>
              <a:t> how would the prevalent thoughts about religion have impacted Shakespeare’s work and the playing of his drama?</a:t>
            </a:r>
          </a:p>
          <a:p>
            <a:r>
              <a:rPr lang="en-US" dirty="0" smtClean="0"/>
              <a:t>What was the most popular religion of the time and were there any tensions that would effect day-to-day living?</a:t>
            </a:r>
          </a:p>
          <a:p>
            <a:r>
              <a:rPr lang="en-US" dirty="0" smtClean="0"/>
              <a:t>Were there any wars on the horizon or had any wars just finished?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695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Performance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do we know how the works of Shakespeare</a:t>
            </a:r>
            <a:r>
              <a:rPr lang="en-US" dirty="0"/>
              <a:t> </a:t>
            </a:r>
            <a:r>
              <a:rPr lang="en-US" dirty="0" smtClean="0"/>
              <a:t>sounded in performance?</a:t>
            </a:r>
          </a:p>
          <a:p>
            <a:endParaRPr lang="en-US" dirty="0" smtClean="0"/>
          </a:p>
          <a:p>
            <a:r>
              <a:rPr lang="en-US" dirty="0" smtClean="0"/>
              <a:t>What sources are there to dictate how a play might have looked and sounded in a theatre?</a:t>
            </a:r>
          </a:p>
          <a:p>
            <a:endParaRPr lang="en-US" dirty="0"/>
          </a:p>
          <a:p>
            <a:r>
              <a:rPr lang="en-US" dirty="0" smtClean="0"/>
              <a:t>What evidence is there today of how the work was staged?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000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Shakespeare: </a:t>
            </a:r>
            <a:r>
              <a:rPr lang="en-US" dirty="0" smtClean="0"/>
              <a:t>Legacy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evidence of Shakespeare still exists today?</a:t>
            </a:r>
          </a:p>
          <a:p>
            <a:r>
              <a:rPr lang="en-US" dirty="0" smtClean="0"/>
              <a:t>What is/was the impact of the work, life and history of William Shakespeare?</a:t>
            </a:r>
          </a:p>
          <a:p>
            <a:r>
              <a:rPr lang="en-US" dirty="0" smtClean="0"/>
              <a:t>Has any part of Shakespeare’s text found its way in to everyday life (hint </a:t>
            </a:r>
            <a:r>
              <a:rPr lang="mr-IN" dirty="0" smtClean="0"/>
              <a:t>–</a:t>
            </a:r>
            <a:r>
              <a:rPr lang="en-US" dirty="0" smtClean="0"/>
              <a:t> yes </a:t>
            </a:r>
            <a:r>
              <a:rPr lang="mr-IN" dirty="0" smtClean="0"/>
              <a:t>–</a:t>
            </a:r>
            <a:r>
              <a:rPr lang="en-US" dirty="0" smtClean="0"/>
              <a:t> absolutely)?</a:t>
            </a:r>
          </a:p>
          <a:p>
            <a:endParaRPr lang="en-US" dirty="0"/>
          </a:p>
          <a:p>
            <a:r>
              <a:rPr lang="en-US" dirty="0">
                <a:hlinkClick r:id="rId2"/>
              </a:rPr>
              <a:t>https://www.youtube.com/watch?v=zn-</a:t>
            </a:r>
            <a:r>
              <a:rPr lang="en-US" dirty="0" smtClean="0">
                <a:hlinkClick r:id="rId2"/>
              </a:rPr>
              <a:t>MlLRJkCs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902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luck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purpose of this task is to have a laugh </a:t>
            </a:r>
            <a:r>
              <a:rPr lang="mr-IN" dirty="0" smtClean="0"/>
              <a:t>–</a:t>
            </a:r>
            <a:r>
              <a:rPr lang="en-US" dirty="0" smtClean="0"/>
              <a:t> really.</a:t>
            </a:r>
          </a:p>
          <a:p>
            <a:endParaRPr lang="en-US" dirty="0"/>
          </a:p>
          <a:p>
            <a:r>
              <a:rPr lang="en-US" dirty="0" smtClean="0"/>
              <a:t>Obviously, this is also a rehearsal for your assignment so the process of looking at a topic through a theatre creation contextual lens is very good practice for researching and identifying good information for you own work. </a:t>
            </a:r>
          </a:p>
          <a:p>
            <a:r>
              <a:rPr lang="en-US" b="1" dirty="0" smtClean="0"/>
              <a:t>Enjoy it, discuss it and present it!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28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jpeg"/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254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Inkwell.thmx</Template>
  <TotalTime>41</TotalTime>
  <Words>803</Words>
  <Application>Microsoft Macintosh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Inkwell</vt:lpstr>
      <vt:lpstr>Ye Olde Taske</vt:lpstr>
      <vt:lpstr>Performative Lecture</vt:lpstr>
      <vt:lpstr>Performative Lecture</vt:lpstr>
      <vt:lpstr>Performative Lecture</vt:lpstr>
      <vt:lpstr>Shakespeare: Themes</vt:lpstr>
      <vt:lpstr>Shakespeare: Method</vt:lpstr>
      <vt:lpstr>Shakespeare: Time period</vt:lpstr>
      <vt:lpstr>Shakespeare: Fashion</vt:lpstr>
      <vt:lpstr>Shakespeare: Human Rights</vt:lpstr>
      <vt:lpstr>Shakespeare: Religion</vt:lpstr>
      <vt:lpstr>Shakespeare: Performance</vt:lpstr>
      <vt:lpstr>Shakespeare: Legacy</vt:lpstr>
      <vt:lpstr>Good luck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 Olde Taske</dc:title>
  <dc:creator>Jonathan</dc:creator>
  <cp:lastModifiedBy>Jonathan</cp:lastModifiedBy>
  <cp:revision>6</cp:revision>
  <dcterms:created xsi:type="dcterms:W3CDTF">2021-02-17T08:15:42Z</dcterms:created>
  <dcterms:modified xsi:type="dcterms:W3CDTF">2021-02-17T08:57:21Z</dcterms:modified>
</cp:coreProperties>
</file>