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65" r:id="rId4"/>
    <p:sldId id="258" r:id="rId5"/>
    <p:sldId id="264" r:id="rId6"/>
    <p:sldId id="259" r:id="rId7"/>
    <p:sldId id="261" r:id="rId8"/>
    <p:sldId id="262" r:id="rId9"/>
    <p:sldId id="263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2F4AE7-7B01-CA0C-9147-86275CBC52EE}" v="3" dt="2022-07-24T01:37:47.213"/>
    <p1510:client id="{183EC66B-AB60-81DE-BBF4-637BD9007527}" v="871" dt="2022-07-24T04:22:56.601"/>
    <p1510:client id="{1E42571B-58C4-1062-C7B1-4A0D7AAF6B03}" v="538" dt="2022-07-23T14:11:02.522"/>
    <p1510:client id="{22EC1B4B-4713-5ABD-0BC8-693ABC081CBC}" v="150" dt="2022-07-21T15:01:57.750"/>
    <p1510:client id="{57FE0DBC-CBA0-B125-E7E1-F0E0BC1346B2}" v="14" dt="2022-07-24T13:40:38.669"/>
    <p1510:client id="{8CA30F45-C3BF-D54A-8316-52FCAA8C542D}" v="100" dt="2022-07-21T14:15:19.324"/>
    <p1510:client id="{B2215965-6706-483F-B18A-A65E7A896E20}" v="6" dt="2022-07-21T13:37:49.580"/>
    <p1510:client id="{E2396EF9-0863-A01B-81E6-D0C7F0F16BE9}" v="1412" dt="2022-07-24T06:46:26.870"/>
    <p1510:client id="{FF81F6A6-2CE4-D1C2-5441-763A3F747DD9}" v="2" dt="2022-07-21T13:58:21.7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sabeta Tatulescu (2118581)" userId="S::2118581@student.uwtsd.ac.uk::901a7281-c959-4201-8ed2-5ba10e43476b" providerId="AD" clId="Web-{1E42571B-58C4-1062-C7B1-4A0D7AAF6B03}"/>
    <pc:docChg chg="modSld">
      <pc:chgData name="Elisabeta Tatulescu (2118581)" userId="S::2118581@student.uwtsd.ac.uk::901a7281-c959-4201-8ed2-5ba10e43476b" providerId="AD" clId="Web-{1E42571B-58C4-1062-C7B1-4A0D7AAF6B03}" dt="2022-07-23T14:11:01.350" v="550" actId="20577"/>
      <pc:docMkLst>
        <pc:docMk/>
      </pc:docMkLst>
      <pc:sldChg chg="addSp delSp modSp mod setBg">
        <pc:chgData name="Elisabeta Tatulescu (2118581)" userId="S::2118581@student.uwtsd.ac.uk::901a7281-c959-4201-8ed2-5ba10e43476b" providerId="AD" clId="Web-{1E42571B-58C4-1062-C7B1-4A0D7AAF6B03}" dt="2022-07-23T14:11:01.350" v="550" actId="20577"/>
        <pc:sldMkLst>
          <pc:docMk/>
          <pc:sldMk cId="2043303557" sldId="259"/>
        </pc:sldMkLst>
        <pc:spChg chg="mod">
          <ac:chgData name="Elisabeta Tatulescu (2118581)" userId="S::2118581@student.uwtsd.ac.uk::901a7281-c959-4201-8ed2-5ba10e43476b" providerId="AD" clId="Web-{1E42571B-58C4-1062-C7B1-4A0D7AAF6B03}" dt="2022-07-23T13:54:33.390" v="67" actId="1076"/>
          <ac:spMkLst>
            <pc:docMk/>
            <pc:sldMk cId="2043303557" sldId="259"/>
            <ac:spMk id="2" creationId="{73C7E083-887E-2A7C-9310-D0DF55A8C8C8}"/>
          </ac:spMkLst>
        </pc:spChg>
        <pc:spChg chg="del mod">
          <ac:chgData name="Elisabeta Tatulescu (2118581)" userId="S::2118581@student.uwtsd.ac.uk::901a7281-c959-4201-8ed2-5ba10e43476b" providerId="AD" clId="Web-{1E42571B-58C4-1062-C7B1-4A0D7AAF6B03}" dt="2022-07-23T13:52:32.778" v="43"/>
          <ac:spMkLst>
            <pc:docMk/>
            <pc:sldMk cId="2043303557" sldId="259"/>
            <ac:spMk id="3" creationId="{F2F65D05-C9C0-7592-F444-CEE7B91CAD5F}"/>
          </ac:spMkLst>
        </pc:spChg>
        <pc:spChg chg="add mod">
          <ac:chgData name="Elisabeta Tatulescu (2118581)" userId="S::2118581@student.uwtsd.ac.uk::901a7281-c959-4201-8ed2-5ba10e43476b" providerId="AD" clId="Web-{1E42571B-58C4-1062-C7B1-4A0D7AAF6B03}" dt="2022-07-23T14:11:01.350" v="550" actId="20577"/>
          <ac:spMkLst>
            <pc:docMk/>
            <pc:sldMk cId="2043303557" sldId="259"/>
            <ac:spMk id="4" creationId="{71654CB3-9E62-F569-5737-1221E4D120BF}"/>
          </ac:spMkLst>
        </pc:spChg>
        <pc:spChg chg="add">
          <ac:chgData name="Elisabeta Tatulescu (2118581)" userId="S::2118581@student.uwtsd.ac.uk::901a7281-c959-4201-8ed2-5ba10e43476b" providerId="AD" clId="Web-{1E42571B-58C4-1062-C7B1-4A0D7AAF6B03}" dt="2022-07-23T13:53:58.608" v="63"/>
          <ac:spMkLst>
            <pc:docMk/>
            <pc:sldMk cId="2043303557" sldId="259"/>
            <ac:spMk id="10" creationId="{FAFB3478-4AEC-431E-93B2-1593839C16DA}"/>
          </ac:spMkLst>
        </pc:spChg>
        <pc:spChg chg="add">
          <ac:chgData name="Elisabeta Tatulescu (2118581)" userId="S::2118581@student.uwtsd.ac.uk::901a7281-c959-4201-8ed2-5ba10e43476b" providerId="AD" clId="Web-{1E42571B-58C4-1062-C7B1-4A0D7AAF6B03}" dt="2022-07-23T13:53:58.608" v="63"/>
          <ac:spMkLst>
            <pc:docMk/>
            <pc:sldMk cId="2043303557" sldId="259"/>
            <ac:spMk id="12" creationId="{A8A68745-355E-4D81-AA5F-942C71082A1E}"/>
          </ac:spMkLst>
        </pc:spChg>
        <pc:spChg chg="add">
          <ac:chgData name="Elisabeta Tatulescu (2118581)" userId="S::2118581@student.uwtsd.ac.uk::901a7281-c959-4201-8ed2-5ba10e43476b" providerId="AD" clId="Web-{1E42571B-58C4-1062-C7B1-4A0D7AAF6B03}" dt="2022-07-23T13:53:58.608" v="63"/>
          <ac:spMkLst>
            <pc:docMk/>
            <pc:sldMk cId="2043303557" sldId="259"/>
            <ac:spMk id="14" creationId="{61D32E23-CD34-4C85-8167-14669FD3E0CA}"/>
          </ac:spMkLst>
        </pc:spChg>
        <pc:spChg chg="add">
          <ac:chgData name="Elisabeta Tatulescu (2118581)" userId="S::2118581@student.uwtsd.ac.uk::901a7281-c959-4201-8ed2-5ba10e43476b" providerId="AD" clId="Web-{1E42571B-58C4-1062-C7B1-4A0D7AAF6B03}" dt="2022-07-23T13:53:58.608" v="63"/>
          <ac:spMkLst>
            <pc:docMk/>
            <pc:sldMk cId="2043303557" sldId="259"/>
            <ac:spMk id="16" creationId="{2E922E9E-A29B-4164-A634-B718A43369CA}"/>
          </ac:spMkLst>
        </pc:spChg>
        <pc:picChg chg="add del mod">
          <ac:chgData name="Elisabeta Tatulescu (2118581)" userId="S::2118581@student.uwtsd.ac.uk::901a7281-c959-4201-8ed2-5ba10e43476b" providerId="AD" clId="Web-{1E42571B-58C4-1062-C7B1-4A0D7AAF6B03}" dt="2022-07-23T13:58:06.692" v="101"/>
          <ac:picMkLst>
            <pc:docMk/>
            <pc:sldMk cId="2043303557" sldId="259"/>
            <ac:picMk id="5" creationId="{E344FC5B-EAC0-292A-7652-6A29F9A43F90}"/>
          </ac:picMkLst>
        </pc:picChg>
        <pc:picChg chg="add mod">
          <ac:chgData name="Elisabeta Tatulescu (2118581)" userId="S::2118581@student.uwtsd.ac.uk::901a7281-c959-4201-8ed2-5ba10e43476b" providerId="AD" clId="Web-{1E42571B-58C4-1062-C7B1-4A0D7AAF6B03}" dt="2022-07-23T13:58:26.130" v="107" actId="1076"/>
          <ac:picMkLst>
            <pc:docMk/>
            <pc:sldMk cId="2043303557" sldId="259"/>
            <ac:picMk id="6" creationId="{7CCE489D-6B34-C261-4F28-75410CF104C9}"/>
          </ac:picMkLst>
        </pc:picChg>
      </pc:sldChg>
      <pc:sldChg chg="modSp">
        <pc:chgData name="Elisabeta Tatulescu (2118581)" userId="S::2118581@student.uwtsd.ac.uk::901a7281-c959-4201-8ed2-5ba10e43476b" providerId="AD" clId="Web-{1E42571B-58C4-1062-C7B1-4A0D7AAF6B03}" dt="2022-07-23T14:08:49.332" v="522" actId="20577"/>
        <pc:sldMkLst>
          <pc:docMk/>
          <pc:sldMk cId="3766338923" sldId="260"/>
        </pc:sldMkLst>
        <pc:spChg chg="mod">
          <ac:chgData name="Elisabeta Tatulescu (2118581)" userId="S::2118581@student.uwtsd.ac.uk::901a7281-c959-4201-8ed2-5ba10e43476b" providerId="AD" clId="Web-{1E42571B-58C4-1062-C7B1-4A0D7AAF6B03}" dt="2022-07-23T14:02:04.276" v="239" actId="20577"/>
          <ac:spMkLst>
            <pc:docMk/>
            <pc:sldMk cId="3766338923" sldId="260"/>
            <ac:spMk id="2" creationId="{BA682246-20F7-7704-A22F-AA74C92934DD}"/>
          </ac:spMkLst>
        </pc:spChg>
        <pc:spChg chg="mod">
          <ac:chgData name="Elisabeta Tatulescu (2118581)" userId="S::2118581@student.uwtsd.ac.uk::901a7281-c959-4201-8ed2-5ba10e43476b" providerId="AD" clId="Web-{1E42571B-58C4-1062-C7B1-4A0D7AAF6B03}" dt="2022-07-23T14:08:49.332" v="522" actId="20577"/>
          <ac:spMkLst>
            <pc:docMk/>
            <pc:sldMk cId="3766338923" sldId="260"/>
            <ac:spMk id="3" creationId="{7BD2A37F-EB48-6BFB-5519-405C0672A2C1}"/>
          </ac:spMkLst>
        </pc:spChg>
      </pc:sldChg>
    </pc:docChg>
  </pc:docChgLst>
  <pc:docChgLst>
    <pc:chgData name="Liviu Hadirca (2119291)" userId="S::2119291@student.uwtsd.ac.uk::3d86f71c-c474-452f-91e9-8a05239c03aa" providerId="AD" clId="Web-{183EC66B-AB60-81DE-BBF4-637BD9007527}"/>
    <pc:docChg chg="addSld modSld sldOrd">
      <pc:chgData name="Liviu Hadirca (2119291)" userId="S::2119291@student.uwtsd.ac.uk::3d86f71c-c474-452f-91e9-8a05239c03aa" providerId="AD" clId="Web-{183EC66B-AB60-81DE-BBF4-637BD9007527}" dt="2022-07-24T04:21:14.702" v="853" actId="20577"/>
      <pc:docMkLst>
        <pc:docMk/>
      </pc:docMkLst>
      <pc:sldChg chg="modSp">
        <pc:chgData name="Liviu Hadirca (2119291)" userId="S::2119291@student.uwtsd.ac.uk::3d86f71c-c474-452f-91e9-8a05239c03aa" providerId="AD" clId="Web-{183EC66B-AB60-81DE-BBF4-637BD9007527}" dt="2022-07-24T02:59:36.359" v="323" actId="20577"/>
        <pc:sldMkLst>
          <pc:docMk/>
          <pc:sldMk cId="109857222" sldId="256"/>
        </pc:sldMkLst>
        <pc:spChg chg="mod">
          <ac:chgData name="Liviu Hadirca (2119291)" userId="S::2119291@student.uwtsd.ac.uk::3d86f71c-c474-452f-91e9-8a05239c03aa" providerId="AD" clId="Web-{183EC66B-AB60-81DE-BBF4-637BD9007527}" dt="2022-07-24T02:59:36.359" v="32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Liviu Hadirca (2119291)" userId="S::2119291@student.uwtsd.ac.uk::3d86f71c-c474-452f-91e9-8a05239c03aa" providerId="AD" clId="Web-{183EC66B-AB60-81DE-BBF4-637BD9007527}" dt="2022-07-24T02:26:31.380" v="69" actId="20577"/>
        <pc:sldMkLst>
          <pc:docMk/>
          <pc:sldMk cId="955091748" sldId="257"/>
        </pc:sldMkLst>
        <pc:spChg chg="mod">
          <ac:chgData name="Liviu Hadirca (2119291)" userId="S::2119291@student.uwtsd.ac.uk::3d86f71c-c474-452f-91e9-8a05239c03aa" providerId="AD" clId="Web-{183EC66B-AB60-81DE-BBF4-637BD9007527}" dt="2022-07-24T02:26:31.380" v="69" actId="20577"/>
          <ac:spMkLst>
            <pc:docMk/>
            <pc:sldMk cId="955091748" sldId="257"/>
            <ac:spMk id="3" creationId="{BCD74DFF-F409-6E26-34C5-FCC7937C4864}"/>
          </ac:spMkLst>
        </pc:spChg>
      </pc:sldChg>
      <pc:sldChg chg="modSp">
        <pc:chgData name="Liviu Hadirca (2119291)" userId="S::2119291@student.uwtsd.ac.uk::3d86f71c-c474-452f-91e9-8a05239c03aa" providerId="AD" clId="Web-{183EC66B-AB60-81DE-BBF4-637BD9007527}" dt="2022-07-24T03:12:58.783" v="386" actId="20577"/>
        <pc:sldMkLst>
          <pc:docMk/>
          <pc:sldMk cId="2292188075" sldId="258"/>
        </pc:sldMkLst>
        <pc:spChg chg="mod">
          <ac:chgData name="Liviu Hadirca (2119291)" userId="S::2119291@student.uwtsd.ac.uk::3d86f71c-c474-452f-91e9-8a05239c03aa" providerId="AD" clId="Web-{183EC66B-AB60-81DE-BBF4-637BD9007527}" dt="2022-07-24T02:49:09.963" v="220" actId="20577"/>
          <ac:spMkLst>
            <pc:docMk/>
            <pc:sldMk cId="2292188075" sldId="258"/>
            <ac:spMk id="2" creationId="{69735CE8-4A96-5505-2184-A0DB0951D4C6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3:12:58.783" v="386" actId="20577"/>
          <ac:spMkLst>
            <pc:docMk/>
            <pc:sldMk cId="2292188075" sldId="258"/>
            <ac:spMk id="3" creationId="{2E14DC12-4CBC-1AFF-F5B4-3D80CEF56128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2:29:38.378" v="85" actId="20577"/>
          <ac:spMkLst>
            <pc:docMk/>
            <pc:sldMk cId="2292188075" sldId="258"/>
            <ac:spMk id="5" creationId="{9F5456B9-3535-BA77-D3BD-48A0F3614444}"/>
          </ac:spMkLst>
        </pc:spChg>
        <pc:picChg chg="mod">
          <ac:chgData name="Liviu Hadirca (2119291)" userId="S::2119291@student.uwtsd.ac.uk::3d86f71c-c474-452f-91e9-8a05239c03aa" providerId="AD" clId="Web-{183EC66B-AB60-81DE-BBF4-637BD9007527}" dt="2022-07-24T02:28:49.500" v="82" actId="1076"/>
          <ac:picMkLst>
            <pc:docMk/>
            <pc:sldMk cId="2292188075" sldId="258"/>
            <ac:picMk id="4" creationId="{D7E27169-0611-0A27-24CD-CF3D3A37111A}"/>
          </ac:picMkLst>
        </pc:picChg>
      </pc:sldChg>
      <pc:sldChg chg="modSp">
        <pc:chgData name="Liviu Hadirca (2119291)" userId="S::2119291@student.uwtsd.ac.uk::3d86f71c-c474-452f-91e9-8a05239c03aa" providerId="AD" clId="Web-{183EC66B-AB60-81DE-BBF4-637BD9007527}" dt="2022-07-24T03:45:39.365" v="516" actId="20577"/>
        <pc:sldMkLst>
          <pc:docMk/>
          <pc:sldMk cId="2043303557" sldId="259"/>
        </pc:sldMkLst>
        <pc:spChg chg="mod">
          <ac:chgData name="Liviu Hadirca (2119291)" userId="S::2119291@student.uwtsd.ac.uk::3d86f71c-c474-452f-91e9-8a05239c03aa" providerId="AD" clId="Web-{183EC66B-AB60-81DE-BBF4-637BD9007527}" dt="2022-07-24T03:45:39.365" v="516" actId="20577"/>
          <ac:spMkLst>
            <pc:docMk/>
            <pc:sldMk cId="2043303557" sldId="259"/>
            <ac:spMk id="2" creationId="{73C7E083-887E-2A7C-9310-D0DF55A8C8C8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2:45:13.712" v="209" actId="14100"/>
          <ac:spMkLst>
            <pc:docMk/>
            <pc:sldMk cId="2043303557" sldId="259"/>
            <ac:spMk id="5" creationId="{DB28738D-0BA5-992F-A1B0-F4BDC4592035}"/>
          </ac:spMkLst>
        </pc:spChg>
        <pc:picChg chg="mod">
          <ac:chgData name="Liviu Hadirca (2119291)" userId="S::2119291@student.uwtsd.ac.uk::3d86f71c-c474-452f-91e9-8a05239c03aa" providerId="AD" clId="Web-{183EC66B-AB60-81DE-BBF4-637BD9007527}" dt="2022-07-24T02:44:58.108" v="203" actId="1076"/>
          <ac:picMkLst>
            <pc:docMk/>
            <pc:sldMk cId="2043303557" sldId="259"/>
            <ac:picMk id="3" creationId="{5313392F-EB6B-16AB-582C-4E7CEB3058DD}"/>
          </ac:picMkLst>
        </pc:picChg>
      </pc:sldChg>
      <pc:sldChg chg="modSp">
        <pc:chgData name="Liviu Hadirca (2119291)" userId="S::2119291@student.uwtsd.ac.uk::3d86f71c-c474-452f-91e9-8a05239c03aa" providerId="AD" clId="Web-{183EC66B-AB60-81DE-BBF4-637BD9007527}" dt="2022-07-24T03:46:57.292" v="532" actId="14100"/>
        <pc:sldMkLst>
          <pc:docMk/>
          <pc:sldMk cId="3674415875" sldId="261"/>
        </pc:sldMkLst>
        <pc:spChg chg="mod">
          <ac:chgData name="Liviu Hadirca (2119291)" userId="S::2119291@student.uwtsd.ac.uk::3d86f71c-c474-452f-91e9-8a05239c03aa" providerId="AD" clId="Web-{183EC66B-AB60-81DE-BBF4-637BD9007527}" dt="2022-07-24T03:46:57.292" v="532" actId="14100"/>
          <ac:spMkLst>
            <pc:docMk/>
            <pc:sldMk cId="3674415875" sldId="261"/>
            <ac:spMk id="2" creationId="{165F8052-4193-AD5F-0A00-0C4A45F46A27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3:43:16.475" v="509" actId="20577"/>
          <ac:spMkLst>
            <pc:docMk/>
            <pc:sldMk cId="3674415875" sldId="261"/>
            <ac:spMk id="3" creationId="{2C86894F-0536-3C39-0831-56D7DB32856E}"/>
          </ac:spMkLst>
        </pc:spChg>
      </pc:sldChg>
      <pc:sldChg chg="addSp delSp modSp">
        <pc:chgData name="Liviu Hadirca (2119291)" userId="S::2119291@student.uwtsd.ac.uk::3d86f71c-c474-452f-91e9-8a05239c03aa" providerId="AD" clId="Web-{183EC66B-AB60-81DE-BBF4-637BD9007527}" dt="2022-07-24T04:17:58.703" v="802" actId="1076"/>
        <pc:sldMkLst>
          <pc:docMk/>
          <pc:sldMk cId="3455584759" sldId="262"/>
        </pc:sldMkLst>
        <pc:spChg chg="mod">
          <ac:chgData name="Liviu Hadirca (2119291)" userId="S::2119291@student.uwtsd.ac.uk::3d86f71c-c474-452f-91e9-8a05239c03aa" providerId="AD" clId="Web-{183EC66B-AB60-81DE-BBF4-637BD9007527}" dt="2022-07-24T03:54:04.307" v="535" actId="20577"/>
          <ac:spMkLst>
            <pc:docMk/>
            <pc:sldMk cId="3455584759" sldId="262"/>
            <ac:spMk id="2" creationId="{E7BE196F-F59A-018B-4035-9483B5024869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4:14:29.329" v="785" actId="20577"/>
          <ac:spMkLst>
            <pc:docMk/>
            <pc:sldMk cId="3455584759" sldId="262"/>
            <ac:spMk id="3" creationId="{35097DA9-BA0F-A4E2-61C9-D54EE7066548}"/>
          </ac:spMkLst>
        </pc:spChg>
        <pc:spChg chg="del mod">
          <ac:chgData name="Liviu Hadirca (2119291)" userId="S::2119291@student.uwtsd.ac.uk::3d86f71c-c474-452f-91e9-8a05239c03aa" providerId="AD" clId="Web-{183EC66B-AB60-81DE-BBF4-637BD9007527}" dt="2022-07-24T02:38:39.519" v="202"/>
          <ac:spMkLst>
            <pc:docMk/>
            <pc:sldMk cId="3455584759" sldId="262"/>
            <ac:spMk id="4" creationId="{AAE1806D-F88B-8338-75AA-C171C6111FB3}"/>
          </ac:spMkLst>
        </pc:spChg>
        <pc:picChg chg="add mod">
          <ac:chgData name="Liviu Hadirca (2119291)" userId="S::2119291@student.uwtsd.ac.uk::3d86f71c-c474-452f-91e9-8a05239c03aa" providerId="AD" clId="Web-{183EC66B-AB60-81DE-BBF4-637BD9007527}" dt="2022-07-24T04:17:58.703" v="802" actId="1076"/>
          <ac:picMkLst>
            <pc:docMk/>
            <pc:sldMk cId="3455584759" sldId="262"/>
            <ac:picMk id="5" creationId="{384B8501-3C6A-D7A3-98F3-A15B9BCBFA5B}"/>
          </ac:picMkLst>
        </pc:picChg>
      </pc:sldChg>
      <pc:sldChg chg="modSp">
        <pc:chgData name="Liviu Hadirca (2119291)" userId="S::2119291@student.uwtsd.ac.uk::3d86f71c-c474-452f-91e9-8a05239c03aa" providerId="AD" clId="Web-{183EC66B-AB60-81DE-BBF4-637BD9007527}" dt="2022-07-24T04:17:58.891" v="807" actId="20577"/>
        <pc:sldMkLst>
          <pc:docMk/>
          <pc:sldMk cId="278831021" sldId="263"/>
        </pc:sldMkLst>
        <pc:spChg chg="mod">
          <ac:chgData name="Liviu Hadirca (2119291)" userId="S::2119291@student.uwtsd.ac.uk::3d86f71c-c474-452f-91e9-8a05239c03aa" providerId="AD" clId="Web-{183EC66B-AB60-81DE-BBF4-637BD9007527}" dt="2022-07-24T04:17:58.891" v="807" actId="20577"/>
          <ac:spMkLst>
            <pc:docMk/>
            <pc:sldMk cId="278831021" sldId="263"/>
            <ac:spMk id="3" creationId="{10BCD18B-5D05-A470-A17C-8CD59715DB7F}"/>
          </ac:spMkLst>
        </pc:spChg>
      </pc:sldChg>
      <pc:sldChg chg="addSp modSp">
        <pc:chgData name="Liviu Hadirca (2119291)" userId="S::2119291@student.uwtsd.ac.uk::3d86f71c-c474-452f-91e9-8a05239c03aa" providerId="AD" clId="Web-{183EC66B-AB60-81DE-BBF4-637BD9007527}" dt="2022-07-24T03:21:53.903" v="417" actId="20577"/>
        <pc:sldMkLst>
          <pc:docMk/>
          <pc:sldMk cId="4085107732" sldId="264"/>
        </pc:sldMkLst>
        <pc:spChg chg="mod">
          <ac:chgData name="Liviu Hadirca (2119291)" userId="S::2119291@student.uwtsd.ac.uk::3d86f71c-c474-452f-91e9-8a05239c03aa" providerId="AD" clId="Web-{183EC66B-AB60-81DE-BBF4-637BD9007527}" dt="2022-07-24T02:48:58.196" v="219" actId="20577"/>
          <ac:spMkLst>
            <pc:docMk/>
            <pc:sldMk cId="4085107732" sldId="264"/>
            <ac:spMk id="2" creationId="{598728A1-75B1-E078-AA49-6A361C8ED9B6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3:21:53.903" v="417" actId="20577"/>
          <ac:spMkLst>
            <pc:docMk/>
            <pc:sldMk cId="4085107732" sldId="264"/>
            <ac:spMk id="3" creationId="{CBFD9BC1-751C-C04D-379D-2CB1E4DBF7D0}"/>
          </ac:spMkLst>
        </pc:spChg>
        <pc:spChg chg="add mod">
          <ac:chgData name="Liviu Hadirca (2119291)" userId="S::2119291@student.uwtsd.ac.uk::3d86f71c-c474-452f-91e9-8a05239c03aa" providerId="AD" clId="Web-{183EC66B-AB60-81DE-BBF4-637BD9007527}" dt="2022-07-24T02:37:00.778" v="187" actId="1076"/>
          <ac:spMkLst>
            <pc:docMk/>
            <pc:sldMk cId="4085107732" sldId="264"/>
            <ac:spMk id="4" creationId="{B9900939-91D7-75D3-0F23-14197C0AA0D7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2:35:33.450" v="169" actId="20577"/>
          <ac:spMkLst>
            <pc:docMk/>
            <pc:sldMk cId="4085107732" sldId="264"/>
            <ac:spMk id="13" creationId="{A7F76E94-1087-23A2-0277-69316FE51E07}"/>
          </ac:spMkLst>
        </pc:spChg>
      </pc:sldChg>
      <pc:sldChg chg="addSp modSp new mod ord setBg addAnim">
        <pc:chgData name="Liviu Hadirca (2119291)" userId="S::2119291@student.uwtsd.ac.uk::3d86f71c-c474-452f-91e9-8a05239c03aa" providerId="AD" clId="Web-{183EC66B-AB60-81DE-BBF4-637BD9007527}" dt="2022-07-24T03:11:37.043" v="377"/>
        <pc:sldMkLst>
          <pc:docMk/>
          <pc:sldMk cId="1162632296" sldId="265"/>
        </pc:sldMkLst>
        <pc:spChg chg="mo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2" creationId="{99482CFC-4FAE-605D-45FD-0D3A5A6B9E02}"/>
          </ac:spMkLst>
        </pc:spChg>
        <pc:spChg chg="mo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3" creationId="{C2515FA8-BE9D-1BF6-AA1D-0574175FAEAB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9" creationId="{0F358BAA-9C8A-4E17-BAD8-32FD6FFEA730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11" creationId="{4D6F41A4-BEE3-4935-9371-4ADEA67A22F9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20" creationId="{7FE1D329-7CB2-4DF5-B0C0-36DD19EBC66D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22" creationId="{A7971386-B2B0-4A38-8D3B-8CF23AAA610C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24" creationId="{96AE4BD0-E2D6-4FE1-9295-59E338A45340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3:11:25.589" v="375"/>
          <ac:spMkLst>
            <pc:docMk/>
            <pc:sldMk cId="1162632296" sldId="265"/>
            <ac:spMk id="26" creationId="{0D29D77D-2D4E-4868-960B-BEDA724F5CE2}"/>
          </ac:spMkLst>
        </pc:spChg>
        <pc:grpChg chg="add">
          <ac:chgData name="Liviu Hadirca (2119291)" userId="S::2119291@student.uwtsd.ac.uk::3d86f71c-c474-452f-91e9-8a05239c03aa" providerId="AD" clId="Web-{183EC66B-AB60-81DE-BBF4-637BD9007527}" dt="2022-07-24T03:11:25.589" v="375"/>
          <ac:grpSpMkLst>
            <pc:docMk/>
            <pc:sldMk cId="1162632296" sldId="265"/>
            <ac:grpSpMk id="13" creationId="{7726F010-956A-40BC-8A1F-8002DC729B4C}"/>
          </ac:grpSpMkLst>
        </pc:grpChg>
        <pc:picChg chg="add mod">
          <ac:chgData name="Liviu Hadirca (2119291)" userId="S::2119291@student.uwtsd.ac.uk::3d86f71c-c474-452f-91e9-8a05239c03aa" providerId="AD" clId="Web-{183EC66B-AB60-81DE-BBF4-637BD9007527}" dt="2022-07-24T03:11:25.589" v="375"/>
          <ac:picMkLst>
            <pc:docMk/>
            <pc:sldMk cId="1162632296" sldId="265"/>
            <ac:picMk id="4" creationId="{AB83CF28-6C79-A1E5-0E46-DAF871375B46}"/>
          </ac:picMkLst>
        </pc:picChg>
      </pc:sldChg>
      <pc:sldChg chg="addSp delSp modSp new mod setBg">
        <pc:chgData name="Liviu Hadirca (2119291)" userId="S::2119291@student.uwtsd.ac.uk::3d86f71c-c474-452f-91e9-8a05239c03aa" providerId="AD" clId="Web-{183EC66B-AB60-81DE-BBF4-637BD9007527}" dt="2022-07-24T04:21:14.702" v="853" actId="20577"/>
        <pc:sldMkLst>
          <pc:docMk/>
          <pc:sldMk cId="1850292346" sldId="266"/>
        </pc:sldMkLst>
        <pc:spChg chg="del">
          <ac:chgData name="Liviu Hadirca (2119291)" userId="S::2119291@student.uwtsd.ac.uk::3d86f71c-c474-452f-91e9-8a05239c03aa" providerId="AD" clId="Web-{183EC66B-AB60-81DE-BBF4-637BD9007527}" dt="2022-07-24T04:20:07.869" v="811"/>
          <ac:spMkLst>
            <pc:docMk/>
            <pc:sldMk cId="1850292346" sldId="266"/>
            <ac:spMk id="2" creationId="{B56ABE0D-B839-4BBD-89CA-E9645069FFF9}"/>
          </ac:spMkLst>
        </pc:spChg>
        <pc:spChg chg="del">
          <ac:chgData name="Liviu Hadirca (2119291)" userId="S::2119291@student.uwtsd.ac.uk::3d86f71c-c474-452f-91e9-8a05239c03aa" providerId="AD" clId="Web-{183EC66B-AB60-81DE-BBF4-637BD9007527}" dt="2022-07-24T04:20:04.994" v="809"/>
          <ac:spMkLst>
            <pc:docMk/>
            <pc:sldMk cId="1850292346" sldId="266"/>
            <ac:spMk id="3" creationId="{2B2BE6FA-334A-2129-E993-BC3BA502528F}"/>
          </ac:spMkLst>
        </pc:spChg>
        <pc:spChg chg="add mod">
          <ac:chgData name="Liviu Hadirca (2119291)" userId="S::2119291@student.uwtsd.ac.uk::3d86f71c-c474-452f-91e9-8a05239c03aa" providerId="AD" clId="Web-{183EC66B-AB60-81DE-BBF4-637BD9007527}" dt="2022-07-24T04:21:14.702" v="853" actId="20577"/>
          <ac:spMkLst>
            <pc:docMk/>
            <pc:sldMk cId="1850292346" sldId="266"/>
            <ac:spMk id="5" creationId="{19E0C350-A288-F2DF-3952-FA20153FB863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4:20:07.869" v="811"/>
          <ac:spMkLst>
            <pc:docMk/>
            <pc:sldMk cId="1850292346" sldId="266"/>
            <ac:spMk id="9" creationId="{0F358BAA-9C8A-4E17-BAD8-32FD6FFEA730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4:20:07.869" v="811"/>
          <ac:spMkLst>
            <pc:docMk/>
            <pc:sldMk cId="1850292346" sldId="266"/>
            <ac:spMk id="11" creationId="{4D6F41A4-BEE3-4935-9371-4ADEA67A22F9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4:20:07.869" v="811"/>
          <ac:spMkLst>
            <pc:docMk/>
            <pc:sldMk cId="1850292346" sldId="266"/>
            <ac:spMk id="20" creationId="{7FE1D329-7CB2-4DF5-B0C0-36DD19EBC66D}"/>
          </ac:spMkLst>
        </pc:spChg>
        <pc:spChg chg="add">
          <ac:chgData name="Liviu Hadirca (2119291)" userId="S::2119291@student.uwtsd.ac.uk::3d86f71c-c474-452f-91e9-8a05239c03aa" providerId="AD" clId="Web-{183EC66B-AB60-81DE-BBF4-637BD9007527}" dt="2022-07-24T04:20:07.869" v="811"/>
          <ac:spMkLst>
            <pc:docMk/>
            <pc:sldMk cId="1850292346" sldId="266"/>
            <ac:spMk id="22" creationId="{B6D694DB-A3FC-4F14-A225-17BEBA4416DA}"/>
          </ac:spMkLst>
        </pc:spChg>
        <pc:grpChg chg="add">
          <ac:chgData name="Liviu Hadirca (2119291)" userId="S::2119291@student.uwtsd.ac.uk::3d86f71c-c474-452f-91e9-8a05239c03aa" providerId="AD" clId="Web-{183EC66B-AB60-81DE-BBF4-637BD9007527}" dt="2022-07-24T04:20:07.869" v="811"/>
          <ac:grpSpMkLst>
            <pc:docMk/>
            <pc:sldMk cId="1850292346" sldId="266"/>
            <ac:grpSpMk id="13" creationId="{7726F010-956A-40BC-8A1F-8002DC729B4C}"/>
          </ac:grpSpMkLst>
        </pc:grpChg>
        <pc:picChg chg="add mod ord">
          <ac:chgData name="Liviu Hadirca (2119291)" userId="S::2119291@student.uwtsd.ac.uk::3d86f71c-c474-452f-91e9-8a05239c03aa" providerId="AD" clId="Web-{183EC66B-AB60-81DE-BBF4-637BD9007527}" dt="2022-07-24T04:20:47.044" v="827" actId="1076"/>
          <ac:picMkLst>
            <pc:docMk/>
            <pc:sldMk cId="1850292346" sldId="266"/>
            <ac:picMk id="4" creationId="{C2453638-543F-1730-7D36-BE43E2440336}"/>
          </ac:picMkLst>
        </pc:picChg>
      </pc:sldChg>
    </pc:docChg>
  </pc:docChgLst>
  <pc:docChgLst>
    <pc:chgData name="Ani Dimova (2119452)" userId="S::2119452@student.uwtsd.ac.uk::a0a5b6fc-3d4e-4d6d-86da-0edc3e3c929d" providerId="AD" clId="Web-{FF81F6A6-2CE4-D1C2-5441-763A3F747DD9}"/>
    <pc:docChg chg="addSld">
      <pc:chgData name="Ani Dimova (2119452)" userId="S::2119452@student.uwtsd.ac.uk::a0a5b6fc-3d4e-4d6d-86da-0edc3e3c929d" providerId="AD" clId="Web-{FF81F6A6-2CE4-D1C2-5441-763A3F747DD9}" dt="2022-07-21T13:58:21.725" v="1"/>
      <pc:docMkLst>
        <pc:docMk/>
      </pc:docMkLst>
      <pc:sldChg chg="new">
        <pc:chgData name="Ani Dimova (2119452)" userId="S::2119452@student.uwtsd.ac.uk::a0a5b6fc-3d4e-4d6d-86da-0edc3e3c929d" providerId="AD" clId="Web-{FF81F6A6-2CE4-D1C2-5441-763A3F747DD9}" dt="2022-07-21T13:58:14.318" v="0"/>
        <pc:sldMkLst>
          <pc:docMk/>
          <pc:sldMk cId="3455584759" sldId="262"/>
        </pc:sldMkLst>
      </pc:sldChg>
      <pc:sldChg chg="new">
        <pc:chgData name="Ani Dimova (2119452)" userId="S::2119452@student.uwtsd.ac.uk::a0a5b6fc-3d4e-4d6d-86da-0edc3e3c929d" providerId="AD" clId="Web-{FF81F6A6-2CE4-D1C2-5441-763A3F747DD9}" dt="2022-07-21T13:58:21.725" v="1"/>
        <pc:sldMkLst>
          <pc:docMk/>
          <pc:sldMk cId="278831021" sldId="263"/>
        </pc:sldMkLst>
      </pc:sldChg>
    </pc:docChg>
  </pc:docChgLst>
  <pc:docChgLst>
    <pc:chgData name="Liviu Hadirca (2119291)" userId="S::2119291@student.uwtsd.ac.uk::3d86f71c-c474-452f-91e9-8a05239c03aa" providerId="AD" clId="Web-{57FE0DBC-CBA0-B125-E7E1-F0E0BC1346B2}"/>
    <pc:docChg chg="modSld">
      <pc:chgData name="Liviu Hadirca (2119291)" userId="S::2119291@student.uwtsd.ac.uk::3d86f71c-c474-452f-91e9-8a05239c03aa" providerId="AD" clId="Web-{57FE0DBC-CBA0-B125-E7E1-F0E0BC1346B2}" dt="2022-07-24T13:40:38.669" v="8" actId="20577"/>
      <pc:docMkLst>
        <pc:docMk/>
      </pc:docMkLst>
      <pc:sldChg chg="modSp">
        <pc:chgData name="Liviu Hadirca (2119291)" userId="S::2119291@student.uwtsd.ac.uk::3d86f71c-c474-452f-91e9-8a05239c03aa" providerId="AD" clId="Web-{57FE0DBC-CBA0-B125-E7E1-F0E0BC1346B2}" dt="2022-07-24T13:40:38.669" v="8" actId="20577"/>
        <pc:sldMkLst>
          <pc:docMk/>
          <pc:sldMk cId="109857222" sldId="256"/>
        </pc:sldMkLst>
        <pc:spChg chg="mod">
          <ac:chgData name="Liviu Hadirca (2119291)" userId="S::2119291@student.uwtsd.ac.uk::3d86f71c-c474-452f-91e9-8a05239c03aa" providerId="AD" clId="Web-{57FE0DBC-CBA0-B125-E7E1-F0E0BC1346B2}" dt="2022-07-24T13:40:38.669" v="8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Liviu Hadirca (2119291)" userId="S::2119291@student.uwtsd.ac.uk::3d86f71c-c474-452f-91e9-8a05239c03aa" providerId="AD" clId="Web-{57FE0DBC-CBA0-B125-E7E1-F0E0BC1346B2}" dt="2022-07-24T13:38:04.486" v="5" actId="20577"/>
        <pc:sldMkLst>
          <pc:docMk/>
          <pc:sldMk cId="1850292346" sldId="266"/>
        </pc:sldMkLst>
        <pc:spChg chg="mod">
          <ac:chgData name="Liviu Hadirca (2119291)" userId="S::2119291@student.uwtsd.ac.uk::3d86f71c-c474-452f-91e9-8a05239c03aa" providerId="AD" clId="Web-{57FE0DBC-CBA0-B125-E7E1-F0E0BC1346B2}" dt="2022-07-24T13:38:04.486" v="5" actId="20577"/>
          <ac:spMkLst>
            <pc:docMk/>
            <pc:sldMk cId="1850292346" sldId="266"/>
            <ac:spMk id="5" creationId="{19E0C350-A288-F2DF-3952-FA20153FB863}"/>
          </ac:spMkLst>
        </pc:spChg>
      </pc:sldChg>
    </pc:docChg>
  </pc:docChgLst>
  <pc:docChgLst>
    <pc:chgData name="Ani Dimova (2119452)" userId="S::2119452@student.uwtsd.ac.uk::a0a5b6fc-3d4e-4d6d-86da-0edc3e3c929d" providerId="AD" clId="Web-{E2396EF9-0863-A01B-81E6-D0C7F0F16BE9}"/>
    <pc:docChg chg="addSld delSld modSld">
      <pc:chgData name="Ani Dimova (2119452)" userId="S::2119452@student.uwtsd.ac.uk::a0a5b6fc-3d4e-4d6d-86da-0edc3e3c929d" providerId="AD" clId="Web-{E2396EF9-0863-A01B-81E6-D0C7F0F16BE9}" dt="2022-07-24T06:46:26.870" v="1278" actId="20577"/>
      <pc:docMkLst>
        <pc:docMk/>
      </pc:docMkLst>
      <pc:sldChg chg="modSp">
        <pc:chgData name="Ani Dimova (2119452)" userId="S::2119452@student.uwtsd.ac.uk::a0a5b6fc-3d4e-4d6d-86da-0edc3e3c929d" providerId="AD" clId="Web-{E2396EF9-0863-A01B-81E6-D0C7F0F16BE9}" dt="2022-07-23T22:04:54.343" v="315" actId="20577"/>
        <pc:sldMkLst>
          <pc:docMk/>
          <pc:sldMk cId="955091748" sldId="257"/>
        </pc:sldMkLst>
        <pc:spChg chg="mod">
          <ac:chgData name="Ani Dimova (2119452)" userId="S::2119452@student.uwtsd.ac.uk::a0a5b6fc-3d4e-4d6d-86da-0edc3e3c929d" providerId="AD" clId="Web-{E2396EF9-0863-A01B-81E6-D0C7F0F16BE9}" dt="2022-07-23T22:04:54.343" v="315" actId="20577"/>
          <ac:spMkLst>
            <pc:docMk/>
            <pc:sldMk cId="955091748" sldId="257"/>
            <ac:spMk id="3" creationId="{BCD74DFF-F409-6E26-34C5-FCC7937C4864}"/>
          </ac:spMkLst>
        </pc:spChg>
      </pc:sldChg>
      <pc:sldChg chg="addSp modSp mod setBg">
        <pc:chgData name="Ani Dimova (2119452)" userId="S::2119452@student.uwtsd.ac.uk::a0a5b6fc-3d4e-4d6d-86da-0edc3e3c929d" providerId="AD" clId="Web-{E2396EF9-0863-A01B-81E6-D0C7F0F16BE9}" dt="2022-07-23T22:52:07.459" v="808"/>
        <pc:sldMkLst>
          <pc:docMk/>
          <pc:sldMk cId="2292188075" sldId="258"/>
        </pc:sldMkLst>
        <pc:spChg chg="mod">
          <ac:chgData name="Ani Dimova (2119452)" userId="S::2119452@student.uwtsd.ac.uk::a0a5b6fc-3d4e-4d6d-86da-0edc3e3c929d" providerId="AD" clId="Web-{E2396EF9-0863-A01B-81E6-D0C7F0F16BE9}" dt="2022-07-23T22:52:07.459" v="808"/>
          <ac:spMkLst>
            <pc:docMk/>
            <pc:sldMk cId="2292188075" sldId="258"/>
            <ac:spMk id="2" creationId="{69735CE8-4A96-5505-2184-A0DB0951D4C6}"/>
          </ac:spMkLst>
        </pc:spChg>
        <pc:spChg chg="mod">
          <ac:chgData name="Ani Dimova (2119452)" userId="S::2119452@student.uwtsd.ac.uk::a0a5b6fc-3d4e-4d6d-86da-0edc3e3c929d" providerId="AD" clId="Web-{E2396EF9-0863-A01B-81E6-D0C7F0F16BE9}" dt="2022-07-23T22:52:07.459" v="808"/>
          <ac:spMkLst>
            <pc:docMk/>
            <pc:sldMk cId="2292188075" sldId="258"/>
            <ac:spMk id="3" creationId="{2E14DC12-4CBC-1AFF-F5B4-3D80CEF56128}"/>
          </ac:spMkLst>
        </pc:spChg>
        <pc:spChg chg="add mod">
          <ac:chgData name="Ani Dimova (2119452)" userId="S::2119452@student.uwtsd.ac.uk::a0a5b6fc-3d4e-4d6d-86da-0edc3e3c929d" providerId="AD" clId="Web-{E2396EF9-0863-A01B-81E6-D0C7F0F16BE9}" dt="2022-07-23T22:52:07.459" v="808"/>
          <ac:spMkLst>
            <pc:docMk/>
            <pc:sldMk cId="2292188075" sldId="258"/>
            <ac:spMk id="5" creationId="{9F5456B9-3535-BA77-D3BD-48A0F3614444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2:52:07.459" v="808"/>
          <ac:spMkLst>
            <pc:docMk/>
            <pc:sldMk cId="2292188075" sldId="258"/>
            <ac:spMk id="10" creationId="{FAFB3478-4AEC-431E-93B2-1593839C16DA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2:52:07.459" v="808"/>
          <ac:spMkLst>
            <pc:docMk/>
            <pc:sldMk cId="2292188075" sldId="258"/>
            <ac:spMk id="12" creationId="{A8A68745-355E-4D81-AA5F-942C71082A1E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2:52:07.459" v="808"/>
          <ac:spMkLst>
            <pc:docMk/>
            <pc:sldMk cId="2292188075" sldId="258"/>
            <ac:spMk id="14" creationId="{61D32E23-CD34-4C85-8167-14669FD3E0CA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2:52:07.459" v="808"/>
          <ac:spMkLst>
            <pc:docMk/>
            <pc:sldMk cId="2292188075" sldId="258"/>
            <ac:spMk id="16" creationId="{2E922E9E-A29B-4164-A634-B718A43369CA}"/>
          </ac:spMkLst>
        </pc:spChg>
        <pc:picChg chg="add mod">
          <ac:chgData name="Ani Dimova (2119452)" userId="S::2119452@student.uwtsd.ac.uk::a0a5b6fc-3d4e-4d6d-86da-0edc3e3c929d" providerId="AD" clId="Web-{E2396EF9-0863-A01B-81E6-D0C7F0F16BE9}" dt="2022-07-23T22:52:07.459" v="808"/>
          <ac:picMkLst>
            <pc:docMk/>
            <pc:sldMk cId="2292188075" sldId="258"/>
            <ac:picMk id="4" creationId="{D7E27169-0611-0A27-24CD-CF3D3A37111A}"/>
          </ac:picMkLst>
        </pc:picChg>
      </pc:sldChg>
      <pc:sldChg chg="addSp delSp modSp">
        <pc:chgData name="Ani Dimova (2119452)" userId="S::2119452@student.uwtsd.ac.uk::a0a5b6fc-3d4e-4d6d-86da-0edc3e3c929d" providerId="AD" clId="Web-{E2396EF9-0863-A01B-81E6-D0C7F0F16BE9}" dt="2022-07-23T23:12:00.940" v="1122"/>
        <pc:sldMkLst>
          <pc:docMk/>
          <pc:sldMk cId="2043303557" sldId="259"/>
        </pc:sldMkLst>
        <pc:spChg chg="mod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2" creationId="{73C7E083-887E-2A7C-9310-D0DF55A8C8C8}"/>
          </ac:spMkLst>
        </pc:spChg>
        <pc:spChg chg="mod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4" creationId="{71654CB3-9E62-F569-5737-1221E4D120BF}"/>
          </ac:spMkLst>
        </pc:spChg>
        <pc:spChg chg="add mod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5" creationId="{DB28738D-0BA5-992F-A1B0-F4BDC4592035}"/>
          </ac:spMkLst>
        </pc:spChg>
        <pc:spChg chg="del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10" creationId="{FAFB3478-4AEC-431E-93B2-1593839C16DA}"/>
          </ac:spMkLst>
        </pc:spChg>
        <pc:spChg chg="del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12" creationId="{A8A68745-355E-4D81-AA5F-942C71082A1E}"/>
          </ac:spMkLst>
        </pc:spChg>
        <pc:spChg chg="del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14" creationId="{61D32E23-CD34-4C85-8167-14669FD3E0CA}"/>
          </ac:spMkLst>
        </pc:spChg>
        <pc:spChg chg="del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16" creationId="{2E922E9E-A29B-4164-A634-B718A43369CA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21" creationId="{FAFB3478-4AEC-431E-93B2-1593839C16DA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23" creationId="{A8A68745-355E-4D81-AA5F-942C71082A1E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25" creationId="{61D32E23-CD34-4C85-8167-14669FD3E0CA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12:00.940" v="1122"/>
          <ac:spMkLst>
            <pc:docMk/>
            <pc:sldMk cId="2043303557" sldId="259"/>
            <ac:spMk id="27" creationId="{2E922E9E-A29B-4164-A634-B718A43369CA}"/>
          </ac:spMkLst>
        </pc:spChg>
        <pc:picChg chg="add mod">
          <ac:chgData name="Ani Dimova (2119452)" userId="S::2119452@student.uwtsd.ac.uk::a0a5b6fc-3d4e-4d6d-86da-0edc3e3c929d" providerId="AD" clId="Web-{E2396EF9-0863-A01B-81E6-D0C7F0F16BE9}" dt="2022-07-23T23:12:00.940" v="1122"/>
          <ac:picMkLst>
            <pc:docMk/>
            <pc:sldMk cId="2043303557" sldId="259"/>
            <ac:picMk id="3" creationId="{5313392F-EB6B-16AB-582C-4E7CEB3058DD}"/>
          </ac:picMkLst>
        </pc:picChg>
        <pc:picChg chg="del">
          <ac:chgData name="Ani Dimova (2119452)" userId="S::2119452@student.uwtsd.ac.uk::a0a5b6fc-3d4e-4d6d-86da-0edc3e3c929d" providerId="AD" clId="Web-{E2396EF9-0863-A01B-81E6-D0C7F0F16BE9}" dt="2022-07-23T23:03:09.209" v="1030"/>
          <ac:picMkLst>
            <pc:docMk/>
            <pc:sldMk cId="2043303557" sldId="259"/>
            <ac:picMk id="6" creationId="{7CCE489D-6B34-C261-4F28-75410CF104C9}"/>
          </ac:picMkLst>
        </pc:picChg>
      </pc:sldChg>
      <pc:sldChg chg="del">
        <pc:chgData name="Ani Dimova (2119452)" userId="S::2119452@student.uwtsd.ac.uk::a0a5b6fc-3d4e-4d6d-86da-0edc3e3c929d" providerId="AD" clId="Web-{E2396EF9-0863-A01B-81E6-D0C7F0F16BE9}" dt="2022-07-23T23:02:29.958" v="981"/>
        <pc:sldMkLst>
          <pc:docMk/>
          <pc:sldMk cId="3766338923" sldId="260"/>
        </pc:sldMkLst>
      </pc:sldChg>
      <pc:sldChg chg="modSp">
        <pc:chgData name="Ani Dimova (2119452)" userId="S::2119452@student.uwtsd.ac.uk::a0a5b6fc-3d4e-4d6d-86da-0edc3e3c929d" providerId="AD" clId="Web-{E2396EF9-0863-A01B-81E6-D0C7F0F16BE9}" dt="2022-07-24T06:46:26.870" v="1278" actId="20577"/>
        <pc:sldMkLst>
          <pc:docMk/>
          <pc:sldMk cId="3674415875" sldId="261"/>
        </pc:sldMkLst>
        <pc:spChg chg="mod">
          <ac:chgData name="Ani Dimova (2119452)" userId="S::2119452@student.uwtsd.ac.uk::a0a5b6fc-3d4e-4d6d-86da-0edc3e3c929d" providerId="AD" clId="Web-{E2396EF9-0863-A01B-81E6-D0C7F0F16BE9}" dt="2022-07-24T06:46:26.870" v="1278" actId="20577"/>
          <ac:spMkLst>
            <pc:docMk/>
            <pc:sldMk cId="3674415875" sldId="261"/>
            <ac:spMk id="3" creationId="{2C86894F-0536-3C39-0831-56D7DB32856E}"/>
          </ac:spMkLst>
        </pc:spChg>
      </pc:sldChg>
      <pc:sldChg chg="addSp modSp">
        <pc:chgData name="Ani Dimova (2119452)" userId="S::2119452@student.uwtsd.ac.uk::a0a5b6fc-3d4e-4d6d-86da-0edc3e3c929d" providerId="AD" clId="Web-{E2396EF9-0863-A01B-81E6-D0C7F0F16BE9}" dt="2022-07-23T22:33:18.337" v="610"/>
        <pc:sldMkLst>
          <pc:docMk/>
          <pc:sldMk cId="3455584759" sldId="262"/>
        </pc:sldMkLst>
        <pc:spChg chg="add mod">
          <ac:chgData name="Ani Dimova (2119452)" userId="S::2119452@student.uwtsd.ac.uk::a0a5b6fc-3d4e-4d6d-86da-0edc3e3c929d" providerId="AD" clId="Web-{E2396EF9-0863-A01B-81E6-D0C7F0F16BE9}" dt="2022-07-23T22:33:18.337" v="610"/>
          <ac:spMkLst>
            <pc:docMk/>
            <pc:sldMk cId="3455584759" sldId="262"/>
            <ac:spMk id="4" creationId="{AAE1806D-F88B-8338-75AA-C171C6111FB3}"/>
          </ac:spMkLst>
        </pc:spChg>
      </pc:sldChg>
      <pc:sldChg chg="modSp">
        <pc:chgData name="Ani Dimova (2119452)" userId="S::2119452@student.uwtsd.ac.uk::a0a5b6fc-3d4e-4d6d-86da-0edc3e3c929d" providerId="AD" clId="Web-{E2396EF9-0863-A01B-81E6-D0C7F0F16BE9}" dt="2022-07-23T22:06:11.189" v="318" actId="20577"/>
        <pc:sldMkLst>
          <pc:docMk/>
          <pc:sldMk cId="278831021" sldId="263"/>
        </pc:sldMkLst>
        <pc:spChg chg="mod">
          <ac:chgData name="Ani Dimova (2119452)" userId="S::2119452@student.uwtsd.ac.uk::a0a5b6fc-3d4e-4d6d-86da-0edc3e3c929d" providerId="AD" clId="Web-{E2396EF9-0863-A01B-81E6-D0C7F0F16BE9}" dt="2022-07-23T21:53:32.746" v="98" actId="20577"/>
          <ac:spMkLst>
            <pc:docMk/>
            <pc:sldMk cId="278831021" sldId="263"/>
            <ac:spMk id="2" creationId="{2E8E7B3E-B568-4649-3342-A5A2F19D75AC}"/>
          </ac:spMkLst>
        </pc:spChg>
        <pc:spChg chg="mod">
          <ac:chgData name="Ani Dimova (2119452)" userId="S::2119452@student.uwtsd.ac.uk::a0a5b6fc-3d4e-4d6d-86da-0edc3e3c929d" providerId="AD" clId="Web-{E2396EF9-0863-A01B-81E6-D0C7F0F16BE9}" dt="2022-07-23T22:06:11.189" v="318" actId="20577"/>
          <ac:spMkLst>
            <pc:docMk/>
            <pc:sldMk cId="278831021" sldId="263"/>
            <ac:spMk id="3" creationId="{10BCD18B-5D05-A470-A17C-8CD59715DB7F}"/>
          </ac:spMkLst>
        </pc:spChg>
      </pc:sldChg>
      <pc:sldChg chg="addSp delSp modSp new mod setBg">
        <pc:chgData name="Ani Dimova (2119452)" userId="S::2119452@student.uwtsd.ac.uk::a0a5b6fc-3d4e-4d6d-86da-0edc3e3c929d" providerId="AD" clId="Web-{E2396EF9-0863-A01B-81E6-D0C7F0F16BE9}" dt="2022-07-23T23:14:56.647" v="1130" actId="1076"/>
        <pc:sldMkLst>
          <pc:docMk/>
          <pc:sldMk cId="4085107732" sldId="264"/>
        </pc:sldMkLst>
        <pc:spChg chg="mod">
          <ac:chgData name="Ani Dimova (2119452)" userId="S::2119452@student.uwtsd.ac.uk::a0a5b6fc-3d4e-4d6d-86da-0edc3e3c929d" providerId="AD" clId="Web-{E2396EF9-0863-A01B-81E6-D0C7F0F16BE9}" dt="2022-07-23T23:14:56.647" v="1130" actId="1076"/>
          <ac:spMkLst>
            <pc:docMk/>
            <pc:sldMk cId="4085107732" sldId="264"/>
            <ac:spMk id="2" creationId="{598728A1-75B1-E078-AA49-6A361C8ED9B6}"/>
          </ac:spMkLst>
        </pc:spChg>
        <pc:spChg chg="add del mod">
          <ac:chgData name="Ani Dimova (2119452)" userId="S::2119452@student.uwtsd.ac.uk::a0a5b6fc-3d4e-4d6d-86da-0edc3e3c929d" providerId="AD" clId="Web-{E2396EF9-0863-A01B-81E6-D0C7F0F16BE9}" dt="2022-07-23T23:14:42.224" v="1127" actId="14100"/>
          <ac:spMkLst>
            <pc:docMk/>
            <pc:sldMk cId="4085107732" sldId="264"/>
            <ac:spMk id="3" creationId="{CBFD9BC1-751C-C04D-379D-2CB1E4DBF7D0}"/>
          </ac:spMkLst>
        </pc:spChg>
        <pc:spChg chg="add del mod">
          <ac:chgData name="Ani Dimova (2119452)" userId="S::2119452@student.uwtsd.ac.uk::a0a5b6fc-3d4e-4d6d-86da-0edc3e3c929d" providerId="AD" clId="Web-{E2396EF9-0863-A01B-81E6-D0C7F0F16BE9}" dt="2022-07-23T22:46:41.168" v="782"/>
          <ac:spMkLst>
            <pc:docMk/>
            <pc:sldMk cId="4085107732" sldId="264"/>
            <ac:spMk id="5" creationId="{36C2FEC6-A1FE-25DD-6644-A7C4637D4096}"/>
          </ac:spMkLst>
        </pc:spChg>
        <pc:spChg chg="add del mod">
          <ac:chgData name="Ani Dimova (2119452)" userId="S::2119452@student.uwtsd.ac.uk::a0a5b6fc-3d4e-4d6d-86da-0edc3e3c929d" providerId="AD" clId="Web-{E2396EF9-0863-A01B-81E6-D0C7F0F16BE9}" dt="2022-07-23T22:48:04.436" v="802"/>
          <ac:spMkLst>
            <pc:docMk/>
            <pc:sldMk cId="4085107732" sldId="264"/>
            <ac:spMk id="8" creationId="{C94EEB8A-9E5F-2ADD-3E79-83C3234AC7B3}"/>
          </ac:spMkLst>
        </pc:spChg>
        <pc:spChg chg="add del">
          <ac:chgData name="Ani Dimova (2119452)" userId="S::2119452@student.uwtsd.ac.uk::a0a5b6fc-3d4e-4d6d-86da-0edc3e3c929d" providerId="AD" clId="Web-{E2396EF9-0863-A01B-81E6-D0C7F0F16BE9}" dt="2022-07-23T22:46:35.934" v="779"/>
          <ac:spMkLst>
            <pc:docMk/>
            <pc:sldMk cId="4085107732" sldId="264"/>
            <ac:spMk id="10" creationId="{0F358BAA-9C8A-4E17-BAD8-32FD6FFEA730}"/>
          </ac:spMkLst>
        </pc:spChg>
        <pc:spChg chg="add del">
          <ac:chgData name="Ani Dimova (2119452)" userId="S::2119452@student.uwtsd.ac.uk::a0a5b6fc-3d4e-4d6d-86da-0edc3e3c929d" providerId="AD" clId="Web-{E2396EF9-0863-A01B-81E6-D0C7F0F16BE9}" dt="2022-07-23T22:46:35.934" v="779"/>
          <ac:spMkLst>
            <pc:docMk/>
            <pc:sldMk cId="4085107732" sldId="264"/>
            <ac:spMk id="12" creationId="{4D6F41A4-BEE3-4935-9371-4ADEA67A22F9}"/>
          </ac:spMkLst>
        </pc:spChg>
        <pc:spChg chg="add mod">
          <ac:chgData name="Ani Dimova (2119452)" userId="S::2119452@student.uwtsd.ac.uk::a0a5b6fc-3d4e-4d6d-86da-0edc3e3c929d" providerId="AD" clId="Web-{E2396EF9-0863-A01B-81E6-D0C7F0F16BE9}" dt="2022-07-23T23:00:48.846" v="977"/>
          <ac:spMkLst>
            <pc:docMk/>
            <pc:sldMk cId="4085107732" sldId="264"/>
            <ac:spMk id="13" creationId="{A7F76E94-1087-23A2-0277-69316FE51E07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00:48.846" v="977"/>
          <ac:spMkLst>
            <pc:docMk/>
            <pc:sldMk cId="4085107732" sldId="264"/>
            <ac:spMk id="18" creationId="{FAFB3478-4AEC-431E-93B2-1593839C16DA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00:48.846" v="977"/>
          <ac:spMkLst>
            <pc:docMk/>
            <pc:sldMk cId="4085107732" sldId="264"/>
            <ac:spMk id="20" creationId="{A8A68745-355E-4D81-AA5F-942C71082A1E}"/>
          </ac:spMkLst>
        </pc:spChg>
        <pc:spChg chg="add del">
          <ac:chgData name="Ani Dimova (2119452)" userId="S::2119452@student.uwtsd.ac.uk::a0a5b6fc-3d4e-4d6d-86da-0edc3e3c929d" providerId="AD" clId="Web-{E2396EF9-0863-A01B-81E6-D0C7F0F16BE9}" dt="2022-07-23T22:46:35.934" v="779"/>
          <ac:spMkLst>
            <pc:docMk/>
            <pc:sldMk cId="4085107732" sldId="264"/>
            <ac:spMk id="21" creationId="{7FE1D329-7CB2-4DF5-B0C0-36DD19EBC66D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00:48.846" v="977"/>
          <ac:spMkLst>
            <pc:docMk/>
            <pc:sldMk cId="4085107732" sldId="264"/>
            <ac:spMk id="22" creationId="{61D32E23-CD34-4C85-8167-14669FD3E0CA}"/>
          </ac:spMkLst>
        </pc:spChg>
        <pc:spChg chg="add del">
          <ac:chgData name="Ani Dimova (2119452)" userId="S::2119452@student.uwtsd.ac.uk::a0a5b6fc-3d4e-4d6d-86da-0edc3e3c929d" providerId="AD" clId="Web-{E2396EF9-0863-A01B-81E6-D0C7F0F16BE9}" dt="2022-07-23T22:46:35.934" v="779"/>
          <ac:spMkLst>
            <pc:docMk/>
            <pc:sldMk cId="4085107732" sldId="264"/>
            <ac:spMk id="23" creationId="{A7971386-B2B0-4A38-8D3B-8CF23AAA610C}"/>
          </ac:spMkLst>
        </pc:spChg>
        <pc:spChg chg="add">
          <ac:chgData name="Ani Dimova (2119452)" userId="S::2119452@student.uwtsd.ac.uk::a0a5b6fc-3d4e-4d6d-86da-0edc3e3c929d" providerId="AD" clId="Web-{E2396EF9-0863-A01B-81E6-D0C7F0F16BE9}" dt="2022-07-23T23:00:48.846" v="977"/>
          <ac:spMkLst>
            <pc:docMk/>
            <pc:sldMk cId="4085107732" sldId="264"/>
            <ac:spMk id="24" creationId="{2E922E9E-A29B-4164-A634-B718A43369CA}"/>
          </ac:spMkLst>
        </pc:spChg>
        <pc:spChg chg="add del">
          <ac:chgData name="Ani Dimova (2119452)" userId="S::2119452@student.uwtsd.ac.uk::a0a5b6fc-3d4e-4d6d-86da-0edc3e3c929d" providerId="AD" clId="Web-{E2396EF9-0863-A01B-81E6-D0C7F0F16BE9}" dt="2022-07-23T22:46:35.934" v="779"/>
          <ac:spMkLst>
            <pc:docMk/>
            <pc:sldMk cId="4085107732" sldId="264"/>
            <ac:spMk id="25" creationId="{96AE4BD0-E2D6-4FE1-9295-59E338A45340}"/>
          </ac:spMkLst>
        </pc:spChg>
        <pc:spChg chg="add del">
          <ac:chgData name="Ani Dimova (2119452)" userId="S::2119452@student.uwtsd.ac.uk::a0a5b6fc-3d4e-4d6d-86da-0edc3e3c929d" providerId="AD" clId="Web-{E2396EF9-0863-A01B-81E6-D0C7F0F16BE9}" dt="2022-07-23T22:46:35.934" v="779"/>
          <ac:spMkLst>
            <pc:docMk/>
            <pc:sldMk cId="4085107732" sldId="264"/>
            <ac:spMk id="27" creationId="{0D29D77D-2D4E-4868-960B-BEDA724F5CE2}"/>
          </ac:spMkLst>
        </pc:spChg>
        <pc:grpChg chg="add del">
          <ac:chgData name="Ani Dimova (2119452)" userId="S::2119452@student.uwtsd.ac.uk::a0a5b6fc-3d4e-4d6d-86da-0edc3e3c929d" providerId="AD" clId="Web-{E2396EF9-0863-A01B-81E6-D0C7F0F16BE9}" dt="2022-07-23T22:46:35.934" v="779"/>
          <ac:grpSpMkLst>
            <pc:docMk/>
            <pc:sldMk cId="4085107732" sldId="264"/>
            <ac:grpSpMk id="14" creationId="{7726F010-956A-40BC-8A1F-8002DC729B4C}"/>
          </ac:grpSpMkLst>
        </pc:grpChg>
        <pc:picChg chg="add del mod ord">
          <ac:chgData name="Ani Dimova (2119452)" userId="S::2119452@student.uwtsd.ac.uk::a0a5b6fc-3d4e-4d6d-86da-0edc3e3c929d" providerId="AD" clId="Web-{E2396EF9-0863-A01B-81E6-D0C7F0F16BE9}" dt="2022-07-23T22:46:41.168" v="783"/>
          <ac:picMkLst>
            <pc:docMk/>
            <pc:sldMk cId="4085107732" sldId="264"/>
            <ac:picMk id="4" creationId="{DFD29776-3546-E5B1-A662-6761D71024F0}"/>
          </ac:picMkLst>
        </pc:picChg>
        <pc:picChg chg="add del mod ord">
          <ac:chgData name="Ani Dimova (2119452)" userId="S::2119452@student.uwtsd.ac.uk::a0a5b6fc-3d4e-4d6d-86da-0edc3e3c929d" providerId="AD" clId="Web-{E2396EF9-0863-A01B-81E6-D0C7F0F16BE9}" dt="2022-07-23T22:48:04.436" v="803"/>
          <ac:picMkLst>
            <pc:docMk/>
            <pc:sldMk cId="4085107732" sldId="264"/>
            <ac:picMk id="7" creationId="{6584B2ED-CB31-CC5D-C83C-BC1205F8FAE0}"/>
          </ac:picMkLst>
        </pc:picChg>
        <pc:picChg chg="add mod">
          <ac:chgData name="Ani Dimova (2119452)" userId="S::2119452@student.uwtsd.ac.uk::a0a5b6fc-3d4e-4d6d-86da-0edc3e3c929d" providerId="AD" clId="Web-{E2396EF9-0863-A01B-81E6-D0C7F0F16BE9}" dt="2022-07-23T23:01:05.128" v="980" actId="1076"/>
          <ac:picMkLst>
            <pc:docMk/>
            <pc:sldMk cId="4085107732" sldId="264"/>
            <ac:picMk id="11" creationId="{3BE036D3-AD17-27C2-4688-9D949787B50F}"/>
          </ac:picMkLst>
        </pc:picChg>
      </pc:sldChg>
      <pc:sldChg chg="modSp">
        <pc:chgData name="Ani Dimova (2119452)" userId="S::2119452@student.uwtsd.ac.uk::a0a5b6fc-3d4e-4d6d-86da-0edc3e3c929d" providerId="AD" clId="Web-{E2396EF9-0863-A01B-81E6-D0C7F0F16BE9}" dt="2022-07-24T06:45:12.535" v="1274" actId="20577"/>
        <pc:sldMkLst>
          <pc:docMk/>
          <pc:sldMk cId="1850292346" sldId="266"/>
        </pc:sldMkLst>
        <pc:spChg chg="mod">
          <ac:chgData name="Ani Dimova (2119452)" userId="S::2119452@student.uwtsd.ac.uk::a0a5b6fc-3d4e-4d6d-86da-0edc3e3c929d" providerId="AD" clId="Web-{E2396EF9-0863-A01B-81E6-D0C7F0F16BE9}" dt="2022-07-24T06:45:12.535" v="1274" actId="20577"/>
          <ac:spMkLst>
            <pc:docMk/>
            <pc:sldMk cId="1850292346" sldId="266"/>
            <ac:spMk id="5" creationId="{19E0C350-A288-F2DF-3952-FA20153FB863}"/>
          </ac:spMkLst>
        </pc:spChg>
      </pc:sldChg>
    </pc:docChg>
  </pc:docChgLst>
  <pc:docChgLst>
    <pc:chgData name="Liviu Hadirca (2119291)" userId="S::2119291@student.uwtsd.ac.uk::3d86f71c-c474-452f-91e9-8a05239c03aa" providerId="AD" clId="Web-{0A2F4AE7-7B01-CA0C-9147-86275CBC52EE}"/>
    <pc:docChg chg="modSld">
      <pc:chgData name="Liviu Hadirca (2119291)" userId="S::2119291@student.uwtsd.ac.uk::3d86f71c-c474-452f-91e9-8a05239c03aa" providerId="AD" clId="Web-{0A2F4AE7-7B01-CA0C-9147-86275CBC52EE}" dt="2022-07-24T01:37:47.213" v="2" actId="1076"/>
      <pc:docMkLst>
        <pc:docMk/>
      </pc:docMkLst>
      <pc:sldChg chg="modSp">
        <pc:chgData name="Liviu Hadirca (2119291)" userId="S::2119291@student.uwtsd.ac.uk::3d86f71c-c474-452f-91e9-8a05239c03aa" providerId="AD" clId="Web-{0A2F4AE7-7B01-CA0C-9147-86275CBC52EE}" dt="2022-07-24T01:37:47.213" v="2" actId="1076"/>
        <pc:sldMkLst>
          <pc:docMk/>
          <pc:sldMk cId="3455584759" sldId="262"/>
        </pc:sldMkLst>
        <pc:spChg chg="mod">
          <ac:chgData name="Liviu Hadirca (2119291)" userId="S::2119291@student.uwtsd.ac.uk::3d86f71c-c474-452f-91e9-8a05239c03aa" providerId="AD" clId="Web-{0A2F4AE7-7B01-CA0C-9147-86275CBC52EE}" dt="2022-07-24T01:37:47.213" v="2" actId="1076"/>
          <ac:spMkLst>
            <pc:docMk/>
            <pc:sldMk cId="3455584759" sldId="262"/>
            <ac:spMk id="4" creationId="{AAE1806D-F88B-8338-75AA-C171C6111FB3}"/>
          </ac:spMkLst>
        </pc:spChg>
      </pc:sldChg>
    </pc:docChg>
  </pc:docChgLst>
  <pc:docChgLst>
    <pc:chgData name="Liviu Hadirca (2119291)" userId="3d86f71c-c474-452f-91e9-8a05239c03aa" providerId="ADAL" clId="{8CA30F45-C3BF-D54A-8316-52FCAA8C542D}"/>
    <pc:docChg chg="undo custSel modSld">
      <pc:chgData name="Liviu Hadirca (2119291)" userId="3d86f71c-c474-452f-91e9-8a05239c03aa" providerId="ADAL" clId="{8CA30F45-C3BF-D54A-8316-52FCAA8C542D}" dt="2022-07-21T14:15:19.324" v="99" actId="20577"/>
      <pc:docMkLst>
        <pc:docMk/>
      </pc:docMkLst>
      <pc:sldChg chg="addSp delSp modSp">
        <pc:chgData name="Liviu Hadirca (2119291)" userId="3d86f71c-c474-452f-91e9-8a05239c03aa" providerId="ADAL" clId="{8CA30F45-C3BF-D54A-8316-52FCAA8C542D}" dt="2022-07-21T14:15:19.324" v="99" actId="20577"/>
        <pc:sldMkLst>
          <pc:docMk/>
          <pc:sldMk cId="109857222" sldId="256"/>
        </pc:sldMkLst>
        <pc:spChg chg="add del mod">
          <ac:chgData name="Liviu Hadirca (2119291)" userId="3d86f71c-c474-452f-91e9-8a05239c03aa" providerId="ADAL" clId="{8CA30F45-C3BF-D54A-8316-52FCAA8C542D}" dt="2022-07-21T14:11:16.491" v="3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iviu Hadirca (2119291)" userId="3d86f71c-c474-452f-91e9-8a05239c03aa" providerId="ADAL" clId="{8CA30F45-C3BF-D54A-8316-52FCAA8C542D}" dt="2022-07-21T14:15:19.324" v="99" actId="20577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Liviu Hadirca (2119291)" userId="3d86f71c-c474-452f-91e9-8a05239c03aa" providerId="ADAL" clId="{8CA30F45-C3BF-D54A-8316-52FCAA8C542D}" dt="2022-07-21T14:05:11.517" v="10" actId="1076"/>
          <ac:picMkLst>
            <pc:docMk/>
            <pc:sldMk cId="109857222" sldId="256"/>
            <ac:picMk id="4" creationId="{137E4B8C-5443-1D11-D148-3BC698012B97}"/>
          </ac:picMkLst>
        </pc:picChg>
        <pc:picChg chg="add del mod">
          <ac:chgData name="Liviu Hadirca (2119291)" userId="3d86f71c-c474-452f-91e9-8a05239c03aa" providerId="ADAL" clId="{8CA30F45-C3BF-D54A-8316-52FCAA8C542D}" dt="2022-07-21T14:04:43.493" v="9" actId="478"/>
          <ac:picMkLst>
            <pc:docMk/>
            <pc:sldMk cId="109857222" sldId="256"/>
            <ac:picMk id="6" creationId="{020420D0-0CA4-D048-369F-710F0982D95C}"/>
          </ac:picMkLst>
        </pc:picChg>
      </pc:sldChg>
    </pc:docChg>
  </pc:docChgLst>
  <pc:docChgLst>
    <pc:chgData name="Ani Dimova (2119452)" userId="S::2119452@student.uwtsd.ac.uk::a0a5b6fc-3d4e-4d6d-86da-0edc3e3c929d" providerId="AD" clId="Web-{22EC1B4B-4713-5ABD-0BC8-693ABC081CBC}"/>
    <pc:docChg chg="modSld">
      <pc:chgData name="Ani Dimova (2119452)" userId="S::2119452@student.uwtsd.ac.uk::a0a5b6fc-3d4e-4d6d-86da-0edc3e3c929d" providerId="AD" clId="Web-{22EC1B4B-4713-5ABD-0BC8-693ABC081CBC}" dt="2022-07-21T15:01:57.750" v="150" actId="20577"/>
      <pc:docMkLst>
        <pc:docMk/>
      </pc:docMkLst>
      <pc:sldChg chg="modSp">
        <pc:chgData name="Ani Dimova (2119452)" userId="S::2119452@student.uwtsd.ac.uk::a0a5b6fc-3d4e-4d6d-86da-0edc3e3c929d" providerId="AD" clId="Web-{22EC1B4B-4713-5ABD-0BC8-693ABC081CBC}" dt="2022-07-21T14:59:40.724" v="108" actId="20577"/>
        <pc:sldMkLst>
          <pc:docMk/>
          <pc:sldMk cId="109857222" sldId="256"/>
        </pc:sldMkLst>
        <pc:spChg chg="mod">
          <ac:chgData name="Ani Dimova (2119452)" userId="S::2119452@student.uwtsd.ac.uk::a0a5b6fc-3d4e-4d6d-86da-0edc3e3c929d" providerId="AD" clId="Web-{22EC1B4B-4713-5ABD-0BC8-693ABC081CBC}" dt="2022-07-21T14:59:40.724" v="10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">
        <pc:chgData name="Ani Dimova (2119452)" userId="S::2119452@student.uwtsd.ac.uk::a0a5b6fc-3d4e-4d6d-86da-0edc3e3c929d" providerId="AD" clId="Web-{22EC1B4B-4713-5ABD-0BC8-693ABC081CBC}" dt="2022-07-21T15:00:56.152" v="119"/>
        <pc:sldMkLst>
          <pc:docMk/>
          <pc:sldMk cId="955091748" sldId="257"/>
        </pc:sldMkLst>
        <pc:spChg chg="mod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2" creationId="{A6C72A9B-108D-0879-0981-5412E2BCF31D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3" creationId="{BCD74DFF-F409-6E26-34C5-FCC7937C4864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46.542" v="117"/>
          <ac:spMkLst>
            <pc:docMk/>
            <pc:sldMk cId="955091748" sldId="257"/>
            <ac:spMk id="9" creationId="{0F358BAA-9C8A-4E17-BAD8-32FD6FFEA730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10" creationId="{0F358BAA-9C8A-4E17-BAD8-32FD6FFEA730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46.542" v="117"/>
          <ac:spMkLst>
            <pc:docMk/>
            <pc:sldMk cId="955091748" sldId="257"/>
            <ac:spMk id="11" creationId="{4D6F41A4-BEE3-4935-9371-4ADEA67A22F9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12" creationId="{4D6F41A4-BEE3-4935-9371-4ADEA67A22F9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46.542" v="117"/>
          <ac:spMkLst>
            <pc:docMk/>
            <pc:sldMk cId="955091748" sldId="257"/>
            <ac:spMk id="20" creationId="{7FE1D329-7CB2-4DF5-B0C0-36DD19EBC66D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21" creationId="{7FE1D329-7CB2-4DF5-B0C0-36DD19EBC66D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46.542" v="117"/>
          <ac:spMkLst>
            <pc:docMk/>
            <pc:sldMk cId="955091748" sldId="257"/>
            <ac:spMk id="22" creationId="{A7971386-B2B0-4A38-8D3B-8CF23AAA610C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23" creationId="{A7971386-B2B0-4A38-8D3B-8CF23AAA610C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46.542" v="117"/>
          <ac:spMkLst>
            <pc:docMk/>
            <pc:sldMk cId="955091748" sldId="257"/>
            <ac:spMk id="24" creationId="{96AE4BD0-E2D6-4FE1-9295-59E338A45340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25" creationId="{8BECD55C-E611-4BCD-B45E-BF01D6234816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46.542" v="117"/>
          <ac:spMkLst>
            <pc:docMk/>
            <pc:sldMk cId="955091748" sldId="257"/>
            <ac:spMk id="26" creationId="{0D29D77D-2D4E-4868-960B-BEDA724F5CE2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27" creationId="{1B8F0E52-7B96-44E2-BC48-F2D2BAC4611F}"/>
          </ac:spMkLst>
        </pc:spChg>
        <pc:spChg chg="add del">
          <ac:chgData name="Ani Dimova (2119452)" userId="S::2119452@student.uwtsd.ac.uk::a0a5b6fc-3d4e-4d6d-86da-0edc3e3c929d" providerId="AD" clId="Web-{22EC1B4B-4713-5ABD-0BC8-693ABC081CBC}" dt="2022-07-21T15:00:56.152" v="119"/>
          <ac:spMkLst>
            <pc:docMk/>
            <pc:sldMk cId="955091748" sldId="257"/>
            <ac:spMk id="29" creationId="{0D29D77D-2D4E-4868-960B-BEDA724F5CE2}"/>
          </ac:spMkLst>
        </pc:spChg>
        <pc:grpChg chg="add del">
          <ac:chgData name="Ani Dimova (2119452)" userId="S::2119452@student.uwtsd.ac.uk::a0a5b6fc-3d4e-4d6d-86da-0edc3e3c929d" providerId="AD" clId="Web-{22EC1B4B-4713-5ABD-0BC8-693ABC081CBC}" dt="2022-07-21T15:00:46.542" v="117"/>
          <ac:grpSpMkLst>
            <pc:docMk/>
            <pc:sldMk cId="955091748" sldId="257"/>
            <ac:grpSpMk id="13" creationId="{7726F010-956A-40BC-8A1F-8002DC729B4C}"/>
          </ac:grpSpMkLst>
        </pc:grpChg>
        <pc:grpChg chg="add del">
          <ac:chgData name="Ani Dimova (2119452)" userId="S::2119452@student.uwtsd.ac.uk::a0a5b6fc-3d4e-4d6d-86da-0edc3e3c929d" providerId="AD" clId="Web-{22EC1B4B-4713-5ABD-0BC8-693ABC081CBC}" dt="2022-07-21T15:00:56.152" v="119"/>
          <ac:grpSpMkLst>
            <pc:docMk/>
            <pc:sldMk cId="955091748" sldId="257"/>
            <ac:grpSpMk id="14" creationId="{7726F010-956A-40BC-8A1F-8002DC729B4C}"/>
          </ac:grpSpMkLst>
        </pc:grpChg>
        <pc:picChg chg="add del">
          <ac:chgData name="Ani Dimova (2119452)" userId="S::2119452@student.uwtsd.ac.uk::a0a5b6fc-3d4e-4d6d-86da-0edc3e3c929d" providerId="AD" clId="Web-{22EC1B4B-4713-5ABD-0BC8-693ABC081CBC}" dt="2022-07-21T15:00:46.542" v="117"/>
          <ac:picMkLst>
            <pc:docMk/>
            <pc:sldMk cId="955091748" sldId="257"/>
            <ac:picMk id="5" creationId="{9AB00D1E-2C25-F7A5-D097-347D1D0065A4}"/>
          </ac:picMkLst>
        </pc:picChg>
        <pc:picChg chg="add del">
          <ac:chgData name="Ani Dimova (2119452)" userId="S::2119452@student.uwtsd.ac.uk::a0a5b6fc-3d4e-4d6d-86da-0edc3e3c929d" providerId="AD" clId="Web-{22EC1B4B-4713-5ABD-0BC8-693ABC081CBC}" dt="2022-07-21T15:00:56.152" v="119"/>
          <ac:picMkLst>
            <pc:docMk/>
            <pc:sldMk cId="955091748" sldId="257"/>
            <ac:picMk id="7" creationId="{F1FA1CC6-5E30-6C29-EFEA-F02814AE85F3}"/>
          </ac:picMkLst>
        </pc:picChg>
      </pc:sldChg>
      <pc:sldChg chg="modSp">
        <pc:chgData name="Ani Dimova (2119452)" userId="S::2119452@student.uwtsd.ac.uk::a0a5b6fc-3d4e-4d6d-86da-0edc3e3c929d" providerId="AD" clId="Web-{22EC1B4B-4713-5ABD-0BC8-693ABC081CBC}" dt="2022-07-21T15:01:57.750" v="150" actId="20577"/>
        <pc:sldMkLst>
          <pc:docMk/>
          <pc:sldMk cId="2292188075" sldId="258"/>
        </pc:sldMkLst>
        <pc:spChg chg="mod">
          <ac:chgData name="Ani Dimova (2119452)" userId="S::2119452@student.uwtsd.ac.uk::a0a5b6fc-3d4e-4d6d-86da-0edc3e3c929d" providerId="AD" clId="Web-{22EC1B4B-4713-5ABD-0BC8-693ABC081CBC}" dt="2022-07-21T15:01:57.750" v="150" actId="20577"/>
          <ac:spMkLst>
            <pc:docMk/>
            <pc:sldMk cId="2292188075" sldId="258"/>
            <ac:spMk id="2" creationId="{69735CE8-4A96-5505-2184-A0DB0951D4C6}"/>
          </ac:spMkLst>
        </pc:spChg>
      </pc:sldChg>
    </pc:docChg>
  </pc:docChgLst>
  <pc:docChgLst>
    <pc:chgData name="Ani Dimova (2119452)" userId="S::2119452@student.uwtsd.ac.uk::a0a5b6fc-3d4e-4d6d-86da-0edc3e3c929d" providerId="AD" clId="Web-{B2215965-6706-483F-B18A-A65E7A896E20}"/>
    <pc:docChg chg="addSld modSld addMainMaster delMainMaster">
      <pc:chgData name="Ani Dimova (2119452)" userId="S::2119452@student.uwtsd.ac.uk::a0a5b6fc-3d4e-4d6d-86da-0edc3e3c929d" providerId="AD" clId="Web-{B2215965-6706-483F-B18A-A65E7A896E20}" dt="2022-07-21T13:37:49.580" v="6"/>
      <pc:docMkLst>
        <pc:docMk/>
      </pc:docMkLst>
      <pc:sldChg chg="addSp modSp mod setBg modClrScheme chgLayout">
        <pc:chgData name="Ani Dimova (2119452)" userId="S::2119452@student.uwtsd.ac.uk::a0a5b6fc-3d4e-4d6d-86da-0edc3e3c929d" providerId="AD" clId="Web-{B2215965-6706-483F-B18A-A65E7A896E20}" dt="2022-07-21T13:36:49.188" v="1"/>
        <pc:sldMkLst>
          <pc:docMk/>
          <pc:sldMk cId="109857222" sldId="256"/>
        </pc:sldMkLst>
        <pc:spChg chg="mod ord">
          <ac:chgData name="Ani Dimova (2119452)" userId="S::2119452@student.uwtsd.ac.uk::a0a5b6fc-3d4e-4d6d-86da-0edc3e3c929d" providerId="AD" clId="Web-{B2215965-6706-483F-B18A-A65E7A896E20}" dt="2022-07-21T13:36:49.188" v="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ni Dimova (2119452)" userId="S::2119452@student.uwtsd.ac.uk::a0a5b6fc-3d4e-4d6d-86da-0edc3e3c929d" providerId="AD" clId="Web-{B2215965-6706-483F-B18A-A65E7A896E20}" dt="2022-07-21T13:36:49.188" v="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ni Dimova (2119452)" userId="S::2119452@student.uwtsd.ac.uk::a0a5b6fc-3d4e-4d6d-86da-0edc3e3c929d" providerId="AD" clId="Web-{B2215965-6706-483F-B18A-A65E7A896E20}" dt="2022-07-21T13:36:49.188" v="1"/>
          <ac:spMkLst>
            <pc:docMk/>
            <pc:sldMk cId="109857222" sldId="256"/>
            <ac:spMk id="9" creationId="{EA7E347D-B32A-4759-B7FF-FD25A9AEE645}"/>
          </ac:spMkLst>
        </pc:spChg>
        <pc:spChg chg="add">
          <ac:chgData name="Ani Dimova (2119452)" userId="S::2119452@student.uwtsd.ac.uk::a0a5b6fc-3d4e-4d6d-86da-0edc3e3c929d" providerId="AD" clId="Web-{B2215965-6706-483F-B18A-A65E7A896E20}" dt="2022-07-21T13:36:49.188" v="1"/>
          <ac:spMkLst>
            <pc:docMk/>
            <pc:sldMk cId="109857222" sldId="256"/>
            <ac:spMk id="11" creationId="{681F9FCB-1E38-43E9-8567-6292F4842051}"/>
          </ac:spMkLst>
        </pc:spChg>
        <pc:spChg chg="add">
          <ac:chgData name="Ani Dimova (2119452)" userId="S::2119452@student.uwtsd.ac.uk::a0a5b6fc-3d4e-4d6d-86da-0edc3e3c929d" providerId="AD" clId="Web-{B2215965-6706-483F-B18A-A65E7A896E20}" dt="2022-07-21T13:36:49.188" v="1"/>
          <ac:spMkLst>
            <pc:docMk/>
            <pc:sldMk cId="109857222" sldId="256"/>
            <ac:spMk id="13" creationId="{ED029D64-BBDD-43FA-92CF-C6BF515141E0}"/>
          </ac:spMkLst>
        </pc:spChg>
        <pc:grpChg chg="add">
          <ac:chgData name="Ani Dimova (2119452)" userId="S::2119452@student.uwtsd.ac.uk::a0a5b6fc-3d4e-4d6d-86da-0edc3e3c929d" providerId="AD" clId="Web-{B2215965-6706-483F-B18A-A65E7A896E20}" dt="2022-07-21T13:36:49.188" v="1"/>
          <ac:grpSpMkLst>
            <pc:docMk/>
            <pc:sldMk cId="109857222" sldId="256"/>
            <ac:grpSpMk id="15" creationId="{33A010B0-A5DE-4DFD-BBB1-9EDEE8CDC8AE}"/>
          </ac:grpSpMkLst>
        </pc:grpChg>
        <pc:picChg chg="add">
          <ac:chgData name="Ani Dimova (2119452)" userId="S::2119452@student.uwtsd.ac.uk::a0a5b6fc-3d4e-4d6d-86da-0edc3e3c929d" providerId="AD" clId="Web-{B2215965-6706-483F-B18A-A65E7A896E20}" dt="2022-07-21T13:36:49.188" v="1"/>
          <ac:picMkLst>
            <pc:docMk/>
            <pc:sldMk cId="109857222" sldId="256"/>
            <ac:picMk id="4" creationId="{137E4B8C-5443-1D11-D148-3BC698012B97}"/>
          </ac:picMkLst>
        </pc:picChg>
      </pc:sldChg>
      <pc:sldChg chg="new">
        <pc:chgData name="Ani Dimova (2119452)" userId="S::2119452@student.uwtsd.ac.uk::a0a5b6fc-3d4e-4d6d-86da-0edc3e3c929d" providerId="AD" clId="Web-{B2215965-6706-483F-B18A-A65E7A896E20}" dt="2022-07-21T13:37:05.001" v="2"/>
        <pc:sldMkLst>
          <pc:docMk/>
          <pc:sldMk cId="955091748" sldId="257"/>
        </pc:sldMkLst>
      </pc:sldChg>
      <pc:sldChg chg="new">
        <pc:chgData name="Ani Dimova (2119452)" userId="S::2119452@student.uwtsd.ac.uk::a0a5b6fc-3d4e-4d6d-86da-0edc3e3c929d" providerId="AD" clId="Web-{B2215965-6706-483F-B18A-A65E7A896E20}" dt="2022-07-21T13:37:09.157" v="3"/>
        <pc:sldMkLst>
          <pc:docMk/>
          <pc:sldMk cId="2292188075" sldId="258"/>
        </pc:sldMkLst>
      </pc:sldChg>
      <pc:sldChg chg="new">
        <pc:chgData name="Ani Dimova (2119452)" userId="S::2119452@student.uwtsd.ac.uk::a0a5b6fc-3d4e-4d6d-86da-0edc3e3c929d" providerId="AD" clId="Web-{B2215965-6706-483F-B18A-A65E7A896E20}" dt="2022-07-21T13:37:13.892" v="4"/>
        <pc:sldMkLst>
          <pc:docMk/>
          <pc:sldMk cId="2043303557" sldId="259"/>
        </pc:sldMkLst>
      </pc:sldChg>
      <pc:sldChg chg="new">
        <pc:chgData name="Ani Dimova (2119452)" userId="S::2119452@student.uwtsd.ac.uk::a0a5b6fc-3d4e-4d6d-86da-0edc3e3c929d" providerId="AD" clId="Web-{B2215965-6706-483F-B18A-A65E7A896E20}" dt="2022-07-21T13:37:44.549" v="5"/>
        <pc:sldMkLst>
          <pc:docMk/>
          <pc:sldMk cId="3766338923" sldId="260"/>
        </pc:sldMkLst>
      </pc:sldChg>
      <pc:sldChg chg="new">
        <pc:chgData name="Ani Dimova (2119452)" userId="S::2119452@student.uwtsd.ac.uk::a0a5b6fc-3d4e-4d6d-86da-0edc3e3c929d" providerId="AD" clId="Web-{B2215965-6706-483F-B18A-A65E7A896E20}" dt="2022-07-21T13:37:49.580" v="6"/>
        <pc:sldMkLst>
          <pc:docMk/>
          <pc:sldMk cId="3674415875" sldId="261"/>
        </pc:sldMkLst>
      </pc:sldChg>
      <pc:sldMasterChg chg="del delSldLayout">
        <pc:chgData name="Ani Dimova (2119452)" userId="S::2119452@student.uwtsd.ac.uk::a0a5b6fc-3d4e-4d6d-86da-0edc3e3c929d" providerId="AD" clId="Web-{B2215965-6706-483F-B18A-A65E7A896E20}" dt="2022-07-21T13:36:40.891" v="0"/>
        <pc:sldMasterMkLst>
          <pc:docMk/>
          <pc:sldMasterMk cId="2460954070" sldId="2147483660"/>
        </pc:sldMasterMkLst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ni Dimova (2119452)" userId="S::2119452@student.uwtsd.ac.uk::a0a5b6fc-3d4e-4d6d-86da-0edc3e3c929d" providerId="AD" clId="Web-{B2215965-6706-483F-B18A-A65E7A896E20}" dt="2022-07-21T13:36:40.89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ni Dimova (2119452)" userId="S::2119452@student.uwtsd.ac.uk::a0a5b6fc-3d4e-4d6d-86da-0edc3e3c929d" providerId="AD" clId="Web-{B2215965-6706-483F-B18A-A65E7A896E20}" dt="2022-07-21T13:36:49.188" v="1"/>
        <pc:sldMasterMkLst>
          <pc:docMk/>
          <pc:sldMasterMk cId="1175738965" sldId="2147483672"/>
        </pc:sldMasterMkLst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3950871662" sldId="2147483673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2207200099" sldId="2147483674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4180370029" sldId="2147483675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1013395760" sldId="2147483676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433341065" sldId="2147483677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2736789199" sldId="2147483678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439393020" sldId="2147483679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2767410682" sldId="2147483680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2944662368" sldId="2147483681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3878849874" sldId="2147483682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1664704016" sldId="2147483683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3119206741" sldId="2147483684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1416919826" sldId="2147483685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2331571436" sldId="2147483686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722335003" sldId="2147483687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3229217463" sldId="2147483688"/>
          </pc:sldLayoutMkLst>
        </pc:sldLayoutChg>
        <pc:sldLayoutChg chg="add del mo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1175738965" sldId="2147483672"/>
            <pc:sldLayoutMk cId="3870409806" sldId="2147483689"/>
          </pc:sldLayoutMkLst>
        </pc:sldLayoutChg>
      </pc:sldMasterChg>
      <pc:sldMasterChg chg="add replId addSldLayout">
        <pc:chgData name="Ani Dimova (2119452)" userId="S::2119452@student.uwtsd.ac.uk::a0a5b6fc-3d4e-4d6d-86da-0edc3e3c929d" providerId="AD" clId="Web-{B2215965-6706-483F-B18A-A65E7A896E20}" dt="2022-07-21T13:36:49.188" v="1"/>
        <pc:sldMasterMkLst>
          <pc:docMk/>
          <pc:sldMasterMk cId="3821753082" sldId="2147483690"/>
        </pc:sldMasterMkLst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1735287032" sldId="2147483691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1241142148" sldId="2147483692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1383661931" sldId="2147483693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459613251" sldId="2147483694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3561443201" sldId="2147483695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4247897498" sldId="2147483696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1858739961" sldId="2147483697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3462901373" sldId="2147483698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3403283339" sldId="2147483699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1831239985" sldId="2147483700"/>
          </pc:sldLayoutMkLst>
        </pc:sldLayoutChg>
        <pc:sldLayoutChg chg="add replId">
          <pc:chgData name="Ani Dimova (2119452)" userId="S::2119452@student.uwtsd.ac.uk::a0a5b6fc-3d4e-4d6d-86da-0edc3e3c929d" providerId="AD" clId="Web-{B2215965-6706-483F-B18A-A65E7A896E20}" dt="2022-07-21T13:36:49.188" v="1"/>
          <pc:sldLayoutMkLst>
            <pc:docMk/>
            <pc:sldMasterMk cId="3821753082" sldId="2147483690"/>
            <pc:sldLayoutMk cId="44470072" sldId="214748370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70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239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283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901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739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897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443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613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661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142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7/24/2022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287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7/24/2022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7530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1" r:id="rId1"/>
    <p:sldLayoutId id="2147483700" r:id="rId2"/>
    <p:sldLayoutId id="2147483699" r:id="rId3"/>
    <p:sldLayoutId id="2147483698" r:id="rId4"/>
    <p:sldLayoutId id="2147483697" r:id="rId5"/>
    <p:sldLayoutId id="2147483696" r:id="rId6"/>
    <p:sldLayoutId id="2147483695" r:id="rId7"/>
    <p:sldLayoutId id="2147483694" r:id="rId8"/>
    <p:sldLayoutId id="2147483693" r:id="rId9"/>
    <p:sldLayoutId id="2147483692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modelnavigator.com/case-firm?id=5" TargetMode="External"/><Relationship Id="rId2" Type="http://schemas.openxmlformats.org/officeDocument/2006/relationships/hyperlink" Target="https://www.mentalfloss.com/article/619340/aldi-grocery-store-name-origi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guardian.com/business/2020/sep/28/aldi-uk-jobs-sales-covid-crisis-supermarket-stores" TargetMode="External"/><Relationship Id="rId4" Type="http://schemas.openxmlformats.org/officeDocument/2006/relationships/hyperlink" Target="https://web.archive.org/web/20140822041319/http:/www.careers.aldirecruitment.co.uk/working-for-aldi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communication-benefit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duperrin.com/english/2014/08/07/really-benefiting-employee-engagement/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opentextbc.ca/principlesofmanagementopenstax/chapter/the-process-of-managerial-communication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www.marianoramosmejia.com.ar/modelo-teorico-de-aprendizaje-organizacional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uperrin.com/english/2014/08/07/really-benefiting-employee-engagement/" TargetMode="External"/><Relationship Id="rId3" Type="http://schemas.openxmlformats.org/officeDocument/2006/relationships/hyperlink" Target="https://en.wikipedia.org/wiki/Aldi" TargetMode="External"/><Relationship Id="rId7" Type="http://schemas.openxmlformats.org/officeDocument/2006/relationships/hyperlink" Target="http://5.https:/cxm.co.uk/communication-with-customers-five-essential-factors/" TargetMode="External"/><Relationship Id="rId12" Type="http://schemas.openxmlformats.org/officeDocument/2006/relationships/hyperlink" Target="https://www.mirror.co.uk/news/uk-news/aldi-secret-amazing-career-pay-22849506" TargetMode="External"/><Relationship Id="rId2" Type="http://schemas.openxmlformats.org/officeDocument/2006/relationships/hyperlink" Target="https://www.mentalfloss.com/article/619340/aldi-grocery-store-name-origi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business/2020/sep/28/aldi-uk-jobs-sales-covid-crisis-supermarket-stores" TargetMode="External"/><Relationship Id="rId11" Type="http://schemas.openxmlformats.org/officeDocument/2006/relationships/hyperlink" Target="http://9.https:/campus-adr.net/ODRModule/media_richness_theory.html" TargetMode="External"/><Relationship Id="rId5" Type="http://schemas.openxmlformats.org/officeDocument/2006/relationships/hyperlink" Target="https://web.archive.org/web/20140822041319/http:/www.careers.aldirecruitment.co.uk/working-for-aldi/" TargetMode="External"/><Relationship Id="rId10" Type="http://schemas.openxmlformats.org/officeDocument/2006/relationships/hyperlink" Target="https://opentextbc.ca/principlesofmanagementopenstax/chapter/the-process-of-managerial-communication/" TargetMode="External"/><Relationship Id="rId4" Type="http://schemas.openxmlformats.org/officeDocument/2006/relationships/hyperlink" Target="http://2https:/businessmodelnavigator.com/case-firm?id=5" TargetMode="External"/><Relationship Id="rId9" Type="http://schemas.openxmlformats.org/officeDocument/2006/relationships/hyperlink" Target="http://6https:/www.indeed.com/career-advice/career-development/communication-benefit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A7E347D-B32A-4759-B7FF-FD25A9AEE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48" y="-17141"/>
            <a:ext cx="12188952" cy="6875141"/>
          </a:xfrm>
          <a:custGeom>
            <a:avLst/>
            <a:gdLst>
              <a:gd name="connsiteX0" fmla="*/ 1488154 w 12188952"/>
              <a:gd name="connsiteY0" fmla="*/ 3508108 h 6875141"/>
              <a:gd name="connsiteX1" fmla="*/ 1292116 w 12188952"/>
              <a:gd name="connsiteY1" fmla="*/ 3704145 h 6875141"/>
              <a:gd name="connsiteX2" fmla="*/ 1488154 w 12188952"/>
              <a:gd name="connsiteY2" fmla="*/ 3900182 h 6875141"/>
              <a:gd name="connsiteX3" fmla="*/ 1684192 w 12188952"/>
              <a:gd name="connsiteY3" fmla="*/ 3704145 h 6875141"/>
              <a:gd name="connsiteX4" fmla="*/ 1488154 w 12188952"/>
              <a:gd name="connsiteY4" fmla="*/ 3508108 h 6875141"/>
              <a:gd name="connsiteX5" fmla="*/ 12188951 w 12188952"/>
              <a:gd name="connsiteY5" fmla="*/ 3213837 h 6875141"/>
              <a:gd name="connsiteX6" fmla="*/ 11900948 w 12188952"/>
              <a:gd name="connsiteY6" fmla="*/ 3213837 h 6875141"/>
              <a:gd name="connsiteX7" fmla="*/ 10063117 w 12188952"/>
              <a:gd name="connsiteY7" fmla="*/ 5051668 h 6875141"/>
              <a:gd name="connsiteX8" fmla="*/ 10063117 w 12188952"/>
              <a:gd name="connsiteY8" fmla="*/ 6875141 h 6875141"/>
              <a:gd name="connsiteX9" fmla="*/ 12073153 w 12188952"/>
              <a:gd name="connsiteY9" fmla="*/ 6875141 h 6875141"/>
              <a:gd name="connsiteX10" fmla="*/ 12083467 w 12188952"/>
              <a:gd name="connsiteY10" fmla="*/ 6874620 h 6875141"/>
              <a:gd name="connsiteX11" fmla="*/ 12188951 w 12188952"/>
              <a:gd name="connsiteY11" fmla="*/ 6858522 h 6875141"/>
              <a:gd name="connsiteX12" fmla="*/ 12188951 w 12188952"/>
              <a:gd name="connsiteY12" fmla="*/ 6280730 h 6875141"/>
              <a:gd name="connsiteX13" fmla="*/ 12188952 w 12188952"/>
              <a:gd name="connsiteY13" fmla="*/ 6280729 h 6875141"/>
              <a:gd name="connsiteX14" fmla="*/ 12188952 w 12188952"/>
              <a:gd name="connsiteY14" fmla="*/ 3832194 h 6875141"/>
              <a:gd name="connsiteX15" fmla="*/ 12188951 w 12188952"/>
              <a:gd name="connsiteY15" fmla="*/ 3832194 h 6875141"/>
              <a:gd name="connsiteX16" fmla="*/ 0 w 12188952"/>
              <a:gd name="connsiteY16" fmla="*/ 2798382 h 6875141"/>
              <a:gd name="connsiteX17" fmla="*/ 0 w 12188952"/>
              <a:gd name="connsiteY17" fmla="*/ 4217834 h 6875141"/>
              <a:gd name="connsiteX18" fmla="*/ 10291 w 12188952"/>
              <a:gd name="connsiteY18" fmla="*/ 4210345 h 6875141"/>
              <a:gd name="connsiteX19" fmla="*/ 460407 w 12188952"/>
              <a:gd name="connsiteY19" fmla="*/ 3508108 h 6875141"/>
              <a:gd name="connsiteX20" fmla="*/ 10291 w 12188952"/>
              <a:gd name="connsiteY20" fmla="*/ 2805871 h 6875141"/>
              <a:gd name="connsiteX21" fmla="*/ 11563230 w 12188952"/>
              <a:gd name="connsiteY21" fmla="*/ 603215 h 6875141"/>
              <a:gd name="connsiteX22" fmla="*/ 11381044 w 12188952"/>
              <a:gd name="connsiteY22" fmla="*/ 620944 h 6875141"/>
              <a:gd name="connsiteX23" fmla="*/ 11546600 w 12188952"/>
              <a:gd name="connsiteY23" fmla="*/ 1418331 h 6875141"/>
              <a:gd name="connsiteX24" fmla="*/ 12161801 w 12188952"/>
              <a:gd name="connsiteY24" fmla="*/ 1601617 h 6875141"/>
              <a:gd name="connsiteX25" fmla="*/ 12185891 w 12188952"/>
              <a:gd name="connsiteY25" fmla="*/ 1600043 h 6875141"/>
              <a:gd name="connsiteX26" fmla="*/ 12185891 w 12188952"/>
              <a:gd name="connsiteY26" fmla="*/ 795119 h 6875141"/>
              <a:gd name="connsiteX27" fmla="*/ 12178431 w 12188952"/>
              <a:gd name="connsiteY27" fmla="*/ 786500 h 6875141"/>
              <a:gd name="connsiteX28" fmla="*/ 11563230 w 12188952"/>
              <a:gd name="connsiteY28" fmla="*/ 603215 h 6875141"/>
              <a:gd name="connsiteX29" fmla="*/ 1368216 w 12188952"/>
              <a:gd name="connsiteY29" fmla="*/ 0 h 6875141"/>
              <a:gd name="connsiteX30" fmla="*/ 0 w 12188952"/>
              <a:gd name="connsiteY30" fmla="*/ 0 h 6875141"/>
              <a:gd name="connsiteX31" fmla="*/ 0 w 12188952"/>
              <a:gd name="connsiteY31" fmla="*/ 1368215 h 6875141"/>
              <a:gd name="connsiteX32" fmla="*/ 1372241 w 12188952"/>
              <a:gd name="connsiteY32" fmla="*/ 2740456 h 6875141"/>
              <a:gd name="connsiteX33" fmla="*/ 2740456 w 12188952"/>
              <a:gd name="connsiteY33" fmla="*/ 2740456 h 6875141"/>
              <a:gd name="connsiteX34" fmla="*/ 2740456 w 12188952"/>
              <a:gd name="connsiteY34" fmla="*/ 1372240 h 6875141"/>
              <a:gd name="connsiteX35" fmla="*/ 1368216 w 12188952"/>
              <a:gd name="connsiteY35" fmla="*/ 0 h 6875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2188952" h="6875141">
                <a:moveTo>
                  <a:pt x="1488154" y="3508108"/>
                </a:moveTo>
                <a:cubicBezTo>
                  <a:pt x="1379885" y="3508108"/>
                  <a:pt x="1292116" y="3595877"/>
                  <a:pt x="1292116" y="3704145"/>
                </a:cubicBezTo>
                <a:cubicBezTo>
                  <a:pt x="1292116" y="3812413"/>
                  <a:pt x="1379885" y="3900182"/>
                  <a:pt x="1488154" y="3900182"/>
                </a:cubicBezTo>
                <a:cubicBezTo>
                  <a:pt x="1596423" y="3900182"/>
                  <a:pt x="1684192" y="3812413"/>
                  <a:pt x="1684192" y="3704145"/>
                </a:cubicBezTo>
                <a:cubicBezTo>
                  <a:pt x="1684192" y="3595877"/>
                  <a:pt x="1596423" y="3508108"/>
                  <a:pt x="1488154" y="3508108"/>
                </a:cubicBezTo>
                <a:close/>
                <a:moveTo>
                  <a:pt x="12188951" y="3213837"/>
                </a:moveTo>
                <a:lnTo>
                  <a:pt x="11900948" y="3213837"/>
                </a:lnTo>
                <a:cubicBezTo>
                  <a:pt x="10885931" y="3213837"/>
                  <a:pt x="10063117" y="4036651"/>
                  <a:pt x="10063117" y="5051668"/>
                </a:cubicBezTo>
                <a:lnTo>
                  <a:pt x="10063117" y="6875141"/>
                </a:lnTo>
                <a:lnTo>
                  <a:pt x="12073153" y="6875141"/>
                </a:lnTo>
                <a:lnTo>
                  <a:pt x="12083467" y="6874620"/>
                </a:lnTo>
                <a:lnTo>
                  <a:pt x="12188951" y="6858522"/>
                </a:lnTo>
                <a:lnTo>
                  <a:pt x="12188951" y="6280730"/>
                </a:lnTo>
                <a:lnTo>
                  <a:pt x="12188952" y="6280729"/>
                </a:lnTo>
                <a:lnTo>
                  <a:pt x="12188952" y="3832194"/>
                </a:lnTo>
                <a:lnTo>
                  <a:pt x="12188951" y="3832194"/>
                </a:lnTo>
                <a:close/>
                <a:moveTo>
                  <a:pt x="0" y="2798382"/>
                </a:moveTo>
                <a:lnTo>
                  <a:pt x="0" y="4217834"/>
                </a:lnTo>
                <a:lnTo>
                  <a:pt x="10291" y="4210345"/>
                </a:lnTo>
                <a:cubicBezTo>
                  <a:pt x="100314" y="4143505"/>
                  <a:pt x="460407" y="3854496"/>
                  <a:pt x="460407" y="3508108"/>
                </a:cubicBezTo>
                <a:cubicBezTo>
                  <a:pt x="460407" y="3161721"/>
                  <a:pt x="100314" y="2872711"/>
                  <a:pt x="10291" y="2805871"/>
                </a:cubicBezTo>
                <a:close/>
                <a:moveTo>
                  <a:pt x="11563230" y="603215"/>
                </a:moveTo>
                <a:cubicBezTo>
                  <a:pt x="11455784" y="606833"/>
                  <a:pt x="11381044" y="620944"/>
                  <a:pt x="11381044" y="620944"/>
                </a:cubicBezTo>
                <a:cubicBezTo>
                  <a:pt x="11381044" y="620944"/>
                  <a:pt x="11280695" y="1152426"/>
                  <a:pt x="11546600" y="1418331"/>
                </a:cubicBezTo>
                <a:cubicBezTo>
                  <a:pt x="11712792" y="1584523"/>
                  <a:pt x="11982723" y="1607645"/>
                  <a:pt x="12161801" y="1601617"/>
                </a:cubicBezTo>
                <a:lnTo>
                  <a:pt x="12185891" y="1600043"/>
                </a:lnTo>
                <a:lnTo>
                  <a:pt x="12185891" y="795119"/>
                </a:lnTo>
                <a:lnTo>
                  <a:pt x="12178431" y="786500"/>
                </a:lnTo>
                <a:cubicBezTo>
                  <a:pt x="12012240" y="620309"/>
                  <a:pt x="11742309" y="597187"/>
                  <a:pt x="11563230" y="603215"/>
                </a:cubicBezTo>
                <a:close/>
                <a:moveTo>
                  <a:pt x="1368216" y="0"/>
                </a:moveTo>
                <a:lnTo>
                  <a:pt x="0" y="0"/>
                </a:lnTo>
                <a:lnTo>
                  <a:pt x="0" y="1368215"/>
                </a:lnTo>
                <a:cubicBezTo>
                  <a:pt x="0" y="2126091"/>
                  <a:pt x="614365" y="2740456"/>
                  <a:pt x="1372241" y="2740456"/>
                </a:cubicBezTo>
                <a:lnTo>
                  <a:pt x="2740456" y="2740456"/>
                </a:lnTo>
                <a:lnTo>
                  <a:pt x="2740456" y="1372240"/>
                </a:lnTo>
                <a:cubicBezTo>
                  <a:pt x="2740456" y="614365"/>
                  <a:pt x="2126092" y="0"/>
                  <a:pt x="1368216" y="0"/>
                </a:cubicBezTo>
                <a:close/>
              </a:path>
            </a:pathLst>
          </a:custGeom>
          <a:blipFill dpi="0" rotWithShape="1">
            <a:blip r:embed="rId4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681F9FCB-1E38-43E9-8567-6292F4842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7E4B8C-5443-1D11-D148-3BC698012B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>
            <a:alphaModFix/>
          </a:blip>
          <a:srcRect l="23" r="6250" b="6250"/>
          <a:stretch/>
        </p:blipFill>
        <p:spPr>
          <a:xfrm>
            <a:off x="246100" y="71996"/>
            <a:ext cx="12188941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D029D64-BBDD-43FA-92CF-C6BF51514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122363"/>
            <a:ext cx="4788280" cy="2387600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Strategies for Effective Communication in a Business Setting</a:t>
            </a:r>
            <a:r>
              <a:rPr lang="ro-RO" sz="2800" dirty="0">
                <a:solidFill>
                  <a:srgbClr val="FFFFFF"/>
                </a:solidFill>
              </a:rPr>
              <a:t>(</a:t>
            </a:r>
            <a:r>
              <a:rPr lang="ro-RO" sz="2800" dirty="0" err="1">
                <a:ea typeface="+mj-lt"/>
                <a:cs typeface="+mj-lt"/>
              </a:rPr>
              <a:t>Effective</a:t>
            </a:r>
            <a:r>
              <a:rPr lang="ro-RO" sz="2800" dirty="0">
                <a:ea typeface="+mj-lt"/>
                <a:cs typeface="+mj-lt"/>
              </a:rPr>
              <a:t> Team </a:t>
            </a:r>
            <a:r>
              <a:rPr lang="ro-RO" sz="2800" dirty="0" err="1">
                <a:ea typeface="+mj-lt"/>
                <a:cs typeface="+mj-lt"/>
              </a:rPr>
              <a:t>Working</a:t>
            </a:r>
            <a:r>
              <a:rPr lang="ro-RO" sz="2800" dirty="0">
                <a:ea typeface="+mj-lt"/>
                <a:cs typeface="+mj-lt"/>
              </a:rPr>
              <a:t> </a:t>
            </a:r>
            <a:r>
              <a:rPr lang="ro-RO" sz="2800" dirty="0" err="1">
                <a:ea typeface="+mj-lt"/>
                <a:cs typeface="+mj-lt"/>
              </a:rPr>
              <a:t>and</a:t>
            </a:r>
            <a:r>
              <a:rPr lang="ro-RO" sz="2800" dirty="0">
                <a:ea typeface="+mj-lt"/>
                <a:cs typeface="+mj-lt"/>
              </a:rPr>
              <a:t> </a:t>
            </a:r>
            <a:r>
              <a:rPr lang="ro-RO" sz="2800" dirty="0" err="1">
                <a:ea typeface="+mj-lt"/>
                <a:cs typeface="+mj-lt"/>
              </a:rPr>
              <a:t>Communication</a:t>
            </a:r>
            <a:r>
              <a:rPr lang="ro-RO" sz="2800" dirty="0">
                <a:ea typeface="+mj-lt"/>
                <a:cs typeface="+mj-lt"/>
              </a:rPr>
              <a:t>  </a:t>
            </a:r>
            <a:r>
              <a:rPr lang="ro-RO" sz="2800" dirty="0">
                <a:solidFill>
                  <a:srgbClr val="FFFFFF"/>
                </a:solidFill>
              </a:rPr>
              <a:t>BMSW4002)</a:t>
            </a:r>
            <a:endParaRPr lang="en-GB" sz="28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602037"/>
            <a:ext cx="4788280" cy="26177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>
                <a:solidFill>
                  <a:srgbClr val="FFFFFF"/>
                </a:solidFill>
              </a:rPr>
              <a:t>Liviu </a:t>
            </a:r>
            <a:r>
              <a:rPr lang="ro-RO" err="1">
                <a:solidFill>
                  <a:srgbClr val="FFFFFF"/>
                </a:solidFill>
              </a:rPr>
              <a:t>Hadirca</a:t>
            </a:r>
            <a:r>
              <a:rPr lang="ro-RO">
                <a:solidFill>
                  <a:srgbClr val="FFFFFF"/>
                </a:solidFill>
              </a:rPr>
              <a:t>(2119291)</a:t>
            </a:r>
          </a:p>
          <a:p>
            <a:r>
              <a:rPr lang="ro-RO">
                <a:solidFill>
                  <a:srgbClr val="FFFFFF"/>
                </a:solidFill>
              </a:rPr>
              <a:t>Elisabeta </a:t>
            </a:r>
            <a:r>
              <a:rPr lang="ro-RO" err="1">
                <a:solidFill>
                  <a:srgbClr val="FFFFFF"/>
                </a:solidFill>
              </a:rPr>
              <a:t>Tatulescu</a:t>
            </a:r>
            <a:r>
              <a:rPr lang="ro-RO">
                <a:solidFill>
                  <a:srgbClr val="FFFFFF"/>
                </a:solidFill>
              </a:rPr>
              <a:t> (2118581)</a:t>
            </a:r>
          </a:p>
          <a:p>
            <a:r>
              <a:rPr lang="en-GB">
                <a:solidFill>
                  <a:srgbClr val="FFFFFF"/>
                </a:solidFill>
              </a:rPr>
              <a:t>Ani Dimova (2119452)</a:t>
            </a:r>
          </a:p>
          <a:p>
            <a:r>
              <a:rPr lang="en-GB">
                <a:solidFill>
                  <a:srgbClr val="FFFFFF"/>
                </a:solidFill>
              </a:rPr>
              <a:t>Lectors Name: Dr Obinna Nkwocha </a:t>
            </a:r>
            <a:endParaRPr lang="en-GB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3A010B0-A5DE-4DFD-BBB1-9EDEE8CDC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2FA77C6-9C21-431A-B940-2043365699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E918F86E-B643-4836-AF37-1073CD08B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542022D-DC97-4C44-B015-9B3376196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8DC4D37-F593-4E99-8A42-D21D444FB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BE23B32A-AE34-4068-9D96-4D94023C7F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Graphic 9">
              <a:extLst>
                <a:ext uri="{FF2B5EF4-FFF2-40B4-BE49-F238E27FC236}">
                  <a16:creationId xmlns:a16="http://schemas.microsoft.com/office/drawing/2014/main" id="{27459E57-6D6D-46CA-8006-2E6E0C70E5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72A9B-108D-0879-0981-5412E2BCF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74DFF-F409-6E26-34C5-FCC7937C48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 Albrecht’s Discount began as a single grocery store founded by Anna Albrecht in 1913 in Essen, Germany. Ownership passed to her sons, Karl and Theo, in 1948, and they soon developed it into a large, family-run franchise.</a:t>
            </a:r>
            <a:r>
              <a:rPr lang="en-GB">
                <a:ea typeface="+mn-lt"/>
                <a:cs typeface="+mn-lt"/>
                <a:hlinkClick r:id="rId2"/>
              </a:rPr>
              <a:t>[1]</a:t>
            </a:r>
            <a:endParaRPr lang="en-GB">
              <a:ea typeface="+mn-lt"/>
              <a:cs typeface="+mn-lt"/>
            </a:endParaRPr>
          </a:p>
          <a:p>
            <a:r>
              <a:rPr lang="en-GB"/>
              <a:t>Aldi is operating in more than 10,000 stores in 20 counties with turnover more than £50 billion.</a:t>
            </a:r>
            <a:r>
              <a:rPr lang="en-GB">
                <a:hlinkClick r:id="rId3"/>
              </a:rPr>
              <a:t>[2]</a:t>
            </a:r>
            <a:endParaRPr lang="en-GB">
              <a:ea typeface="+mn-lt"/>
              <a:cs typeface="+mn-lt"/>
            </a:endParaRPr>
          </a:p>
          <a:p>
            <a:r>
              <a:rPr lang="en-GB"/>
              <a:t>The first store opened in UK was in 1990 and rises up to 600 stores. </a:t>
            </a:r>
            <a:r>
              <a:rPr lang="en-GB">
                <a:hlinkClick r:id="rId4"/>
              </a:rPr>
              <a:t>[3]</a:t>
            </a:r>
          </a:p>
          <a:p>
            <a:r>
              <a:rPr lang="en-GB"/>
              <a:t>And employing more than 36,000 workers across the UK</a:t>
            </a:r>
            <a:r>
              <a:rPr lang="en-GB">
                <a:hlinkClick r:id="rId5"/>
              </a:rPr>
              <a:t>[4]</a:t>
            </a: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091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2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4" name="Color Fill">
            <a:extLst>
              <a:ext uri="{FF2B5EF4-FFF2-40B4-BE49-F238E27FC236}">
                <a16:creationId xmlns:a16="http://schemas.microsoft.com/office/drawing/2014/main" id="{96AE4BD0-E2D6-4FE1-9295-59E338A453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6" name="Texture">
            <a:extLst>
              <a:ext uri="{FF2B5EF4-FFF2-40B4-BE49-F238E27FC236}">
                <a16:creationId xmlns:a16="http://schemas.microsoft.com/office/drawing/2014/main" id="{0D29D77D-2D4E-4868-960B-BEDA724F5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7" y="-1"/>
            <a:ext cx="12195048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482CFC-4FAE-605D-45FD-0D3A5A6B9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76656"/>
            <a:ext cx="3277432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/>
              <a:t>What is a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15FA8-BE9D-1BF6-AA1D-0574175FA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840481"/>
            <a:ext cx="3277432" cy="234727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/>
              <a:t>Communication is a system or method that is used for communication with other people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B83CF28-6C79-A1E5-0E46-DAF871375B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168" r="12091"/>
          <a:stretch/>
        </p:blipFill>
        <p:spPr>
          <a:xfrm>
            <a:off x="3957208" y="10"/>
            <a:ext cx="8234792" cy="6857990"/>
          </a:xfrm>
          <a:custGeom>
            <a:avLst/>
            <a:gdLst/>
            <a:ahLst/>
            <a:cxnLst/>
            <a:rect l="l" t="t" r="r" b="b"/>
            <a:pathLst>
              <a:path w="8234792" h="6821666">
                <a:moveTo>
                  <a:pt x="2322410" y="0"/>
                </a:moveTo>
                <a:lnTo>
                  <a:pt x="8234792" y="0"/>
                </a:lnTo>
                <a:lnTo>
                  <a:pt x="8234792" y="4503719"/>
                </a:lnTo>
                <a:lnTo>
                  <a:pt x="8215888" y="4629599"/>
                </a:lnTo>
                <a:cubicBezTo>
                  <a:pt x="8049795" y="5454493"/>
                  <a:pt x="7647096" y="6191792"/>
                  <a:pt x="7082996" y="6765066"/>
                </a:cubicBezTo>
                <a:lnTo>
                  <a:pt x="7021717" y="6821666"/>
                </a:lnTo>
                <a:lnTo>
                  <a:pt x="0" y="6821666"/>
                </a:lnTo>
                <a:lnTo>
                  <a:pt x="0" y="3790727"/>
                </a:lnTo>
                <a:cubicBezTo>
                  <a:pt x="0" y="2186928"/>
                  <a:pt x="879517" y="791919"/>
                  <a:pt x="2175128" y="7665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62632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735CE8-4A96-5505-2184-A0DB0951D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anchor="b">
            <a:normAutofit/>
          </a:bodyPr>
          <a:lstStyle/>
          <a:p>
            <a:r>
              <a:rPr lang="en-GB" sz="2800"/>
              <a:t>The benefit of good communication within organization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4DC12-4CBC-1AFF-F5B4-3D80CEF56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86000"/>
            <a:ext cx="4640729" cy="388758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Mitigated conflict</a:t>
            </a:r>
            <a:endParaRPr lang="en-US"/>
          </a:p>
          <a:p>
            <a:r>
              <a:rPr lang="en-GB"/>
              <a:t>Increased employee engagement</a:t>
            </a:r>
          </a:p>
          <a:p>
            <a:r>
              <a:rPr lang="en-GB"/>
              <a:t>Improved productivity</a:t>
            </a:r>
          </a:p>
          <a:p>
            <a:r>
              <a:rPr lang="en-GB"/>
              <a:t>Improved client relations</a:t>
            </a:r>
          </a:p>
          <a:p>
            <a:r>
              <a:rPr lang="en-US"/>
              <a:t>Healthy workplace culture</a:t>
            </a:r>
          </a:p>
          <a:p>
            <a:r>
              <a:rPr lang="en-US"/>
              <a:t>Improved direction for employees</a:t>
            </a:r>
          </a:p>
          <a:p>
            <a:r>
              <a:rPr lang="en-US"/>
              <a:t>Boosted employee job satisfaction</a:t>
            </a:r>
          </a:p>
          <a:p>
            <a:r>
              <a:rPr lang="en-US"/>
              <a:t>Increased innovation</a:t>
            </a:r>
          </a:p>
          <a:p>
            <a:r>
              <a:rPr lang="en-US"/>
              <a:t>Strengthened team building</a:t>
            </a:r>
          </a:p>
          <a:p>
            <a:r>
              <a:rPr lang="en-US"/>
              <a:t>Improved public impression</a:t>
            </a:r>
            <a:r>
              <a:rPr lang="en-US">
                <a:hlinkClick r:id="rId3"/>
              </a:rPr>
              <a:t>[7]</a:t>
            </a:r>
          </a:p>
          <a:p>
            <a:endParaRPr lang="en-US"/>
          </a:p>
          <a:p>
            <a:pPr marL="342900" indent="-342900"/>
            <a:endParaRPr lang="en-US"/>
          </a:p>
          <a:p>
            <a:pPr marL="342900" indent="-342900"/>
            <a:endParaRPr lang="en-GB"/>
          </a:p>
          <a:p>
            <a:pPr marL="0" indent="0">
              <a:buNone/>
            </a:pPr>
            <a:endParaRPr lang="en-GB"/>
          </a:p>
          <a:p>
            <a:pPr marL="342900" indent="-342900"/>
            <a:endParaRPr lang="en-GB"/>
          </a:p>
          <a:p>
            <a:pPr marL="342900" indent="-342900"/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7E27169-0611-0A27-24CD-CF3D3A3711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87366" y="1425160"/>
            <a:ext cx="4659872" cy="29450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5456B9-3535-BA77-D3BD-48A0F3614444}"/>
              </a:ext>
            </a:extLst>
          </p:cNvPr>
          <p:cNvSpPr txBox="1"/>
          <p:nvPr/>
        </p:nvSpPr>
        <p:spPr>
          <a:xfrm>
            <a:off x="7587474" y="4493166"/>
            <a:ext cx="2583026" cy="200055"/>
          </a:xfrm>
          <a:prstGeom prst="rect">
            <a:avLst/>
          </a:prstGeom>
          <a:solidFill>
            <a:srgbClr val="000000"/>
          </a:solidFill>
        </p:spPr>
        <p:txBody>
          <a:bodyPr wrap="squar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92188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0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2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8728A1-75B1-E078-AA49-6A361C8ED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048"/>
            <a:ext cx="4528671" cy="1146269"/>
          </a:xfrm>
        </p:spPr>
        <p:txBody>
          <a:bodyPr anchor="b">
            <a:normAutofit/>
          </a:bodyPr>
          <a:lstStyle/>
          <a:p>
            <a:r>
              <a:rPr lang="en" sz="2800">
                <a:latin typeface="Gill Sans Nova"/>
              </a:rPr>
              <a:t>The Aldi organization uses these communication models</a:t>
            </a:r>
            <a:endParaRPr lang="en-US">
              <a:latin typeface="Gill Sans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D9BC1-751C-C04D-379D-2CB1E4DBF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3" y="1683319"/>
            <a:ext cx="3864921" cy="42003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r>
              <a:rPr lang="en-GB">
                <a:ea typeface="+mn-lt"/>
                <a:cs typeface="+mn-lt"/>
              </a:rPr>
              <a:t>Verbal-  making conferences, meetings whiting the team.</a:t>
            </a:r>
          </a:p>
          <a:p>
            <a:r>
              <a:rPr lang="en-GB">
                <a:ea typeface="+mn-lt"/>
                <a:cs typeface="+mn-lt"/>
              </a:rPr>
              <a:t>Non-verbal- facial expression, body language. </a:t>
            </a:r>
            <a:endParaRPr lang="en-GB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ea typeface="+mn-lt"/>
                <a:cs typeface="+mn-lt"/>
              </a:rPr>
              <a:t>Verbal- sending and receiving massages directly.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>
                <a:ea typeface="+mn-lt"/>
                <a:cs typeface="+mn-lt"/>
              </a:rPr>
              <a:t>Non-verbal- advertising, posters, written emails, letters. </a:t>
            </a:r>
            <a:r>
              <a:rPr lang="en-US">
                <a:ea typeface="+mn-lt"/>
                <a:cs typeface="+mn-lt"/>
              </a:rPr>
              <a:t> </a:t>
            </a:r>
            <a:endParaRPr lang="en-GB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>
              <a:ea typeface="+mn-lt"/>
              <a:cs typeface="+mn-lt"/>
            </a:endParaRPr>
          </a:p>
        </p:txBody>
      </p:sp>
      <p:pic>
        <p:nvPicPr>
          <p:cNvPr id="11" name="Picture 12" descr="Diagram&#10;&#10;Description automatically generated">
            <a:extLst>
              <a:ext uri="{FF2B5EF4-FFF2-40B4-BE49-F238E27FC236}">
                <a16:creationId xmlns:a16="http://schemas.microsoft.com/office/drawing/2014/main" id="{3BE036D3-AD17-27C2-4688-9D949787B5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749026" y="1971827"/>
            <a:ext cx="5238257" cy="197943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7F76E94-1087-23A2-0277-69316FE51E07}"/>
              </a:ext>
            </a:extLst>
          </p:cNvPr>
          <p:cNvSpPr txBox="1"/>
          <p:nvPr/>
        </p:nvSpPr>
        <p:spPr>
          <a:xfrm>
            <a:off x="7706887" y="4198372"/>
            <a:ext cx="2339372" cy="200055"/>
          </a:xfrm>
          <a:prstGeom prst="rect">
            <a:avLst/>
          </a:prstGeom>
          <a:solidFill>
            <a:srgbClr val="000000"/>
          </a:solidFill>
        </p:spPr>
        <p:txBody>
          <a:bodyPr wrap="squar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900939-91D7-75D3-0F23-14197C0AA0D7}"/>
              </a:ext>
            </a:extLst>
          </p:cNvPr>
          <p:cNvSpPr txBox="1"/>
          <p:nvPr/>
        </p:nvSpPr>
        <p:spPr>
          <a:xfrm>
            <a:off x="6670813" y="1386508"/>
            <a:ext cx="35880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2"/>
                </a:solidFill>
                <a:ea typeface="+mn-lt"/>
                <a:cs typeface="+mn-lt"/>
              </a:rPr>
              <a:t>The Basic Communication Model</a:t>
            </a:r>
            <a:endParaRPr lang="en-US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5107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5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C7E083-887E-2A7C-9310-D0DF55A8C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Barriers in communication between the organization and stakeholders.</a:t>
            </a: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71654CB3-9E62-F569-5737-1221E4D120BF}"/>
              </a:ext>
            </a:extLst>
          </p:cNvPr>
          <p:cNvSpPr txBox="1"/>
          <p:nvPr/>
        </p:nvSpPr>
        <p:spPr>
          <a:xfrm>
            <a:off x="457200" y="2286000"/>
            <a:ext cx="4640729" cy="3887585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>
            <a:defPPr rtl="0">
              <a:defRPr lang="en-GB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/>
              <a:t>Language barrier</a:t>
            </a:r>
          </a:p>
          <a:p>
            <a:pPr marL="3429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/>
              <a:t>Cultural barrier </a:t>
            </a:r>
          </a:p>
          <a:p>
            <a:pPr marL="3429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/>
              <a:t>Physical barrier </a:t>
            </a:r>
          </a:p>
          <a:p>
            <a:pPr marL="3429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/>
              <a:t>Organizations barrier</a:t>
            </a:r>
          </a:p>
          <a:p>
            <a:pPr marL="34290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/>
              <a:t>Technological barrier </a:t>
            </a:r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 b="1" u="sng"/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3" name="Picture 4" descr="Icon&#10;&#10;Description automatically generated">
            <a:extLst>
              <a:ext uri="{FF2B5EF4-FFF2-40B4-BE49-F238E27FC236}">
                <a16:creationId xmlns:a16="http://schemas.microsoft.com/office/drawing/2014/main" id="{5313392F-EB6B-16AB-582C-4E7CEB3058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11605" y="1241337"/>
            <a:ext cx="4659872" cy="34949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28738D-0BA5-992F-A1B0-F4BDC4592035}"/>
              </a:ext>
            </a:extLst>
          </p:cNvPr>
          <p:cNvSpPr txBox="1"/>
          <p:nvPr/>
        </p:nvSpPr>
        <p:spPr>
          <a:xfrm>
            <a:off x="8145866" y="4809512"/>
            <a:ext cx="2322806" cy="200055"/>
          </a:xfrm>
          <a:prstGeom prst="rect">
            <a:avLst/>
          </a:prstGeom>
          <a:solidFill>
            <a:srgbClr val="000000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433035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F8052-4193-AD5F-0A00-0C4A45F46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776145" cy="1043954"/>
          </a:xfrm>
        </p:spPr>
        <p:txBody>
          <a:bodyPr>
            <a:normAutofit fontScale="90000"/>
          </a:bodyPr>
          <a:lstStyle/>
          <a:p>
            <a:r>
              <a:rPr lang="en-GB">
                <a:ea typeface="+mj-lt"/>
                <a:cs typeface="+mj-lt"/>
              </a:rPr>
              <a:t>Solutions on how they can overcome barriers in communication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6894F-0536-3C39-0831-56D7DB328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64800"/>
            <a:ext cx="7685037" cy="43121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">
                <a:latin typeface="Gill Sans Nova"/>
              </a:rPr>
              <a:t>We are in the day with a lot of opportunities with a lot of translation methods(they can use online translators or hire a special person to be a translator so that their communication barrier is minimal)</a:t>
            </a:r>
          </a:p>
          <a:p>
            <a:r>
              <a:rPr lang="en">
                <a:latin typeface="Gill Sans Nova"/>
              </a:rPr>
              <a:t>Only talking every day can make the barrier between cultures minimal because this will help them understand each other better</a:t>
            </a:r>
          </a:p>
          <a:p>
            <a:r>
              <a:rPr lang="en">
                <a:ea typeface="+mn-lt"/>
                <a:cs typeface="+mn-lt"/>
              </a:rPr>
              <a:t>They can overcome the physical barrier by  to have meetings every month</a:t>
            </a:r>
            <a:endParaRPr lang="en">
              <a:latin typeface="Gill Sans Nova"/>
            </a:endParaRPr>
          </a:p>
          <a:p>
            <a:r>
              <a:rPr lang="en">
                <a:ea typeface="+mn-lt"/>
                <a:cs typeface="+mn-lt"/>
              </a:rPr>
              <a:t>They can free one hour a week after the working day for discussion and thus the organizational barrier is overcome</a:t>
            </a:r>
            <a:endParaRPr lang="en">
              <a:latin typeface="Gill Sans Nova"/>
            </a:endParaRPr>
          </a:p>
          <a:p>
            <a:r>
              <a:rPr lang="en">
                <a:latin typeface="Gill Sans Nova"/>
              </a:rPr>
              <a:t>They can use the newest communication channels to overcome the technological barrier (Instagram, WhatsApp, Telegram)</a:t>
            </a:r>
          </a:p>
          <a:p>
            <a:endParaRPr lang="en">
              <a:latin typeface="Gill Sans Nova"/>
            </a:endParaRPr>
          </a:p>
          <a:p>
            <a:endParaRPr lang="en">
              <a:latin typeface="Gill Sans Nova"/>
            </a:endParaRPr>
          </a:p>
          <a:p>
            <a:endParaRPr lang="en">
              <a:latin typeface="Gill Sans Nova"/>
            </a:endParaRPr>
          </a:p>
          <a:p>
            <a:endParaRPr lang="en">
              <a:latin typeface="Gill Sans Nova"/>
            </a:endParaRPr>
          </a:p>
          <a:p>
            <a:endParaRPr lang="en">
              <a:latin typeface="Gill Sans Nova"/>
            </a:endParaRPr>
          </a:p>
          <a:p>
            <a:endParaRPr lang="en">
              <a:latin typeface="Gill Sans Nova"/>
            </a:endParaRPr>
          </a:p>
        </p:txBody>
      </p:sp>
    </p:spTree>
    <p:extLst>
      <p:ext uri="{BB962C8B-B14F-4D97-AF65-F5344CB8AC3E}">
        <p14:creationId xmlns:p14="http://schemas.microsoft.com/office/powerpoint/2010/main" val="3674415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E196F-F59A-018B-4035-9483B5024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>
                <a:ea typeface="+mj-lt"/>
                <a:cs typeface="+mj-lt"/>
              </a:rPr>
              <a:t>What are the channels of communication used by the organization and channels that can be used to improve communication?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97DA9-BA0F-A4E2-61C9-D54EE70665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">
                <a:latin typeface="Gill Sans Nova"/>
              </a:rPr>
              <a:t>Aldi is using the channel with Low-Richness (</a:t>
            </a:r>
            <a:r>
              <a:rPr lang="en">
                <a:ea typeface="+mn-lt"/>
                <a:cs typeface="+mn-lt"/>
              </a:rPr>
              <a:t>Suitable for routine messages. Routine messages tend to be straightforward and have minimal ambiguity; channels low in richness can carry them efficiently.)</a:t>
            </a:r>
          </a:p>
          <a:p>
            <a:r>
              <a:rPr lang="en"/>
              <a:t>But they can use a channel with High-Richness(</a:t>
            </a:r>
            <a:r>
              <a:rPr lang="en">
                <a:ea typeface="+mn-lt"/>
                <a:cs typeface="+mn-lt"/>
              </a:rPr>
              <a:t>Suitable for non - routine messages. Non routine communications are likely to be complicated and have the potential for misunderstanding. Managers can communicate them effectively only by selecting rich channels.)</a:t>
            </a:r>
          </a:p>
          <a:p>
            <a:r>
              <a:rPr lang="en">
                <a:latin typeface="Gill Sans Nova"/>
              </a:rPr>
              <a:t>That means they can switch Twitter to talk face-to-face because by the </a:t>
            </a:r>
            <a:r>
              <a:rPr lang="en" err="1">
                <a:latin typeface="Gill Sans Nova"/>
              </a:rPr>
              <a:t>Lendle</a:t>
            </a:r>
            <a:r>
              <a:rPr lang="en">
                <a:latin typeface="Gill Sans Nova"/>
              </a:rPr>
              <a:t>-Draft model Cahnnel Richness Hierarchy face-to-face speak are more effective than others</a:t>
            </a:r>
          </a:p>
          <a:p>
            <a:endParaRPr lang="en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84B8501-3C6A-D7A3-98F3-A15B9BCBFA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6716" y="1411037"/>
            <a:ext cx="3546610" cy="3018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584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E7B3E-B568-4649-3342-A5A2F19D7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CD18B-5D05-A470-A17C-8CD59715DB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>
                <a:ea typeface="+mn-lt"/>
                <a:cs typeface="+mn-lt"/>
                <a:hlinkClick r:id="rId2"/>
              </a:rPr>
              <a:t>1.https://www.mentalfloss.com/article/619340/aldi-grocery-store-name-origin</a:t>
            </a:r>
            <a:r>
              <a:rPr lang="en-GB">
                <a:ea typeface="+mn-lt"/>
                <a:cs typeface="+mn-lt"/>
              </a:rPr>
              <a:t> </a:t>
            </a:r>
            <a:endParaRPr lang="en-GB">
              <a:ea typeface="+mn-lt"/>
              <a:cs typeface="+mn-lt"/>
              <a:hlinkClick r:id="rId3"/>
            </a:endParaRPr>
          </a:p>
          <a:p>
            <a:r>
              <a:rPr lang="en-GB">
                <a:ea typeface="+mn-lt"/>
                <a:cs typeface="+mn-lt"/>
                <a:hlinkClick r:id="rId4"/>
              </a:rPr>
              <a:t>2.https://businessmodelnavigator.com/case-firm?id=5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r>
              <a:rPr lang="en-GB">
                <a:ea typeface="+mn-lt"/>
                <a:cs typeface="+mn-lt"/>
                <a:hlinkClick r:id="rId5"/>
              </a:rPr>
              <a:t>3.https://web.archive.org/web/20140822041319/http://www.careers.aldirecruitment.co.uk/working-for-aldi/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r>
              <a:rPr lang="en-GB">
                <a:ea typeface="+mn-lt"/>
                <a:cs typeface="+mn-lt"/>
                <a:hlinkClick r:id="rId6"/>
              </a:rPr>
              <a:t>4.https://www.theguardian.com/business/2020/sep/28/aldi-uk-jobs-sales-covid-crisis-supermarket-stores</a:t>
            </a: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  <a:hlinkClick r:id="rId7"/>
              </a:rPr>
              <a:t>5.https://cxm.co.uk/communication-with-customers-five-essential-factors/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r>
              <a:rPr lang="en-GB">
                <a:ea typeface="+mn-lt"/>
                <a:cs typeface="+mn-lt"/>
                <a:hlinkClick r:id="rId8"/>
              </a:rPr>
              <a:t>6.https://www.duperrin.com/english/2014/08/07/really-benefiting-employee-engagement/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r>
              <a:rPr lang="en-GB">
                <a:ea typeface="+mn-lt"/>
                <a:cs typeface="+mn-lt"/>
                <a:hlinkClick r:id="rId9"/>
              </a:rPr>
              <a:t>7.https://www.indeed.com/career-advice/career-development/communication-benefits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r>
              <a:rPr lang="en-GB">
                <a:ea typeface="+mn-lt"/>
                <a:cs typeface="+mn-lt"/>
                <a:hlinkClick r:id="rId10"/>
              </a:rPr>
              <a:t>8.https://opentextbc.ca/principlesofmanagementopenstax/chapter/the-process-of-managerial-communication/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r>
              <a:rPr lang="en-GB">
                <a:ea typeface="+mn-lt"/>
                <a:cs typeface="+mn-lt"/>
                <a:hlinkClick r:id="rId11"/>
              </a:rPr>
              <a:t>9.https://campus-adr.net/ODRModule/media_richness_theory.html</a:t>
            </a:r>
            <a:r>
              <a:rPr lang="en-GB">
                <a:ea typeface="+mn-lt"/>
                <a:cs typeface="+mn-lt"/>
              </a:rPr>
              <a:t> </a:t>
            </a:r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  <a:hlinkClick r:id="rId12"/>
              </a:rPr>
              <a:t>Aldi employee reveals secret way staff communicate - and most shoppers won't have noticed - Mirror Online</a:t>
            </a:r>
            <a:endParaRPr lang="en-GB">
              <a:ea typeface="+mn-lt"/>
              <a:cs typeface="+mn-lt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31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2453638-543F-1730-7D36-BE43E24403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</a:blip>
          <a:srcRect r="4352" b="6"/>
          <a:stretch/>
        </p:blipFill>
        <p:spPr>
          <a:xfrm>
            <a:off x="15032" y="-30498"/>
            <a:ext cx="12188941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E0C350-A288-F2DF-3952-FA20153FB863}"/>
              </a:ext>
            </a:extLst>
          </p:cNvPr>
          <p:cNvSpPr txBox="1"/>
          <p:nvPr/>
        </p:nvSpPr>
        <p:spPr>
          <a:xfrm>
            <a:off x="4619958" y="1146314"/>
            <a:ext cx="7555799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solidFill>
                <a:schemeClr val="bg2"/>
              </a:solidFill>
            </a:endParaRPr>
          </a:p>
          <a:p>
            <a:r>
              <a:rPr lang="en-US" dirty="0">
                <a:solidFill>
                  <a:schemeClr val="bg2"/>
                </a:solidFill>
              </a:rPr>
              <a:t>Elisabeta </a:t>
            </a:r>
            <a:r>
              <a:rPr lang="en-US" dirty="0" err="1">
                <a:solidFill>
                  <a:schemeClr val="bg2"/>
                </a:solidFill>
              </a:rPr>
              <a:t>Tatulescu</a:t>
            </a:r>
            <a:r>
              <a:rPr lang="en-US" dirty="0">
                <a:solidFill>
                  <a:schemeClr val="bg2"/>
                </a:solidFill>
              </a:rPr>
              <a:t> </a:t>
            </a:r>
          </a:p>
          <a:p>
            <a:r>
              <a:rPr lang="en-US" dirty="0">
                <a:solidFill>
                  <a:schemeClr val="bg2"/>
                </a:solidFill>
              </a:rPr>
              <a:t>Ani Dimova </a:t>
            </a:r>
          </a:p>
          <a:p>
            <a:endParaRPr lang="en-US">
              <a:solidFill>
                <a:schemeClr val="bg2"/>
              </a:solidFill>
            </a:endParaRPr>
          </a:p>
          <a:p>
            <a:r>
              <a:rPr lang="en-US" dirty="0">
                <a:solidFill>
                  <a:schemeClr val="bg2"/>
                </a:solidFill>
              </a:rPr>
              <a:t>Timekeepers, and quick </a:t>
            </a:r>
            <a:r>
              <a:rPr lang="en-US" dirty="0" err="1">
                <a:solidFill>
                  <a:schemeClr val="bg2"/>
                </a:solidFill>
              </a:rPr>
              <a:t>lerners</a:t>
            </a:r>
            <a:r>
              <a:rPr lang="en-US" dirty="0">
                <a:solidFill>
                  <a:schemeClr val="bg2"/>
                </a:solidFill>
              </a:rPr>
              <a:t>.</a:t>
            </a: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r>
              <a:rPr lang="en-US" dirty="0">
                <a:solidFill>
                  <a:schemeClr val="bg2"/>
                </a:solidFill>
              </a:rPr>
              <a:t>To trust others. </a:t>
            </a: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r>
              <a:rPr lang="en-US" dirty="0">
                <a:solidFill>
                  <a:schemeClr val="bg2"/>
                </a:solidFill>
              </a:rPr>
              <a:t>To communicate more.</a:t>
            </a: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r>
              <a:rPr lang="en-US" dirty="0">
                <a:solidFill>
                  <a:schemeClr val="bg2"/>
                </a:solidFill>
              </a:rPr>
              <a:t>8</a:t>
            </a: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  <a:p>
            <a:endParaRPr lang="en-US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292346"/>
      </p:ext>
    </p:extLst>
  </p:cSld>
  <p:clrMapOvr>
    <a:masterClrMapping/>
  </p:clrMapOvr>
</p:sld>
</file>

<file path=ppt/theme/theme1.xml><?xml version="1.0" encoding="utf-8"?>
<a:theme xmlns:a="http://schemas.openxmlformats.org/drawingml/2006/main" name="TropicVTI">
  <a:themeElements>
    <a:clrScheme name="AnalogousFromDarkSeedLeftStep">
      <a:dk1>
        <a:srgbClr val="000000"/>
      </a:dk1>
      <a:lt1>
        <a:srgbClr val="FFFFFF"/>
      </a:lt1>
      <a:dk2>
        <a:srgbClr val="1C2F31"/>
      </a:dk2>
      <a:lt2>
        <a:srgbClr val="F1F3F0"/>
      </a:lt2>
      <a:accent1>
        <a:srgbClr val="AB4DC3"/>
      </a:accent1>
      <a:accent2>
        <a:srgbClr val="6B3FB3"/>
      </a:accent2>
      <a:accent3>
        <a:srgbClr val="4D51C3"/>
      </a:accent3>
      <a:accent4>
        <a:srgbClr val="3B71B1"/>
      </a:accent4>
      <a:accent5>
        <a:srgbClr val="4DB4C3"/>
      </a:accent5>
      <a:accent6>
        <a:srgbClr val="3BB18F"/>
      </a:accent6>
      <a:hlink>
        <a:srgbClr val="3D94B8"/>
      </a:hlink>
      <a:folHlink>
        <a:srgbClr val="7F7F7F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TropicVTI</vt:lpstr>
      <vt:lpstr>Strategies for Effective Communication in a Business Setting(Effective Team Working and Communication  BMSW4002)</vt:lpstr>
      <vt:lpstr>Introduction </vt:lpstr>
      <vt:lpstr>What is a communication?</vt:lpstr>
      <vt:lpstr>The benefit of good communication within organization</vt:lpstr>
      <vt:lpstr>The Aldi organization uses these communication models</vt:lpstr>
      <vt:lpstr>Barriers in communication between the organization and stakeholders.</vt:lpstr>
      <vt:lpstr>Solutions on how they can overcome barriers in communication </vt:lpstr>
      <vt:lpstr>What are the channels of communication used by the organization and channels that can be used to improve communication?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9</cp:revision>
  <dcterms:created xsi:type="dcterms:W3CDTF">2022-07-21T13:36:25Z</dcterms:created>
  <dcterms:modified xsi:type="dcterms:W3CDTF">2022-07-24T13:41:03Z</dcterms:modified>
</cp:coreProperties>
</file>