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7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  <p:sldMasterId id="2147483740" r:id="rId9"/>
  </p:sldMasterIdLst>
  <p:sldIdLst>
    <p:sldId id="257" r:id="rId10"/>
    <p:sldId id="441" r:id="rId11"/>
    <p:sldId id="261" r:id="rId12"/>
    <p:sldId id="448" r:id="rId13"/>
    <p:sldId id="437" r:id="rId14"/>
    <p:sldId id="440" r:id="rId15"/>
    <p:sldId id="444" r:id="rId16"/>
    <p:sldId id="445" r:id="rId17"/>
    <p:sldId id="446" r:id="rId18"/>
    <p:sldId id="44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05"/>
    <p:restoredTop sz="96327"/>
  </p:normalViewPr>
  <p:slideViewPr>
    <p:cSldViewPr snapToGrid="0" snapToObjects="1">
      <p:cViewPr varScale="1">
        <p:scale>
          <a:sx n="91" d="100"/>
          <a:sy n="91" d="100"/>
        </p:scale>
        <p:origin x="84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B4C45C-795B-4E6D-80E2-3B69E61C19F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95AFB5B-89FB-4C04-AC17-11091A543D4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Interpersonal Skills</a:t>
          </a:r>
          <a:endParaRPr lang="en-US"/>
        </a:p>
      </dgm:t>
    </dgm:pt>
    <dgm:pt modelId="{930F4FE3-CF77-4F00-A232-1FE7B120C17D}" type="parTrans" cxnId="{DBE037BE-FA3B-4A7D-8783-99DF1F1A5A15}">
      <dgm:prSet/>
      <dgm:spPr/>
      <dgm:t>
        <a:bodyPr/>
        <a:lstStyle/>
        <a:p>
          <a:endParaRPr lang="en-US"/>
        </a:p>
      </dgm:t>
    </dgm:pt>
    <dgm:pt modelId="{A6928087-A6F1-44C8-BE0A-29023BD9FCBB}" type="sibTrans" cxnId="{DBE037BE-FA3B-4A7D-8783-99DF1F1A5A15}">
      <dgm:prSet/>
      <dgm:spPr/>
      <dgm:t>
        <a:bodyPr/>
        <a:lstStyle/>
        <a:p>
          <a:endParaRPr lang="en-US"/>
        </a:p>
      </dgm:t>
    </dgm:pt>
    <dgm:pt modelId="{CAB7FE9D-5972-47D7-88FA-6C498496894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Intrapersonal Skills</a:t>
          </a:r>
          <a:endParaRPr lang="en-US"/>
        </a:p>
      </dgm:t>
    </dgm:pt>
    <dgm:pt modelId="{DD1E51C7-F939-440A-B5FA-726BCC059E3D}" type="parTrans" cxnId="{C5EE759C-6E2A-42B5-9630-84583A00FCA1}">
      <dgm:prSet/>
      <dgm:spPr/>
      <dgm:t>
        <a:bodyPr/>
        <a:lstStyle/>
        <a:p>
          <a:endParaRPr lang="en-US"/>
        </a:p>
      </dgm:t>
    </dgm:pt>
    <dgm:pt modelId="{21D08FB1-FE5B-455A-B966-2EEA2061E288}" type="sibTrans" cxnId="{C5EE759C-6E2A-42B5-9630-84583A00FCA1}">
      <dgm:prSet/>
      <dgm:spPr/>
      <dgm:t>
        <a:bodyPr/>
        <a:lstStyle/>
        <a:p>
          <a:endParaRPr lang="en-US"/>
        </a:p>
      </dgm:t>
    </dgm:pt>
    <dgm:pt modelId="{C54106BC-FD26-43ED-98E5-ED3A871B6E3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Group Dynamics </a:t>
          </a:r>
          <a:endParaRPr lang="en-US"/>
        </a:p>
      </dgm:t>
    </dgm:pt>
    <dgm:pt modelId="{7C16F0A9-D66D-4584-9CBC-B3FA94BE8A94}" type="parTrans" cxnId="{94893808-A507-4CDA-AFD3-FA13E050B8EE}">
      <dgm:prSet/>
      <dgm:spPr/>
      <dgm:t>
        <a:bodyPr/>
        <a:lstStyle/>
        <a:p>
          <a:endParaRPr lang="en-US"/>
        </a:p>
      </dgm:t>
    </dgm:pt>
    <dgm:pt modelId="{D87BA92F-9C11-4904-8B5E-B6C4649900B2}" type="sibTrans" cxnId="{94893808-A507-4CDA-AFD3-FA13E050B8EE}">
      <dgm:prSet/>
      <dgm:spPr/>
      <dgm:t>
        <a:bodyPr/>
        <a:lstStyle/>
        <a:p>
          <a:endParaRPr lang="en-US"/>
        </a:p>
      </dgm:t>
    </dgm:pt>
    <dgm:pt modelId="{FE74ED70-9EFA-44BF-B46F-670943998E29}" type="pres">
      <dgm:prSet presAssocID="{55B4C45C-795B-4E6D-80E2-3B69E61C19F7}" presName="root" presStyleCnt="0">
        <dgm:presLayoutVars>
          <dgm:dir/>
          <dgm:resizeHandles val="exact"/>
        </dgm:presLayoutVars>
      </dgm:prSet>
      <dgm:spPr/>
    </dgm:pt>
    <dgm:pt modelId="{895325D6-6570-40FC-81C3-86BACA8500BA}" type="pres">
      <dgm:prSet presAssocID="{E95AFB5B-89FB-4C04-AC17-11091A543D48}" presName="compNode" presStyleCnt="0"/>
      <dgm:spPr/>
    </dgm:pt>
    <dgm:pt modelId="{18831F48-7499-402D-AC0E-54CE826F67D4}" type="pres">
      <dgm:prSet presAssocID="{E95AFB5B-89FB-4C04-AC17-11091A543D48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9498EE39-EC0C-4A27-A018-CD5F227C49E0}" type="pres">
      <dgm:prSet presAssocID="{E95AFB5B-89FB-4C04-AC17-11091A543D4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C61819A-B617-4B7C-896C-E28CEC6F3900}" type="pres">
      <dgm:prSet presAssocID="{E95AFB5B-89FB-4C04-AC17-11091A543D48}" presName="spaceRect" presStyleCnt="0"/>
      <dgm:spPr/>
    </dgm:pt>
    <dgm:pt modelId="{7627D405-3D00-46B4-80D6-B46FED6972AB}" type="pres">
      <dgm:prSet presAssocID="{E95AFB5B-89FB-4C04-AC17-11091A543D48}" presName="textRect" presStyleLbl="revTx" presStyleIdx="0" presStyleCnt="3">
        <dgm:presLayoutVars>
          <dgm:chMax val="1"/>
          <dgm:chPref val="1"/>
        </dgm:presLayoutVars>
      </dgm:prSet>
      <dgm:spPr/>
    </dgm:pt>
    <dgm:pt modelId="{B87F36CC-DCE3-4151-BCC4-37FBE154B362}" type="pres">
      <dgm:prSet presAssocID="{A6928087-A6F1-44C8-BE0A-29023BD9FCBB}" presName="sibTrans" presStyleCnt="0"/>
      <dgm:spPr/>
    </dgm:pt>
    <dgm:pt modelId="{30F38A6B-6467-410B-BF40-0337CC9D19D8}" type="pres">
      <dgm:prSet presAssocID="{CAB7FE9D-5972-47D7-88FA-6C4984968944}" presName="compNode" presStyleCnt="0"/>
      <dgm:spPr/>
    </dgm:pt>
    <dgm:pt modelId="{09B053D1-A0C8-467C-A0B2-D76EC066E487}" type="pres">
      <dgm:prSet presAssocID="{CAB7FE9D-5972-47D7-88FA-6C4984968944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32E7AFF-9D08-4B04-BCAD-BC6EA7E9CD87}" type="pres">
      <dgm:prSet presAssocID="{CAB7FE9D-5972-47D7-88FA-6C498496894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E601B4B-6667-4911-A5DF-88353AC22E04}" type="pres">
      <dgm:prSet presAssocID="{CAB7FE9D-5972-47D7-88FA-6C4984968944}" presName="spaceRect" presStyleCnt="0"/>
      <dgm:spPr/>
    </dgm:pt>
    <dgm:pt modelId="{582D072E-7F62-4D00-BE21-F562BC50D9A3}" type="pres">
      <dgm:prSet presAssocID="{CAB7FE9D-5972-47D7-88FA-6C4984968944}" presName="textRect" presStyleLbl="revTx" presStyleIdx="1" presStyleCnt="3">
        <dgm:presLayoutVars>
          <dgm:chMax val="1"/>
          <dgm:chPref val="1"/>
        </dgm:presLayoutVars>
      </dgm:prSet>
      <dgm:spPr/>
    </dgm:pt>
    <dgm:pt modelId="{7B2136FE-75A7-482B-A68E-DEBAB2F91C0B}" type="pres">
      <dgm:prSet presAssocID="{21D08FB1-FE5B-455A-B966-2EEA2061E288}" presName="sibTrans" presStyleCnt="0"/>
      <dgm:spPr/>
    </dgm:pt>
    <dgm:pt modelId="{170E8576-24EA-454E-A0DF-2E55F6C63FAA}" type="pres">
      <dgm:prSet presAssocID="{C54106BC-FD26-43ED-98E5-ED3A871B6E31}" presName="compNode" presStyleCnt="0"/>
      <dgm:spPr/>
    </dgm:pt>
    <dgm:pt modelId="{1B453EFD-BD22-4798-A588-CBB58DEF762A}" type="pres">
      <dgm:prSet presAssocID="{C54106BC-FD26-43ED-98E5-ED3A871B6E31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FB08AEA-1B0D-477A-97A3-5D84350447B1}" type="pres">
      <dgm:prSet presAssocID="{C54106BC-FD26-43ED-98E5-ED3A871B6E3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934B8D6-10BD-404A-A638-043032C0984C}" type="pres">
      <dgm:prSet presAssocID="{C54106BC-FD26-43ED-98E5-ED3A871B6E31}" presName="spaceRect" presStyleCnt="0"/>
      <dgm:spPr/>
    </dgm:pt>
    <dgm:pt modelId="{90C00E39-62E7-4505-83D1-BC8DE300C99C}" type="pres">
      <dgm:prSet presAssocID="{C54106BC-FD26-43ED-98E5-ED3A871B6E3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4893808-A507-4CDA-AFD3-FA13E050B8EE}" srcId="{55B4C45C-795B-4E6D-80E2-3B69E61C19F7}" destId="{C54106BC-FD26-43ED-98E5-ED3A871B6E31}" srcOrd="2" destOrd="0" parTransId="{7C16F0A9-D66D-4584-9CBC-B3FA94BE8A94}" sibTransId="{D87BA92F-9C11-4904-8B5E-B6C4649900B2}"/>
    <dgm:cxn modelId="{58AF3831-778F-48F8-8E04-8104E8E73DBA}" type="presOf" srcId="{55B4C45C-795B-4E6D-80E2-3B69E61C19F7}" destId="{FE74ED70-9EFA-44BF-B46F-670943998E29}" srcOrd="0" destOrd="0" presId="urn:microsoft.com/office/officeart/2018/5/layout/IconLeafLabelList"/>
    <dgm:cxn modelId="{C5EE759C-6E2A-42B5-9630-84583A00FCA1}" srcId="{55B4C45C-795B-4E6D-80E2-3B69E61C19F7}" destId="{CAB7FE9D-5972-47D7-88FA-6C4984968944}" srcOrd="1" destOrd="0" parTransId="{DD1E51C7-F939-440A-B5FA-726BCC059E3D}" sibTransId="{21D08FB1-FE5B-455A-B966-2EEA2061E288}"/>
    <dgm:cxn modelId="{FC6888A3-6ABA-4888-9692-E93267C25DAB}" type="presOf" srcId="{C54106BC-FD26-43ED-98E5-ED3A871B6E31}" destId="{90C00E39-62E7-4505-83D1-BC8DE300C99C}" srcOrd="0" destOrd="0" presId="urn:microsoft.com/office/officeart/2018/5/layout/IconLeafLabelList"/>
    <dgm:cxn modelId="{DBE037BE-FA3B-4A7D-8783-99DF1F1A5A15}" srcId="{55B4C45C-795B-4E6D-80E2-3B69E61C19F7}" destId="{E95AFB5B-89FB-4C04-AC17-11091A543D48}" srcOrd="0" destOrd="0" parTransId="{930F4FE3-CF77-4F00-A232-1FE7B120C17D}" sibTransId="{A6928087-A6F1-44C8-BE0A-29023BD9FCBB}"/>
    <dgm:cxn modelId="{07AC1BF5-EC8B-40CD-AEA1-4186324F7182}" type="presOf" srcId="{E95AFB5B-89FB-4C04-AC17-11091A543D48}" destId="{7627D405-3D00-46B4-80D6-B46FED6972AB}" srcOrd="0" destOrd="0" presId="urn:microsoft.com/office/officeart/2018/5/layout/IconLeafLabelList"/>
    <dgm:cxn modelId="{55BAA2FA-3985-46A2-890C-BF4941BAF4E7}" type="presOf" srcId="{CAB7FE9D-5972-47D7-88FA-6C4984968944}" destId="{582D072E-7F62-4D00-BE21-F562BC50D9A3}" srcOrd="0" destOrd="0" presId="urn:microsoft.com/office/officeart/2018/5/layout/IconLeafLabelList"/>
    <dgm:cxn modelId="{2471B54B-98C0-48EC-9C4A-CD2B1B5845E4}" type="presParOf" srcId="{FE74ED70-9EFA-44BF-B46F-670943998E29}" destId="{895325D6-6570-40FC-81C3-86BACA8500BA}" srcOrd="0" destOrd="0" presId="urn:microsoft.com/office/officeart/2018/5/layout/IconLeafLabelList"/>
    <dgm:cxn modelId="{D555C51B-7F30-4E91-AAAD-0EE455DAFF95}" type="presParOf" srcId="{895325D6-6570-40FC-81C3-86BACA8500BA}" destId="{18831F48-7499-402D-AC0E-54CE826F67D4}" srcOrd="0" destOrd="0" presId="urn:microsoft.com/office/officeart/2018/5/layout/IconLeafLabelList"/>
    <dgm:cxn modelId="{110F191E-20AD-47D6-8746-49989EB41B4F}" type="presParOf" srcId="{895325D6-6570-40FC-81C3-86BACA8500BA}" destId="{9498EE39-EC0C-4A27-A018-CD5F227C49E0}" srcOrd="1" destOrd="0" presId="urn:microsoft.com/office/officeart/2018/5/layout/IconLeafLabelList"/>
    <dgm:cxn modelId="{E722B749-9AC9-4493-BD46-BF72470FE489}" type="presParOf" srcId="{895325D6-6570-40FC-81C3-86BACA8500BA}" destId="{BC61819A-B617-4B7C-896C-E28CEC6F3900}" srcOrd="2" destOrd="0" presId="urn:microsoft.com/office/officeart/2018/5/layout/IconLeafLabelList"/>
    <dgm:cxn modelId="{E5B54980-3E9E-4AEF-BF24-CAD1C7682596}" type="presParOf" srcId="{895325D6-6570-40FC-81C3-86BACA8500BA}" destId="{7627D405-3D00-46B4-80D6-B46FED6972AB}" srcOrd="3" destOrd="0" presId="urn:microsoft.com/office/officeart/2018/5/layout/IconLeafLabelList"/>
    <dgm:cxn modelId="{C3EE91B8-ABAA-4DA9-A622-C0726B9F1B7B}" type="presParOf" srcId="{FE74ED70-9EFA-44BF-B46F-670943998E29}" destId="{B87F36CC-DCE3-4151-BCC4-37FBE154B362}" srcOrd="1" destOrd="0" presId="urn:microsoft.com/office/officeart/2018/5/layout/IconLeafLabelList"/>
    <dgm:cxn modelId="{88C60A4B-5264-4351-80CD-C7E427B35789}" type="presParOf" srcId="{FE74ED70-9EFA-44BF-B46F-670943998E29}" destId="{30F38A6B-6467-410B-BF40-0337CC9D19D8}" srcOrd="2" destOrd="0" presId="urn:microsoft.com/office/officeart/2018/5/layout/IconLeafLabelList"/>
    <dgm:cxn modelId="{D8599492-7EAB-4E8F-A824-F39A2B4DFF63}" type="presParOf" srcId="{30F38A6B-6467-410B-BF40-0337CC9D19D8}" destId="{09B053D1-A0C8-467C-A0B2-D76EC066E487}" srcOrd="0" destOrd="0" presId="urn:microsoft.com/office/officeart/2018/5/layout/IconLeafLabelList"/>
    <dgm:cxn modelId="{AADB0792-62BD-4053-8C61-C14DEC3F44B2}" type="presParOf" srcId="{30F38A6B-6467-410B-BF40-0337CC9D19D8}" destId="{D32E7AFF-9D08-4B04-BCAD-BC6EA7E9CD87}" srcOrd="1" destOrd="0" presId="urn:microsoft.com/office/officeart/2018/5/layout/IconLeafLabelList"/>
    <dgm:cxn modelId="{99D75BEB-80F7-4DDE-ABDC-97FD297FFA19}" type="presParOf" srcId="{30F38A6B-6467-410B-BF40-0337CC9D19D8}" destId="{DE601B4B-6667-4911-A5DF-88353AC22E04}" srcOrd="2" destOrd="0" presId="urn:microsoft.com/office/officeart/2018/5/layout/IconLeafLabelList"/>
    <dgm:cxn modelId="{AEDA833E-EF7F-4CE9-923C-9623A5BB7CC1}" type="presParOf" srcId="{30F38A6B-6467-410B-BF40-0337CC9D19D8}" destId="{582D072E-7F62-4D00-BE21-F562BC50D9A3}" srcOrd="3" destOrd="0" presId="urn:microsoft.com/office/officeart/2018/5/layout/IconLeafLabelList"/>
    <dgm:cxn modelId="{AE43E9A0-CB47-4A74-AE8B-CB9D4483D7F8}" type="presParOf" srcId="{FE74ED70-9EFA-44BF-B46F-670943998E29}" destId="{7B2136FE-75A7-482B-A68E-DEBAB2F91C0B}" srcOrd="3" destOrd="0" presId="urn:microsoft.com/office/officeart/2018/5/layout/IconLeafLabelList"/>
    <dgm:cxn modelId="{3EA26D17-1A91-4BCC-A999-ECEEFE0572B9}" type="presParOf" srcId="{FE74ED70-9EFA-44BF-B46F-670943998E29}" destId="{170E8576-24EA-454E-A0DF-2E55F6C63FAA}" srcOrd="4" destOrd="0" presId="urn:microsoft.com/office/officeart/2018/5/layout/IconLeafLabelList"/>
    <dgm:cxn modelId="{7CF048B8-A9E8-463C-A1B6-7379267DECAE}" type="presParOf" srcId="{170E8576-24EA-454E-A0DF-2E55F6C63FAA}" destId="{1B453EFD-BD22-4798-A588-CBB58DEF762A}" srcOrd="0" destOrd="0" presId="urn:microsoft.com/office/officeart/2018/5/layout/IconLeafLabelList"/>
    <dgm:cxn modelId="{D9B3B902-E9FA-498E-AE59-74B6681C9FDC}" type="presParOf" srcId="{170E8576-24EA-454E-A0DF-2E55F6C63FAA}" destId="{1FB08AEA-1B0D-477A-97A3-5D84350447B1}" srcOrd="1" destOrd="0" presId="urn:microsoft.com/office/officeart/2018/5/layout/IconLeafLabelList"/>
    <dgm:cxn modelId="{51D43517-D0EF-4040-9839-78523C598E3E}" type="presParOf" srcId="{170E8576-24EA-454E-A0DF-2E55F6C63FAA}" destId="{3934B8D6-10BD-404A-A638-043032C0984C}" srcOrd="2" destOrd="0" presId="urn:microsoft.com/office/officeart/2018/5/layout/IconLeafLabelList"/>
    <dgm:cxn modelId="{D6BE5BD6-B308-46E0-B1D8-40F183E25BDD}" type="presParOf" srcId="{170E8576-24EA-454E-A0DF-2E55F6C63FAA}" destId="{90C00E39-62E7-4505-83D1-BC8DE300C99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64D98E-C336-4408-8CC8-0AD87B4EB9C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CD1EF542-C006-4927-8C7D-77F5C0D426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Attending Skills and Active Listening</a:t>
          </a:r>
          <a:endParaRPr lang="en-US" dirty="0"/>
        </a:p>
      </dgm:t>
    </dgm:pt>
    <dgm:pt modelId="{FEBDF48A-DDE2-4BAF-AFC6-31CA9157006A}" type="parTrans" cxnId="{DAA96C55-9C99-47CF-A6D1-9F5BE53D90ED}">
      <dgm:prSet/>
      <dgm:spPr/>
      <dgm:t>
        <a:bodyPr/>
        <a:lstStyle/>
        <a:p>
          <a:endParaRPr lang="en-US"/>
        </a:p>
      </dgm:t>
    </dgm:pt>
    <dgm:pt modelId="{027C5DBD-5373-4004-BD16-FAACACBE0A4A}" type="sibTrans" cxnId="{DAA96C55-9C99-47CF-A6D1-9F5BE53D90ED}">
      <dgm:prSet/>
      <dgm:spPr/>
      <dgm:t>
        <a:bodyPr/>
        <a:lstStyle/>
        <a:p>
          <a:endParaRPr lang="en-US"/>
        </a:p>
      </dgm:t>
    </dgm:pt>
    <dgm:pt modelId="{D8B2CB5D-8940-48CF-9913-CF897C2CBF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Paraphrasing</a:t>
          </a:r>
          <a:endParaRPr lang="en-US" dirty="0"/>
        </a:p>
      </dgm:t>
    </dgm:pt>
    <dgm:pt modelId="{E4E804AD-CB9A-4CAB-8BB9-605DC073F41D}" type="parTrans" cxnId="{96B770BF-3F7C-4096-B3A7-F02F817BE440}">
      <dgm:prSet/>
      <dgm:spPr/>
      <dgm:t>
        <a:bodyPr/>
        <a:lstStyle/>
        <a:p>
          <a:endParaRPr lang="en-US"/>
        </a:p>
      </dgm:t>
    </dgm:pt>
    <dgm:pt modelId="{60ED016C-0FAF-4AA9-A3B5-F7C847A92A38}" type="sibTrans" cxnId="{96B770BF-3F7C-4096-B3A7-F02F817BE440}">
      <dgm:prSet/>
      <dgm:spPr/>
      <dgm:t>
        <a:bodyPr/>
        <a:lstStyle/>
        <a:p>
          <a:endParaRPr lang="en-US"/>
        </a:p>
      </dgm:t>
    </dgm:pt>
    <dgm:pt modelId="{BE5C76D3-80BE-4EBF-8EDB-8786BB4E3F38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4D4849B5-2195-4CE0-AD7D-B12964A1D049}" type="parTrans" cxnId="{91E50CB3-B070-4F3A-A288-BE46296AF601}">
      <dgm:prSet/>
      <dgm:spPr/>
      <dgm:t>
        <a:bodyPr/>
        <a:lstStyle/>
        <a:p>
          <a:endParaRPr lang="en-US"/>
        </a:p>
      </dgm:t>
    </dgm:pt>
    <dgm:pt modelId="{36E82ABD-579C-4E68-AC7A-0D631C5EE7B9}" type="sibTrans" cxnId="{91E50CB3-B070-4F3A-A288-BE46296AF601}">
      <dgm:prSet/>
      <dgm:spPr/>
      <dgm:t>
        <a:bodyPr/>
        <a:lstStyle/>
        <a:p>
          <a:endParaRPr lang="en-US"/>
        </a:p>
      </dgm:t>
    </dgm:pt>
    <dgm:pt modelId="{1AA232E7-3509-4492-BB1E-7658627F0F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Summarising</a:t>
          </a:r>
          <a:endParaRPr lang="en-US" dirty="0"/>
        </a:p>
      </dgm:t>
    </dgm:pt>
    <dgm:pt modelId="{623BAE87-18F0-4487-8C41-1B8112491665}" type="parTrans" cxnId="{8B6F9DDD-B008-4B55-8381-B11386AF4179}">
      <dgm:prSet/>
      <dgm:spPr/>
      <dgm:t>
        <a:bodyPr/>
        <a:lstStyle/>
        <a:p>
          <a:endParaRPr lang="en-GB"/>
        </a:p>
      </dgm:t>
    </dgm:pt>
    <dgm:pt modelId="{868B6A8F-EA6C-412F-AA95-AD4F139D9856}" type="sibTrans" cxnId="{8B6F9DDD-B008-4B55-8381-B11386AF4179}">
      <dgm:prSet/>
      <dgm:spPr/>
      <dgm:t>
        <a:bodyPr/>
        <a:lstStyle/>
        <a:p>
          <a:endParaRPr lang="en-GB"/>
        </a:p>
      </dgm:t>
    </dgm:pt>
    <dgm:pt modelId="{6FE5DD3A-9AB9-4FEC-9AD9-C6218CC5EF5E}" type="pres">
      <dgm:prSet presAssocID="{9264D98E-C336-4408-8CC8-0AD87B4EB9C7}" presName="root" presStyleCnt="0">
        <dgm:presLayoutVars>
          <dgm:dir/>
          <dgm:resizeHandles val="exact"/>
        </dgm:presLayoutVars>
      </dgm:prSet>
      <dgm:spPr/>
    </dgm:pt>
    <dgm:pt modelId="{C26A7785-6835-4202-AD7E-A356CF097B10}" type="pres">
      <dgm:prSet presAssocID="{CD1EF542-C006-4927-8C7D-77F5C0D42631}" presName="compNode" presStyleCnt="0"/>
      <dgm:spPr/>
    </dgm:pt>
    <dgm:pt modelId="{A488BE75-CAF9-4688-8BCD-6D8C24023831}" type="pres">
      <dgm:prSet presAssocID="{CD1EF542-C006-4927-8C7D-77F5C0D4263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EE111CA-F02F-4C31-89D7-7B588C104191}" type="pres">
      <dgm:prSet presAssocID="{CD1EF542-C006-4927-8C7D-77F5C0D42631}" presName="spaceRect" presStyleCnt="0"/>
      <dgm:spPr/>
    </dgm:pt>
    <dgm:pt modelId="{A70888DC-1A87-4587-BC84-BB39F5AEBAE2}" type="pres">
      <dgm:prSet presAssocID="{CD1EF542-C006-4927-8C7D-77F5C0D42631}" presName="textRect" presStyleLbl="revTx" presStyleIdx="0" presStyleCnt="4">
        <dgm:presLayoutVars>
          <dgm:chMax val="1"/>
          <dgm:chPref val="1"/>
        </dgm:presLayoutVars>
      </dgm:prSet>
      <dgm:spPr/>
    </dgm:pt>
    <dgm:pt modelId="{D8261C9E-1C2B-47EE-8675-1D5A83919275}" type="pres">
      <dgm:prSet presAssocID="{027C5DBD-5373-4004-BD16-FAACACBE0A4A}" presName="sibTrans" presStyleCnt="0"/>
      <dgm:spPr/>
    </dgm:pt>
    <dgm:pt modelId="{1B7C092D-A270-44CD-9D87-C01C29A42C6F}" type="pres">
      <dgm:prSet presAssocID="{D8B2CB5D-8940-48CF-9913-CF897C2CBF87}" presName="compNode" presStyleCnt="0"/>
      <dgm:spPr/>
    </dgm:pt>
    <dgm:pt modelId="{47A9AEC0-7C8E-4518-B3EB-14DC5136AF8F}" type="pres">
      <dgm:prSet presAssocID="{D8B2CB5D-8940-48CF-9913-CF897C2CBF8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1F228A4F-C7AE-4266-B132-095CDD92D0C0}" type="pres">
      <dgm:prSet presAssocID="{D8B2CB5D-8940-48CF-9913-CF897C2CBF87}" presName="spaceRect" presStyleCnt="0"/>
      <dgm:spPr/>
    </dgm:pt>
    <dgm:pt modelId="{DA7C5ADE-920B-4808-9374-8C88F440C9BD}" type="pres">
      <dgm:prSet presAssocID="{D8B2CB5D-8940-48CF-9913-CF897C2CBF87}" presName="textRect" presStyleLbl="revTx" presStyleIdx="1" presStyleCnt="4">
        <dgm:presLayoutVars>
          <dgm:chMax val="1"/>
          <dgm:chPref val="1"/>
        </dgm:presLayoutVars>
      </dgm:prSet>
      <dgm:spPr/>
    </dgm:pt>
    <dgm:pt modelId="{FDD67E1A-E80C-47B6-9A77-DDF9FE589D8E}" type="pres">
      <dgm:prSet presAssocID="{60ED016C-0FAF-4AA9-A3B5-F7C847A92A38}" presName="sibTrans" presStyleCnt="0"/>
      <dgm:spPr/>
    </dgm:pt>
    <dgm:pt modelId="{E2289888-93F4-4D7A-8BAB-F4AD8D2F5DF3}" type="pres">
      <dgm:prSet presAssocID="{BE5C76D3-80BE-4EBF-8EDB-8786BB4E3F38}" presName="compNode" presStyleCnt="0"/>
      <dgm:spPr/>
    </dgm:pt>
    <dgm:pt modelId="{6FB72A0C-9B63-491B-97C6-81A18529C633}" type="pres">
      <dgm:prSet presAssocID="{BE5C76D3-80BE-4EBF-8EDB-8786BB4E3F38}" presName="iconRect" presStyleLbl="node1" presStyleIdx="2" presStyleCnt="4" custLinFactNeighborX="889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ACEDA3A-E5E0-463C-9C4C-107D0629D53F}" type="pres">
      <dgm:prSet presAssocID="{BE5C76D3-80BE-4EBF-8EDB-8786BB4E3F38}" presName="spaceRect" presStyleCnt="0"/>
      <dgm:spPr/>
    </dgm:pt>
    <dgm:pt modelId="{0E50ADD8-ED04-4932-9509-A293188BCDD1}" type="pres">
      <dgm:prSet presAssocID="{BE5C76D3-80BE-4EBF-8EDB-8786BB4E3F38}" presName="textRect" presStyleLbl="revTx" presStyleIdx="2" presStyleCnt="4">
        <dgm:presLayoutVars>
          <dgm:chMax val="1"/>
          <dgm:chPref val="1"/>
        </dgm:presLayoutVars>
      </dgm:prSet>
      <dgm:spPr/>
    </dgm:pt>
    <dgm:pt modelId="{55D0B66B-1BF2-418C-BADE-A8B1CA4A81DF}" type="pres">
      <dgm:prSet presAssocID="{36E82ABD-579C-4E68-AC7A-0D631C5EE7B9}" presName="sibTrans" presStyleCnt="0"/>
      <dgm:spPr/>
    </dgm:pt>
    <dgm:pt modelId="{94ACAB6E-2D64-4270-9C56-21A90125041C}" type="pres">
      <dgm:prSet presAssocID="{1AA232E7-3509-4492-BB1E-7658627F0FD4}" presName="compNode" presStyleCnt="0"/>
      <dgm:spPr/>
    </dgm:pt>
    <dgm:pt modelId="{F63D3903-4DEA-4B41-A47D-7D72E77B5B70}" type="pres">
      <dgm:prSet presAssocID="{1AA232E7-3509-4492-BB1E-7658627F0FD4}" presName="iconRect" presStyleLbl="node1" presStyleIdx="3" presStyleCnt="4"/>
      <dgm:spPr/>
    </dgm:pt>
    <dgm:pt modelId="{E4769408-4A41-42B3-9D2F-0FDDC3110B59}" type="pres">
      <dgm:prSet presAssocID="{1AA232E7-3509-4492-BB1E-7658627F0FD4}" presName="spaceRect" presStyleCnt="0"/>
      <dgm:spPr/>
    </dgm:pt>
    <dgm:pt modelId="{B9DE28EF-D6F3-45AC-98A6-AC6569628874}" type="pres">
      <dgm:prSet presAssocID="{1AA232E7-3509-4492-BB1E-7658627F0FD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9328E01-257D-45A0-94A2-A94ED9A4AA8E}" type="presOf" srcId="{BE5C76D3-80BE-4EBF-8EDB-8786BB4E3F38}" destId="{0E50ADD8-ED04-4932-9509-A293188BCDD1}" srcOrd="0" destOrd="0" presId="urn:microsoft.com/office/officeart/2018/2/layout/IconLabelList"/>
    <dgm:cxn modelId="{85946937-5EC3-42CE-809B-6F2D94DC4839}" type="presOf" srcId="{9264D98E-C336-4408-8CC8-0AD87B4EB9C7}" destId="{6FE5DD3A-9AB9-4FEC-9AD9-C6218CC5EF5E}" srcOrd="0" destOrd="0" presId="urn:microsoft.com/office/officeart/2018/2/layout/IconLabelList"/>
    <dgm:cxn modelId="{DAA96C55-9C99-47CF-A6D1-9F5BE53D90ED}" srcId="{9264D98E-C336-4408-8CC8-0AD87B4EB9C7}" destId="{CD1EF542-C006-4927-8C7D-77F5C0D42631}" srcOrd="0" destOrd="0" parTransId="{FEBDF48A-DDE2-4BAF-AFC6-31CA9157006A}" sibTransId="{027C5DBD-5373-4004-BD16-FAACACBE0A4A}"/>
    <dgm:cxn modelId="{F6DF658D-2CF6-4A70-9406-36856C5DD6B3}" type="presOf" srcId="{D8B2CB5D-8940-48CF-9913-CF897C2CBF87}" destId="{DA7C5ADE-920B-4808-9374-8C88F440C9BD}" srcOrd="0" destOrd="0" presId="urn:microsoft.com/office/officeart/2018/2/layout/IconLabelList"/>
    <dgm:cxn modelId="{91E50CB3-B070-4F3A-A288-BE46296AF601}" srcId="{9264D98E-C336-4408-8CC8-0AD87B4EB9C7}" destId="{BE5C76D3-80BE-4EBF-8EDB-8786BB4E3F38}" srcOrd="2" destOrd="0" parTransId="{4D4849B5-2195-4CE0-AD7D-B12964A1D049}" sibTransId="{36E82ABD-579C-4E68-AC7A-0D631C5EE7B9}"/>
    <dgm:cxn modelId="{96B770BF-3F7C-4096-B3A7-F02F817BE440}" srcId="{9264D98E-C336-4408-8CC8-0AD87B4EB9C7}" destId="{D8B2CB5D-8940-48CF-9913-CF897C2CBF87}" srcOrd="1" destOrd="0" parTransId="{E4E804AD-CB9A-4CAB-8BB9-605DC073F41D}" sibTransId="{60ED016C-0FAF-4AA9-A3B5-F7C847A92A38}"/>
    <dgm:cxn modelId="{8B6F9DDD-B008-4B55-8381-B11386AF4179}" srcId="{9264D98E-C336-4408-8CC8-0AD87B4EB9C7}" destId="{1AA232E7-3509-4492-BB1E-7658627F0FD4}" srcOrd="3" destOrd="0" parTransId="{623BAE87-18F0-4487-8C41-1B8112491665}" sibTransId="{868B6A8F-EA6C-412F-AA95-AD4F139D9856}"/>
    <dgm:cxn modelId="{D14C82F6-9799-449F-A60F-5888F77F5FB1}" type="presOf" srcId="{1AA232E7-3509-4492-BB1E-7658627F0FD4}" destId="{B9DE28EF-D6F3-45AC-98A6-AC6569628874}" srcOrd="0" destOrd="0" presId="urn:microsoft.com/office/officeart/2018/2/layout/IconLabelList"/>
    <dgm:cxn modelId="{1EB9BEF8-6903-4E0E-9A92-BFBD5EE67187}" type="presOf" srcId="{CD1EF542-C006-4927-8C7D-77F5C0D42631}" destId="{A70888DC-1A87-4587-BC84-BB39F5AEBAE2}" srcOrd="0" destOrd="0" presId="urn:microsoft.com/office/officeart/2018/2/layout/IconLabelList"/>
    <dgm:cxn modelId="{482A41D9-73F9-4266-B6FC-E20BADB82EF5}" type="presParOf" srcId="{6FE5DD3A-9AB9-4FEC-9AD9-C6218CC5EF5E}" destId="{C26A7785-6835-4202-AD7E-A356CF097B10}" srcOrd="0" destOrd="0" presId="urn:microsoft.com/office/officeart/2018/2/layout/IconLabelList"/>
    <dgm:cxn modelId="{D61ABCFF-C0F9-4548-981E-B4DD4BCA90FD}" type="presParOf" srcId="{C26A7785-6835-4202-AD7E-A356CF097B10}" destId="{A488BE75-CAF9-4688-8BCD-6D8C24023831}" srcOrd="0" destOrd="0" presId="urn:microsoft.com/office/officeart/2018/2/layout/IconLabelList"/>
    <dgm:cxn modelId="{5A2B1CD5-65E9-424D-9CBE-BF2589A35AE9}" type="presParOf" srcId="{C26A7785-6835-4202-AD7E-A356CF097B10}" destId="{2EE111CA-F02F-4C31-89D7-7B588C104191}" srcOrd="1" destOrd="0" presId="urn:microsoft.com/office/officeart/2018/2/layout/IconLabelList"/>
    <dgm:cxn modelId="{1BA4D9BE-67C3-4AAD-B3AC-C7BA671FE59D}" type="presParOf" srcId="{C26A7785-6835-4202-AD7E-A356CF097B10}" destId="{A70888DC-1A87-4587-BC84-BB39F5AEBAE2}" srcOrd="2" destOrd="0" presId="urn:microsoft.com/office/officeart/2018/2/layout/IconLabelList"/>
    <dgm:cxn modelId="{FFB57323-F422-4701-BDEA-281C87E92687}" type="presParOf" srcId="{6FE5DD3A-9AB9-4FEC-9AD9-C6218CC5EF5E}" destId="{D8261C9E-1C2B-47EE-8675-1D5A83919275}" srcOrd="1" destOrd="0" presId="urn:microsoft.com/office/officeart/2018/2/layout/IconLabelList"/>
    <dgm:cxn modelId="{6D3BA430-2F32-4B74-856A-2AA1009BE2DF}" type="presParOf" srcId="{6FE5DD3A-9AB9-4FEC-9AD9-C6218CC5EF5E}" destId="{1B7C092D-A270-44CD-9D87-C01C29A42C6F}" srcOrd="2" destOrd="0" presId="urn:microsoft.com/office/officeart/2018/2/layout/IconLabelList"/>
    <dgm:cxn modelId="{C6ECA277-95E6-4DE7-81B0-7FC9757D3756}" type="presParOf" srcId="{1B7C092D-A270-44CD-9D87-C01C29A42C6F}" destId="{47A9AEC0-7C8E-4518-B3EB-14DC5136AF8F}" srcOrd="0" destOrd="0" presId="urn:microsoft.com/office/officeart/2018/2/layout/IconLabelList"/>
    <dgm:cxn modelId="{FE752B5F-2081-4F23-9F40-6E05384DBBBC}" type="presParOf" srcId="{1B7C092D-A270-44CD-9D87-C01C29A42C6F}" destId="{1F228A4F-C7AE-4266-B132-095CDD92D0C0}" srcOrd="1" destOrd="0" presId="urn:microsoft.com/office/officeart/2018/2/layout/IconLabelList"/>
    <dgm:cxn modelId="{0550B2EE-D889-4770-ADC8-AE3D39CE25CD}" type="presParOf" srcId="{1B7C092D-A270-44CD-9D87-C01C29A42C6F}" destId="{DA7C5ADE-920B-4808-9374-8C88F440C9BD}" srcOrd="2" destOrd="0" presId="urn:microsoft.com/office/officeart/2018/2/layout/IconLabelList"/>
    <dgm:cxn modelId="{AF79BA18-FEB3-489C-BB37-AE942D13D702}" type="presParOf" srcId="{6FE5DD3A-9AB9-4FEC-9AD9-C6218CC5EF5E}" destId="{FDD67E1A-E80C-47B6-9A77-DDF9FE589D8E}" srcOrd="3" destOrd="0" presId="urn:microsoft.com/office/officeart/2018/2/layout/IconLabelList"/>
    <dgm:cxn modelId="{81C0D0EB-53F5-414D-AF1E-87E7C0D8821B}" type="presParOf" srcId="{6FE5DD3A-9AB9-4FEC-9AD9-C6218CC5EF5E}" destId="{E2289888-93F4-4D7A-8BAB-F4AD8D2F5DF3}" srcOrd="4" destOrd="0" presId="urn:microsoft.com/office/officeart/2018/2/layout/IconLabelList"/>
    <dgm:cxn modelId="{CDE293D3-68C0-46EB-AF1A-647F23DE818D}" type="presParOf" srcId="{E2289888-93F4-4D7A-8BAB-F4AD8D2F5DF3}" destId="{6FB72A0C-9B63-491B-97C6-81A18529C633}" srcOrd="0" destOrd="0" presId="urn:microsoft.com/office/officeart/2018/2/layout/IconLabelList"/>
    <dgm:cxn modelId="{DBF1C1B4-44F7-4F9E-80AB-4D7F90E2BAF7}" type="presParOf" srcId="{E2289888-93F4-4D7A-8BAB-F4AD8D2F5DF3}" destId="{4ACEDA3A-E5E0-463C-9C4C-107D0629D53F}" srcOrd="1" destOrd="0" presId="urn:microsoft.com/office/officeart/2018/2/layout/IconLabelList"/>
    <dgm:cxn modelId="{9418D1EA-3106-4C85-8EE2-2F8AB2FC6B73}" type="presParOf" srcId="{E2289888-93F4-4D7A-8BAB-F4AD8D2F5DF3}" destId="{0E50ADD8-ED04-4932-9509-A293188BCDD1}" srcOrd="2" destOrd="0" presId="urn:microsoft.com/office/officeart/2018/2/layout/IconLabelList"/>
    <dgm:cxn modelId="{6C9B7965-3402-4763-9F0D-507E549A1324}" type="presParOf" srcId="{6FE5DD3A-9AB9-4FEC-9AD9-C6218CC5EF5E}" destId="{55D0B66B-1BF2-418C-BADE-A8B1CA4A81DF}" srcOrd="5" destOrd="0" presId="urn:microsoft.com/office/officeart/2018/2/layout/IconLabelList"/>
    <dgm:cxn modelId="{09C4675E-89EA-434E-B22C-66948A35168D}" type="presParOf" srcId="{6FE5DD3A-9AB9-4FEC-9AD9-C6218CC5EF5E}" destId="{94ACAB6E-2D64-4270-9C56-21A90125041C}" srcOrd="6" destOrd="0" presId="urn:microsoft.com/office/officeart/2018/2/layout/IconLabelList"/>
    <dgm:cxn modelId="{89EA4974-772B-4327-AE61-F04821CF19FE}" type="presParOf" srcId="{94ACAB6E-2D64-4270-9C56-21A90125041C}" destId="{F63D3903-4DEA-4B41-A47D-7D72E77B5B70}" srcOrd="0" destOrd="0" presId="urn:microsoft.com/office/officeart/2018/2/layout/IconLabelList"/>
    <dgm:cxn modelId="{32313857-4116-4590-A3BA-D02017C00654}" type="presParOf" srcId="{94ACAB6E-2D64-4270-9C56-21A90125041C}" destId="{E4769408-4A41-42B3-9D2F-0FDDC3110B59}" srcOrd="1" destOrd="0" presId="urn:microsoft.com/office/officeart/2018/2/layout/IconLabelList"/>
    <dgm:cxn modelId="{5469ED52-AEC4-45C4-AA94-41FC03B57799}" type="presParOf" srcId="{94ACAB6E-2D64-4270-9C56-21A90125041C}" destId="{B9DE28EF-D6F3-45AC-98A6-AC656962887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D4F863-B346-44FE-AE56-46E39BEC6CB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C777E2-40D2-4E94-9BB2-51C3F5602CFF}">
      <dgm:prSet/>
      <dgm:spPr/>
      <dgm:t>
        <a:bodyPr/>
        <a:lstStyle/>
        <a:p>
          <a:r>
            <a:rPr lang="en-GB"/>
            <a:t>Context of the helping Skills – Bring Scenarios for Next Week</a:t>
          </a:r>
          <a:endParaRPr lang="en-US"/>
        </a:p>
      </dgm:t>
    </dgm:pt>
    <dgm:pt modelId="{6A3D4D0F-DBAB-460C-859F-C570FFB27467}" type="parTrans" cxnId="{AC3D6E18-3A73-4FB6-BEF2-8FDB54907DFC}">
      <dgm:prSet/>
      <dgm:spPr/>
      <dgm:t>
        <a:bodyPr/>
        <a:lstStyle/>
        <a:p>
          <a:endParaRPr lang="en-US"/>
        </a:p>
      </dgm:t>
    </dgm:pt>
    <dgm:pt modelId="{60565441-EBF9-4E4E-8E87-A43EDAF10002}" type="sibTrans" cxnId="{AC3D6E18-3A73-4FB6-BEF2-8FDB54907DFC}">
      <dgm:prSet/>
      <dgm:spPr/>
      <dgm:t>
        <a:bodyPr/>
        <a:lstStyle/>
        <a:p>
          <a:endParaRPr lang="en-US"/>
        </a:p>
      </dgm:t>
    </dgm:pt>
    <dgm:pt modelId="{FDFF5E0E-86C1-4D81-86E1-36C7C5166E7D}">
      <dgm:prSet/>
      <dgm:spPr/>
      <dgm:t>
        <a:bodyPr/>
        <a:lstStyle/>
        <a:p>
          <a:r>
            <a:rPr lang="en-GB"/>
            <a:t>Skills Building – Foundational (Small Groups Work) </a:t>
          </a:r>
          <a:endParaRPr lang="en-US"/>
        </a:p>
      </dgm:t>
    </dgm:pt>
    <dgm:pt modelId="{E57D835F-F1CE-4240-881E-5F53F5B7452C}" type="parTrans" cxnId="{3D06B005-5E6D-401A-8D5D-6275B35ED4AA}">
      <dgm:prSet/>
      <dgm:spPr/>
      <dgm:t>
        <a:bodyPr/>
        <a:lstStyle/>
        <a:p>
          <a:endParaRPr lang="en-US"/>
        </a:p>
      </dgm:t>
    </dgm:pt>
    <dgm:pt modelId="{6411A6DA-C58A-46CD-9E80-54CB0C2186F1}" type="sibTrans" cxnId="{3D06B005-5E6D-401A-8D5D-6275B35ED4AA}">
      <dgm:prSet/>
      <dgm:spPr/>
      <dgm:t>
        <a:bodyPr/>
        <a:lstStyle/>
        <a:p>
          <a:endParaRPr lang="en-US"/>
        </a:p>
      </dgm:t>
    </dgm:pt>
    <dgm:pt modelId="{3C361DD6-8052-47C3-9110-AD80C913AEC7}">
      <dgm:prSet/>
      <dgm:spPr/>
      <dgm:t>
        <a:bodyPr/>
        <a:lstStyle/>
        <a:p>
          <a:r>
            <a:rPr lang="en-GB"/>
            <a:t>Reflective Practice </a:t>
          </a:r>
          <a:endParaRPr lang="en-US"/>
        </a:p>
      </dgm:t>
    </dgm:pt>
    <dgm:pt modelId="{6D44CF52-6BB6-447A-B7A1-9FFA965F78B5}" type="parTrans" cxnId="{84B83A26-A440-4859-B75B-B5A9BD197AE9}">
      <dgm:prSet/>
      <dgm:spPr/>
      <dgm:t>
        <a:bodyPr/>
        <a:lstStyle/>
        <a:p>
          <a:endParaRPr lang="en-US"/>
        </a:p>
      </dgm:t>
    </dgm:pt>
    <dgm:pt modelId="{E9D7671E-D2B2-47A2-921E-B35C51663036}" type="sibTrans" cxnId="{84B83A26-A440-4859-B75B-B5A9BD197AE9}">
      <dgm:prSet/>
      <dgm:spPr/>
      <dgm:t>
        <a:bodyPr/>
        <a:lstStyle/>
        <a:p>
          <a:endParaRPr lang="en-US"/>
        </a:p>
      </dgm:t>
    </dgm:pt>
    <dgm:pt modelId="{251865A6-C103-496A-BA51-C5E7F79123D8}" type="pres">
      <dgm:prSet presAssocID="{6CD4F863-B346-44FE-AE56-46E39BEC6CB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2F15D1-22DF-480F-BA83-70DF1F8B6936}" type="pres">
      <dgm:prSet presAssocID="{BDC777E2-40D2-4E94-9BB2-51C3F5602CFF}" presName="hierRoot1" presStyleCnt="0"/>
      <dgm:spPr/>
    </dgm:pt>
    <dgm:pt modelId="{AF18DFAE-BF51-4130-B01C-4FF43F838F5A}" type="pres">
      <dgm:prSet presAssocID="{BDC777E2-40D2-4E94-9BB2-51C3F5602CFF}" presName="composite" presStyleCnt="0"/>
      <dgm:spPr/>
    </dgm:pt>
    <dgm:pt modelId="{4594C734-C6B6-47F0-B00E-A6D3659F7C84}" type="pres">
      <dgm:prSet presAssocID="{BDC777E2-40D2-4E94-9BB2-51C3F5602CFF}" presName="background" presStyleLbl="node0" presStyleIdx="0" presStyleCnt="3"/>
      <dgm:spPr/>
    </dgm:pt>
    <dgm:pt modelId="{52A61375-0B78-48DF-9CC9-52EC3278E843}" type="pres">
      <dgm:prSet presAssocID="{BDC777E2-40D2-4E94-9BB2-51C3F5602CFF}" presName="text" presStyleLbl="fgAcc0" presStyleIdx="0" presStyleCnt="3">
        <dgm:presLayoutVars>
          <dgm:chPref val="3"/>
        </dgm:presLayoutVars>
      </dgm:prSet>
      <dgm:spPr/>
    </dgm:pt>
    <dgm:pt modelId="{D8BCEE45-DEC8-4A4A-8092-8E1687A61E6B}" type="pres">
      <dgm:prSet presAssocID="{BDC777E2-40D2-4E94-9BB2-51C3F5602CFF}" presName="hierChild2" presStyleCnt="0"/>
      <dgm:spPr/>
    </dgm:pt>
    <dgm:pt modelId="{AC336EF8-6ED6-4652-AECD-D4115B12C787}" type="pres">
      <dgm:prSet presAssocID="{FDFF5E0E-86C1-4D81-86E1-36C7C5166E7D}" presName="hierRoot1" presStyleCnt="0"/>
      <dgm:spPr/>
    </dgm:pt>
    <dgm:pt modelId="{1F35B4D4-B980-49DF-8F97-57EDEAB9755F}" type="pres">
      <dgm:prSet presAssocID="{FDFF5E0E-86C1-4D81-86E1-36C7C5166E7D}" presName="composite" presStyleCnt="0"/>
      <dgm:spPr/>
    </dgm:pt>
    <dgm:pt modelId="{D51F73AE-31CB-4C0D-8DE6-61C2A0F8304B}" type="pres">
      <dgm:prSet presAssocID="{FDFF5E0E-86C1-4D81-86E1-36C7C5166E7D}" presName="background" presStyleLbl="node0" presStyleIdx="1" presStyleCnt="3"/>
      <dgm:spPr/>
    </dgm:pt>
    <dgm:pt modelId="{04ED4FFF-DE7A-4A60-91D4-96F2BDE00603}" type="pres">
      <dgm:prSet presAssocID="{FDFF5E0E-86C1-4D81-86E1-36C7C5166E7D}" presName="text" presStyleLbl="fgAcc0" presStyleIdx="1" presStyleCnt="3">
        <dgm:presLayoutVars>
          <dgm:chPref val="3"/>
        </dgm:presLayoutVars>
      </dgm:prSet>
      <dgm:spPr/>
    </dgm:pt>
    <dgm:pt modelId="{976433E9-44C7-4B8B-A227-946CB7410AA3}" type="pres">
      <dgm:prSet presAssocID="{FDFF5E0E-86C1-4D81-86E1-36C7C5166E7D}" presName="hierChild2" presStyleCnt="0"/>
      <dgm:spPr/>
    </dgm:pt>
    <dgm:pt modelId="{45B8049C-8AAF-4D26-9170-AE5D90DEA8A8}" type="pres">
      <dgm:prSet presAssocID="{3C361DD6-8052-47C3-9110-AD80C913AEC7}" presName="hierRoot1" presStyleCnt="0"/>
      <dgm:spPr/>
    </dgm:pt>
    <dgm:pt modelId="{74E2E447-D30F-4AA3-ABC6-4FD98C7C6827}" type="pres">
      <dgm:prSet presAssocID="{3C361DD6-8052-47C3-9110-AD80C913AEC7}" presName="composite" presStyleCnt="0"/>
      <dgm:spPr/>
    </dgm:pt>
    <dgm:pt modelId="{81F9987C-9A9C-46B4-AC4D-09B4B53BA90E}" type="pres">
      <dgm:prSet presAssocID="{3C361DD6-8052-47C3-9110-AD80C913AEC7}" presName="background" presStyleLbl="node0" presStyleIdx="2" presStyleCnt="3"/>
      <dgm:spPr/>
    </dgm:pt>
    <dgm:pt modelId="{4B4F1E3C-1786-4701-8732-3F091322EE23}" type="pres">
      <dgm:prSet presAssocID="{3C361DD6-8052-47C3-9110-AD80C913AEC7}" presName="text" presStyleLbl="fgAcc0" presStyleIdx="2" presStyleCnt="3">
        <dgm:presLayoutVars>
          <dgm:chPref val="3"/>
        </dgm:presLayoutVars>
      </dgm:prSet>
      <dgm:spPr/>
    </dgm:pt>
    <dgm:pt modelId="{598A3342-AB88-462A-A282-842D74CB10E7}" type="pres">
      <dgm:prSet presAssocID="{3C361DD6-8052-47C3-9110-AD80C913AEC7}" presName="hierChild2" presStyleCnt="0"/>
      <dgm:spPr/>
    </dgm:pt>
  </dgm:ptLst>
  <dgm:cxnLst>
    <dgm:cxn modelId="{3D06B005-5E6D-401A-8D5D-6275B35ED4AA}" srcId="{6CD4F863-B346-44FE-AE56-46E39BEC6CB6}" destId="{FDFF5E0E-86C1-4D81-86E1-36C7C5166E7D}" srcOrd="1" destOrd="0" parTransId="{E57D835F-F1CE-4240-881E-5F53F5B7452C}" sibTransId="{6411A6DA-C58A-46CD-9E80-54CB0C2186F1}"/>
    <dgm:cxn modelId="{AC3D6E18-3A73-4FB6-BEF2-8FDB54907DFC}" srcId="{6CD4F863-B346-44FE-AE56-46E39BEC6CB6}" destId="{BDC777E2-40D2-4E94-9BB2-51C3F5602CFF}" srcOrd="0" destOrd="0" parTransId="{6A3D4D0F-DBAB-460C-859F-C570FFB27467}" sibTransId="{60565441-EBF9-4E4E-8E87-A43EDAF10002}"/>
    <dgm:cxn modelId="{84B83A26-A440-4859-B75B-B5A9BD197AE9}" srcId="{6CD4F863-B346-44FE-AE56-46E39BEC6CB6}" destId="{3C361DD6-8052-47C3-9110-AD80C913AEC7}" srcOrd="2" destOrd="0" parTransId="{6D44CF52-6BB6-447A-B7A1-9FFA965F78B5}" sibTransId="{E9D7671E-D2B2-47A2-921E-B35C51663036}"/>
    <dgm:cxn modelId="{39C02A52-184C-4C96-BE06-A7F2CB22829F}" type="presOf" srcId="{6CD4F863-B346-44FE-AE56-46E39BEC6CB6}" destId="{251865A6-C103-496A-BA51-C5E7F79123D8}" srcOrd="0" destOrd="0" presId="urn:microsoft.com/office/officeart/2005/8/layout/hierarchy1"/>
    <dgm:cxn modelId="{319DE674-0F3B-4AFF-801D-8D860609E0FE}" type="presOf" srcId="{BDC777E2-40D2-4E94-9BB2-51C3F5602CFF}" destId="{52A61375-0B78-48DF-9CC9-52EC3278E843}" srcOrd="0" destOrd="0" presId="urn:microsoft.com/office/officeart/2005/8/layout/hierarchy1"/>
    <dgm:cxn modelId="{F6874696-EEC2-4FFA-B55F-92023ED73194}" type="presOf" srcId="{3C361DD6-8052-47C3-9110-AD80C913AEC7}" destId="{4B4F1E3C-1786-4701-8732-3F091322EE23}" srcOrd="0" destOrd="0" presId="urn:microsoft.com/office/officeart/2005/8/layout/hierarchy1"/>
    <dgm:cxn modelId="{58DA83F1-9D21-4EA1-8676-85ECC39B247D}" type="presOf" srcId="{FDFF5E0E-86C1-4D81-86E1-36C7C5166E7D}" destId="{04ED4FFF-DE7A-4A60-91D4-96F2BDE00603}" srcOrd="0" destOrd="0" presId="urn:microsoft.com/office/officeart/2005/8/layout/hierarchy1"/>
    <dgm:cxn modelId="{9EE0EBBD-680B-4BAB-B509-015560206637}" type="presParOf" srcId="{251865A6-C103-496A-BA51-C5E7F79123D8}" destId="{9D2F15D1-22DF-480F-BA83-70DF1F8B6936}" srcOrd="0" destOrd="0" presId="urn:microsoft.com/office/officeart/2005/8/layout/hierarchy1"/>
    <dgm:cxn modelId="{521C3A01-3290-4289-B503-68CD826A6D79}" type="presParOf" srcId="{9D2F15D1-22DF-480F-BA83-70DF1F8B6936}" destId="{AF18DFAE-BF51-4130-B01C-4FF43F838F5A}" srcOrd="0" destOrd="0" presId="urn:microsoft.com/office/officeart/2005/8/layout/hierarchy1"/>
    <dgm:cxn modelId="{BEC0F478-63B8-430B-85ED-1F5E7F0343EA}" type="presParOf" srcId="{AF18DFAE-BF51-4130-B01C-4FF43F838F5A}" destId="{4594C734-C6B6-47F0-B00E-A6D3659F7C84}" srcOrd="0" destOrd="0" presId="urn:microsoft.com/office/officeart/2005/8/layout/hierarchy1"/>
    <dgm:cxn modelId="{D00BDFF4-4B12-4CFF-87D6-860D994D1D1E}" type="presParOf" srcId="{AF18DFAE-BF51-4130-B01C-4FF43F838F5A}" destId="{52A61375-0B78-48DF-9CC9-52EC3278E843}" srcOrd="1" destOrd="0" presId="urn:microsoft.com/office/officeart/2005/8/layout/hierarchy1"/>
    <dgm:cxn modelId="{3F688F91-B08E-44F9-8B4E-8264B04F1E57}" type="presParOf" srcId="{9D2F15D1-22DF-480F-BA83-70DF1F8B6936}" destId="{D8BCEE45-DEC8-4A4A-8092-8E1687A61E6B}" srcOrd="1" destOrd="0" presId="urn:microsoft.com/office/officeart/2005/8/layout/hierarchy1"/>
    <dgm:cxn modelId="{2E4F22E5-DFB6-4493-9023-D20FF1234064}" type="presParOf" srcId="{251865A6-C103-496A-BA51-C5E7F79123D8}" destId="{AC336EF8-6ED6-4652-AECD-D4115B12C787}" srcOrd="1" destOrd="0" presId="urn:microsoft.com/office/officeart/2005/8/layout/hierarchy1"/>
    <dgm:cxn modelId="{38F49236-59BF-45E6-A77D-6A9D93F57678}" type="presParOf" srcId="{AC336EF8-6ED6-4652-AECD-D4115B12C787}" destId="{1F35B4D4-B980-49DF-8F97-57EDEAB9755F}" srcOrd="0" destOrd="0" presId="urn:microsoft.com/office/officeart/2005/8/layout/hierarchy1"/>
    <dgm:cxn modelId="{D2B8F77C-6A94-419A-9134-DD1900E68299}" type="presParOf" srcId="{1F35B4D4-B980-49DF-8F97-57EDEAB9755F}" destId="{D51F73AE-31CB-4C0D-8DE6-61C2A0F8304B}" srcOrd="0" destOrd="0" presId="urn:microsoft.com/office/officeart/2005/8/layout/hierarchy1"/>
    <dgm:cxn modelId="{959AF302-D872-4A4B-81DC-2F8D5D4BDFEE}" type="presParOf" srcId="{1F35B4D4-B980-49DF-8F97-57EDEAB9755F}" destId="{04ED4FFF-DE7A-4A60-91D4-96F2BDE00603}" srcOrd="1" destOrd="0" presId="urn:microsoft.com/office/officeart/2005/8/layout/hierarchy1"/>
    <dgm:cxn modelId="{BDC12329-2418-403A-BB07-D5B686C8005B}" type="presParOf" srcId="{AC336EF8-6ED6-4652-AECD-D4115B12C787}" destId="{976433E9-44C7-4B8B-A227-946CB7410AA3}" srcOrd="1" destOrd="0" presId="urn:microsoft.com/office/officeart/2005/8/layout/hierarchy1"/>
    <dgm:cxn modelId="{AF45AA2E-4E4D-49B4-A7ED-45DDFB2E2C49}" type="presParOf" srcId="{251865A6-C103-496A-BA51-C5E7F79123D8}" destId="{45B8049C-8AAF-4D26-9170-AE5D90DEA8A8}" srcOrd="2" destOrd="0" presId="urn:microsoft.com/office/officeart/2005/8/layout/hierarchy1"/>
    <dgm:cxn modelId="{A45B8A9E-DD3A-4303-80EB-E7ECE2A8D57A}" type="presParOf" srcId="{45B8049C-8AAF-4D26-9170-AE5D90DEA8A8}" destId="{74E2E447-D30F-4AA3-ABC6-4FD98C7C6827}" srcOrd="0" destOrd="0" presId="urn:microsoft.com/office/officeart/2005/8/layout/hierarchy1"/>
    <dgm:cxn modelId="{935E1AA1-C47B-45D3-910D-7C0233CB2313}" type="presParOf" srcId="{74E2E447-D30F-4AA3-ABC6-4FD98C7C6827}" destId="{81F9987C-9A9C-46B4-AC4D-09B4B53BA90E}" srcOrd="0" destOrd="0" presId="urn:microsoft.com/office/officeart/2005/8/layout/hierarchy1"/>
    <dgm:cxn modelId="{9250F090-66EB-494A-8841-BC443C03361E}" type="presParOf" srcId="{74E2E447-D30F-4AA3-ABC6-4FD98C7C6827}" destId="{4B4F1E3C-1786-4701-8732-3F091322EE23}" srcOrd="1" destOrd="0" presId="urn:microsoft.com/office/officeart/2005/8/layout/hierarchy1"/>
    <dgm:cxn modelId="{5BB74C6E-C8A6-411B-BBCC-50C7411B000D}" type="presParOf" srcId="{45B8049C-8AAF-4D26-9170-AE5D90DEA8A8}" destId="{598A3342-AB88-462A-A282-842D74CB10E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831F48-7499-402D-AC0E-54CE826F67D4}">
      <dsp:nvSpPr>
        <dsp:cNvPr id="0" name=""/>
        <dsp:cNvSpPr/>
      </dsp:nvSpPr>
      <dsp:spPr>
        <a:xfrm>
          <a:off x="718664" y="2022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98EE39-EC0C-4A27-A018-CD5F227C49E0}">
      <dsp:nvSpPr>
        <dsp:cNvPr id="0" name=""/>
        <dsp:cNvSpPr/>
      </dsp:nvSpPr>
      <dsp:spPr>
        <a:xfrm>
          <a:off x="1135476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27D405-3D00-46B4-80D6-B46FED6972AB}">
      <dsp:nvSpPr>
        <dsp:cNvPr id="0" name=""/>
        <dsp:cNvSpPr/>
      </dsp:nvSpPr>
      <dsp:spPr>
        <a:xfrm>
          <a:off x="93445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Interpersonal Skills</a:t>
          </a:r>
          <a:endParaRPr lang="en-US" sz="2600" kern="1200"/>
        </a:p>
      </dsp:txBody>
      <dsp:txXfrm>
        <a:off x="93445" y="2767202"/>
        <a:ext cx="3206250" cy="720000"/>
      </dsp:txXfrm>
    </dsp:sp>
    <dsp:sp modelId="{09B053D1-A0C8-467C-A0B2-D76EC066E487}">
      <dsp:nvSpPr>
        <dsp:cNvPr id="0" name=""/>
        <dsp:cNvSpPr/>
      </dsp:nvSpPr>
      <dsp:spPr>
        <a:xfrm>
          <a:off x="4486008" y="2022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2E7AFF-9D08-4B04-BCAD-BC6EA7E9CD87}">
      <dsp:nvSpPr>
        <dsp:cNvPr id="0" name=""/>
        <dsp:cNvSpPr/>
      </dsp:nvSpPr>
      <dsp:spPr>
        <a:xfrm>
          <a:off x="4902820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2D072E-7F62-4D00-BE21-F562BC50D9A3}">
      <dsp:nvSpPr>
        <dsp:cNvPr id="0" name=""/>
        <dsp:cNvSpPr/>
      </dsp:nvSpPr>
      <dsp:spPr>
        <a:xfrm>
          <a:off x="3860789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Intrapersonal Skills</a:t>
          </a:r>
          <a:endParaRPr lang="en-US" sz="2600" kern="1200"/>
        </a:p>
      </dsp:txBody>
      <dsp:txXfrm>
        <a:off x="3860789" y="2767202"/>
        <a:ext cx="3206250" cy="720000"/>
      </dsp:txXfrm>
    </dsp:sp>
    <dsp:sp modelId="{1B453EFD-BD22-4798-A588-CBB58DEF762A}">
      <dsp:nvSpPr>
        <dsp:cNvPr id="0" name=""/>
        <dsp:cNvSpPr/>
      </dsp:nvSpPr>
      <dsp:spPr>
        <a:xfrm>
          <a:off x="8253352" y="2022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B08AEA-1B0D-477A-97A3-5D84350447B1}">
      <dsp:nvSpPr>
        <dsp:cNvPr id="0" name=""/>
        <dsp:cNvSpPr/>
      </dsp:nvSpPr>
      <dsp:spPr>
        <a:xfrm>
          <a:off x="8670164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C00E39-62E7-4505-83D1-BC8DE300C99C}">
      <dsp:nvSpPr>
        <dsp:cNvPr id="0" name=""/>
        <dsp:cNvSpPr/>
      </dsp:nvSpPr>
      <dsp:spPr>
        <a:xfrm>
          <a:off x="7628133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Group Dynamics </a:t>
          </a:r>
          <a:endParaRPr lang="en-US" sz="2600" kern="1200"/>
        </a:p>
      </dsp:txBody>
      <dsp:txXfrm>
        <a:off x="7628133" y="2767202"/>
        <a:ext cx="3206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88BE75-CAF9-4688-8BCD-6D8C24023831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0888DC-1A87-4587-BC84-BB39F5AEBAE2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Attending Skills and Active Listening</a:t>
          </a:r>
          <a:endParaRPr lang="en-US" sz="2300" kern="1200" dirty="0"/>
        </a:p>
      </dsp:txBody>
      <dsp:txXfrm>
        <a:off x="100682" y="2427484"/>
        <a:ext cx="2370489" cy="720000"/>
      </dsp:txXfrm>
    </dsp:sp>
    <dsp:sp modelId="{47A9AEC0-7C8E-4518-B3EB-14DC5136AF8F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7C5ADE-920B-4808-9374-8C88F440C9BD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Paraphrasing</a:t>
          </a:r>
          <a:endParaRPr lang="en-US" sz="2300" kern="1200" dirty="0"/>
        </a:p>
      </dsp:txBody>
      <dsp:txXfrm>
        <a:off x="2886007" y="2427484"/>
        <a:ext cx="2370489" cy="720000"/>
      </dsp:txXfrm>
    </dsp:sp>
    <dsp:sp modelId="{6FB72A0C-9B63-491B-97C6-81A18529C633}">
      <dsp:nvSpPr>
        <dsp:cNvPr id="0" name=""/>
        <dsp:cNvSpPr/>
      </dsp:nvSpPr>
      <dsp:spPr>
        <a:xfrm>
          <a:off x="6418080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0ADD8-ED04-4932-9509-A293188BCDD1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>
        <a:off x="5671332" y="2427484"/>
        <a:ext cx="2370489" cy="720000"/>
      </dsp:txXfrm>
    </dsp:sp>
    <dsp:sp modelId="{F63D3903-4DEA-4B41-A47D-7D72E77B5B70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E28EF-D6F3-45AC-98A6-AC6569628874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Summarising</a:t>
          </a:r>
          <a:endParaRPr lang="en-US" sz="2300" kern="1200" dirty="0"/>
        </a:p>
      </dsp:txBody>
      <dsp:txXfrm>
        <a:off x="8456657" y="2427484"/>
        <a:ext cx="2370489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94C734-C6B6-47F0-B00E-A6D3659F7C84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61375-0B78-48DF-9CC9-52EC3278E843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Context of the helping Skills – Bring Scenarios for Next Week</a:t>
          </a:r>
          <a:endParaRPr lang="en-US" sz="2800" kern="1200"/>
        </a:p>
      </dsp:txBody>
      <dsp:txXfrm>
        <a:off x="398656" y="1088253"/>
        <a:ext cx="2959127" cy="1837317"/>
      </dsp:txXfrm>
    </dsp:sp>
    <dsp:sp modelId="{D51F73AE-31CB-4C0D-8DE6-61C2A0F8304B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ED4FFF-DE7A-4A60-91D4-96F2BDE00603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Skills Building – Foundational (Small Groups Work) </a:t>
          </a:r>
          <a:endParaRPr lang="en-US" sz="2800" kern="1200"/>
        </a:p>
      </dsp:txBody>
      <dsp:txXfrm>
        <a:off x="4155097" y="1088253"/>
        <a:ext cx="2959127" cy="1837317"/>
      </dsp:txXfrm>
    </dsp:sp>
    <dsp:sp modelId="{81F9987C-9A9C-46B4-AC4D-09B4B53BA90E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4F1E3C-1786-4701-8732-3F091322EE23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Reflective Practice </a:t>
          </a:r>
          <a:endParaRPr lang="en-US" sz="2800" kern="1200"/>
        </a:p>
      </dsp:txBody>
      <dsp:txXfrm>
        <a:off x="7911539" y="1088253"/>
        <a:ext cx="2959127" cy="18373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AB8E-736A-6E7D-A98A-C9B8FB66F0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CE5330-1099-936E-AFE5-7788E4D22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490E49-AE68-79A0-F4EB-44BAAA8A3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8CF42C-FDAC-058B-066E-D6D96D2C6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6C39C-14FD-4727-7BC1-692233AEB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37858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595B3-4F32-BF66-B589-023B5F014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0F560-6D82-AC04-5F29-390908D1D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0B465-F95B-4993-A5CF-D64479FCD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90A98-94A6-38EB-DABF-624AC6125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4DC76-653A-6F45-8067-15FF69D94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1535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278EE-9D5D-A36A-F5B9-9C716DA1F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2DE944-1482-D140-8BEC-B25DC3FF7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DC933-2EC8-3CFA-45BF-9942F14AE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35224-141E-2DC4-98FF-317ED2B1C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20E09-03F8-2109-AC88-81958CB8E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2669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50706-B964-D59A-7B46-FFAB226FB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64F3-0BC9-7C9D-4CA9-FA8A590ED6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46CB49-46C2-2AC7-1B99-AA4ECE7CC5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93B8F-0288-766C-B10D-A937C5B96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C03F4-F5FA-4DB9-5E81-B87951DBA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B0EF1-9C26-09B7-8F07-94BCBFE10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74070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DE612-1F03-5054-372E-6B1CBA009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5D2AA-A4B2-656A-AB64-495ADC0A1D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17C06-CA50-6C0D-D2F8-A84B061E04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BE9B79-0F1D-DC41-C309-650E7919EB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1C7B00-8875-0E89-FCB5-6569639B7F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5A6ACC-B545-364B-CB36-506153D69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B2F9B7-531E-4437-BBCC-C249AED0E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86240D-3437-948D-DB1D-6FC5C1F79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75457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5ED54-D18D-649D-F0F9-DDC1BAE2B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4CE602-4B96-1F90-4C45-4A951E1E0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87875A-52C1-E6B1-8E4C-227BCCBCE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22365-3CBE-B0E0-D6BA-BE443F79E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12787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90FFFC-7642-DA7F-455A-210D85FD4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E64A85-59E9-2AF8-AE00-F576269C3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470466-8504-B45A-2972-A36622FD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41667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AE92E-4070-B406-0B5A-B252A1FD8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B74C9-5C6C-BA17-05EA-C3C860DB2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BA693-4BEB-3BAF-8919-8B08E8022F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2C7114-D2B5-FEEE-E3BC-C854282A3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2AE3B-B8EC-2A6C-6B36-66ABE05B5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0DBD76-FE73-6B2A-911D-AC4F91FF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7658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5AD28-7AC0-854A-1688-DE26CDE39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729E26-3B22-9B4F-610F-4B2BF5C43C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1A6B0-80CE-DED0-40C5-DC21F6E7A0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CBB0D-5B2F-443C-B3AC-6A37FC48A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4B2C0-F166-2B82-82BE-57282DA45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9E97C-F8EE-74E3-83C5-B6BFAE337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39818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D9CD-34AC-30AF-EAA4-C34F94CC9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61C378-F9EF-4812-E27D-8412071852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4F939-ED76-48C2-D9B3-1959CC866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C255E-07B6-FEBD-E8C8-EDA8A91F7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1F97E-9814-739B-595E-8DD364348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53836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3364A4-101C-795F-5A48-F9E9FDC607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663DC4-1E25-52A6-CE38-00F3C12D2B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86865-D327-7902-6CDF-ECEBFD05C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AD949-8D72-07FF-E1B9-F42F06E56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554FF-2EE6-8610-B76A-D4FB2DD1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295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D2AC06-437F-8CE0-CEC4-60427B32A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C3C31-2910-E1DF-F909-671073862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B0AA6-3558-7681-7CA1-3B3E0365CE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B2337-FDC3-47A7-9795-701E84C98173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4FD05-905C-2A2D-F55B-2B338CE530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BADF4-76D7-98F1-3738-D7223916B1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373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DD1FB9-01B0-8ADA-11B6-F1AE664FD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Week 2:  Assessment 2 and Skills Review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B4D868-48CB-8B92-CA64-24180B321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577" y="2397752"/>
            <a:ext cx="11594969" cy="40196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/>
              <a:t> Opening Round</a:t>
            </a:r>
          </a:p>
          <a:p>
            <a:r>
              <a:rPr lang="en-GB" sz="3200" dirty="0"/>
              <a:t>Ground Rules/Class Contract</a:t>
            </a:r>
          </a:p>
          <a:p>
            <a:r>
              <a:rPr lang="en-GB" sz="3200" dirty="0"/>
              <a:t>Workshop on Assessment 1</a:t>
            </a:r>
          </a:p>
          <a:p>
            <a:r>
              <a:rPr lang="en-GB" sz="3200" dirty="0"/>
              <a:t>Review of Skills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Theory – What do you know, what do you need to know?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Skills: Attending, Active Listening, Paraphrasing, Reflections and Summarising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Observation and Practice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Reflective Practice </a:t>
            </a:r>
            <a:r>
              <a:rPr lang="en-GB" sz="3200" dirty="0"/>
              <a:t> </a:t>
            </a:r>
          </a:p>
          <a:p>
            <a:r>
              <a:rPr lang="en-GB" sz="3200" dirty="0"/>
              <a:t>Closing Round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sz="2800" dirty="0"/>
          </a:p>
          <a:p>
            <a:pPr lvl="1">
              <a:buFont typeface="Courier New" panose="02070309020205020404" pitchFamily="49" charset="0"/>
              <a:buChar char="o"/>
            </a:pPr>
            <a:endParaRPr lang="en-GB" sz="2800" dirty="0"/>
          </a:p>
          <a:p>
            <a:pPr marL="0" indent="0">
              <a:buNone/>
            </a:pPr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674268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73145-BB0A-C85D-03FB-5846EC50E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Opening Round – Connecting </a:t>
            </a:r>
          </a:p>
        </p:txBody>
      </p:sp>
      <p:pic>
        <p:nvPicPr>
          <p:cNvPr id="4" name="Picture 2" descr="Free people human circle illustration">
            <a:extLst>
              <a:ext uri="{FF2B5EF4-FFF2-40B4-BE49-F238E27FC236}">
                <a16:creationId xmlns:a16="http://schemas.microsoft.com/office/drawing/2014/main" id="{49D4D11C-E7FC-1835-EF2C-9014EE5A614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85691" y="2881313"/>
            <a:ext cx="6170762" cy="365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3631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ROUND RULES. Office supplies on a white table GROUND RULES. Office supplies on a white table. ground rules stock pictures, royalty-free photos &amp; images">
            <a:extLst>
              <a:ext uri="{FF2B5EF4-FFF2-40B4-BE49-F238E27FC236}">
                <a16:creationId xmlns:a16="http://schemas.microsoft.com/office/drawing/2014/main" id="{75177BE0-708C-B365-2B8C-8C174AC2EB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44" b="1186"/>
          <a:stretch/>
        </p:blipFill>
        <p:spPr bwMode="auto">
          <a:xfrm>
            <a:off x="20" y="58067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Rectangle 103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A1618B-0962-5B44-5097-228AFB2A4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Contracting/Ground Rules – Keeping Safe – Group Contracts</a:t>
            </a: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6017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E423-A491-5350-D259-E2DCBBF42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 on Assessment 1 : Recording of Practice</a:t>
            </a:r>
          </a:p>
        </p:txBody>
      </p:sp>
      <p:pic>
        <p:nvPicPr>
          <p:cNvPr id="1026" name="Picture 2" descr="Why Video Recording My Sessions Makes Me a Better Therapist individual ...">
            <a:extLst>
              <a:ext uri="{FF2B5EF4-FFF2-40B4-BE49-F238E27FC236}">
                <a16:creationId xmlns:a16="http://schemas.microsoft.com/office/drawing/2014/main" id="{94CB946F-47EE-B715-899B-878CB4E6FEA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57" y="2881313"/>
            <a:ext cx="11380060" cy="365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7369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B58249-2524-2370-CB32-81A9718EC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i="1" dirty="0">
                <a:solidFill>
                  <a:srgbClr val="FFFFFF"/>
                </a:solidFill>
              </a:rPr>
              <a:t>Relational Skill Building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56B98C-59F3-1227-E442-A80AB42E0F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14718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2378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654886-F748-A1C6-B314-683876DAF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Review of Skills – Foundational 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91F3634F-FB2E-CDB1-9D3D-C0E6B345AD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974339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A0A07D02-3E23-C6ED-358E-6B41276B3879}"/>
              </a:ext>
            </a:extLst>
          </p:cNvPr>
          <p:cNvSpPr txBox="1"/>
          <p:nvPr/>
        </p:nvSpPr>
        <p:spPr>
          <a:xfrm>
            <a:off x="6986727" y="4564887"/>
            <a:ext cx="1784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Reflections</a:t>
            </a:r>
          </a:p>
        </p:txBody>
      </p:sp>
    </p:spTree>
    <p:extLst>
      <p:ext uri="{BB962C8B-B14F-4D97-AF65-F5344CB8AC3E}">
        <p14:creationId xmlns:p14="http://schemas.microsoft.com/office/powerpoint/2010/main" val="1913859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04BD3-4BFB-268B-C8E9-25BA54D21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i="1" kern="1200" dirty="0"/>
              <a:t>Reflective Writing Exercise 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BDDE8CA-32D9-132F-47D6-EB637B0998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0540" y="1825625"/>
            <a:ext cx="5357204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654534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Rectangle 1035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16FD77-86C1-5ED7-BC18-76AF20FAB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i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Volunteering/Placement Updates</a:t>
            </a:r>
          </a:p>
        </p:txBody>
      </p:sp>
      <p:pic>
        <p:nvPicPr>
          <p:cNvPr id="1026" name="Picture 2" descr="Free Volunteer Hands photo and picture">
            <a:extLst>
              <a:ext uri="{FF2B5EF4-FFF2-40B4-BE49-F238E27FC236}">
                <a16:creationId xmlns:a16="http://schemas.microsoft.com/office/drawing/2014/main" id="{0C2BF2A9-3C3F-B3E7-2086-A2B2A31734E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58698" y="1727266"/>
            <a:ext cx="9874604" cy="439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30621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31627B-5063-EB9E-32A4-240AD471C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i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Moving Forward …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3C4DBB5-2EAA-BA92-C148-30D9210010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510505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09294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36224-0436-17B5-3EB0-8B2A07E82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Closing Round </a:t>
            </a:r>
          </a:p>
        </p:txBody>
      </p:sp>
      <p:pic>
        <p:nvPicPr>
          <p:cNvPr id="4" name="Picture 2" descr="Free people human circle illustration">
            <a:extLst>
              <a:ext uri="{FF2B5EF4-FFF2-40B4-BE49-F238E27FC236}">
                <a16:creationId xmlns:a16="http://schemas.microsoft.com/office/drawing/2014/main" id="{91F56036-270B-20F8-941A-A5A1AD4399C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39505" y="2881313"/>
            <a:ext cx="7908105" cy="365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611896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134</Words>
  <Application>Microsoft Office PowerPoint</Application>
  <PresentationFormat>Widescreen</PresentationFormat>
  <Paragraphs>31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10</vt:i4>
      </vt:variant>
    </vt:vector>
  </HeadingPairs>
  <TitlesOfParts>
    <vt:vector size="21" baseType="lpstr">
      <vt:lpstr>Arial</vt:lpstr>
      <vt:lpstr>Calibri</vt:lpstr>
      <vt:lpstr>Calibri Light</vt:lpstr>
      <vt:lpstr>Courier New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Office Theme</vt:lpstr>
      <vt:lpstr>Week 2:  Assessment 2 and Skills Review</vt:lpstr>
      <vt:lpstr>Opening Round – Connecting </vt:lpstr>
      <vt:lpstr>Contracting/Ground Rules – Keeping Safe – Group Contracts</vt:lpstr>
      <vt:lpstr>Workshop on Assessment 1 : Recording of Practice</vt:lpstr>
      <vt:lpstr>Relational Skill Building </vt:lpstr>
      <vt:lpstr>Review of Skills – Foundational </vt:lpstr>
      <vt:lpstr>Reflective Writing Exercise  </vt:lpstr>
      <vt:lpstr>Volunteering/Placement Updates</vt:lpstr>
      <vt:lpstr>Moving Forward …</vt:lpstr>
      <vt:lpstr>Closing Round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Beverly Cole</cp:lastModifiedBy>
  <cp:revision>26</cp:revision>
  <dcterms:created xsi:type="dcterms:W3CDTF">2021-03-09T15:35:42Z</dcterms:created>
  <dcterms:modified xsi:type="dcterms:W3CDTF">2026-01-31T11:29:19Z</dcterms:modified>
</cp:coreProperties>
</file>