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188F8-BA68-493C-84FA-C9608A6BDF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B2F7EF-5A28-47A8-8919-554CF19328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A8E4FC-47DC-42C9-A613-A8EEF5C5790E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50B004-A799-4E4E-B17A-332B49670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7C49A7-144B-4D87-81B6-1B736DDF9A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E7CD62-3FA6-4E0C-B70E-750A792E64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963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E08F45-ED64-4199-AAD7-7364F781E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B0F22E-9AAD-4B4A-8E3C-FD97BE8188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EE8334-81AE-4189-B42E-C188AD97E6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A8E4FC-47DC-42C9-A613-A8EEF5C5790E}" type="datetimeFigureOut">
              <a:rPr lang="en-GB" smtClean="0"/>
              <a:t>11/03/2020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CA569D-1F3D-4DA1-9EE5-685185A97F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9F4D49-1730-4A67-AFF2-686D284381A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7CD62-3FA6-4E0C-B70E-750A792E64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7861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s://www.youtube.com/watch?v=BeMMX6NBJBs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CD609B9-1AE1-46BC-A1D2-9CB04942E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>
                <a:solidFill>
                  <a:srgbClr val="FFFFFF"/>
                </a:solidFill>
              </a:rPr>
              <a:t>Forest of Arden Marriott Hotel &amp; Country Club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72ADAA-431C-4AA3-A559-BE7C176A3F3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16369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152FACC-26C6-4A0E-BCC5-5FCB15B66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7200" b="1">
                <a:solidFill>
                  <a:srgbClr val="FFFFFF"/>
                </a:solidFill>
              </a:rPr>
              <a:t>Content: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44A817-623E-4E9A-B162-89CDA3D16F4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071548"/>
      </p:ext>
    </p:extLst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45C6AAC-4A3C-4B78-8EBA-1DDC4BEFE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>
              <a:lnSpc>
                <a:spcPct val="90000"/>
              </a:lnSpc>
            </a:pPr>
            <a:r>
              <a:rPr lang="en-US" sz="3200" b="1">
                <a:solidFill>
                  <a:srgbClr val="FFFFFF"/>
                </a:solidFill>
              </a:rPr>
              <a:t>1927- J. Willard and Alice Marriot open Hot Shoppe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1937- Lunch boxes for airline catering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1957- Marriot open first motor hotel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1985-j. w. Marriott passes away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1988-marriot open the hotel with no. 500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2000-Alice Marriott passes away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2012- arne Sorenson becomes CEO </a:t>
            </a:r>
            <a:br>
              <a:rPr lang="en-US" sz="3200" b="1">
                <a:solidFill>
                  <a:srgbClr val="FFFFFF"/>
                </a:solidFill>
              </a:rPr>
            </a:br>
            <a:endParaRPr lang="en-US" sz="3200" b="1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1AAE52-0E86-4AE7-836B-8815C7829E6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955185"/>
      </p:ext>
    </p:extLst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15B6946-3417-48EA-A18C-0D1C6ED17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>
              <a:lnSpc>
                <a:spcPct val="90000"/>
              </a:lnSpc>
            </a:pPr>
            <a:br>
              <a:rPr lang="en-US" sz="3200" b="1">
                <a:solidFill>
                  <a:srgbClr val="FFFFFF"/>
                </a:solidFill>
              </a:rPr>
            </a:br>
            <a:endParaRPr lang="en-US" sz="3200" b="1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39C038-949B-4CF7-8623-25BE8EC510F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545625"/>
      </p:ext>
    </p:extLst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266BAB5-7A10-49C0-BA9B-A8CE27682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>
              <a:lnSpc>
                <a:spcPct val="90000"/>
              </a:lnSpc>
            </a:pPr>
            <a:r>
              <a:rPr lang="en-US" sz="3200" b="1">
                <a:solidFill>
                  <a:srgbClr val="FFFFFF"/>
                </a:solidFill>
              </a:rPr>
              <a:t>Golf amenities 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conference &amp; Banqueting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front office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housekeeping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facility management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marketing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finance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spa &amp; leisure</a:t>
            </a:r>
            <a:br>
              <a:rPr lang="en-US" sz="3200" b="1">
                <a:solidFill>
                  <a:srgbClr val="FFFFFF"/>
                </a:solidFill>
              </a:rPr>
            </a:br>
            <a:endParaRPr lang="en-US" sz="3200" b="1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8EDD46-E35D-4394-A3AE-C3FBB4BA808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785005"/>
      </p:ext>
    </p:extLst>
  </p:cSld>
  <p:clrMapOvr>
    <a:masterClrMapping/>
  </p:clrMapOvr>
  <p:transition spd="slow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5F3F751-C48F-4058-9F8F-52E52C084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>
              <a:lnSpc>
                <a:spcPct val="90000"/>
              </a:lnSpc>
            </a:pPr>
            <a:r>
              <a:rPr lang="en-US" sz="5400" b="1">
                <a:solidFill>
                  <a:srgbClr val="FFFFFF"/>
                </a:solidFill>
              </a:rPr>
              <a:t>Food &amp; beverage</a:t>
            </a:r>
            <a:br>
              <a:rPr lang="en-US" sz="5400" b="1">
                <a:solidFill>
                  <a:srgbClr val="FFFFFF"/>
                </a:solidFill>
              </a:rPr>
            </a:br>
            <a:r>
              <a:rPr lang="en-US" sz="5400" b="1">
                <a:solidFill>
                  <a:srgbClr val="FFFFFF"/>
                </a:solidFill>
              </a:rPr>
              <a:t>Cast iron grill &amp; bar</a:t>
            </a:r>
            <a:br>
              <a:rPr lang="en-US" sz="5400" b="1">
                <a:solidFill>
                  <a:srgbClr val="FFFFFF"/>
                </a:solidFill>
              </a:rPr>
            </a:br>
            <a:r>
              <a:rPr lang="en-US" sz="5400" b="1">
                <a:solidFill>
                  <a:srgbClr val="FFFFFF"/>
                </a:solidFill>
              </a:rPr>
              <a:t>zest restaurant</a:t>
            </a:r>
            <a:br>
              <a:rPr lang="en-US" sz="5400" b="1">
                <a:solidFill>
                  <a:srgbClr val="FFFFFF"/>
                </a:solidFill>
              </a:rPr>
            </a:br>
            <a:endParaRPr lang="en-US" sz="5400" b="1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69D023-4BEC-461D-B013-3102D901106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180046"/>
      </p:ext>
    </p:extLst>
  </p:cSld>
  <p:clrMapOvr>
    <a:masterClrMapping/>
  </p:clrMapOvr>
  <p:transition spd="slow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922780B-D6E3-47F4-85D0-E889163BC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US" sz="6000" b="1">
                <a:solidFill>
                  <a:srgbClr val="FFFFFF"/>
                </a:solidFill>
              </a:rPr>
              <a:t>CAST IRON BAR &amp; GRILL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069AC3-C6BD-4A86-96EA-28DA8C49439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060835"/>
      </p:ext>
    </p:extLst>
  </p:cSld>
  <p:clrMapOvr>
    <a:masterClrMapping/>
  </p:clrMapOvr>
  <p:transition spd="slow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A7C6EF0-A5F0-45F2-8FAD-72D0D0B34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800">
                <a:solidFill>
                  <a:srgbClr val="FFFFFF"/>
                </a:solidFill>
              </a:rPr>
              <a:t>International kitchen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3CF985-F28F-434B-BBC9-8B81A9B2E1D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451605"/>
      </p:ext>
    </p:extLst>
  </p:cSld>
  <p:clrMapOvr>
    <a:masterClrMapping/>
  </p:clrMapOvr>
  <p:transition spd="slow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AF1CB4F-DA89-4C03-93DA-4A87C4CD5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US" sz="3200" b="1">
                <a:solidFill>
                  <a:srgbClr val="FFFFFF"/>
                </a:solidFill>
              </a:rPr>
              <a:t>-Food safety in a chain hotel like Marriott is a big issue with over 5144    hotels around the world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-the quilt by association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-even the big kitchen are not immune to food poisoning ( case of high tea from hell/ 2015 , Melbourne ,Langham hotel)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-in 2014 in Dubai a hotel chef was jailed for an outbreak of food poisoning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D64A7E-82A3-410F-AD68-250991C976D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997996"/>
      </p:ext>
    </p:extLst>
  </p:cSld>
  <p:clrMapOvr>
    <a:masterClrMapping/>
  </p:clrMapOvr>
  <p:transition spd="slow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546E298-9FC5-4DBE-A27E-28C2B0830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>
              <a:lnSpc>
                <a:spcPct val="90000"/>
              </a:lnSpc>
            </a:pPr>
            <a:r>
              <a:rPr lang="en-US" sz="3200" b="1">
                <a:solidFill>
                  <a:srgbClr val="FFFFFF"/>
                </a:solidFill>
              </a:rPr>
              <a:t>- Compensation claims are the biggest threat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-two Universal standards in food safety: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1. haccp – hazard analysis and critical control points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2. iso 22000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the haccp app help kitchen staff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47969F2-2F51-4597-8767-97FB0E41B5A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255557"/>
      </p:ext>
    </p:extLst>
  </p:cSld>
  <p:clrMapOvr>
    <a:masterClrMapping/>
  </p:clrMapOvr>
  <p:transition spd="slow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860AACB-12A2-4036-9CC3-B2FB8B558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>
              <a:lnSpc>
                <a:spcPct val="90000"/>
              </a:lnSpc>
            </a:pPr>
            <a:r>
              <a:rPr lang="en-US" sz="3200" b="1">
                <a:solidFill>
                  <a:srgbClr val="FFFFFF"/>
                </a:solidFill>
              </a:rPr>
              <a:t>To develop a good customer service you need to :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-select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-develop and 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-retain the exceptional talents 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a highly engaged workforce are more equipped to deliver exceptional customer service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3E48B9-7714-4F61-B0ED-5272E286417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183077"/>
      </p:ext>
    </p:extLst>
  </p:cSld>
  <p:clrMapOvr>
    <a:masterClrMapping/>
  </p:clrMapOvr>
  <p:transition spd="slow"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9EC36C8-151B-4243-B494-2117C2375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US" sz="3200" b="1">
                <a:solidFill>
                  <a:srgbClr val="FFFFFF"/>
                </a:solidFill>
              </a:rPr>
              <a:t>ORGANIZING GOLF COMPETITIONS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ORGANIZING CONFERENCE AND WEDDINGS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BONVOY MARRIOTT APP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WWW.MARRIOTT.CO.UK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-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AF98DD-B388-4287-9AD7-C4D0E09DB63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210810"/>
      </p:ext>
    </p:extLst>
  </p:cSld>
  <p:clrMapOvr>
    <a:masterClrMapping/>
  </p:clrMapOvr>
  <p:transition spd="slow"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1C6DB38-7426-4123-B20B-026D4C1945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>
              <a:lnSpc>
                <a:spcPct val="90000"/>
              </a:lnSpc>
            </a:pPr>
            <a:r>
              <a:rPr lang="en-US" sz="3200" b="1">
                <a:solidFill>
                  <a:srgbClr val="FFFFFF"/>
                </a:solidFill>
              </a:rPr>
              <a:t>THE HOTELS AROUND THE WORLD ARE OFFERING CUSTOMERS BEAUTIFUL FACILITIES , THE CUSTOMERS ARE ASPECTING THAT THE HOTELS MEET THEIR GOALS OF HOSPITALITY, MARRIOTT WANTS TO BE A STEP AHEAD AND DIFERENCIATE FROM THE OTHERS THROUGH CUSTOMER SERVICE QUALITY.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THE INTERACTION BETWEEN AN ASSOCIATE AND A GUEST IS CALLED</a:t>
            </a:r>
            <a:br>
              <a:rPr lang="en-US" sz="3200" b="1">
                <a:solidFill>
                  <a:srgbClr val="FFFFFF"/>
                </a:solidFill>
              </a:rPr>
            </a:br>
            <a:r>
              <a:rPr lang="en-US" sz="3200" b="1">
                <a:solidFill>
                  <a:srgbClr val="FFFFFF"/>
                </a:solidFill>
              </a:rPr>
              <a:t> ‘’MOMENT OF TRUTH’’.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57BC8D-4BF7-4E30-B7C2-1951EA70527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97228"/>
      </p:ext>
    </p:extLst>
  </p:cSld>
  <p:clrMapOvr>
    <a:masterClrMapping/>
  </p:clrMapOvr>
  <p:transition spd="slow"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F61B227-777A-43EC-85B9-338E0B07B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US" sz="2400">
                <a:solidFill>
                  <a:srgbClr val="FFFFFF"/>
                </a:solidFill>
              </a:rPr>
              <a:t>Marriott International. 2020. </a:t>
            </a:r>
            <a:r>
              <a:rPr lang="en-US" sz="2400" i="1">
                <a:solidFill>
                  <a:srgbClr val="FFFFFF"/>
                </a:solidFill>
              </a:rPr>
              <a:t>Core Values &amp; Heritage</a:t>
            </a:r>
            <a:r>
              <a:rPr lang="en-US" sz="2400">
                <a:solidFill>
                  <a:srgbClr val="FFFFFF"/>
                </a:solidFill>
              </a:rPr>
              <a:t>. [online] Available at: &lt;https://www.marriott.com/culture-and-values/core-values.mi&gt; [Accessed 9 March 2020]</a:t>
            </a:r>
            <a:br>
              <a:rPr lang="en-US" sz="2400">
                <a:solidFill>
                  <a:srgbClr val="FFFFFF"/>
                </a:solidFill>
              </a:rPr>
            </a:br>
            <a:r>
              <a:rPr lang="en-US" sz="2400">
                <a:solidFill>
                  <a:srgbClr val="FFFFFF"/>
                </a:solidFill>
              </a:rPr>
              <a:t>Marriott International, 2020. </a:t>
            </a:r>
            <a:r>
              <a:rPr lang="en-US" sz="2400" i="1">
                <a:solidFill>
                  <a:srgbClr val="FFFFFF"/>
                </a:solidFill>
              </a:rPr>
              <a:t>Cast Iron Bar &amp; Grill</a:t>
            </a:r>
            <a:r>
              <a:rPr lang="en-US" sz="2400">
                <a:solidFill>
                  <a:srgbClr val="FFFFFF"/>
                </a:solidFill>
              </a:rPr>
              <a:t>. [image] Available at: &lt;https://www.marriott.co.uk/hotels/hotel-photos/cvtgs-forest-of-arden-marriott-hotel-and-country-club/&gt; [Accessed 11 March 2020].</a:t>
            </a:r>
            <a:r>
              <a:rPr lang="en-US" sz="700">
                <a:solidFill>
                  <a:srgbClr val="FFFFFF"/>
                </a:solidFill>
              </a:rPr>
              <a:t>.</a:t>
            </a:r>
            <a:br>
              <a:rPr lang="en-US" sz="700">
                <a:solidFill>
                  <a:srgbClr val="FFFFFF"/>
                </a:solidFill>
              </a:rPr>
            </a:br>
            <a:r>
              <a:rPr lang="en-US" sz="2400">
                <a:solidFill>
                  <a:srgbClr val="FFFFFF"/>
                </a:solidFill>
              </a:rPr>
              <a:t>Marriott International, 2020. </a:t>
            </a:r>
            <a:r>
              <a:rPr lang="en-US" sz="2400" i="1">
                <a:solidFill>
                  <a:srgbClr val="FFFFFF"/>
                </a:solidFill>
              </a:rPr>
              <a:t>Cast Iron Barr &amp; Grill 9/33</a:t>
            </a:r>
            <a:r>
              <a:rPr lang="en-US" sz="2400">
                <a:solidFill>
                  <a:srgbClr val="FFFFFF"/>
                </a:solidFill>
              </a:rPr>
              <a:t>. [image] Available at: &lt;https://www.marriott.com/about/culture-and-values/history.mi&gt; [Accessed 11 March 2020].</a:t>
            </a:r>
            <a:br>
              <a:rPr lang="en-US" sz="2400">
                <a:solidFill>
                  <a:srgbClr val="FFFFFF"/>
                </a:solidFill>
              </a:rPr>
            </a:br>
            <a:r>
              <a:rPr lang="en-US" sz="2400">
                <a:solidFill>
                  <a:srgbClr val="FFFFFF"/>
                </a:solidFill>
              </a:rPr>
              <a:t>Qualizy. 2020. </a:t>
            </a:r>
            <a:r>
              <a:rPr lang="en-US" sz="2400" i="1">
                <a:solidFill>
                  <a:srgbClr val="FFFFFF"/>
                </a:solidFill>
              </a:rPr>
              <a:t>Tackling The Challenges Of Food Safety In The Hotel Trade</a:t>
            </a:r>
            <a:r>
              <a:rPr lang="en-US" sz="2400">
                <a:solidFill>
                  <a:srgbClr val="FFFFFF"/>
                </a:solidFill>
              </a:rPr>
              <a:t>. [online] Available at: &lt;https://qualizy.app/food-safety-in-the-hotel-trade/&gt; [Accessed 11 March 2020].</a:t>
            </a:r>
            <a:br>
              <a:rPr lang="en-US" sz="2400">
                <a:solidFill>
                  <a:srgbClr val="FFFFFF"/>
                </a:solidFill>
              </a:rPr>
            </a:br>
            <a:r>
              <a:rPr lang="en-US" sz="2400">
                <a:solidFill>
                  <a:srgbClr val="FFFFFF"/>
                </a:solidFill>
              </a:rPr>
              <a:t>Calsouthern business,2013.</a:t>
            </a:r>
            <a:r>
              <a:rPr lang="en-US" sz="2400" b="1" i="1">
                <a:solidFill>
                  <a:srgbClr val="FFFFFF"/>
                </a:solidFill>
              </a:rPr>
              <a:t>The Marriott Way: Empowering Employees and Enhancing Customer Service to Drive the Bottom Line. </a:t>
            </a:r>
            <a:r>
              <a:rPr lang="en-US" sz="2400" b="1">
                <a:solidFill>
                  <a:srgbClr val="FFFFFF"/>
                </a:solidFill>
              </a:rPr>
              <a:t>available at:</a:t>
            </a:r>
            <a:r>
              <a:rPr lang="en-GB" sz="2400">
                <a:solidFill>
                  <a:srgbClr val="FFFFFF"/>
                </a:solidFill>
                <a:hlinkClick r:id="rId2"/>
              </a:rPr>
              <a:t>https://www.youtube.com/watch?v=BeMMX6NBJBs</a:t>
            </a:r>
            <a:r>
              <a:rPr lang="en-GB" sz="2400">
                <a:solidFill>
                  <a:srgbClr val="FFFFFF"/>
                </a:solidFill>
              </a:rPr>
              <a:t>,&gt;[accessed at:11 march 2020].</a:t>
            </a:r>
            <a:br>
              <a:rPr lang="en-GB" sz="2400">
                <a:solidFill>
                  <a:srgbClr val="FFFFFF"/>
                </a:solidFill>
              </a:rPr>
            </a:br>
            <a:r>
              <a:rPr lang="en-US" sz="2400">
                <a:solidFill>
                  <a:srgbClr val="FFFFFF"/>
                </a:solidFill>
              </a:rPr>
              <a:t>Vilà, C., 2015. </a:t>
            </a:r>
            <a:r>
              <a:rPr lang="en-US" sz="2400" i="1">
                <a:solidFill>
                  <a:srgbClr val="FFFFFF"/>
                </a:solidFill>
              </a:rPr>
              <a:t>Everdream</a:t>
            </a:r>
            <a:r>
              <a:rPr lang="en-US" sz="2400">
                <a:solidFill>
                  <a:srgbClr val="FFFFFF"/>
                </a:solidFill>
              </a:rPr>
              <a:t>. [online] Available at: &lt;https://www.youtube.com/watch?v=RCMXO9sBIcU&amp;feature=youtu.be&gt; [Accessed 11 March 2020].</a:t>
            </a:r>
            <a:br>
              <a:rPr lang="en-US" sz="8800" b="1"/>
            </a:br>
            <a:endParaRPr lang="en-US" sz="900" b="1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EC140B-EB80-4FBB-A5C7-A57270FDF0E1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67987"/>
      </p:ext>
    </p:extLst>
  </p:cSld>
  <p:clrMapOvr>
    <a:masterClrMapping/>
  </p:clrMapOvr>
  <p:transition spd="slow">
    <p:fad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579</Words>
  <Application>Microsoft Office PowerPoint</Application>
  <PresentationFormat>Widescreen</PresentationFormat>
  <Paragraphs>14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Forest of Arden Marriott Hotel &amp; Country Club</vt:lpstr>
      <vt:lpstr>Content:</vt:lpstr>
      <vt:lpstr>1927- J. Willard and Alice Marriot open Hot Shoppe 1937- Lunch boxes for airline catering 1957- Marriot open first motor hotel 1985-j. w. Marriott passes away 1988-marriot open the hotel with no. 500 2000-Alice Marriott passes away 2012- arne Sorenson becomes CEO  </vt:lpstr>
      <vt:lpstr> </vt:lpstr>
      <vt:lpstr>Golf amenities  conference &amp; Banqueting front office housekeeping facility management marketing finance spa &amp; leisure </vt:lpstr>
      <vt:lpstr>Food &amp; beverage Cast iron grill &amp; bar zest restaurant </vt:lpstr>
      <vt:lpstr>CAST IRON BAR &amp; GRILL</vt:lpstr>
      <vt:lpstr>International kitchen </vt:lpstr>
      <vt:lpstr>-Food safety in a chain hotel like Marriott is a big issue with over 5144    hotels around the world -the quilt by association -even the big kitchen are not immune to food poisoning ( case of high tea from hell/ 2015 , Melbourne ,Langham hotel) -in 2014 in Dubai a hotel chef was jailed for an outbreak of food poisoning</vt:lpstr>
      <vt:lpstr>- Compensation claims are the biggest threat -two Universal standards in food safety: 1. haccp – hazard analysis and critical control points 2. iso 22000 the haccp app help kitchen staff </vt:lpstr>
      <vt:lpstr>To develop a good customer service you need to : -select -develop and  -retain the exceptional talents  a highly engaged workforce are more equipped to deliver exceptional customer service</vt:lpstr>
      <vt:lpstr>ORGANIZING GOLF COMPETITIONS ORGANIZING CONFERENCE AND WEDDINGS BONVOY MARRIOTT APP WWW.MARRIOTT.CO.UK -</vt:lpstr>
      <vt:lpstr>THE HOTELS AROUND THE WORLD ARE OFFERING CUSTOMERS BEAUTIFUL FACILITIES , THE CUSTOMERS ARE ASPECTING THAT THE HOTELS MEET THEIR GOALS OF HOSPITALITY, MARRIOTT WANTS TO BE A STEP AHEAD AND DIFERENCIATE FROM THE OTHERS THROUGH CUSTOMER SERVICE QUALITY. THE INTERACTION BETWEEN AN ASSOCIATE AND A GUEST IS CALLED  ‘’MOMENT OF TRUTH’’.</vt:lpstr>
      <vt:lpstr>Marriott International. 2020. Core Values &amp; Heritage. [online] Available at: &lt;https://www.marriott.com/culture-and-values/core-values.mi&gt; [Accessed 9 March 2020] Marriott International, 2020. Cast Iron Bar &amp; Grill. [image] Available at: &lt;https://www.marriott.co.uk/hotels/hotel-photos/cvtgs-forest-of-arden-marriott-hotel-and-country-club/&gt; [Accessed 11 March 2020].. Marriott International, 2020. Cast Iron Barr &amp; Grill 9/33. [image] Available at: &lt;https://www.marriott.com/about/culture-and-values/history.mi&gt; [Accessed 11 March 2020]. Qualizy. 2020. Tackling The Challenges Of Food Safety In The Hotel Trade. [online] Available at: &lt;https://qualizy.app/food-safety-in-the-hotel-trade/&gt; [Accessed 11 March 2020]. Calsouthern business,2013.The Marriott Way: Empowering Employees and Enhancing Customer Service to Drive the Bottom Line. available at:https://www.youtube.com/watch?v=BeMMX6NBJBs,&gt;[accessed at:11 march 2020]. Vilà, C., 2015. Everdream. [online] Available at: &lt;https://www.youtube.com/watch?v=RCMXO9sBIcU&amp;feature=youtu.be&gt; [Accessed 11 March 2020].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Forest of Arden Marriott Hotel &amp; Country Club</dc:title>
  <dc:creator>mihai feraru</dc:creator>
  <cp:lastModifiedBy>mihai feraru</cp:lastModifiedBy>
  <cp:revision>1</cp:revision>
  <dcterms:created xsi:type="dcterms:W3CDTF">2020-03-11T15:19:26Z</dcterms:created>
  <dcterms:modified xsi:type="dcterms:W3CDTF">2020-03-11T15:19:26Z</dcterms:modified>
</cp:coreProperties>
</file>