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rseus.tufts.edu/hopper/text?doc=Perseus%3Atext%3A2008.01.0479%3Avolume%3D1%3Atext%3D2%3Asection%3D2#note5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05B00-9A2C-43F6-9D7F-7232F115AF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5798" y="134403"/>
            <a:ext cx="9448800" cy="1825096"/>
          </a:xfrm>
        </p:spPr>
        <p:txBody>
          <a:bodyPr>
            <a:noAutofit/>
          </a:bodyPr>
          <a:lstStyle/>
          <a:p>
            <a:pPr algn="ctr"/>
            <a:r>
              <a:rPr lang="en-GB" sz="2800" u="sng" dirty="0"/>
              <a:t>Problems with poetry for understanding Greek warfare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9E2277-F6FC-4C66-9C46-1BC93C71F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330" y="1959499"/>
            <a:ext cx="12038120" cy="429038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Considerably problematic although some information can be found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Fragmentary nature effects context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Translations from the fragmentary Greek also a problem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Poems would have been performed at symposia after the battles so seem exaggerated and fantastical, lots of imagery in the words –</a:t>
            </a:r>
          </a:p>
          <a:p>
            <a:r>
              <a:rPr lang="en-GB" dirty="0"/>
              <a:t>‘go forward behind our hollow shields like [a flight of locusts]</a:t>
            </a:r>
            <a:r>
              <a:rPr lang="en-GB" baseline="30000" dirty="0">
                <a:hlinkClick r:id="rId2"/>
              </a:rPr>
              <a:t>5</a:t>
            </a:r>
            <a:r>
              <a:rPr lang="en-GB" dirty="0"/>
              <a:t> or [of cranes]’ 1.2. 2. Tyrtaeus Elegies.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50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5F632-6A66-44E7-9C9E-516E92681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297" y="400388"/>
            <a:ext cx="8610600" cy="1293028"/>
          </a:xfrm>
        </p:spPr>
        <p:txBody>
          <a:bodyPr>
            <a:normAutofit/>
          </a:bodyPr>
          <a:lstStyle/>
          <a:p>
            <a:r>
              <a:rPr lang="en-GB" sz="3600" u="sng" dirty="0"/>
              <a:t>How to minimise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E35E8-BAE8-40EF-A40F-82B750CF4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upon different translations to decipher meaning</a:t>
            </a:r>
          </a:p>
          <a:p>
            <a:r>
              <a:rPr lang="en-GB" dirty="0"/>
              <a:t>Don’t take the writings literally, some information can be deciphered but only after removing the fantastical elements – </a:t>
            </a:r>
          </a:p>
          <a:p>
            <a:pPr marL="0" indent="0">
              <a:buNone/>
            </a:pPr>
            <a:r>
              <a:rPr lang="en-GB" dirty="0"/>
              <a:t>‘each tribe severally brandishing its man-slaying ashen spears’. 1.2. 2. </a:t>
            </a:r>
          </a:p>
          <a:p>
            <a:pPr marL="0" indent="0">
              <a:buNone/>
            </a:pPr>
            <a:r>
              <a:rPr lang="en-GB" dirty="0"/>
              <a:t>Probably means – lots of spears, used to kill, perhaps made of ash </a:t>
            </a:r>
          </a:p>
          <a:p>
            <a:r>
              <a:rPr lang="en-GB" dirty="0"/>
              <a:t>Remember they’re mostly fragmentary so some modern interpretation needed</a:t>
            </a:r>
          </a:p>
          <a:p>
            <a:r>
              <a:rPr lang="en-GB" dirty="0"/>
              <a:t>Always remember that it’s poetry, so an interpretation of reality rather than a direct description of historical events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82924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25</TotalTime>
  <Words>153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Vapor Trail</vt:lpstr>
      <vt:lpstr>Problems with poetry for understanding Greek warfare</vt:lpstr>
      <vt:lpstr>How to minimise the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Problems with poetry for understanding Greek warfare</dc:title>
  <dc:creator>David Cunningham</dc:creator>
  <cp:lastModifiedBy>David Cunningham</cp:lastModifiedBy>
  <cp:revision>2</cp:revision>
  <dcterms:created xsi:type="dcterms:W3CDTF">2018-02-02T09:46:09Z</dcterms:created>
  <dcterms:modified xsi:type="dcterms:W3CDTF">2018-02-02T10:11:09Z</dcterms:modified>
</cp:coreProperties>
</file>