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37"/>
  </p:normalViewPr>
  <p:slideViewPr>
    <p:cSldViewPr snapToGrid="0">
      <p:cViewPr varScale="1">
        <p:scale>
          <a:sx n="103" d="100"/>
          <a:sy n="103" d="100"/>
        </p:scale>
        <p:origin x="896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8B111-B6C6-C469-1683-06C700DF78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98BAB34-AD9E-1842-3E9F-6AA199F8CEB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B4E142-B6EE-94C8-87DE-861F28651E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3AB2E06-D0AA-51BC-DBF3-02985AD73B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B88CD-EBBC-AE86-60D2-D062594D7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43420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0A330B-EDBB-39AB-63C6-3312C8C5AB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4D5000-28EA-EB46-AA92-A98D9618C23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E75F79-DAF7-51D7-D515-B4D5C3C3F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EFAC98-5374-ED85-29FE-1FC353B64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1BA200A-6D35-3874-BD2A-49034B7C14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95164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C0DBF5-E433-4120-1C3C-316171BACC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25ACC1B-DF0D-B603-0CF7-331848F91B5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5BF1329-0BBA-DB50-6B6C-DF1F80BFC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1FB768-7389-B21C-CE9E-D8A6B51AA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732E0-EC81-D1EC-26DD-B731A4A0C2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7953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303EF9-ED9E-BBE2-4473-52EC0C315E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8C4305-9C60-B1B7-989E-22B402C3D03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8191D8D-3B85-1A1C-0E54-8740C4DCBAF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39B2D30-CD7C-C333-1E30-C6551F8E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EBDE416-24E0-CF2C-F38A-D07710CC70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48CDCE3-1923-6F6A-9A07-98EFDFACFC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03674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AB6805-55A1-CD7D-E76F-784B5FB27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100968E-5B9A-8427-D282-0AAA5ABA2E7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DD688E-72B6-7712-4967-8BDC155068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C882CA3-38C9-89C3-01BD-08A022EA0BB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89848E0-138F-F6D1-DA0B-8CB6B9B451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E32ED88-A3C8-B295-523A-DF710E7EE2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538A912-F559-CA95-B883-8674186253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9FC38A7-695D-EAC2-04B2-6782BE0CA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05616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5771AC-0E5E-BA8B-4EB7-B1B6105E09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C3C7DEE-6AA3-914F-6290-75EECCC3E2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D0F436-0B27-8481-E6CD-F03F90EAB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F247BB8-AF7B-C8A7-DA33-8E2A61B7293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1295540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3C20187-9BB0-854E-C73C-3F66C8B31F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921170B-8B30-1ED7-4369-1C7AA5D398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9FF0D9E-B761-73F1-1CA2-01DA21FF64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92686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49E502-8FEB-622B-90E5-EE0DDFAE0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A7DC00-CB8D-BA8B-30FC-69E946F8BE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36A819-0BF4-3C66-DEDD-51315024A1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F59CE76-176D-EF8D-4E2D-2E30DD3B6F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038A95C-4FC9-A9AE-C50D-4B808F48C0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847958-D338-7B9F-21B9-9C170209B5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83530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5D135A-4600-CE31-4DD0-CB44D2C48C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31A452CB-5BB1-C958-8D46-16E0D565A50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6DEF0C-F029-8C45-ABF7-A14EC2D3AA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747DFF-EB99-6A9E-18C0-4FC4C4089C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56B148-C552-20E9-A923-D044881563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0BAD70-EFD6-D3F3-C47B-A846477E4A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64762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5A470-A9BE-14E9-2FC1-6A4E3BAA11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4DAD8D-2072-8963-077E-D2541D056B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C87ECE-8CF4-19D3-BEE8-ADC966179E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23299AE-1890-EE08-08C4-15DFEF0A92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02C9A9-C176-C326-CF04-38F02FD3EA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935277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2378F4D-1C04-0B39-12DC-3A61D9499C5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959BFD1-A131-8628-25BD-5C0E770EE80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0D4821-D7D7-E278-C380-9F2375B468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9A0ABA-AEF0-4107-7D74-B56D67AA84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AC5AB2-EBE0-F855-3FE6-5583217797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6946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A446977-FEBA-B7EF-13AB-3EDEA693DC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F60F6F-C922-1241-B027-BBACD476CF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CD62C3-F247-80F7-2CAF-82DE6587078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7872903-1F44-AB49-A939-0C4163B379E4}" type="datetimeFigureOut">
              <a:rPr lang="en-US" smtClean="0"/>
              <a:t>6/19/24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097E515-ABB9-335A-1AAD-170CA32F108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8CC50D-6309-54D5-8377-C413E660353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149F9B5-FF14-7141-96A6-311E7401F80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40374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C7B672-836C-5DA7-1301-6066DFD414D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2E7F9C-A2E0-65FE-B7D4-6B08EB8D14AD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7D0EC331-5C7F-2E81-9E66-58E5DE9E125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65729720"/>
              </p:ext>
            </p:extLst>
          </p:nvPr>
        </p:nvGraphicFramePr>
        <p:xfrm>
          <a:off x="674130" y="546100"/>
          <a:ext cx="10843740" cy="5765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76172">
                  <a:extLst>
                    <a:ext uri="{9D8B030D-6E8A-4147-A177-3AD203B41FA5}">
                      <a16:colId xmlns:a16="http://schemas.microsoft.com/office/drawing/2014/main" val="2212339447"/>
                    </a:ext>
                  </a:extLst>
                </a:gridCol>
                <a:gridCol w="2570205">
                  <a:extLst>
                    <a:ext uri="{9D8B030D-6E8A-4147-A177-3AD203B41FA5}">
                      <a16:colId xmlns:a16="http://schemas.microsoft.com/office/drawing/2014/main" val="3597352088"/>
                    </a:ext>
                  </a:extLst>
                </a:gridCol>
                <a:gridCol w="3534033">
                  <a:extLst>
                    <a:ext uri="{9D8B030D-6E8A-4147-A177-3AD203B41FA5}">
                      <a16:colId xmlns:a16="http://schemas.microsoft.com/office/drawing/2014/main" val="1609145772"/>
                    </a:ext>
                  </a:extLst>
                </a:gridCol>
                <a:gridCol w="3163330">
                  <a:extLst>
                    <a:ext uri="{9D8B030D-6E8A-4147-A177-3AD203B41FA5}">
                      <a16:colId xmlns:a16="http://schemas.microsoft.com/office/drawing/2014/main" val="72013400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Pathway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Machine/AI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Pro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2650738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R&amp;D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Modelling</a:t>
                      </a:r>
                    </a:p>
                    <a:p>
                      <a:r>
                        <a:rPr lang="en-US" dirty="0"/>
                        <a:t>Study Skills</a:t>
                      </a:r>
                    </a:p>
                    <a:p>
                      <a:r>
                        <a:rPr lang="en-US" dirty="0"/>
                        <a:t>Scientific Principles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Trials reduced</a:t>
                      </a:r>
                    </a:p>
                    <a:p>
                      <a:r>
                        <a:rPr lang="en-US" dirty="0"/>
                        <a:t>Many iterations</a:t>
                      </a:r>
                    </a:p>
                    <a:p>
                      <a:r>
                        <a:rPr lang="en-US" dirty="0"/>
                        <a:t>Rapid literature review</a:t>
                      </a:r>
                    </a:p>
                    <a:p>
                      <a:r>
                        <a:rPr lang="en-US" dirty="0"/>
                        <a:t>Detailed results</a:t>
                      </a:r>
                    </a:p>
                    <a:p>
                      <a:r>
                        <a:rPr lang="en-US" dirty="0"/>
                        <a:t>Novel compositions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Consistent errors</a:t>
                      </a:r>
                    </a:p>
                    <a:p>
                      <a:r>
                        <a:rPr lang="en-US" dirty="0"/>
                        <a:t>Can make up detail where detail is absent</a:t>
                      </a:r>
                    </a:p>
                    <a:p>
                      <a:r>
                        <a:rPr lang="en-US" dirty="0"/>
                        <a:t>Relies on EOS and previous data input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688434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T&amp;E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Data Capture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Rapid evaluation of data in many formats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Software errors</a:t>
                      </a:r>
                    </a:p>
                    <a:p>
                      <a:r>
                        <a:rPr lang="en-US" dirty="0"/>
                        <a:t>Hardware must be set up by a human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050031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Safety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Safety &amp; Hazard</a:t>
                      </a:r>
                    </a:p>
                    <a:p>
                      <a:r>
                        <a:rPr lang="en-US" dirty="0"/>
                        <a:t>Safety Management</a:t>
                      </a:r>
                    </a:p>
                    <a:p>
                      <a:r>
                        <a:rPr lang="en-US" dirty="0"/>
                        <a:t>Regulation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Document control</a:t>
                      </a:r>
                    </a:p>
                    <a:p>
                      <a:r>
                        <a:rPr lang="en-US" dirty="0"/>
                        <a:t>Remote checking for updates</a:t>
                      </a:r>
                    </a:p>
                    <a:p>
                      <a:r>
                        <a:rPr lang="en-US" dirty="0"/>
                        <a:t>Rapid calculation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In this setting AI and machines are as fallible as humans (omission) but there won’t be and QA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149392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Manufacture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Scientific Principles</a:t>
                      </a:r>
                    </a:p>
                    <a:p>
                      <a:r>
                        <a:rPr lang="en-US" dirty="0"/>
                        <a:t>Chemistry (Energetics)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03852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B&amp;D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Data Capture</a:t>
                      </a:r>
                    </a:p>
                    <a:p>
                      <a:r>
                        <a:rPr lang="en-US" dirty="0"/>
                        <a:t>Process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Rapid literature review</a:t>
                      </a:r>
                    </a:p>
                    <a:p>
                      <a:r>
                        <a:rPr lang="en-US" dirty="0"/>
                        <a:t>Rapid analysis</a:t>
                      </a:r>
                    </a:p>
                    <a:p>
                      <a:r>
                        <a:rPr lang="en-US" dirty="0" err="1"/>
                        <a:t>Optimisation</a:t>
                      </a:r>
                      <a:r>
                        <a:rPr lang="en-US" dirty="0"/>
                        <a:t> of tooling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Does not have 5 senses</a:t>
                      </a:r>
                    </a:p>
                    <a:p>
                      <a:r>
                        <a:rPr lang="en-US" dirty="0"/>
                        <a:t>Constrained in environmental settings</a:t>
                      </a:r>
                    </a:p>
                    <a:p>
                      <a:r>
                        <a:rPr lang="en-US" dirty="0"/>
                        <a:t>Relies on EOS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7230183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4705195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</TotalTime>
  <Words>132</Words>
  <Application>Microsoft Macintosh PowerPoint</Application>
  <PresentationFormat>Widescreen</PresentationFormat>
  <Paragraphs>41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Gareth Collett</dc:creator>
  <cp:lastModifiedBy>Gareth Collett</cp:lastModifiedBy>
  <cp:revision>3</cp:revision>
  <dcterms:created xsi:type="dcterms:W3CDTF">2024-06-19T06:04:39Z</dcterms:created>
  <dcterms:modified xsi:type="dcterms:W3CDTF">2024-06-19T06:16:00Z</dcterms:modified>
</cp:coreProperties>
</file>