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2.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8" r:id="rId4"/>
    <p:sldMasterId id="2147483662" r:id="rId5"/>
    <p:sldMasterId id="2147483680" r:id="rId6"/>
  </p:sldMasterIdLst>
  <p:notesMasterIdLst>
    <p:notesMasterId r:id="rId45"/>
  </p:notesMasterIdLst>
  <p:sldIdLst>
    <p:sldId id="256" r:id="rId7"/>
    <p:sldId id="467" r:id="rId8"/>
    <p:sldId id="473" r:id="rId9"/>
    <p:sldId id="375" r:id="rId10"/>
    <p:sldId id="376" r:id="rId11"/>
    <p:sldId id="432" r:id="rId12"/>
    <p:sldId id="266" r:id="rId13"/>
    <p:sldId id="475" r:id="rId14"/>
    <p:sldId id="476" r:id="rId15"/>
    <p:sldId id="477" r:id="rId16"/>
    <p:sldId id="471" r:id="rId17"/>
    <p:sldId id="472" r:id="rId18"/>
    <p:sldId id="483" r:id="rId19"/>
    <p:sldId id="434" r:id="rId20"/>
    <p:sldId id="438" r:id="rId21"/>
    <p:sldId id="484" r:id="rId22"/>
    <p:sldId id="321" r:id="rId23"/>
    <p:sldId id="331" r:id="rId24"/>
    <p:sldId id="485" r:id="rId25"/>
    <p:sldId id="478" r:id="rId26"/>
    <p:sldId id="479" r:id="rId27"/>
    <p:sldId id="284" r:id="rId28"/>
    <p:sldId id="325" r:id="rId29"/>
    <p:sldId id="480" r:id="rId30"/>
    <p:sldId id="481" r:id="rId31"/>
    <p:sldId id="374" r:id="rId32"/>
    <p:sldId id="486" r:id="rId33"/>
    <p:sldId id="373" r:id="rId34"/>
    <p:sldId id="366" r:id="rId35"/>
    <p:sldId id="392" r:id="rId36"/>
    <p:sldId id="487" r:id="rId37"/>
    <p:sldId id="357" r:id="rId38"/>
    <p:sldId id="436" r:id="rId39"/>
    <p:sldId id="482" r:id="rId40"/>
    <p:sldId id="427" r:id="rId41"/>
    <p:sldId id="464" r:id="rId42"/>
    <p:sldId id="259" r:id="rId43"/>
    <p:sldId id="359"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13E5B"/>
    <a:srgbClr val="D9F2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014" autoAdjust="0"/>
    <p:restoredTop sz="91765" autoAdjust="0"/>
  </p:normalViewPr>
  <p:slideViewPr>
    <p:cSldViewPr snapToGrid="0">
      <p:cViewPr varScale="1">
        <p:scale>
          <a:sx n="76" d="100"/>
          <a:sy n="76" d="100"/>
        </p:scale>
        <p:origin x="288" y="4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viewProps" Target="viewProps.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notesMaster" Target="notesMasters/notesMaster1.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tableStyles" Target="tableStyles.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openxmlformats.org/officeDocument/2006/relationships/slide" Target="slides/slide38.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theme" Target="theme/theme1.xml"/><Relationship Id="rId8" Type="http://schemas.openxmlformats.org/officeDocument/2006/relationships/slide" Target="slides/slide2.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presProps" Target="presProps.xml"/><Relationship Id="rId20" Type="http://schemas.openxmlformats.org/officeDocument/2006/relationships/slide" Target="slides/slide14.xml"/><Relationship Id="rId41" Type="http://schemas.openxmlformats.org/officeDocument/2006/relationships/slide" Target="slides/slide35.xml"/><Relationship Id="rId1" Type="http://schemas.openxmlformats.org/officeDocument/2006/relationships/customXml" Target="../customXml/item1.xml"/><Relationship Id="rId6" Type="http://schemas.openxmlformats.org/officeDocument/2006/relationships/slideMaster" Target="slideMasters/slideMaster3.xml"/></Relationships>
</file>

<file path=ppt/diagrams/_rels/data1.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1.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colors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8CAF8CD-A238-4686-872F-F990726BDC36}" type="doc">
      <dgm:prSet loTypeId="urn:microsoft.com/office/officeart/2005/8/layout/vList3" loCatId="list" qsTypeId="urn:microsoft.com/office/officeart/2005/8/quickstyle/simple2" qsCatId="simple" csTypeId="urn:microsoft.com/office/officeart/2005/8/colors/accent0_1" csCatId="mainScheme" phldr="1"/>
      <dgm:spPr/>
      <dgm:t>
        <a:bodyPr/>
        <a:lstStyle/>
        <a:p>
          <a:endParaRPr lang="en-GB"/>
        </a:p>
      </dgm:t>
    </dgm:pt>
    <dgm:pt modelId="{80796817-207E-42E9-BDF3-0E1BA2E2E3C7}">
      <dgm:prSet phldrT="[Text]"/>
      <dgm:spPr/>
      <dgm:t>
        <a:bodyPr/>
        <a:lstStyle/>
        <a:p>
          <a:r>
            <a:rPr lang="en-GB" dirty="0"/>
            <a:t>A dedicated librarian for research support.</a:t>
          </a:r>
        </a:p>
      </dgm:t>
    </dgm:pt>
    <dgm:pt modelId="{6CB03FC5-9C45-4836-BCDB-44AD45739476}" type="parTrans" cxnId="{DEDC87C0-8B0D-46D8-9A2E-FC83AFAEFB88}">
      <dgm:prSet/>
      <dgm:spPr/>
      <dgm:t>
        <a:bodyPr/>
        <a:lstStyle/>
        <a:p>
          <a:endParaRPr lang="en-GB"/>
        </a:p>
      </dgm:t>
    </dgm:pt>
    <dgm:pt modelId="{2B3944AE-12CF-4A11-84BF-7E39B4B1B9F4}" type="sibTrans" cxnId="{DEDC87C0-8B0D-46D8-9A2E-FC83AFAEFB88}">
      <dgm:prSet/>
      <dgm:spPr/>
      <dgm:t>
        <a:bodyPr/>
        <a:lstStyle/>
        <a:p>
          <a:endParaRPr lang="en-GB"/>
        </a:p>
      </dgm:t>
    </dgm:pt>
    <dgm:pt modelId="{80C53DFF-7728-4F41-BC6A-C2883A053F66}">
      <dgm:prSet phldrT="[Text]"/>
      <dgm:spPr/>
      <dgm:t>
        <a:bodyPr/>
        <a:lstStyle/>
        <a:p>
          <a:r>
            <a:rPr lang="en-GB" dirty="0"/>
            <a:t>Help available via chat, email or Teams.</a:t>
          </a:r>
        </a:p>
      </dgm:t>
    </dgm:pt>
    <dgm:pt modelId="{5B0FBB26-F060-4214-99EE-6E4CB531A0BD}" type="parTrans" cxnId="{4E5731F2-780D-4999-9D70-3DFCF16459D9}">
      <dgm:prSet/>
      <dgm:spPr/>
      <dgm:t>
        <a:bodyPr/>
        <a:lstStyle/>
        <a:p>
          <a:endParaRPr lang="en-GB"/>
        </a:p>
      </dgm:t>
    </dgm:pt>
    <dgm:pt modelId="{B10C0881-E52D-4D5E-B34F-66C09D92AA2A}" type="sibTrans" cxnId="{4E5731F2-780D-4999-9D70-3DFCF16459D9}">
      <dgm:prSet/>
      <dgm:spPr/>
      <dgm:t>
        <a:bodyPr/>
        <a:lstStyle/>
        <a:p>
          <a:endParaRPr lang="en-GB"/>
        </a:p>
      </dgm:t>
    </dgm:pt>
    <dgm:pt modelId="{959E04EF-E2BC-476A-BF0C-4AF0E225CC49}">
      <dgm:prSet phldrT="[Text]"/>
      <dgm:spPr/>
      <dgm:t>
        <a:bodyPr/>
        <a:lstStyle/>
        <a:p>
          <a:r>
            <a:rPr lang="en-GB" dirty="0"/>
            <a:t>Online resource lists linking to course reading.</a:t>
          </a:r>
        </a:p>
      </dgm:t>
    </dgm:pt>
    <dgm:pt modelId="{46D3F440-7F8A-45A9-B914-8EFCF9C83BEE}" type="parTrans" cxnId="{B86A156A-0EF1-4CED-8283-3518A4F8210C}">
      <dgm:prSet/>
      <dgm:spPr/>
      <dgm:t>
        <a:bodyPr/>
        <a:lstStyle/>
        <a:p>
          <a:endParaRPr lang="en-GB"/>
        </a:p>
      </dgm:t>
    </dgm:pt>
    <dgm:pt modelId="{2DC4F724-C573-4277-BE8E-7EF56A1B43CB}" type="sibTrans" cxnId="{B86A156A-0EF1-4CED-8283-3518A4F8210C}">
      <dgm:prSet/>
      <dgm:spPr/>
      <dgm:t>
        <a:bodyPr/>
        <a:lstStyle/>
        <a:p>
          <a:endParaRPr lang="en-GB"/>
        </a:p>
      </dgm:t>
    </dgm:pt>
    <dgm:pt modelId="{346D9AAB-FF81-4FF7-811B-2BA2DA7C1B12}">
      <dgm:prSet/>
      <dgm:spPr/>
      <dgm:t>
        <a:bodyPr/>
        <a:lstStyle/>
        <a:p>
          <a:r>
            <a:rPr lang="en-GB" dirty="0"/>
            <a:t>Support for referencing, copyright, and accessibility.</a:t>
          </a:r>
        </a:p>
      </dgm:t>
    </dgm:pt>
    <dgm:pt modelId="{E23F097A-5D89-4A07-B90F-A11EF034D23D}" type="parTrans" cxnId="{8E633AF5-E180-40EB-9411-9430EF8240EF}">
      <dgm:prSet/>
      <dgm:spPr/>
      <dgm:t>
        <a:bodyPr/>
        <a:lstStyle/>
        <a:p>
          <a:endParaRPr lang="en-GB"/>
        </a:p>
      </dgm:t>
    </dgm:pt>
    <dgm:pt modelId="{C064F62F-89DA-4AC1-975D-99205F494D6C}" type="sibTrans" cxnId="{8E633AF5-E180-40EB-9411-9430EF8240EF}">
      <dgm:prSet/>
      <dgm:spPr/>
      <dgm:t>
        <a:bodyPr/>
        <a:lstStyle/>
        <a:p>
          <a:endParaRPr lang="en-GB"/>
        </a:p>
      </dgm:t>
    </dgm:pt>
    <dgm:pt modelId="{F37DBE2F-0AEF-4287-B717-8E685D676025}" type="pres">
      <dgm:prSet presAssocID="{E8CAF8CD-A238-4686-872F-F990726BDC36}" presName="linearFlow" presStyleCnt="0">
        <dgm:presLayoutVars>
          <dgm:dir/>
          <dgm:resizeHandles val="exact"/>
        </dgm:presLayoutVars>
      </dgm:prSet>
      <dgm:spPr/>
    </dgm:pt>
    <dgm:pt modelId="{5E5AB7C9-244B-4224-9821-343C22B01BD6}" type="pres">
      <dgm:prSet presAssocID="{80796817-207E-42E9-BDF3-0E1BA2E2E3C7}" presName="composite" presStyleCnt="0"/>
      <dgm:spPr/>
    </dgm:pt>
    <dgm:pt modelId="{597FD67B-1CC8-4C16-B5C2-BEB07D90567B}" type="pres">
      <dgm:prSet presAssocID="{80796817-207E-42E9-BDF3-0E1BA2E2E3C7}" presName="imgShp" presStyleLbl="fgImgPlace1" presStyleIdx="0" presStyleCnt="4" custLinFactNeighborX="-94375" custLinFactNeighborY="113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Call center with solid fill"/>
        </a:ext>
      </dgm:extLst>
    </dgm:pt>
    <dgm:pt modelId="{FE5BEE38-7ADF-4E62-81F6-660666E563D9}" type="pres">
      <dgm:prSet presAssocID="{80796817-207E-42E9-BDF3-0E1BA2E2E3C7}" presName="txShp" presStyleLbl="node1" presStyleIdx="0" presStyleCnt="4" custScaleX="146344">
        <dgm:presLayoutVars>
          <dgm:bulletEnabled val="1"/>
        </dgm:presLayoutVars>
      </dgm:prSet>
      <dgm:spPr/>
    </dgm:pt>
    <dgm:pt modelId="{FD51FAF8-929B-4A18-8F2D-7B5E91AB33F3}" type="pres">
      <dgm:prSet presAssocID="{2B3944AE-12CF-4A11-84BF-7E39B4B1B9F4}" presName="spacing" presStyleCnt="0"/>
      <dgm:spPr/>
    </dgm:pt>
    <dgm:pt modelId="{8AD5A50C-B03B-4988-B1C7-9CFF91E52B03}" type="pres">
      <dgm:prSet presAssocID="{80C53DFF-7728-4F41-BC6A-C2883A053F66}" presName="composite" presStyleCnt="0"/>
      <dgm:spPr/>
    </dgm:pt>
    <dgm:pt modelId="{299B8852-4F37-4E03-8FB2-90C97D80FCA8}" type="pres">
      <dgm:prSet presAssocID="{80C53DFF-7728-4F41-BC6A-C2883A053F66}" presName="imgShp" presStyleLbl="fgImgPlace1" presStyleIdx="1" presStyleCnt="4" custLinFactNeighborX="-84995" custLinFactNeighborY="234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Programmer male with solid fill"/>
        </a:ext>
      </dgm:extLst>
    </dgm:pt>
    <dgm:pt modelId="{69163053-0507-4E3D-AA00-124D6FABECB1}" type="pres">
      <dgm:prSet presAssocID="{80C53DFF-7728-4F41-BC6A-C2883A053F66}" presName="txShp" presStyleLbl="node1" presStyleIdx="1" presStyleCnt="4" custScaleX="145430" custLinFactNeighborX="992" custLinFactNeighborY="1758">
        <dgm:presLayoutVars>
          <dgm:bulletEnabled val="1"/>
        </dgm:presLayoutVars>
      </dgm:prSet>
      <dgm:spPr/>
    </dgm:pt>
    <dgm:pt modelId="{2B62837F-A146-4694-9E4E-C27C458D15EA}" type="pres">
      <dgm:prSet presAssocID="{B10C0881-E52D-4D5E-B34F-66C09D92AA2A}" presName="spacing" presStyleCnt="0"/>
      <dgm:spPr/>
    </dgm:pt>
    <dgm:pt modelId="{4B1268BF-25A6-4C82-A0A6-AAE3BE70B2B8}" type="pres">
      <dgm:prSet presAssocID="{959E04EF-E2BC-476A-BF0C-4AF0E225CC49}" presName="composite" presStyleCnt="0"/>
      <dgm:spPr/>
    </dgm:pt>
    <dgm:pt modelId="{1B3908B5-7B60-4B87-8364-5815913247B3}" type="pres">
      <dgm:prSet presAssocID="{959E04EF-E2BC-476A-BF0C-4AF0E225CC49}" presName="imgShp" presStyleLbl="fgImgPlace1" presStyleIdx="2" presStyleCnt="4" custLinFactNeighborX="-96133" custLinFactNeighborY="-175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Open book with solid fill"/>
        </a:ext>
      </dgm:extLst>
    </dgm:pt>
    <dgm:pt modelId="{43E75672-BBA5-4444-9886-34E6DBEAB8DE}" type="pres">
      <dgm:prSet presAssocID="{959E04EF-E2BC-476A-BF0C-4AF0E225CC49}" presName="txShp" presStyleLbl="node1" presStyleIdx="2" presStyleCnt="4" custScaleX="148175" custLinFactNeighborY="-586">
        <dgm:presLayoutVars>
          <dgm:bulletEnabled val="1"/>
        </dgm:presLayoutVars>
      </dgm:prSet>
      <dgm:spPr/>
    </dgm:pt>
    <dgm:pt modelId="{6EFBEA6B-790B-47FE-93AC-A787F6D00711}" type="pres">
      <dgm:prSet presAssocID="{2DC4F724-C573-4277-BE8E-7EF56A1B43CB}" presName="spacing" presStyleCnt="0"/>
      <dgm:spPr/>
    </dgm:pt>
    <dgm:pt modelId="{4D2ED867-123B-450E-A0BD-D4FEE3B6ED66}" type="pres">
      <dgm:prSet presAssocID="{346D9AAB-FF81-4FF7-811B-2BA2DA7C1B12}" presName="composite" presStyleCnt="0"/>
      <dgm:spPr/>
    </dgm:pt>
    <dgm:pt modelId="{29CE7826-F92E-4DFC-AA7E-190456F9561B}" type="pres">
      <dgm:prSet presAssocID="{346D9AAB-FF81-4FF7-811B-2BA2DA7C1B12}" presName="imgShp" presStyleLbl="fgImgPlace1" presStyleIdx="3" presStyleCnt="4" custLinFactNeighborX="-95950" custLinFactNeighborY="1540"/>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dgm:spPr>
      <dgm:extLst>
        <a:ext uri="{E40237B7-FDA0-4F09-8148-C483321AD2D9}">
          <dgm14:cNvPr xmlns:dgm14="http://schemas.microsoft.com/office/drawing/2010/diagram" id="0" name="" descr="Questions with solid fill"/>
        </a:ext>
      </dgm:extLst>
    </dgm:pt>
    <dgm:pt modelId="{B90C42E6-023D-4B4E-951F-D0A9AA615BFE}" type="pres">
      <dgm:prSet presAssocID="{346D9AAB-FF81-4FF7-811B-2BA2DA7C1B12}" presName="txShp" presStyleLbl="node1" presStyleIdx="3" presStyleCnt="4" custScaleX="148327">
        <dgm:presLayoutVars>
          <dgm:bulletEnabled val="1"/>
        </dgm:presLayoutVars>
      </dgm:prSet>
      <dgm:spPr/>
    </dgm:pt>
  </dgm:ptLst>
  <dgm:cxnLst>
    <dgm:cxn modelId="{C0775160-E58B-4959-95F2-74D0436F6414}" type="presOf" srcId="{E8CAF8CD-A238-4686-872F-F990726BDC36}" destId="{F37DBE2F-0AEF-4287-B717-8E685D676025}" srcOrd="0" destOrd="0" presId="urn:microsoft.com/office/officeart/2005/8/layout/vList3"/>
    <dgm:cxn modelId="{B86A156A-0EF1-4CED-8283-3518A4F8210C}" srcId="{E8CAF8CD-A238-4686-872F-F990726BDC36}" destId="{959E04EF-E2BC-476A-BF0C-4AF0E225CC49}" srcOrd="2" destOrd="0" parTransId="{46D3F440-7F8A-45A9-B914-8EFCF9C83BEE}" sibTransId="{2DC4F724-C573-4277-BE8E-7EF56A1B43CB}"/>
    <dgm:cxn modelId="{D3987194-875B-4192-AF5E-16BC78F3CEFE}" type="presOf" srcId="{80C53DFF-7728-4F41-BC6A-C2883A053F66}" destId="{69163053-0507-4E3D-AA00-124D6FABECB1}" srcOrd="0" destOrd="0" presId="urn:microsoft.com/office/officeart/2005/8/layout/vList3"/>
    <dgm:cxn modelId="{A1447AA6-33DB-4F64-9C6F-E460E4048936}" type="presOf" srcId="{346D9AAB-FF81-4FF7-811B-2BA2DA7C1B12}" destId="{B90C42E6-023D-4B4E-951F-D0A9AA615BFE}" srcOrd="0" destOrd="0" presId="urn:microsoft.com/office/officeart/2005/8/layout/vList3"/>
    <dgm:cxn modelId="{DEDC87C0-8B0D-46D8-9A2E-FC83AFAEFB88}" srcId="{E8CAF8CD-A238-4686-872F-F990726BDC36}" destId="{80796817-207E-42E9-BDF3-0E1BA2E2E3C7}" srcOrd="0" destOrd="0" parTransId="{6CB03FC5-9C45-4836-BCDB-44AD45739476}" sibTransId="{2B3944AE-12CF-4A11-84BF-7E39B4B1B9F4}"/>
    <dgm:cxn modelId="{B5C0F8C5-314B-43A2-A634-33600C70C505}" type="presOf" srcId="{959E04EF-E2BC-476A-BF0C-4AF0E225CC49}" destId="{43E75672-BBA5-4444-9886-34E6DBEAB8DE}" srcOrd="0" destOrd="0" presId="urn:microsoft.com/office/officeart/2005/8/layout/vList3"/>
    <dgm:cxn modelId="{B5EBE3EE-9510-4A71-A690-4FE83F25875A}" type="presOf" srcId="{80796817-207E-42E9-BDF3-0E1BA2E2E3C7}" destId="{FE5BEE38-7ADF-4E62-81F6-660666E563D9}" srcOrd="0" destOrd="0" presId="urn:microsoft.com/office/officeart/2005/8/layout/vList3"/>
    <dgm:cxn modelId="{4E5731F2-780D-4999-9D70-3DFCF16459D9}" srcId="{E8CAF8CD-A238-4686-872F-F990726BDC36}" destId="{80C53DFF-7728-4F41-BC6A-C2883A053F66}" srcOrd="1" destOrd="0" parTransId="{5B0FBB26-F060-4214-99EE-6E4CB531A0BD}" sibTransId="{B10C0881-E52D-4D5E-B34F-66C09D92AA2A}"/>
    <dgm:cxn modelId="{8E633AF5-E180-40EB-9411-9430EF8240EF}" srcId="{E8CAF8CD-A238-4686-872F-F990726BDC36}" destId="{346D9AAB-FF81-4FF7-811B-2BA2DA7C1B12}" srcOrd="3" destOrd="0" parTransId="{E23F097A-5D89-4A07-B90F-A11EF034D23D}" sibTransId="{C064F62F-89DA-4AC1-975D-99205F494D6C}"/>
    <dgm:cxn modelId="{B1EC0EE3-F018-42AA-AAC1-7DAE817AC852}" type="presParOf" srcId="{F37DBE2F-0AEF-4287-B717-8E685D676025}" destId="{5E5AB7C9-244B-4224-9821-343C22B01BD6}" srcOrd="0" destOrd="0" presId="urn:microsoft.com/office/officeart/2005/8/layout/vList3"/>
    <dgm:cxn modelId="{E6F280D4-837E-4292-B172-9722EAF4C03E}" type="presParOf" srcId="{5E5AB7C9-244B-4224-9821-343C22B01BD6}" destId="{597FD67B-1CC8-4C16-B5C2-BEB07D90567B}" srcOrd="0" destOrd="0" presId="urn:microsoft.com/office/officeart/2005/8/layout/vList3"/>
    <dgm:cxn modelId="{24710E07-33E0-4505-9017-608450F5E282}" type="presParOf" srcId="{5E5AB7C9-244B-4224-9821-343C22B01BD6}" destId="{FE5BEE38-7ADF-4E62-81F6-660666E563D9}" srcOrd="1" destOrd="0" presId="urn:microsoft.com/office/officeart/2005/8/layout/vList3"/>
    <dgm:cxn modelId="{5F7D4BC2-0BFD-470C-80DA-72939990C6C0}" type="presParOf" srcId="{F37DBE2F-0AEF-4287-B717-8E685D676025}" destId="{FD51FAF8-929B-4A18-8F2D-7B5E91AB33F3}" srcOrd="1" destOrd="0" presId="urn:microsoft.com/office/officeart/2005/8/layout/vList3"/>
    <dgm:cxn modelId="{9E8E43B3-1732-40E2-8155-DED91FC8C56C}" type="presParOf" srcId="{F37DBE2F-0AEF-4287-B717-8E685D676025}" destId="{8AD5A50C-B03B-4988-B1C7-9CFF91E52B03}" srcOrd="2" destOrd="0" presId="urn:microsoft.com/office/officeart/2005/8/layout/vList3"/>
    <dgm:cxn modelId="{AD3D0B2A-F331-4259-A484-2DC51FF19822}" type="presParOf" srcId="{8AD5A50C-B03B-4988-B1C7-9CFF91E52B03}" destId="{299B8852-4F37-4E03-8FB2-90C97D80FCA8}" srcOrd="0" destOrd="0" presId="urn:microsoft.com/office/officeart/2005/8/layout/vList3"/>
    <dgm:cxn modelId="{3DCD63B9-551D-49A7-B1C0-A7BA9D7E8BDD}" type="presParOf" srcId="{8AD5A50C-B03B-4988-B1C7-9CFF91E52B03}" destId="{69163053-0507-4E3D-AA00-124D6FABECB1}" srcOrd="1" destOrd="0" presId="urn:microsoft.com/office/officeart/2005/8/layout/vList3"/>
    <dgm:cxn modelId="{21CFC504-DC6E-42A2-A8B3-53D4DACCF6FD}" type="presParOf" srcId="{F37DBE2F-0AEF-4287-B717-8E685D676025}" destId="{2B62837F-A146-4694-9E4E-C27C458D15EA}" srcOrd="3" destOrd="0" presId="urn:microsoft.com/office/officeart/2005/8/layout/vList3"/>
    <dgm:cxn modelId="{E1A29709-A11C-4F62-974D-18BD84FFFA18}" type="presParOf" srcId="{F37DBE2F-0AEF-4287-B717-8E685D676025}" destId="{4B1268BF-25A6-4C82-A0A6-AAE3BE70B2B8}" srcOrd="4" destOrd="0" presId="urn:microsoft.com/office/officeart/2005/8/layout/vList3"/>
    <dgm:cxn modelId="{5D99E93F-C349-4BAC-B903-C57E388EDD92}" type="presParOf" srcId="{4B1268BF-25A6-4C82-A0A6-AAE3BE70B2B8}" destId="{1B3908B5-7B60-4B87-8364-5815913247B3}" srcOrd="0" destOrd="0" presId="urn:microsoft.com/office/officeart/2005/8/layout/vList3"/>
    <dgm:cxn modelId="{EA99ADA3-760E-4A03-BD59-37BF2B4F02DB}" type="presParOf" srcId="{4B1268BF-25A6-4C82-A0A6-AAE3BE70B2B8}" destId="{43E75672-BBA5-4444-9886-34E6DBEAB8DE}" srcOrd="1" destOrd="0" presId="urn:microsoft.com/office/officeart/2005/8/layout/vList3"/>
    <dgm:cxn modelId="{469A696F-0934-49E9-B5A5-18052F33945D}" type="presParOf" srcId="{F37DBE2F-0AEF-4287-B717-8E685D676025}" destId="{6EFBEA6B-790B-47FE-93AC-A787F6D00711}" srcOrd="5" destOrd="0" presId="urn:microsoft.com/office/officeart/2005/8/layout/vList3"/>
    <dgm:cxn modelId="{7873B3F8-9FED-4629-9D6A-2231C54BAF5A}" type="presParOf" srcId="{F37DBE2F-0AEF-4287-B717-8E685D676025}" destId="{4D2ED867-123B-450E-A0BD-D4FEE3B6ED66}" srcOrd="6" destOrd="0" presId="urn:microsoft.com/office/officeart/2005/8/layout/vList3"/>
    <dgm:cxn modelId="{BC6EF1F6-9C79-4F7A-A424-0EE5E20F496B}" type="presParOf" srcId="{4D2ED867-123B-450E-A0BD-D4FEE3B6ED66}" destId="{29CE7826-F92E-4DFC-AA7E-190456F9561B}" srcOrd="0" destOrd="0" presId="urn:microsoft.com/office/officeart/2005/8/layout/vList3"/>
    <dgm:cxn modelId="{61F5CAC7-5B2E-40A0-95EF-38C33896F6D7}" type="presParOf" srcId="{4D2ED867-123B-450E-A0BD-D4FEE3B6ED66}" destId="{B90C42E6-023D-4B4E-951F-D0A9AA615BFE}" srcOrd="1" destOrd="0" presId="urn:microsoft.com/office/officeart/2005/8/layout/vList3"/>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D9ECE8D-4792-4EEF-B294-B6F788482E2C}" type="doc">
      <dgm:prSet loTypeId="urn:microsoft.com/office/officeart/2009/3/layout/SubStepProcess" loCatId="process" qsTypeId="urn:microsoft.com/office/officeart/2005/8/quickstyle/simple2" qsCatId="simple" csTypeId="urn:microsoft.com/office/officeart/2005/8/colors/accent0_1" csCatId="mainScheme" phldr="1"/>
      <dgm:spPr/>
      <dgm:t>
        <a:bodyPr/>
        <a:lstStyle/>
        <a:p>
          <a:endParaRPr lang="en-GB"/>
        </a:p>
      </dgm:t>
    </dgm:pt>
    <dgm:pt modelId="{8A258F8A-D880-4653-9CEF-1C1B3432D47C}">
      <dgm:prSet phldrT="[Text]"/>
      <dgm:spPr/>
      <dgm:t>
        <a:bodyPr/>
        <a:lstStyle/>
        <a:p>
          <a:r>
            <a:rPr lang="en-GB" dirty="0"/>
            <a:t>Ebooks</a:t>
          </a:r>
        </a:p>
      </dgm:t>
    </dgm:pt>
    <dgm:pt modelId="{CDA9629F-2E9C-49A8-A484-97E5C63A3276}" type="parTrans" cxnId="{92BD2A97-1754-4822-9439-847162E6EF3F}">
      <dgm:prSet/>
      <dgm:spPr/>
      <dgm:t>
        <a:bodyPr/>
        <a:lstStyle/>
        <a:p>
          <a:endParaRPr lang="en-GB"/>
        </a:p>
      </dgm:t>
    </dgm:pt>
    <dgm:pt modelId="{23D807B9-FB37-4BBB-BFCF-CEF8F68EDBF5}" type="sibTrans" cxnId="{92BD2A97-1754-4822-9439-847162E6EF3F}">
      <dgm:prSet/>
      <dgm:spPr/>
      <dgm:t>
        <a:bodyPr/>
        <a:lstStyle/>
        <a:p>
          <a:endParaRPr lang="en-GB"/>
        </a:p>
      </dgm:t>
    </dgm:pt>
    <dgm:pt modelId="{7A0E852D-4AB9-4380-9DD9-05FFFCE3852D}">
      <dgm:prSet phldrT="[Text]"/>
      <dgm:spPr/>
      <dgm:t>
        <a:bodyPr/>
        <a:lstStyle/>
        <a:p>
          <a:r>
            <a:rPr lang="en-GB" dirty="0"/>
            <a:t>Peer reviewed Journals</a:t>
          </a:r>
        </a:p>
      </dgm:t>
    </dgm:pt>
    <dgm:pt modelId="{8C3B89FA-3C78-41A3-A784-F3A6685CE4AF}" type="parTrans" cxnId="{EDAB9CEB-17CC-4506-8077-D19B2114B987}">
      <dgm:prSet/>
      <dgm:spPr/>
      <dgm:t>
        <a:bodyPr/>
        <a:lstStyle/>
        <a:p>
          <a:endParaRPr lang="en-GB"/>
        </a:p>
      </dgm:t>
    </dgm:pt>
    <dgm:pt modelId="{21121EA1-4DA2-4A1D-A997-5BF55583D9E7}" type="sibTrans" cxnId="{EDAB9CEB-17CC-4506-8077-D19B2114B987}">
      <dgm:prSet/>
      <dgm:spPr/>
      <dgm:t>
        <a:bodyPr/>
        <a:lstStyle/>
        <a:p>
          <a:endParaRPr lang="en-GB"/>
        </a:p>
      </dgm:t>
    </dgm:pt>
    <dgm:pt modelId="{0B900B15-EF89-4FF1-A032-FD679E195D85}">
      <dgm:prSet phldrT="[Text]"/>
      <dgm:spPr/>
      <dgm:t>
        <a:bodyPr/>
        <a:lstStyle/>
        <a:p>
          <a:r>
            <a:rPr lang="en-GB" dirty="0"/>
            <a:t>British Standards</a:t>
          </a:r>
        </a:p>
      </dgm:t>
    </dgm:pt>
    <dgm:pt modelId="{580E5D49-D26F-4492-BDB7-4A4BC053BB52}" type="parTrans" cxnId="{40347ADD-D780-4737-BFA4-4DE04FB49181}">
      <dgm:prSet/>
      <dgm:spPr/>
      <dgm:t>
        <a:bodyPr/>
        <a:lstStyle/>
        <a:p>
          <a:endParaRPr lang="en-GB"/>
        </a:p>
      </dgm:t>
    </dgm:pt>
    <dgm:pt modelId="{D08DCC46-9E8C-4144-A2FD-4328BC7E943E}" type="sibTrans" cxnId="{40347ADD-D780-4737-BFA4-4DE04FB49181}">
      <dgm:prSet/>
      <dgm:spPr/>
      <dgm:t>
        <a:bodyPr/>
        <a:lstStyle/>
        <a:p>
          <a:endParaRPr lang="en-GB"/>
        </a:p>
      </dgm:t>
    </dgm:pt>
    <dgm:pt modelId="{246D93B6-CFE7-435A-B47F-3B32A5C69F88}">
      <dgm:prSet/>
      <dgm:spPr/>
      <dgm:t>
        <a:bodyPr/>
        <a:lstStyle/>
        <a:p>
          <a:r>
            <a:rPr lang="en-GB" dirty="0"/>
            <a:t>Film, TV, and Video</a:t>
          </a:r>
        </a:p>
      </dgm:t>
    </dgm:pt>
    <dgm:pt modelId="{686F09D7-64B4-420F-A352-B22E66927D8C}" type="parTrans" cxnId="{C6EEE4AF-6B71-4272-B37B-AA61F7F16564}">
      <dgm:prSet/>
      <dgm:spPr/>
      <dgm:t>
        <a:bodyPr/>
        <a:lstStyle/>
        <a:p>
          <a:endParaRPr lang="en-GB"/>
        </a:p>
      </dgm:t>
    </dgm:pt>
    <dgm:pt modelId="{EAFE3990-C2FF-4040-9696-4D5CB08734E9}" type="sibTrans" cxnId="{C6EEE4AF-6B71-4272-B37B-AA61F7F16564}">
      <dgm:prSet/>
      <dgm:spPr/>
      <dgm:t>
        <a:bodyPr/>
        <a:lstStyle/>
        <a:p>
          <a:endParaRPr lang="en-GB"/>
        </a:p>
      </dgm:t>
    </dgm:pt>
    <dgm:pt modelId="{24D9EAD6-D0DC-4E57-9581-C341FD2E2979}">
      <dgm:prSet/>
      <dgm:spPr/>
      <dgm:t>
        <a:bodyPr/>
        <a:lstStyle/>
        <a:p>
          <a:r>
            <a:rPr lang="en-GB" dirty="0"/>
            <a:t>Market Research</a:t>
          </a:r>
        </a:p>
      </dgm:t>
    </dgm:pt>
    <dgm:pt modelId="{2332B7B2-57C3-41E5-B18A-8E50F5DB68EB}" type="parTrans" cxnId="{FE9384FC-676D-41CF-AD2B-AFB034E8F5C6}">
      <dgm:prSet/>
      <dgm:spPr/>
      <dgm:t>
        <a:bodyPr/>
        <a:lstStyle/>
        <a:p>
          <a:endParaRPr lang="en-GB"/>
        </a:p>
      </dgm:t>
    </dgm:pt>
    <dgm:pt modelId="{B88890E0-C516-4AED-B096-3DCE5DE8CA9C}" type="sibTrans" cxnId="{FE9384FC-676D-41CF-AD2B-AFB034E8F5C6}">
      <dgm:prSet/>
      <dgm:spPr/>
      <dgm:t>
        <a:bodyPr/>
        <a:lstStyle/>
        <a:p>
          <a:endParaRPr lang="en-GB"/>
        </a:p>
      </dgm:t>
    </dgm:pt>
    <dgm:pt modelId="{C263A446-4616-4FF7-B382-B4C7CC248AA2}">
      <dgm:prSet/>
      <dgm:spPr/>
      <dgm:t>
        <a:bodyPr/>
        <a:lstStyle/>
        <a:p>
          <a:r>
            <a:rPr lang="en-GB" dirty="0"/>
            <a:t>Technical papers</a:t>
          </a:r>
        </a:p>
      </dgm:t>
    </dgm:pt>
    <dgm:pt modelId="{08A4A35D-72E8-4141-AF48-08A755A52EDD}" type="parTrans" cxnId="{BA334EA0-C687-440A-9314-352A406B1484}">
      <dgm:prSet/>
      <dgm:spPr/>
      <dgm:t>
        <a:bodyPr/>
        <a:lstStyle/>
        <a:p>
          <a:endParaRPr lang="en-GB"/>
        </a:p>
      </dgm:t>
    </dgm:pt>
    <dgm:pt modelId="{6B1A77FC-5F7D-453E-B242-4FB3C3241BC0}" type="sibTrans" cxnId="{BA334EA0-C687-440A-9314-352A406B1484}">
      <dgm:prSet/>
      <dgm:spPr/>
      <dgm:t>
        <a:bodyPr/>
        <a:lstStyle/>
        <a:p>
          <a:endParaRPr lang="en-GB"/>
        </a:p>
      </dgm:t>
    </dgm:pt>
    <dgm:pt modelId="{527C241E-02FC-4AD0-9120-A08B240F6FE5}" type="pres">
      <dgm:prSet presAssocID="{4D9ECE8D-4792-4EEF-B294-B6F788482E2C}" presName="Name0" presStyleCnt="0">
        <dgm:presLayoutVars>
          <dgm:chMax val="7"/>
          <dgm:dir/>
          <dgm:animOne val="branch"/>
        </dgm:presLayoutVars>
      </dgm:prSet>
      <dgm:spPr/>
    </dgm:pt>
    <dgm:pt modelId="{B567F842-FBB9-4CDE-84CF-410FB160243E}" type="pres">
      <dgm:prSet presAssocID="{8A258F8A-D880-4653-9CEF-1C1B3432D47C}" presName="parTx1" presStyleLbl="node1" presStyleIdx="0" presStyleCnt="6"/>
      <dgm:spPr/>
    </dgm:pt>
    <dgm:pt modelId="{A96B0F53-E589-409F-BDF5-29B4407ABD0F}" type="pres">
      <dgm:prSet presAssocID="{7A0E852D-4AB9-4380-9DD9-05FFFCE3852D}" presName="parTx2" presStyleLbl="node1" presStyleIdx="1" presStyleCnt="6"/>
      <dgm:spPr/>
    </dgm:pt>
    <dgm:pt modelId="{7A1329A3-40D4-4C2B-9DC7-A56688BC2B68}" type="pres">
      <dgm:prSet presAssocID="{0B900B15-EF89-4FF1-A032-FD679E195D85}" presName="parTx3" presStyleLbl="node1" presStyleIdx="2" presStyleCnt="6"/>
      <dgm:spPr/>
    </dgm:pt>
    <dgm:pt modelId="{0F99F438-F4D8-4F2F-B39A-77170A582CA8}" type="pres">
      <dgm:prSet presAssocID="{246D93B6-CFE7-435A-B47F-3B32A5C69F88}" presName="parTx4" presStyleLbl="node1" presStyleIdx="3" presStyleCnt="6"/>
      <dgm:spPr/>
    </dgm:pt>
    <dgm:pt modelId="{BED6E1B4-1979-46FA-877F-7187985942DD}" type="pres">
      <dgm:prSet presAssocID="{24D9EAD6-D0DC-4E57-9581-C341FD2E2979}" presName="parTx5" presStyleLbl="node1" presStyleIdx="4" presStyleCnt="6"/>
      <dgm:spPr/>
    </dgm:pt>
    <dgm:pt modelId="{1B150005-B840-4265-BCE9-E0D3124C7D61}" type="pres">
      <dgm:prSet presAssocID="{C263A446-4616-4FF7-B382-B4C7CC248AA2}" presName="parTx6" presStyleLbl="node1" presStyleIdx="5" presStyleCnt="6"/>
      <dgm:spPr/>
    </dgm:pt>
  </dgm:ptLst>
  <dgm:cxnLst>
    <dgm:cxn modelId="{B7A74408-C992-4BF5-9641-535B113390CC}" type="presOf" srcId="{8A258F8A-D880-4653-9CEF-1C1B3432D47C}" destId="{B567F842-FBB9-4CDE-84CF-410FB160243E}" srcOrd="0" destOrd="0" presId="urn:microsoft.com/office/officeart/2009/3/layout/SubStepProcess"/>
    <dgm:cxn modelId="{DA7A0954-E1E0-4B8B-B949-29D892FBCB33}" type="presOf" srcId="{246D93B6-CFE7-435A-B47F-3B32A5C69F88}" destId="{0F99F438-F4D8-4F2F-B39A-77170A582CA8}" srcOrd="0" destOrd="0" presId="urn:microsoft.com/office/officeart/2009/3/layout/SubStepProcess"/>
    <dgm:cxn modelId="{8E6C8A7E-59D2-4C8A-B187-93EBFA733845}" type="presOf" srcId="{4D9ECE8D-4792-4EEF-B294-B6F788482E2C}" destId="{527C241E-02FC-4AD0-9120-A08B240F6FE5}" srcOrd="0" destOrd="0" presId="urn:microsoft.com/office/officeart/2009/3/layout/SubStepProcess"/>
    <dgm:cxn modelId="{24C0927F-44B9-49A3-94DD-97985B063BAF}" type="presOf" srcId="{C263A446-4616-4FF7-B382-B4C7CC248AA2}" destId="{1B150005-B840-4265-BCE9-E0D3124C7D61}" srcOrd="0" destOrd="0" presId="urn:microsoft.com/office/officeart/2009/3/layout/SubStepProcess"/>
    <dgm:cxn modelId="{92BD2A97-1754-4822-9439-847162E6EF3F}" srcId="{4D9ECE8D-4792-4EEF-B294-B6F788482E2C}" destId="{8A258F8A-D880-4653-9CEF-1C1B3432D47C}" srcOrd="0" destOrd="0" parTransId="{CDA9629F-2E9C-49A8-A484-97E5C63A3276}" sibTransId="{23D807B9-FB37-4BBB-BFCF-CEF8F68EDBF5}"/>
    <dgm:cxn modelId="{BA334EA0-C687-440A-9314-352A406B1484}" srcId="{4D9ECE8D-4792-4EEF-B294-B6F788482E2C}" destId="{C263A446-4616-4FF7-B382-B4C7CC248AA2}" srcOrd="5" destOrd="0" parTransId="{08A4A35D-72E8-4141-AF48-08A755A52EDD}" sibTransId="{6B1A77FC-5F7D-453E-B242-4FB3C3241BC0}"/>
    <dgm:cxn modelId="{850948A5-698C-49C1-9C42-E714F4260D2F}" type="presOf" srcId="{0B900B15-EF89-4FF1-A032-FD679E195D85}" destId="{7A1329A3-40D4-4C2B-9DC7-A56688BC2B68}" srcOrd="0" destOrd="0" presId="urn:microsoft.com/office/officeart/2009/3/layout/SubStepProcess"/>
    <dgm:cxn modelId="{C6EEE4AF-6B71-4272-B37B-AA61F7F16564}" srcId="{4D9ECE8D-4792-4EEF-B294-B6F788482E2C}" destId="{246D93B6-CFE7-435A-B47F-3B32A5C69F88}" srcOrd="3" destOrd="0" parTransId="{686F09D7-64B4-420F-A352-B22E66927D8C}" sibTransId="{EAFE3990-C2FF-4040-9696-4D5CB08734E9}"/>
    <dgm:cxn modelId="{C9C7AFCB-6DB0-47A8-8501-0AA15A9EB22F}" type="presOf" srcId="{7A0E852D-4AB9-4380-9DD9-05FFFCE3852D}" destId="{A96B0F53-E589-409F-BDF5-29B4407ABD0F}" srcOrd="0" destOrd="0" presId="urn:microsoft.com/office/officeart/2009/3/layout/SubStepProcess"/>
    <dgm:cxn modelId="{40347ADD-D780-4737-BFA4-4DE04FB49181}" srcId="{4D9ECE8D-4792-4EEF-B294-B6F788482E2C}" destId="{0B900B15-EF89-4FF1-A032-FD679E195D85}" srcOrd="2" destOrd="0" parTransId="{580E5D49-D26F-4492-BDB7-4A4BC053BB52}" sibTransId="{D08DCC46-9E8C-4144-A2FD-4328BC7E943E}"/>
    <dgm:cxn modelId="{EDAB9CEB-17CC-4506-8077-D19B2114B987}" srcId="{4D9ECE8D-4792-4EEF-B294-B6F788482E2C}" destId="{7A0E852D-4AB9-4380-9DD9-05FFFCE3852D}" srcOrd="1" destOrd="0" parTransId="{8C3B89FA-3C78-41A3-A784-F3A6685CE4AF}" sibTransId="{21121EA1-4DA2-4A1D-A997-5BF55583D9E7}"/>
    <dgm:cxn modelId="{718046F6-0930-418A-98B0-E711D2258D1B}" type="presOf" srcId="{24D9EAD6-D0DC-4E57-9581-C341FD2E2979}" destId="{BED6E1B4-1979-46FA-877F-7187985942DD}" srcOrd="0" destOrd="0" presId="urn:microsoft.com/office/officeart/2009/3/layout/SubStepProcess"/>
    <dgm:cxn modelId="{FE9384FC-676D-41CF-AD2B-AFB034E8F5C6}" srcId="{4D9ECE8D-4792-4EEF-B294-B6F788482E2C}" destId="{24D9EAD6-D0DC-4E57-9581-C341FD2E2979}" srcOrd="4" destOrd="0" parTransId="{2332B7B2-57C3-41E5-B18A-8E50F5DB68EB}" sibTransId="{B88890E0-C516-4AED-B096-3DCE5DE8CA9C}"/>
    <dgm:cxn modelId="{B2495B39-3AAC-4F4B-A7AF-FC25E873EBA3}" type="presParOf" srcId="{527C241E-02FC-4AD0-9120-A08B240F6FE5}" destId="{B567F842-FBB9-4CDE-84CF-410FB160243E}" srcOrd="0" destOrd="0" presId="urn:microsoft.com/office/officeart/2009/3/layout/SubStepProcess"/>
    <dgm:cxn modelId="{92D956C2-644C-4568-B259-F3734763B3D8}" type="presParOf" srcId="{527C241E-02FC-4AD0-9120-A08B240F6FE5}" destId="{A96B0F53-E589-409F-BDF5-29B4407ABD0F}" srcOrd="1" destOrd="0" presId="urn:microsoft.com/office/officeart/2009/3/layout/SubStepProcess"/>
    <dgm:cxn modelId="{AC9C9C3F-E7F8-4B94-A867-25080E0C1004}" type="presParOf" srcId="{527C241E-02FC-4AD0-9120-A08B240F6FE5}" destId="{7A1329A3-40D4-4C2B-9DC7-A56688BC2B68}" srcOrd="2" destOrd="0" presId="urn:microsoft.com/office/officeart/2009/3/layout/SubStepProcess"/>
    <dgm:cxn modelId="{053C7958-C89B-44C6-8C95-E1EC9803A040}" type="presParOf" srcId="{527C241E-02FC-4AD0-9120-A08B240F6FE5}" destId="{0F99F438-F4D8-4F2F-B39A-77170A582CA8}" srcOrd="3" destOrd="0" presId="urn:microsoft.com/office/officeart/2009/3/layout/SubStepProcess"/>
    <dgm:cxn modelId="{420231C4-0BD1-4352-9CD9-49D14A865B70}" type="presParOf" srcId="{527C241E-02FC-4AD0-9120-A08B240F6FE5}" destId="{BED6E1B4-1979-46FA-877F-7187985942DD}" srcOrd="4" destOrd="0" presId="urn:microsoft.com/office/officeart/2009/3/layout/SubStepProcess"/>
    <dgm:cxn modelId="{78E84867-F223-4E13-A609-159395DE29A5}" type="presParOf" srcId="{527C241E-02FC-4AD0-9120-A08B240F6FE5}" destId="{1B150005-B840-4265-BCE9-E0D3124C7D61}" srcOrd="5" destOrd="0" presId="urn:microsoft.com/office/officeart/2009/3/layout/SubStepProcess"/>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9F0BF33-82D8-4769-8C41-C742F0A7D9F4}" type="doc">
      <dgm:prSet loTypeId="urn:microsoft.com/office/officeart/2005/8/layout/process4" loCatId="process" qsTypeId="urn:microsoft.com/office/officeart/2005/8/quickstyle/3d3" qsCatId="3D" csTypeId="urn:microsoft.com/office/officeart/2005/8/colors/accent0_1" csCatId="mainScheme" phldr="1"/>
      <dgm:spPr/>
      <dgm:t>
        <a:bodyPr/>
        <a:lstStyle/>
        <a:p>
          <a:endParaRPr lang="en-US"/>
        </a:p>
      </dgm:t>
    </dgm:pt>
    <dgm:pt modelId="{53F38D18-6DAF-4B55-A549-1376BF2108CA}">
      <dgm:prSet/>
      <dgm:spPr/>
      <dgm:t>
        <a:bodyPr/>
        <a:lstStyle/>
        <a:p>
          <a:r>
            <a:rPr lang="en-GB" b="1" dirty="0"/>
            <a:t>Search eResources only.</a:t>
          </a:r>
          <a:endParaRPr lang="en-US" b="1" dirty="0"/>
        </a:p>
      </dgm:t>
    </dgm:pt>
    <dgm:pt modelId="{ABF34E9E-C9D0-4640-B8D2-22324C54B1F9}" type="parTrans" cxnId="{19E5FB9D-CA10-4532-8E9C-F0095A4B4459}">
      <dgm:prSet/>
      <dgm:spPr/>
      <dgm:t>
        <a:bodyPr/>
        <a:lstStyle/>
        <a:p>
          <a:endParaRPr lang="en-US"/>
        </a:p>
      </dgm:t>
    </dgm:pt>
    <dgm:pt modelId="{C6DD76BC-05E8-4270-9E6E-E7D7B6E54A7C}" type="sibTrans" cxnId="{19E5FB9D-CA10-4532-8E9C-F0095A4B4459}">
      <dgm:prSet/>
      <dgm:spPr/>
      <dgm:t>
        <a:bodyPr/>
        <a:lstStyle/>
        <a:p>
          <a:endParaRPr lang="en-US"/>
        </a:p>
      </dgm:t>
    </dgm:pt>
    <dgm:pt modelId="{AFE09AF0-8B6E-4B4C-9DE8-F3267593A5E1}">
      <dgm:prSet/>
      <dgm:spPr/>
      <dgm:t>
        <a:bodyPr/>
        <a:lstStyle/>
        <a:p>
          <a:r>
            <a:rPr lang="en-GB" b="1" dirty="0"/>
            <a:t>Sign in to use all the tools and features.</a:t>
          </a:r>
          <a:endParaRPr lang="en-US" b="1" dirty="0"/>
        </a:p>
      </dgm:t>
    </dgm:pt>
    <dgm:pt modelId="{7F6905AA-3CC2-42C2-B96B-2717062C3235}" type="parTrans" cxnId="{6C8D4FA4-DEEA-46E0-9C16-36A16BEAAB95}">
      <dgm:prSet/>
      <dgm:spPr/>
      <dgm:t>
        <a:bodyPr/>
        <a:lstStyle/>
        <a:p>
          <a:endParaRPr lang="en-US"/>
        </a:p>
      </dgm:t>
    </dgm:pt>
    <dgm:pt modelId="{900C31BE-7F47-4D76-AB40-724106C81888}" type="sibTrans" cxnId="{6C8D4FA4-DEEA-46E0-9C16-36A16BEAAB95}">
      <dgm:prSet/>
      <dgm:spPr/>
      <dgm:t>
        <a:bodyPr/>
        <a:lstStyle/>
        <a:p>
          <a:endParaRPr lang="en-US"/>
        </a:p>
      </dgm:t>
    </dgm:pt>
    <dgm:pt modelId="{234247F6-115C-46C6-BD29-7A7427B230E5}">
      <dgm:prSet/>
      <dgm:spPr/>
      <dgm:t>
        <a:bodyPr/>
        <a:lstStyle/>
        <a:p>
          <a:r>
            <a:rPr lang="en-GB" b="1" dirty="0"/>
            <a:t>Use the filters to get the best results.</a:t>
          </a:r>
          <a:endParaRPr lang="en-US" b="1" dirty="0"/>
        </a:p>
      </dgm:t>
    </dgm:pt>
    <dgm:pt modelId="{3B780063-F52D-48C6-84D4-1C8D3B2AD252}" type="parTrans" cxnId="{29DA1F93-13EC-4B0E-B150-0BEDD5529E78}">
      <dgm:prSet/>
      <dgm:spPr/>
      <dgm:t>
        <a:bodyPr/>
        <a:lstStyle/>
        <a:p>
          <a:endParaRPr lang="en-US"/>
        </a:p>
      </dgm:t>
    </dgm:pt>
    <dgm:pt modelId="{6575B0B5-D4A6-4262-8CC3-962535262E94}" type="sibTrans" cxnId="{29DA1F93-13EC-4B0E-B150-0BEDD5529E78}">
      <dgm:prSet/>
      <dgm:spPr/>
      <dgm:t>
        <a:bodyPr/>
        <a:lstStyle/>
        <a:p>
          <a:endParaRPr lang="en-US"/>
        </a:p>
      </dgm:t>
    </dgm:pt>
    <dgm:pt modelId="{B1D72819-86DC-4792-9E6F-CAAC611638D0}">
      <dgm:prSet/>
      <dgm:spPr/>
      <dgm:t>
        <a:bodyPr/>
        <a:lstStyle/>
        <a:p>
          <a:r>
            <a:rPr lang="en-US" b="1" dirty="0"/>
            <a:t>Save your favourite articles, books, or journals in your pinned resources.</a:t>
          </a:r>
        </a:p>
      </dgm:t>
    </dgm:pt>
    <dgm:pt modelId="{9513404E-74E8-4B85-97FA-CAAEFDF1241D}" type="parTrans" cxnId="{6497703F-F801-42EF-A21A-F3AA9F10AF2D}">
      <dgm:prSet/>
      <dgm:spPr/>
      <dgm:t>
        <a:bodyPr/>
        <a:lstStyle/>
        <a:p>
          <a:endParaRPr lang="en-US"/>
        </a:p>
      </dgm:t>
    </dgm:pt>
    <dgm:pt modelId="{65ED81E8-B1BA-4CDB-A694-A27B0EBA9E0A}" type="sibTrans" cxnId="{6497703F-F801-42EF-A21A-F3AA9F10AF2D}">
      <dgm:prSet/>
      <dgm:spPr/>
      <dgm:t>
        <a:bodyPr/>
        <a:lstStyle/>
        <a:p>
          <a:endParaRPr lang="en-US"/>
        </a:p>
      </dgm:t>
    </dgm:pt>
    <dgm:pt modelId="{251E1DD1-C85B-4C28-85A3-D898EE89F381}">
      <dgm:prSet/>
      <dgm:spPr/>
      <dgm:t>
        <a:bodyPr/>
        <a:lstStyle/>
        <a:p>
          <a:r>
            <a:rPr lang="en-US" b="1" dirty="0"/>
            <a:t>Email books and articles to yourself.</a:t>
          </a:r>
        </a:p>
      </dgm:t>
    </dgm:pt>
    <dgm:pt modelId="{DAD89C7B-D5BB-4CB7-ADA8-CB3873C4126D}" type="parTrans" cxnId="{020B5394-02A7-406A-9A92-9DDFF3979D41}">
      <dgm:prSet/>
      <dgm:spPr/>
      <dgm:t>
        <a:bodyPr/>
        <a:lstStyle/>
        <a:p>
          <a:endParaRPr lang="en-US"/>
        </a:p>
      </dgm:t>
    </dgm:pt>
    <dgm:pt modelId="{4368D59C-01F0-4167-8B5C-7F504E21502E}" type="sibTrans" cxnId="{020B5394-02A7-406A-9A92-9DDFF3979D41}">
      <dgm:prSet/>
      <dgm:spPr/>
      <dgm:t>
        <a:bodyPr/>
        <a:lstStyle/>
        <a:p>
          <a:endParaRPr lang="en-US"/>
        </a:p>
      </dgm:t>
    </dgm:pt>
    <dgm:pt modelId="{0886C885-9CDD-452A-9722-490D2E27BA38}" type="pres">
      <dgm:prSet presAssocID="{F9F0BF33-82D8-4769-8C41-C742F0A7D9F4}" presName="Name0" presStyleCnt="0">
        <dgm:presLayoutVars>
          <dgm:dir/>
          <dgm:animLvl val="lvl"/>
          <dgm:resizeHandles val="exact"/>
        </dgm:presLayoutVars>
      </dgm:prSet>
      <dgm:spPr/>
    </dgm:pt>
    <dgm:pt modelId="{65AE1D46-ED3C-4BCD-97D2-AAAFE09EFE87}" type="pres">
      <dgm:prSet presAssocID="{251E1DD1-C85B-4C28-85A3-D898EE89F381}" presName="boxAndChildren" presStyleCnt="0"/>
      <dgm:spPr/>
    </dgm:pt>
    <dgm:pt modelId="{F1C729DE-BEEF-4E9D-8DF5-610DF7D69919}" type="pres">
      <dgm:prSet presAssocID="{251E1DD1-C85B-4C28-85A3-D898EE89F381}" presName="parentTextBox" presStyleLbl="node1" presStyleIdx="0" presStyleCnt="5"/>
      <dgm:spPr/>
    </dgm:pt>
    <dgm:pt modelId="{233A6FAE-E72B-4A7B-9284-8CF95E4F699E}" type="pres">
      <dgm:prSet presAssocID="{65ED81E8-B1BA-4CDB-A694-A27B0EBA9E0A}" presName="sp" presStyleCnt="0"/>
      <dgm:spPr/>
    </dgm:pt>
    <dgm:pt modelId="{5C8FA2AB-C8F5-4DFC-B957-77ABE0333CD5}" type="pres">
      <dgm:prSet presAssocID="{B1D72819-86DC-4792-9E6F-CAAC611638D0}" presName="arrowAndChildren" presStyleCnt="0"/>
      <dgm:spPr/>
    </dgm:pt>
    <dgm:pt modelId="{9FEB18C0-906F-4909-ADB4-066227967C54}" type="pres">
      <dgm:prSet presAssocID="{B1D72819-86DC-4792-9E6F-CAAC611638D0}" presName="parentTextArrow" presStyleLbl="node1" presStyleIdx="1" presStyleCnt="5"/>
      <dgm:spPr/>
    </dgm:pt>
    <dgm:pt modelId="{FFC95AB7-4453-45A2-AA7C-EAA074B52639}" type="pres">
      <dgm:prSet presAssocID="{6575B0B5-D4A6-4262-8CC3-962535262E94}" presName="sp" presStyleCnt="0"/>
      <dgm:spPr/>
    </dgm:pt>
    <dgm:pt modelId="{68E86C6E-CA02-4F14-99BF-B75436F89940}" type="pres">
      <dgm:prSet presAssocID="{234247F6-115C-46C6-BD29-7A7427B230E5}" presName="arrowAndChildren" presStyleCnt="0"/>
      <dgm:spPr/>
    </dgm:pt>
    <dgm:pt modelId="{385E0FF0-E183-42BA-98F9-F990664F6302}" type="pres">
      <dgm:prSet presAssocID="{234247F6-115C-46C6-BD29-7A7427B230E5}" presName="parentTextArrow" presStyleLbl="node1" presStyleIdx="2" presStyleCnt="5"/>
      <dgm:spPr/>
    </dgm:pt>
    <dgm:pt modelId="{134DCA1C-0D14-42D4-80A1-085E5DE12972}" type="pres">
      <dgm:prSet presAssocID="{900C31BE-7F47-4D76-AB40-724106C81888}" presName="sp" presStyleCnt="0"/>
      <dgm:spPr/>
    </dgm:pt>
    <dgm:pt modelId="{F2E6936F-A596-452B-9C83-E6C8ADA8AD78}" type="pres">
      <dgm:prSet presAssocID="{AFE09AF0-8B6E-4B4C-9DE8-F3267593A5E1}" presName="arrowAndChildren" presStyleCnt="0"/>
      <dgm:spPr/>
    </dgm:pt>
    <dgm:pt modelId="{2100C08E-91E5-431B-830D-5A94DCD80EDE}" type="pres">
      <dgm:prSet presAssocID="{AFE09AF0-8B6E-4B4C-9DE8-F3267593A5E1}" presName="parentTextArrow" presStyleLbl="node1" presStyleIdx="3" presStyleCnt="5"/>
      <dgm:spPr/>
    </dgm:pt>
    <dgm:pt modelId="{B6C64E8F-27EC-497F-82F0-DD908C5490D7}" type="pres">
      <dgm:prSet presAssocID="{C6DD76BC-05E8-4270-9E6E-E7D7B6E54A7C}" presName="sp" presStyleCnt="0"/>
      <dgm:spPr/>
    </dgm:pt>
    <dgm:pt modelId="{AD538C06-A40A-47C0-A9F8-D3BA969721F5}" type="pres">
      <dgm:prSet presAssocID="{53F38D18-6DAF-4B55-A549-1376BF2108CA}" presName="arrowAndChildren" presStyleCnt="0"/>
      <dgm:spPr/>
    </dgm:pt>
    <dgm:pt modelId="{0A03ED45-E5C1-4BE1-AA4C-BE049342332A}" type="pres">
      <dgm:prSet presAssocID="{53F38D18-6DAF-4B55-A549-1376BF2108CA}" presName="parentTextArrow" presStyleLbl="node1" presStyleIdx="4" presStyleCnt="5"/>
      <dgm:spPr/>
    </dgm:pt>
  </dgm:ptLst>
  <dgm:cxnLst>
    <dgm:cxn modelId="{EAB26619-EF72-4396-96F7-6A99EC0787AE}" type="presOf" srcId="{F9F0BF33-82D8-4769-8C41-C742F0A7D9F4}" destId="{0886C885-9CDD-452A-9722-490D2E27BA38}" srcOrd="0" destOrd="0" presId="urn:microsoft.com/office/officeart/2005/8/layout/process4"/>
    <dgm:cxn modelId="{4767AD31-CB24-497B-8213-301F851E3C42}" type="presOf" srcId="{B1D72819-86DC-4792-9E6F-CAAC611638D0}" destId="{9FEB18C0-906F-4909-ADB4-066227967C54}" srcOrd="0" destOrd="0" presId="urn:microsoft.com/office/officeart/2005/8/layout/process4"/>
    <dgm:cxn modelId="{6497703F-F801-42EF-A21A-F3AA9F10AF2D}" srcId="{F9F0BF33-82D8-4769-8C41-C742F0A7D9F4}" destId="{B1D72819-86DC-4792-9E6F-CAAC611638D0}" srcOrd="3" destOrd="0" parTransId="{9513404E-74E8-4B85-97FA-CAAEFDF1241D}" sibTransId="{65ED81E8-B1BA-4CDB-A694-A27B0EBA9E0A}"/>
    <dgm:cxn modelId="{0348FA56-42C5-4973-A0E7-76881666F4CB}" type="presOf" srcId="{251E1DD1-C85B-4C28-85A3-D898EE89F381}" destId="{F1C729DE-BEEF-4E9D-8DF5-610DF7D69919}" srcOrd="0" destOrd="0" presId="urn:microsoft.com/office/officeart/2005/8/layout/process4"/>
    <dgm:cxn modelId="{97FAD677-D90E-48B3-BC5F-EC383742499E}" type="presOf" srcId="{AFE09AF0-8B6E-4B4C-9DE8-F3267593A5E1}" destId="{2100C08E-91E5-431B-830D-5A94DCD80EDE}" srcOrd="0" destOrd="0" presId="urn:microsoft.com/office/officeart/2005/8/layout/process4"/>
    <dgm:cxn modelId="{DD332B8C-5B1C-4E0D-9E0A-F880793E9880}" type="presOf" srcId="{53F38D18-6DAF-4B55-A549-1376BF2108CA}" destId="{0A03ED45-E5C1-4BE1-AA4C-BE049342332A}" srcOrd="0" destOrd="0" presId="urn:microsoft.com/office/officeart/2005/8/layout/process4"/>
    <dgm:cxn modelId="{29DA1F93-13EC-4B0E-B150-0BEDD5529E78}" srcId="{F9F0BF33-82D8-4769-8C41-C742F0A7D9F4}" destId="{234247F6-115C-46C6-BD29-7A7427B230E5}" srcOrd="2" destOrd="0" parTransId="{3B780063-F52D-48C6-84D4-1C8D3B2AD252}" sibTransId="{6575B0B5-D4A6-4262-8CC3-962535262E94}"/>
    <dgm:cxn modelId="{020B5394-02A7-406A-9A92-9DDFF3979D41}" srcId="{F9F0BF33-82D8-4769-8C41-C742F0A7D9F4}" destId="{251E1DD1-C85B-4C28-85A3-D898EE89F381}" srcOrd="4" destOrd="0" parTransId="{DAD89C7B-D5BB-4CB7-ADA8-CB3873C4126D}" sibTransId="{4368D59C-01F0-4167-8B5C-7F504E21502E}"/>
    <dgm:cxn modelId="{19E5FB9D-CA10-4532-8E9C-F0095A4B4459}" srcId="{F9F0BF33-82D8-4769-8C41-C742F0A7D9F4}" destId="{53F38D18-6DAF-4B55-A549-1376BF2108CA}" srcOrd="0" destOrd="0" parTransId="{ABF34E9E-C9D0-4640-B8D2-22324C54B1F9}" sibTransId="{C6DD76BC-05E8-4270-9E6E-E7D7B6E54A7C}"/>
    <dgm:cxn modelId="{6C8D4FA4-DEEA-46E0-9C16-36A16BEAAB95}" srcId="{F9F0BF33-82D8-4769-8C41-C742F0A7D9F4}" destId="{AFE09AF0-8B6E-4B4C-9DE8-F3267593A5E1}" srcOrd="1" destOrd="0" parTransId="{7F6905AA-3CC2-42C2-B96B-2717062C3235}" sibTransId="{900C31BE-7F47-4D76-AB40-724106C81888}"/>
    <dgm:cxn modelId="{B0FBB9CA-6418-460A-8A3E-F6230514BEEE}" type="presOf" srcId="{234247F6-115C-46C6-BD29-7A7427B230E5}" destId="{385E0FF0-E183-42BA-98F9-F990664F6302}" srcOrd="0" destOrd="0" presId="urn:microsoft.com/office/officeart/2005/8/layout/process4"/>
    <dgm:cxn modelId="{A2635397-50FC-40A6-A4A0-60BA18D334BB}" type="presParOf" srcId="{0886C885-9CDD-452A-9722-490D2E27BA38}" destId="{65AE1D46-ED3C-4BCD-97D2-AAAFE09EFE87}" srcOrd="0" destOrd="0" presId="urn:microsoft.com/office/officeart/2005/8/layout/process4"/>
    <dgm:cxn modelId="{0EA7234A-6B51-433D-8D42-441A14A48BB9}" type="presParOf" srcId="{65AE1D46-ED3C-4BCD-97D2-AAAFE09EFE87}" destId="{F1C729DE-BEEF-4E9D-8DF5-610DF7D69919}" srcOrd="0" destOrd="0" presId="urn:microsoft.com/office/officeart/2005/8/layout/process4"/>
    <dgm:cxn modelId="{704F4560-46D9-4B48-8C24-3136BC0F8278}" type="presParOf" srcId="{0886C885-9CDD-452A-9722-490D2E27BA38}" destId="{233A6FAE-E72B-4A7B-9284-8CF95E4F699E}" srcOrd="1" destOrd="0" presId="urn:microsoft.com/office/officeart/2005/8/layout/process4"/>
    <dgm:cxn modelId="{E53CCDD6-339A-46FF-89A0-62B15E80EA56}" type="presParOf" srcId="{0886C885-9CDD-452A-9722-490D2E27BA38}" destId="{5C8FA2AB-C8F5-4DFC-B957-77ABE0333CD5}" srcOrd="2" destOrd="0" presId="urn:microsoft.com/office/officeart/2005/8/layout/process4"/>
    <dgm:cxn modelId="{798E036E-A64C-49DA-92DD-00023561998A}" type="presParOf" srcId="{5C8FA2AB-C8F5-4DFC-B957-77ABE0333CD5}" destId="{9FEB18C0-906F-4909-ADB4-066227967C54}" srcOrd="0" destOrd="0" presId="urn:microsoft.com/office/officeart/2005/8/layout/process4"/>
    <dgm:cxn modelId="{31870008-9B5B-4345-AC51-6A36B4DAE537}" type="presParOf" srcId="{0886C885-9CDD-452A-9722-490D2E27BA38}" destId="{FFC95AB7-4453-45A2-AA7C-EAA074B52639}" srcOrd="3" destOrd="0" presId="urn:microsoft.com/office/officeart/2005/8/layout/process4"/>
    <dgm:cxn modelId="{6E6DCF73-643E-43A3-AECA-4B52295B73A0}" type="presParOf" srcId="{0886C885-9CDD-452A-9722-490D2E27BA38}" destId="{68E86C6E-CA02-4F14-99BF-B75436F89940}" srcOrd="4" destOrd="0" presId="urn:microsoft.com/office/officeart/2005/8/layout/process4"/>
    <dgm:cxn modelId="{B0AC7254-7FC2-47CE-AB8C-01DBDB558047}" type="presParOf" srcId="{68E86C6E-CA02-4F14-99BF-B75436F89940}" destId="{385E0FF0-E183-42BA-98F9-F990664F6302}" srcOrd="0" destOrd="0" presId="urn:microsoft.com/office/officeart/2005/8/layout/process4"/>
    <dgm:cxn modelId="{23A44973-0E34-4ECA-B4A4-0245B42EB942}" type="presParOf" srcId="{0886C885-9CDD-452A-9722-490D2E27BA38}" destId="{134DCA1C-0D14-42D4-80A1-085E5DE12972}" srcOrd="5" destOrd="0" presId="urn:microsoft.com/office/officeart/2005/8/layout/process4"/>
    <dgm:cxn modelId="{00454282-0E00-4E50-A5CA-2ABD5AC4F291}" type="presParOf" srcId="{0886C885-9CDD-452A-9722-490D2E27BA38}" destId="{F2E6936F-A596-452B-9C83-E6C8ADA8AD78}" srcOrd="6" destOrd="0" presId="urn:microsoft.com/office/officeart/2005/8/layout/process4"/>
    <dgm:cxn modelId="{C8329E70-34BB-474F-B227-9544C3684DB4}" type="presParOf" srcId="{F2E6936F-A596-452B-9C83-E6C8ADA8AD78}" destId="{2100C08E-91E5-431B-830D-5A94DCD80EDE}" srcOrd="0" destOrd="0" presId="urn:microsoft.com/office/officeart/2005/8/layout/process4"/>
    <dgm:cxn modelId="{2F2C75C6-8602-48A7-BCB4-04E21455AC86}" type="presParOf" srcId="{0886C885-9CDD-452A-9722-490D2E27BA38}" destId="{B6C64E8F-27EC-497F-82F0-DD908C5490D7}" srcOrd="7" destOrd="0" presId="urn:microsoft.com/office/officeart/2005/8/layout/process4"/>
    <dgm:cxn modelId="{3C460043-E5B0-4FE8-BD28-88BB053FD1A6}" type="presParOf" srcId="{0886C885-9CDD-452A-9722-490D2E27BA38}" destId="{AD538C06-A40A-47C0-A9F8-D3BA969721F5}" srcOrd="8" destOrd="0" presId="urn:microsoft.com/office/officeart/2005/8/layout/process4"/>
    <dgm:cxn modelId="{6D2864DB-25FB-4469-B6CC-B734D32B24A1}" type="presParOf" srcId="{AD538C06-A40A-47C0-A9F8-D3BA969721F5}" destId="{0A03ED45-E5C1-4BE1-AA4C-BE049342332A}" srcOrd="0" destOrd="0" presId="urn:microsoft.com/office/officeart/2005/8/layout/process4"/>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E512466-AA93-48A9-A1EC-6EE7E1AF8387}" type="doc">
      <dgm:prSet loTypeId="urn:microsoft.com/office/officeart/2005/8/layout/vList2" loCatId="list" qsTypeId="urn:microsoft.com/office/officeart/2005/8/quickstyle/simple2" qsCatId="simple" csTypeId="urn:microsoft.com/office/officeart/2005/8/colors/accent0_1" csCatId="mainScheme" phldr="1"/>
      <dgm:spPr/>
      <dgm:t>
        <a:bodyPr/>
        <a:lstStyle/>
        <a:p>
          <a:endParaRPr lang="en-US"/>
        </a:p>
      </dgm:t>
    </dgm:pt>
    <dgm:pt modelId="{210CCC35-374D-4C03-A4D3-39D926C243C0}">
      <dgm:prSet/>
      <dgm:spPr/>
      <dgm:t>
        <a:bodyPr/>
        <a:lstStyle/>
        <a:p>
          <a:r>
            <a:rPr lang="en-GB" b="1" dirty="0"/>
            <a:t>Browzine allows you to search for and identify journals in your subject area. </a:t>
          </a:r>
          <a:endParaRPr lang="en-US" b="1" dirty="0"/>
        </a:p>
      </dgm:t>
    </dgm:pt>
    <dgm:pt modelId="{BD1917DB-C63B-48A3-A586-533CD6AB657F}" type="parTrans" cxnId="{BF272429-B6E4-4C14-8F60-D13E2ABC6146}">
      <dgm:prSet/>
      <dgm:spPr/>
      <dgm:t>
        <a:bodyPr/>
        <a:lstStyle/>
        <a:p>
          <a:endParaRPr lang="en-US"/>
        </a:p>
      </dgm:t>
    </dgm:pt>
    <dgm:pt modelId="{A5E45370-3F00-4F8B-B315-62080A67C3F2}" type="sibTrans" cxnId="{BF272429-B6E4-4C14-8F60-D13E2ABC6146}">
      <dgm:prSet/>
      <dgm:spPr/>
      <dgm:t>
        <a:bodyPr/>
        <a:lstStyle/>
        <a:p>
          <a:endParaRPr lang="en-US"/>
        </a:p>
      </dgm:t>
    </dgm:pt>
    <dgm:pt modelId="{8D9FD214-7BB2-4DF6-B166-0400F2D079DA}">
      <dgm:prSet/>
      <dgm:spPr/>
      <dgm:t>
        <a:bodyPr/>
        <a:lstStyle/>
        <a:p>
          <a:r>
            <a:rPr lang="en-GB" b="1" dirty="0"/>
            <a:t>Browse and read journals via your browser or download the Browzine app.</a:t>
          </a:r>
          <a:endParaRPr lang="en-US" b="1" dirty="0"/>
        </a:p>
      </dgm:t>
    </dgm:pt>
    <dgm:pt modelId="{B332DBD2-8000-473C-BBA1-AE9EA6F4EC0C}" type="parTrans" cxnId="{68A7589F-2E28-4184-8C67-A4861260F384}">
      <dgm:prSet/>
      <dgm:spPr/>
      <dgm:t>
        <a:bodyPr/>
        <a:lstStyle/>
        <a:p>
          <a:endParaRPr lang="en-US"/>
        </a:p>
      </dgm:t>
    </dgm:pt>
    <dgm:pt modelId="{E548D7AD-B480-4E0E-AC1D-056B34AA86EF}" type="sibTrans" cxnId="{68A7589F-2E28-4184-8C67-A4861260F384}">
      <dgm:prSet/>
      <dgm:spPr/>
      <dgm:t>
        <a:bodyPr/>
        <a:lstStyle/>
        <a:p>
          <a:endParaRPr lang="en-US"/>
        </a:p>
      </dgm:t>
    </dgm:pt>
    <dgm:pt modelId="{FAC08FED-9AA0-484B-BD03-B76E88FBBB41}">
      <dgm:prSet/>
      <dgm:spPr/>
      <dgm:t>
        <a:bodyPr/>
        <a:lstStyle/>
        <a:p>
          <a:r>
            <a:rPr lang="en-GB" b="1" dirty="0"/>
            <a:t>Set up email alerts for the new issue of selected journals.</a:t>
          </a:r>
          <a:endParaRPr lang="en-US" b="1" dirty="0"/>
        </a:p>
      </dgm:t>
    </dgm:pt>
    <dgm:pt modelId="{3C22C09F-C1AC-4787-88DA-218BAA69B564}" type="parTrans" cxnId="{35880CD6-78EA-495E-9A24-D4DD5715A49F}">
      <dgm:prSet/>
      <dgm:spPr/>
      <dgm:t>
        <a:bodyPr/>
        <a:lstStyle/>
        <a:p>
          <a:endParaRPr lang="en-US"/>
        </a:p>
      </dgm:t>
    </dgm:pt>
    <dgm:pt modelId="{3360AE4F-CDE9-4DBF-B205-2B738E13762C}" type="sibTrans" cxnId="{35880CD6-78EA-495E-9A24-D4DD5715A49F}">
      <dgm:prSet/>
      <dgm:spPr/>
      <dgm:t>
        <a:bodyPr/>
        <a:lstStyle/>
        <a:p>
          <a:endParaRPr lang="en-US"/>
        </a:p>
      </dgm:t>
    </dgm:pt>
    <dgm:pt modelId="{DF651935-538D-4E7B-8107-E76447B43985}">
      <dgm:prSet/>
      <dgm:spPr/>
      <dgm:t>
        <a:bodyPr/>
        <a:lstStyle/>
        <a:p>
          <a:r>
            <a:rPr lang="en-GB" b="1" dirty="0"/>
            <a:t>Save your favourite journals on a virtual bookshelf.</a:t>
          </a:r>
          <a:endParaRPr lang="en-US" b="1" dirty="0"/>
        </a:p>
      </dgm:t>
    </dgm:pt>
    <dgm:pt modelId="{30491F01-20B1-4312-BF7C-F41A049BA772}" type="parTrans" cxnId="{13232131-59E7-46A9-830A-23A18AA5A794}">
      <dgm:prSet/>
      <dgm:spPr/>
      <dgm:t>
        <a:bodyPr/>
        <a:lstStyle/>
        <a:p>
          <a:endParaRPr lang="en-US"/>
        </a:p>
      </dgm:t>
    </dgm:pt>
    <dgm:pt modelId="{DCC3A5BF-D67D-412E-A74D-26890E1CC7A3}" type="sibTrans" cxnId="{13232131-59E7-46A9-830A-23A18AA5A794}">
      <dgm:prSet/>
      <dgm:spPr/>
      <dgm:t>
        <a:bodyPr/>
        <a:lstStyle/>
        <a:p>
          <a:endParaRPr lang="en-US"/>
        </a:p>
      </dgm:t>
    </dgm:pt>
    <dgm:pt modelId="{79136352-6AC9-45AE-8F98-F371F94E1A93}">
      <dgm:prSet/>
      <dgm:spPr/>
      <dgm:t>
        <a:bodyPr/>
        <a:lstStyle/>
        <a:p>
          <a:r>
            <a:rPr lang="en-GB" b="1" dirty="0"/>
            <a:t>Note: not all UWTSD journals are included in Browzine.</a:t>
          </a:r>
          <a:endParaRPr lang="en-US" b="1" dirty="0"/>
        </a:p>
      </dgm:t>
    </dgm:pt>
    <dgm:pt modelId="{59D29EF8-BBCE-446B-A088-31B90F13B49B}" type="parTrans" cxnId="{E4C66359-24FC-4B1E-8437-720442DE870A}">
      <dgm:prSet/>
      <dgm:spPr/>
      <dgm:t>
        <a:bodyPr/>
        <a:lstStyle/>
        <a:p>
          <a:endParaRPr lang="en-US"/>
        </a:p>
      </dgm:t>
    </dgm:pt>
    <dgm:pt modelId="{6C04460F-FFD3-4DD1-83A2-4C8D212738CD}" type="sibTrans" cxnId="{E4C66359-24FC-4B1E-8437-720442DE870A}">
      <dgm:prSet/>
      <dgm:spPr/>
      <dgm:t>
        <a:bodyPr/>
        <a:lstStyle/>
        <a:p>
          <a:endParaRPr lang="en-US"/>
        </a:p>
      </dgm:t>
    </dgm:pt>
    <dgm:pt modelId="{4828FD08-D9B6-4CF1-B98E-0702816E6DF9}" type="pres">
      <dgm:prSet presAssocID="{1E512466-AA93-48A9-A1EC-6EE7E1AF8387}" presName="linear" presStyleCnt="0">
        <dgm:presLayoutVars>
          <dgm:animLvl val="lvl"/>
          <dgm:resizeHandles val="exact"/>
        </dgm:presLayoutVars>
      </dgm:prSet>
      <dgm:spPr/>
    </dgm:pt>
    <dgm:pt modelId="{4BAE7F95-8280-43D7-9126-5A62D63617A3}" type="pres">
      <dgm:prSet presAssocID="{210CCC35-374D-4C03-A4D3-39D926C243C0}" presName="parentText" presStyleLbl="node1" presStyleIdx="0" presStyleCnt="5" custScaleY="156348">
        <dgm:presLayoutVars>
          <dgm:chMax val="0"/>
          <dgm:bulletEnabled val="1"/>
        </dgm:presLayoutVars>
      </dgm:prSet>
      <dgm:spPr/>
    </dgm:pt>
    <dgm:pt modelId="{C28335CA-07F0-48B3-9800-06891798E2DC}" type="pres">
      <dgm:prSet presAssocID="{A5E45370-3F00-4F8B-B315-62080A67C3F2}" presName="spacer" presStyleCnt="0"/>
      <dgm:spPr/>
    </dgm:pt>
    <dgm:pt modelId="{25A1F3F4-AAE0-4B9C-B053-98A92E65AE35}" type="pres">
      <dgm:prSet presAssocID="{8D9FD214-7BB2-4DF6-B166-0400F2D079DA}" presName="parentText" presStyleLbl="node1" presStyleIdx="1" presStyleCnt="5" custScaleY="156348" custLinFactNeighborX="32771" custLinFactNeighborY="-43209">
        <dgm:presLayoutVars>
          <dgm:chMax val="0"/>
          <dgm:bulletEnabled val="1"/>
        </dgm:presLayoutVars>
      </dgm:prSet>
      <dgm:spPr/>
    </dgm:pt>
    <dgm:pt modelId="{6DCDF375-CEA2-4D01-BDD0-0B19862C773F}" type="pres">
      <dgm:prSet presAssocID="{E548D7AD-B480-4E0E-AC1D-056B34AA86EF}" presName="spacer" presStyleCnt="0"/>
      <dgm:spPr/>
    </dgm:pt>
    <dgm:pt modelId="{2A338A4C-7F8A-476E-AFC9-1C98DBADDB95}" type="pres">
      <dgm:prSet presAssocID="{FAC08FED-9AA0-484B-BD03-B76E88FBBB41}" presName="parentText" presStyleLbl="node1" presStyleIdx="2" presStyleCnt="5" custScaleY="156348">
        <dgm:presLayoutVars>
          <dgm:chMax val="0"/>
          <dgm:bulletEnabled val="1"/>
        </dgm:presLayoutVars>
      </dgm:prSet>
      <dgm:spPr/>
    </dgm:pt>
    <dgm:pt modelId="{1859D64F-23D1-4E7B-BDC5-54F09660EE0C}" type="pres">
      <dgm:prSet presAssocID="{3360AE4F-CDE9-4DBF-B205-2B738E13762C}" presName="spacer" presStyleCnt="0"/>
      <dgm:spPr/>
    </dgm:pt>
    <dgm:pt modelId="{6F58D690-BA8A-43EB-AE46-BC26FDAC5F07}" type="pres">
      <dgm:prSet presAssocID="{DF651935-538D-4E7B-8107-E76447B43985}" presName="parentText" presStyleLbl="node1" presStyleIdx="3" presStyleCnt="5" custScaleY="156348">
        <dgm:presLayoutVars>
          <dgm:chMax val="0"/>
          <dgm:bulletEnabled val="1"/>
        </dgm:presLayoutVars>
      </dgm:prSet>
      <dgm:spPr/>
    </dgm:pt>
    <dgm:pt modelId="{982BFE36-7807-4FEE-ADA4-9B84D94C6A52}" type="pres">
      <dgm:prSet presAssocID="{DCC3A5BF-D67D-412E-A74D-26890E1CC7A3}" presName="spacer" presStyleCnt="0"/>
      <dgm:spPr/>
    </dgm:pt>
    <dgm:pt modelId="{896845C7-CBE3-4ED8-B8BF-906AEDA2C639}" type="pres">
      <dgm:prSet presAssocID="{79136352-6AC9-45AE-8F98-F371F94E1A93}" presName="parentText" presStyleLbl="node1" presStyleIdx="4" presStyleCnt="5" custScaleY="156348">
        <dgm:presLayoutVars>
          <dgm:chMax val="0"/>
          <dgm:bulletEnabled val="1"/>
        </dgm:presLayoutVars>
      </dgm:prSet>
      <dgm:spPr/>
    </dgm:pt>
  </dgm:ptLst>
  <dgm:cxnLst>
    <dgm:cxn modelId="{903BEC01-66F3-4A53-B5C5-5ED11523004D}" type="presOf" srcId="{FAC08FED-9AA0-484B-BD03-B76E88FBBB41}" destId="{2A338A4C-7F8A-476E-AFC9-1C98DBADDB95}" srcOrd="0" destOrd="0" presId="urn:microsoft.com/office/officeart/2005/8/layout/vList2"/>
    <dgm:cxn modelId="{BF272429-B6E4-4C14-8F60-D13E2ABC6146}" srcId="{1E512466-AA93-48A9-A1EC-6EE7E1AF8387}" destId="{210CCC35-374D-4C03-A4D3-39D926C243C0}" srcOrd="0" destOrd="0" parTransId="{BD1917DB-C63B-48A3-A586-533CD6AB657F}" sibTransId="{A5E45370-3F00-4F8B-B315-62080A67C3F2}"/>
    <dgm:cxn modelId="{13232131-59E7-46A9-830A-23A18AA5A794}" srcId="{1E512466-AA93-48A9-A1EC-6EE7E1AF8387}" destId="{DF651935-538D-4E7B-8107-E76447B43985}" srcOrd="3" destOrd="0" parTransId="{30491F01-20B1-4312-BF7C-F41A049BA772}" sibTransId="{DCC3A5BF-D67D-412E-A74D-26890E1CC7A3}"/>
    <dgm:cxn modelId="{4DDF6E39-4C79-412A-82EC-2DE16A4AD23D}" type="presOf" srcId="{DF651935-538D-4E7B-8107-E76447B43985}" destId="{6F58D690-BA8A-43EB-AE46-BC26FDAC5F07}" srcOrd="0" destOrd="0" presId="urn:microsoft.com/office/officeart/2005/8/layout/vList2"/>
    <dgm:cxn modelId="{48394B4A-5C5A-4472-A98B-AA33AEBFCAE6}" type="presOf" srcId="{79136352-6AC9-45AE-8F98-F371F94E1A93}" destId="{896845C7-CBE3-4ED8-B8BF-906AEDA2C639}" srcOrd="0" destOrd="0" presId="urn:microsoft.com/office/officeart/2005/8/layout/vList2"/>
    <dgm:cxn modelId="{E4C66359-24FC-4B1E-8437-720442DE870A}" srcId="{1E512466-AA93-48A9-A1EC-6EE7E1AF8387}" destId="{79136352-6AC9-45AE-8F98-F371F94E1A93}" srcOrd="4" destOrd="0" parTransId="{59D29EF8-BBCE-446B-A088-31B90F13B49B}" sibTransId="{6C04460F-FFD3-4DD1-83A2-4C8D212738CD}"/>
    <dgm:cxn modelId="{98086680-D509-42B7-BDE5-A0B0CA113EA5}" type="presOf" srcId="{8D9FD214-7BB2-4DF6-B166-0400F2D079DA}" destId="{25A1F3F4-AAE0-4B9C-B053-98A92E65AE35}" srcOrd="0" destOrd="0" presId="urn:microsoft.com/office/officeart/2005/8/layout/vList2"/>
    <dgm:cxn modelId="{68A7589F-2E28-4184-8C67-A4861260F384}" srcId="{1E512466-AA93-48A9-A1EC-6EE7E1AF8387}" destId="{8D9FD214-7BB2-4DF6-B166-0400F2D079DA}" srcOrd="1" destOrd="0" parTransId="{B332DBD2-8000-473C-BBA1-AE9EA6F4EC0C}" sibTransId="{E548D7AD-B480-4E0E-AC1D-056B34AA86EF}"/>
    <dgm:cxn modelId="{35880CD6-78EA-495E-9A24-D4DD5715A49F}" srcId="{1E512466-AA93-48A9-A1EC-6EE7E1AF8387}" destId="{FAC08FED-9AA0-484B-BD03-B76E88FBBB41}" srcOrd="2" destOrd="0" parTransId="{3C22C09F-C1AC-4787-88DA-218BAA69B564}" sibTransId="{3360AE4F-CDE9-4DBF-B205-2B738E13762C}"/>
    <dgm:cxn modelId="{0410F7E4-7FF6-4C6B-B26D-24B27C02F304}" type="presOf" srcId="{1E512466-AA93-48A9-A1EC-6EE7E1AF8387}" destId="{4828FD08-D9B6-4CF1-B98E-0702816E6DF9}" srcOrd="0" destOrd="0" presId="urn:microsoft.com/office/officeart/2005/8/layout/vList2"/>
    <dgm:cxn modelId="{9548D9F1-DE50-45D4-B6ED-19F9D195FC65}" type="presOf" srcId="{210CCC35-374D-4C03-A4D3-39D926C243C0}" destId="{4BAE7F95-8280-43D7-9126-5A62D63617A3}" srcOrd="0" destOrd="0" presId="urn:microsoft.com/office/officeart/2005/8/layout/vList2"/>
    <dgm:cxn modelId="{951EDB8D-C5BE-475D-9BC5-1E5F4720CB17}" type="presParOf" srcId="{4828FD08-D9B6-4CF1-B98E-0702816E6DF9}" destId="{4BAE7F95-8280-43D7-9126-5A62D63617A3}" srcOrd="0" destOrd="0" presId="urn:microsoft.com/office/officeart/2005/8/layout/vList2"/>
    <dgm:cxn modelId="{6CB59627-8F1D-4F13-AA77-E79E66FC46C6}" type="presParOf" srcId="{4828FD08-D9B6-4CF1-B98E-0702816E6DF9}" destId="{C28335CA-07F0-48B3-9800-06891798E2DC}" srcOrd="1" destOrd="0" presId="urn:microsoft.com/office/officeart/2005/8/layout/vList2"/>
    <dgm:cxn modelId="{E1C3856F-B500-41B5-B0CF-DBEBE1AB3720}" type="presParOf" srcId="{4828FD08-D9B6-4CF1-B98E-0702816E6DF9}" destId="{25A1F3F4-AAE0-4B9C-B053-98A92E65AE35}" srcOrd="2" destOrd="0" presId="urn:microsoft.com/office/officeart/2005/8/layout/vList2"/>
    <dgm:cxn modelId="{7BC02C62-32DF-4859-85FD-A2E71D96C9E5}" type="presParOf" srcId="{4828FD08-D9B6-4CF1-B98E-0702816E6DF9}" destId="{6DCDF375-CEA2-4D01-BDD0-0B19862C773F}" srcOrd="3" destOrd="0" presId="urn:microsoft.com/office/officeart/2005/8/layout/vList2"/>
    <dgm:cxn modelId="{88C7FF75-3E5D-4034-BF56-DDB103A3508B}" type="presParOf" srcId="{4828FD08-D9B6-4CF1-B98E-0702816E6DF9}" destId="{2A338A4C-7F8A-476E-AFC9-1C98DBADDB95}" srcOrd="4" destOrd="0" presId="urn:microsoft.com/office/officeart/2005/8/layout/vList2"/>
    <dgm:cxn modelId="{05DE74F2-285D-4D00-A20E-E9CB6A0B5DC0}" type="presParOf" srcId="{4828FD08-D9B6-4CF1-B98E-0702816E6DF9}" destId="{1859D64F-23D1-4E7B-BDC5-54F09660EE0C}" srcOrd="5" destOrd="0" presId="urn:microsoft.com/office/officeart/2005/8/layout/vList2"/>
    <dgm:cxn modelId="{0AD79AF4-E630-4520-AF4E-8C22657EE115}" type="presParOf" srcId="{4828FD08-D9B6-4CF1-B98E-0702816E6DF9}" destId="{6F58D690-BA8A-43EB-AE46-BC26FDAC5F07}" srcOrd="6" destOrd="0" presId="urn:microsoft.com/office/officeart/2005/8/layout/vList2"/>
    <dgm:cxn modelId="{040FFEB4-5D82-463A-BE26-1BBB7C0CD22D}" type="presParOf" srcId="{4828FD08-D9B6-4CF1-B98E-0702816E6DF9}" destId="{982BFE36-7807-4FEE-ADA4-9B84D94C6A52}" srcOrd="7" destOrd="0" presId="urn:microsoft.com/office/officeart/2005/8/layout/vList2"/>
    <dgm:cxn modelId="{CB5317E0-DCA1-4BE0-9670-CD3041E906B9}" type="presParOf" srcId="{4828FD08-D9B6-4CF1-B98E-0702816E6DF9}" destId="{896845C7-CBE3-4ED8-B8BF-906AEDA2C639}" srcOrd="8"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5BEE38-7ADF-4E62-81F6-660666E563D9}">
      <dsp:nvSpPr>
        <dsp:cNvPr id="0" name=""/>
        <dsp:cNvSpPr/>
      </dsp:nvSpPr>
      <dsp:spPr>
        <a:xfrm rot="10800000">
          <a:off x="144719" y="340"/>
          <a:ext cx="10505560" cy="934099"/>
        </a:xfrm>
        <a:prstGeom prst="homePlate">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1912" tIns="121920" rIns="227584" bIns="121920" numCol="1" spcCol="1270" anchor="ctr" anchorCtr="0">
          <a:noAutofit/>
        </a:bodyPr>
        <a:lstStyle/>
        <a:p>
          <a:pPr marL="0" lvl="0" indent="0" algn="ctr" defTabSz="1422400">
            <a:lnSpc>
              <a:spcPct val="90000"/>
            </a:lnSpc>
            <a:spcBef>
              <a:spcPct val="0"/>
            </a:spcBef>
            <a:spcAft>
              <a:spcPct val="35000"/>
            </a:spcAft>
            <a:buNone/>
          </a:pPr>
          <a:r>
            <a:rPr lang="en-GB" sz="3200" kern="1200" dirty="0"/>
            <a:t>A dedicated librarian for research support.</a:t>
          </a:r>
        </a:p>
      </dsp:txBody>
      <dsp:txXfrm rot="10800000">
        <a:off x="378244" y="340"/>
        <a:ext cx="10272035" cy="934099"/>
      </dsp:txXfrm>
    </dsp:sp>
    <dsp:sp modelId="{597FD67B-1CC8-4C16-B5C2-BEB07D90567B}">
      <dsp:nvSpPr>
        <dsp:cNvPr id="0" name=""/>
        <dsp:cNvSpPr/>
      </dsp:nvSpPr>
      <dsp:spPr>
        <a:xfrm>
          <a:off x="459556" y="10952"/>
          <a:ext cx="934099" cy="934099"/>
        </a:xfrm>
        <a:prstGeom prst="ellipse">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9050" cap="flat" cmpd="sng" algn="ctr">
          <a:solidFill>
            <a:schemeClr val="dk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dsp:style>
    </dsp:sp>
    <dsp:sp modelId="{69163053-0507-4E3D-AA00-124D6FABECB1}">
      <dsp:nvSpPr>
        <dsp:cNvPr id="0" name=""/>
        <dsp:cNvSpPr/>
      </dsp:nvSpPr>
      <dsp:spPr>
        <a:xfrm rot="10800000">
          <a:off x="248738" y="1229697"/>
          <a:ext cx="10439947" cy="934099"/>
        </a:xfrm>
        <a:prstGeom prst="homePlate">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1912" tIns="118110" rIns="220472" bIns="118110" numCol="1" spcCol="1270" anchor="ctr" anchorCtr="0">
          <a:noAutofit/>
        </a:bodyPr>
        <a:lstStyle/>
        <a:p>
          <a:pPr marL="0" lvl="0" indent="0" algn="ctr" defTabSz="1377950">
            <a:lnSpc>
              <a:spcPct val="90000"/>
            </a:lnSpc>
            <a:spcBef>
              <a:spcPct val="0"/>
            </a:spcBef>
            <a:spcAft>
              <a:spcPct val="35000"/>
            </a:spcAft>
            <a:buNone/>
          </a:pPr>
          <a:r>
            <a:rPr lang="en-GB" sz="3100" kern="1200" dirty="0"/>
            <a:t>Help available via chat, email or Teams.</a:t>
          </a:r>
        </a:p>
      </dsp:txBody>
      <dsp:txXfrm rot="10800000">
        <a:off x="482263" y="1229697"/>
        <a:ext cx="10206422" cy="934099"/>
      </dsp:txXfrm>
    </dsp:sp>
    <dsp:sp modelId="{299B8852-4F37-4E03-8FB2-90C97D80FCA8}">
      <dsp:nvSpPr>
        <dsp:cNvPr id="0" name=""/>
        <dsp:cNvSpPr/>
      </dsp:nvSpPr>
      <dsp:spPr>
        <a:xfrm>
          <a:off x="547174" y="1235180"/>
          <a:ext cx="934099" cy="934099"/>
        </a:xfrm>
        <a:prstGeom prst="ellipse">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9050" cap="flat" cmpd="sng" algn="ctr">
          <a:solidFill>
            <a:schemeClr val="dk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dsp:style>
    </dsp:sp>
    <dsp:sp modelId="{43E75672-BBA5-4444-9886-34E6DBEAB8DE}">
      <dsp:nvSpPr>
        <dsp:cNvPr id="0" name=""/>
        <dsp:cNvSpPr/>
      </dsp:nvSpPr>
      <dsp:spPr>
        <a:xfrm rot="10800000">
          <a:off x="78999" y="2420737"/>
          <a:ext cx="10637001" cy="934099"/>
        </a:xfrm>
        <a:prstGeom prst="homePlate">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1912" tIns="114300" rIns="213360" bIns="114300" numCol="1" spcCol="1270" anchor="ctr" anchorCtr="0">
          <a:noAutofit/>
        </a:bodyPr>
        <a:lstStyle/>
        <a:p>
          <a:pPr marL="0" lvl="0" indent="0" algn="ctr" defTabSz="1333500">
            <a:lnSpc>
              <a:spcPct val="90000"/>
            </a:lnSpc>
            <a:spcBef>
              <a:spcPct val="0"/>
            </a:spcBef>
            <a:spcAft>
              <a:spcPct val="35000"/>
            </a:spcAft>
            <a:buNone/>
          </a:pPr>
          <a:r>
            <a:rPr lang="en-GB" sz="3000" kern="1200" dirty="0"/>
            <a:t>Online resource lists linking to course reading.</a:t>
          </a:r>
        </a:p>
      </dsp:txBody>
      <dsp:txXfrm rot="10800000">
        <a:off x="312524" y="2420737"/>
        <a:ext cx="10403476" cy="934099"/>
      </dsp:txXfrm>
    </dsp:sp>
    <dsp:sp modelId="{1B3908B5-7B60-4B87-8364-5815913247B3}">
      <dsp:nvSpPr>
        <dsp:cNvPr id="0" name=""/>
        <dsp:cNvSpPr/>
      </dsp:nvSpPr>
      <dsp:spPr>
        <a:xfrm>
          <a:off x="443134" y="2409789"/>
          <a:ext cx="934099" cy="934099"/>
        </a:xfrm>
        <a:prstGeom prst="ellipse">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9050" cap="flat" cmpd="sng" algn="ctr">
          <a:solidFill>
            <a:schemeClr val="dk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dsp:style>
    </dsp:sp>
    <dsp:sp modelId="{B90C42E6-023D-4B4E-951F-D0A9AA615BFE}">
      <dsp:nvSpPr>
        <dsp:cNvPr id="0" name=""/>
        <dsp:cNvSpPr/>
      </dsp:nvSpPr>
      <dsp:spPr>
        <a:xfrm rot="10800000">
          <a:off x="73543" y="3639146"/>
          <a:ext cx="10647913" cy="934099"/>
        </a:xfrm>
        <a:prstGeom prst="homePlate">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1912" tIns="114300" rIns="213360" bIns="114300" numCol="1" spcCol="1270" anchor="ctr" anchorCtr="0">
          <a:noAutofit/>
        </a:bodyPr>
        <a:lstStyle/>
        <a:p>
          <a:pPr marL="0" lvl="0" indent="0" algn="ctr" defTabSz="1333500">
            <a:lnSpc>
              <a:spcPct val="90000"/>
            </a:lnSpc>
            <a:spcBef>
              <a:spcPct val="0"/>
            </a:spcBef>
            <a:spcAft>
              <a:spcPct val="35000"/>
            </a:spcAft>
            <a:buNone/>
          </a:pPr>
          <a:r>
            <a:rPr lang="en-GB" sz="3000" kern="1200" dirty="0"/>
            <a:t>Support for referencing, copyright, and accessibility.</a:t>
          </a:r>
        </a:p>
      </dsp:txBody>
      <dsp:txXfrm rot="10800000">
        <a:off x="307068" y="3639146"/>
        <a:ext cx="10414388" cy="934099"/>
      </dsp:txXfrm>
    </dsp:sp>
    <dsp:sp modelId="{29CE7826-F92E-4DFC-AA7E-190456F9561B}">
      <dsp:nvSpPr>
        <dsp:cNvPr id="0" name=""/>
        <dsp:cNvSpPr/>
      </dsp:nvSpPr>
      <dsp:spPr>
        <a:xfrm>
          <a:off x="444844" y="3639487"/>
          <a:ext cx="934099" cy="934099"/>
        </a:xfrm>
        <a:prstGeom prst="ellipse">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a:ln w="19050" cap="flat" cmpd="sng" algn="ctr">
          <a:solidFill>
            <a:schemeClr val="dk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67F842-FBB9-4CDE-84CF-410FB160243E}">
      <dsp:nvSpPr>
        <dsp:cNvPr id="0" name=""/>
        <dsp:cNvSpPr/>
      </dsp:nvSpPr>
      <dsp:spPr>
        <a:xfrm>
          <a:off x="5270" y="1388088"/>
          <a:ext cx="1797409" cy="1797409"/>
        </a:xfrm>
        <a:prstGeom prst="ellipse">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r>
            <a:rPr lang="en-GB" sz="2100" kern="1200" dirty="0"/>
            <a:t>Ebooks</a:t>
          </a:r>
        </a:p>
      </dsp:txBody>
      <dsp:txXfrm>
        <a:off x="268494" y="1651312"/>
        <a:ext cx="1270961" cy="1270961"/>
      </dsp:txXfrm>
    </dsp:sp>
    <dsp:sp modelId="{A96B0F53-E589-409F-BDF5-29B4407ABD0F}">
      <dsp:nvSpPr>
        <dsp:cNvPr id="0" name=""/>
        <dsp:cNvSpPr/>
      </dsp:nvSpPr>
      <dsp:spPr>
        <a:xfrm>
          <a:off x="1802680" y="1388088"/>
          <a:ext cx="1797409" cy="1797409"/>
        </a:xfrm>
        <a:prstGeom prst="ellipse">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r>
            <a:rPr lang="en-GB" sz="2100" kern="1200" dirty="0"/>
            <a:t>Peer reviewed Journals</a:t>
          </a:r>
        </a:p>
      </dsp:txBody>
      <dsp:txXfrm>
        <a:off x="2065904" y="1651312"/>
        <a:ext cx="1270961" cy="1270961"/>
      </dsp:txXfrm>
    </dsp:sp>
    <dsp:sp modelId="{7A1329A3-40D4-4C2B-9DC7-A56688BC2B68}">
      <dsp:nvSpPr>
        <dsp:cNvPr id="0" name=""/>
        <dsp:cNvSpPr/>
      </dsp:nvSpPr>
      <dsp:spPr>
        <a:xfrm>
          <a:off x="3600090" y="1388088"/>
          <a:ext cx="1797409" cy="1797409"/>
        </a:xfrm>
        <a:prstGeom prst="ellipse">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r>
            <a:rPr lang="en-GB" sz="2100" kern="1200" dirty="0"/>
            <a:t>British Standards</a:t>
          </a:r>
        </a:p>
      </dsp:txBody>
      <dsp:txXfrm>
        <a:off x="3863314" y="1651312"/>
        <a:ext cx="1270961" cy="1270961"/>
      </dsp:txXfrm>
    </dsp:sp>
    <dsp:sp modelId="{0F99F438-F4D8-4F2F-B39A-77170A582CA8}">
      <dsp:nvSpPr>
        <dsp:cNvPr id="0" name=""/>
        <dsp:cNvSpPr/>
      </dsp:nvSpPr>
      <dsp:spPr>
        <a:xfrm>
          <a:off x="5397500" y="1388088"/>
          <a:ext cx="1797409" cy="1797409"/>
        </a:xfrm>
        <a:prstGeom prst="ellipse">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r>
            <a:rPr lang="en-GB" sz="2100" kern="1200" dirty="0"/>
            <a:t>Film, TV, and Video</a:t>
          </a:r>
        </a:p>
      </dsp:txBody>
      <dsp:txXfrm>
        <a:off x="5660724" y="1651312"/>
        <a:ext cx="1270961" cy="1270961"/>
      </dsp:txXfrm>
    </dsp:sp>
    <dsp:sp modelId="{BED6E1B4-1979-46FA-877F-7187985942DD}">
      <dsp:nvSpPr>
        <dsp:cNvPr id="0" name=""/>
        <dsp:cNvSpPr/>
      </dsp:nvSpPr>
      <dsp:spPr>
        <a:xfrm>
          <a:off x="7194909" y="1388088"/>
          <a:ext cx="1797409" cy="1797409"/>
        </a:xfrm>
        <a:prstGeom prst="ellipse">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r>
            <a:rPr lang="en-GB" sz="2100" kern="1200" dirty="0"/>
            <a:t>Market Research</a:t>
          </a:r>
        </a:p>
      </dsp:txBody>
      <dsp:txXfrm>
        <a:off x="7458133" y="1651312"/>
        <a:ext cx="1270961" cy="1270961"/>
      </dsp:txXfrm>
    </dsp:sp>
    <dsp:sp modelId="{1B150005-B840-4265-BCE9-E0D3124C7D61}">
      <dsp:nvSpPr>
        <dsp:cNvPr id="0" name=""/>
        <dsp:cNvSpPr/>
      </dsp:nvSpPr>
      <dsp:spPr>
        <a:xfrm>
          <a:off x="8992319" y="1388088"/>
          <a:ext cx="1797409" cy="1797409"/>
        </a:xfrm>
        <a:prstGeom prst="ellipse">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r>
            <a:rPr lang="en-GB" sz="2100" kern="1200" dirty="0"/>
            <a:t>Technical papers</a:t>
          </a:r>
        </a:p>
      </dsp:txBody>
      <dsp:txXfrm>
        <a:off x="9255543" y="1651312"/>
        <a:ext cx="1270961" cy="127096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C729DE-BEEF-4E9D-8DF5-610DF7D69919}">
      <dsp:nvSpPr>
        <dsp:cNvPr id="0" name=""/>
        <dsp:cNvSpPr/>
      </dsp:nvSpPr>
      <dsp:spPr>
        <a:xfrm>
          <a:off x="0" y="3927512"/>
          <a:ext cx="10795518" cy="644341"/>
        </a:xfrm>
        <a:prstGeom prst="rect">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US" sz="2300" b="1" kern="1200" dirty="0"/>
            <a:t>Email books and articles to yourself.</a:t>
          </a:r>
        </a:p>
      </dsp:txBody>
      <dsp:txXfrm>
        <a:off x="0" y="3927512"/>
        <a:ext cx="10795518" cy="644341"/>
      </dsp:txXfrm>
    </dsp:sp>
    <dsp:sp modelId="{9FEB18C0-906F-4909-ADB4-066227967C54}">
      <dsp:nvSpPr>
        <dsp:cNvPr id="0" name=""/>
        <dsp:cNvSpPr/>
      </dsp:nvSpPr>
      <dsp:spPr>
        <a:xfrm rot="10800000">
          <a:off x="0" y="2946180"/>
          <a:ext cx="10795518" cy="990996"/>
        </a:xfrm>
        <a:prstGeom prst="upArrowCallout">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US" sz="2300" b="1" kern="1200" dirty="0"/>
            <a:t>Save your favourite articles, books, or journals in your pinned resources.</a:t>
          </a:r>
        </a:p>
      </dsp:txBody>
      <dsp:txXfrm rot="10800000">
        <a:off x="0" y="2946180"/>
        <a:ext cx="10795518" cy="643919"/>
      </dsp:txXfrm>
    </dsp:sp>
    <dsp:sp modelId="{385E0FF0-E183-42BA-98F9-F990664F6302}">
      <dsp:nvSpPr>
        <dsp:cNvPr id="0" name=""/>
        <dsp:cNvSpPr/>
      </dsp:nvSpPr>
      <dsp:spPr>
        <a:xfrm rot="10800000">
          <a:off x="0" y="1964849"/>
          <a:ext cx="10795518" cy="990996"/>
        </a:xfrm>
        <a:prstGeom prst="upArrowCallout">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GB" sz="2300" b="1" kern="1200" dirty="0"/>
            <a:t>Use the filters to get the best results.</a:t>
          </a:r>
          <a:endParaRPr lang="en-US" sz="2300" b="1" kern="1200" dirty="0"/>
        </a:p>
      </dsp:txBody>
      <dsp:txXfrm rot="10800000">
        <a:off x="0" y="1964849"/>
        <a:ext cx="10795518" cy="643919"/>
      </dsp:txXfrm>
    </dsp:sp>
    <dsp:sp modelId="{2100C08E-91E5-431B-830D-5A94DCD80EDE}">
      <dsp:nvSpPr>
        <dsp:cNvPr id="0" name=""/>
        <dsp:cNvSpPr/>
      </dsp:nvSpPr>
      <dsp:spPr>
        <a:xfrm rot="10800000">
          <a:off x="0" y="983517"/>
          <a:ext cx="10795518" cy="990996"/>
        </a:xfrm>
        <a:prstGeom prst="upArrowCallout">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GB" sz="2300" b="1" kern="1200" dirty="0"/>
            <a:t>Sign in to use all the tools and features.</a:t>
          </a:r>
          <a:endParaRPr lang="en-US" sz="2300" b="1" kern="1200" dirty="0"/>
        </a:p>
      </dsp:txBody>
      <dsp:txXfrm rot="10800000">
        <a:off x="0" y="983517"/>
        <a:ext cx="10795518" cy="643919"/>
      </dsp:txXfrm>
    </dsp:sp>
    <dsp:sp modelId="{0A03ED45-E5C1-4BE1-AA4C-BE049342332A}">
      <dsp:nvSpPr>
        <dsp:cNvPr id="0" name=""/>
        <dsp:cNvSpPr/>
      </dsp:nvSpPr>
      <dsp:spPr>
        <a:xfrm rot="10800000">
          <a:off x="0" y="2186"/>
          <a:ext cx="10795518" cy="990996"/>
        </a:xfrm>
        <a:prstGeom prst="upArrowCallout">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GB" sz="2300" b="1" kern="1200" dirty="0"/>
            <a:t>Search eResources only.</a:t>
          </a:r>
          <a:endParaRPr lang="en-US" sz="2300" b="1" kern="1200" dirty="0"/>
        </a:p>
      </dsp:txBody>
      <dsp:txXfrm rot="10800000">
        <a:off x="0" y="2186"/>
        <a:ext cx="10795518" cy="64391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AE7F95-8280-43D7-9126-5A62D63617A3}">
      <dsp:nvSpPr>
        <dsp:cNvPr id="0" name=""/>
        <dsp:cNvSpPr/>
      </dsp:nvSpPr>
      <dsp:spPr>
        <a:xfrm>
          <a:off x="0" y="521528"/>
          <a:ext cx="9740824" cy="731708"/>
        </a:xfrm>
        <a:prstGeom prst="roundRect">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dirty="0"/>
            <a:t>Browzine allows you to search for and identify journals in your subject area. </a:t>
          </a:r>
          <a:endParaRPr lang="en-US" sz="2000" b="1" kern="1200" dirty="0"/>
        </a:p>
      </dsp:txBody>
      <dsp:txXfrm>
        <a:off x="35719" y="557247"/>
        <a:ext cx="9669386" cy="660270"/>
      </dsp:txXfrm>
    </dsp:sp>
    <dsp:sp modelId="{25A1F3F4-AAE0-4B9C-B053-98A92E65AE35}">
      <dsp:nvSpPr>
        <dsp:cNvPr id="0" name=""/>
        <dsp:cNvSpPr/>
      </dsp:nvSpPr>
      <dsp:spPr>
        <a:xfrm>
          <a:off x="0" y="1285948"/>
          <a:ext cx="9740824" cy="731708"/>
        </a:xfrm>
        <a:prstGeom prst="roundRect">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dirty="0"/>
            <a:t>Browse and read journals via your browser or download the Browzine app.</a:t>
          </a:r>
          <a:endParaRPr lang="en-US" sz="2000" b="1" kern="1200" dirty="0"/>
        </a:p>
      </dsp:txBody>
      <dsp:txXfrm>
        <a:off x="35719" y="1321667"/>
        <a:ext cx="9669386" cy="660270"/>
      </dsp:txXfrm>
    </dsp:sp>
    <dsp:sp modelId="{2A338A4C-7F8A-476E-AFC9-1C98DBADDB95}">
      <dsp:nvSpPr>
        <dsp:cNvPr id="0" name=""/>
        <dsp:cNvSpPr/>
      </dsp:nvSpPr>
      <dsp:spPr>
        <a:xfrm>
          <a:off x="0" y="2100145"/>
          <a:ext cx="9740824" cy="731708"/>
        </a:xfrm>
        <a:prstGeom prst="roundRect">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dirty="0"/>
            <a:t>Set up email alerts for the new issue of selected journals.</a:t>
          </a:r>
          <a:endParaRPr lang="en-US" sz="2000" b="1" kern="1200" dirty="0"/>
        </a:p>
      </dsp:txBody>
      <dsp:txXfrm>
        <a:off x="35719" y="2135864"/>
        <a:ext cx="9669386" cy="660270"/>
      </dsp:txXfrm>
    </dsp:sp>
    <dsp:sp modelId="{6F58D690-BA8A-43EB-AE46-BC26FDAC5F07}">
      <dsp:nvSpPr>
        <dsp:cNvPr id="0" name=""/>
        <dsp:cNvSpPr/>
      </dsp:nvSpPr>
      <dsp:spPr>
        <a:xfrm>
          <a:off x="0" y="2889454"/>
          <a:ext cx="9740824" cy="731708"/>
        </a:xfrm>
        <a:prstGeom prst="roundRect">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dirty="0"/>
            <a:t>Save your favourite journals on a virtual bookshelf.</a:t>
          </a:r>
          <a:endParaRPr lang="en-US" sz="2000" b="1" kern="1200" dirty="0"/>
        </a:p>
      </dsp:txBody>
      <dsp:txXfrm>
        <a:off x="35719" y="2925173"/>
        <a:ext cx="9669386" cy="660270"/>
      </dsp:txXfrm>
    </dsp:sp>
    <dsp:sp modelId="{896845C7-CBE3-4ED8-B8BF-906AEDA2C639}">
      <dsp:nvSpPr>
        <dsp:cNvPr id="0" name=""/>
        <dsp:cNvSpPr/>
      </dsp:nvSpPr>
      <dsp:spPr>
        <a:xfrm>
          <a:off x="0" y="3678762"/>
          <a:ext cx="9740824" cy="731708"/>
        </a:xfrm>
        <a:prstGeom prst="roundRect">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dirty="0"/>
            <a:t>Note: not all UWTSD journals are included in Browzine.</a:t>
          </a:r>
          <a:endParaRPr lang="en-US" sz="2000" b="1" kern="1200" dirty="0"/>
        </a:p>
      </dsp:txBody>
      <dsp:txXfrm>
        <a:off x="35719" y="3714481"/>
        <a:ext cx="9669386" cy="660270"/>
      </dsp:txXfrm>
    </dsp:sp>
  </dsp:spTree>
</dsp:drawing>
</file>

<file path=ppt/diagrams/layout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9/3/layout/SubStepProcess">
  <dgm:title val=""/>
  <dgm:desc val=""/>
  <dgm:catLst>
    <dgm:cat type="process" pri="12250"/>
  </dgm:catLst>
  <dgm:sampData>
    <dgm:dataModel>
      <dgm:ptLst>
        <dgm:pt modelId="0" type="doc"/>
        <dgm:pt modelId="1">
          <dgm:prSet phldr="1"/>
        </dgm:pt>
        <dgm:pt modelId="11">
          <dgm:prSet phldr="1"/>
        </dgm:pt>
        <dgm:pt modelId="12">
          <dgm:prSet phldr="1"/>
        </dgm:pt>
        <dgm:pt modelId="2">
          <dgm:prSet phldr="1"/>
        </dgm:pt>
        <dgm:pt modelId="3">
          <dgm:prSet phldr="1"/>
        </dgm:pt>
      </dgm:ptLst>
      <dgm:cxnLst>
        <dgm:cxn modelId="6" srcId="0" destId="1" srcOrd="0" destOrd="0"/>
        <dgm:cxn modelId="61" srcId="1" destId="11" srcOrd="0" destOrd="0"/>
        <dgm:cxn modelId="62" srcId="1" destId="12" srcOrd="1" destOrd="0"/>
        <dgm:cxn modelId="7" srcId="0" destId="2" srcOrd="0" destOrd="0"/>
        <dgm:cxn modelId="8" srcId="0" destId="3" srcOrd="0" destOrd="0"/>
      </dgm:cxnLst>
      <dgm:bg/>
      <dgm:whole/>
    </dgm:dataModel>
  </dgm:sampData>
  <dgm:styleData>
    <dgm:dataModel>
      <dgm:ptLst>
        <dgm:pt modelId="0" type="doc"/>
        <dgm:pt modelId="1">
          <dgm:prSet phldr="1"/>
        </dgm:pt>
        <dgm:pt modelId="11">
          <dgm:prSet phldr="1"/>
        </dgm:pt>
        <dgm:pt modelId="12">
          <dgm:prSet phldr="1"/>
        </dgm:pt>
        <dgm:pt modelId="2">
          <dgm:prSet phldr="1"/>
        </dgm:pt>
      </dgm:ptLst>
      <dgm:cxnLst>
        <dgm:cxn modelId="4" srcId="0" destId="1" srcOrd="0" destOrd="0"/>
        <dgm:cxn modelId="41" srcId="1" destId="11" srcOrd="0" destOrd="0"/>
        <dgm:cxn modelId="42" srcId="1" destId="12" srcOrd="1" destOrd="0"/>
        <dgm:cxn modelId="5" srcId="0" destId="2" srcOrd="0" destOrd="0"/>
      </dgm:cxnLst>
      <dgm:bg/>
      <dgm:whole/>
    </dgm:dataModel>
  </dgm:styleData>
  <dgm:clrData>
    <dgm:dataModel>
      <dgm:ptLst>
        <dgm:pt modelId="0" type="doc"/>
        <dgm:pt modelId="1">
          <dgm:prSet phldr="1"/>
        </dgm:pt>
        <dgm:pt modelId="11">
          <dgm:prSet phldr="1"/>
        </dgm:pt>
        <dgm:pt modelId="12">
          <dgm:prSet phldr="1"/>
        </dgm:pt>
        <dgm:pt modelId="2">
          <dgm:prSet phldr="1"/>
        </dgm:pt>
        <dgm:pt modelId="3">
          <dgm:prSet phldr="1"/>
        </dgm:pt>
        <dgm:pt modelId="4">
          <dgm:prSet phldr="1"/>
        </dgm:pt>
      </dgm:ptLst>
      <dgm:cxnLst>
        <dgm:cxn modelId="8" srcId="0" destId="1" srcOrd="0" destOrd="0"/>
        <dgm:cxn modelId="81" srcId="1" destId="11" srcOrd="0" destOrd="0"/>
        <dgm:cxn modelId="82" srcId="1" destId="12" srcOrd="1" destOrd="0"/>
        <dgm:cxn modelId="9" srcId="0" destId="2" srcOrd="0" destOrd="0"/>
        <dgm:cxn modelId="10" srcId="0" destId="3" srcOrd="0" destOrd="0"/>
        <dgm:cxn modelId="11" srcId="0" destId="4" srcOrd="0" destOrd="0"/>
      </dgm:cxnLst>
      <dgm:bg/>
      <dgm:whole/>
    </dgm:dataModel>
  </dgm:clrData>
  <dgm:layoutNode name="Name0">
    <dgm:varLst>
      <dgm:chMax val="7"/>
      <dgm:dir/>
      <dgm:animOne val="branch"/>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parTx1" refType="w"/>
      <dgm:constr type="w" for="ch" forName="chLin1" refType="w" refFor="ch" refForName="parTx1" fact="1.38"/>
      <dgm:constr type="h" for="ch" forName="chLin1" refType="h"/>
      <dgm:constr type="w" for="ch" forName="spPre1" refType="w" fact="0.27"/>
      <dgm:constr type="w" for="ch" forName="spPost1" refType="w" fact="0.27"/>
      <dgm:constr type="h" for="ch" forName="spPre1" refType="h"/>
      <dgm:constr type="h" for="ch" forName="spPost1" refType="h"/>
      <dgm:constr type="primFontSz" for="ch" forName="parTx1" val="65"/>
      <dgm:constr type="primFontSz" for="des" forName="desTx1" refType="primFontSz" refFor="ch" refForName="parTx1" fact="0.78"/>
      <dgm:constr type="primFontSz" for="des" forName="desTx1" op="equ"/>
      <dgm:constr type="w" for="ch" forName="parTx2" refType="w"/>
      <dgm:constr type="w" for="ch" forName="chLin2" refType="w" refFor="ch" refForName="parTx2" fact="1.38"/>
      <dgm:constr type="h" for="ch" forName="chLin2" refType="h"/>
      <dgm:constr type="w" for="ch" forName="spPre2" refType="w" fact="0.54"/>
      <dgm:constr type="w" for="ch" forName="spPost2" refType="w" fact="0.54"/>
      <dgm:constr type="h" for="ch" forName="spPre2" refType="h"/>
      <dgm:constr type="h" for="ch" forName="spPost2" refType="h"/>
      <dgm:constr type="primFontSz" for="ch" forName="parTx2" refType="primFontSz" refFor="ch" refForName="parTx1" op="equ"/>
      <dgm:constr type="primFontSz" for="des" forName="desTx2" refType="primFontSz" refFor="des" refForName="desTx1" op="equ"/>
      <dgm:constr type="w" for="ch" forName="parTx3" refType="w"/>
      <dgm:constr type="w" for="ch" forName="chLin3" refType="w" refFor="ch" refForName="parTx3" fact="1.38"/>
      <dgm:constr type="h" for="ch" forName="chLin3" refType="h"/>
      <dgm:constr type="w" for="ch" forName="spPre3" refType="w" fact="0.54"/>
      <dgm:constr type="w" for="ch" forName="spPost3" refType="w" fact="0.54"/>
      <dgm:constr type="h" for="ch" forName="spPre3" refType="h"/>
      <dgm:constr type="h" for="ch" forName="spPost3" refType="h"/>
      <dgm:constr type="primFontSz" for="ch" forName="parTx3" refType="primFontSz" refFor="ch" refForName="parTx1" op="equ"/>
      <dgm:constr type="primFontSz" for="des" forName="desTx3" refType="primFontSz" refFor="des" refForName="desTx1" op="equ"/>
      <dgm:constr type="w" for="ch" forName="parTx4" refType="w"/>
      <dgm:constr type="w" for="ch" forName="chLin4" refType="w" refFor="ch" refForName="parTx4" fact="1.38"/>
      <dgm:constr type="h" for="ch" forName="chLin4" refType="h"/>
      <dgm:constr type="w" for="ch" forName="spPre4" refType="w" fact="0.54"/>
      <dgm:constr type="w" for="ch" forName="spPost4" refType="w" fact="0.54"/>
      <dgm:constr type="h" for="ch" forName="spPre4" refType="h"/>
      <dgm:constr type="h" for="ch" forName="spPost4" refType="h"/>
      <dgm:constr type="primFontSz" for="ch" forName="parTx4" refType="primFontSz" refFor="ch" refForName="parTx1" op="equ"/>
      <dgm:constr type="primFontSz" for="des" forName="desTx4" refType="primFontSz" refFor="des" refForName="desTx1" op="equ"/>
      <dgm:constr type="w" for="ch" forName="parTx5" refType="w"/>
      <dgm:constr type="w" for="ch" forName="chLin5" refType="w" refFor="ch" refForName="parTx5" fact="1.38"/>
      <dgm:constr type="h" for="ch" forName="chLin5" refType="h"/>
      <dgm:constr type="w" for="ch" forName="spPre5" refType="w" fact="0.54"/>
      <dgm:constr type="w" for="ch" forName="spPost5" refType="w" fact="0.54"/>
      <dgm:constr type="h" for="ch" forName="spPre5" refType="h"/>
      <dgm:constr type="h" for="ch" forName="spPost5" refType="h"/>
      <dgm:constr type="primFontSz" for="ch" forName="parTx5" refType="primFontSz" refFor="ch" refForName="parTx1" op="equ"/>
      <dgm:constr type="primFontSz" for="des" forName="desTx5" refType="primFontSz" refFor="des" refForName="desTx1" op="equ"/>
      <dgm:constr type="w" for="ch" forName="parTx6" refType="w"/>
      <dgm:constr type="w" for="ch" forName="chLin6" refType="w" refFor="ch" refForName="parTx6" fact="1.38"/>
      <dgm:constr type="h" for="ch" forName="chLin6" refType="h"/>
      <dgm:constr type="w" for="ch" forName="spPre6" refType="w" fact="0.54"/>
      <dgm:constr type="w" for="ch" forName="spPost6" refType="w" fact="0.54"/>
      <dgm:constr type="h" for="ch" forName="spPre6" refType="h"/>
      <dgm:constr type="h" for="ch" forName="spPost6" refType="h"/>
      <dgm:constr type="primFontSz" for="ch" forName="parTx6" refType="primFontSz" refFor="ch" refForName="parTx1" op="equ"/>
      <dgm:constr type="primFontSz" for="des" forName="desTx6" refType="primFontSz" refFor="des" refForName="desTx1" op="equ"/>
      <dgm:constr type="w" for="ch" forName="parTx7" refType="w"/>
      <dgm:constr type="w" for="ch" forName="chLin7" refType="w" refFor="ch" refForName="parTx7" fact="1.38"/>
      <dgm:constr type="h" for="ch" forName="chLin7" refType="h"/>
      <dgm:constr type="w" for="ch" forName="spPre7" refType="w" fact="0.54"/>
      <dgm:constr type="w" for="ch" forName="spPost7" refType="w" fact="0.54"/>
      <dgm:constr type="h" for="ch" forName="spPre7" refType="h"/>
      <dgm:constr type="h" for="ch" forName="spPost7" refType="h"/>
      <dgm:constr type="primFontSz" for="ch" forName="parTx7" refType="primFontSz" refFor="ch" refForName="parTx1" op="equ"/>
      <dgm:constr type="primFontSz" for="des" forName="desTx7" refType="primFontSz" refFor="des" refForName="desTx1" op="equ"/>
    </dgm:constrLst>
    <dgm:forEach name="Name4" axis="ch" ptType="node">
      <dgm:choose name="Name5">
        <dgm:if name="Name6" axis="self" ptType="node" func="pos" op="equ" val="1">
          <dgm:layoutNode name="parTx1"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7">
            <dgm:if name="Name8" axis="ch" ptType="node" func="cnt" op="gte" val="1">
              <dgm:layoutNode name="spPre1">
                <dgm:alg type="sp"/>
                <dgm:shape xmlns:r="http://schemas.openxmlformats.org/officeDocument/2006/relationships" r:blip="">
                  <dgm:adjLst/>
                </dgm:shape>
              </dgm:layoutNode>
              <dgm:layoutNode name="chLin1">
                <dgm:alg type="lin">
                  <dgm:param type="linDir" val="fromT"/>
                </dgm:alg>
                <dgm:shape xmlns:r="http://schemas.openxmlformats.org/officeDocument/2006/relationships" r:blip="">
                  <dgm:adjLst/>
                </dgm:shape>
                <dgm:presOf/>
                <dgm:constrLst>
                  <dgm:constr type="w" for="ch" forName="txAndLines1" refType="w" fact="0.77"/>
                  <dgm:constr type="w" for="ch" forName="top1" refType="w" refFor="ch" refForName="txAndLines1" fact="0.78"/>
                </dgm:constrLst>
                <dgm:forEach name="Name9" axis="ch">
                  <dgm:forEach name="Name10" axis="self" ptType="parTrans">
                    <dgm:layoutNode name="Name11" styleLbl="parChTrans1D1">
                      <dgm:choose name="Name12">
                        <dgm:if name="Name13" func="var" arg="dir" op="equ" val="norm">
                          <dgm:alg type="conn">
                            <dgm:param type="dim" val="1D"/>
                            <dgm:param type="begPts" val="midR"/>
                            <dgm:param type="endSty" val="noArr"/>
                            <dgm:param type="dstNode" val="anchor1"/>
                          </dgm:alg>
                        </dgm:if>
                        <dgm:else name="Name14">
                          <dgm:alg type="conn">
                            <dgm:param type="dim" val="1D"/>
                            <dgm:param type="begPts" val="midL"/>
                            <dgm:param type="endSty" val="noArr"/>
                            <dgm:param type="srcNode" val="parTx1"/>
                            <dgm:param type="dstNode" val="anchor1"/>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5" axis="self" ptType="node">
                    <dgm:choose name="Name16">
                      <dgm:if name="Name17" axis="par ch" ptType="node node" func="cnt" op="equ" val="1">
                        <dgm:layoutNode name="top1">
                          <dgm:alg type="sp"/>
                          <dgm:shape xmlns:r="http://schemas.openxmlformats.org/officeDocument/2006/relationships" r:blip="">
                            <dgm:adjLst/>
                          </dgm:shape>
                          <dgm:constrLst>
                            <dgm:constr type="h" refType="w" fact="0.6"/>
                          </dgm:constrLst>
                        </dgm:layoutNode>
                      </dgm:if>
                      <dgm:else name="Name18"/>
                    </dgm:choose>
                    <dgm:layoutNode name="txAndLines1">
                      <dgm:choose name="Name19">
                        <dgm:if name="Name20" func="var" arg="dir" op="equ" val="norm">
                          <dgm:alg type="lin"/>
                        </dgm:if>
                        <dgm:else name="Name21">
                          <dgm:alg type="lin">
                            <dgm:param type="linDir" val="fromR"/>
                          </dgm:alg>
                        </dgm:else>
                      </dgm:choose>
                      <dgm:shape xmlns:r="http://schemas.openxmlformats.org/officeDocument/2006/relationships" r:blip="">
                        <dgm:adjLst/>
                      </dgm:shape>
                      <dgm:presOf/>
                      <dgm:choose name="Name22">
                        <dgm:if name="Name23" axis="root ch" ptType="all node" func="cnt" op="gte" val="2">
                          <dgm:constrLst>
                            <dgm:constr type="w" for="ch" forName="anchor1" refType="w"/>
                            <dgm:constr type="w" for="ch" forName="backup1" refType="w" fact="-1"/>
                            <dgm:constr type="w" for="ch" forName="preLine1" refType="w" fact="0.11"/>
                            <dgm:constr type="w" for="ch" forName="desTx1" refType="w" fact="0.78"/>
                            <dgm:constr type="w" for="ch" forName="postLine1" refType="w" fact="0.11"/>
                          </dgm:constrLst>
                        </dgm:if>
                        <dgm:else name="Name24">
                          <dgm:constrLst>
                            <dgm:constr type="w" for="ch" forName="anchor1" refType="w" fact="0.89"/>
                            <dgm:constr type="w" for="ch" forName="backup1" refType="w" fact="-0.89"/>
                            <dgm:constr type="w" for="ch" forName="preLine1" refType="w" fact="0.11"/>
                            <dgm:constr type="w" for="ch" forName="desTx1" refType="w" fact="0.78"/>
                          </dgm:constrLst>
                        </dgm:else>
                      </dgm:choose>
                      <dgm:layoutNode name="anchor1" moveWith="desTx1">
                        <dgm:alg type="sp"/>
                        <dgm:shape xmlns:r="http://schemas.openxmlformats.org/officeDocument/2006/relationships" r:blip="">
                          <dgm:adjLst/>
                        </dgm:shape>
                      </dgm:layoutNode>
                      <dgm:layoutNode name="backup1" moveWith="desTx1">
                        <dgm:alg type="sp"/>
                        <dgm:shape xmlns:r="http://schemas.openxmlformats.org/officeDocument/2006/relationships" r:blip="">
                          <dgm:adjLst/>
                        </dgm:shape>
                      </dgm:layoutNode>
                      <dgm:layoutNode name="preLine1" styleLbl="parChTrans1D1" moveWith="desTx1">
                        <dgm:alg type="sp"/>
                        <dgm:shape xmlns:r="http://schemas.openxmlformats.org/officeDocument/2006/relationships" type="line" r:blip="">
                          <dgm:adjLst/>
                        </dgm:shape>
                        <dgm:presOf/>
                      </dgm:layoutNode>
                      <dgm:layoutNode name="desTx1"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25">
                        <dgm:if name="Name26" axis="root ch" ptType="all node" func="cnt" op="gte" val="2">
                          <dgm:layoutNode name="postLine1" styleLbl="parChTrans1D1" moveWith="desTx1">
                            <dgm:alg type="sp"/>
                            <dgm:shape xmlns:r="http://schemas.openxmlformats.org/officeDocument/2006/relationships" type="line" r:blip="">
                              <dgm:adjLst/>
                            </dgm:shape>
                            <dgm:presOf/>
                          </dgm:layoutNode>
                        </dgm:if>
                        <dgm:else name="Name27"/>
                      </dgm:choose>
                    </dgm:layoutNode>
                  </dgm:forEach>
                  <dgm:choose name="Name28">
                    <dgm:if name="Name29" axis="root ch" ptType="all node" func="cnt" op="gte" val="2">
                      <dgm:forEach name="Name30" axis="self" ptType="parTrans">
                        <dgm:layoutNode name="Name31" styleLbl="parChTrans1D1">
                          <dgm:choose name="Name32">
                            <dgm:if name="Name33" func="var" arg="dir" op="equ" val="norm">
                              <dgm:alg type="conn">
                                <dgm:param type="dim" val="1D"/>
                                <dgm:param type="begPts" val="midL"/>
                                <dgm:param type="srcNode" val="parTx2"/>
                                <dgm:param type="endSty" val="noArr"/>
                                <dgm:param type="dstNode" val="anchor1"/>
                              </dgm:alg>
                            </dgm:if>
                            <dgm:else name="Name34">
                              <dgm:alg type="conn">
                                <dgm:param type="dim" val="1D"/>
                                <dgm:param type="begPts" val="midR"/>
                                <dgm:param type="endSty" val="noArr"/>
                                <dgm:param type="srcNode" val="parTx2"/>
                                <dgm:param type="dstNode" val="anchor1"/>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35"/>
                  </dgm:choose>
                </dgm:forEach>
              </dgm:layoutNode>
              <dgm:choose name="Name36">
                <dgm:if name="Name37" axis="root ch" ptType="all node" func="cnt" op="gte" val="2">
                  <dgm:layoutNode name="spPost1">
                    <dgm:alg type="sp"/>
                    <dgm:shape xmlns:r="http://schemas.openxmlformats.org/officeDocument/2006/relationships" r:blip="">
                      <dgm:adjLst/>
                    </dgm:shape>
                  </dgm:layoutNode>
                </dgm:if>
                <dgm:else name="Name38"/>
              </dgm:choose>
            </dgm:if>
            <dgm:else name="Name39"/>
          </dgm:choose>
        </dgm:if>
        <dgm:if name="Name40" axis="self" ptType="node" func="pos" op="equ" val="2">
          <dgm:layoutNode name="parTx2"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41">
            <dgm:if name="Name42" axis="ch" ptType="node" func="cnt" op="gte" val="1">
              <dgm:layoutNode name="spPre2">
                <dgm:alg type="sp"/>
                <dgm:shape xmlns:r="http://schemas.openxmlformats.org/officeDocument/2006/relationships" r:blip="">
                  <dgm:adjLst/>
                </dgm:shape>
              </dgm:layoutNode>
              <dgm:layoutNode name="chLin2">
                <dgm:alg type="lin">
                  <dgm:param type="linDir" val="fromT"/>
                </dgm:alg>
                <dgm:shape xmlns:r="http://schemas.openxmlformats.org/officeDocument/2006/relationships" r:blip="">
                  <dgm:adjLst/>
                </dgm:shape>
                <dgm:presOf/>
                <dgm:constrLst>
                  <dgm:constr type="w" for="ch" forName="txAndLines2" refType="w" fact="0.77"/>
                  <dgm:constr type="w" for="ch" forName="top2" refType="w" refFor="ch" refForName="txAndLines2" fact="0.78"/>
                </dgm:constrLst>
                <dgm:forEach name="Name43" axis="ch">
                  <dgm:forEach name="Name44" axis="self" ptType="parTrans">
                    <dgm:layoutNode name="Name45" styleLbl="parChTrans1D1">
                      <dgm:choose name="Name46">
                        <dgm:if name="Name47" func="var" arg="dir" op="equ" val="norm">
                          <dgm:alg type="conn">
                            <dgm:param type="dim" val="1D"/>
                            <dgm:param type="begPts" val="midR"/>
                            <dgm:param type="endSty" val="noArr"/>
                            <dgm:param type="dstNode" val="anchor2"/>
                          </dgm:alg>
                        </dgm:if>
                        <dgm:else name="Name48">
                          <dgm:alg type="conn">
                            <dgm:param type="dim" val="1D"/>
                            <dgm:param type="begPts" val="midL"/>
                            <dgm:param type="endSty" val="noArr"/>
                            <dgm:param type="srcNode" val="parTx2"/>
                            <dgm:param type="dstNode" val="anchor2"/>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49" axis="self" ptType="node">
                    <dgm:choose name="Name50">
                      <dgm:if name="Name51" axis="par ch" ptType="node node" func="cnt" op="equ" val="1">
                        <dgm:layoutNode name="top2">
                          <dgm:alg type="sp"/>
                          <dgm:shape xmlns:r="http://schemas.openxmlformats.org/officeDocument/2006/relationships" r:blip="">
                            <dgm:adjLst/>
                          </dgm:shape>
                          <dgm:constrLst>
                            <dgm:constr type="h" refType="w" fact="0.6"/>
                          </dgm:constrLst>
                        </dgm:layoutNode>
                      </dgm:if>
                      <dgm:else name="Name52"/>
                    </dgm:choose>
                    <dgm:layoutNode name="txAndLines2">
                      <dgm:choose name="Name53">
                        <dgm:if name="Name54" func="var" arg="dir" op="equ" val="norm">
                          <dgm:alg type="lin"/>
                        </dgm:if>
                        <dgm:else name="Name55">
                          <dgm:alg type="lin">
                            <dgm:param type="linDir" val="fromR"/>
                          </dgm:alg>
                        </dgm:else>
                      </dgm:choose>
                      <dgm:shape xmlns:r="http://schemas.openxmlformats.org/officeDocument/2006/relationships" r:blip="">
                        <dgm:adjLst/>
                      </dgm:shape>
                      <dgm:presOf/>
                      <dgm:choose name="Name56">
                        <dgm:if name="Name57" axis="root ch" ptType="all node" func="cnt" op="gte" val="3">
                          <dgm:constrLst>
                            <dgm:constr type="w" for="ch" forName="anchor2" refType="w"/>
                            <dgm:constr type="w" for="ch" forName="backup2" refType="w" fact="-1"/>
                            <dgm:constr type="w" for="ch" forName="preLine2" refType="w" fact="0.11"/>
                            <dgm:constr type="w" for="ch" forName="desTx2" refType="w" fact="0.78"/>
                            <dgm:constr type="w" for="ch" forName="postLine2" refType="w" fact="0.11"/>
                          </dgm:constrLst>
                        </dgm:if>
                        <dgm:else name="Name58">
                          <dgm:constrLst>
                            <dgm:constr type="w" for="ch" forName="anchor2" refType="w" fact="0.89"/>
                            <dgm:constr type="w" for="ch" forName="backup2" refType="w" fact="-0.89"/>
                            <dgm:constr type="w" for="ch" forName="preLine2" refType="w" fact="0.11"/>
                            <dgm:constr type="w" for="ch" forName="desTx2" refType="w" fact="0.78"/>
                          </dgm:constrLst>
                        </dgm:else>
                      </dgm:choose>
                      <dgm:layoutNode name="anchor2" moveWith="desTx2">
                        <dgm:alg type="sp"/>
                        <dgm:shape xmlns:r="http://schemas.openxmlformats.org/officeDocument/2006/relationships" r:blip="">
                          <dgm:adjLst/>
                        </dgm:shape>
                      </dgm:layoutNode>
                      <dgm:layoutNode name="backup2" moveWith="desTx2">
                        <dgm:alg type="sp"/>
                        <dgm:shape xmlns:r="http://schemas.openxmlformats.org/officeDocument/2006/relationships" r:blip="">
                          <dgm:adjLst/>
                        </dgm:shape>
                      </dgm:layoutNode>
                      <dgm:layoutNode name="preLine2" styleLbl="parChTrans1D1" moveWith="desTx2">
                        <dgm:alg type="sp"/>
                        <dgm:shape xmlns:r="http://schemas.openxmlformats.org/officeDocument/2006/relationships" type="line" r:blip="">
                          <dgm:adjLst/>
                        </dgm:shape>
                        <dgm:presOf/>
                      </dgm:layoutNode>
                      <dgm:layoutNode name="desTx2"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59">
                        <dgm:if name="Name60" axis="root ch" ptType="all node" func="cnt" op="gte" val="3">
                          <dgm:layoutNode name="postLine2" styleLbl="parChTrans1D1" moveWith="desTx2">
                            <dgm:alg type="sp"/>
                            <dgm:shape xmlns:r="http://schemas.openxmlformats.org/officeDocument/2006/relationships" type="line" r:blip="">
                              <dgm:adjLst/>
                            </dgm:shape>
                            <dgm:presOf/>
                          </dgm:layoutNode>
                        </dgm:if>
                        <dgm:else name="Name61"/>
                      </dgm:choose>
                    </dgm:layoutNode>
                  </dgm:forEach>
                  <dgm:choose name="Name62">
                    <dgm:if name="Name63" axis="root ch" ptType="all node" func="cnt" op="gte" val="3">
                      <dgm:forEach name="Name64" axis="self" ptType="parTrans">
                        <dgm:layoutNode name="Name65" styleLbl="parChTrans1D1">
                          <dgm:choose name="Name66">
                            <dgm:if name="Name67" func="var" arg="dir" op="equ" val="norm">
                              <dgm:alg type="conn">
                                <dgm:param type="dim" val="1D"/>
                                <dgm:param type="begPts" val="midL"/>
                                <dgm:param type="srcNode" val="parTx3"/>
                                <dgm:param type="endSty" val="noArr"/>
                                <dgm:param type="dstNode" val="anchor2"/>
                              </dgm:alg>
                            </dgm:if>
                            <dgm:else name="Name68">
                              <dgm:alg type="conn">
                                <dgm:param type="dim" val="1D"/>
                                <dgm:param type="begPts" val="midR"/>
                                <dgm:param type="endSty" val="noArr"/>
                                <dgm:param type="srcNode" val="parTx3"/>
                                <dgm:param type="dstNode" val="anchor2"/>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69"/>
                  </dgm:choose>
                </dgm:forEach>
              </dgm:layoutNode>
              <dgm:choose name="Name70">
                <dgm:if name="Name71" axis="root ch" ptType="all node" func="cnt" op="gte" val="3">
                  <dgm:layoutNode name="spPost2">
                    <dgm:alg type="sp"/>
                    <dgm:shape xmlns:r="http://schemas.openxmlformats.org/officeDocument/2006/relationships" r:blip="">
                      <dgm:adjLst/>
                    </dgm:shape>
                  </dgm:layoutNode>
                </dgm:if>
                <dgm:else name="Name72"/>
              </dgm:choose>
            </dgm:if>
            <dgm:else name="Name73"/>
          </dgm:choose>
        </dgm:if>
        <dgm:if name="Name74" axis="self" ptType="node" func="pos" op="equ" val="3">
          <dgm:layoutNode name="parTx3"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75">
            <dgm:if name="Name76" axis="ch" ptType="node" func="cnt" op="gte" val="1">
              <dgm:layoutNode name="spPre3">
                <dgm:alg type="sp"/>
                <dgm:shape xmlns:r="http://schemas.openxmlformats.org/officeDocument/2006/relationships" r:blip="">
                  <dgm:adjLst/>
                </dgm:shape>
              </dgm:layoutNode>
              <dgm:layoutNode name="chLin3">
                <dgm:alg type="lin">
                  <dgm:param type="linDir" val="fromT"/>
                </dgm:alg>
                <dgm:shape xmlns:r="http://schemas.openxmlformats.org/officeDocument/2006/relationships" r:blip="">
                  <dgm:adjLst/>
                </dgm:shape>
                <dgm:presOf/>
                <dgm:constrLst>
                  <dgm:constr type="w" for="ch" forName="txAndLines3" refType="w" fact="0.77"/>
                  <dgm:constr type="w" for="ch" forName="top3" refType="w" refFor="ch" refForName="txAndLines3" fact="0.78"/>
                </dgm:constrLst>
                <dgm:forEach name="Name77" axis="ch">
                  <dgm:forEach name="Name78" axis="self" ptType="parTrans">
                    <dgm:layoutNode name="Name79" styleLbl="parChTrans1D1">
                      <dgm:choose name="Name80">
                        <dgm:if name="Name81" func="var" arg="dir" op="equ" val="norm">
                          <dgm:alg type="conn">
                            <dgm:param type="dim" val="1D"/>
                            <dgm:param type="begPts" val="midR"/>
                            <dgm:param type="endSty" val="noArr"/>
                            <dgm:param type="dstNode" val="anchor3"/>
                          </dgm:alg>
                        </dgm:if>
                        <dgm:else name="Name82">
                          <dgm:alg type="conn">
                            <dgm:param type="dim" val="1D"/>
                            <dgm:param type="begPts" val="midL"/>
                            <dgm:param type="endSty" val="noArr"/>
                            <dgm:param type="srcNode" val="parTx3"/>
                            <dgm:param type="dstNode" val="anchor3"/>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83" axis="self" ptType="node">
                    <dgm:choose name="Name84">
                      <dgm:if name="Name85" axis="par ch" ptType="node node" func="cnt" op="equ" val="1">
                        <dgm:layoutNode name="top3">
                          <dgm:alg type="sp"/>
                          <dgm:shape xmlns:r="http://schemas.openxmlformats.org/officeDocument/2006/relationships" r:blip="">
                            <dgm:adjLst/>
                          </dgm:shape>
                          <dgm:constrLst>
                            <dgm:constr type="h" refType="w" fact="0.6"/>
                          </dgm:constrLst>
                        </dgm:layoutNode>
                      </dgm:if>
                      <dgm:else name="Name86"/>
                    </dgm:choose>
                    <dgm:layoutNode name="txAndLines3">
                      <dgm:choose name="Name87">
                        <dgm:if name="Name88" func="var" arg="dir" op="equ" val="norm">
                          <dgm:alg type="lin"/>
                        </dgm:if>
                        <dgm:else name="Name89">
                          <dgm:alg type="lin">
                            <dgm:param type="linDir" val="fromR"/>
                          </dgm:alg>
                        </dgm:else>
                      </dgm:choose>
                      <dgm:shape xmlns:r="http://schemas.openxmlformats.org/officeDocument/2006/relationships" r:blip="">
                        <dgm:adjLst/>
                      </dgm:shape>
                      <dgm:presOf/>
                      <dgm:choose name="Name90">
                        <dgm:if name="Name91" axis="root ch" ptType="all node" func="cnt" op="gte" val="4">
                          <dgm:constrLst>
                            <dgm:constr type="w" for="ch" forName="anchor3" refType="w"/>
                            <dgm:constr type="w" for="ch" forName="backup3" refType="w" fact="-1"/>
                            <dgm:constr type="w" for="ch" forName="preLine3" refType="w" fact="0.11"/>
                            <dgm:constr type="w" for="ch" forName="desTx3" refType="w" fact="0.78"/>
                            <dgm:constr type="w" for="ch" forName="postLine3" refType="w" fact="0.11"/>
                          </dgm:constrLst>
                        </dgm:if>
                        <dgm:else name="Name92">
                          <dgm:constrLst>
                            <dgm:constr type="w" for="ch" forName="anchor3" refType="w" fact="0.89"/>
                            <dgm:constr type="w" for="ch" forName="backup3" refType="w" fact="-0.89"/>
                            <dgm:constr type="w" for="ch" forName="preLine3" refType="w" fact="0.11"/>
                            <dgm:constr type="w" for="ch" forName="desTx3" refType="w" fact="0.78"/>
                          </dgm:constrLst>
                        </dgm:else>
                      </dgm:choose>
                      <dgm:layoutNode name="anchor3" moveWith="desTx3">
                        <dgm:alg type="sp"/>
                        <dgm:shape xmlns:r="http://schemas.openxmlformats.org/officeDocument/2006/relationships" r:blip="">
                          <dgm:adjLst/>
                        </dgm:shape>
                      </dgm:layoutNode>
                      <dgm:layoutNode name="backup3" moveWith="desTx3">
                        <dgm:alg type="sp"/>
                        <dgm:shape xmlns:r="http://schemas.openxmlformats.org/officeDocument/2006/relationships" r:blip="">
                          <dgm:adjLst/>
                        </dgm:shape>
                      </dgm:layoutNode>
                      <dgm:layoutNode name="preLine3" styleLbl="parChTrans1D1" moveWith="desTx3">
                        <dgm:alg type="sp"/>
                        <dgm:shape xmlns:r="http://schemas.openxmlformats.org/officeDocument/2006/relationships" type="line" r:blip="">
                          <dgm:adjLst/>
                        </dgm:shape>
                        <dgm:presOf/>
                      </dgm:layoutNode>
                      <dgm:layoutNode name="desTx3"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93">
                        <dgm:if name="Name94" axis="root ch" ptType="all node" func="cnt" op="gte" val="4">
                          <dgm:layoutNode name="postLine3" styleLbl="parChTrans1D1" moveWith="desTx3">
                            <dgm:alg type="sp"/>
                            <dgm:shape xmlns:r="http://schemas.openxmlformats.org/officeDocument/2006/relationships" type="line" r:blip="">
                              <dgm:adjLst/>
                            </dgm:shape>
                            <dgm:presOf/>
                          </dgm:layoutNode>
                        </dgm:if>
                        <dgm:else name="Name95"/>
                      </dgm:choose>
                    </dgm:layoutNode>
                  </dgm:forEach>
                  <dgm:choose name="Name96">
                    <dgm:if name="Name97" axis="root ch" ptType="all node" func="cnt" op="gte" val="4">
                      <dgm:forEach name="Name98" axis="self" ptType="parTrans">
                        <dgm:layoutNode name="Name99" styleLbl="parChTrans1D1">
                          <dgm:choose name="Name100">
                            <dgm:if name="Name101" func="var" arg="dir" op="equ" val="norm">
                              <dgm:alg type="conn">
                                <dgm:param type="dim" val="1D"/>
                                <dgm:param type="begPts" val="midL"/>
                                <dgm:param type="srcNode" val="parTx4"/>
                                <dgm:param type="endSty" val="noArr"/>
                                <dgm:param type="dstNode" val="anchor3"/>
                              </dgm:alg>
                            </dgm:if>
                            <dgm:else name="Name102">
                              <dgm:alg type="conn">
                                <dgm:param type="dim" val="1D"/>
                                <dgm:param type="begPts" val="midR"/>
                                <dgm:param type="endSty" val="noArr"/>
                                <dgm:param type="srcNode" val="parTx4"/>
                                <dgm:param type="dstNode" val="anchor3"/>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03"/>
                  </dgm:choose>
                </dgm:forEach>
              </dgm:layoutNode>
              <dgm:choose name="Name104">
                <dgm:if name="Name105" axis="root ch" ptType="all node" func="cnt" op="gte" val="4">
                  <dgm:layoutNode name="spPost3">
                    <dgm:alg type="sp"/>
                    <dgm:shape xmlns:r="http://schemas.openxmlformats.org/officeDocument/2006/relationships" r:blip="">
                      <dgm:adjLst/>
                    </dgm:shape>
                  </dgm:layoutNode>
                </dgm:if>
                <dgm:else name="Name106"/>
              </dgm:choose>
            </dgm:if>
            <dgm:else name="Name107"/>
          </dgm:choose>
        </dgm:if>
        <dgm:if name="Name108" axis="self" ptType="node" func="pos" op="equ" val="4">
          <dgm:layoutNode name="parTx4"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09">
            <dgm:if name="Name110" axis="ch" ptType="node" func="cnt" op="gte" val="1">
              <dgm:layoutNode name="spPre4">
                <dgm:alg type="sp"/>
                <dgm:shape xmlns:r="http://schemas.openxmlformats.org/officeDocument/2006/relationships" r:blip="">
                  <dgm:adjLst/>
                </dgm:shape>
              </dgm:layoutNode>
              <dgm:layoutNode name="chLin4">
                <dgm:alg type="lin">
                  <dgm:param type="linDir" val="fromT"/>
                </dgm:alg>
                <dgm:shape xmlns:r="http://schemas.openxmlformats.org/officeDocument/2006/relationships" r:blip="">
                  <dgm:adjLst/>
                </dgm:shape>
                <dgm:presOf/>
                <dgm:constrLst>
                  <dgm:constr type="w" for="ch" forName="txAndLines4" refType="w" fact="0.77"/>
                  <dgm:constr type="w" for="ch" forName="top4" refType="w" refFor="ch" refForName="txAndLines4" fact="0.78"/>
                </dgm:constrLst>
                <dgm:forEach name="Name111" axis="ch">
                  <dgm:forEach name="Name112" axis="self" ptType="parTrans">
                    <dgm:layoutNode name="Name113" styleLbl="parChTrans1D1">
                      <dgm:choose name="Name114">
                        <dgm:if name="Name115" func="var" arg="dir" op="equ" val="norm">
                          <dgm:alg type="conn">
                            <dgm:param type="dim" val="1D"/>
                            <dgm:param type="begPts" val="midR"/>
                            <dgm:param type="endSty" val="noArr"/>
                            <dgm:param type="dstNode" val="anchor4"/>
                          </dgm:alg>
                        </dgm:if>
                        <dgm:else name="Name116">
                          <dgm:alg type="conn">
                            <dgm:param type="dim" val="1D"/>
                            <dgm:param type="begPts" val="midL"/>
                            <dgm:param type="endSty" val="noArr"/>
                            <dgm:param type="srcNode" val="parTx4"/>
                            <dgm:param type="dstNode" val="anchor4"/>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17" axis="self" ptType="node">
                    <dgm:choose name="Name118">
                      <dgm:if name="Name119" axis="par ch" ptType="node node" func="cnt" op="equ" val="1">
                        <dgm:layoutNode name="top4">
                          <dgm:alg type="sp"/>
                          <dgm:shape xmlns:r="http://schemas.openxmlformats.org/officeDocument/2006/relationships" r:blip="">
                            <dgm:adjLst/>
                          </dgm:shape>
                          <dgm:constrLst>
                            <dgm:constr type="h" refType="w" fact="0.6"/>
                          </dgm:constrLst>
                        </dgm:layoutNode>
                      </dgm:if>
                      <dgm:else name="Name120"/>
                    </dgm:choose>
                    <dgm:layoutNode name="txAndLines4">
                      <dgm:choose name="Name121">
                        <dgm:if name="Name122" func="var" arg="dir" op="equ" val="norm">
                          <dgm:alg type="lin"/>
                        </dgm:if>
                        <dgm:else name="Name123">
                          <dgm:alg type="lin">
                            <dgm:param type="linDir" val="fromR"/>
                          </dgm:alg>
                        </dgm:else>
                      </dgm:choose>
                      <dgm:shape xmlns:r="http://schemas.openxmlformats.org/officeDocument/2006/relationships" r:blip="">
                        <dgm:adjLst/>
                      </dgm:shape>
                      <dgm:presOf/>
                      <dgm:choose name="Name124">
                        <dgm:if name="Name125" axis="root ch" ptType="all node" func="cnt" op="gte" val="5">
                          <dgm:constrLst>
                            <dgm:constr type="w" for="ch" forName="anchor4" refType="w"/>
                            <dgm:constr type="w" for="ch" forName="backup4" refType="w" fact="-1"/>
                            <dgm:constr type="w" for="ch" forName="preLine4" refType="w" fact="0.11"/>
                            <dgm:constr type="w" for="ch" forName="desTx4" refType="w" fact="0.78"/>
                            <dgm:constr type="w" for="ch" forName="postLine4" refType="w" fact="0.11"/>
                          </dgm:constrLst>
                        </dgm:if>
                        <dgm:else name="Name126">
                          <dgm:constrLst>
                            <dgm:constr type="w" for="ch" forName="anchor4" refType="w" fact="0.89"/>
                            <dgm:constr type="w" for="ch" forName="backup4" refType="w" fact="-0.89"/>
                            <dgm:constr type="w" for="ch" forName="preLine4" refType="w" fact="0.11"/>
                            <dgm:constr type="w" for="ch" forName="desTx4" refType="w" fact="0.78"/>
                          </dgm:constrLst>
                        </dgm:else>
                      </dgm:choose>
                      <dgm:layoutNode name="anchor4" moveWith="desTx4">
                        <dgm:alg type="sp"/>
                        <dgm:shape xmlns:r="http://schemas.openxmlformats.org/officeDocument/2006/relationships" r:blip="">
                          <dgm:adjLst/>
                        </dgm:shape>
                      </dgm:layoutNode>
                      <dgm:layoutNode name="backup4" moveWith="desTx4">
                        <dgm:alg type="sp"/>
                        <dgm:shape xmlns:r="http://schemas.openxmlformats.org/officeDocument/2006/relationships" r:blip="">
                          <dgm:adjLst/>
                        </dgm:shape>
                      </dgm:layoutNode>
                      <dgm:layoutNode name="preLine4" styleLbl="parChTrans1D1" moveWith="desTx4">
                        <dgm:alg type="sp"/>
                        <dgm:shape xmlns:r="http://schemas.openxmlformats.org/officeDocument/2006/relationships" type="line" r:blip="">
                          <dgm:adjLst/>
                        </dgm:shape>
                        <dgm:presOf/>
                      </dgm:layoutNode>
                      <dgm:layoutNode name="desTx4"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27">
                        <dgm:if name="Name128" axis="root ch" ptType="all node" func="cnt" op="gte" val="5">
                          <dgm:layoutNode name="postLine4" styleLbl="parChTrans1D1" moveWith="desTx4">
                            <dgm:alg type="sp"/>
                            <dgm:shape xmlns:r="http://schemas.openxmlformats.org/officeDocument/2006/relationships" type="line" r:blip="">
                              <dgm:adjLst/>
                            </dgm:shape>
                            <dgm:presOf/>
                          </dgm:layoutNode>
                        </dgm:if>
                        <dgm:else name="Name129"/>
                      </dgm:choose>
                    </dgm:layoutNode>
                  </dgm:forEach>
                  <dgm:choose name="Name130">
                    <dgm:if name="Name131" axis="root ch" ptType="all node" func="cnt" op="gte" val="5">
                      <dgm:forEach name="Name132" axis="self" ptType="parTrans">
                        <dgm:layoutNode name="Name133" styleLbl="parChTrans1D1">
                          <dgm:choose name="Name134">
                            <dgm:if name="Name135" func="var" arg="dir" op="equ" val="norm">
                              <dgm:alg type="conn">
                                <dgm:param type="dim" val="1D"/>
                                <dgm:param type="begPts" val="midL"/>
                                <dgm:param type="srcNode" val="parTx5"/>
                                <dgm:param type="endSty" val="noArr"/>
                                <dgm:param type="dstNode" val="anchor4"/>
                              </dgm:alg>
                            </dgm:if>
                            <dgm:else name="Name136">
                              <dgm:alg type="conn">
                                <dgm:param type="dim" val="1D"/>
                                <dgm:param type="begPts" val="midR"/>
                                <dgm:param type="endSty" val="noArr"/>
                                <dgm:param type="srcNode" val="parTx5"/>
                                <dgm:param type="dstNode" val="anchor4"/>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37"/>
                  </dgm:choose>
                </dgm:forEach>
              </dgm:layoutNode>
              <dgm:choose name="Name138">
                <dgm:if name="Name139" axis="root ch" ptType="all node" func="cnt" op="gte" val="5">
                  <dgm:layoutNode name="spPost4">
                    <dgm:alg type="sp"/>
                    <dgm:shape xmlns:r="http://schemas.openxmlformats.org/officeDocument/2006/relationships" r:blip="">
                      <dgm:adjLst/>
                    </dgm:shape>
                  </dgm:layoutNode>
                </dgm:if>
                <dgm:else name="Name140"/>
              </dgm:choose>
            </dgm:if>
            <dgm:else name="Name141"/>
          </dgm:choose>
        </dgm:if>
        <dgm:if name="Name142" axis="self" ptType="node" func="pos" op="equ" val="5">
          <dgm:layoutNode name="parTx5"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43">
            <dgm:if name="Name144" axis="ch" ptType="node" func="cnt" op="gte" val="1">
              <dgm:layoutNode name="spPre5">
                <dgm:alg type="sp"/>
                <dgm:shape xmlns:r="http://schemas.openxmlformats.org/officeDocument/2006/relationships" r:blip="">
                  <dgm:adjLst/>
                </dgm:shape>
              </dgm:layoutNode>
              <dgm:layoutNode name="chLin5">
                <dgm:alg type="lin">
                  <dgm:param type="linDir" val="fromT"/>
                </dgm:alg>
                <dgm:shape xmlns:r="http://schemas.openxmlformats.org/officeDocument/2006/relationships" r:blip="">
                  <dgm:adjLst/>
                </dgm:shape>
                <dgm:presOf/>
                <dgm:constrLst>
                  <dgm:constr type="w" for="ch" forName="txAndLines5" refType="w" fact="0.77"/>
                  <dgm:constr type="w" for="ch" forName="top5" refType="w" refFor="ch" refForName="txAndLines5" fact="0.78"/>
                </dgm:constrLst>
                <dgm:forEach name="Name145" axis="ch">
                  <dgm:forEach name="Name146" axis="self" ptType="parTrans">
                    <dgm:layoutNode name="Name147" styleLbl="parChTrans1D1">
                      <dgm:choose name="Name148">
                        <dgm:if name="Name149" func="var" arg="dir" op="equ" val="norm">
                          <dgm:alg type="conn">
                            <dgm:param type="dim" val="1D"/>
                            <dgm:param type="begPts" val="midR"/>
                            <dgm:param type="endSty" val="noArr"/>
                            <dgm:param type="dstNode" val="anchor5"/>
                          </dgm:alg>
                        </dgm:if>
                        <dgm:else name="Name150">
                          <dgm:alg type="conn">
                            <dgm:param type="dim" val="1D"/>
                            <dgm:param type="begPts" val="midL"/>
                            <dgm:param type="endSty" val="noArr"/>
                            <dgm:param type="srcNode" val="parTx5"/>
                            <dgm:param type="dstNode" val="anchor5"/>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51" axis="self" ptType="node">
                    <dgm:choose name="Name152">
                      <dgm:if name="Name153" axis="par ch" ptType="node node" func="cnt" op="equ" val="1">
                        <dgm:layoutNode name="top5">
                          <dgm:alg type="sp"/>
                          <dgm:shape xmlns:r="http://schemas.openxmlformats.org/officeDocument/2006/relationships" r:blip="">
                            <dgm:adjLst/>
                          </dgm:shape>
                          <dgm:constrLst>
                            <dgm:constr type="h" refType="w" fact="0.6"/>
                          </dgm:constrLst>
                        </dgm:layoutNode>
                      </dgm:if>
                      <dgm:else name="Name154"/>
                    </dgm:choose>
                    <dgm:layoutNode name="txAndLines5">
                      <dgm:choose name="Name155">
                        <dgm:if name="Name156" func="var" arg="dir" op="equ" val="norm">
                          <dgm:alg type="lin"/>
                        </dgm:if>
                        <dgm:else name="Name157">
                          <dgm:alg type="lin">
                            <dgm:param type="linDir" val="fromR"/>
                          </dgm:alg>
                        </dgm:else>
                      </dgm:choose>
                      <dgm:shape xmlns:r="http://schemas.openxmlformats.org/officeDocument/2006/relationships" r:blip="">
                        <dgm:adjLst/>
                      </dgm:shape>
                      <dgm:presOf/>
                      <dgm:choose name="Name158">
                        <dgm:if name="Name159" axis="root ch" ptType="all node" func="cnt" op="gte" val="6">
                          <dgm:constrLst>
                            <dgm:constr type="w" for="ch" forName="anchor5" refType="w"/>
                            <dgm:constr type="w" for="ch" forName="backup5" refType="w" fact="-1"/>
                            <dgm:constr type="w" for="ch" forName="preLine5" refType="w" fact="0.11"/>
                            <dgm:constr type="w" for="ch" forName="desTx5" refType="w" fact="0.78"/>
                            <dgm:constr type="w" for="ch" forName="postLine5" refType="w" fact="0.11"/>
                          </dgm:constrLst>
                        </dgm:if>
                        <dgm:else name="Name160">
                          <dgm:constrLst>
                            <dgm:constr type="w" for="ch" forName="anchor5" refType="w" fact="0.89"/>
                            <dgm:constr type="w" for="ch" forName="backup5" refType="w" fact="-0.89"/>
                            <dgm:constr type="w" for="ch" forName="preLine5" refType="w" fact="0.11"/>
                            <dgm:constr type="w" for="ch" forName="desTx5" refType="w" fact="0.78"/>
                          </dgm:constrLst>
                        </dgm:else>
                      </dgm:choose>
                      <dgm:layoutNode name="anchor5" moveWith="desTx5">
                        <dgm:alg type="sp"/>
                        <dgm:shape xmlns:r="http://schemas.openxmlformats.org/officeDocument/2006/relationships" r:blip="">
                          <dgm:adjLst/>
                        </dgm:shape>
                      </dgm:layoutNode>
                      <dgm:layoutNode name="backup5" moveWith="desTx5">
                        <dgm:alg type="sp"/>
                        <dgm:shape xmlns:r="http://schemas.openxmlformats.org/officeDocument/2006/relationships" r:blip="">
                          <dgm:adjLst/>
                        </dgm:shape>
                      </dgm:layoutNode>
                      <dgm:layoutNode name="preLine5" styleLbl="parChTrans1D1" moveWith="desTx5">
                        <dgm:alg type="sp"/>
                        <dgm:shape xmlns:r="http://schemas.openxmlformats.org/officeDocument/2006/relationships" type="line" r:blip="">
                          <dgm:adjLst/>
                        </dgm:shape>
                        <dgm:presOf/>
                      </dgm:layoutNode>
                      <dgm:layoutNode name="desTx5"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61">
                        <dgm:if name="Name162" axis="root ch" ptType="all node" func="cnt" op="gte" val="6">
                          <dgm:layoutNode name="postLine5" styleLbl="parChTrans1D1" moveWith="desTx5">
                            <dgm:alg type="sp"/>
                            <dgm:shape xmlns:r="http://schemas.openxmlformats.org/officeDocument/2006/relationships" type="line" r:blip="">
                              <dgm:adjLst/>
                            </dgm:shape>
                            <dgm:presOf/>
                          </dgm:layoutNode>
                        </dgm:if>
                        <dgm:else name="Name163"/>
                      </dgm:choose>
                    </dgm:layoutNode>
                  </dgm:forEach>
                  <dgm:choose name="Name164">
                    <dgm:if name="Name165" axis="root ch" ptType="all node" func="cnt" op="gte" val="6">
                      <dgm:forEach name="Name166" axis="self" ptType="parTrans">
                        <dgm:layoutNode name="Name167" styleLbl="parChTrans1D1">
                          <dgm:choose name="Name168">
                            <dgm:if name="Name169" func="var" arg="dir" op="equ" val="norm">
                              <dgm:alg type="conn">
                                <dgm:param type="dim" val="1D"/>
                                <dgm:param type="begPts" val="midL"/>
                                <dgm:param type="srcNode" val="parTx6"/>
                                <dgm:param type="endSty" val="noArr"/>
                                <dgm:param type="dstNode" val="anchor5"/>
                              </dgm:alg>
                            </dgm:if>
                            <dgm:else name="Name170">
                              <dgm:alg type="conn">
                                <dgm:param type="dim" val="1D"/>
                                <dgm:param type="begPts" val="midR"/>
                                <dgm:param type="endSty" val="noArr"/>
                                <dgm:param type="srcNode" val="parTx6"/>
                                <dgm:param type="dstNode" val="anchor5"/>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71"/>
                  </dgm:choose>
                </dgm:forEach>
              </dgm:layoutNode>
              <dgm:choose name="Name172">
                <dgm:if name="Name173" axis="root ch" ptType="all node" func="cnt" op="gte" val="6">
                  <dgm:layoutNode name="spPost5">
                    <dgm:alg type="sp"/>
                    <dgm:shape xmlns:r="http://schemas.openxmlformats.org/officeDocument/2006/relationships" r:blip="">
                      <dgm:adjLst/>
                    </dgm:shape>
                  </dgm:layoutNode>
                </dgm:if>
                <dgm:else name="Name174"/>
              </dgm:choose>
            </dgm:if>
            <dgm:else name="Name175"/>
          </dgm:choose>
        </dgm:if>
        <dgm:if name="Name176" axis="self" ptType="node" func="pos" op="equ" val="6">
          <dgm:layoutNode name="parTx6"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77">
            <dgm:if name="Name178" axis="ch" ptType="node" func="cnt" op="gte" val="1">
              <dgm:layoutNode name="spPre6">
                <dgm:alg type="sp"/>
                <dgm:shape xmlns:r="http://schemas.openxmlformats.org/officeDocument/2006/relationships" r:blip="">
                  <dgm:adjLst/>
                </dgm:shape>
              </dgm:layoutNode>
              <dgm:layoutNode name="chLin6">
                <dgm:alg type="lin">
                  <dgm:param type="linDir" val="fromT"/>
                </dgm:alg>
                <dgm:shape xmlns:r="http://schemas.openxmlformats.org/officeDocument/2006/relationships" r:blip="">
                  <dgm:adjLst/>
                </dgm:shape>
                <dgm:presOf/>
                <dgm:constrLst>
                  <dgm:constr type="w" for="ch" forName="txAndLines6" refType="w" fact="0.77"/>
                  <dgm:constr type="w" for="ch" forName="top6" refType="w" refFor="ch" refForName="txAndLines6" fact="0.78"/>
                </dgm:constrLst>
                <dgm:forEach name="Name179" axis="ch">
                  <dgm:forEach name="Name180" axis="self" ptType="parTrans">
                    <dgm:layoutNode name="Name181" styleLbl="parChTrans1D1">
                      <dgm:choose name="Name182">
                        <dgm:if name="Name183" func="var" arg="dir" op="equ" val="norm">
                          <dgm:alg type="conn">
                            <dgm:param type="dim" val="1D"/>
                            <dgm:param type="begPts" val="midR"/>
                            <dgm:param type="endSty" val="noArr"/>
                            <dgm:param type="dstNode" val="anchor6"/>
                          </dgm:alg>
                        </dgm:if>
                        <dgm:else name="Name184">
                          <dgm:alg type="conn">
                            <dgm:param type="dim" val="1D"/>
                            <dgm:param type="begPts" val="midL"/>
                            <dgm:param type="endSty" val="noArr"/>
                            <dgm:param type="srcNode" val="parTx6"/>
                            <dgm:param type="dstNode" val="anchor6"/>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85" axis="self" ptType="node">
                    <dgm:choose name="Name186">
                      <dgm:if name="Name187" axis="par ch" ptType="node node" func="cnt" op="equ" val="1">
                        <dgm:layoutNode name="top6">
                          <dgm:alg type="sp"/>
                          <dgm:shape xmlns:r="http://schemas.openxmlformats.org/officeDocument/2006/relationships" r:blip="">
                            <dgm:adjLst/>
                          </dgm:shape>
                          <dgm:constrLst>
                            <dgm:constr type="h" refType="w" fact="0.6"/>
                          </dgm:constrLst>
                        </dgm:layoutNode>
                      </dgm:if>
                      <dgm:else name="Name188"/>
                    </dgm:choose>
                    <dgm:layoutNode name="txAndLines6">
                      <dgm:choose name="Name189">
                        <dgm:if name="Name190" func="var" arg="dir" op="equ" val="norm">
                          <dgm:alg type="lin"/>
                        </dgm:if>
                        <dgm:else name="Name191">
                          <dgm:alg type="lin">
                            <dgm:param type="linDir" val="fromR"/>
                          </dgm:alg>
                        </dgm:else>
                      </dgm:choose>
                      <dgm:shape xmlns:r="http://schemas.openxmlformats.org/officeDocument/2006/relationships" r:blip="">
                        <dgm:adjLst/>
                      </dgm:shape>
                      <dgm:presOf/>
                      <dgm:choose name="Name192">
                        <dgm:if name="Name193" axis="root ch" ptType="all node" func="cnt" op="gte" val="7">
                          <dgm:constrLst>
                            <dgm:constr type="w" for="ch" forName="anchor6" refType="w"/>
                            <dgm:constr type="w" for="ch" forName="backup6" refType="w" fact="-1"/>
                            <dgm:constr type="w" for="ch" forName="preLine6" refType="w" fact="0.11"/>
                            <dgm:constr type="w" for="ch" forName="desTx6" refType="w" fact="0.78"/>
                            <dgm:constr type="w" for="ch" forName="postLine6" refType="w" fact="0.11"/>
                          </dgm:constrLst>
                        </dgm:if>
                        <dgm:else name="Name194">
                          <dgm:constrLst>
                            <dgm:constr type="w" for="ch" forName="anchor6" refType="w" fact="0.89"/>
                            <dgm:constr type="w" for="ch" forName="backup6" refType="w" fact="-0.89"/>
                            <dgm:constr type="w" for="ch" forName="preLine6" refType="w" fact="0.11"/>
                            <dgm:constr type="w" for="ch" forName="desTx6" refType="w" fact="0.78"/>
                          </dgm:constrLst>
                        </dgm:else>
                      </dgm:choose>
                      <dgm:layoutNode name="anchor6" moveWith="desTx6">
                        <dgm:alg type="sp"/>
                        <dgm:shape xmlns:r="http://schemas.openxmlformats.org/officeDocument/2006/relationships" r:blip="">
                          <dgm:adjLst/>
                        </dgm:shape>
                      </dgm:layoutNode>
                      <dgm:layoutNode name="backup6" moveWith="desTx6">
                        <dgm:alg type="sp"/>
                        <dgm:shape xmlns:r="http://schemas.openxmlformats.org/officeDocument/2006/relationships" r:blip="">
                          <dgm:adjLst/>
                        </dgm:shape>
                      </dgm:layoutNode>
                      <dgm:layoutNode name="preLine6" styleLbl="parChTrans1D1" moveWith="desTx6">
                        <dgm:alg type="sp"/>
                        <dgm:shape xmlns:r="http://schemas.openxmlformats.org/officeDocument/2006/relationships" type="line" r:blip="">
                          <dgm:adjLst/>
                        </dgm:shape>
                        <dgm:presOf/>
                      </dgm:layoutNode>
                      <dgm:layoutNode name="desTx6"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95">
                        <dgm:if name="Name196" axis="root ch" ptType="all node" func="cnt" op="gte" val="7">
                          <dgm:layoutNode name="postLine6" styleLbl="parChTrans1D1" moveWith="desTx6">
                            <dgm:alg type="sp"/>
                            <dgm:shape xmlns:r="http://schemas.openxmlformats.org/officeDocument/2006/relationships" type="line" r:blip="">
                              <dgm:adjLst/>
                            </dgm:shape>
                            <dgm:presOf/>
                          </dgm:layoutNode>
                        </dgm:if>
                        <dgm:else name="Name197"/>
                      </dgm:choose>
                    </dgm:layoutNode>
                  </dgm:forEach>
                  <dgm:choose name="Name198">
                    <dgm:if name="Name199" axis="root ch" ptType="all node" func="cnt" op="gte" val="7">
                      <dgm:forEach name="Name200" axis="self" ptType="parTrans">
                        <dgm:layoutNode name="Name201" styleLbl="parChTrans1D1">
                          <dgm:choose name="Name202">
                            <dgm:if name="Name203" func="var" arg="dir" op="equ" val="norm">
                              <dgm:alg type="conn">
                                <dgm:param type="dim" val="1D"/>
                                <dgm:param type="begPts" val="midL"/>
                                <dgm:param type="srcNode" val="parTx7"/>
                                <dgm:param type="endSty" val="noArr"/>
                                <dgm:param type="dstNode" val="anchor6"/>
                              </dgm:alg>
                            </dgm:if>
                            <dgm:else name="Name204">
                              <dgm:alg type="conn">
                                <dgm:param type="dim" val="1D"/>
                                <dgm:param type="begPts" val="midR"/>
                                <dgm:param type="endSty" val="noArr"/>
                                <dgm:param type="srcNode" val="parTx7"/>
                                <dgm:param type="dstNode" val="anchor6"/>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205"/>
                  </dgm:choose>
                </dgm:forEach>
              </dgm:layoutNode>
              <dgm:choose name="Name206">
                <dgm:if name="Name207" axis="root ch" ptType="all node" func="cnt" op="gte" val="7">
                  <dgm:layoutNode name="spPost6">
                    <dgm:alg type="sp"/>
                    <dgm:shape xmlns:r="http://schemas.openxmlformats.org/officeDocument/2006/relationships" r:blip="">
                      <dgm:adjLst/>
                    </dgm:shape>
                  </dgm:layoutNode>
                </dgm:if>
                <dgm:else name="Name208"/>
              </dgm:choose>
            </dgm:if>
            <dgm:else name="Name209"/>
          </dgm:choose>
        </dgm:if>
        <dgm:if name="Name210" axis="self" ptType="node" func="pos" op="equ" val="7">
          <dgm:layoutNode name="parTx7"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211">
            <dgm:if name="Name212" axis="ch" ptType="node" func="cnt" op="gte" val="1">
              <dgm:layoutNode name="spPre7">
                <dgm:alg type="sp"/>
                <dgm:shape xmlns:r="http://schemas.openxmlformats.org/officeDocument/2006/relationships" r:blip="">
                  <dgm:adjLst/>
                </dgm:shape>
              </dgm:layoutNode>
              <dgm:layoutNode name="chLin7">
                <dgm:alg type="lin">
                  <dgm:param type="linDir" val="fromT"/>
                </dgm:alg>
                <dgm:shape xmlns:r="http://schemas.openxmlformats.org/officeDocument/2006/relationships" r:blip="">
                  <dgm:adjLst/>
                </dgm:shape>
                <dgm:presOf/>
                <dgm:constrLst>
                  <dgm:constr type="w" for="ch" forName="txAndLines7" refType="w" fact="0.77"/>
                  <dgm:constr type="w" for="ch" forName="top7" refType="w" refFor="ch" refForName="txAndLines7" fact="0.78"/>
                </dgm:constrLst>
                <dgm:forEach name="Name213" axis="ch">
                  <dgm:forEach name="Name214" axis="self" ptType="parTrans">
                    <dgm:layoutNode name="Name215" styleLbl="parChTrans1D1">
                      <dgm:choose name="Name216">
                        <dgm:if name="Name217" func="var" arg="dir" op="equ" val="norm">
                          <dgm:alg type="conn">
                            <dgm:param type="dim" val="1D"/>
                            <dgm:param type="begPts" val="midR"/>
                            <dgm:param type="endSty" val="noArr"/>
                            <dgm:param type="dstNode" val="anchor7"/>
                          </dgm:alg>
                        </dgm:if>
                        <dgm:else name="Name218">
                          <dgm:alg type="conn">
                            <dgm:param type="dim" val="1D"/>
                            <dgm:param type="begPts" val="midL"/>
                            <dgm:param type="endSty" val="noArr"/>
                            <dgm:param type="srcNode" val="parTx7"/>
                            <dgm:param type="dstNode" val="anchor7"/>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219" axis="self" ptType="node">
                    <dgm:choose name="Name220">
                      <dgm:if name="Name221" axis="par ch" ptType="node node" func="cnt" op="equ" val="1">
                        <dgm:layoutNode name="top7">
                          <dgm:alg type="sp"/>
                          <dgm:shape xmlns:r="http://schemas.openxmlformats.org/officeDocument/2006/relationships" r:blip="">
                            <dgm:adjLst/>
                          </dgm:shape>
                          <dgm:constrLst>
                            <dgm:constr type="h" refType="w" fact="0.6"/>
                          </dgm:constrLst>
                        </dgm:layoutNode>
                      </dgm:if>
                      <dgm:else name="Name222"/>
                    </dgm:choose>
                    <dgm:layoutNode name="txAndLines7">
                      <dgm:choose name="Name223">
                        <dgm:if name="Name224" func="var" arg="dir" op="equ" val="norm">
                          <dgm:alg type="lin"/>
                        </dgm:if>
                        <dgm:else name="Name225">
                          <dgm:alg type="lin">
                            <dgm:param type="linDir" val="fromR"/>
                          </dgm:alg>
                        </dgm:else>
                      </dgm:choose>
                      <dgm:shape xmlns:r="http://schemas.openxmlformats.org/officeDocument/2006/relationships" r:blip="">
                        <dgm:adjLst/>
                      </dgm:shape>
                      <dgm:presOf/>
                      <dgm:constrLst>
                        <dgm:constr type="w" for="ch" forName="anchor7" refType="w" fact="0.89"/>
                        <dgm:constr type="w" for="ch" forName="backup7" refType="w" fact="-0.89"/>
                        <dgm:constr type="w" for="ch" forName="preLine7" refType="w" fact="0.11"/>
                        <dgm:constr type="w" for="ch" forName="desTx7" refType="w" fact="0.78"/>
                      </dgm:constrLst>
                      <dgm:layoutNode name="anchor7" moveWith="desTx7">
                        <dgm:alg type="sp"/>
                        <dgm:shape xmlns:r="http://schemas.openxmlformats.org/officeDocument/2006/relationships" r:blip="">
                          <dgm:adjLst/>
                        </dgm:shape>
                      </dgm:layoutNode>
                      <dgm:layoutNode name="backup7" moveWith="desTx7">
                        <dgm:alg type="sp"/>
                        <dgm:shape xmlns:r="http://schemas.openxmlformats.org/officeDocument/2006/relationships" r:blip="">
                          <dgm:adjLst/>
                        </dgm:shape>
                      </dgm:layoutNode>
                      <dgm:layoutNode name="preLine7" styleLbl="parChTrans1D1" moveWith="desTx7">
                        <dgm:alg type="sp"/>
                        <dgm:shape xmlns:r="http://schemas.openxmlformats.org/officeDocument/2006/relationships" type="line" r:blip="">
                          <dgm:adjLst/>
                        </dgm:shape>
                        <dgm:presOf/>
                      </dgm:layoutNode>
                      <dgm:layoutNode name="desTx7"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layoutNode>
                  </dgm:forEach>
                </dgm:forEach>
              </dgm:layoutNode>
            </dgm:if>
            <dgm:else name="Name226"/>
          </dgm:choose>
        </dgm:if>
        <dgm:else name="Name227"/>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E96B01B-CD5A-45C2-8219-C9772E932963}" type="datetimeFigureOut">
              <a:rPr lang="en-GB" smtClean="0"/>
              <a:t>26/02/2025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9F38600-3538-44B5-9AF1-0DF25A2B67C2}" type="slidenum">
              <a:rPr lang="en-GB" smtClean="0"/>
              <a:t>‹#›</a:t>
            </a:fld>
            <a:endParaRPr lang="en-GB" dirty="0"/>
          </a:p>
        </p:txBody>
      </p:sp>
    </p:spTree>
    <p:extLst>
      <p:ext uri="{BB962C8B-B14F-4D97-AF65-F5344CB8AC3E}">
        <p14:creationId xmlns:p14="http://schemas.microsoft.com/office/powerpoint/2010/main" val="42490614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Hello my name is Emily Wild and I am the Academic Liaison Librarian for Engineering and this is a short presentation about your university library</a:t>
            </a:r>
          </a:p>
        </p:txBody>
      </p:sp>
      <p:sp>
        <p:nvSpPr>
          <p:cNvPr id="4" name="Slide Number Placeholder 3"/>
          <p:cNvSpPr>
            <a:spLocks noGrp="1"/>
          </p:cNvSpPr>
          <p:nvPr>
            <p:ph type="sldNum" sz="quarter" idx="5"/>
          </p:nvPr>
        </p:nvSpPr>
        <p:spPr/>
        <p:txBody>
          <a:bodyPr/>
          <a:lstStyle/>
          <a:p>
            <a:fld id="{7C1845D0-53D4-4312-8F17-71CDCA72431A}" type="slidenum">
              <a:rPr lang="en-GB" smtClean="0"/>
              <a:t>1</a:t>
            </a:fld>
            <a:endParaRPr lang="en-GB"/>
          </a:p>
        </p:txBody>
      </p:sp>
    </p:spTree>
    <p:extLst>
      <p:ext uri="{BB962C8B-B14F-4D97-AF65-F5344CB8AC3E}">
        <p14:creationId xmlns:p14="http://schemas.microsoft.com/office/powerpoint/2010/main" val="39333782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will talk about the resources and services you can access as a remote student from the online library</a:t>
            </a:r>
          </a:p>
        </p:txBody>
      </p:sp>
      <p:sp>
        <p:nvSpPr>
          <p:cNvPr id="4" name="Slide Number Placeholder 3"/>
          <p:cNvSpPr>
            <a:spLocks noGrp="1"/>
          </p:cNvSpPr>
          <p:nvPr>
            <p:ph type="sldNum" sz="quarter" idx="5"/>
          </p:nvPr>
        </p:nvSpPr>
        <p:spPr/>
        <p:txBody>
          <a:bodyPr/>
          <a:lstStyle/>
          <a:p>
            <a:fld id="{7C1845D0-53D4-4312-8F17-71CDCA72431A}" type="slidenum">
              <a:rPr lang="en-GB" smtClean="0"/>
              <a:t>2</a:t>
            </a:fld>
            <a:endParaRPr lang="en-GB"/>
          </a:p>
        </p:txBody>
      </p:sp>
    </p:spTree>
    <p:extLst>
      <p:ext uri="{BB962C8B-B14F-4D97-AF65-F5344CB8AC3E}">
        <p14:creationId xmlns:p14="http://schemas.microsoft.com/office/powerpoint/2010/main" val="37813805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aim of this introduction is to make sure you are aware of all the library resources and services available to you, to give you a demonstration on how to use the library catalogue and how to access the various databases we subscribe to, and to let you know about the help and support we offer students.</a:t>
            </a:r>
          </a:p>
        </p:txBody>
      </p:sp>
      <p:sp>
        <p:nvSpPr>
          <p:cNvPr id="4" name="Slide Number Placeholder 3"/>
          <p:cNvSpPr>
            <a:spLocks noGrp="1"/>
          </p:cNvSpPr>
          <p:nvPr>
            <p:ph type="sldNum" sz="quarter" idx="5"/>
          </p:nvPr>
        </p:nvSpPr>
        <p:spPr/>
        <p:txBody>
          <a:bodyPr/>
          <a:lstStyle/>
          <a:p>
            <a:fld id="{7C1845D0-53D4-4312-8F17-71CDCA72431A}" type="slidenum">
              <a:rPr lang="en-GB" smtClean="0"/>
              <a:t>3</a:t>
            </a:fld>
            <a:endParaRPr lang="en-GB"/>
          </a:p>
        </p:txBody>
      </p:sp>
    </p:spTree>
    <p:extLst>
      <p:ext uri="{BB962C8B-B14F-4D97-AF65-F5344CB8AC3E}">
        <p14:creationId xmlns:p14="http://schemas.microsoft.com/office/powerpoint/2010/main" val="28453950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begin with each Institute across the university has a dedicated librarian to help students with any research support they need, I am the librarian for this Institute and you can contact me via chat, email, or Teams for any help you need when you start to look for information for your assignments.  We also provide Online resource lists which are reading lists created by your lecturers and which provide easy access and links to any recommended course reading.  We also help you with referencing, copyright queries and any accessibility issues you may have.</a:t>
            </a:r>
          </a:p>
        </p:txBody>
      </p:sp>
      <p:sp>
        <p:nvSpPr>
          <p:cNvPr id="4" name="Slide Number Placeholder 3"/>
          <p:cNvSpPr>
            <a:spLocks noGrp="1"/>
          </p:cNvSpPr>
          <p:nvPr>
            <p:ph type="sldNum" sz="quarter" idx="5"/>
          </p:nvPr>
        </p:nvSpPr>
        <p:spPr/>
        <p:txBody>
          <a:bodyPr/>
          <a:lstStyle/>
          <a:p>
            <a:fld id="{7C1845D0-53D4-4312-8F17-71CDCA72431A}" type="slidenum">
              <a:rPr lang="en-GB" smtClean="0"/>
              <a:t>4</a:t>
            </a:fld>
            <a:endParaRPr lang="en-GB"/>
          </a:p>
        </p:txBody>
      </p:sp>
    </p:spTree>
    <p:extLst>
      <p:ext uri="{BB962C8B-B14F-4D97-AF65-F5344CB8AC3E}">
        <p14:creationId xmlns:p14="http://schemas.microsoft.com/office/powerpoint/2010/main" val="12309732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among the types of resources you can expect to find within your library, the vast majority of our library is available electronically through our webpages and library catalogue.</a:t>
            </a:r>
          </a:p>
        </p:txBody>
      </p:sp>
      <p:sp>
        <p:nvSpPr>
          <p:cNvPr id="4" name="Slide Number Placeholder 3"/>
          <p:cNvSpPr>
            <a:spLocks noGrp="1"/>
          </p:cNvSpPr>
          <p:nvPr>
            <p:ph type="sldNum" sz="quarter" idx="5"/>
          </p:nvPr>
        </p:nvSpPr>
        <p:spPr/>
        <p:txBody>
          <a:bodyPr/>
          <a:lstStyle/>
          <a:p>
            <a:fld id="{7C1845D0-53D4-4312-8F17-71CDCA72431A}" type="slidenum">
              <a:rPr lang="en-GB" smtClean="0"/>
              <a:t>5</a:t>
            </a:fld>
            <a:endParaRPr lang="en-GB"/>
          </a:p>
        </p:txBody>
      </p:sp>
    </p:spTree>
    <p:extLst>
      <p:ext uri="{BB962C8B-B14F-4D97-AF65-F5344CB8AC3E}">
        <p14:creationId xmlns:p14="http://schemas.microsoft.com/office/powerpoint/2010/main" val="7171230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would recommend you start exploring the library by going to our Getting Started guides.  They can be found in the Intranet library webpage and can help you to find information for your subject area.</a:t>
            </a:r>
          </a:p>
        </p:txBody>
      </p:sp>
      <p:sp>
        <p:nvSpPr>
          <p:cNvPr id="4" name="Slide Number Placeholder 3"/>
          <p:cNvSpPr>
            <a:spLocks noGrp="1"/>
          </p:cNvSpPr>
          <p:nvPr>
            <p:ph type="sldNum" sz="quarter" idx="5"/>
          </p:nvPr>
        </p:nvSpPr>
        <p:spPr/>
        <p:txBody>
          <a:bodyPr/>
          <a:lstStyle/>
          <a:p>
            <a:fld id="{7C1845D0-53D4-4312-8F17-71CDCA72431A}" type="slidenum">
              <a:rPr lang="en-GB" smtClean="0"/>
              <a:t>6</a:t>
            </a:fld>
            <a:endParaRPr lang="en-GB"/>
          </a:p>
        </p:txBody>
      </p:sp>
    </p:spTree>
    <p:extLst>
      <p:ext uri="{BB962C8B-B14F-4D97-AF65-F5344CB8AC3E}">
        <p14:creationId xmlns:p14="http://schemas.microsoft.com/office/powerpoint/2010/main" val="2760617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Once you have selected your subject area you will find help to access your library account, essential reading for your course, digital skills support and referencing handbooks.  You will also find contact details of you Academic Liaison Librarian and Digital Skills advisor.</a:t>
            </a:r>
          </a:p>
        </p:txBody>
      </p:sp>
      <p:sp>
        <p:nvSpPr>
          <p:cNvPr id="4" name="Slide Number Placeholder 3"/>
          <p:cNvSpPr>
            <a:spLocks noGrp="1"/>
          </p:cNvSpPr>
          <p:nvPr>
            <p:ph type="sldNum" sz="quarter" idx="5"/>
          </p:nvPr>
        </p:nvSpPr>
        <p:spPr/>
        <p:txBody>
          <a:bodyPr/>
          <a:lstStyle/>
          <a:p>
            <a:fld id="{7C1845D0-53D4-4312-8F17-71CDCA72431A}" type="slidenum">
              <a:rPr lang="en-GB" smtClean="0"/>
              <a:t>7</a:t>
            </a:fld>
            <a:endParaRPr lang="en-GB"/>
          </a:p>
        </p:txBody>
      </p:sp>
    </p:spTree>
    <p:extLst>
      <p:ext uri="{BB962C8B-B14F-4D97-AF65-F5344CB8AC3E}">
        <p14:creationId xmlns:p14="http://schemas.microsoft.com/office/powerpoint/2010/main" val="21577180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I mentioned previously your Online resource lists are lists of print and electronic resources recommended by lecturers and made available by the library.  You can find links to them in your Moodle modules</a:t>
            </a:r>
          </a:p>
        </p:txBody>
      </p:sp>
      <p:sp>
        <p:nvSpPr>
          <p:cNvPr id="4" name="Slide Number Placeholder 3"/>
          <p:cNvSpPr>
            <a:spLocks noGrp="1"/>
          </p:cNvSpPr>
          <p:nvPr>
            <p:ph type="sldNum" sz="quarter" idx="5"/>
          </p:nvPr>
        </p:nvSpPr>
        <p:spPr/>
        <p:txBody>
          <a:bodyPr/>
          <a:lstStyle/>
          <a:p>
            <a:fld id="{7C1845D0-53D4-4312-8F17-71CDCA72431A}" type="slidenum">
              <a:rPr lang="en-GB" smtClean="0"/>
              <a:t>8</a:t>
            </a:fld>
            <a:endParaRPr lang="en-GB"/>
          </a:p>
        </p:txBody>
      </p:sp>
    </p:spTree>
    <p:extLst>
      <p:ext uri="{BB962C8B-B14F-4D97-AF65-F5344CB8AC3E}">
        <p14:creationId xmlns:p14="http://schemas.microsoft.com/office/powerpoint/2010/main" val="21355932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Or in the library catalogue and webpage</a:t>
            </a:r>
          </a:p>
        </p:txBody>
      </p:sp>
      <p:sp>
        <p:nvSpPr>
          <p:cNvPr id="4" name="Slide Number Placeholder 3"/>
          <p:cNvSpPr>
            <a:spLocks noGrp="1"/>
          </p:cNvSpPr>
          <p:nvPr>
            <p:ph type="sldNum" sz="quarter" idx="5"/>
          </p:nvPr>
        </p:nvSpPr>
        <p:spPr/>
        <p:txBody>
          <a:bodyPr/>
          <a:lstStyle/>
          <a:p>
            <a:fld id="{7C1845D0-53D4-4312-8F17-71CDCA72431A}" type="slidenum">
              <a:rPr lang="en-GB" smtClean="0"/>
              <a:t>9</a:t>
            </a:fld>
            <a:endParaRPr lang="en-GB"/>
          </a:p>
        </p:txBody>
      </p:sp>
    </p:spTree>
    <p:extLst>
      <p:ext uri="{BB962C8B-B14F-4D97-AF65-F5344CB8AC3E}">
        <p14:creationId xmlns:p14="http://schemas.microsoft.com/office/powerpoint/2010/main" val="25750839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Online resource lists are easy to use and link directly to any ebooks, databases, websites, or articles recommended by your lecturers.  You can also create your own lists to save any favourite resources to.</a:t>
            </a:r>
          </a:p>
        </p:txBody>
      </p:sp>
      <p:sp>
        <p:nvSpPr>
          <p:cNvPr id="4" name="Slide Number Placeholder 3"/>
          <p:cNvSpPr>
            <a:spLocks noGrp="1"/>
          </p:cNvSpPr>
          <p:nvPr>
            <p:ph type="sldNum" sz="quarter" idx="5"/>
          </p:nvPr>
        </p:nvSpPr>
        <p:spPr/>
        <p:txBody>
          <a:bodyPr/>
          <a:lstStyle/>
          <a:p>
            <a:fld id="{7C1845D0-53D4-4312-8F17-71CDCA72431A}" type="slidenum">
              <a:rPr lang="en-GB" smtClean="0"/>
              <a:t>10</a:t>
            </a:fld>
            <a:endParaRPr lang="en-GB"/>
          </a:p>
        </p:txBody>
      </p:sp>
    </p:spTree>
    <p:extLst>
      <p:ext uri="{BB962C8B-B14F-4D97-AF65-F5344CB8AC3E}">
        <p14:creationId xmlns:p14="http://schemas.microsoft.com/office/powerpoint/2010/main" val="371839265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 the library Intranet pages we also have a set of Academic and InfoSkills modules to help you with your studies.  These can be completed in your own time and are available at all times if you need to go back and refresh your knowledge.  There are modules on searching for information, evaluating information, AI and referencing.  There is also a link to the UWTSD Referencing Handbooks.</a:t>
            </a:r>
          </a:p>
        </p:txBody>
      </p:sp>
      <p:sp>
        <p:nvSpPr>
          <p:cNvPr id="4" name="Slide Number Placeholder 3"/>
          <p:cNvSpPr>
            <a:spLocks noGrp="1"/>
          </p:cNvSpPr>
          <p:nvPr>
            <p:ph type="sldNum" sz="quarter" idx="5"/>
          </p:nvPr>
        </p:nvSpPr>
        <p:spPr/>
        <p:txBody>
          <a:bodyPr/>
          <a:lstStyle/>
          <a:p>
            <a:fld id="{7C1845D0-53D4-4312-8F17-71CDCA72431A}" type="slidenum">
              <a:rPr lang="en-GB" smtClean="0"/>
              <a:t>11</a:t>
            </a:fld>
            <a:endParaRPr lang="en-GB"/>
          </a:p>
        </p:txBody>
      </p:sp>
    </p:spTree>
    <p:extLst>
      <p:ext uri="{BB962C8B-B14F-4D97-AF65-F5344CB8AC3E}">
        <p14:creationId xmlns:p14="http://schemas.microsoft.com/office/powerpoint/2010/main" val="301865758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search for library resources go to the library webpage and scroll down to find the search box.  This will take you into the library catalogue</a:t>
            </a:r>
          </a:p>
        </p:txBody>
      </p:sp>
      <p:sp>
        <p:nvSpPr>
          <p:cNvPr id="4" name="Slide Number Placeholder 3"/>
          <p:cNvSpPr>
            <a:spLocks noGrp="1"/>
          </p:cNvSpPr>
          <p:nvPr>
            <p:ph type="sldNum" sz="quarter" idx="5"/>
          </p:nvPr>
        </p:nvSpPr>
        <p:spPr/>
        <p:txBody>
          <a:bodyPr/>
          <a:lstStyle/>
          <a:p>
            <a:fld id="{7C1845D0-53D4-4312-8F17-71CDCA72431A}" type="slidenum">
              <a:rPr lang="en-GB" smtClean="0"/>
              <a:t>12</a:t>
            </a:fld>
            <a:endParaRPr lang="en-GB"/>
          </a:p>
        </p:txBody>
      </p:sp>
    </p:spTree>
    <p:extLst>
      <p:ext uri="{BB962C8B-B14F-4D97-AF65-F5344CB8AC3E}">
        <p14:creationId xmlns:p14="http://schemas.microsoft.com/office/powerpoint/2010/main" val="209135371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can use the catalogue to search for electronic resources only.  Remember to sign in to make the most of the tools and features available.  There are filters on the left hand side to improve your search result.  You can also save books or articles to your favourites so you can keep track of your reading and come back to them at any time, or you can email books and articles to yourself to read at a later date.</a:t>
            </a:r>
          </a:p>
        </p:txBody>
      </p:sp>
      <p:sp>
        <p:nvSpPr>
          <p:cNvPr id="4" name="Slide Number Placeholder 3"/>
          <p:cNvSpPr>
            <a:spLocks noGrp="1"/>
          </p:cNvSpPr>
          <p:nvPr>
            <p:ph type="sldNum" sz="quarter" idx="5"/>
          </p:nvPr>
        </p:nvSpPr>
        <p:spPr/>
        <p:txBody>
          <a:bodyPr/>
          <a:lstStyle/>
          <a:p>
            <a:fld id="{7C1845D0-53D4-4312-8F17-71CDCA72431A}" type="slidenum">
              <a:rPr lang="en-GB" smtClean="0"/>
              <a:t>13</a:t>
            </a:fld>
            <a:endParaRPr lang="en-GB"/>
          </a:p>
        </p:txBody>
      </p:sp>
    </p:spTree>
    <p:extLst>
      <p:ext uri="{BB962C8B-B14F-4D97-AF65-F5344CB8AC3E}">
        <p14:creationId xmlns:p14="http://schemas.microsoft.com/office/powerpoint/2010/main" val="416269077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Use the drop down menu at the side of the search box to limit your search to eresources only</a:t>
            </a:r>
          </a:p>
        </p:txBody>
      </p:sp>
      <p:sp>
        <p:nvSpPr>
          <p:cNvPr id="4" name="Slide Number Placeholder 3"/>
          <p:cNvSpPr>
            <a:spLocks noGrp="1"/>
          </p:cNvSpPr>
          <p:nvPr>
            <p:ph type="sldNum" sz="quarter" idx="5"/>
          </p:nvPr>
        </p:nvSpPr>
        <p:spPr/>
        <p:txBody>
          <a:bodyPr/>
          <a:lstStyle/>
          <a:p>
            <a:fld id="{7C1845D0-53D4-4312-8F17-71CDCA72431A}" type="slidenum">
              <a:rPr lang="en-GB" smtClean="0"/>
              <a:t>14</a:t>
            </a:fld>
            <a:endParaRPr lang="en-GB"/>
          </a:p>
        </p:txBody>
      </p:sp>
    </p:spTree>
    <p:extLst>
      <p:ext uri="{BB962C8B-B14F-4D97-AF65-F5344CB8AC3E}">
        <p14:creationId xmlns:p14="http://schemas.microsoft.com/office/powerpoint/2010/main" val="425306561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Sign in in the top right or in the centre of the screen</a:t>
            </a:r>
          </a:p>
        </p:txBody>
      </p:sp>
      <p:sp>
        <p:nvSpPr>
          <p:cNvPr id="4" name="Slide Number Placeholder 3"/>
          <p:cNvSpPr>
            <a:spLocks noGrp="1"/>
          </p:cNvSpPr>
          <p:nvPr>
            <p:ph type="sldNum" sz="quarter" idx="5"/>
          </p:nvPr>
        </p:nvSpPr>
        <p:spPr/>
        <p:txBody>
          <a:bodyPr/>
          <a:lstStyle/>
          <a:p>
            <a:fld id="{7C1845D0-53D4-4312-8F17-71CDCA72431A}" type="slidenum">
              <a:rPr lang="en-GB" smtClean="0"/>
              <a:t>15</a:t>
            </a:fld>
            <a:endParaRPr lang="en-GB"/>
          </a:p>
        </p:txBody>
      </p:sp>
    </p:spTree>
    <p:extLst>
      <p:ext uri="{BB962C8B-B14F-4D97-AF65-F5344CB8AC3E}">
        <p14:creationId xmlns:p14="http://schemas.microsoft.com/office/powerpoint/2010/main" val="233563014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Filters are located on the left hand side so you can limit to books articles, full text online, by date and other filters</a:t>
            </a:r>
          </a:p>
        </p:txBody>
      </p:sp>
      <p:sp>
        <p:nvSpPr>
          <p:cNvPr id="4" name="Slide Number Placeholder 3"/>
          <p:cNvSpPr>
            <a:spLocks noGrp="1"/>
          </p:cNvSpPr>
          <p:nvPr>
            <p:ph type="sldNum" sz="quarter" idx="5"/>
          </p:nvPr>
        </p:nvSpPr>
        <p:spPr/>
        <p:txBody>
          <a:bodyPr/>
          <a:lstStyle/>
          <a:p>
            <a:fld id="{7C1845D0-53D4-4312-8F17-71CDCA72431A}" type="slidenum">
              <a:rPr lang="en-GB" smtClean="0"/>
              <a:t>16</a:t>
            </a:fld>
            <a:endParaRPr lang="en-GB"/>
          </a:p>
        </p:txBody>
      </p:sp>
    </p:spTree>
    <p:extLst>
      <p:ext uri="{BB962C8B-B14F-4D97-AF65-F5344CB8AC3E}">
        <p14:creationId xmlns:p14="http://schemas.microsoft.com/office/powerpoint/2010/main" val="202413737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example shows the search is limited to full text online and books so will only return results for ebooks</a:t>
            </a:r>
          </a:p>
        </p:txBody>
      </p:sp>
      <p:sp>
        <p:nvSpPr>
          <p:cNvPr id="4" name="Slide Number Placeholder 3"/>
          <p:cNvSpPr>
            <a:spLocks noGrp="1"/>
          </p:cNvSpPr>
          <p:nvPr>
            <p:ph type="sldNum" sz="quarter" idx="5"/>
          </p:nvPr>
        </p:nvSpPr>
        <p:spPr/>
        <p:txBody>
          <a:bodyPr/>
          <a:lstStyle/>
          <a:p>
            <a:fld id="{7C1845D0-53D4-4312-8F17-71CDCA72431A}" type="slidenum">
              <a:rPr lang="en-GB" smtClean="0"/>
              <a:t>17</a:t>
            </a:fld>
            <a:endParaRPr lang="en-GB"/>
          </a:p>
        </p:txBody>
      </p:sp>
    </p:spTree>
    <p:extLst>
      <p:ext uri="{BB962C8B-B14F-4D97-AF65-F5344CB8AC3E}">
        <p14:creationId xmlns:p14="http://schemas.microsoft.com/office/powerpoint/2010/main" val="50634647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search is limited to full text online and articles so will only search for online articles</a:t>
            </a:r>
          </a:p>
        </p:txBody>
      </p:sp>
      <p:sp>
        <p:nvSpPr>
          <p:cNvPr id="4" name="Slide Number Placeholder 3"/>
          <p:cNvSpPr>
            <a:spLocks noGrp="1"/>
          </p:cNvSpPr>
          <p:nvPr>
            <p:ph type="sldNum" sz="quarter" idx="5"/>
          </p:nvPr>
        </p:nvSpPr>
        <p:spPr/>
        <p:txBody>
          <a:bodyPr/>
          <a:lstStyle/>
          <a:p>
            <a:fld id="{7C1845D0-53D4-4312-8F17-71CDCA72431A}" type="slidenum">
              <a:rPr lang="en-GB" smtClean="0"/>
              <a:t>18</a:t>
            </a:fld>
            <a:endParaRPr lang="en-GB"/>
          </a:p>
        </p:txBody>
      </p:sp>
    </p:spTree>
    <p:extLst>
      <p:ext uri="{BB962C8B-B14F-4D97-AF65-F5344CB8AC3E}">
        <p14:creationId xmlns:p14="http://schemas.microsoft.com/office/powerpoint/2010/main" val="147270915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you find a book or article you want to read click on the title to access the full record.   There is lots of information including the location of the book or link to the ebook, related reading, a virtual browse showing books located on the same shelves and if it is on a reading list like this one, you can see other books on the same reading list</a:t>
            </a:r>
          </a:p>
        </p:txBody>
      </p:sp>
      <p:sp>
        <p:nvSpPr>
          <p:cNvPr id="4" name="Slide Number Placeholder 3"/>
          <p:cNvSpPr>
            <a:spLocks noGrp="1"/>
          </p:cNvSpPr>
          <p:nvPr>
            <p:ph type="sldNum" sz="quarter" idx="5"/>
          </p:nvPr>
        </p:nvSpPr>
        <p:spPr/>
        <p:txBody>
          <a:bodyPr/>
          <a:lstStyle/>
          <a:p>
            <a:fld id="{7C1845D0-53D4-4312-8F17-71CDCA72431A}" type="slidenum">
              <a:rPr lang="en-GB" smtClean="0"/>
              <a:t>19</a:t>
            </a:fld>
            <a:endParaRPr lang="en-GB"/>
          </a:p>
        </p:txBody>
      </p:sp>
    </p:spTree>
    <p:extLst>
      <p:ext uri="{BB962C8B-B14F-4D97-AF65-F5344CB8AC3E}">
        <p14:creationId xmlns:p14="http://schemas.microsoft.com/office/powerpoint/2010/main" val="410146651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Click on the pin in the list of search results to save a resource to your favourites</a:t>
            </a:r>
          </a:p>
        </p:txBody>
      </p:sp>
      <p:sp>
        <p:nvSpPr>
          <p:cNvPr id="4" name="Slide Number Placeholder 3"/>
          <p:cNvSpPr>
            <a:spLocks noGrp="1"/>
          </p:cNvSpPr>
          <p:nvPr>
            <p:ph type="sldNum" sz="quarter" idx="5"/>
          </p:nvPr>
        </p:nvSpPr>
        <p:spPr/>
        <p:txBody>
          <a:bodyPr/>
          <a:lstStyle/>
          <a:p>
            <a:fld id="{7C1845D0-53D4-4312-8F17-71CDCA72431A}" type="slidenum">
              <a:rPr lang="en-GB" smtClean="0"/>
              <a:t>20</a:t>
            </a:fld>
            <a:endParaRPr lang="en-GB"/>
          </a:p>
        </p:txBody>
      </p:sp>
    </p:spTree>
    <p:extLst>
      <p:ext uri="{BB962C8B-B14F-4D97-AF65-F5344CB8AC3E}">
        <p14:creationId xmlns:p14="http://schemas.microsoft.com/office/powerpoint/2010/main" val="219884299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Click on the email icon to email any resources to yourself.</a:t>
            </a:r>
          </a:p>
        </p:txBody>
      </p:sp>
      <p:sp>
        <p:nvSpPr>
          <p:cNvPr id="4" name="Slide Number Placeholder 3"/>
          <p:cNvSpPr>
            <a:spLocks noGrp="1"/>
          </p:cNvSpPr>
          <p:nvPr>
            <p:ph type="sldNum" sz="quarter" idx="5"/>
          </p:nvPr>
        </p:nvSpPr>
        <p:spPr/>
        <p:txBody>
          <a:bodyPr/>
          <a:lstStyle/>
          <a:p>
            <a:fld id="{7C1845D0-53D4-4312-8F17-71CDCA72431A}" type="slidenum">
              <a:rPr lang="en-GB" smtClean="0"/>
              <a:t>21</a:t>
            </a:fld>
            <a:endParaRPr lang="en-GB"/>
          </a:p>
        </p:txBody>
      </p:sp>
    </p:spTree>
    <p:extLst>
      <p:ext uri="{BB962C8B-B14F-4D97-AF65-F5344CB8AC3E}">
        <p14:creationId xmlns:p14="http://schemas.microsoft.com/office/powerpoint/2010/main" val="81478934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The library catalogue sits on top of our databases and searches through most of them to find books and articles but there are occasions where you might want to go directly to a subject specific database.  Reasons for this are that you will get fewer more relevant results in a subject specific database so can be useful if you are getting too many results with the catalogue that aren’t always relevant, but also not every specialist database is indexed by the catalogue and some you have to go into directly to use them.</a:t>
            </a:r>
          </a:p>
        </p:txBody>
      </p:sp>
      <p:sp>
        <p:nvSpPr>
          <p:cNvPr id="4" name="Slide Number Placeholder 3"/>
          <p:cNvSpPr>
            <a:spLocks noGrp="1"/>
          </p:cNvSpPr>
          <p:nvPr>
            <p:ph type="sldNum" sz="quarter" idx="5"/>
          </p:nvPr>
        </p:nvSpPr>
        <p:spPr/>
        <p:txBody>
          <a:bodyPr/>
          <a:lstStyle/>
          <a:p>
            <a:fld id="{7C1845D0-53D4-4312-8F17-71CDCA72431A}" type="slidenum">
              <a:rPr lang="en-GB" smtClean="0"/>
              <a:t>22</a:t>
            </a:fld>
            <a:endParaRPr lang="en-GB"/>
          </a:p>
        </p:txBody>
      </p:sp>
    </p:spTree>
    <p:extLst>
      <p:ext uri="{BB962C8B-B14F-4D97-AF65-F5344CB8AC3E}">
        <p14:creationId xmlns:p14="http://schemas.microsoft.com/office/powerpoint/2010/main" val="186982494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examples of databases not searched by the catalogue and specific engineering databases.</a:t>
            </a:r>
          </a:p>
        </p:txBody>
      </p:sp>
      <p:sp>
        <p:nvSpPr>
          <p:cNvPr id="4" name="Slide Number Placeholder 3"/>
          <p:cNvSpPr>
            <a:spLocks noGrp="1"/>
          </p:cNvSpPr>
          <p:nvPr>
            <p:ph type="sldNum" sz="quarter" idx="5"/>
          </p:nvPr>
        </p:nvSpPr>
        <p:spPr/>
        <p:txBody>
          <a:bodyPr/>
          <a:lstStyle/>
          <a:p>
            <a:fld id="{7C1845D0-53D4-4312-8F17-71CDCA72431A}" type="slidenum">
              <a:rPr lang="en-GB" smtClean="0"/>
              <a:t>23</a:t>
            </a:fld>
            <a:endParaRPr lang="en-GB"/>
          </a:p>
        </p:txBody>
      </p:sp>
    </p:spTree>
    <p:extLst>
      <p:ext uri="{BB962C8B-B14F-4D97-AF65-F5344CB8AC3E}">
        <p14:creationId xmlns:p14="http://schemas.microsoft.com/office/powerpoint/2010/main" val="193744239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And here are links to some of these databases</a:t>
            </a:r>
          </a:p>
        </p:txBody>
      </p:sp>
      <p:sp>
        <p:nvSpPr>
          <p:cNvPr id="4" name="Slide Number Placeholder 3"/>
          <p:cNvSpPr>
            <a:spLocks noGrp="1"/>
          </p:cNvSpPr>
          <p:nvPr>
            <p:ph type="sldNum" sz="quarter" idx="5"/>
          </p:nvPr>
        </p:nvSpPr>
        <p:spPr/>
        <p:txBody>
          <a:bodyPr/>
          <a:lstStyle/>
          <a:p>
            <a:fld id="{7C1845D0-53D4-4312-8F17-71CDCA72431A}" type="slidenum">
              <a:rPr lang="en-GB" smtClean="0"/>
              <a:t>24</a:t>
            </a:fld>
            <a:endParaRPr lang="en-GB"/>
          </a:p>
        </p:txBody>
      </p:sp>
    </p:spTree>
    <p:extLst>
      <p:ext uri="{BB962C8B-B14F-4D97-AF65-F5344CB8AC3E}">
        <p14:creationId xmlns:p14="http://schemas.microsoft.com/office/powerpoint/2010/main" val="332342867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25</a:t>
            </a:fld>
            <a:endParaRPr lang="en-GB"/>
          </a:p>
        </p:txBody>
      </p:sp>
    </p:spTree>
    <p:extLst>
      <p:ext uri="{BB962C8B-B14F-4D97-AF65-F5344CB8AC3E}">
        <p14:creationId xmlns:p14="http://schemas.microsoft.com/office/powerpoint/2010/main" val="231170748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what the databases look like when you go into them and there are links here for you to use.</a:t>
            </a:r>
          </a:p>
        </p:txBody>
      </p:sp>
      <p:sp>
        <p:nvSpPr>
          <p:cNvPr id="4" name="Slide Number Placeholder 3"/>
          <p:cNvSpPr>
            <a:spLocks noGrp="1"/>
          </p:cNvSpPr>
          <p:nvPr>
            <p:ph type="sldNum" sz="quarter" idx="5"/>
          </p:nvPr>
        </p:nvSpPr>
        <p:spPr/>
        <p:txBody>
          <a:bodyPr/>
          <a:lstStyle/>
          <a:p>
            <a:fld id="{7C1845D0-53D4-4312-8F17-71CDCA72431A}" type="slidenum">
              <a:rPr lang="en-GB" smtClean="0"/>
              <a:t>26</a:t>
            </a:fld>
            <a:endParaRPr lang="en-GB"/>
          </a:p>
        </p:txBody>
      </p:sp>
    </p:spTree>
    <p:extLst>
      <p:ext uri="{BB962C8B-B14F-4D97-AF65-F5344CB8AC3E}">
        <p14:creationId xmlns:p14="http://schemas.microsoft.com/office/powerpoint/2010/main" val="247892170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27</a:t>
            </a:fld>
            <a:endParaRPr lang="en-GB"/>
          </a:p>
        </p:txBody>
      </p:sp>
    </p:spTree>
    <p:extLst>
      <p:ext uri="{BB962C8B-B14F-4D97-AF65-F5344CB8AC3E}">
        <p14:creationId xmlns:p14="http://schemas.microsoft.com/office/powerpoint/2010/main" val="240325536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28</a:t>
            </a:fld>
            <a:endParaRPr lang="en-GB"/>
          </a:p>
        </p:txBody>
      </p:sp>
    </p:spTree>
    <p:extLst>
      <p:ext uri="{BB962C8B-B14F-4D97-AF65-F5344CB8AC3E}">
        <p14:creationId xmlns:p14="http://schemas.microsoft.com/office/powerpoint/2010/main" val="357366325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29</a:t>
            </a:fld>
            <a:endParaRPr lang="en-GB"/>
          </a:p>
        </p:txBody>
      </p:sp>
    </p:spTree>
    <p:extLst>
      <p:ext uri="{BB962C8B-B14F-4D97-AF65-F5344CB8AC3E}">
        <p14:creationId xmlns:p14="http://schemas.microsoft.com/office/powerpoint/2010/main" val="272988224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30</a:t>
            </a:fld>
            <a:endParaRPr lang="en-GB"/>
          </a:p>
        </p:txBody>
      </p:sp>
    </p:spTree>
    <p:extLst>
      <p:ext uri="{BB962C8B-B14F-4D97-AF65-F5344CB8AC3E}">
        <p14:creationId xmlns:p14="http://schemas.microsoft.com/office/powerpoint/2010/main" val="282523014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also have audiovisual resources such as BoB, Academic Video Online, and Henry Stewart Talks.</a:t>
            </a:r>
          </a:p>
        </p:txBody>
      </p:sp>
      <p:sp>
        <p:nvSpPr>
          <p:cNvPr id="4" name="Slide Number Placeholder 3"/>
          <p:cNvSpPr>
            <a:spLocks noGrp="1"/>
          </p:cNvSpPr>
          <p:nvPr>
            <p:ph type="sldNum" sz="quarter" idx="5"/>
          </p:nvPr>
        </p:nvSpPr>
        <p:spPr/>
        <p:txBody>
          <a:bodyPr/>
          <a:lstStyle/>
          <a:p>
            <a:fld id="{7C1845D0-53D4-4312-8F17-71CDCA72431A}" type="slidenum">
              <a:rPr lang="en-GB" smtClean="0"/>
              <a:t>31</a:t>
            </a:fld>
            <a:endParaRPr lang="en-GB"/>
          </a:p>
        </p:txBody>
      </p:sp>
    </p:spTree>
    <p:extLst>
      <p:ext uri="{BB962C8B-B14F-4D97-AF65-F5344CB8AC3E}">
        <p14:creationId xmlns:p14="http://schemas.microsoft.com/office/powerpoint/2010/main" val="93446099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Cite them right is our referencing database.  We base our own referencing handbooks on Cite them right so there shouldn’t be any contradiction with the styles.  Just click on the Choose your referencing style link and select Harvard.  On this page listed on the left hand side are examples of types of things you may want to reference with examples of how it should be laid out in the reference list and in the body of your assignment.</a:t>
            </a:r>
          </a:p>
        </p:txBody>
      </p:sp>
      <p:sp>
        <p:nvSpPr>
          <p:cNvPr id="4" name="Slide Number Placeholder 3"/>
          <p:cNvSpPr>
            <a:spLocks noGrp="1"/>
          </p:cNvSpPr>
          <p:nvPr>
            <p:ph type="sldNum" sz="quarter" idx="5"/>
          </p:nvPr>
        </p:nvSpPr>
        <p:spPr/>
        <p:txBody>
          <a:bodyPr/>
          <a:lstStyle/>
          <a:p>
            <a:fld id="{7C1845D0-53D4-4312-8F17-71CDCA72431A}" type="slidenum">
              <a:rPr lang="en-GB" smtClean="0"/>
              <a:t>32</a:t>
            </a:fld>
            <a:endParaRPr lang="en-GB"/>
          </a:p>
        </p:txBody>
      </p:sp>
    </p:spTree>
    <p:extLst>
      <p:ext uri="{BB962C8B-B14F-4D97-AF65-F5344CB8AC3E}">
        <p14:creationId xmlns:p14="http://schemas.microsoft.com/office/powerpoint/2010/main" val="54352651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Browzine is another way to look for journals we subscribe to and you will find this in the search ejournal tab at the top of the catalogue.  You can browse journals and save them to your online bookshelf and create alerts when new issues are published.</a:t>
            </a:r>
          </a:p>
        </p:txBody>
      </p:sp>
      <p:sp>
        <p:nvSpPr>
          <p:cNvPr id="4" name="Slide Number Placeholder 3"/>
          <p:cNvSpPr>
            <a:spLocks noGrp="1"/>
          </p:cNvSpPr>
          <p:nvPr>
            <p:ph type="sldNum" sz="quarter" idx="5"/>
          </p:nvPr>
        </p:nvSpPr>
        <p:spPr/>
        <p:txBody>
          <a:bodyPr/>
          <a:lstStyle/>
          <a:p>
            <a:fld id="{7C1845D0-53D4-4312-8F17-71CDCA72431A}" type="slidenum">
              <a:rPr lang="en-GB" smtClean="0"/>
              <a:t>33</a:t>
            </a:fld>
            <a:endParaRPr lang="en-GB"/>
          </a:p>
        </p:txBody>
      </p:sp>
    </p:spTree>
    <p:extLst>
      <p:ext uri="{BB962C8B-B14F-4D97-AF65-F5344CB8AC3E}">
        <p14:creationId xmlns:p14="http://schemas.microsoft.com/office/powerpoint/2010/main" val="259958201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Either use the search box or browse by subject to see a list of journal titles</a:t>
            </a:r>
          </a:p>
        </p:txBody>
      </p:sp>
      <p:sp>
        <p:nvSpPr>
          <p:cNvPr id="4" name="Slide Number Placeholder 3"/>
          <p:cNvSpPr>
            <a:spLocks noGrp="1"/>
          </p:cNvSpPr>
          <p:nvPr>
            <p:ph type="sldNum" sz="quarter" idx="5"/>
          </p:nvPr>
        </p:nvSpPr>
        <p:spPr/>
        <p:txBody>
          <a:bodyPr/>
          <a:lstStyle/>
          <a:p>
            <a:fld id="{7C1845D0-53D4-4312-8F17-71CDCA72431A}" type="slidenum">
              <a:rPr lang="en-GB" smtClean="0"/>
              <a:t>34</a:t>
            </a:fld>
            <a:endParaRPr lang="en-GB"/>
          </a:p>
        </p:txBody>
      </p:sp>
    </p:spTree>
    <p:extLst>
      <p:ext uri="{BB962C8B-B14F-4D97-AF65-F5344CB8AC3E}">
        <p14:creationId xmlns:p14="http://schemas.microsoft.com/office/powerpoint/2010/main" val="271882349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of the library resources also have apps that you can use to avoid having to log in each time.</a:t>
            </a:r>
          </a:p>
        </p:txBody>
      </p:sp>
      <p:sp>
        <p:nvSpPr>
          <p:cNvPr id="4" name="Slide Number Placeholder 3"/>
          <p:cNvSpPr>
            <a:spLocks noGrp="1"/>
          </p:cNvSpPr>
          <p:nvPr>
            <p:ph type="sldNum" sz="quarter" idx="5"/>
          </p:nvPr>
        </p:nvSpPr>
        <p:spPr/>
        <p:txBody>
          <a:bodyPr/>
          <a:lstStyle/>
          <a:p>
            <a:fld id="{7C1845D0-53D4-4312-8F17-71CDCA72431A}" type="slidenum">
              <a:rPr lang="en-GB" smtClean="0"/>
              <a:t>35</a:t>
            </a:fld>
            <a:endParaRPr lang="en-GB"/>
          </a:p>
        </p:txBody>
      </p:sp>
    </p:spTree>
    <p:extLst>
      <p:ext uri="{BB962C8B-B14F-4D97-AF65-F5344CB8AC3E}">
        <p14:creationId xmlns:p14="http://schemas.microsoft.com/office/powerpoint/2010/main" val="61870134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Remember that help is always available and you are free to contact myself on the email onscreen for any advice or help in using any of our library resources.  </a:t>
            </a:r>
          </a:p>
        </p:txBody>
      </p:sp>
      <p:sp>
        <p:nvSpPr>
          <p:cNvPr id="4" name="Slide Number Placeholder 3"/>
          <p:cNvSpPr>
            <a:spLocks noGrp="1"/>
          </p:cNvSpPr>
          <p:nvPr>
            <p:ph type="sldNum" sz="quarter" idx="5"/>
          </p:nvPr>
        </p:nvSpPr>
        <p:spPr/>
        <p:txBody>
          <a:bodyPr/>
          <a:lstStyle/>
          <a:p>
            <a:fld id="{7C1845D0-53D4-4312-8F17-71CDCA72431A}" type="slidenum">
              <a:rPr lang="en-GB" smtClean="0"/>
              <a:t>36</a:t>
            </a:fld>
            <a:endParaRPr lang="en-GB"/>
          </a:p>
        </p:txBody>
      </p:sp>
    </p:spTree>
    <p:extLst>
      <p:ext uri="{BB962C8B-B14F-4D97-AF65-F5344CB8AC3E}">
        <p14:creationId xmlns:p14="http://schemas.microsoft.com/office/powerpoint/2010/main" val="18713477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are also on social media if you wish to follow us for any updates on events happening in the library.  Thank you for listening.</a:t>
            </a:r>
          </a:p>
        </p:txBody>
      </p:sp>
      <p:sp>
        <p:nvSpPr>
          <p:cNvPr id="4" name="Slide Number Placeholder 3"/>
          <p:cNvSpPr>
            <a:spLocks noGrp="1"/>
          </p:cNvSpPr>
          <p:nvPr>
            <p:ph type="sldNum" sz="quarter" idx="5"/>
          </p:nvPr>
        </p:nvSpPr>
        <p:spPr/>
        <p:txBody>
          <a:bodyPr/>
          <a:lstStyle/>
          <a:p>
            <a:fld id="{7C1845D0-53D4-4312-8F17-71CDCA72431A}" type="slidenum">
              <a:rPr lang="en-GB" smtClean="0"/>
              <a:t>37</a:t>
            </a:fld>
            <a:endParaRPr lang="en-GB"/>
          </a:p>
        </p:txBody>
      </p:sp>
    </p:spTree>
    <p:extLst>
      <p:ext uri="{BB962C8B-B14F-4D97-AF65-F5344CB8AC3E}">
        <p14:creationId xmlns:p14="http://schemas.microsoft.com/office/powerpoint/2010/main" val="40567874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EB0B63-3391-E71E-9459-1C6EFD402797}"/>
              </a:ext>
            </a:extLst>
          </p:cNvPr>
          <p:cNvSpPr>
            <a:spLocks noGrp="1"/>
          </p:cNvSpPr>
          <p:nvPr>
            <p:ph type="title"/>
          </p:nvPr>
        </p:nvSpPr>
        <p:spPr/>
        <p:txBody>
          <a:bodyPr>
            <a:normAutofit/>
          </a:bodyPr>
          <a:lstStyle>
            <a:lvl1pPr>
              <a:defRPr sz="4800"/>
            </a:lvl1pPr>
          </a:lstStyle>
          <a:p>
            <a:r>
              <a:rPr lang="en-US" dirty="0"/>
              <a:t>Click to edit Master title style</a:t>
            </a:r>
            <a:endParaRPr lang="en-GB" dirty="0"/>
          </a:p>
        </p:txBody>
      </p:sp>
      <p:sp>
        <p:nvSpPr>
          <p:cNvPr id="3" name="Content Placeholder 2">
            <a:extLst>
              <a:ext uri="{FF2B5EF4-FFF2-40B4-BE49-F238E27FC236}">
                <a16:creationId xmlns:a16="http://schemas.microsoft.com/office/drawing/2014/main" id="{CA4BABBD-357F-BAF6-A597-B6E359911AB7}"/>
              </a:ext>
            </a:extLst>
          </p:cNvPr>
          <p:cNvSpPr>
            <a:spLocks noGrp="1"/>
          </p:cNvSpPr>
          <p:nvPr>
            <p:ph idx="1"/>
          </p:nvPr>
        </p:nvSpPr>
        <p:spPr>
          <a:xfrm>
            <a:off x="623888" y="1847850"/>
            <a:ext cx="10944224" cy="3867150"/>
          </a:xfrm>
        </p:spPr>
        <p:txBody>
          <a:bodyPr/>
          <a:lstStyle>
            <a:lvl1pPr>
              <a:lnSpc>
                <a:spcPct val="114000"/>
              </a:lnSpc>
              <a:defRPr/>
            </a:lvl1pPr>
            <a:lvl2pPr>
              <a:lnSpc>
                <a:spcPct val="114000"/>
              </a:lnSpc>
              <a:defRPr/>
            </a:lvl2pPr>
            <a:lvl3pPr>
              <a:lnSpc>
                <a:spcPct val="114000"/>
              </a:lnSpc>
              <a:defRPr/>
            </a:lvl3pPr>
            <a:lvl4pPr>
              <a:lnSpc>
                <a:spcPct val="114000"/>
              </a:lnSpc>
              <a:defRPr/>
            </a:lvl4pPr>
            <a:lvl5pPr>
              <a:lnSpc>
                <a:spcPct val="114000"/>
              </a:lnSpc>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a:extLst>
              <a:ext uri="{FF2B5EF4-FFF2-40B4-BE49-F238E27FC236}">
                <a16:creationId xmlns:a16="http://schemas.microsoft.com/office/drawing/2014/main" id="{5EBBEE42-5883-AF75-1E4F-C53036DFE6B0}"/>
              </a:ext>
            </a:extLst>
          </p:cNvPr>
          <p:cNvSpPr>
            <a:spLocks noGrp="1"/>
          </p:cNvSpPr>
          <p:nvPr>
            <p:ph type="dt" sz="half" idx="10"/>
          </p:nvPr>
        </p:nvSpPr>
        <p:spPr/>
        <p:txBody>
          <a:bodyPr/>
          <a:lstStyle/>
          <a:p>
            <a:fld id="{3FC1D638-489A-418B-AA0C-4E7EDA570E54}" type="datetimeFigureOut">
              <a:rPr lang="en-GB" smtClean="0"/>
              <a:t>26/02/2025</a:t>
            </a:fld>
            <a:endParaRPr lang="en-GB" dirty="0"/>
          </a:p>
        </p:txBody>
      </p:sp>
      <p:sp>
        <p:nvSpPr>
          <p:cNvPr id="5" name="Footer Placeholder 4">
            <a:extLst>
              <a:ext uri="{FF2B5EF4-FFF2-40B4-BE49-F238E27FC236}">
                <a16:creationId xmlns:a16="http://schemas.microsoft.com/office/drawing/2014/main" id="{D12615F0-08CC-EFE2-CB68-93F1D3D5459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DC2CF72-D11F-6BB7-1913-655CF398C5DF}"/>
              </a:ext>
            </a:extLst>
          </p:cNvPr>
          <p:cNvSpPr>
            <a:spLocks noGrp="1"/>
          </p:cNvSpPr>
          <p:nvPr>
            <p:ph type="sldNum" sz="quarter" idx="12"/>
          </p:nvPr>
        </p:nvSpPr>
        <p:spPr/>
        <p:txBody>
          <a:bodyPr/>
          <a:lstStyle/>
          <a:p>
            <a:fld id="{A2061BDF-B68E-4366-A2B5-9F55BDCBD935}" type="slidenum">
              <a:rPr lang="en-GB" smtClean="0"/>
              <a:t>‹#›</a:t>
            </a:fld>
            <a:endParaRPr lang="en-GB" dirty="0"/>
          </a:p>
        </p:txBody>
      </p:sp>
    </p:spTree>
    <p:extLst>
      <p:ext uri="{BB962C8B-B14F-4D97-AF65-F5344CB8AC3E}">
        <p14:creationId xmlns:p14="http://schemas.microsoft.com/office/powerpoint/2010/main" val="13383789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A77B26-FFEF-845F-2953-1DCB444781F7}"/>
              </a:ext>
            </a:extLst>
          </p:cNvPr>
          <p:cNvSpPr>
            <a:spLocks noGrp="1"/>
          </p:cNvSpPr>
          <p:nvPr>
            <p:ph type="title"/>
          </p:nvPr>
        </p:nvSpPr>
        <p:spPr/>
        <p:txBody>
          <a:bodyPr>
            <a:normAutofit/>
          </a:bodyPr>
          <a:lstStyle>
            <a:lvl1pPr>
              <a:defRPr sz="4800"/>
            </a:lvl1pPr>
          </a:lstStyle>
          <a:p>
            <a:r>
              <a:rPr lang="en-US" dirty="0"/>
              <a:t>Click to edit Master title style</a:t>
            </a:r>
            <a:endParaRPr lang="en-GB" dirty="0"/>
          </a:p>
        </p:txBody>
      </p:sp>
      <p:sp>
        <p:nvSpPr>
          <p:cNvPr id="3" name="Date Placeholder 2">
            <a:extLst>
              <a:ext uri="{FF2B5EF4-FFF2-40B4-BE49-F238E27FC236}">
                <a16:creationId xmlns:a16="http://schemas.microsoft.com/office/drawing/2014/main" id="{10787DA5-9F19-9650-E113-21B920E96882}"/>
              </a:ext>
            </a:extLst>
          </p:cNvPr>
          <p:cNvSpPr>
            <a:spLocks noGrp="1"/>
          </p:cNvSpPr>
          <p:nvPr>
            <p:ph type="dt" sz="half" idx="10"/>
          </p:nvPr>
        </p:nvSpPr>
        <p:spPr/>
        <p:txBody>
          <a:bodyPr/>
          <a:lstStyle/>
          <a:p>
            <a:fld id="{3FC1D638-489A-418B-AA0C-4E7EDA570E54}" type="datetimeFigureOut">
              <a:rPr lang="en-GB" smtClean="0"/>
              <a:t>26/02/2025</a:t>
            </a:fld>
            <a:endParaRPr lang="en-GB" dirty="0"/>
          </a:p>
        </p:txBody>
      </p:sp>
      <p:sp>
        <p:nvSpPr>
          <p:cNvPr id="4" name="Footer Placeholder 3">
            <a:extLst>
              <a:ext uri="{FF2B5EF4-FFF2-40B4-BE49-F238E27FC236}">
                <a16:creationId xmlns:a16="http://schemas.microsoft.com/office/drawing/2014/main" id="{4451072E-BE1E-FC1A-63F3-8A0523D95B59}"/>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AD6F49BA-D21B-2F2F-3410-E117D1F975AD}"/>
              </a:ext>
            </a:extLst>
          </p:cNvPr>
          <p:cNvSpPr>
            <a:spLocks noGrp="1"/>
          </p:cNvSpPr>
          <p:nvPr>
            <p:ph type="sldNum" sz="quarter" idx="12"/>
          </p:nvPr>
        </p:nvSpPr>
        <p:spPr/>
        <p:txBody>
          <a:bodyPr/>
          <a:lstStyle/>
          <a:p>
            <a:fld id="{A2061BDF-B68E-4366-A2B5-9F55BDCBD935}" type="slidenum">
              <a:rPr lang="en-GB" smtClean="0"/>
              <a:t>‹#›</a:t>
            </a:fld>
            <a:endParaRPr lang="en-GB" dirty="0"/>
          </a:p>
        </p:txBody>
      </p:sp>
    </p:spTree>
    <p:extLst>
      <p:ext uri="{BB962C8B-B14F-4D97-AF65-F5344CB8AC3E}">
        <p14:creationId xmlns:p14="http://schemas.microsoft.com/office/powerpoint/2010/main" val="15388239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Title">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772A1C8-B8AF-8231-D3B3-967A36041B86}"/>
              </a:ext>
            </a:extLst>
          </p:cNvPr>
          <p:cNvSpPr>
            <a:spLocks noGrp="1"/>
          </p:cNvSpPr>
          <p:nvPr>
            <p:ph type="dt" sz="half" idx="10"/>
          </p:nvPr>
        </p:nvSpPr>
        <p:spPr/>
        <p:txBody>
          <a:bodyPr/>
          <a:lstStyle/>
          <a:p>
            <a:fld id="{3FC1D638-489A-418B-AA0C-4E7EDA570E54}" type="datetimeFigureOut">
              <a:rPr lang="en-GB" smtClean="0"/>
              <a:t>26/02/2025</a:t>
            </a:fld>
            <a:endParaRPr lang="en-GB" dirty="0"/>
          </a:p>
        </p:txBody>
      </p:sp>
      <p:sp>
        <p:nvSpPr>
          <p:cNvPr id="3" name="Footer Placeholder 2">
            <a:extLst>
              <a:ext uri="{FF2B5EF4-FFF2-40B4-BE49-F238E27FC236}">
                <a16:creationId xmlns:a16="http://schemas.microsoft.com/office/drawing/2014/main" id="{E4A4E447-138D-28BF-99F3-3D5F86549863}"/>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B2BED8B4-B671-EBA7-FD8C-92F71B04E3FA}"/>
              </a:ext>
            </a:extLst>
          </p:cNvPr>
          <p:cNvSpPr>
            <a:spLocks noGrp="1"/>
          </p:cNvSpPr>
          <p:nvPr>
            <p:ph type="sldNum" sz="quarter" idx="12"/>
          </p:nvPr>
        </p:nvSpPr>
        <p:spPr/>
        <p:txBody>
          <a:bodyPr/>
          <a:lstStyle/>
          <a:p>
            <a:fld id="{A2061BDF-B68E-4366-A2B5-9F55BDCBD935}" type="slidenum">
              <a:rPr lang="en-GB" smtClean="0"/>
              <a:t>‹#›</a:t>
            </a:fld>
            <a:endParaRPr lang="en-GB" dirty="0"/>
          </a:p>
        </p:txBody>
      </p:sp>
      <p:sp>
        <p:nvSpPr>
          <p:cNvPr id="7" name="Title 6">
            <a:extLst>
              <a:ext uri="{FF2B5EF4-FFF2-40B4-BE49-F238E27FC236}">
                <a16:creationId xmlns:a16="http://schemas.microsoft.com/office/drawing/2014/main" id="{A2B743FA-B211-45F0-A5D8-3DC3E560EE73}"/>
              </a:ext>
            </a:extLst>
          </p:cNvPr>
          <p:cNvSpPr>
            <a:spLocks noGrp="1"/>
          </p:cNvSpPr>
          <p:nvPr>
            <p:ph type="title"/>
          </p:nvPr>
        </p:nvSpPr>
        <p:spPr>
          <a:xfrm>
            <a:off x="637032" y="2537618"/>
            <a:ext cx="5458968" cy="2107534"/>
          </a:xfrm>
        </p:spPr>
        <p:txBody>
          <a:bodyPr>
            <a:noAutofit/>
          </a:bodyPr>
          <a:lstStyle>
            <a:lvl1pPr>
              <a:defRPr sz="4800">
                <a:solidFill>
                  <a:schemeClr val="bg1"/>
                </a:solidFill>
              </a:defRPr>
            </a:lvl1pPr>
          </a:lstStyle>
          <a:p>
            <a:r>
              <a:rPr lang="en-US" dirty="0"/>
              <a:t>Click to edit Master title style</a:t>
            </a:r>
            <a:endParaRPr lang="en-GB" dirty="0"/>
          </a:p>
        </p:txBody>
      </p:sp>
    </p:spTree>
    <p:extLst>
      <p:ext uri="{BB962C8B-B14F-4D97-AF65-F5344CB8AC3E}">
        <p14:creationId xmlns:p14="http://schemas.microsoft.com/office/powerpoint/2010/main" val="1428173855"/>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93" userDrawn="1">
          <p15:clr>
            <a:srgbClr val="FBAE40"/>
          </p15:clr>
        </p15:guide>
        <p15:guide id="3" pos="4203" userDrawn="1">
          <p15:clr>
            <a:srgbClr val="FBAE40"/>
          </p15:clr>
        </p15:guide>
        <p15:guide id="4" pos="7287"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picTx" preserve="1">
  <p:cSld name="Text with small image on righ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83B986-4A2C-A288-BEE6-3E251AA61BE5}"/>
              </a:ext>
            </a:extLst>
          </p:cNvPr>
          <p:cNvSpPr>
            <a:spLocks noGrp="1"/>
          </p:cNvSpPr>
          <p:nvPr>
            <p:ph type="title"/>
          </p:nvPr>
        </p:nvSpPr>
        <p:spPr>
          <a:xfrm>
            <a:off x="623888" y="457200"/>
            <a:ext cx="5472112" cy="1600200"/>
          </a:xfrm>
        </p:spPr>
        <p:txBody>
          <a:bodyPr anchor="t">
            <a:noAutofit/>
          </a:bodyPr>
          <a:lstStyle>
            <a:lvl1pPr>
              <a:defRPr sz="4800"/>
            </a:lvl1pPr>
          </a:lstStyle>
          <a:p>
            <a:r>
              <a:rPr lang="en-US" dirty="0"/>
              <a:t>Click to edit Master title style</a:t>
            </a:r>
            <a:endParaRPr lang="en-GB" dirty="0"/>
          </a:p>
        </p:txBody>
      </p:sp>
      <p:sp>
        <p:nvSpPr>
          <p:cNvPr id="3" name="Picture Placeholder 2">
            <a:extLst>
              <a:ext uri="{FF2B5EF4-FFF2-40B4-BE49-F238E27FC236}">
                <a16:creationId xmlns:a16="http://schemas.microsoft.com/office/drawing/2014/main" id="{8C0E1A92-C114-0BD3-AA4F-4B1C5D2C3CD1}"/>
              </a:ext>
            </a:extLst>
          </p:cNvPr>
          <p:cNvSpPr>
            <a:spLocks noGrp="1"/>
          </p:cNvSpPr>
          <p:nvPr>
            <p:ph type="pic" idx="1"/>
          </p:nvPr>
        </p:nvSpPr>
        <p:spPr>
          <a:xfrm>
            <a:off x="6719888" y="622300"/>
            <a:ext cx="4848225" cy="4452938"/>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410A6CE5-7864-9438-6489-8D951F53BB3B}"/>
              </a:ext>
            </a:extLst>
          </p:cNvPr>
          <p:cNvSpPr>
            <a:spLocks noGrp="1"/>
          </p:cNvSpPr>
          <p:nvPr>
            <p:ph type="body" sz="half" idx="2"/>
          </p:nvPr>
        </p:nvSpPr>
        <p:spPr>
          <a:xfrm>
            <a:off x="623888" y="2057400"/>
            <a:ext cx="5472112" cy="3401568"/>
          </a:xfrm>
        </p:spPr>
        <p:txBody>
          <a:bodyPr>
            <a:normAutofit/>
          </a:bodyPr>
          <a:lstStyle>
            <a:lvl1pPr marL="0" indent="0">
              <a:lnSpc>
                <a:spcPct val="114000"/>
              </a:lnSpc>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C35B3B1-6088-71AB-6863-B1E0BBF98FEC}"/>
              </a:ext>
            </a:extLst>
          </p:cNvPr>
          <p:cNvSpPr>
            <a:spLocks noGrp="1"/>
          </p:cNvSpPr>
          <p:nvPr>
            <p:ph type="dt" sz="half" idx="10"/>
          </p:nvPr>
        </p:nvSpPr>
        <p:spPr/>
        <p:txBody>
          <a:bodyPr/>
          <a:lstStyle/>
          <a:p>
            <a:fld id="{3FC1D638-489A-418B-AA0C-4E7EDA570E54}" type="datetimeFigureOut">
              <a:rPr lang="en-GB" smtClean="0"/>
              <a:t>26/02/2025</a:t>
            </a:fld>
            <a:endParaRPr lang="en-GB" dirty="0"/>
          </a:p>
        </p:txBody>
      </p:sp>
      <p:sp>
        <p:nvSpPr>
          <p:cNvPr id="6" name="Footer Placeholder 5">
            <a:extLst>
              <a:ext uri="{FF2B5EF4-FFF2-40B4-BE49-F238E27FC236}">
                <a16:creationId xmlns:a16="http://schemas.microsoft.com/office/drawing/2014/main" id="{7F3A0604-BE90-2F50-4701-E9FB5FB907D7}"/>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9284A224-6105-9F08-4756-67F5D8E83FE9}"/>
              </a:ext>
            </a:extLst>
          </p:cNvPr>
          <p:cNvSpPr>
            <a:spLocks noGrp="1"/>
          </p:cNvSpPr>
          <p:nvPr>
            <p:ph type="sldNum" sz="quarter" idx="12"/>
          </p:nvPr>
        </p:nvSpPr>
        <p:spPr/>
        <p:txBody>
          <a:bodyPr/>
          <a:lstStyle/>
          <a:p>
            <a:fld id="{A2061BDF-B68E-4366-A2B5-9F55BDCBD935}" type="slidenum">
              <a:rPr lang="en-GB" smtClean="0"/>
              <a:t>‹#›</a:t>
            </a:fld>
            <a:endParaRPr lang="en-GB" dirty="0"/>
          </a:p>
        </p:txBody>
      </p:sp>
    </p:spTree>
    <p:extLst>
      <p:ext uri="{BB962C8B-B14F-4D97-AF65-F5344CB8AC3E}">
        <p14:creationId xmlns:p14="http://schemas.microsoft.com/office/powerpoint/2010/main" val="5623176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picTx" preserve="1">
  <p:cSld name="Text with small image on lef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83B986-4A2C-A288-BEE6-3E251AA61BE5}"/>
              </a:ext>
            </a:extLst>
          </p:cNvPr>
          <p:cNvSpPr>
            <a:spLocks noGrp="1"/>
          </p:cNvSpPr>
          <p:nvPr>
            <p:ph type="title"/>
          </p:nvPr>
        </p:nvSpPr>
        <p:spPr>
          <a:xfrm>
            <a:off x="6096001" y="622300"/>
            <a:ext cx="5472112" cy="1600200"/>
          </a:xfrm>
        </p:spPr>
        <p:txBody>
          <a:bodyPr anchor="t">
            <a:noAutofit/>
          </a:bodyPr>
          <a:lstStyle>
            <a:lvl1pPr>
              <a:defRPr sz="4800"/>
            </a:lvl1pPr>
          </a:lstStyle>
          <a:p>
            <a:r>
              <a:rPr lang="en-US" dirty="0"/>
              <a:t>Click to edit Master title style</a:t>
            </a:r>
            <a:endParaRPr lang="en-GB" dirty="0"/>
          </a:p>
        </p:txBody>
      </p:sp>
      <p:sp>
        <p:nvSpPr>
          <p:cNvPr id="3" name="Picture Placeholder 2">
            <a:extLst>
              <a:ext uri="{FF2B5EF4-FFF2-40B4-BE49-F238E27FC236}">
                <a16:creationId xmlns:a16="http://schemas.microsoft.com/office/drawing/2014/main" id="{8C0E1A92-C114-0BD3-AA4F-4B1C5D2C3CD1}"/>
              </a:ext>
            </a:extLst>
          </p:cNvPr>
          <p:cNvSpPr>
            <a:spLocks noGrp="1"/>
          </p:cNvSpPr>
          <p:nvPr>
            <p:ph type="pic" idx="1"/>
          </p:nvPr>
        </p:nvSpPr>
        <p:spPr>
          <a:xfrm>
            <a:off x="623888" y="622300"/>
            <a:ext cx="4848225" cy="4452938"/>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410A6CE5-7864-9438-6489-8D951F53BB3B}"/>
              </a:ext>
            </a:extLst>
          </p:cNvPr>
          <p:cNvSpPr>
            <a:spLocks noGrp="1"/>
          </p:cNvSpPr>
          <p:nvPr>
            <p:ph type="body" sz="half" idx="2"/>
          </p:nvPr>
        </p:nvSpPr>
        <p:spPr>
          <a:xfrm>
            <a:off x="6096001" y="2222500"/>
            <a:ext cx="5472112" cy="3401568"/>
          </a:xfrm>
        </p:spPr>
        <p:txBody>
          <a:bodyPr>
            <a:normAutofit/>
          </a:bodyPr>
          <a:lstStyle>
            <a:lvl1pPr marL="0" indent="0">
              <a:lnSpc>
                <a:spcPct val="114000"/>
              </a:lnSpc>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C35B3B1-6088-71AB-6863-B1E0BBF98FEC}"/>
              </a:ext>
            </a:extLst>
          </p:cNvPr>
          <p:cNvSpPr>
            <a:spLocks noGrp="1"/>
          </p:cNvSpPr>
          <p:nvPr>
            <p:ph type="dt" sz="half" idx="10"/>
          </p:nvPr>
        </p:nvSpPr>
        <p:spPr/>
        <p:txBody>
          <a:bodyPr/>
          <a:lstStyle/>
          <a:p>
            <a:fld id="{3FC1D638-489A-418B-AA0C-4E7EDA570E54}" type="datetimeFigureOut">
              <a:rPr lang="en-GB" smtClean="0"/>
              <a:t>26/02/2025</a:t>
            </a:fld>
            <a:endParaRPr lang="en-GB" dirty="0"/>
          </a:p>
        </p:txBody>
      </p:sp>
      <p:sp>
        <p:nvSpPr>
          <p:cNvPr id="6" name="Footer Placeholder 5">
            <a:extLst>
              <a:ext uri="{FF2B5EF4-FFF2-40B4-BE49-F238E27FC236}">
                <a16:creationId xmlns:a16="http://schemas.microsoft.com/office/drawing/2014/main" id="{7F3A0604-BE90-2F50-4701-E9FB5FB907D7}"/>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9284A224-6105-9F08-4756-67F5D8E83FE9}"/>
              </a:ext>
            </a:extLst>
          </p:cNvPr>
          <p:cNvSpPr>
            <a:spLocks noGrp="1"/>
          </p:cNvSpPr>
          <p:nvPr>
            <p:ph type="sldNum" sz="quarter" idx="12"/>
          </p:nvPr>
        </p:nvSpPr>
        <p:spPr/>
        <p:txBody>
          <a:bodyPr/>
          <a:lstStyle/>
          <a:p>
            <a:fld id="{A2061BDF-B68E-4366-A2B5-9F55BDCBD935}" type="slidenum">
              <a:rPr lang="en-GB" smtClean="0"/>
              <a:t>‹#›</a:t>
            </a:fld>
            <a:endParaRPr lang="en-GB" dirty="0"/>
          </a:p>
        </p:txBody>
      </p:sp>
    </p:spTree>
    <p:extLst>
      <p:ext uri="{BB962C8B-B14F-4D97-AF65-F5344CB8AC3E}">
        <p14:creationId xmlns:p14="http://schemas.microsoft.com/office/powerpoint/2010/main" val="34312769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picTx" preserve="1">
  <p:cSld name="Thin image on lef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83B986-4A2C-A288-BEE6-3E251AA61BE5}"/>
              </a:ext>
            </a:extLst>
          </p:cNvPr>
          <p:cNvSpPr>
            <a:spLocks noGrp="1"/>
          </p:cNvSpPr>
          <p:nvPr>
            <p:ph type="title"/>
          </p:nvPr>
        </p:nvSpPr>
        <p:spPr>
          <a:xfrm>
            <a:off x="4038600" y="622300"/>
            <a:ext cx="7529513" cy="1600200"/>
          </a:xfrm>
        </p:spPr>
        <p:txBody>
          <a:bodyPr anchor="t">
            <a:noAutofit/>
          </a:bodyPr>
          <a:lstStyle>
            <a:lvl1pPr>
              <a:defRPr sz="4800"/>
            </a:lvl1pPr>
          </a:lstStyle>
          <a:p>
            <a:r>
              <a:rPr lang="en-US" dirty="0"/>
              <a:t>Click to edit Master title style</a:t>
            </a:r>
            <a:endParaRPr lang="en-GB" dirty="0"/>
          </a:p>
        </p:txBody>
      </p:sp>
      <p:sp>
        <p:nvSpPr>
          <p:cNvPr id="3" name="Picture Placeholder 2">
            <a:extLst>
              <a:ext uri="{FF2B5EF4-FFF2-40B4-BE49-F238E27FC236}">
                <a16:creationId xmlns:a16="http://schemas.microsoft.com/office/drawing/2014/main" id="{8C0E1A92-C114-0BD3-AA4F-4B1C5D2C3CD1}"/>
              </a:ext>
            </a:extLst>
          </p:cNvPr>
          <p:cNvSpPr>
            <a:spLocks noGrp="1"/>
          </p:cNvSpPr>
          <p:nvPr>
            <p:ph type="pic" idx="1"/>
          </p:nvPr>
        </p:nvSpPr>
        <p:spPr>
          <a:xfrm>
            <a:off x="1" y="0"/>
            <a:ext cx="3803904" cy="5715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410A6CE5-7864-9438-6489-8D951F53BB3B}"/>
              </a:ext>
            </a:extLst>
          </p:cNvPr>
          <p:cNvSpPr>
            <a:spLocks noGrp="1"/>
          </p:cNvSpPr>
          <p:nvPr>
            <p:ph type="body" sz="half" idx="2"/>
          </p:nvPr>
        </p:nvSpPr>
        <p:spPr>
          <a:xfrm>
            <a:off x="4038600" y="2222500"/>
            <a:ext cx="7529513" cy="3401568"/>
          </a:xfrm>
        </p:spPr>
        <p:txBody>
          <a:bodyPr>
            <a:normAutofit/>
          </a:bodyPr>
          <a:lstStyle>
            <a:lvl1pPr marL="0" indent="0">
              <a:lnSpc>
                <a:spcPct val="114000"/>
              </a:lnSpc>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C35B3B1-6088-71AB-6863-B1E0BBF98FEC}"/>
              </a:ext>
            </a:extLst>
          </p:cNvPr>
          <p:cNvSpPr>
            <a:spLocks noGrp="1"/>
          </p:cNvSpPr>
          <p:nvPr>
            <p:ph type="dt" sz="half" idx="10"/>
          </p:nvPr>
        </p:nvSpPr>
        <p:spPr/>
        <p:txBody>
          <a:bodyPr/>
          <a:lstStyle/>
          <a:p>
            <a:fld id="{3FC1D638-489A-418B-AA0C-4E7EDA570E54}" type="datetimeFigureOut">
              <a:rPr lang="en-GB" smtClean="0"/>
              <a:t>26/02/2025</a:t>
            </a:fld>
            <a:endParaRPr lang="en-GB" dirty="0"/>
          </a:p>
        </p:txBody>
      </p:sp>
      <p:sp>
        <p:nvSpPr>
          <p:cNvPr id="6" name="Footer Placeholder 5">
            <a:extLst>
              <a:ext uri="{FF2B5EF4-FFF2-40B4-BE49-F238E27FC236}">
                <a16:creationId xmlns:a16="http://schemas.microsoft.com/office/drawing/2014/main" id="{7F3A0604-BE90-2F50-4701-E9FB5FB907D7}"/>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9284A224-6105-9F08-4756-67F5D8E83FE9}"/>
              </a:ext>
            </a:extLst>
          </p:cNvPr>
          <p:cNvSpPr>
            <a:spLocks noGrp="1"/>
          </p:cNvSpPr>
          <p:nvPr>
            <p:ph type="sldNum" sz="quarter" idx="12"/>
          </p:nvPr>
        </p:nvSpPr>
        <p:spPr/>
        <p:txBody>
          <a:bodyPr/>
          <a:lstStyle/>
          <a:p>
            <a:fld id="{A2061BDF-B68E-4366-A2B5-9F55BDCBD935}" type="slidenum">
              <a:rPr lang="en-GB" smtClean="0"/>
              <a:t>‹#›</a:t>
            </a:fld>
            <a:endParaRPr lang="en-GB" dirty="0"/>
          </a:p>
        </p:txBody>
      </p:sp>
    </p:spTree>
    <p:extLst>
      <p:ext uri="{BB962C8B-B14F-4D97-AF65-F5344CB8AC3E}">
        <p14:creationId xmlns:p14="http://schemas.microsoft.com/office/powerpoint/2010/main" val="42299604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picTx" preserve="1">
  <p:cSld name="1_Thin image on righ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83B986-4A2C-A288-BEE6-3E251AA61BE5}"/>
              </a:ext>
            </a:extLst>
          </p:cNvPr>
          <p:cNvSpPr>
            <a:spLocks noGrp="1"/>
          </p:cNvSpPr>
          <p:nvPr>
            <p:ph type="title"/>
          </p:nvPr>
        </p:nvSpPr>
        <p:spPr>
          <a:xfrm>
            <a:off x="623887" y="622300"/>
            <a:ext cx="7529513" cy="1600200"/>
          </a:xfrm>
        </p:spPr>
        <p:txBody>
          <a:bodyPr anchor="t">
            <a:noAutofit/>
          </a:bodyPr>
          <a:lstStyle>
            <a:lvl1pPr>
              <a:defRPr sz="4800"/>
            </a:lvl1pPr>
          </a:lstStyle>
          <a:p>
            <a:r>
              <a:rPr lang="en-US" dirty="0"/>
              <a:t>Click to edit Master title style</a:t>
            </a:r>
            <a:endParaRPr lang="en-GB" dirty="0"/>
          </a:p>
        </p:txBody>
      </p:sp>
      <p:sp>
        <p:nvSpPr>
          <p:cNvPr id="3" name="Picture Placeholder 2">
            <a:extLst>
              <a:ext uri="{FF2B5EF4-FFF2-40B4-BE49-F238E27FC236}">
                <a16:creationId xmlns:a16="http://schemas.microsoft.com/office/drawing/2014/main" id="{8C0E1A92-C114-0BD3-AA4F-4B1C5D2C3CD1}"/>
              </a:ext>
            </a:extLst>
          </p:cNvPr>
          <p:cNvSpPr>
            <a:spLocks noGrp="1"/>
          </p:cNvSpPr>
          <p:nvPr>
            <p:ph type="pic" idx="1"/>
          </p:nvPr>
        </p:nvSpPr>
        <p:spPr>
          <a:xfrm>
            <a:off x="8388096" y="0"/>
            <a:ext cx="3803904" cy="5715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410A6CE5-7864-9438-6489-8D951F53BB3B}"/>
              </a:ext>
            </a:extLst>
          </p:cNvPr>
          <p:cNvSpPr>
            <a:spLocks noGrp="1"/>
          </p:cNvSpPr>
          <p:nvPr>
            <p:ph type="body" sz="half" idx="2"/>
          </p:nvPr>
        </p:nvSpPr>
        <p:spPr>
          <a:xfrm>
            <a:off x="623887" y="2222500"/>
            <a:ext cx="7529513" cy="3401568"/>
          </a:xfrm>
        </p:spPr>
        <p:txBody>
          <a:bodyPr>
            <a:normAutofit/>
          </a:bodyPr>
          <a:lstStyle>
            <a:lvl1pPr marL="0" indent="0">
              <a:lnSpc>
                <a:spcPct val="114000"/>
              </a:lnSpc>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C35B3B1-6088-71AB-6863-B1E0BBF98FEC}"/>
              </a:ext>
            </a:extLst>
          </p:cNvPr>
          <p:cNvSpPr>
            <a:spLocks noGrp="1"/>
          </p:cNvSpPr>
          <p:nvPr>
            <p:ph type="dt" sz="half" idx="10"/>
          </p:nvPr>
        </p:nvSpPr>
        <p:spPr/>
        <p:txBody>
          <a:bodyPr/>
          <a:lstStyle/>
          <a:p>
            <a:fld id="{3FC1D638-489A-418B-AA0C-4E7EDA570E54}" type="datetimeFigureOut">
              <a:rPr lang="en-GB" smtClean="0"/>
              <a:t>26/02/2025</a:t>
            </a:fld>
            <a:endParaRPr lang="en-GB" dirty="0"/>
          </a:p>
        </p:txBody>
      </p:sp>
      <p:sp>
        <p:nvSpPr>
          <p:cNvPr id="6" name="Footer Placeholder 5">
            <a:extLst>
              <a:ext uri="{FF2B5EF4-FFF2-40B4-BE49-F238E27FC236}">
                <a16:creationId xmlns:a16="http://schemas.microsoft.com/office/drawing/2014/main" id="{7F3A0604-BE90-2F50-4701-E9FB5FB907D7}"/>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9284A224-6105-9F08-4756-67F5D8E83FE9}"/>
              </a:ext>
            </a:extLst>
          </p:cNvPr>
          <p:cNvSpPr>
            <a:spLocks noGrp="1"/>
          </p:cNvSpPr>
          <p:nvPr>
            <p:ph type="sldNum" sz="quarter" idx="12"/>
          </p:nvPr>
        </p:nvSpPr>
        <p:spPr/>
        <p:txBody>
          <a:bodyPr/>
          <a:lstStyle/>
          <a:p>
            <a:fld id="{A2061BDF-B68E-4366-A2B5-9F55BDCBD935}" type="slidenum">
              <a:rPr lang="en-GB" smtClean="0"/>
              <a:t>‹#›</a:t>
            </a:fld>
            <a:endParaRPr lang="en-GB" dirty="0"/>
          </a:p>
        </p:txBody>
      </p:sp>
    </p:spTree>
    <p:extLst>
      <p:ext uri="{BB962C8B-B14F-4D97-AF65-F5344CB8AC3E}">
        <p14:creationId xmlns:p14="http://schemas.microsoft.com/office/powerpoint/2010/main" val="34666647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Text on right- Dar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2C35B3B1-6088-71AB-6863-B1E0BBF98FEC}"/>
              </a:ext>
            </a:extLst>
          </p:cNvPr>
          <p:cNvSpPr>
            <a:spLocks noGrp="1"/>
          </p:cNvSpPr>
          <p:nvPr>
            <p:ph type="dt" sz="half" idx="10"/>
          </p:nvPr>
        </p:nvSpPr>
        <p:spPr/>
        <p:txBody>
          <a:bodyPr/>
          <a:lstStyle/>
          <a:p>
            <a:fld id="{3FC1D638-489A-418B-AA0C-4E7EDA570E54}" type="datetimeFigureOut">
              <a:rPr lang="en-GB" smtClean="0"/>
              <a:t>26/02/2025</a:t>
            </a:fld>
            <a:endParaRPr lang="en-GB" dirty="0"/>
          </a:p>
        </p:txBody>
      </p:sp>
      <p:sp>
        <p:nvSpPr>
          <p:cNvPr id="6" name="Footer Placeholder 5">
            <a:extLst>
              <a:ext uri="{FF2B5EF4-FFF2-40B4-BE49-F238E27FC236}">
                <a16:creationId xmlns:a16="http://schemas.microsoft.com/office/drawing/2014/main" id="{7F3A0604-BE90-2F50-4701-E9FB5FB907D7}"/>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9284A224-6105-9F08-4756-67F5D8E83FE9}"/>
              </a:ext>
            </a:extLst>
          </p:cNvPr>
          <p:cNvSpPr>
            <a:spLocks noGrp="1"/>
          </p:cNvSpPr>
          <p:nvPr>
            <p:ph type="sldNum" sz="quarter" idx="12"/>
          </p:nvPr>
        </p:nvSpPr>
        <p:spPr/>
        <p:txBody>
          <a:bodyPr/>
          <a:lstStyle/>
          <a:p>
            <a:fld id="{A2061BDF-B68E-4366-A2B5-9F55BDCBD935}" type="slidenum">
              <a:rPr lang="en-GB" smtClean="0"/>
              <a:t>‹#›</a:t>
            </a:fld>
            <a:endParaRPr lang="en-GB" dirty="0"/>
          </a:p>
        </p:txBody>
      </p:sp>
      <p:sp>
        <p:nvSpPr>
          <p:cNvPr id="8" name="Rectangle 7">
            <a:extLst>
              <a:ext uri="{FF2B5EF4-FFF2-40B4-BE49-F238E27FC236}">
                <a16:creationId xmlns:a16="http://schemas.microsoft.com/office/drawing/2014/main" id="{68AEF338-557D-4D14-A79F-488939A825F0}"/>
              </a:ext>
            </a:extLst>
          </p:cNvPr>
          <p:cNvSpPr/>
          <p:nvPr userDrawn="1"/>
        </p:nvSpPr>
        <p:spPr>
          <a:xfrm>
            <a:off x="6096000" y="11"/>
            <a:ext cx="6096000" cy="6857989"/>
          </a:xfrm>
          <a:prstGeom prst="rect">
            <a:avLst/>
          </a:prstGeom>
          <a:solidFill>
            <a:srgbClr val="013E5B"/>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bg1"/>
              </a:solidFill>
            </a:endParaRPr>
          </a:p>
        </p:txBody>
      </p:sp>
      <p:sp>
        <p:nvSpPr>
          <p:cNvPr id="2" name="Title 1">
            <a:extLst>
              <a:ext uri="{FF2B5EF4-FFF2-40B4-BE49-F238E27FC236}">
                <a16:creationId xmlns:a16="http://schemas.microsoft.com/office/drawing/2014/main" id="{E083B986-4A2C-A288-BEE6-3E251AA61BE5}"/>
              </a:ext>
            </a:extLst>
          </p:cNvPr>
          <p:cNvSpPr>
            <a:spLocks noGrp="1"/>
          </p:cNvSpPr>
          <p:nvPr>
            <p:ph type="title"/>
          </p:nvPr>
        </p:nvSpPr>
        <p:spPr>
          <a:xfrm>
            <a:off x="6466904" y="457200"/>
            <a:ext cx="5101209" cy="1600200"/>
          </a:xfrm>
        </p:spPr>
        <p:txBody>
          <a:bodyPr anchor="t">
            <a:noAutofit/>
          </a:bodyPr>
          <a:lstStyle>
            <a:lvl1pPr>
              <a:defRPr sz="4800">
                <a:solidFill>
                  <a:schemeClr val="bg1"/>
                </a:solidFill>
              </a:defRPr>
            </a:lvl1pPr>
          </a:lstStyle>
          <a:p>
            <a:r>
              <a:rPr lang="en-US" dirty="0"/>
              <a:t>Click to edit Master title style</a:t>
            </a:r>
            <a:endParaRPr lang="en-GB" dirty="0"/>
          </a:p>
        </p:txBody>
      </p:sp>
      <p:sp>
        <p:nvSpPr>
          <p:cNvPr id="4" name="Text Placeholder 3">
            <a:extLst>
              <a:ext uri="{FF2B5EF4-FFF2-40B4-BE49-F238E27FC236}">
                <a16:creationId xmlns:a16="http://schemas.microsoft.com/office/drawing/2014/main" id="{410A6CE5-7864-9438-6489-8D951F53BB3B}"/>
              </a:ext>
            </a:extLst>
          </p:cNvPr>
          <p:cNvSpPr>
            <a:spLocks noGrp="1"/>
          </p:cNvSpPr>
          <p:nvPr>
            <p:ph type="body" sz="half" idx="2"/>
          </p:nvPr>
        </p:nvSpPr>
        <p:spPr>
          <a:xfrm>
            <a:off x="6466904" y="2057400"/>
            <a:ext cx="5101209" cy="3401568"/>
          </a:xfrm>
        </p:spPr>
        <p:txBody>
          <a:bodyPr>
            <a:normAutofit/>
          </a:bodyPr>
          <a:lstStyle>
            <a:lvl1pPr marL="0" indent="0">
              <a:lnSpc>
                <a:spcPct val="114000"/>
              </a:lnSpc>
              <a:buNone/>
              <a:defRPr sz="24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Tree>
    <p:extLst>
      <p:ext uri="{BB962C8B-B14F-4D97-AF65-F5344CB8AC3E}">
        <p14:creationId xmlns:p14="http://schemas.microsoft.com/office/powerpoint/2010/main" val="3074686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2C35B3B1-6088-71AB-6863-B1E0BBF98FEC}"/>
              </a:ext>
            </a:extLst>
          </p:cNvPr>
          <p:cNvSpPr>
            <a:spLocks noGrp="1"/>
          </p:cNvSpPr>
          <p:nvPr>
            <p:ph type="dt" sz="half" idx="10"/>
          </p:nvPr>
        </p:nvSpPr>
        <p:spPr/>
        <p:txBody>
          <a:bodyPr/>
          <a:lstStyle/>
          <a:p>
            <a:fld id="{3FC1D638-489A-418B-AA0C-4E7EDA570E54}" type="datetimeFigureOut">
              <a:rPr lang="en-GB" smtClean="0"/>
              <a:t>26/02/2025</a:t>
            </a:fld>
            <a:endParaRPr lang="en-GB" dirty="0"/>
          </a:p>
        </p:txBody>
      </p:sp>
      <p:sp>
        <p:nvSpPr>
          <p:cNvPr id="6" name="Footer Placeholder 5">
            <a:extLst>
              <a:ext uri="{FF2B5EF4-FFF2-40B4-BE49-F238E27FC236}">
                <a16:creationId xmlns:a16="http://schemas.microsoft.com/office/drawing/2014/main" id="{7F3A0604-BE90-2F50-4701-E9FB5FB907D7}"/>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9284A224-6105-9F08-4756-67F5D8E83FE9}"/>
              </a:ext>
            </a:extLst>
          </p:cNvPr>
          <p:cNvSpPr>
            <a:spLocks noGrp="1"/>
          </p:cNvSpPr>
          <p:nvPr>
            <p:ph type="sldNum" sz="quarter" idx="12"/>
          </p:nvPr>
        </p:nvSpPr>
        <p:spPr/>
        <p:txBody>
          <a:bodyPr/>
          <a:lstStyle/>
          <a:p>
            <a:fld id="{A2061BDF-B68E-4366-A2B5-9F55BDCBD935}" type="slidenum">
              <a:rPr lang="en-GB" smtClean="0"/>
              <a:t>‹#›</a:t>
            </a:fld>
            <a:endParaRPr lang="en-GB" dirty="0"/>
          </a:p>
        </p:txBody>
      </p:sp>
    </p:spTree>
    <p:extLst>
      <p:ext uri="{BB962C8B-B14F-4D97-AF65-F5344CB8AC3E}">
        <p14:creationId xmlns:p14="http://schemas.microsoft.com/office/powerpoint/2010/main" val="3522157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4875708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dirty="0"/>
          </a:p>
        </p:txBody>
      </p:sp>
      <p:sp>
        <p:nvSpPr>
          <p:cNvPr id="7" name="Rectangle 6"/>
          <p:cNvSpPr/>
          <p:nvPr userDrawn="1"/>
        </p:nvSpPr>
        <p:spPr>
          <a:xfrm>
            <a:off x="6096000" y="0"/>
            <a:ext cx="6089780" cy="6857222"/>
          </a:xfrm>
          <a:prstGeom prst="rect">
            <a:avLst/>
          </a:prstGeom>
          <a:solidFill>
            <a:srgbClr val="607E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dirty="0"/>
          </a:p>
        </p:txBody>
      </p:sp>
      <p:pic>
        <p:nvPicPr>
          <p:cNvPr id="5" name="Picture 4" descr="A black and white logo&#10;&#10;Description automatically generated">
            <a:extLst>
              <a:ext uri="{FF2B5EF4-FFF2-40B4-BE49-F238E27FC236}">
                <a16:creationId xmlns:a16="http://schemas.microsoft.com/office/drawing/2014/main" id="{4B7184A5-49C0-32BF-F073-1A5F2B0D425E}"/>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51891" y="6431740"/>
            <a:ext cx="1493524" cy="254529"/>
          </a:xfrm>
          <a:prstGeom prst="rect">
            <a:avLst/>
          </a:prstGeom>
        </p:spPr>
      </p:pic>
    </p:spTree>
    <p:extLst>
      <p:ext uri="{BB962C8B-B14F-4D97-AF65-F5344CB8AC3E}">
        <p14:creationId xmlns:p14="http://schemas.microsoft.com/office/powerpoint/2010/main" val="10269777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dirty="0"/>
          </a:p>
        </p:txBody>
      </p:sp>
      <p:sp>
        <p:nvSpPr>
          <p:cNvPr id="7" name="Rectangle 6"/>
          <p:cNvSpPr/>
          <p:nvPr userDrawn="1"/>
        </p:nvSpPr>
        <p:spPr>
          <a:xfrm>
            <a:off x="0" y="0"/>
            <a:ext cx="4315626" cy="6857222"/>
          </a:xfrm>
          <a:prstGeom prst="rect">
            <a:avLst/>
          </a:prstGeom>
          <a:solidFill>
            <a:srgbClr val="607E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221160146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11352608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9862698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dirty="0"/>
          </a:p>
        </p:txBody>
      </p:sp>
    </p:spTree>
    <p:extLst>
      <p:ext uri="{BB962C8B-B14F-4D97-AF65-F5344CB8AC3E}">
        <p14:creationId xmlns:p14="http://schemas.microsoft.com/office/powerpoint/2010/main" val="166916402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3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42022356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63624176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dirty="0"/>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791263367"/>
      </p:ext>
    </p:extLst>
  </p:cSld>
  <p:clrMapOvr>
    <a:masterClrMapping/>
  </p:clrMapOvr>
  <p:extLst>
    <p:ext uri="{DCECCB84-F9BA-43D5-87BE-67443E8EF086}">
      <p15:sldGuideLst xmlns:p15="http://schemas.microsoft.com/office/powerpoint/2012/main">
        <p15:guide id="1" orient="horz" pos="2160">
          <p15:clr>
            <a:srgbClr val="FBAE4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5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82627209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6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66607787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7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56301374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8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73873790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9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11470189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0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32632246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1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26992989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12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46074396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13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42822321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userDrawn="1">
  <p:cSld name="14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98251570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15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74331847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userDrawn="1">
  <p:cSld name="16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8881036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userDrawn="1">
  <p:cSld name="17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1701862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userDrawn="1">
  <p:cSld name="18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91766753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userDrawn="1">
  <p:cSld name="Social media">
    <p:spTree>
      <p:nvGrpSpPr>
        <p:cNvPr id="1" name=""/>
        <p:cNvGrpSpPr/>
        <p:nvPr/>
      </p:nvGrpSpPr>
      <p:grpSpPr>
        <a:xfrm>
          <a:off x="0" y="0"/>
          <a:ext cx="0" cy="0"/>
          <a:chOff x="0" y="0"/>
          <a:chExt cx="0" cy="0"/>
        </a:xfrm>
      </p:grpSpPr>
      <p:pic>
        <p:nvPicPr>
          <p:cNvPr id="5" name="Picture Placeholder 24"/>
          <p:cNvPicPr>
            <a:picLocks noChangeAspect="1"/>
          </p:cNvPicPr>
          <p:nvPr userDrawn="1"/>
        </p:nvPicPr>
        <p:blipFill>
          <a:blip r:embed="rId2"/>
          <a:srcRect t="6165" b="6165"/>
          <a:stretch>
            <a:fillRect/>
          </a:stretch>
        </p:blipFill>
        <p:spPr>
          <a:xfrm>
            <a:off x="6254749" y="1600201"/>
            <a:ext cx="5239011" cy="4565650"/>
          </a:xfrm>
          <a:prstGeom prst="rect">
            <a:avLst/>
          </a:prstGeom>
        </p:spPr>
      </p:pic>
      <p:sp>
        <p:nvSpPr>
          <p:cNvPr id="6" name="TextBox 5"/>
          <p:cNvSpPr txBox="1"/>
          <p:nvPr userDrawn="1"/>
        </p:nvSpPr>
        <p:spPr>
          <a:xfrm>
            <a:off x="568959" y="1733719"/>
            <a:ext cx="5253296" cy="4298613"/>
          </a:xfrm>
          <a:prstGeom prst="rect">
            <a:avLst/>
          </a:prstGeom>
          <a:noFill/>
        </p:spPr>
        <p:txBody>
          <a:bodyPr wrap="square" rtlCol="0">
            <a:spAutoFit/>
          </a:bodyPr>
          <a:lstStyle/>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We are on </a:t>
            </a:r>
            <a:r>
              <a:rPr kumimoji="0" lang="en-GB" sz="2800" b="1" i="0" u="none" strike="noStrike" kern="1200" cap="none" spc="0" normalizeH="0" baseline="0" noProof="0" dirty="0">
                <a:ln>
                  <a:noFill/>
                </a:ln>
                <a:solidFill>
                  <a:prstClr val="black"/>
                </a:solidFill>
                <a:effectLst/>
                <a:uLnTx/>
                <a:uFillTx/>
                <a:latin typeface="+mn-lt"/>
                <a:ea typeface="+mn-ea"/>
                <a:cs typeface="+mn-cs"/>
              </a:rPr>
              <a:t>Facebook</a:t>
            </a:r>
            <a:r>
              <a:rPr kumimoji="0" lang="en-GB" sz="2800" b="0" i="0" u="none" strike="noStrike" kern="1200" cap="none" spc="0" normalizeH="0" baseline="0" noProof="0" dirty="0">
                <a:ln>
                  <a:noFill/>
                </a:ln>
                <a:solidFill>
                  <a:prstClr val="black"/>
                </a:solidFill>
                <a:effectLst/>
                <a:uLnTx/>
                <a:uFillTx/>
                <a:latin typeface="+mn-lt"/>
                <a:ea typeface="+mn-ea"/>
                <a:cs typeface="+mn-cs"/>
              </a:rPr>
              <a:t>, </a:t>
            </a:r>
            <a:r>
              <a:rPr kumimoji="0" lang="en-GB" sz="2800" b="1" i="0" u="none" strike="noStrike" kern="1200" cap="none" spc="0" normalizeH="0" baseline="0" noProof="0" dirty="0">
                <a:ln>
                  <a:noFill/>
                </a:ln>
                <a:solidFill>
                  <a:prstClr val="black"/>
                </a:solidFill>
                <a:effectLst/>
                <a:uLnTx/>
                <a:uFillTx/>
                <a:latin typeface="+mn-lt"/>
                <a:ea typeface="+mn-ea"/>
                <a:cs typeface="+mn-cs"/>
              </a:rPr>
              <a:t>X</a:t>
            </a:r>
            <a:r>
              <a:rPr kumimoji="0" lang="en-GB" sz="2800" b="0" i="0" u="none" strike="noStrike" kern="1200" cap="none" spc="0" normalizeH="0" baseline="0" noProof="0" dirty="0">
                <a:ln>
                  <a:noFill/>
                </a:ln>
                <a:solidFill>
                  <a:prstClr val="black"/>
                </a:solidFill>
                <a:effectLst/>
                <a:uLnTx/>
                <a:uFillTx/>
                <a:latin typeface="+mn-lt"/>
                <a:ea typeface="+mn-ea"/>
                <a:cs typeface="+mn-cs"/>
              </a:rPr>
              <a:t> and </a:t>
            </a:r>
            <a:r>
              <a:rPr kumimoji="0" lang="en-GB" sz="2800" b="1" i="0" u="none" strike="noStrike" kern="1200" cap="none" spc="0" normalizeH="0" baseline="0" noProof="0" dirty="0">
                <a:ln>
                  <a:noFill/>
                </a:ln>
                <a:solidFill>
                  <a:prstClr val="black"/>
                </a:solidFill>
                <a:effectLst/>
                <a:uLnTx/>
                <a:uFillTx/>
                <a:latin typeface="+mn-lt"/>
                <a:ea typeface="+mn-ea"/>
                <a:cs typeface="+mn-cs"/>
              </a:rPr>
              <a:t>Instagram</a:t>
            </a:r>
            <a:r>
              <a:rPr kumimoji="0" lang="en-GB" sz="2800" b="0" i="0" u="none" strike="noStrike" kern="1200" cap="none" spc="0" normalizeH="0" baseline="0" noProof="0" dirty="0">
                <a:ln>
                  <a:noFill/>
                </a:ln>
                <a:solidFill>
                  <a:prstClr val="black"/>
                </a:solidFill>
                <a:effectLst/>
                <a:uLnTx/>
                <a:uFillTx/>
                <a:latin typeface="+mn-lt"/>
                <a:ea typeface="+mn-ea"/>
                <a:cs typeface="+mn-cs"/>
              </a:rPr>
              <a:t>!</a:t>
            </a:r>
          </a:p>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28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800" b="0" i="0" u="none" strike="noStrike" kern="1200" cap="none" spc="0" normalizeH="0" baseline="0" noProof="0" dirty="0">
              <a:ln>
                <a:noFill/>
              </a:ln>
              <a:solidFill>
                <a:prstClr val="black"/>
              </a:solidFill>
              <a:effectLst/>
              <a:uLnTx/>
              <a:uFillTx/>
              <a:latin typeface="+mn-lt"/>
              <a:ea typeface="+mn-ea"/>
              <a:cs typeface="+mn-cs"/>
            </a:endParaRP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Follow us to find out what’s new!</a:t>
            </a: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Share what you’re reading! </a:t>
            </a:r>
          </a:p>
          <a:p>
            <a:endParaRPr lang="en-GB" dirty="0"/>
          </a:p>
        </p:txBody>
      </p:sp>
      <p:sp>
        <p:nvSpPr>
          <p:cNvPr id="7" name="TextBox 6"/>
          <p:cNvSpPr txBox="1"/>
          <p:nvPr userDrawn="1"/>
        </p:nvSpPr>
        <p:spPr>
          <a:xfrm>
            <a:off x="698242" y="486759"/>
            <a:ext cx="10795518" cy="769441"/>
          </a:xfrm>
          <a:prstGeom prst="rect">
            <a:avLst/>
          </a:prstGeom>
          <a:noFill/>
        </p:spPr>
        <p:txBody>
          <a:bodyPr wrap="square" rtlCol="0" anchor="b">
            <a:spAutoFit/>
          </a:bodyPr>
          <a:lstStyle/>
          <a:p>
            <a:r>
              <a:rPr kumimoji="0" lang="en-US" sz="4400" b="0" i="0" u="none" strike="noStrike" kern="1200" cap="none" spc="0" normalizeH="0" baseline="0" noProof="0" dirty="0">
                <a:ln>
                  <a:noFill/>
                </a:ln>
                <a:solidFill>
                  <a:prstClr val="white"/>
                </a:solidFill>
                <a:effectLst/>
                <a:uLnTx/>
                <a:uFillTx/>
                <a:latin typeface="Lucida Sans"/>
                <a:ea typeface="+mj-ea"/>
                <a:cs typeface="+mj-cs"/>
              </a:rPr>
              <a:t>Find us on social media!</a:t>
            </a:r>
            <a:endParaRPr lang="en-GB" dirty="0"/>
          </a:p>
        </p:txBody>
      </p:sp>
      <p:pic>
        <p:nvPicPr>
          <p:cNvPr id="3" name="Picture 2" descr="A black square with a circle&#10;&#10;Description automatically generated">
            <a:extLst>
              <a:ext uri="{FF2B5EF4-FFF2-40B4-BE49-F238E27FC236}">
                <a16:creationId xmlns:a16="http://schemas.microsoft.com/office/drawing/2014/main" id="{F2218CF7-3FE5-39B9-A8B5-A2F227DDD6FE}"/>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570746" y="3227765"/>
            <a:ext cx="4802134" cy="822962"/>
          </a:xfrm>
          <a:prstGeom prst="rect">
            <a:avLst/>
          </a:prstGeom>
        </p:spPr>
      </p:pic>
    </p:spTree>
    <p:extLst>
      <p:ext uri="{BB962C8B-B14F-4D97-AF65-F5344CB8AC3E}">
        <p14:creationId xmlns:p14="http://schemas.microsoft.com/office/powerpoint/2010/main" val="41384770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2/26/2025</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79517844"/>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2/26/2025</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964618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2/26/2025</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5602143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2/26/2025</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5321256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2/26/2025</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93494363"/>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image" Target="../media/image1.jpg"/><Relationship Id="rId8" Type="http://schemas.openxmlformats.org/officeDocument/2006/relationships/slideLayout" Target="../slideLayouts/slideLayout8.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2.xml"/><Relationship Id="rId1" Type="http://schemas.openxmlformats.org/officeDocument/2006/relationships/slideLayout" Target="../slideLayouts/slideLayout34.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37.xml"/><Relationship Id="rId7" Type="http://schemas.openxmlformats.org/officeDocument/2006/relationships/image" Target="../media/image11.png"/><Relationship Id="rId2" Type="http://schemas.openxmlformats.org/officeDocument/2006/relationships/slideLayout" Target="../slideLayouts/slideLayout36.xml"/><Relationship Id="rId1" Type="http://schemas.openxmlformats.org/officeDocument/2006/relationships/slideLayout" Target="../slideLayouts/slideLayout35.xml"/><Relationship Id="rId6" Type="http://schemas.openxmlformats.org/officeDocument/2006/relationships/theme" Target="../theme/theme3.xml"/><Relationship Id="rId5" Type="http://schemas.openxmlformats.org/officeDocument/2006/relationships/slideLayout" Target="../slideLayouts/slideLayout39.xml"/><Relationship Id="rId4" Type="http://schemas.openxmlformats.org/officeDocument/2006/relationships/slideLayout" Target="../slideLayouts/slideLayout3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3529A46F-F100-4809-A3A4-7AEE522E7734}"/>
              </a:ext>
            </a:extLst>
          </p:cNvPr>
          <p:cNvSpPr/>
          <p:nvPr userDrawn="1"/>
        </p:nvSpPr>
        <p:spPr>
          <a:xfrm>
            <a:off x="0" y="5713730"/>
            <a:ext cx="12192000" cy="1144270"/>
          </a:xfrm>
          <a:prstGeom prst="rect">
            <a:avLst/>
          </a:prstGeom>
          <a:solidFill>
            <a:srgbClr val="013E5B"/>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a:extLst>
              <a:ext uri="{FF2B5EF4-FFF2-40B4-BE49-F238E27FC236}">
                <a16:creationId xmlns:a16="http://schemas.microsoft.com/office/drawing/2014/main" id="{2DCCD7C3-C0CE-3B2C-8433-A656D3C1EACF}"/>
              </a:ext>
            </a:extLst>
          </p:cNvPr>
          <p:cNvSpPr>
            <a:spLocks noGrp="1"/>
          </p:cNvSpPr>
          <p:nvPr>
            <p:ph type="title"/>
          </p:nvPr>
        </p:nvSpPr>
        <p:spPr>
          <a:xfrm>
            <a:off x="623887" y="365125"/>
            <a:ext cx="10944225" cy="1325563"/>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a:extLst>
              <a:ext uri="{FF2B5EF4-FFF2-40B4-BE49-F238E27FC236}">
                <a16:creationId xmlns:a16="http://schemas.microsoft.com/office/drawing/2014/main" id="{B21B7E54-B2FA-99F0-472D-AC03B60FAF72}"/>
              </a:ext>
            </a:extLst>
          </p:cNvPr>
          <p:cNvSpPr>
            <a:spLocks noGrp="1"/>
          </p:cNvSpPr>
          <p:nvPr>
            <p:ph type="body" idx="1"/>
          </p:nvPr>
        </p:nvSpPr>
        <p:spPr>
          <a:xfrm>
            <a:off x="623888" y="1825625"/>
            <a:ext cx="10944224" cy="3624199"/>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a:extLst>
              <a:ext uri="{FF2B5EF4-FFF2-40B4-BE49-F238E27FC236}">
                <a16:creationId xmlns:a16="http://schemas.microsoft.com/office/drawing/2014/main" id="{9DF88E16-D8CE-C4C5-8B2C-8F80997415B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FC1D638-489A-418B-AA0C-4E7EDA570E54}" type="datetimeFigureOut">
              <a:rPr lang="en-GB" smtClean="0"/>
              <a:t>26/02/2025</a:t>
            </a:fld>
            <a:endParaRPr lang="en-GB" dirty="0"/>
          </a:p>
        </p:txBody>
      </p:sp>
      <p:sp>
        <p:nvSpPr>
          <p:cNvPr id="5" name="Footer Placeholder 4">
            <a:extLst>
              <a:ext uri="{FF2B5EF4-FFF2-40B4-BE49-F238E27FC236}">
                <a16:creationId xmlns:a16="http://schemas.microsoft.com/office/drawing/2014/main" id="{BF585C68-E63E-00A6-94A9-CE987C56AD2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BA38BC29-2BAF-4BB2-23CB-D7CB34C9E35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2061BDF-B68E-4366-A2B5-9F55BDCBD935}" type="slidenum">
              <a:rPr lang="en-GB" smtClean="0"/>
              <a:t>‹#›</a:t>
            </a:fld>
            <a:endParaRPr lang="en-GB" dirty="0"/>
          </a:p>
        </p:txBody>
      </p:sp>
      <p:pic>
        <p:nvPicPr>
          <p:cNvPr id="7" name="Picture 6" descr="Shape, rectangle&#10;&#10;Description automatically generated">
            <a:extLst>
              <a:ext uri="{FF2B5EF4-FFF2-40B4-BE49-F238E27FC236}">
                <a16:creationId xmlns:a16="http://schemas.microsoft.com/office/drawing/2014/main" id="{4778C039-CCC5-4DF3-B137-D01C9E70AC0A}"/>
              </a:ext>
            </a:extLst>
          </p:cNvPr>
          <p:cNvPicPr>
            <a:picLocks noChangeAspect="1"/>
          </p:cNvPicPr>
          <p:nvPr userDrawn="1"/>
        </p:nvPicPr>
        <p:blipFill rotWithShape="1">
          <a:blip r:embed="rId35">
            <a:extLst>
              <a:ext uri="{28A0092B-C50C-407E-A947-70E740481C1C}">
                <a14:useLocalDpi xmlns:a14="http://schemas.microsoft.com/office/drawing/2010/main" val="0"/>
              </a:ext>
            </a:extLst>
          </a:blip>
          <a:srcRect t="74960" r="14683"/>
          <a:stretch/>
        </p:blipFill>
        <p:spPr>
          <a:xfrm>
            <a:off x="142240" y="5713730"/>
            <a:ext cx="6931152" cy="1144270"/>
          </a:xfrm>
          <a:prstGeom prst="rect">
            <a:avLst/>
          </a:prstGeom>
        </p:spPr>
      </p:pic>
      <p:pic>
        <p:nvPicPr>
          <p:cNvPr id="9" name="Picture 8" descr="Shape, rectangle&#10;&#10;Description automatically generated">
            <a:extLst>
              <a:ext uri="{FF2B5EF4-FFF2-40B4-BE49-F238E27FC236}">
                <a16:creationId xmlns:a16="http://schemas.microsoft.com/office/drawing/2014/main" id="{D88B5C93-EC47-4A9B-8C2D-E439DA2EDE66}"/>
              </a:ext>
            </a:extLst>
          </p:cNvPr>
          <p:cNvPicPr>
            <a:picLocks noChangeAspect="1"/>
          </p:cNvPicPr>
          <p:nvPr userDrawn="1"/>
        </p:nvPicPr>
        <p:blipFill rotWithShape="1">
          <a:blip r:embed="rId35">
            <a:extLst>
              <a:ext uri="{28A0092B-C50C-407E-A947-70E740481C1C}">
                <a14:useLocalDpi xmlns:a14="http://schemas.microsoft.com/office/drawing/2010/main" val="0"/>
              </a:ext>
            </a:extLst>
          </a:blip>
          <a:srcRect l="23249" t="74960"/>
          <a:stretch/>
        </p:blipFill>
        <p:spPr>
          <a:xfrm>
            <a:off x="5814568" y="5713730"/>
            <a:ext cx="6235192" cy="1144270"/>
          </a:xfrm>
          <a:prstGeom prst="rect">
            <a:avLst/>
          </a:prstGeom>
        </p:spPr>
      </p:pic>
    </p:spTree>
    <p:extLst>
      <p:ext uri="{BB962C8B-B14F-4D97-AF65-F5344CB8AC3E}">
        <p14:creationId xmlns:p14="http://schemas.microsoft.com/office/powerpoint/2010/main" val="2265822246"/>
      </p:ext>
    </p:extLst>
  </p:cSld>
  <p:clrMap bg1="lt1" tx1="dk1" bg2="lt2" tx2="dk2" accent1="accent1" accent2="accent2" accent3="accent3" accent4="accent4" accent5="accent5" accent6="accent6" hlink="hlink" folHlink="folHlink"/>
  <p:sldLayoutIdLst>
    <p:sldLayoutId id="2147483650" r:id="rId1"/>
    <p:sldLayoutId id="2147483654" r:id="rId2"/>
    <p:sldLayoutId id="2147483655" r:id="rId3"/>
    <p:sldLayoutId id="2147483657" r:id="rId4"/>
    <p:sldLayoutId id="2147483664" r:id="rId5"/>
    <p:sldLayoutId id="2147483661" r:id="rId6"/>
    <p:sldLayoutId id="2147483663" r:id="rId7"/>
    <p:sldLayoutId id="2147483658" r:id="rId8"/>
    <p:sldLayoutId id="2147483665" r:id="rId9"/>
    <p:sldLayoutId id="2147483666" r:id="rId10"/>
    <p:sldLayoutId id="2147483691" r:id="rId11"/>
    <p:sldLayoutId id="2147483692" r:id="rId12"/>
    <p:sldLayoutId id="2147483693" r:id="rId13"/>
    <p:sldLayoutId id="2147483694" r:id="rId14"/>
    <p:sldLayoutId id="2147483695" r:id="rId15"/>
    <p:sldLayoutId id="2147483696" r:id="rId16"/>
    <p:sldLayoutId id="2147483697" r:id="rId17"/>
    <p:sldLayoutId id="2147483698" r:id="rId18"/>
    <p:sldLayoutId id="2147483699" r:id="rId19"/>
    <p:sldLayoutId id="2147483700" r:id="rId20"/>
    <p:sldLayoutId id="2147483701" r:id="rId21"/>
    <p:sldLayoutId id="2147483702" r:id="rId22"/>
    <p:sldLayoutId id="2147483703" r:id="rId23"/>
    <p:sldLayoutId id="2147483704" r:id="rId24"/>
    <p:sldLayoutId id="2147483705" r:id="rId25"/>
    <p:sldLayoutId id="2147483706" r:id="rId26"/>
    <p:sldLayoutId id="2147483707" r:id="rId27"/>
    <p:sldLayoutId id="2147483708" r:id="rId28"/>
    <p:sldLayoutId id="2147483709" r:id="rId29"/>
    <p:sldLayoutId id="2147483710" r:id="rId30"/>
    <p:sldLayoutId id="2147483711" r:id="rId31"/>
    <p:sldLayoutId id="2147483712" r:id="rId32"/>
    <p:sldLayoutId id="2147483713" r:id="rId33"/>
  </p:sldLayoutIdLst>
  <p:txStyles>
    <p:titleStyle>
      <a:lvl1pPr algn="l" defTabSz="914400" rtl="0" eaLnBrk="1" latinLnBrk="0" hangingPunct="1">
        <a:lnSpc>
          <a:spcPct val="90000"/>
        </a:lnSpc>
        <a:spcBef>
          <a:spcPct val="0"/>
        </a:spcBef>
        <a:buNone/>
        <a:defRPr sz="4400" b="1" kern="1200">
          <a:solidFill>
            <a:srgbClr val="013E5B"/>
          </a:solidFill>
          <a:latin typeface="+mn-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93" userDrawn="1">
          <p15:clr>
            <a:srgbClr val="F26B43"/>
          </p15:clr>
        </p15:guide>
        <p15:guide id="2" pos="7287" userDrawn="1">
          <p15:clr>
            <a:srgbClr val="F26B43"/>
          </p15:clr>
        </p15:guide>
        <p15:guide id="3" pos="3840" userDrawn="1">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adge&#10;&#10;Description automatically generated with low confidence">
            <a:extLst>
              <a:ext uri="{FF2B5EF4-FFF2-40B4-BE49-F238E27FC236}">
                <a16:creationId xmlns:a16="http://schemas.microsoft.com/office/drawing/2014/main" id="{321E63E8-38CD-D033-DCAF-C35E9D595166}"/>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businesscard, design&#10;&#10;Description automatically generated">
            <a:extLst>
              <a:ext uri="{FF2B5EF4-FFF2-40B4-BE49-F238E27FC236}">
                <a16:creationId xmlns:a16="http://schemas.microsoft.com/office/drawing/2014/main" id="{289E7878-B3D1-6FC5-87DB-108CA1BA808E}"/>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251622122"/>
      </p:ext>
    </p:extLst>
  </p:cSld>
  <p:clrMap bg1="lt1" tx1="dk1" bg2="lt2" tx2="dk2" accent1="accent1" accent2="accent2" accent3="accent3" accent4="accent4" accent5="accent5" accent6="accent6" hlink="hlink" folHlink="folHlink"/>
  <p:sldLayoutIdLst>
    <p:sldLayoutId id="2147483688" r:id="rId1"/>
    <p:sldLayoutId id="2147483682" r:id="rId2"/>
    <p:sldLayoutId id="2147483686" r:id="rId3"/>
    <p:sldLayoutId id="2147483689" r:id="rId4"/>
    <p:sldLayoutId id="2147483687"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12.jpg"/><Relationship Id="rId3" Type="http://schemas.openxmlformats.org/officeDocument/2006/relationships/audio" Target="../media/media1.m4a"/><Relationship Id="rId7" Type="http://schemas.openxmlformats.org/officeDocument/2006/relationships/notesSlide" Target="../notesSlides/notesSlide1.xml"/><Relationship Id="rId2" Type="http://schemas.microsoft.com/office/2007/relationships/media" Target="../media/media1.m4a"/><Relationship Id="rId1" Type="http://schemas.openxmlformats.org/officeDocument/2006/relationships/tags" Target="../tags/tag1.xml"/><Relationship Id="rId6" Type="http://schemas.openxmlformats.org/officeDocument/2006/relationships/slideLayout" Target="../slideLayouts/slideLayout11.xml"/><Relationship Id="rId5" Type="http://schemas.openxmlformats.org/officeDocument/2006/relationships/audio" Target="../media/media2.m4a"/><Relationship Id="rId4" Type="http://schemas.microsoft.com/office/2007/relationships/media" Target="../media/media2.m4a"/><Relationship Id="rId9" Type="http://schemas.openxmlformats.org/officeDocument/2006/relationships/image" Target="../media/image13.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3.png"/><Relationship Id="rId5" Type="http://schemas.openxmlformats.org/officeDocument/2006/relationships/image" Target="../media/image14.jpe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3.png"/><Relationship Id="rId5" Type="http://schemas.openxmlformats.org/officeDocument/2006/relationships/image" Target="../media/image15.jpe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13.xml"/><Relationship Id="rId7" Type="http://schemas.openxmlformats.org/officeDocument/2006/relationships/diagramQuickStyle" Target="../diagrams/quickStyle1.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13.png"/><Relationship Id="rId4" Type="http://schemas.openxmlformats.org/officeDocument/2006/relationships/notesSlide" Target="../notesSlides/notesSlide4.xml"/><Relationship Id="rId9" Type="http://schemas.microsoft.com/office/2007/relationships/diagramDrawing" Target="../diagrams/drawing1.xml"/></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14.xml"/><Relationship Id="rId7" Type="http://schemas.openxmlformats.org/officeDocument/2006/relationships/diagramQuickStyle" Target="../diagrams/quickStyle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13.png"/><Relationship Id="rId4" Type="http://schemas.openxmlformats.org/officeDocument/2006/relationships/notesSlide" Target="../notesSlides/notesSlide5.xml"/><Relationship Id="rId9" Type="http://schemas.microsoft.com/office/2007/relationships/diagramDrawing" Target="../diagrams/drawing2.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5.xml"/><Relationship Id="rId7" Type="http://schemas.openxmlformats.org/officeDocument/2006/relationships/image" Target="../media/image13.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4.png"/><Relationship Id="rId5" Type="http://schemas.openxmlformats.org/officeDocument/2006/relationships/hyperlink" Target="https://www.uwtsd.ac.uk/library" TargetMode="External"/><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5.xml"/><Relationship Id="rId7" Type="http://schemas.openxmlformats.org/officeDocument/2006/relationships/image" Target="../media/image13.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hyperlink" Target="https://www.uwtsd.ac.uk/library" TargetMode="External"/><Relationship Id="rId5" Type="http://schemas.openxmlformats.org/officeDocument/2006/relationships/image" Target="../media/image25.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6.xml"/><Relationship Id="rId7" Type="http://schemas.openxmlformats.org/officeDocument/2006/relationships/image" Target="../media/image13.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6.png"/><Relationship Id="rId5" Type="http://schemas.openxmlformats.org/officeDocument/2006/relationships/hyperlink" Target="https://librarysearch.uwtsd.ac.uk/discovery/search?vid=44WHELF_UWTSD:44WHELF_UWTSD_VU1&amp;lang=en" TargetMode="External"/><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7.xml"/><Relationship Id="rId7" Type="http://schemas.openxmlformats.org/officeDocument/2006/relationships/image" Target="../media/image13.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13.png"/><Relationship Id="rId5" Type="http://schemas.openxmlformats.org/officeDocument/2006/relationships/image" Target="../media/image29.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8.xml"/><Relationship Id="rId7" Type="http://schemas.openxmlformats.org/officeDocument/2006/relationships/image" Target="../media/image13.pn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hyperlink" Target="https://intranet.uwtsd.ac.uk/departments/library-and-learning-resources/academic-and-infoskills" TargetMode="External"/><Relationship Id="rId5" Type="http://schemas.openxmlformats.org/officeDocument/2006/relationships/image" Target="../media/image30.JP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9.xml"/><Relationship Id="rId7" Type="http://schemas.openxmlformats.org/officeDocument/2006/relationships/image" Target="../media/image13.png"/><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20.xml"/><Relationship Id="rId7" Type="http://schemas.openxmlformats.org/officeDocument/2006/relationships/diagramQuickStyle" Target="../diagrams/quickStyle3.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13.png"/><Relationship Id="rId4" Type="http://schemas.openxmlformats.org/officeDocument/2006/relationships/notesSlide" Target="../notesSlides/notesSlide13.xml"/><Relationship Id="rId9" Type="http://schemas.microsoft.com/office/2007/relationships/diagramDrawing" Target="../diagrams/drawing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13.png"/><Relationship Id="rId5" Type="http://schemas.openxmlformats.org/officeDocument/2006/relationships/image" Target="../media/image33.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13.png"/><Relationship Id="rId5" Type="http://schemas.openxmlformats.org/officeDocument/2006/relationships/image" Target="../media/image33.pn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13.png"/><Relationship Id="rId5" Type="http://schemas.openxmlformats.org/officeDocument/2006/relationships/image" Target="../media/image34.pn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18.xml"/><Relationship Id="rId7" Type="http://schemas.openxmlformats.org/officeDocument/2006/relationships/image" Target="../media/image13.png"/><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image" Target="../media/image35.png"/><Relationship Id="rId5" Type="http://schemas.openxmlformats.org/officeDocument/2006/relationships/hyperlink" Target="https://librarysearch.uwtsd.ac.uk/discovery/search?query=any,contains,%22engineering%20design%22&amp;tab=Everything&amp;search_scope=MyInst_and_CI&amp;vid=44WHELF_UWTSD:44WHELF_UWTSD_VU1&amp;facet=tlevel,include,online_resources&amp;facet=rtype,include,books&amp;lang=en&amp;offset=0" TargetMode="External"/><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slideLayout" Target="../slideLayouts/slideLayout24.xml"/><Relationship Id="rId7" Type="http://schemas.openxmlformats.org/officeDocument/2006/relationships/image" Target="../media/image36.png"/><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hyperlink" Target="https://librarysearch.uwtsd.ac.uk/discovery/search?query=any,contains,%22engineering%20design%22&amp;tab=Everything&amp;search_scope=MyInst_and_CI&amp;vid=44WHELF_UWTSD:44WHELF_UWTSD_VU1&amp;facet=tlevel,include,online_resources&amp;facet=rtype,include,articles&amp;lang=en&amp;offset=0" TargetMode="External"/><Relationship Id="rId5" Type="http://schemas.openxmlformats.org/officeDocument/2006/relationships/hyperlink" Target="https://librarysearch.uwtsd.ac.uk/discovery/search?vid=44WHELF_UWTSD:44WHELF_UWTSD_VU1&amp;lang=en" TargetMode="External"/><Relationship Id="rId4"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8" Type="http://schemas.openxmlformats.org/officeDocument/2006/relationships/image" Target="../media/image39.png"/><Relationship Id="rId3" Type="http://schemas.openxmlformats.org/officeDocument/2006/relationships/slideLayout" Target="../slideLayouts/slideLayout15.xml"/><Relationship Id="rId7" Type="http://schemas.openxmlformats.org/officeDocument/2006/relationships/image" Target="../media/image38.png"/><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image" Target="../media/image37.png"/><Relationship Id="rId5" Type="http://schemas.openxmlformats.org/officeDocument/2006/relationships/hyperlink" Target="https://librarysearch.uwtsd.ac.uk/discovery/fulldisplay?vid=44WHELF_UWTSD:44WHELF_UWTSD_VU1&amp;search_scope=MyInst_and_CI&amp;tab=Everything&amp;docid=alma9929985902421&amp;lang=en&amp;context=L&amp;adaptor=Local%20Search%20Engine&amp;query=any,contains,%22engineering%20design%22&amp;facet=tlevel,include,available_p&amp;facet=rtype,include,books&amp;offset=0&amp;virtualBrowse=true" TargetMode="External"/><Relationship Id="rId4" Type="http://schemas.openxmlformats.org/officeDocument/2006/relationships/notesSlide" Target="../notesSlides/notesSlide19.xml"/><Relationship Id="rId9" Type="http://schemas.openxmlformats.org/officeDocument/2006/relationships/image" Target="../media/image13.png"/></Relationships>
</file>

<file path=ppt/slides/_rels/slide20.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slideLayout" Target="../slideLayouts/slideLayout25.xml"/><Relationship Id="rId7" Type="http://schemas.openxmlformats.org/officeDocument/2006/relationships/image" Target="../media/image42.png"/><Relationship Id="rId2" Type="http://schemas.openxmlformats.org/officeDocument/2006/relationships/audio" Target="../media/media21.m4a"/><Relationship Id="rId1" Type="http://schemas.microsoft.com/office/2007/relationships/media" Target="../media/media21.m4a"/><Relationship Id="rId6" Type="http://schemas.openxmlformats.org/officeDocument/2006/relationships/image" Target="../media/image41.svg"/><Relationship Id="rId5" Type="http://schemas.openxmlformats.org/officeDocument/2006/relationships/image" Target="../media/image40.png"/><Relationship Id="rId4"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slideLayout" Target="../slideLayouts/slideLayout26.xml"/><Relationship Id="rId7" Type="http://schemas.openxmlformats.org/officeDocument/2006/relationships/image" Target="../media/image42.png"/><Relationship Id="rId2" Type="http://schemas.openxmlformats.org/officeDocument/2006/relationships/audio" Target="../media/media22.m4a"/><Relationship Id="rId1" Type="http://schemas.microsoft.com/office/2007/relationships/media" Target="../media/media22.m4a"/><Relationship Id="rId6" Type="http://schemas.openxmlformats.org/officeDocument/2006/relationships/image" Target="../media/image44.svg"/><Relationship Id="rId5" Type="http://schemas.openxmlformats.org/officeDocument/2006/relationships/image" Target="../media/image43.png"/><Relationship Id="rId4"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3.m4a"/><Relationship Id="rId1" Type="http://schemas.microsoft.com/office/2007/relationships/media" Target="../media/media23.m4a"/><Relationship Id="rId6" Type="http://schemas.openxmlformats.org/officeDocument/2006/relationships/image" Target="../media/image13.png"/><Relationship Id="rId5" Type="http://schemas.openxmlformats.org/officeDocument/2006/relationships/image" Target="../media/image45.jpeg"/><Relationship Id="rId4"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15.xml"/><Relationship Id="rId7" Type="http://schemas.openxmlformats.org/officeDocument/2006/relationships/image" Target="../media/image13.png"/><Relationship Id="rId2" Type="http://schemas.openxmlformats.org/officeDocument/2006/relationships/audio" Target="../media/media24.m4a"/><Relationship Id="rId1" Type="http://schemas.microsoft.com/office/2007/relationships/media" Target="../media/media24.m4a"/><Relationship Id="rId6" Type="http://schemas.openxmlformats.org/officeDocument/2006/relationships/image" Target="../media/image46.png"/><Relationship Id="rId5" Type="http://schemas.openxmlformats.org/officeDocument/2006/relationships/hyperlink" Target="https://librarysearch.uwtsd.ac.uk/discovery/dbsearch?vid=44WHELF_UWTSD:44WHELF_UWTSD_VU1" TargetMode="External"/><Relationship Id="rId4"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slideLayout" Target="../slideLayouts/slideLayout27.xml"/><Relationship Id="rId7" Type="http://schemas.openxmlformats.org/officeDocument/2006/relationships/hyperlink" Target="https://librarysearch.uwtsd.ac.uk/discovery/dbfulldisplay?docid=alma99100191860102421&amp;context=L&amp;vid=44WHELF_UWTSD:44WHELF_UWTSD_VU1&amp;lang=en&amp;adaptor=Local%20Search%20Engine&amp;tab=jsearch_slot&amp;query=contains,dbcategory,&amp;sortby=title&amp;offset=10&amp;databases=category,Institute%20of%20Science%20and%20Art%E2%94%80Engineering" TargetMode="External"/><Relationship Id="rId2" Type="http://schemas.openxmlformats.org/officeDocument/2006/relationships/audio" Target="../media/media25.m4a"/><Relationship Id="rId1" Type="http://schemas.microsoft.com/office/2007/relationships/media" Target="../media/media25.m4a"/><Relationship Id="rId6" Type="http://schemas.openxmlformats.org/officeDocument/2006/relationships/hyperlink" Target="https://librarysearch.uwtsd.ac.uk/discovery/dbfulldisplay?docid=alma99100220860202421&amp;context=L&amp;vid=44WHELF_UWTSD:44WHELF_UWTSD_VU1&amp;lang=en&amp;adaptor=Local%20Search%20Engine&amp;tab=jsearch_slot&amp;query=contains,dbcategory,&amp;sortby=title&amp;offset=10&amp;databases=category,Institute%20of%20Science%20and%20Art%E2%94%80Engineering" TargetMode="External"/><Relationship Id="rId5" Type="http://schemas.openxmlformats.org/officeDocument/2006/relationships/hyperlink" Target="https://librarysearch.uwtsd.ac.uk/discovery/fulldisplay?docid=alma99100604602802421&amp;context=L&amp;vid=44WHELF_UWTSD:44WHELF_UWTSD_VU1&amp;lang=en&amp;search_scope=MyInst_and_CI&amp;adaptor=Local%20Search%20Engine&amp;tab=Everything&amp;query=any,contains,construction%20information%20service" TargetMode="External"/><Relationship Id="rId4" Type="http://schemas.openxmlformats.org/officeDocument/2006/relationships/notesSlide" Target="../notesSlides/notesSlide24.xml"/></Relationships>
</file>

<file path=ppt/slides/_rels/slide25.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slideLayout" Target="../slideLayouts/slideLayout28.xml"/><Relationship Id="rId7" Type="http://schemas.openxmlformats.org/officeDocument/2006/relationships/hyperlink" Target="https://librarysearch.uwtsd.ac.uk/discovery/dbfulldisplay?docid=alma99100224560102421&amp;context=L&amp;vid=44WHELF_UWTSD:44WHELF_UWTSD_VU1&amp;lang=en&amp;adaptor=Local%20Search%20Engine&amp;tab=jsearch_slot&amp;query=contains,dbcategory,&amp;sortby=title&amp;offset=10&amp;databases=category,Institute%20of%20Science%20and%20Art%E2%94%80Engineering" TargetMode="External"/><Relationship Id="rId2" Type="http://schemas.openxmlformats.org/officeDocument/2006/relationships/audio" Target="../media/media26.m4a"/><Relationship Id="rId1" Type="http://schemas.microsoft.com/office/2007/relationships/media" Target="../media/media26.m4a"/><Relationship Id="rId6" Type="http://schemas.openxmlformats.org/officeDocument/2006/relationships/hyperlink" Target="https://librarysearch.uwtsd.ac.uk/discovery/dbfulldisplay?docid=alma99100224560202421&amp;context=L&amp;vid=44WHELF_UWTSD:44WHELF_UWTSD_VU1&amp;lang=en&amp;adaptor=Local%20Search%20Engine&amp;tab=jsearch_slot&amp;query=contains,dbcategory,&amp;sortby=title&amp;offset=10&amp;databases=category,Institute%20of%20Science%20and%20Art%E2%94%80Engineering" TargetMode="External"/><Relationship Id="rId5" Type="http://schemas.openxmlformats.org/officeDocument/2006/relationships/hyperlink" Target="https://librarysearch.uwtsd.ac.uk/discovery/dbfulldisplay?docid=alma99100224559102421&amp;context=L&amp;vid=44WHELF_UWTSD:44WHELF_UWTSD_VU1&amp;lang=en&amp;adaptor=Local%20Search%20Engine&amp;tab=jsearch_slot&amp;query=contains,dbcategory,&amp;sortby=title&amp;offset=10&amp;databases=category,Institute%20of%20Science%20and%20Art%E2%94%80Engineering" TargetMode="External"/><Relationship Id="rId4"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15.xml"/><Relationship Id="rId7" Type="http://schemas.openxmlformats.org/officeDocument/2006/relationships/image" Target="../media/image13.png"/><Relationship Id="rId2" Type="http://schemas.openxmlformats.org/officeDocument/2006/relationships/audio" Target="../media/media27.m4a"/><Relationship Id="rId1" Type="http://schemas.microsoft.com/office/2007/relationships/media" Target="../media/media27.m4a"/><Relationship Id="rId6" Type="http://schemas.openxmlformats.org/officeDocument/2006/relationships/image" Target="../media/image47.png"/><Relationship Id="rId5" Type="http://schemas.openxmlformats.org/officeDocument/2006/relationships/hyperlink" Target="https://librarysearch.uwtsd.ac.uk/discovery/fulldisplay?docid=alma99100326559102421&amp;context=L&amp;vid=44WHELF_UWTSD:44WHELF_UWTSD_VU1&amp;lang=en&amp;search_scope=MyInst_and_CI&amp;adaptor=Local%20Search%20Engine&amp;tab=Everything&amp;query=any,contains,ihs%20markit&amp;offset=0" TargetMode="External"/><Relationship Id="rId4" Type="http://schemas.openxmlformats.org/officeDocument/2006/relationships/notesSlide" Target="../notesSlides/notesSlide26.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15.xml"/><Relationship Id="rId7" Type="http://schemas.openxmlformats.org/officeDocument/2006/relationships/image" Target="../media/image13.png"/><Relationship Id="rId2" Type="http://schemas.openxmlformats.org/officeDocument/2006/relationships/audio" Target="../media/media28.m4a"/><Relationship Id="rId1" Type="http://schemas.microsoft.com/office/2007/relationships/media" Target="../media/media28.m4a"/><Relationship Id="rId6" Type="http://schemas.openxmlformats.org/officeDocument/2006/relationships/image" Target="../media/image48.png"/><Relationship Id="rId5" Type="http://schemas.openxmlformats.org/officeDocument/2006/relationships/hyperlink" Target="https://librarysearch.uwtsd.ac.uk/discovery/dbfulldisplay?docid=alma99100220860202421&amp;context=L&amp;vid=44WHELF_UWTSD:44WHELF_UWTSD_VU1&amp;lang=en&amp;adaptor=Local%20Search%20Engine&amp;tab=jsearch_slot&amp;query=contains,dbcategory,&amp;sortby=title&amp;offset=0&amp;databases=category,Institute%20of%20Science%20and%20Art%E2%94%80Applied%20computing" TargetMode="External"/><Relationship Id="rId4" Type="http://schemas.openxmlformats.org/officeDocument/2006/relationships/notesSlide" Target="../notesSlides/notesSlide27.xml"/></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15.xml"/><Relationship Id="rId7" Type="http://schemas.openxmlformats.org/officeDocument/2006/relationships/image" Target="../media/image13.png"/><Relationship Id="rId2" Type="http://schemas.openxmlformats.org/officeDocument/2006/relationships/audio" Target="../media/media29.m4a"/><Relationship Id="rId1" Type="http://schemas.microsoft.com/office/2007/relationships/media" Target="../media/media29.m4a"/><Relationship Id="rId6" Type="http://schemas.openxmlformats.org/officeDocument/2006/relationships/image" Target="../media/image49.png"/><Relationship Id="rId5" Type="http://schemas.openxmlformats.org/officeDocument/2006/relationships/hyperlink" Target="https://librarysearch.uwtsd.ac.uk/discovery/fulldisplay?docid=alma99100224559102421&amp;context=L&amp;vid=44WHELF_UWTSD:44WHELF_UWTSD_VU1&amp;lang=en&amp;search_scope=MyInst_and_CI&amp;adaptor=Local%20Search%20Engine&amp;tab=Everything&amp;query=any,contains,Proquest%20Central&amp;offset=0" TargetMode="External"/><Relationship Id="rId4" Type="http://schemas.openxmlformats.org/officeDocument/2006/relationships/notesSlide" Target="../notesSlides/notesSlide28.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15.xml"/><Relationship Id="rId7" Type="http://schemas.openxmlformats.org/officeDocument/2006/relationships/image" Target="../media/image13.png"/><Relationship Id="rId2" Type="http://schemas.openxmlformats.org/officeDocument/2006/relationships/audio" Target="../media/media30.m4a"/><Relationship Id="rId1" Type="http://schemas.microsoft.com/office/2007/relationships/media" Target="../media/media30.m4a"/><Relationship Id="rId6" Type="http://schemas.openxmlformats.org/officeDocument/2006/relationships/image" Target="../media/image50.png"/><Relationship Id="rId5" Type="http://schemas.openxmlformats.org/officeDocument/2006/relationships/hyperlink" Target="https://librarysearch.uwtsd.ac.uk/discovery/dbfulldisplay?docid=alma99100224560202421&amp;context=L&amp;vid=44WHELF_UWTSD:44WHELF_UWTSD_VU1&amp;lang=en&amp;adaptor=Local%20Search%20Engine&amp;tab=jsearch_slot&amp;query=any,contains,sae&amp;offset=0&amp;databases=any,sae" TargetMode="External"/><Relationship Id="rId4" Type="http://schemas.openxmlformats.org/officeDocument/2006/relationships/notesSlide" Target="../notesSlides/notesSlide29.xml"/></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15.xml"/><Relationship Id="rId7" Type="http://schemas.openxmlformats.org/officeDocument/2006/relationships/image" Target="../media/image13.png"/><Relationship Id="rId2" Type="http://schemas.openxmlformats.org/officeDocument/2006/relationships/audio" Target="../media/media31.m4a"/><Relationship Id="rId1" Type="http://schemas.microsoft.com/office/2007/relationships/media" Target="../media/media31.m4a"/><Relationship Id="rId6" Type="http://schemas.openxmlformats.org/officeDocument/2006/relationships/image" Target="../media/image51.png"/><Relationship Id="rId5" Type="http://schemas.openxmlformats.org/officeDocument/2006/relationships/hyperlink" Target="https://librarysearch.uwtsd.ac.uk/discovery/fulldisplay?docid=alma99100224560102421&amp;context=L&amp;vid=44WHELF_UWTSD:44WHELF_UWTSD_VU1&amp;lang=en&amp;search_scope=MyInst_and_CI&amp;adaptor=Local%20Search%20Engine&amp;tab=Everything&amp;query=any,contains,sciencedirect" TargetMode="External"/><Relationship Id="rId4" Type="http://schemas.openxmlformats.org/officeDocument/2006/relationships/notesSlide" Target="../notesSlides/notesSlide30.xml"/></Relationships>
</file>

<file path=ppt/slides/_rels/slide31.xml.rels><?xml version="1.0" encoding="UTF-8" standalone="yes"?>
<Relationships xmlns="http://schemas.openxmlformats.org/package/2006/relationships"><Relationship Id="rId8" Type="http://schemas.openxmlformats.org/officeDocument/2006/relationships/image" Target="../media/image52.jpeg"/><Relationship Id="rId3" Type="http://schemas.openxmlformats.org/officeDocument/2006/relationships/slideLayout" Target="../slideLayouts/slideLayout29.xml"/><Relationship Id="rId7" Type="http://schemas.openxmlformats.org/officeDocument/2006/relationships/hyperlink" Target="https://librarysearch.uwtsd.ac.uk/discovery/dbfulldisplay?docid=alma99100357659502421&amp;context=L&amp;vid=44WHELF_UWTSD:44WHELF_UWTSD_VU1&amp;lang=en&amp;adaptor=Local%20Search%20Engine&amp;tab=jsearch_slot&amp;query=contains,dbcategory,&amp;sortby=title&amp;offset=0&amp;databases=category,Audio%20visual" TargetMode="External"/><Relationship Id="rId2" Type="http://schemas.openxmlformats.org/officeDocument/2006/relationships/audio" Target="../media/media32.m4a"/><Relationship Id="rId1" Type="http://schemas.microsoft.com/office/2007/relationships/media" Target="../media/media32.m4a"/><Relationship Id="rId6" Type="http://schemas.openxmlformats.org/officeDocument/2006/relationships/hyperlink" Target="https://librarysearch.uwtsd.ac.uk/discovery/dbfulldisplay?docid=alma99100394611702421&amp;context=L&amp;vid=44WHELF_UWTSD:44WHELF_UWTSD_VU1&amp;lang=en&amp;adaptor=Local%20Search%20Engine&amp;tab=jsearch_slot&amp;query=contains,dbcategory,&amp;sortby=title&amp;offset=0&amp;databases=category,Audio%20visual" TargetMode="External"/><Relationship Id="rId5" Type="http://schemas.openxmlformats.org/officeDocument/2006/relationships/hyperlink" Target="https://librarysearch.uwtsd.ac.uk/discovery/dbfulldisplay?docid=alma99100361956202421&amp;context=L&amp;vid=44WHELF_UWTSD:44WHELF_UWTSD_VU1&amp;lang=en&amp;adaptor=Local%20Search%20Engine&amp;tab=jsearch_slot&amp;query=contains,dbcategory,&amp;sortby=title&amp;offset=0&amp;databases=category,Audio%20visual" TargetMode="External"/><Relationship Id="rId4" Type="http://schemas.openxmlformats.org/officeDocument/2006/relationships/notesSlide" Target="../notesSlides/notesSlide31.xml"/><Relationship Id="rId9" Type="http://schemas.openxmlformats.org/officeDocument/2006/relationships/image" Target="../media/image13.png"/></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18.xml"/><Relationship Id="rId7" Type="http://schemas.openxmlformats.org/officeDocument/2006/relationships/image" Target="../media/image13.png"/><Relationship Id="rId2" Type="http://schemas.openxmlformats.org/officeDocument/2006/relationships/audio" Target="../media/media33.m4a"/><Relationship Id="rId1" Type="http://schemas.microsoft.com/office/2007/relationships/media" Target="../media/media33.m4a"/><Relationship Id="rId6" Type="http://schemas.openxmlformats.org/officeDocument/2006/relationships/image" Target="../media/image53.png"/><Relationship Id="rId5" Type="http://schemas.openxmlformats.org/officeDocument/2006/relationships/hyperlink" Target="https://librarysearch.uwtsd.ac.uk/discovery/dbfulldisplay?docid=alma99100436002502421&amp;context=L&amp;vid=44WHELF_UWTSD:44WHELF_UWTSD_VU1&amp;lang=en&amp;adaptor=Local%20Search%20Engine&amp;tab=jsearch_slot&amp;query=any,contains,Cite%20them%20right%20:%20the%20essential%20referencing%20guide.&amp;offset=0&amp;databases=any,Cite%20them%20right%20:%20the%20essential%20referencing%20guide." TargetMode="External"/><Relationship Id="rId4" Type="http://schemas.openxmlformats.org/officeDocument/2006/relationships/notesSlide" Target="../notesSlides/notesSlide32.xml"/></Relationships>
</file>

<file path=ppt/slides/_rels/slide33.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slideLayout" Target="../slideLayouts/slideLayout15.xml"/><Relationship Id="rId7" Type="http://schemas.openxmlformats.org/officeDocument/2006/relationships/diagramQuickStyle" Target="../diagrams/quickStyle4.xml"/><Relationship Id="rId2" Type="http://schemas.openxmlformats.org/officeDocument/2006/relationships/audio" Target="../media/media34.m4a"/><Relationship Id="rId1" Type="http://schemas.microsoft.com/office/2007/relationships/media" Target="../media/media34.m4a"/><Relationship Id="rId6" Type="http://schemas.openxmlformats.org/officeDocument/2006/relationships/diagramLayout" Target="../diagrams/layout4.xml"/><Relationship Id="rId5" Type="http://schemas.openxmlformats.org/officeDocument/2006/relationships/diagramData" Target="../diagrams/data4.xml"/><Relationship Id="rId10" Type="http://schemas.openxmlformats.org/officeDocument/2006/relationships/image" Target="../media/image13.png"/><Relationship Id="rId4" Type="http://schemas.openxmlformats.org/officeDocument/2006/relationships/notesSlide" Target="../notesSlides/notesSlide33.xml"/><Relationship Id="rId9" Type="http://schemas.microsoft.com/office/2007/relationships/diagramDrawing" Target="../diagrams/drawing4.xml"/></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30.xml"/><Relationship Id="rId7" Type="http://schemas.openxmlformats.org/officeDocument/2006/relationships/image" Target="../media/image13.png"/><Relationship Id="rId2" Type="http://schemas.openxmlformats.org/officeDocument/2006/relationships/audio" Target="../media/media35.m4a"/><Relationship Id="rId1" Type="http://schemas.microsoft.com/office/2007/relationships/media" Target="../media/media35.m4a"/><Relationship Id="rId6" Type="http://schemas.openxmlformats.org/officeDocument/2006/relationships/image" Target="../media/image54.png"/><Relationship Id="rId5" Type="http://schemas.openxmlformats.org/officeDocument/2006/relationships/hyperlink" Target="https://browzine.com/libraries/1422/subjects" TargetMode="External"/><Relationship Id="rId4" Type="http://schemas.openxmlformats.org/officeDocument/2006/relationships/notesSlide" Target="../notesSlides/notesSlide34.xml"/></Relationships>
</file>

<file path=ppt/slides/_rels/slide35.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slideLayout" Target="../slideLayouts/slideLayout31.xml"/><Relationship Id="rId7" Type="http://schemas.openxmlformats.org/officeDocument/2006/relationships/image" Target="../media/image57.png"/><Relationship Id="rId2" Type="http://schemas.openxmlformats.org/officeDocument/2006/relationships/audio" Target="../media/media36.m4a"/><Relationship Id="rId1" Type="http://schemas.microsoft.com/office/2007/relationships/media" Target="../media/media36.m4a"/><Relationship Id="rId6" Type="http://schemas.openxmlformats.org/officeDocument/2006/relationships/image" Target="../media/image56.png"/><Relationship Id="rId5" Type="http://schemas.openxmlformats.org/officeDocument/2006/relationships/image" Target="../media/image55.png"/><Relationship Id="rId4" Type="http://schemas.openxmlformats.org/officeDocument/2006/relationships/notesSlide" Target="../notesSlides/notesSlide35.xml"/></Relationships>
</file>

<file path=ppt/slides/_rels/slide36.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slideLayout" Target="../slideLayouts/slideLayout32.xml"/><Relationship Id="rId7" Type="http://schemas.openxmlformats.org/officeDocument/2006/relationships/hyperlink" Target="mailto:library@uwtsd.ac.uk" TargetMode="External"/><Relationship Id="rId2" Type="http://schemas.openxmlformats.org/officeDocument/2006/relationships/audio" Target="../media/media37.m4a"/><Relationship Id="rId1" Type="http://schemas.microsoft.com/office/2007/relationships/media" Target="../media/media37.m4a"/><Relationship Id="rId6" Type="http://schemas.openxmlformats.org/officeDocument/2006/relationships/hyperlink" Target="https://uwtsd.ac.uk/library/student-essentials/book-an-appointment/" TargetMode="External"/><Relationship Id="rId5" Type="http://schemas.openxmlformats.org/officeDocument/2006/relationships/hyperlink" Target="mailto:emily.wild@uwtsd.ac.uk" TargetMode="External"/><Relationship Id="rId4" Type="http://schemas.openxmlformats.org/officeDocument/2006/relationships/notesSlide" Target="../notesSlides/notesSlide36.xml"/></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33.xml"/><Relationship Id="rId2" Type="http://schemas.openxmlformats.org/officeDocument/2006/relationships/audio" Target="../media/media38.m4a"/><Relationship Id="rId1" Type="http://schemas.microsoft.com/office/2007/relationships/media" Target="../media/media38.m4a"/><Relationship Id="rId5" Type="http://schemas.openxmlformats.org/officeDocument/2006/relationships/image" Target="../media/image13.png"/><Relationship Id="rId4" Type="http://schemas.openxmlformats.org/officeDocument/2006/relationships/notesSlide" Target="../notesSlides/notesSlide3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descr="A room with tables and chairs&#10;&#10;Description automatically generated">
            <a:extLst>
              <a:ext uri="{FF2B5EF4-FFF2-40B4-BE49-F238E27FC236}">
                <a16:creationId xmlns:a16="http://schemas.microsoft.com/office/drawing/2014/main" id="{0C684386-67AA-0440-A74A-F1F48C3C79BB}"/>
              </a:ext>
            </a:extLst>
          </p:cNvPr>
          <p:cNvPicPr>
            <a:picLocks noGrp="1" noChangeAspect="1"/>
          </p:cNvPicPr>
          <p:nvPr>
            <p:ph type="pic" sz="quarter" idx="13"/>
          </p:nvPr>
        </p:nvPicPr>
        <p:blipFill>
          <a:blip r:embed="rId8">
            <a:extLst>
              <a:ext uri="{28A0092B-C50C-407E-A947-70E740481C1C}">
                <a14:useLocalDpi xmlns:a14="http://schemas.microsoft.com/office/drawing/2010/main" val="0"/>
              </a:ext>
            </a:extLst>
          </a:blip>
          <a:srcRect l="20340" r="20340"/>
          <a:stretch>
            <a:fillRect/>
          </a:stretch>
        </p:blipFill>
        <p:spPr/>
      </p:pic>
      <p:sp>
        <p:nvSpPr>
          <p:cNvPr id="3" name="Subtitle 2"/>
          <p:cNvSpPr>
            <a:spLocks noGrp="1"/>
          </p:cNvSpPr>
          <p:nvPr>
            <p:ph type="subTitle" idx="1"/>
          </p:nvPr>
        </p:nvSpPr>
        <p:spPr>
          <a:xfrm>
            <a:off x="6523892" y="4709215"/>
            <a:ext cx="5435249" cy="1046857"/>
          </a:xfrm>
        </p:spPr>
        <p:txBody>
          <a:bodyPr anchor="t"/>
          <a:lstStyle/>
          <a:p>
            <a:r>
              <a:rPr lang="en-GB" dirty="0"/>
              <a:t>Emily Wild</a:t>
            </a:r>
          </a:p>
          <a:p>
            <a:r>
              <a:rPr lang="en-GB" dirty="0"/>
              <a:t>2024</a:t>
            </a:r>
          </a:p>
        </p:txBody>
      </p:sp>
      <p:sp>
        <p:nvSpPr>
          <p:cNvPr id="4" name="Title 3"/>
          <p:cNvSpPr>
            <a:spLocks noGrp="1"/>
          </p:cNvSpPr>
          <p:nvPr>
            <p:ph type="title"/>
          </p:nvPr>
        </p:nvSpPr>
        <p:spPr/>
        <p:txBody>
          <a:bodyPr anchor="t">
            <a:normAutofit fontScale="90000"/>
          </a:bodyPr>
          <a:lstStyle/>
          <a:p>
            <a:r>
              <a:rPr lang="en-GB" dirty="0"/>
              <a:t>Library and Learning Resources</a:t>
            </a:r>
            <a:br>
              <a:rPr lang="en-GB" dirty="0"/>
            </a:br>
            <a:br>
              <a:rPr lang="en-GB" dirty="0"/>
            </a:br>
            <a:r>
              <a:rPr lang="en-GB" dirty="0"/>
              <a:t>Engineering</a:t>
            </a:r>
          </a:p>
        </p:txBody>
      </p:sp>
      <p:pic>
        <p:nvPicPr>
          <p:cNvPr id="2" name="Recorded Sound">
            <a:hlinkClick r:id="" action="ppaction://media"/>
            <a:extLst>
              <a:ext uri="{FF2B5EF4-FFF2-40B4-BE49-F238E27FC236}">
                <a16:creationId xmlns:a16="http://schemas.microsoft.com/office/drawing/2014/main" id="{372ECFB3-C859-5E99-2BD3-E178ACDA5A20}"/>
              </a:ext>
            </a:extLst>
          </p:cNvPr>
          <p:cNvPicPr>
            <a:picLocks noChangeAspect="1"/>
          </p:cNvPicPr>
          <p:nvPr>
            <a:audioFile r:link="rId3"/>
            <p:extLst>
              <p:ext uri="{DAA4B4D4-6D71-4841-9C94-3DE7FCFB9230}">
                <p14:media xmlns:p14="http://schemas.microsoft.com/office/powerpoint/2010/main" r:embed="rId2"/>
              </p:ext>
            </p:extLst>
          </p:nvPr>
        </p:nvPicPr>
        <p:blipFill>
          <a:blip r:embed="rId9"/>
          <a:stretch>
            <a:fillRect/>
          </a:stretch>
        </p:blipFill>
        <p:spPr>
          <a:xfrm>
            <a:off x="5943600" y="3276600"/>
            <a:ext cx="304800" cy="304800"/>
          </a:xfrm>
          <a:prstGeom prst="rect">
            <a:avLst/>
          </a:prstGeom>
        </p:spPr>
      </p:pic>
      <p:pic>
        <p:nvPicPr>
          <p:cNvPr id="8" name="Audio 7">
            <a:hlinkClick r:id="" action="ppaction://media"/>
            <a:extLst>
              <a:ext uri="{FF2B5EF4-FFF2-40B4-BE49-F238E27FC236}">
                <a16:creationId xmlns:a16="http://schemas.microsoft.com/office/drawing/2014/main" id="{7E3B0981-E5D5-469D-6085-56C9C335C7E5}"/>
              </a:ext>
            </a:extLst>
          </p:cNvPr>
          <p:cNvPicPr>
            <a:picLocks noChangeAspect="1"/>
          </p:cNvPicPr>
          <p:nvPr>
            <a:audioFile r:link="rId5"/>
            <p:extLst>
              <p:ext uri="{DAA4B4D4-6D71-4841-9C94-3DE7FCFB9230}">
                <p14:media xmlns:p14="http://schemas.microsoft.com/office/powerpoint/2010/main" r:embed="rId4"/>
              </p:ext>
            </p:extLst>
          </p:nvPr>
        </p:nvPicPr>
        <p:blipFill>
          <a:blip r:embed="rId9"/>
          <a:srcRect l="-287500" t="-287500" r="-287500" b="-287500"/>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3799625505"/>
      </p:ext>
    </p:extLst>
  </p:cSld>
  <p:clrMapOvr>
    <a:masterClrMapping/>
  </p:clrMapOvr>
  <mc:AlternateContent xmlns:mc="http://schemas.openxmlformats.org/markup-compatibility/2006" xmlns:p14="http://schemas.microsoft.com/office/powerpoint/2010/main">
    <mc:Choice Requires="p14">
      <p:transition spd="slow" p14:dur="2000" advTm="12800"/>
    </mc:Choice>
    <mc:Fallback xmlns="">
      <p:transition spd="slow" advTm="128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audio isNarration="1">
              <p:cMediaNode vol="80000" showWhenStopped="0">
                <p:cTn id="8" fill="hold" display="0">
                  <p:stCondLst>
                    <p:cond delay="indefinite"/>
                  </p:stCondLst>
                  <p:endCondLst>
                    <p:cond evt="onStopAudio" delay="0">
                      <p:tgtEl>
                        <p:sldTgt/>
                      </p:tgtEl>
                    </p:cond>
                  </p:endCondLst>
                </p:cTn>
                <p:tgtEl>
                  <p:spTgt spid="8"/>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873F628-47B8-D8A1-DE2D-28F921DB036D}"/>
              </a:ext>
            </a:extLst>
          </p:cNvPr>
          <p:cNvPicPr>
            <a:picLocks noChangeAspect="1"/>
          </p:cNvPicPr>
          <p:nvPr/>
        </p:nvPicPr>
        <p:blipFill rotWithShape="1">
          <a:blip r:embed="rId5"/>
          <a:srcRect l="15421" r="19976"/>
          <a:stretch/>
        </p:blipFill>
        <p:spPr>
          <a:xfrm>
            <a:off x="4315626" y="10"/>
            <a:ext cx="7876374" cy="6857990"/>
          </a:xfrm>
          <a:prstGeom prst="rect">
            <a:avLst/>
          </a:prstGeom>
          <a:noFill/>
          <a:ln>
            <a:noFill/>
          </a:ln>
        </p:spPr>
      </p:pic>
      <p:sp>
        <p:nvSpPr>
          <p:cNvPr id="2" name="Title 1">
            <a:extLst>
              <a:ext uri="{FF2B5EF4-FFF2-40B4-BE49-F238E27FC236}">
                <a16:creationId xmlns:a16="http://schemas.microsoft.com/office/drawing/2014/main" id="{39E8BB9F-CF82-81B1-9B0F-61B3D080F895}"/>
              </a:ext>
            </a:extLst>
          </p:cNvPr>
          <p:cNvSpPr>
            <a:spLocks noGrp="1"/>
          </p:cNvSpPr>
          <p:nvPr>
            <p:ph type="subTitle" idx="1"/>
          </p:nvPr>
        </p:nvSpPr>
        <p:spPr>
          <a:xfrm>
            <a:off x="286221" y="1263533"/>
            <a:ext cx="3670481" cy="3641841"/>
          </a:xfrm>
        </p:spPr>
        <p:txBody>
          <a:bodyPr>
            <a:normAutofit lnSpcReduction="10000"/>
          </a:bodyPr>
          <a:lstStyle/>
          <a:p>
            <a:r>
              <a:rPr lang="en-GB" dirty="0"/>
              <a:t>Resources and services you can access from the UWTSD Online Library.</a:t>
            </a:r>
            <a:br>
              <a:rPr lang="en-GB" dirty="0"/>
            </a:br>
            <a:endParaRPr lang="en-GB" dirty="0"/>
          </a:p>
        </p:txBody>
      </p:sp>
      <p:pic>
        <p:nvPicPr>
          <p:cNvPr id="6" name="Audio 5">
            <a:hlinkClick r:id="" action="ppaction://media"/>
            <a:extLst>
              <a:ext uri="{FF2B5EF4-FFF2-40B4-BE49-F238E27FC236}">
                <a16:creationId xmlns:a16="http://schemas.microsoft.com/office/drawing/2014/main" id="{1D27603B-2880-4229-2D37-9973FFD8BD9C}"/>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474946043"/>
      </p:ext>
    </p:extLst>
  </p:cSld>
  <p:clrMapOvr>
    <a:masterClrMapping/>
  </p:clrMapOvr>
  <mc:AlternateContent xmlns:mc="http://schemas.openxmlformats.org/markup-compatibility/2006" xmlns:p14="http://schemas.microsoft.com/office/powerpoint/2010/main">
    <mc:Choice Requires="p14">
      <p:transition spd="slow" p14:dur="2000" advTm="8708"/>
    </mc:Choice>
    <mc:Fallback xmlns="">
      <p:transition spd="slow" advTm="87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22C602-4DDD-DAE9-A7B9-8C09D356FE48}"/>
              </a:ext>
            </a:extLst>
          </p:cNvPr>
          <p:cNvSpPr>
            <a:spLocks noGrp="1"/>
          </p:cNvSpPr>
          <p:nvPr>
            <p:ph type="title"/>
          </p:nvPr>
        </p:nvSpPr>
        <p:spPr>
          <a:xfrm>
            <a:off x="292963" y="0"/>
            <a:ext cx="10795518" cy="1003916"/>
          </a:xfrm>
        </p:spPr>
        <p:txBody>
          <a:bodyPr/>
          <a:lstStyle/>
          <a:p>
            <a:r>
              <a:rPr lang="en-GB" dirty="0"/>
              <a:t>Aim of the Session</a:t>
            </a:r>
          </a:p>
        </p:txBody>
      </p:sp>
      <p:pic>
        <p:nvPicPr>
          <p:cNvPr id="6" name="Picture 5" descr="Woman arranging books">
            <a:extLst>
              <a:ext uri="{FF2B5EF4-FFF2-40B4-BE49-F238E27FC236}">
                <a16:creationId xmlns:a16="http://schemas.microsoft.com/office/drawing/2014/main" id="{DBFCBB89-39FE-7125-6456-757DFD6A6713}"/>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920013" y="1256200"/>
            <a:ext cx="7271987" cy="5027868"/>
          </a:xfrm>
          <a:prstGeom prst="rect">
            <a:avLst/>
          </a:prstGeom>
        </p:spPr>
      </p:pic>
      <p:sp>
        <p:nvSpPr>
          <p:cNvPr id="8" name="Flowchart: Off-page Connector 7">
            <a:extLst>
              <a:ext uri="{FF2B5EF4-FFF2-40B4-BE49-F238E27FC236}">
                <a16:creationId xmlns:a16="http://schemas.microsoft.com/office/drawing/2014/main" id="{5BAD87F3-3ECF-0401-6BCB-292E4E4DB248}"/>
              </a:ext>
            </a:extLst>
          </p:cNvPr>
          <p:cNvSpPr/>
          <p:nvPr/>
        </p:nvSpPr>
        <p:spPr>
          <a:xfrm>
            <a:off x="292963" y="1592263"/>
            <a:ext cx="4385569" cy="1275224"/>
          </a:xfrm>
          <a:prstGeom prst="flowChartOffpageConnector">
            <a:avLst/>
          </a:prstGeom>
          <a:solidFill>
            <a:srgbClr val="F0F0F0"/>
          </a:solidFill>
          <a:ln>
            <a:solidFill>
              <a:srgbClr val="607E8C"/>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solidFill>
                <a:latin typeface="Arial" panose="020B0604020202020204" pitchFamily="34" charset="0"/>
                <a:cs typeface="Arial" panose="020B0604020202020204" pitchFamily="34" charset="0"/>
              </a:rPr>
              <a:t>An introduction to the library resources and services.</a:t>
            </a:r>
          </a:p>
        </p:txBody>
      </p:sp>
      <p:sp>
        <p:nvSpPr>
          <p:cNvPr id="9" name="Flowchart: Off-page Connector 8">
            <a:extLst>
              <a:ext uri="{FF2B5EF4-FFF2-40B4-BE49-F238E27FC236}">
                <a16:creationId xmlns:a16="http://schemas.microsoft.com/office/drawing/2014/main" id="{FC697E34-59CF-B1C4-515E-6A5D3B2C23D3}"/>
              </a:ext>
            </a:extLst>
          </p:cNvPr>
          <p:cNvSpPr/>
          <p:nvPr/>
        </p:nvSpPr>
        <p:spPr>
          <a:xfrm>
            <a:off x="292963" y="3143619"/>
            <a:ext cx="4385569" cy="1275224"/>
          </a:xfrm>
          <a:prstGeom prst="flowChartOffpageConnector">
            <a:avLst/>
          </a:prstGeom>
          <a:solidFill>
            <a:srgbClr val="F0F0F0"/>
          </a:solidFill>
          <a:ln>
            <a:solidFill>
              <a:srgbClr val="607E8C"/>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solidFill>
                <a:latin typeface="Arial" panose="020B0604020202020204" pitchFamily="34" charset="0"/>
                <a:cs typeface="Arial" panose="020B0604020202020204" pitchFamily="34" charset="0"/>
              </a:rPr>
              <a:t>A demonstration how to use the library catalogue.</a:t>
            </a:r>
          </a:p>
        </p:txBody>
      </p:sp>
      <p:sp>
        <p:nvSpPr>
          <p:cNvPr id="10" name="Flowchart: Off-page Connector 9">
            <a:extLst>
              <a:ext uri="{FF2B5EF4-FFF2-40B4-BE49-F238E27FC236}">
                <a16:creationId xmlns:a16="http://schemas.microsoft.com/office/drawing/2014/main" id="{BF37A31C-083F-3313-60B5-0C399CBD85BC}"/>
              </a:ext>
            </a:extLst>
          </p:cNvPr>
          <p:cNvSpPr/>
          <p:nvPr/>
        </p:nvSpPr>
        <p:spPr>
          <a:xfrm>
            <a:off x="292963" y="4713741"/>
            <a:ext cx="4385569" cy="1189909"/>
          </a:xfrm>
          <a:prstGeom prst="flowChartOffpageConnector">
            <a:avLst/>
          </a:prstGeom>
          <a:solidFill>
            <a:srgbClr val="F0F0F0"/>
          </a:solidFill>
          <a:ln>
            <a:solidFill>
              <a:srgbClr val="607E8C"/>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solidFill>
                <a:latin typeface="Arial" panose="020B0604020202020204" pitchFamily="34" charset="0"/>
                <a:cs typeface="Arial" panose="020B0604020202020204" pitchFamily="34" charset="0"/>
              </a:rPr>
              <a:t>Help and support from the library.</a:t>
            </a:r>
          </a:p>
        </p:txBody>
      </p:sp>
      <p:pic>
        <p:nvPicPr>
          <p:cNvPr id="4" name="Audio 3">
            <a:hlinkClick r:id="" action="ppaction://media"/>
            <a:extLst>
              <a:ext uri="{FF2B5EF4-FFF2-40B4-BE49-F238E27FC236}">
                <a16:creationId xmlns:a16="http://schemas.microsoft.com/office/drawing/2014/main" id="{C468A437-23A2-3107-38D3-68E9C3235379}"/>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174474590"/>
      </p:ext>
    </p:extLst>
  </p:cSld>
  <p:clrMapOvr>
    <a:masterClrMapping/>
  </p:clrMapOvr>
  <mc:AlternateContent xmlns:mc="http://schemas.openxmlformats.org/markup-compatibility/2006" xmlns:p14="http://schemas.microsoft.com/office/powerpoint/2010/main">
    <mc:Choice Requires="p14">
      <p:transition spd="slow" p14:dur="2000" advTm="22840"/>
    </mc:Choice>
    <mc:Fallback xmlns="">
      <p:transition spd="slow" advTm="228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FE2B1-B12B-6C72-3634-A19D36C1CABD}"/>
              </a:ext>
            </a:extLst>
          </p:cNvPr>
          <p:cNvSpPr>
            <a:spLocks noGrp="1"/>
          </p:cNvSpPr>
          <p:nvPr>
            <p:ph type="title"/>
          </p:nvPr>
        </p:nvSpPr>
        <p:spPr/>
        <p:txBody>
          <a:bodyPr/>
          <a:lstStyle/>
          <a:p>
            <a:r>
              <a:rPr lang="en-GB" dirty="0"/>
              <a:t>Services and Support</a:t>
            </a:r>
          </a:p>
        </p:txBody>
      </p:sp>
      <p:graphicFrame>
        <p:nvGraphicFramePr>
          <p:cNvPr id="7" name="Content Placeholder 6">
            <a:extLst>
              <a:ext uri="{FF2B5EF4-FFF2-40B4-BE49-F238E27FC236}">
                <a16:creationId xmlns:a16="http://schemas.microsoft.com/office/drawing/2014/main" id="{FB427E2B-C582-BAC3-7986-6CB12FC11DBF}"/>
              </a:ext>
            </a:extLst>
          </p:cNvPr>
          <p:cNvGraphicFramePr>
            <a:graphicFrameLocks noGrp="1"/>
          </p:cNvGraphicFramePr>
          <p:nvPr>
            <p:ph sz="quarter" idx="10"/>
          </p:nvPr>
        </p:nvGraphicFramePr>
        <p:xfrm>
          <a:off x="698500" y="1592263"/>
          <a:ext cx="10795000" cy="457358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Audio 3">
            <a:hlinkClick r:id="" action="ppaction://media"/>
            <a:extLst>
              <a:ext uri="{FF2B5EF4-FFF2-40B4-BE49-F238E27FC236}">
                <a16:creationId xmlns:a16="http://schemas.microsoft.com/office/drawing/2014/main" id="{8AE7D72F-70DE-35E5-5A98-9A73214AF5C1}"/>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95340707"/>
      </p:ext>
    </p:extLst>
  </p:cSld>
  <p:clrMapOvr>
    <a:masterClrMapping/>
  </p:clrMapOvr>
  <mc:AlternateContent xmlns:mc="http://schemas.openxmlformats.org/markup-compatibility/2006" xmlns:p14="http://schemas.microsoft.com/office/powerpoint/2010/main">
    <mc:Choice Requires="p14">
      <p:transition spd="slow" p14:dur="2000" advTm="42147"/>
    </mc:Choice>
    <mc:Fallback xmlns="">
      <p:transition spd="slow" advTm="421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90B6C-5D87-DB4B-2EEE-2AB27A18E449}"/>
              </a:ext>
            </a:extLst>
          </p:cNvPr>
          <p:cNvSpPr>
            <a:spLocks noGrp="1"/>
          </p:cNvSpPr>
          <p:nvPr>
            <p:ph type="title"/>
          </p:nvPr>
        </p:nvSpPr>
        <p:spPr/>
        <p:txBody>
          <a:bodyPr/>
          <a:lstStyle/>
          <a:p>
            <a:r>
              <a:rPr lang="en-GB" dirty="0"/>
              <a:t>Online Resources at UWTSD</a:t>
            </a:r>
          </a:p>
        </p:txBody>
      </p:sp>
      <p:graphicFrame>
        <p:nvGraphicFramePr>
          <p:cNvPr id="9" name="Content Placeholder 8">
            <a:extLst>
              <a:ext uri="{FF2B5EF4-FFF2-40B4-BE49-F238E27FC236}">
                <a16:creationId xmlns:a16="http://schemas.microsoft.com/office/drawing/2014/main" id="{5D796419-80EC-1AA8-D779-E98FB0466CFA}"/>
              </a:ext>
            </a:extLst>
          </p:cNvPr>
          <p:cNvGraphicFramePr>
            <a:graphicFrameLocks noGrp="1"/>
          </p:cNvGraphicFramePr>
          <p:nvPr>
            <p:ph sz="quarter" idx="10"/>
          </p:nvPr>
        </p:nvGraphicFramePr>
        <p:xfrm>
          <a:off x="578041" y="1526557"/>
          <a:ext cx="10795000" cy="457358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Audio 3">
            <a:hlinkClick r:id="" action="ppaction://media"/>
            <a:extLst>
              <a:ext uri="{FF2B5EF4-FFF2-40B4-BE49-F238E27FC236}">
                <a16:creationId xmlns:a16="http://schemas.microsoft.com/office/drawing/2014/main" id="{15970846-E863-BD0D-E4C4-94ADD498A0E0}"/>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78835226"/>
      </p:ext>
    </p:extLst>
  </p:cSld>
  <p:clrMapOvr>
    <a:masterClrMapping/>
  </p:clrMapOvr>
  <mc:AlternateContent xmlns:mc="http://schemas.openxmlformats.org/markup-compatibility/2006" xmlns:p14="http://schemas.microsoft.com/office/powerpoint/2010/main">
    <mc:Choice Requires="p14">
      <p:transition spd="slow" p14:dur="2000" advTm="18884"/>
    </mc:Choice>
    <mc:Fallback xmlns="">
      <p:transition spd="slow" advTm="188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7CFF7B37-B692-A396-8E11-97B25556DE49}"/>
              </a:ext>
            </a:extLst>
          </p:cNvPr>
          <p:cNvSpPr>
            <a:spLocks noGrp="1"/>
          </p:cNvSpPr>
          <p:nvPr>
            <p:ph type="title"/>
          </p:nvPr>
        </p:nvSpPr>
        <p:spPr/>
        <p:txBody>
          <a:bodyPr>
            <a:normAutofit/>
          </a:bodyPr>
          <a:lstStyle/>
          <a:p>
            <a:r>
              <a:rPr lang="en-GB" dirty="0"/>
              <a:t>Getting Started Guides</a:t>
            </a:r>
          </a:p>
        </p:txBody>
      </p:sp>
      <p:sp>
        <p:nvSpPr>
          <p:cNvPr id="3" name="TextBox 2">
            <a:extLst>
              <a:ext uri="{FF2B5EF4-FFF2-40B4-BE49-F238E27FC236}">
                <a16:creationId xmlns:a16="http://schemas.microsoft.com/office/drawing/2014/main" id="{24AEB19F-BEFF-2A44-9E2A-B4D47F27A704}"/>
              </a:ext>
            </a:extLst>
          </p:cNvPr>
          <p:cNvSpPr txBox="1"/>
          <p:nvPr/>
        </p:nvSpPr>
        <p:spPr>
          <a:xfrm>
            <a:off x="7452086" y="4938318"/>
            <a:ext cx="3778060" cy="369332"/>
          </a:xfrm>
          <a:prstGeom prst="rect">
            <a:avLst/>
          </a:prstGeom>
          <a:noFill/>
        </p:spPr>
        <p:txBody>
          <a:bodyPr wrap="square">
            <a:spAutoFit/>
          </a:bodyPr>
          <a:lstStyle/>
          <a:p>
            <a:pPr marL="0" indent="0">
              <a:buNone/>
            </a:pPr>
            <a:r>
              <a:rPr lang="en-GB" dirty="0">
                <a:latin typeface="Calibri Light" panose="020F0302020204030204" pitchFamily="34" charset="0"/>
                <a:cs typeface="Calibri Light" panose="020F0302020204030204" pitchFamily="34" charset="0"/>
                <a:hlinkClick r:id="rId5"/>
              </a:rPr>
              <a:t>Library and Learning Resources</a:t>
            </a:r>
            <a:endParaRPr lang="en-GB" dirty="0">
              <a:latin typeface="Calibri Light" panose="020F0302020204030204" pitchFamily="34" charset="0"/>
              <a:cs typeface="Calibri Light" panose="020F0302020204030204" pitchFamily="34" charset="0"/>
            </a:endParaRPr>
          </a:p>
        </p:txBody>
      </p:sp>
      <p:pic>
        <p:nvPicPr>
          <p:cNvPr id="20" name="Content Placeholder 13">
            <a:extLst>
              <a:ext uri="{FF2B5EF4-FFF2-40B4-BE49-F238E27FC236}">
                <a16:creationId xmlns:a16="http://schemas.microsoft.com/office/drawing/2014/main" id="{59A98E00-889C-D193-B9CF-5B0C9D353C95}"/>
              </a:ext>
            </a:extLst>
          </p:cNvPr>
          <p:cNvPicPr>
            <a:picLocks noChangeAspect="1"/>
          </p:cNvPicPr>
          <p:nvPr/>
        </p:nvPicPr>
        <p:blipFill>
          <a:blip r:embed="rId6"/>
          <a:stretch>
            <a:fillRect/>
          </a:stretch>
        </p:blipFill>
        <p:spPr>
          <a:xfrm>
            <a:off x="698240" y="1448790"/>
            <a:ext cx="5951942" cy="4580331"/>
          </a:xfrm>
          <a:prstGeom prst="rect">
            <a:avLst/>
          </a:prstGeom>
          <a:ln>
            <a:noFill/>
          </a:ln>
          <a:effectLst>
            <a:outerShdw blurRad="63500" sx="102000" sy="102000" algn="ctr" rotWithShape="0">
              <a:prstClr val="black">
                <a:alpha val="40000"/>
              </a:prstClr>
            </a:outerShdw>
          </a:effectLst>
        </p:spPr>
      </p:pic>
      <p:sp>
        <p:nvSpPr>
          <p:cNvPr id="21" name="TextBox 20">
            <a:extLst>
              <a:ext uri="{FF2B5EF4-FFF2-40B4-BE49-F238E27FC236}">
                <a16:creationId xmlns:a16="http://schemas.microsoft.com/office/drawing/2014/main" id="{41BAD17E-AA1E-8D0C-8307-614348DA6214}"/>
              </a:ext>
            </a:extLst>
          </p:cNvPr>
          <p:cNvSpPr txBox="1"/>
          <p:nvPr/>
        </p:nvSpPr>
        <p:spPr>
          <a:xfrm>
            <a:off x="5338807" y="5409210"/>
            <a:ext cx="842817" cy="191951"/>
          </a:xfrm>
          <a:prstGeom prst="rect">
            <a:avLst/>
          </a:prstGeom>
          <a:noFill/>
          <a:ln w="57150">
            <a:solidFill>
              <a:srgbClr val="FF0000"/>
            </a:solidFill>
          </a:ln>
        </p:spPr>
        <p:txBody>
          <a:bodyPr wrap="square" rtlCol="0">
            <a:spAutoFit/>
          </a:bodyPr>
          <a:lstStyle/>
          <a:p>
            <a:endParaRPr lang="en-GB"/>
          </a:p>
        </p:txBody>
      </p:sp>
      <p:sp>
        <p:nvSpPr>
          <p:cNvPr id="22" name="TextBox 21">
            <a:extLst>
              <a:ext uri="{FF2B5EF4-FFF2-40B4-BE49-F238E27FC236}">
                <a16:creationId xmlns:a16="http://schemas.microsoft.com/office/drawing/2014/main" id="{889170E5-D4E5-6B6B-0B81-E9BFB3356D5B}"/>
              </a:ext>
            </a:extLst>
          </p:cNvPr>
          <p:cNvSpPr txBox="1"/>
          <p:nvPr/>
        </p:nvSpPr>
        <p:spPr>
          <a:xfrm>
            <a:off x="7452086" y="1845226"/>
            <a:ext cx="3980652" cy="2554545"/>
          </a:xfrm>
          <a:prstGeom prst="rect">
            <a:avLst/>
          </a:prstGeom>
          <a:noFill/>
        </p:spPr>
        <p:txBody>
          <a:bodyPr wrap="square" rtlCol="0">
            <a:spAutoFit/>
          </a:bodyPr>
          <a:lstStyle/>
          <a:p>
            <a:r>
              <a:rPr lang="en-GB" sz="2000" dirty="0">
                <a:latin typeface="Calibri Light" panose="020F0302020204030204" pitchFamily="34" charset="0"/>
                <a:cs typeface="Calibri Light" panose="020F0302020204030204" pitchFamily="34" charset="0"/>
              </a:rPr>
              <a:t>From the Intranet Library webpage, you will find all the services and support the library offers.</a:t>
            </a:r>
          </a:p>
          <a:p>
            <a:endParaRPr lang="en-GB" sz="2000" dirty="0">
              <a:latin typeface="Calibri Light" panose="020F0302020204030204" pitchFamily="34" charset="0"/>
              <a:cs typeface="Calibri Light" panose="020F0302020204030204" pitchFamily="34" charset="0"/>
            </a:endParaRPr>
          </a:p>
          <a:p>
            <a:r>
              <a:rPr lang="en-GB" sz="2000" dirty="0">
                <a:latin typeface="Calibri Light" panose="020F0302020204030204" pitchFamily="34" charset="0"/>
                <a:cs typeface="Calibri Light" panose="020F0302020204030204" pitchFamily="34" charset="0"/>
              </a:rPr>
              <a:t>Click on Getting Started Guides to go to our subject based guides on where to find support and information in your subject area.</a:t>
            </a:r>
          </a:p>
        </p:txBody>
      </p:sp>
      <p:pic>
        <p:nvPicPr>
          <p:cNvPr id="4" name="Audio 3">
            <a:hlinkClick r:id="" action="ppaction://media"/>
            <a:extLst>
              <a:ext uri="{FF2B5EF4-FFF2-40B4-BE49-F238E27FC236}">
                <a16:creationId xmlns:a16="http://schemas.microsoft.com/office/drawing/2014/main" id="{97CCCB50-1A61-E3C4-1EF4-ED5F43E670CE}"/>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26450055"/>
      </p:ext>
    </p:extLst>
  </p:cSld>
  <p:clrMapOvr>
    <a:masterClrMapping/>
  </p:clrMapOvr>
  <mc:AlternateContent xmlns:mc="http://schemas.openxmlformats.org/markup-compatibility/2006" xmlns:p14="http://schemas.microsoft.com/office/powerpoint/2010/main">
    <mc:Choice Requires="p14">
      <p:transition spd="slow" p14:dur="2000" advTm="15911"/>
    </mc:Choice>
    <mc:Fallback xmlns="">
      <p:transition spd="slow" advTm="159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7CFF7B37-B692-A396-8E11-97B25556DE49}"/>
              </a:ext>
            </a:extLst>
          </p:cNvPr>
          <p:cNvSpPr>
            <a:spLocks noGrp="1"/>
          </p:cNvSpPr>
          <p:nvPr>
            <p:ph type="title"/>
          </p:nvPr>
        </p:nvSpPr>
        <p:spPr/>
        <p:txBody>
          <a:bodyPr>
            <a:normAutofit/>
          </a:bodyPr>
          <a:lstStyle/>
          <a:p>
            <a:r>
              <a:rPr lang="en-GB" dirty="0"/>
              <a:t>Get Started</a:t>
            </a:r>
            <a:r>
              <a:rPr lang="en-GB" sz="6000" dirty="0">
                <a:latin typeface="+mn-lt"/>
              </a:rPr>
              <a:t>..</a:t>
            </a:r>
          </a:p>
        </p:txBody>
      </p:sp>
      <p:pic>
        <p:nvPicPr>
          <p:cNvPr id="3" name="Picture 2">
            <a:extLst>
              <a:ext uri="{FF2B5EF4-FFF2-40B4-BE49-F238E27FC236}">
                <a16:creationId xmlns:a16="http://schemas.microsoft.com/office/drawing/2014/main" id="{9BFBF7F0-92A7-9E97-570B-BC13A4F9B053}"/>
              </a:ext>
            </a:extLst>
          </p:cNvPr>
          <p:cNvPicPr>
            <a:picLocks noChangeAspect="1"/>
          </p:cNvPicPr>
          <p:nvPr/>
        </p:nvPicPr>
        <p:blipFill rotWithShape="1">
          <a:blip r:embed="rId5"/>
          <a:srcRect l="977" t="30202" r="6229" b="23536"/>
          <a:stretch/>
        </p:blipFill>
        <p:spPr>
          <a:xfrm>
            <a:off x="888704" y="3340066"/>
            <a:ext cx="8416636" cy="2797402"/>
          </a:xfrm>
          <a:prstGeom prst="rect">
            <a:avLst/>
          </a:prstGeom>
          <a:ln>
            <a:noFill/>
          </a:ln>
          <a:effectLst>
            <a:outerShdw blurRad="63500" sx="102000" sy="102000" algn="ctr" rotWithShape="0">
              <a:prstClr val="black">
                <a:alpha val="40000"/>
              </a:prstClr>
            </a:outerShdw>
          </a:effectLst>
        </p:spPr>
      </p:pic>
      <p:sp>
        <p:nvSpPr>
          <p:cNvPr id="4" name="TextBox 3">
            <a:extLst>
              <a:ext uri="{FF2B5EF4-FFF2-40B4-BE49-F238E27FC236}">
                <a16:creationId xmlns:a16="http://schemas.microsoft.com/office/drawing/2014/main" id="{439EB252-7156-5647-7B9F-AA95EC717DDE}"/>
              </a:ext>
            </a:extLst>
          </p:cNvPr>
          <p:cNvSpPr txBox="1"/>
          <p:nvPr/>
        </p:nvSpPr>
        <p:spPr>
          <a:xfrm>
            <a:off x="762000" y="1482436"/>
            <a:ext cx="10661073" cy="1754326"/>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When you’ve selected your subject, you will find help to access your library account, your essential reading, digital skills support, and referencing handbooks.  </a:t>
            </a:r>
          </a:p>
          <a:p>
            <a:endParaRPr lang="en-GB" dirty="0">
              <a:latin typeface="Calibri Light" panose="020F0302020204030204" pitchFamily="34" charset="0"/>
              <a:cs typeface="Calibri Light" panose="020F0302020204030204" pitchFamily="34" charset="0"/>
            </a:endParaRPr>
          </a:p>
          <a:p>
            <a:r>
              <a:rPr lang="en-GB" dirty="0">
                <a:latin typeface="Calibri Light" panose="020F0302020204030204" pitchFamily="34" charset="0"/>
                <a:cs typeface="Calibri Light" panose="020F0302020204030204" pitchFamily="34" charset="0"/>
              </a:rPr>
              <a:t>From here you can also explore the library’s resources and books and journals tailored to your subject area.  You will also find the contact details of your Academic Liaison Librarian and Digital Skills Advisors who are always on hand to help.</a:t>
            </a:r>
          </a:p>
        </p:txBody>
      </p:sp>
      <p:sp>
        <p:nvSpPr>
          <p:cNvPr id="6" name="TextBox 5">
            <a:extLst>
              <a:ext uri="{FF2B5EF4-FFF2-40B4-BE49-F238E27FC236}">
                <a16:creationId xmlns:a16="http://schemas.microsoft.com/office/drawing/2014/main" id="{C8B008E3-FD45-E6E5-B391-31275B1C4D86}"/>
              </a:ext>
            </a:extLst>
          </p:cNvPr>
          <p:cNvSpPr txBox="1"/>
          <p:nvPr/>
        </p:nvSpPr>
        <p:spPr>
          <a:xfrm>
            <a:off x="9631314" y="3621239"/>
            <a:ext cx="2487221" cy="646331"/>
          </a:xfrm>
          <a:prstGeom prst="rect">
            <a:avLst/>
          </a:prstGeom>
          <a:noFill/>
        </p:spPr>
        <p:txBody>
          <a:bodyPr wrap="square">
            <a:spAutoFit/>
          </a:bodyPr>
          <a:lstStyle/>
          <a:p>
            <a:pPr marL="0" indent="0">
              <a:buNone/>
            </a:pPr>
            <a:r>
              <a:rPr lang="en-GB" dirty="0">
                <a:latin typeface="Calibri Light" panose="020F0302020204030204" pitchFamily="34" charset="0"/>
                <a:cs typeface="Calibri Light" panose="020F0302020204030204" pitchFamily="34" charset="0"/>
                <a:hlinkClick r:id="rId6"/>
              </a:rPr>
              <a:t>Library and Learning Resources</a:t>
            </a:r>
            <a:endParaRPr lang="en-GB" dirty="0">
              <a:latin typeface="Calibri Light" panose="020F0302020204030204" pitchFamily="34" charset="0"/>
              <a:cs typeface="Calibri Light" panose="020F0302020204030204" pitchFamily="34" charset="0"/>
            </a:endParaRPr>
          </a:p>
        </p:txBody>
      </p:sp>
      <p:pic>
        <p:nvPicPr>
          <p:cNvPr id="5" name="Audio 4">
            <a:hlinkClick r:id="" action="ppaction://media"/>
            <a:extLst>
              <a:ext uri="{FF2B5EF4-FFF2-40B4-BE49-F238E27FC236}">
                <a16:creationId xmlns:a16="http://schemas.microsoft.com/office/drawing/2014/main" id="{55049D83-382C-2C75-01A7-B44120463465}"/>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71895693"/>
      </p:ext>
    </p:extLst>
  </p:cSld>
  <p:clrMapOvr>
    <a:masterClrMapping/>
  </p:clrMapOvr>
  <mc:AlternateContent xmlns:mc="http://schemas.openxmlformats.org/markup-compatibility/2006" xmlns:p14="http://schemas.microsoft.com/office/powerpoint/2010/main">
    <mc:Choice Requires="p14">
      <p:transition spd="slow" p14:dur="2000" advTm="25193"/>
    </mc:Choice>
    <mc:Fallback xmlns="">
      <p:transition spd="slow" advTm="251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are Your Online Resource Lists</a:t>
            </a:r>
          </a:p>
        </p:txBody>
      </p:sp>
      <p:sp>
        <p:nvSpPr>
          <p:cNvPr id="8" name="Content Placeholder 7">
            <a:extLst>
              <a:ext uri="{FF2B5EF4-FFF2-40B4-BE49-F238E27FC236}">
                <a16:creationId xmlns:a16="http://schemas.microsoft.com/office/drawing/2014/main" id="{DE442600-79FE-4D35-3435-B4440D87EA16}"/>
              </a:ext>
            </a:extLst>
          </p:cNvPr>
          <p:cNvSpPr>
            <a:spLocks noGrp="1"/>
          </p:cNvSpPr>
          <p:nvPr>
            <p:ph sz="quarter" idx="10"/>
          </p:nvPr>
        </p:nvSpPr>
        <p:spPr>
          <a:xfrm>
            <a:off x="607625" y="1872677"/>
            <a:ext cx="3659575" cy="3687097"/>
          </a:xfrm>
        </p:spPr>
        <p:txBody>
          <a:bodyPr>
            <a:normAutofit/>
          </a:bodyPr>
          <a:lstStyle/>
          <a:p>
            <a:pPr marL="0" indent="0">
              <a:buNone/>
            </a:pPr>
            <a:r>
              <a:rPr lang="en-GB" sz="2400" dirty="0">
                <a:cs typeface="Calibri"/>
              </a:rPr>
              <a:t>Online resource lists are lists of print and electronic items recommended by lecturers and made accessible by the library. </a:t>
            </a:r>
          </a:p>
          <a:p>
            <a:pPr marL="0" indent="0">
              <a:buNone/>
            </a:pPr>
            <a:endParaRPr lang="en-GB" sz="2400" dirty="0">
              <a:cs typeface="Calibri"/>
            </a:endParaRPr>
          </a:p>
          <a:p>
            <a:pPr marL="0" indent="0">
              <a:buNone/>
            </a:pPr>
            <a:r>
              <a:rPr lang="en-GB" sz="2400" dirty="0">
                <a:cs typeface="Calibri Light" panose="020F0302020204030204" pitchFamily="34" charset="0"/>
              </a:rPr>
              <a:t>Find them in Moodle..</a:t>
            </a:r>
          </a:p>
          <a:p>
            <a:endParaRPr lang="en-GB" dirty="0"/>
          </a:p>
        </p:txBody>
      </p:sp>
      <p:sp>
        <p:nvSpPr>
          <p:cNvPr id="9" name="TextBox 8">
            <a:extLst>
              <a:ext uri="{FF2B5EF4-FFF2-40B4-BE49-F238E27FC236}">
                <a16:creationId xmlns:a16="http://schemas.microsoft.com/office/drawing/2014/main" id="{2E46BCAE-3EB5-D342-D5EC-C9527748EF8E}"/>
              </a:ext>
            </a:extLst>
          </p:cNvPr>
          <p:cNvSpPr txBox="1"/>
          <p:nvPr/>
        </p:nvSpPr>
        <p:spPr>
          <a:xfrm>
            <a:off x="698242" y="5559774"/>
            <a:ext cx="2942303" cy="369332"/>
          </a:xfrm>
          <a:prstGeom prst="rect">
            <a:avLst/>
          </a:prstGeom>
          <a:noFill/>
        </p:spPr>
        <p:txBody>
          <a:bodyPr wrap="square" rtlCol="0">
            <a:spAutoFit/>
          </a:bodyPr>
          <a:lstStyle/>
          <a:p>
            <a:r>
              <a:rPr lang="en-GB" dirty="0">
                <a:hlinkClick r:id="rId5"/>
              </a:rPr>
              <a:t>Online resource lists</a:t>
            </a:r>
            <a:endParaRPr lang="en-GB" dirty="0"/>
          </a:p>
        </p:txBody>
      </p:sp>
      <p:pic>
        <p:nvPicPr>
          <p:cNvPr id="4" name="Picture 3">
            <a:extLst>
              <a:ext uri="{FF2B5EF4-FFF2-40B4-BE49-F238E27FC236}">
                <a16:creationId xmlns:a16="http://schemas.microsoft.com/office/drawing/2014/main" id="{A51B7A3B-1205-AD6D-ABD0-99677E200109}"/>
              </a:ext>
            </a:extLst>
          </p:cNvPr>
          <p:cNvPicPr>
            <a:picLocks noChangeAspect="1"/>
          </p:cNvPicPr>
          <p:nvPr/>
        </p:nvPicPr>
        <p:blipFill rotWithShape="1">
          <a:blip r:embed="rId6"/>
          <a:srcRect l="70878" t="58884" r="858" b="2325"/>
          <a:stretch/>
        </p:blipFill>
        <p:spPr>
          <a:xfrm>
            <a:off x="4413048" y="1658493"/>
            <a:ext cx="7482389" cy="3687097"/>
          </a:xfrm>
          <a:prstGeom prst="rect">
            <a:avLst/>
          </a:prstGeom>
          <a:effectLst>
            <a:outerShdw blurRad="63500" sx="102000" sy="102000" algn="ctr" rotWithShape="0">
              <a:prstClr val="black">
                <a:alpha val="40000"/>
              </a:prstClr>
            </a:outerShdw>
          </a:effectLst>
        </p:spPr>
      </p:pic>
      <p:sp>
        <p:nvSpPr>
          <p:cNvPr id="5" name="Rectangle 4">
            <a:extLst>
              <a:ext uri="{FF2B5EF4-FFF2-40B4-BE49-F238E27FC236}">
                <a16:creationId xmlns:a16="http://schemas.microsoft.com/office/drawing/2014/main" id="{D7D5A93E-E030-8F30-66E7-CB7CD519AB8A}"/>
              </a:ext>
            </a:extLst>
          </p:cNvPr>
          <p:cNvSpPr/>
          <p:nvPr/>
        </p:nvSpPr>
        <p:spPr>
          <a:xfrm>
            <a:off x="10692713" y="3855308"/>
            <a:ext cx="1202724" cy="1194486"/>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Audio 5">
            <a:hlinkClick r:id="" action="ppaction://media"/>
            <a:extLst>
              <a:ext uri="{FF2B5EF4-FFF2-40B4-BE49-F238E27FC236}">
                <a16:creationId xmlns:a16="http://schemas.microsoft.com/office/drawing/2014/main" id="{660097E5-5E78-9762-E55B-AD1554E9256E}"/>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66868976"/>
      </p:ext>
    </p:extLst>
  </p:cSld>
  <p:clrMapOvr>
    <a:masterClrMapping/>
  </p:clrMapOvr>
  <mc:AlternateContent xmlns:mc="http://schemas.openxmlformats.org/markup-compatibility/2006" xmlns:p14="http://schemas.microsoft.com/office/powerpoint/2010/main">
    <mc:Choice Requires="p14">
      <p:transition spd="slow" p14:dur="2000" advTm="19613"/>
    </mc:Choice>
    <mc:Fallback xmlns="">
      <p:transition spd="slow" advTm="196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71C99EBD-A9AC-44EA-D0AB-C94A9A2A2A57}"/>
              </a:ext>
            </a:extLst>
          </p:cNvPr>
          <p:cNvPicPr>
            <a:picLocks noChangeAspect="1"/>
          </p:cNvPicPr>
          <p:nvPr/>
        </p:nvPicPr>
        <p:blipFill>
          <a:blip r:embed="rId5"/>
          <a:stretch>
            <a:fillRect/>
          </a:stretch>
        </p:blipFill>
        <p:spPr>
          <a:xfrm>
            <a:off x="1675093" y="4495203"/>
            <a:ext cx="8486696" cy="1664058"/>
          </a:xfrm>
          <a:prstGeom prst="rect">
            <a:avLst/>
          </a:prstGeom>
        </p:spPr>
      </p:pic>
      <p:pic>
        <p:nvPicPr>
          <p:cNvPr id="7" name="Picture 6">
            <a:extLst>
              <a:ext uri="{FF2B5EF4-FFF2-40B4-BE49-F238E27FC236}">
                <a16:creationId xmlns:a16="http://schemas.microsoft.com/office/drawing/2014/main" id="{AECAC26A-E98A-BD7B-9F57-EA50D7D924B4}"/>
              </a:ext>
            </a:extLst>
          </p:cNvPr>
          <p:cNvPicPr>
            <a:picLocks noChangeAspect="1"/>
          </p:cNvPicPr>
          <p:nvPr/>
        </p:nvPicPr>
        <p:blipFill>
          <a:blip r:embed="rId6"/>
          <a:stretch>
            <a:fillRect/>
          </a:stretch>
        </p:blipFill>
        <p:spPr>
          <a:xfrm>
            <a:off x="4126981" y="1390505"/>
            <a:ext cx="7252955" cy="2800393"/>
          </a:xfrm>
          <a:prstGeom prst="rect">
            <a:avLst/>
          </a:prstGeom>
        </p:spPr>
      </p:pic>
      <p:sp>
        <p:nvSpPr>
          <p:cNvPr id="2" name="Title 1">
            <a:extLst>
              <a:ext uri="{FF2B5EF4-FFF2-40B4-BE49-F238E27FC236}">
                <a16:creationId xmlns:a16="http://schemas.microsoft.com/office/drawing/2014/main" id="{0F3D206A-87B1-A382-7002-BDC41873BC4A}"/>
              </a:ext>
            </a:extLst>
          </p:cNvPr>
          <p:cNvSpPr>
            <a:spLocks noGrp="1"/>
          </p:cNvSpPr>
          <p:nvPr>
            <p:ph type="title"/>
          </p:nvPr>
        </p:nvSpPr>
        <p:spPr/>
        <p:txBody>
          <a:bodyPr/>
          <a:lstStyle/>
          <a:p>
            <a:r>
              <a:rPr lang="en-GB" dirty="0"/>
              <a:t>Also Find Them..</a:t>
            </a:r>
          </a:p>
        </p:txBody>
      </p:sp>
      <p:sp>
        <p:nvSpPr>
          <p:cNvPr id="5" name="TextBox 4">
            <a:extLst>
              <a:ext uri="{FF2B5EF4-FFF2-40B4-BE49-F238E27FC236}">
                <a16:creationId xmlns:a16="http://schemas.microsoft.com/office/drawing/2014/main" id="{F0383A66-1462-2B73-F53D-8492D166D200}"/>
              </a:ext>
            </a:extLst>
          </p:cNvPr>
          <p:cNvSpPr txBox="1"/>
          <p:nvPr/>
        </p:nvSpPr>
        <p:spPr>
          <a:xfrm>
            <a:off x="832481" y="2661663"/>
            <a:ext cx="3078038" cy="1292662"/>
          </a:xfrm>
          <a:prstGeom prst="rect">
            <a:avLst/>
          </a:prstGeom>
          <a:noFill/>
        </p:spPr>
        <p:txBody>
          <a:bodyPr wrap="square">
            <a:spAutoFit/>
          </a:bodyPr>
          <a:lstStyle/>
          <a:p>
            <a:r>
              <a:rPr lang="en-GB" sz="2600" b="1" dirty="0">
                <a:latin typeface="Calibri"/>
                <a:cs typeface="Calibri"/>
              </a:rPr>
              <a:t>… </a:t>
            </a:r>
            <a:r>
              <a:rPr lang="en-GB" sz="2600" dirty="0">
                <a:latin typeface="Calibri Light" panose="020F0302020204030204" pitchFamily="34" charset="0"/>
                <a:cs typeface="Calibri Light" panose="020F0302020204030204" pitchFamily="34" charset="0"/>
              </a:rPr>
              <a:t>in the </a:t>
            </a:r>
          </a:p>
          <a:p>
            <a:r>
              <a:rPr lang="en-GB" sz="2600" dirty="0">
                <a:latin typeface="Calibri Light" panose="020F0302020204030204" pitchFamily="34" charset="0"/>
                <a:cs typeface="Calibri Light" panose="020F0302020204030204" pitchFamily="34" charset="0"/>
              </a:rPr>
              <a:t>Library Catalogue and webpage.</a:t>
            </a:r>
          </a:p>
        </p:txBody>
      </p:sp>
      <p:sp>
        <p:nvSpPr>
          <p:cNvPr id="3" name="Rectangle 2">
            <a:extLst>
              <a:ext uri="{FF2B5EF4-FFF2-40B4-BE49-F238E27FC236}">
                <a16:creationId xmlns:a16="http://schemas.microsoft.com/office/drawing/2014/main" id="{BC7796D1-B2CD-81F4-011E-4AA62C57BDF7}"/>
              </a:ext>
            </a:extLst>
          </p:cNvPr>
          <p:cNvSpPr/>
          <p:nvPr/>
        </p:nvSpPr>
        <p:spPr>
          <a:xfrm>
            <a:off x="7645940" y="3667328"/>
            <a:ext cx="1488332" cy="535021"/>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0EE61BA7-45B2-B097-4F23-66827A5E9DAB}"/>
              </a:ext>
            </a:extLst>
          </p:cNvPr>
          <p:cNvSpPr/>
          <p:nvPr/>
        </p:nvSpPr>
        <p:spPr>
          <a:xfrm>
            <a:off x="3910519" y="4495203"/>
            <a:ext cx="661481" cy="592363"/>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Audio 7">
            <a:hlinkClick r:id="" action="ppaction://media"/>
            <a:extLst>
              <a:ext uri="{FF2B5EF4-FFF2-40B4-BE49-F238E27FC236}">
                <a16:creationId xmlns:a16="http://schemas.microsoft.com/office/drawing/2014/main" id="{711DF661-BF2A-3D92-DFC9-927FE7BA5812}"/>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85610282"/>
      </p:ext>
    </p:extLst>
  </p:cSld>
  <p:clrMapOvr>
    <a:masterClrMapping/>
  </p:clrMapOvr>
  <mc:AlternateContent xmlns:mc="http://schemas.openxmlformats.org/markup-compatibility/2006" xmlns:p14="http://schemas.microsoft.com/office/powerpoint/2010/main">
    <mc:Choice Requires="p14">
      <p:transition spd="slow" p14:dur="2000" advTm="7062"/>
    </mc:Choice>
    <mc:Fallback xmlns="">
      <p:transition spd="slow" advTm="70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123D691-A79C-4B7D-8E88-8139EA5F4BC9}"/>
              </a:ext>
            </a:extLst>
          </p:cNvPr>
          <p:cNvSpPr>
            <a:spLocks noGrp="1"/>
          </p:cNvSpPr>
          <p:nvPr>
            <p:ph sz="half" idx="1"/>
          </p:nvPr>
        </p:nvSpPr>
        <p:spPr>
          <a:xfrm>
            <a:off x="142123" y="1830969"/>
            <a:ext cx="3917650" cy="3685210"/>
          </a:xfrm>
        </p:spPr>
        <p:txBody>
          <a:bodyPr vert="horz" lIns="91440" tIns="45720" rIns="91440" bIns="45720" rtlCol="0" anchor="t">
            <a:normAutofit fontScale="92500" lnSpcReduction="10000"/>
          </a:bodyPr>
          <a:lstStyle/>
          <a:p>
            <a:pPr marL="0" indent="0">
              <a:lnSpc>
                <a:spcPct val="100000"/>
              </a:lnSpc>
              <a:spcBef>
                <a:spcPts val="0"/>
              </a:spcBef>
              <a:buNone/>
            </a:pPr>
            <a:endParaRPr lang="en-GB" sz="2400" dirty="0">
              <a:latin typeface="Calibri"/>
              <a:cs typeface="Arial"/>
            </a:endParaRPr>
          </a:p>
          <a:p>
            <a:pPr marL="457200" indent="-457200">
              <a:lnSpc>
                <a:spcPct val="100000"/>
              </a:lnSpc>
              <a:spcBef>
                <a:spcPts val="0"/>
              </a:spcBef>
              <a:buFont typeface="Arial" panose="05000000000000000000" pitchFamily="2" charset="2"/>
              <a:buChar char="•"/>
            </a:pPr>
            <a:r>
              <a:rPr lang="en-GB" sz="2600" dirty="0">
                <a:cs typeface="Calibri Light" panose="020F0302020204030204" pitchFamily="34" charset="0"/>
              </a:rPr>
              <a:t>Easy to use, direct links to live content or loan information.</a:t>
            </a:r>
          </a:p>
          <a:p>
            <a:pPr marL="457200" indent="-457200">
              <a:lnSpc>
                <a:spcPct val="100000"/>
              </a:lnSpc>
              <a:spcBef>
                <a:spcPts val="0"/>
              </a:spcBef>
              <a:buFont typeface="Arial" panose="05000000000000000000" pitchFamily="2" charset="2"/>
              <a:buChar char="•"/>
            </a:pPr>
            <a:endParaRPr lang="en-GB" sz="2600" dirty="0">
              <a:cs typeface="Arial"/>
            </a:endParaRPr>
          </a:p>
          <a:p>
            <a:pPr marL="457200" indent="-457200">
              <a:lnSpc>
                <a:spcPct val="100000"/>
              </a:lnSpc>
              <a:spcBef>
                <a:spcPts val="0"/>
              </a:spcBef>
              <a:buFont typeface="Arial" panose="05000000000000000000" pitchFamily="2" charset="2"/>
              <a:buChar char="•"/>
            </a:pPr>
            <a:r>
              <a:rPr lang="en-GB" sz="2600" dirty="0">
                <a:ea typeface="+mn-lt"/>
                <a:cs typeface="Calibri Light" panose="020F0302020204030204" pitchFamily="34" charset="0"/>
              </a:rPr>
              <a:t>Create your own list of Favourites - organise your information and keep details for reference lists.</a:t>
            </a:r>
            <a:endParaRPr lang="en-GB" sz="2500" dirty="0">
              <a:cs typeface="Calibri Light" panose="020F0302020204030204" pitchFamily="34" charset="0"/>
            </a:endParaRPr>
          </a:p>
          <a:p>
            <a:pPr marL="457200" indent="-457200">
              <a:lnSpc>
                <a:spcPct val="100000"/>
              </a:lnSpc>
              <a:spcBef>
                <a:spcPts val="0"/>
              </a:spcBef>
              <a:buFont typeface="Arial" panose="05000000000000000000" pitchFamily="2" charset="2"/>
              <a:buChar char="•"/>
            </a:pPr>
            <a:endParaRPr lang="en-GB" sz="2500" dirty="0">
              <a:latin typeface="Calibri"/>
              <a:cs typeface="Arial"/>
            </a:endParaRPr>
          </a:p>
          <a:p>
            <a:pPr marL="457200" indent="-457200">
              <a:lnSpc>
                <a:spcPct val="100000"/>
              </a:lnSpc>
              <a:spcBef>
                <a:spcPts val="0"/>
              </a:spcBef>
              <a:buFont typeface="Arial" panose="05000000000000000000" pitchFamily="2" charset="2"/>
              <a:buChar char="•"/>
            </a:pPr>
            <a:endParaRPr lang="en-GB" sz="2400" dirty="0">
              <a:latin typeface="Calibri"/>
              <a:cs typeface="Arial"/>
            </a:endParaRPr>
          </a:p>
          <a:p>
            <a:pPr marL="457200" indent="-457200">
              <a:lnSpc>
                <a:spcPct val="100000"/>
              </a:lnSpc>
              <a:spcBef>
                <a:spcPts val="0"/>
              </a:spcBef>
              <a:buFont typeface="Arial" panose="05000000000000000000" pitchFamily="2" charset="2"/>
              <a:buChar char="•"/>
            </a:pPr>
            <a:endParaRPr lang="en-GB" sz="2400" dirty="0">
              <a:latin typeface="Calibri"/>
              <a:cs typeface="Arial"/>
            </a:endParaRPr>
          </a:p>
          <a:p>
            <a:pPr marL="0" indent="0">
              <a:lnSpc>
                <a:spcPct val="100000"/>
              </a:lnSpc>
              <a:spcBef>
                <a:spcPts val="0"/>
              </a:spcBef>
              <a:buNone/>
            </a:pPr>
            <a:endParaRPr lang="en-GB" sz="2400" dirty="0">
              <a:latin typeface="Calibri"/>
              <a:ea typeface="+mn-lt"/>
              <a:cs typeface="Arial"/>
            </a:endParaRPr>
          </a:p>
          <a:p>
            <a:pPr marL="0" indent="0">
              <a:lnSpc>
                <a:spcPct val="100000"/>
              </a:lnSpc>
              <a:spcBef>
                <a:spcPts val="0"/>
              </a:spcBef>
              <a:buNone/>
            </a:pPr>
            <a:endParaRPr lang="en-GB" sz="2400" dirty="0">
              <a:latin typeface="Calibri"/>
              <a:cs typeface="Arial"/>
            </a:endParaRPr>
          </a:p>
          <a:p>
            <a:pPr marL="0" indent="0">
              <a:lnSpc>
                <a:spcPct val="100000"/>
              </a:lnSpc>
              <a:spcBef>
                <a:spcPts val="0"/>
              </a:spcBef>
              <a:buNone/>
            </a:pPr>
            <a:endParaRPr lang="en-GB" sz="2400" dirty="0">
              <a:latin typeface="Calibri"/>
              <a:cs typeface="Arial"/>
            </a:endParaRPr>
          </a:p>
          <a:p>
            <a:pPr marL="457200" indent="-457200">
              <a:lnSpc>
                <a:spcPct val="100000"/>
              </a:lnSpc>
              <a:spcBef>
                <a:spcPts val="0"/>
              </a:spcBef>
              <a:buFont typeface="Arial" panose="05000000000000000000" pitchFamily="2" charset="2"/>
              <a:buChar char="•"/>
            </a:pPr>
            <a:endParaRPr lang="en-GB" sz="2600" dirty="0">
              <a:latin typeface="Calibri"/>
              <a:cs typeface="Arial"/>
            </a:endParaRPr>
          </a:p>
          <a:p>
            <a:pPr marL="457200" indent="-457200">
              <a:lnSpc>
                <a:spcPct val="100000"/>
              </a:lnSpc>
              <a:spcBef>
                <a:spcPts val="0"/>
              </a:spcBef>
              <a:buFont typeface="Arial" panose="05000000000000000000" pitchFamily="2" charset="2"/>
              <a:buChar char="•"/>
            </a:pPr>
            <a:endParaRPr lang="en-GB" sz="2600" dirty="0">
              <a:latin typeface="Calibri"/>
              <a:cs typeface="Arial"/>
            </a:endParaRPr>
          </a:p>
          <a:p>
            <a:pPr marL="0" indent="0">
              <a:lnSpc>
                <a:spcPct val="100000"/>
              </a:lnSpc>
              <a:spcBef>
                <a:spcPts val="0"/>
              </a:spcBef>
              <a:buNone/>
            </a:pPr>
            <a:endParaRPr lang="en-GB" sz="2600" dirty="0">
              <a:latin typeface="Calibri"/>
              <a:cs typeface="Arial"/>
            </a:endParaRPr>
          </a:p>
          <a:p>
            <a:pPr marL="0" indent="0">
              <a:lnSpc>
                <a:spcPct val="100000"/>
              </a:lnSpc>
              <a:spcBef>
                <a:spcPts val="0"/>
              </a:spcBef>
              <a:buNone/>
            </a:pPr>
            <a:endParaRPr lang="en-GB" sz="2600" dirty="0">
              <a:latin typeface="Calibri"/>
              <a:cs typeface="Arial"/>
            </a:endParaRPr>
          </a:p>
          <a:p>
            <a:pPr marL="285750" indent="-285750">
              <a:lnSpc>
                <a:spcPct val="100000"/>
              </a:lnSpc>
              <a:spcBef>
                <a:spcPts val="0"/>
              </a:spcBef>
              <a:buFont typeface="Arial,Sans-Serif"/>
              <a:buChar char="•"/>
            </a:pPr>
            <a:endParaRPr lang="en-GB" sz="2600" dirty="0">
              <a:latin typeface="Calibri"/>
              <a:cs typeface="Arial"/>
            </a:endParaRPr>
          </a:p>
          <a:p>
            <a:pPr marL="0" indent="0">
              <a:lnSpc>
                <a:spcPct val="100000"/>
              </a:lnSpc>
              <a:spcBef>
                <a:spcPts val="0"/>
              </a:spcBef>
              <a:buNone/>
            </a:pPr>
            <a:endParaRPr lang="en-GB" sz="2600" dirty="0">
              <a:latin typeface="Calibri"/>
              <a:cs typeface="Arial"/>
            </a:endParaRPr>
          </a:p>
          <a:p>
            <a:pPr marL="285750" indent="-285750">
              <a:lnSpc>
                <a:spcPct val="100000"/>
              </a:lnSpc>
              <a:spcBef>
                <a:spcPts val="0"/>
              </a:spcBef>
              <a:buFont typeface="Arial,Sans-Serif"/>
              <a:buChar char="•"/>
            </a:pPr>
            <a:endParaRPr lang="en-GB" sz="2600" dirty="0">
              <a:latin typeface="Calibri"/>
              <a:cs typeface="Arial"/>
            </a:endParaRPr>
          </a:p>
          <a:p>
            <a:pPr marL="285750" indent="-285750">
              <a:lnSpc>
                <a:spcPct val="100000"/>
              </a:lnSpc>
              <a:spcBef>
                <a:spcPts val="0"/>
              </a:spcBef>
              <a:buFont typeface="Arial,Sans-Serif"/>
              <a:buChar char="•"/>
            </a:pPr>
            <a:endParaRPr lang="en-GB" dirty="0">
              <a:latin typeface="Calibri"/>
              <a:cs typeface="Arial"/>
            </a:endParaRPr>
          </a:p>
          <a:p>
            <a:pPr marL="0" indent="0">
              <a:lnSpc>
                <a:spcPct val="100000"/>
              </a:lnSpc>
              <a:spcBef>
                <a:spcPts val="0"/>
              </a:spcBef>
              <a:buNone/>
            </a:pPr>
            <a:endParaRPr lang="en-GB" dirty="0">
              <a:latin typeface="Calibri Light"/>
              <a:cs typeface="Calibri Light"/>
            </a:endParaRPr>
          </a:p>
          <a:p>
            <a:pPr marL="285750" indent="-285750">
              <a:lnSpc>
                <a:spcPct val="100000"/>
              </a:lnSpc>
              <a:spcBef>
                <a:spcPts val="0"/>
              </a:spcBef>
              <a:buFont typeface="Arial,Sans-Serif"/>
              <a:buChar char="•"/>
            </a:pPr>
            <a:endParaRPr lang="en-GB" dirty="0">
              <a:latin typeface="Calibri Light"/>
              <a:cs typeface="Calibri Light"/>
            </a:endParaRPr>
          </a:p>
          <a:p>
            <a:pPr marL="285750" indent="-285750">
              <a:lnSpc>
                <a:spcPct val="100000"/>
              </a:lnSpc>
              <a:spcBef>
                <a:spcPts val="0"/>
              </a:spcBef>
              <a:buFont typeface="Arial,Sans-Serif"/>
              <a:buChar char="•"/>
            </a:pPr>
            <a:endParaRPr lang="en-GB" dirty="0">
              <a:latin typeface="Calibri"/>
              <a:cs typeface="Calibri"/>
            </a:endParaRPr>
          </a:p>
          <a:p>
            <a:pPr marL="0" indent="0">
              <a:lnSpc>
                <a:spcPct val="100000"/>
              </a:lnSpc>
              <a:spcBef>
                <a:spcPts val="0"/>
              </a:spcBef>
              <a:buNone/>
            </a:pPr>
            <a:endParaRPr lang="en-GB" dirty="0">
              <a:latin typeface="Calibri Light"/>
              <a:cs typeface="Calibri Light"/>
            </a:endParaRPr>
          </a:p>
        </p:txBody>
      </p:sp>
      <p:sp>
        <p:nvSpPr>
          <p:cNvPr id="3" name="Title 2">
            <a:extLst>
              <a:ext uri="{FF2B5EF4-FFF2-40B4-BE49-F238E27FC236}">
                <a16:creationId xmlns:a16="http://schemas.microsoft.com/office/drawing/2014/main" id="{90839837-BECF-48BB-9213-2512B6E112EC}"/>
              </a:ext>
            </a:extLst>
          </p:cNvPr>
          <p:cNvSpPr>
            <a:spLocks noGrp="1"/>
          </p:cNvSpPr>
          <p:nvPr>
            <p:ph type="title"/>
          </p:nvPr>
        </p:nvSpPr>
        <p:spPr>
          <a:xfrm>
            <a:off x="300012" y="2001"/>
            <a:ext cx="10394860" cy="1003916"/>
          </a:xfrm>
        </p:spPr>
        <p:txBody>
          <a:bodyPr>
            <a:normAutofit/>
          </a:bodyPr>
          <a:lstStyle/>
          <a:p>
            <a:r>
              <a:rPr lang="en-GB" dirty="0">
                <a:cs typeface="Calibri"/>
              </a:rPr>
              <a:t>Why Use an Online Resource List?</a:t>
            </a:r>
          </a:p>
        </p:txBody>
      </p:sp>
      <p:pic>
        <p:nvPicPr>
          <p:cNvPr id="6" name="Picture 5">
            <a:extLst>
              <a:ext uri="{FF2B5EF4-FFF2-40B4-BE49-F238E27FC236}">
                <a16:creationId xmlns:a16="http://schemas.microsoft.com/office/drawing/2014/main" id="{4CBABC3E-675F-D614-08B7-9D671DBDE68A}"/>
              </a:ext>
            </a:extLst>
          </p:cNvPr>
          <p:cNvPicPr>
            <a:picLocks noChangeAspect="1"/>
          </p:cNvPicPr>
          <p:nvPr/>
        </p:nvPicPr>
        <p:blipFill>
          <a:blip r:embed="rId5"/>
          <a:stretch>
            <a:fillRect/>
          </a:stretch>
        </p:blipFill>
        <p:spPr>
          <a:xfrm>
            <a:off x="4204938" y="2260735"/>
            <a:ext cx="7656226" cy="3255444"/>
          </a:xfrm>
          <a:prstGeom prst="rect">
            <a:avLst/>
          </a:prstGeom>
          <a:effectLst>
            <a:outerShdw blurRad="63500" sx="102000" sy="102000" algn="ctr" rotWithShape="0">
              <a:prstClr val="black">
                <a:alpha val="40000"/>
              </a:prstClr>
            </a:outerShdw>
          </a:effectLst>
        </p:spPr>
      </p:pic>
      <p:sp>
        <p:nvSpPr>
          <p:cNvPr id="5" name="TextBox 4">
            <a:extLst>
              <a:ext uri="{FF2B5EF4-FFF2-40B4-BE49-F238E27FC236}">
                <a16:creationId xmlns:a16="http://schemas.microsoft.com/office/drawing/2014/main" id="{4AE86627-843E-B187-12F2-F970094A5ADA}"/>
              </a:ext>
            </a:extLst>
          </p:cNvPr>
          <p:cNvSpPr txBox="1"/>
          <p:nvPr/>
        </p:nvSpPr>
        <p:spPr>
          <a:xfrm>
            <a:off x="142123" y="1446248"/>
            <a:ext cx="11398827" cy="769441"/>
          </a:xfrm>
          <a:prstGeom prst="rect">
            <a:avLst/>
          </a:prstGeom>
          <a:noFill/>
        </p:spPr>
        <p:txBody>
          <a:bodyPr wrap="square" rtlCol="0">
            <a:spAutoFit/>
          </a:bodyPr>
          <a:lstStyle/>
          <a:p>
            <a:pPr marL="457200" indent="-457200">
              <a:lnSpc>
                <a:spcPct val="100000"/>
              </a:lnSpc>
              <a:spcBef>
                <a:spcPts val="0"/>
              </a:spcBef>
              <a:buFont typeface="Arial" panose="05000000000000000000" pitchFamily="2" charset="2"/>
              <a:buChar char="•"/>
            </a:pPr>
            <a:r>
              <a:rPr lang="en-GB" sz="2600" dirty="0">
                <a:latin typeface="Calibri Light" panose="020F0302020204030204" pitchFamily="34" charset="0"/>
                <a:ea typeface="+mn-lt"/>
                <a:cs typeface="Calibri Light" panose="020F0302020204030204" pitchFamily="34" charset="0"/>
              </a:rPr>
              <a:t>Prioritised Essential and Further resources recommended by lecturers.    </a:t>
            </a:r>
          </a:p>
          <a:p>
            <a:endParaRPr lang="en-GB" dirty="0"/>
          </a:p>
        </p:txBody>
      </p:sp>
      <p:sp>
        <p:nvSpPr>
          <p:cNvPr id="7" name="TextBox 6">
            <a:extLst>
              <a:ext uri="{FF2B5EF4-FFF2-40B4-BE49-F238E27FC236}">
                <a16:creationId xmlns:a16="http://schemas.microsoft.com/office/drawing/2014/main" id="{B53EB27A-BA91-4378-14D7-82E0387F5368}"/>
              </a:ext>
            </a:extLst>
          </p:cNvPr>
          <p:cNvSpPr txBox="1"/>
          <p:nvPr/>
        </p:nvSpPr>
        <p:spPr>
          <a:xfrm>
            <a:off x="602395" y="5701056"/>
            <a:ext cx="8967632" cy="769441"/>
          </a:xfrm>
          <a:prstGeom prst="rect">
            <a:avLst/>
          </a:prstGeom>
          <a:noFill/>
        </p:spPr>
        <p:txBody>
          <a:bodyPr wrap="square" rtlCol="0">
            <a:spAutoFit/>
          </a:bodyPr>
          <a:lstStyle/>
          <a:p>
            <a:r>
              <a:rPr lang="en-GB" sz="2600" dirty="0">
                <a:cs typeface="Calibri Light"/>
              </a:rPr>
              <a:t>Online resource lists are a starting point – do not limit yourself!</a:t>
            </a:r>
          </a:p>
          <a:p>
            <a:endParaRPr lang="en-GB" dirty="0"/>
          </a:p>
        </p:txBody>
      </p:sp>
      <p:pic>
        <p:nvPicPr>
          <p:cNvPr id="8" name="Audio 7">
            <a:hlinkClick r:id="" action="ppaction://media"/>
            <a:extLst>
              <a:ext uri="{FF2B5EF4-FFF2-40B4-BE49-F238E27FC236}">
                <a16:creationId xmlns:a16="http://schemas.microsoft.com/office/drawing/2014/main" id="{B6EDD9F5-9A1D-1F8C-DBF1-E430A2D397BB}"/>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174855372"/>
      </p:ext>
    </p:extLst>
  </p:cSld>
  <p:clrMapOvr>
    <a:masterClrMapping/>
  </p:clrMapOvr>
  <mc:AlternateContent xmlns:mc="http://schemas.openxmlformats.org/markup-compatibility/2006" xmlns:p14="http://schemas.microsoft.com/office/powerpoint/2010/main">
    <mc:Choice Requires="p14">
      <p:transition spd="slow" p14:dur="2000" advTm="21106"/>
    </mc:Choice>
    <mc:Fallback xmlns="">
      <p:transition spd="slow" advTm="211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81E910A-A37F-CE87-ED1B-A496F0D585CC}"/>
              </a:ext>
            </a:extLst>
          </p:cNvPr>
          <p:cNvSpPr>
            <a:spLocks noGrp="1"/>
          </p:cNvSpPr>
          <p:nvPr>
            <p:ph type="title"/>
          </p:nvPr>
        </p:nvSpPr>
        <p:spPr>
          <a:xfrm>
            <a:off x="465046" y="94633"/>
            <a:ext cx="11305410" cy="1003916"/>
          </a:xfrm>
        </p:spPr>
        <p:txBody>
          <a:bodyPr>
            <a:normAutofit/>
          </a:bodyPr>
          <a:lstStyle/>
          <a:p>
            <a:r>
              <a:rPr lang="en-GB" dirty="0">
                <a:cs typeface="Calibri" panose="020F0502020204030204" pitchFamily="34" charset="0"/>
              </a:rPr>
              <a:t>Complete The Online Infoskills Modules</a:t>
            </a:r>
          </a:p>
        </p:txBody>
      </p:sp>
      <p:pic>
        <p:nvPicPr>
          <p:cNvPr id="8" name="Picture 7" descr="A group of people working on laptops&#10;&#10;Description automatically generated">
            <a:extLst>
              <a:ext uri="{FF2B5EF4-FFF2-40B4-BE49-F238E27FC236}">
                <a16:creationId xmlns:a16="http://schemas.microsoft.com/office/drawing/2014/main" id="{B64E9FFF-2D6C-4D33-A532-C61FEF3B37FB}"/>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351101" y="2400996"/>
            <a:ext cx="5630799" cy="3320932"/>
          </a:xfrm>
          <a:prstGeom prst="rect">
            <a:avLst/>
          </a:prstGeom>
          <a:effectLst>
            <a:outerShdw blurRad="63500" sx="102000" sy="102000" algn="ctr" rotWithShape="0">
              <a:prstClr val="black">
                <a:alpha val="40000"/>
              </a:prstClr>
            </a:outerShdw>
          </a:effectLst>
        </p:spPr>
      </p:pic>
      <p:sp>
        <p:nvSpPr>
          <p:cNvPr id="10" name="TextBox 9">
            <a:extLst>
              <a:ext uri="{FF2B5EF4-FFF2-40B4-BE49-F238E27FC236}">
                <a16:creationId xmlns:a16="http://schemas.microsoft.com/office/drawing/2014/main" id="{C65D3D8D-0A95-84BE-752B-C39C17D7041F}"/>
              </a:ext>
            </a:extLst>
          </p:cNvPr>
          <p:cNvSpPr txBox="1"/>
          <p:nvPr/>
        </p:nvSpPr>
        <p:spPr>
          <a:xfrm>
            <a:off x="443294" y="2252710"/>
            <a:ext cx="5885900" cy="3939540"/>
          </a:xfrm>
          <a:prstGeom prst="rect">
            <a:avLst/>
          </a:prstGeom>
          <a:noFill/>
        </p:spPr>
        <p:txBody>
          <a:bodyPr wrap="square" rtlCol="0">
            <a:spAutoFit/>
          </a:bodyPr>
          <a:lstStyle/>
          <a:p>
            <a:r>
              <a:rPr lang="en-GB" sz="2500" b="1" dirty="0">
                <a:latin typeface="Calibri "/>
              </a:rPr>
              <a:t>Finding and Using Information</a:t>
            </a:r>
            <a:r>
              <a:rPr lang="en-GB" sz="2500" dirty="0">
                <a:latin typeface="Calibri "/>
              </a:rPr>
              <a:t>.</a:t>
            </a:r>
          </a:p>
          <a:p>
            <a:pPr>
              <a:buFont typeface="Arial" panose="020B0604020202020204" pitchFamily="34" charset="0"/>
              <a:buChar char="•"/>
            </a:pPr>
            <a:r>
              <a:rPr lang="en-GB" sz="2500" dirty="0">
                <a:latin typeface="Calibri "/>
              </a:rPr>
              <a:t>  Identifying and searching for information.        </a:t>
            </a:r>
          </a:p>
          <a:p>
            <a:pPr>
              <a:buFont typeface="Arial" panose="020B0604020202020204" pitchFamily="34" charset="0"/>
              <a:buChar char="•"/>
            </a:pPr>
            <a:r>
              <a:rPr lang="en-GB" sz="2500" dirty="0">
                <a:latin typeface="Calibri "/>
              </a:rPr>
              <a:t>  Advanced searching.</a:t>
            </a:r>
          </a:p>
          <a:p>
            <a:pPr>
              <a:buFont typeface="Arial" panose="020B0604020202020204" pitchFamily="34" charset="0"/>
              <a:buChar char="•"/>
            </a:pPr>
            <a:r>
              <a:rPr lang="en-GB" sz="2500" dirty="0">
                <a:latin typeface="Calibri "/>
              </a:rPr>
              <a:t>  Artificial Intelligence (AI).</a:t>
            </a:r>
          </a:p>
          <a:p>
            <a:pPr>
              <a:buFont typeface="Arial" panose="020B0604020202020204" pitchFamily="34" charset="0"/>
              <a:buChar char="•"/>
            </a:pPr>
            <a:r>
              <a:rPr lang="en-GB" sz="2500" dirty="0">
                <a:latin typeface="Calibri "/>
              </a:rPr>
              <a:t>  Evaluating information.</a:t>
            </a:r>
          </a:p>
          <a:p>
            <a:pPr>
              <a:buFont typeface="Arial" panose="020B0604020202020204" pitchFamily="34" charset="0"/>
              <a:buChar char="•"/>
            </a:pPr>
            <a:endParaRPr lang="en-GB" sz="2500" dirty="0">
              <a:latin typeface="Calibri "/>
            </a:endParaRPr>
          </a:p>
          <a:p>
            <a:r>
              <a:rPr lang="en-GB" sz="2500" b="1" dirty="0">
                <a:latin typeface="Calibri "/>
              </a:rPr>
              <a:t>Referencing and Plagiarism</a:t>
            </a:r>
            <a:r>
              <a:rPr lang="en-GB" sz="2500" dirty="0">
                <a:latin typeface="Calibri "/>
              </a:rPr>
              <a:t>.</a:t>
            </a:r>
          </a:p>
          <a:p>
            <a:pPr marL="342900" indent="-342900">
              <a:buFont typeface="Arial" panose="020B0604020202020204" pitchFamily="34" charset="0"/>
              <a:buChar char="•"/>
            </a:pPr>
            <a:r>
              <a:rPr lang="en-GB" sz="2500" dirty="0">
                <a:latin typeface="Calibri "/>
              </a:rPr>
              <a:t>Why we reference.</a:t>
            </a:r>
          </a:p>
          <a:p>
            <a:pPr marL="342900" indent="-342900">
              <a:buFont typeface="Arial" panose="020B0604020202020204" pitchFamily="34" charset="0"/>
              <a:buChar char="•"/>
            </a:pPr>
            <a:r>
              <a:rPr lang="en-GB" sz="2500" dirty="0">
                <a:latin typeface="Calibri "/>
              </a:rPr>
              <a:t>How to reference.</a:t>
            </a:r>
          </a:p>
          <a:p>
            <a:pPr marL="342900" indent="-342900">
              <a:buFont typeface="Arial" panose="020B0604020202020204" pitchFamily="34" charset="0"/>
              <a:buChar char="•"/>
            </a:pPr>
            <a:r>
              <a:rPr lang="en-GB" sz="2500" dirty="0">
                <a:latin typeface="Calibri "/>
              </a:rPr>
              <a:t>Handbooks and guidance.</a:t>
            </a:r>
          </a:p>
        </p:txBody>
      </p:sp>
      <p:sp>
        <p:nvSpPr>
          <p:cNvPr id="4" name="TextBox 3">
            <a:extLst>
              <a:ext uri="{FF2B5EF4-FFF2-40B4-BE49-F238E27FC236}">
                <a16:creationId xmlns:a16="http://schemas.microsoft.com/office/drawing/2014/main" id="{FD07218A-896A-AF7A-1A9B-7E7278863ECA}"/>
              </a:ext>
            </a:extLst>
          </p:cNvPr>
          <p:cNvSpPr txBox="1"/>
          <p:nvPr/>
        </p:nvSpPr>
        <p:spPr>
          <a:xfrm>
            <a:off x="443294" y="1483269"/>
            <a:ext cx="11305411" cy="769441"/>
          </a:xfrm>
          <a:prstGeom prst="rect">
            <a:avLst/>
          </a:prstGeom>
          <a:noFill/>
        </p:spPr>
        <p:txBody>
          <a:bodyPr wrap="square" rtlCol="0">
            <a:spAutoFit/>
          </a:bodyPr>
          <a:lstStyle/>
          <a:p>
            <a:r>
              <a:rPr lang="en-GB" sz="2500" dirty="0">
                <a:latin typeface="Calibri "/>
                <a:cs typeface="Calibri" panose="020F0502020204030204" pitchFamily="34" charset="0"/>
              </a:rPr>
              <a:t>Find them in the </a:t>
            </a:r>
            <a:r>
              <a:rPr lang="en-GB" sz="2500" dirty="0">
                <a:latin typeface="Calibri "/>
                <a:hlinkClick r:id="rId6"/>
              </a:rPr>
              <a:t>Academic and Infoskills programme</a:t>
            </a:r>
            <a:r>
              <a:rPr lang="en-GB" sz="2500" dirty="0">
                <a:latin typeface="Calibri "/>
              </a:rPr>
              <a:t>.</a:t>
            </a:r>
          </a:p>
          <a:p>
            <a:endParaRPr lang="en-GB" dirty="0"/>
          </a:p>
        </p:txBody>
      </p:sp>
      <p:pic>
        <p:nvPicPr>
          <p:cNvPr id="5" name="Audio 4">
            <a:hlinkClick r:id="" action="ppaction://media"/>
            <a:extLst>
              <a:ext uri="{FF2B5EF4-FFF2-40B4-BE49-F238E27FC236}">
                <a16:creationId xmlns:a16="http://schemas.microsoft.com/office/drawing/2014/main" id="{D90F8081-5E81-20D3-3725-36C62E25D761}"/>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82250262"/>
      </p:ext>
    </p:extLst>
  </p:cSld>
  <p:clrMapOvr>
    <a:masterClrMapping/>
  </p:clrMapOvr>
  <mc:AlternateContent xmlns:mc="http://schemas.openxmlformats.org/markup-compatibility/2006" xmlns:p14="http://schemas.microsoft.com/office/powerpoint/2010/main">
    <mc:Choice Requires="p14">
      <p:transition spd="slow" p14:dur="2000" advTm="31958"/>
    </mc:Choice>
    <mc:Fallback xmlns="">
      <p:transition spd="slow" advTm="319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How to Search the Library Catalogue</a:t>
            </a:r>
          </a:p>
        </p:txBody>
      </p:sp>
      <p:pic>
        <p:nvPicPr>
          <p:cNvPr id="4" name="Picture 3">
            <a:extLst>
              <a:ext uri="{FF2B5EF4-FFF2-40B4-BE49-F238E27FC236}">
                <a16:creationId xmlns:a16="http://schemas.microsoft.com/office/drawing/2014/main" id="{FB5C15D9-D244-3650-E156-011B2F171185}"/>
              </a:ext>
            </a:extLst>
          </p:cNvPr>
          <p:cNvPicPr>
            <a:picLocks noChangeAspect="1"/>
          </p:cNvPicPr>
          <p:nvPr/>
        </p:nvPicPr>
        <p:blipFill rotWithShape="1">
          <a:blip r:embed="rId5"/>
          <a:srcRect l="41863" t="28791" r="30204" b="32841"/>
          <a:stretch/>
        </p:blipFill>
        <p:spPr>
          <a:xfrm>
            <a:off x="774442" y="1628895"/>
            <a:ext cx="6913982" cy="3409635"/>
          </a:xfrm>
          <a:prstGeom prst="rect">
            <a:avLst/>
          </a:prstGeom>
          <a:effectLst>
            <a:outerShdw blurRad="63500" sx="102000" sy="102000" algn="ctr" rotWithShape="0">
              <a:prstClr val="black">
                <a:alpha val="40000"/>
              </a:prstClr>
            </a:outerShdw>
          </a:effectLst>
        </p:spPr>
      </p:pic>
      <p:sp>
        <p:nvSpPr>
          <p:cNvPr id="5" name="TextBox 4">
            <a:extLst>
              <a:ext uri="{FF2B5EF4-FFF2-40B4-BE49-F238E27FC236}">
                <a16:creationId xmlns:a16="http://schemas.microsoft.com/office/drawing/2014/main" id="{41683D31-EACD-0C55-181F-6430329BB1F6}"/>
              </a:ext>
            </a:extLst>
          </p:cNvPr>
          <p:cNvSpPr txBox="1"/>
          <p:nvPr/>
        </p:nvSpPr>
        <p:spPr>
          <a:xfrm>
            <a:off x="8117633" y="2433505"/>
            <a:ext cx="3508310" cy="923330"/>
          </a:xfrm>
          <a:prstGeom prst="rect">
            <a:avLst/>
          </a:prstGeom>
          <a:noFill/>
        </p:spPr>
        <p:txBody>
          <a:bodyPr wrap="square" rtlCol="0">
            <a:spAutoFit/>
          </a:bodyPr>
          <a:lstStyle/>
          <a:p>
            <a:r>
              <a:rPr lang="en-GB" dirty="0"/>
              <a:t>Log into the University Intranet to go to the internal Library and Learning Resources webpage.</a:t>
            </a:r>
          </a:p>
        </p:txBody>
      </p:sp>
      <p:pic>
        <p:nvPicPr>
          <p:cNvPr id="7" name="Picture 6">
            <a:extLst>
              <a:ext uri="{FF2B5EF4-FFF2-40B4-BE49-F238E27FC236}">
                <a16:creationId xmlns:a16="http://schemas.microsoft.com/office/drawing/2014/main" id="{787AFBEF-141A-A5B8-33BC-DFD9B0E3675B}"/>
              </a:ext>
            </a:extLst>
          </p:cNvPr>
          <p:cNvPicPr>
            <a:picLocks noChangeAspect="1"/>
          </p:cNvPicPr>
          <p:nvPr/>
        </p:nvPicPr>
        <p:blipFill rotWithShape="1">
          <a:blip r:embed="rId6"/>
          <a:srcRect l="45201" t="39875" r="30357" b="42581"/>
          <a:stretch/>
        </p:blipFill>
        <p:spPr>
          <a:xfrm>
            <a:off x="3946847" y="4519440"/>
            <a:ext cx="5393093" cy="1389927"/>
          </a:xfrm>
          <a:prstGeom prst="rect">
            <a:avLst/>
          </a:prstGeom>
          <a:effectLst>
            <a:outerShdw blurRad="63500" sx="102000" sy="102000" algn="ctr" rotWithShape="0">
              <a:prstClr val="black">
                <a:alpha val="40000"/>
              </a:prstClr>
            </a:outerShdw>
          </a:effectLst>
        </p:spPr>
      </p:pic>
      <p:sp>
        <p:nvSpPr>
          <p:cNvPr id="11" name="TextBox 10">
            <a:extLst>
              <a:ext uri="{FF2B5EF4-FFF2-40B4-BE49-F238E27FC236}">
                <a16:creationId xmlns:a16="http://schemas.microsoft.com/office/drawing/2014/main" id="{EDF89C31-9DB1-19FF-B460-DBADEAE17D32}"/>
              </a:ext>
            </a:extLst>
          </p:cNvPr>
          <p:cNvSpPr txBox="1"/>
          <p:nvPr/>
        </p:nvSpPr>
        <p:spPr>
          <a:xfrm>
            <a:off x="9489233" y="4808671"/>
            <a:ext cx="2304662" cy="646331"/>
          </a:xfrm>
          <a:prstGeom prst="rect">
            <a:avLst/>
          </a:prstGeom>
          <a:noFill/>
        </p:spPr>
        <p:txBody>
          <a:bodyPr wrap="square" rtlCol="0">
            <a:spAutoFit/>
          </a:bodyPr>
          <a:lstStyle/>
          <a:p>
            <a:r>
              <a:rPr lang="en-GB" dirty="0"/>
              <a:t>Scroll down this page to find the search box.</a:t>
            </a:r>
          </a:p>
        </p:txBody>
      </p:sp>
      <p:pic>
        <p:nvPicPr>
          <p:cNvPr id="6" name="Audio 5">
            <a:hlinkClick r:id="" action="ppaction://media"/>
            <a:extLst>
              <a:ext uri="{FF2B5EF4-FFF2-40B4-BE49-F238E27FC236}">
                <a16:creationId xmlns:a16="http://schemas.microsoft.com/office/drawing/2014/main" id="{28EC9366-2781-023D-EC21-BFFD94E778B3}"/>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89724981"/>
      </p:ext>
    </p:extLst>
  </p:cSld>
  <p:clrMapOvr>
    <a:masterClrMapping/>
  </p:clrMapOvr>
  <mc:AlternateContent xmlns:mc="http://schemas.openxmlformats.org/markup-compatibility/2006" xmlns:p14="http://schemas.microsoft.com/office/powerpoint/2010/main">
    <mc:Choice Requires="p14">
      <p:transition spd="slow" p14:dur="2000" advTm="14988"/>
    </mc:Choice>
    <mc:Fallback xmlns="">
      <p:transition spd="slow" advTm="149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a:xfrm>
            <a:off x="698242" y="252284"/>
            <a:ext cx="10795518" cy="1003916"/>
          </a:xfrm>
        </p:spPr>
        <p:txBody>
          <a:bodyPr anchor="b">
            <a:normAutofit/>
          </a:bodyPr>
          <a:lstStyle/>
          <a:p>
            <a:r>
              <a:rPr lang="en-GB" dirty="0"/>
              <a:t>Using the Library Catalogue</a:t>
            </a:r>
          </a:p>
        </p:txBody>
      </p:sp>
      <p:graphicFrame>
        <p:nvGraphicFramePr>
          <p:cNvPr id="5" name="Content Placeholder 2">
            <a:extLst>
              <a:ext uri="{FF2B5EF4-FFF2-40B4-BE49-F238E27FC236}">
                <a16:creationId xmlns:a16="http://schemas.microsoft.com/office/drawing/2014/main" id="{6333D401-7C7B-0FFB-95B3-9CD8B2070DF0}"/>
              </a:ext>
            </a:extLst>
          </p:cNvPr>
          <p:cNvGraphicFramePr>
            <a:graphicFrameLocks noGrp="1"/>
          </p:cNvGraphicFramePr>
          <p:nvPr>
            <p:ph sz="quarter" idx="10"/>
          </p:nvPr>
        </p:nvGraphicFramePr>
        <p:xfrm>
          <a:off x="698242" y="1592263"/>
          <a:ext cx="10795518" cy="457404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Audio 3">
            <a:hlinkClick r:id="" action="ppaction://media"/>
            <a:extLst>
              <a:ext uri="{FF2B5EF4-FFF2-40B4-BE49-F238E27FC236}">
                <a16:creationId xmlns:a16="http://schemas.microsoft.com/office/drawing/2014/main" id="{F231F663-475F-C3F3-6AC6-9479773C7543}"/>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54257447"/>
      </p:ext>
    </p:extLst>
  </p:cSld>
  <p:clrMapOvr>
    <a:masterClrMapping/>
  </p:clrMapOvr>
  <mc:AlternateContent xmlns:mc="http://schemas.openxmlformats.org/markup-compatibility/2006" xmlns:p14="http://schemas.microsoft.com/office/powerpoint/2010/main">
    <mc:Choice Requires="p14">
      <p:transition spd="slow" p14:dur="2000" advTm="31046"/>
    </mc:Choice>
    <mc:Fallback xmlns="">
      <p:transition spd="slow" advTm="310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Search eResources Only</a:t>
            </a:r>
          </a:p>
        </p:txBody>
      </p:sp>
      <p:sp>
        <p:nvSpPr>
          <p:cNvPr id="8" name="TextBox 7">
            <a:extLst>
              <a:ext uri="{FF2B5EF4-FFF2-40B4-BE49-F238E27FC236}">
                <a16:creationId xmlns:a16="http://schemas.microsoft.com/office/drawing/2014/main" id="{EB138A5A-05C0-FF7D-9983-995A983B2A76}"/>
              </a:ext>
            </a:extLst>
          </p:cNvPr>
          <p:cNvSpPr txBox="1"/>
          <p:nvPr/>
        </p:nvSpPr>
        <p:spPr>
          <a:xfrm>
            <a:off x="9450623" y="2803463"/>
            <a:ext cx="2486647" cy="2862322"/>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Use the drop-down arrow in the search box to limit your search to online resources only.</a:t>
            </a:r>
          </a:p>
          <a:p>
            <a:endParaRPr lang="en-GB" dirty="0">
              <a:latin typeface="Calibri Light" panose="020F0302020204030204" pitchFamily="34" charset="0"/>
              <a:cs typeface="Calibri Light" panose="020F0302020204030204" pitchFamily="34" charset="0"/>
            </a:endParaRPr>
          </a:p>
          <a:p>
            <a:r>
              <a:rPr lang="en-GB" dirty="0">
                <a:latin typeface="Calibri Light" panose="020F0302020204030204" pitchFamily="34" charset="0"/>
                <a:cs typeface="Calibri Light" panose="020F0302020204030204" pitchFamily="34" charset="0"/>
              </a:rPr>
              <a:t>This will search all our journal databases, ebook collections and video resources.</a:t>
            </a:r>
          </a:p>
          <a:p>
            <a:endParaRPr lang="en-GB" dirty="0">
              <a:latin typeface="Calibri" panose="020F0502020204030204" pitchFamily="34" charset="0"/>
              <a:cs typeface="Calibri" panose="020F0502020204030204" pitchFamily="34" charset="0"/>
            </a:endParaRPr>
          </a:p>
        </p:txBody>
      </p:sp>
      <p:pic>
        <p:nvPicPr>
          <p:cNvPr id="9" name="Picture 8">
            <a:extLst>
              <a:ext uri="{FF2B5EF4-FFF2-40B4-BE49-F238E27FC236}">
                <a16:creationId xmlns:a16="http://schemas.microsoft.com/office/drawing/2014/main" id="{714E6EE5-D7F2-2C64-D4B6-98C4262D9F18}"/>
              </a:ext>
            </a:extLst>
          </p:cNvPr>
          <p:cNvPicPr>
            <a:picLocks noChangeAspect="1"/>
          </p:cNvPicPr>
          <p:nvPr/>
        </p:nvPicPr>
        <p:blipFill rotWithShape="1">
          <a:blip r:embed="rId5"/>
          <a:srcRect l="70891" t="58674" r="995" b="2214"/>
          <a:stretch/>
        </p:blipFill>
        <p:spPr>
          <a:xfrm>
            <a:off x="698242" y="1654346"/>
            <a:ext cx="8316221" cy="4153906"/>
          </a:xfrm>
          <a:prstGeom prst="rect">
            <a:avLst/>
          </a:prstGeom>
          <a:effectLst>
            <a:outerShdw blurRad="63500" sx="102000" sy="102000" algn="ctr" rotWithShape="0">
              <a:prstClr val="black">
                <a:alpha val="40000"/>
              </a:prstClr>
            </a:outerShdw>
          </a:effectLst>
        </p:spPr>
      </p:pic>
      <p:sp>
        <p:nvSpPr>
          <p:cNvPr id="10" name="Rectangle 9">
            <a:extLst>
              <a:ext uri="{FF2B5EF4-FFF2-40B4-BE49-F238E27FC236}">
                <a16:creationId xmlns:a16="http://schemas.microsoft.com/office/drawing/2014/main" id="{DF7692A8-5271-6BA7-8A41-56DF6E1583DF}"/>
              </a:ext>
            </a:extLst>
          </p:cNvPr>
          <p:cNvSpPr/>
          <p:nvPr/>
        </p:nvSpPr>
        <p:spPr>
          <a:xfrm>
            <a:off x="5553931" y="2091193"/>
            <a:ext cx="870723" cy="310101"/>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Audio 3">
            <a:hlinkClick r:id="" action="ppaction://media"/>
            <a:extLst>
              <a:ext uri="{FF2B5EF4-FFF2-40B4-BE49-F238E27FC236}">
                <a16:creationId xmlns:a16="http://schemas.microsoft.com/office/drawing/2014/main" id="{FE545437-7BD5-80CF-6744-F0411EEC9962}"/>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49774226"/>
      </p:ext>
    </p:extLst>
  </p:cSld>
  <p:clrMapOvr>
    <a:masterClrMapping/>
  </p:clrMapOvr>
  <mc:AlternateContent xmlns:mc="http://schemas.openxmlformats.org/markup-compatibility/2006" xmlns:p14="http://schemas.microsoft.com/office/powerpoint/2010/main">
    <mc:Choice Requires="p14">
      <p:transition spd="slow" p14:dur="2000" advTm="11424"/>
    </mc:Choice>
    <mc:Fallback xmlns="">
      <p:transition spd="slow" advTm="114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Sign in to the Library Search </a:t>
            </a:r>
          </a:p>
        </p:txBody>
      </p:sp>
      <p:sp>
        <p:nvSpPr>
          <p:cNvPr id="8" name="TextBox 7">
            <a:extLst>
              <a:ext uri="{FF2B5EF4-FFF2-40B4-BE49-F238E27FC236}">
                <a16:creationId xmlns:a16="http://schemas.microsoft.com/office/drawing/2014/main" id="{EB138A5A-05C0-FF7D-9983-995A983B2A76}"/>
              </a:ext>
            </a:extLst>
          </p:cNvPr>
          <p:cNvSpPr txBox="1"/>
          <p:nvPr/>
        </p:nvSpPr>
        <p:spPr>
          <a:xfrm>
            <a:off x="9450623" y="2803463"/>
            <a:ext cx="2486647" cy="2031325"/>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Sign in with your university username and password to access the tools and features available in the library search.</a:t>
            </a:r>
          </a:p>
          <a:p>
            <a:endParaRPr lang="en-GB" dirty="0">
              <a:latin typeface="Calibri" panose="020F0502020204030204" pitchFamily="34" charset="0"/>
              <a:cs typeface="Calibri" panose="020F0502020204030204" pitchFamily="34" charset="0"/>
            </a:endParaRPr>
          </a:p>
        </p:txBody>
      </p:sp>
      <p:pic>
        <p:nvPicPr>
          <p:cNvPr id="9" name="Picture 8">
            <a:extLst>
              <a:ext uri="{FF2B5EF4-FFF2-40B4-BE49-F238E27FC236}">
                <a16:creationId xmlns:a16="http://schemas.microsoft.com/office/drawing/2014/main" id="{714E6EE5-D7F2-2C64-D4B6-98C4262D9F18}"/>
              </a:ext>
            </a:extLst>
          </p:cNvPr>
          <p:cNvPicPr>
            <a:picLocks noChangeAspect="1"/>
          </p:cNvPicPr>
          <p:nvPr/>
        </p:nvPicPr>
        <p:blipFill rotWithShape="1">
          <a:blip r:embed="rId5"/>
          <a:srcRect l="70891" t="58674" r="995" b="2214"/>
          <a:stretch/>
        </p:blipFill>
        <p:spPr>
          <a:xfrm>
            <a:off x="698242" y="1645110"/>
            <a:ext cx="8316221" cy="4153906"/>
          </a:xfrm>
          <a:prstGeom prst="rect">
            <a:avLst/>
          </a:prstGeom>
          <a:effectLst>
            <a:outerShdw blurRad="63500" sx="102000" sy="102000" algn="ctr" rotWithShape="0">
              <a:prstClr val="black">
                <a:alpha val="40000"/>
              </a:prstClr>
            </a:outerShdw>
          </a:effectLst>
        </p:spPr>
      </p:pic>
      <p:sp>
        <p:nvSpPr>
          <p:cNvPr id="10" name="Rectangle 9">
            <a:extLst>
              <a:ext uri="{FF2B5EF4-FFF2-40B4-BE49-F238E27FC236}">
                <a16:creationId xmlns:a16="http://schemas.microsoft.com/office/drawing/2014/main" id="{DF7692A8-5271-6BA7-8A41-56DF6E1583DF}"/>
              </a:ext>
            </a:extLst>
          </p:cNvPr>
          <p:cNvSpPr/>
          <p:nvPr/>
        </p:nvSpPr>
        <p:spPr>
          <a:xfrm>
            <a:off x="5116945" y="2620502"/>
            <a:ext cx="480291" cy="252007"/>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07BABFE4-2A15-8788-0CAD-9105CB57772C}"/>
              </a:ext>
            </a:extLst>
          </p:cNvPr>
          <p:cNvSpPr/>
          <p:nvPr/>
        </p:nvSpPr>
        <p:spPr>
          <a:xfrm>
            <a:off x="8169564" y="1741536"/>
            <a:ext cx="484909" cy="161155"/>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Audio 4">
            <a:hlinkClick r:id="" action="ppaction://media"/>
            <a:extLst>
              <a:ext uri="{FF2B5EF4-FFF2-40B4-BE49-F238E27FC236}">
                <a16:creationId xmlns:a16="http://schemas.microsoft.com/office/drawing/2014/main" id="{288D1F91-F7A0-FCF3-5FA6-5091BB646158}"/>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06239145"/>
      </p:ext>
    </p:extLst>
  </p:cSld>
  <p:clrMapOvr>
    <a:masterClrMapping/>
  </p:clrMapOvr>
  <mc:AlternateContent xmlns:mc="http://schemas.openxmlformats.org/markup-compatibility/2006" xmlns:p14="http://schemas.microsoft.com/office/powerpoint/2010/main">
    <mc:Choice Requires="p14">
      <p:transition spd="slow" p14:dur="2000" advTm="7789"/>
    </mc:Choice>
    <mc:Fallback xmlns="">
      <p:transition spd="slow" advTm="77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Use Filters to Improve Your Results</a:t>
            </a:r>
          </a:p>
        </p:txBody>
      </p:sp>
      <p:sp>
        <p:nvSpPr>
          <p:cNvPr id="8" name="TextBox 7">
            <a:extLst>
              <a:ext uri="{FF2B5EF4-FFF2-40B4-BE49-F238E27FC236}">
                <a16:creationId xmlns:a16="http://schemas.microsoft.com/office/drawing/2014/main" id="{EB138A5A-05C0-FF7D-9983-995A983B2A76}"/>
              </a:ext>
            </a:extLst>
          </p:cNvPr>
          <p:cNvSpPr txBox="1"/>
          <p:nvPr/>
        </p:nvSpPr>
        <p:spPr>
          <a:xfrm>
            <a:off x="9083479" y="2413337"/>
            <a:ext cx="2722904" cy="2031325"/>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Use the filters down the left-hand side.</a:t>
            </a:r>
          </a:p>
          <a:p>
            <a:endParaRPr lang="en-GB" dirty="0">
              <a:latin typeface="Calibri Light" panose="020F0302020204030204" pitchFamily="34" charset="0"/>
              <a:cs typeface="Calibri Light" panose="020F0302020204030204" pitchFamily="34" charset="0"/>
            </a:endParaRPr>
          </a:p>
          <a:p>
            <a:r>
              <a:rPr lang="en-GB" dirty="0">
                <a:latin typeface="Calibri Light" panose="020F0302020204030204" pitchFamily="34" charset="0"/>
                <a:cs typeface="Calibri Light" panose="020F0302020204030204" pitchFamily="34" charset="0"/>
              </a:rPr>
              <a:t>Limit by full text, books, articles, date, peer review and other filters listed.</a:t>
            </a:r>
          </a:p>
          <a:p>
            <a:endParaRPr lang="en-GB" dirty="0">
              <a:latin typeface="Calibri" panose="020F0502020204030204" pitchFamily="34" charset="0"/>
              <a:cs typeface="Calibri" panose="020F0502020204030204" pitchFamily="34" charset="0"/>
            </a:endParaRPr>
          </a:p>
        </p:txBody>
      </p:sp>
      <p:pic>
        <p:nvPicPr>
          <p:cNvPr id="7" name="Picture 6">
            <a:extLst>
              <a:ext uri="{FF2B5EF4-FFF2-40B4-BE49-F238E27FC236}">
                <a16:creationId xmlns:a16="http://schemas.microsoft.com/office/drawing/2014/main" id="{C8E46F81-519D-9FCE-11B5-EB2D646DFAF9}"/>
              </a:ext>
            </a:extLst>
          </p:cNvPr>
          <p:cNvPicPr>
            <a:picLocks noChangeAspect="1"/>
          </p:cNvPicPr>
          <p:nvPr/>
        </p:nvPicPr>
        <p:blipFill rotWithShape="1">
          <a:blip r:embed="rId5"/>
          <a:srcRect l="303" t="12122" r="4613" b="5226"/>
          <a:stretch/>
        </p:blipFill>
        <p:spPr>
          <a:xfrm>
            <a:off x="755072" y="1454728"/>
            <a:ext cx="7841672" cy="4544290"/>
          </a:xfrm>
          <a:prstGeom prst="rect">
            <a:avLst/>
          </a:prstGeom>
          <a:effectLst>
            <a:outerShdw blurRad="63500" sx="102000" sy="102000" algn="ctr" rotWithShape="0">
              <a:prstClr val="black">
                <a:alpha val="40000"/>
              </a:prstClr>
            </a:outerShdw>
          </a:effectLst>
        </p:spPr>
      </p:pic>
      <p:sp>
        <p:nvSpPr>
          <p:cNvPr id="9" name="Rectangle 8">
            <a:extLst>
              <a:ext uri="{FF2B5EF4-FFF2-40B4-BE49-F238E27FC236}">
                <a16:creationId xmlns:a16="http://schemas.microsoft.com/office/drawing/2014/main" id="{C6F6AA72-BC23-AC46-E9DC-C6BD0DE3DE2A}"/>
              </a:ext>
            </a:extLst>
          </p:cNvPr>
          <p:cNvSpPr/>
          <p:nvPr/>
        </p:nvSpPr>
        <p:spPr>
          <a:xfrm>
            <a:off x="886265" y="2841674"/>
            <a:ext cx="1498209" cy="3193366"/>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Audio 3">
            <a:hlinkClick r:id="" action="ppaction://media"/>
            <a:extLst>
              <a:ext uri="{FF2B5EF4-FFF2-40B4-BE49-F238E27FC236}">
                <a16:creationId xmlns:a16="http://schemas.microsoft.com/office/drawing/2014/main" id="{9D828DF3-C889-8502-6F5F-60678431D6FE}"/>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8423230"/>
      </p:ext>
    </p:extLst>
  </p:cSld>
  <p:clrMapOvr>
    <a:masterClrMapping/>
  </p:clrMapOvr>
  <mc:AlternateContent xmlns:mc="http://schemas.openxmlformats.org/markup-compatibility/2006" xmlns:p14="http://schemas.microsoft.com/office/powerpoint/2010/main">
    <mc:Choice Requires="p14">
      <p:transition spd="slow" p14:dur="2000" advTm="15923"/>
    </mc:Choice>
    <mc:Fallback xmlns="">
      <p:transition spd="slow" advTm="159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
            <a:extLst>
              <a:ext uri="{FF2B5EF4-FFF2-40B4-BE49-F238E27FC236}">
                <a16:creationId xmlns:a16="http://schemas.microsoft.com/office/drawing/2014/main" id="{BDDEF4B0-4B09-4BC4-8CBC-1E4D30974241}"/>
              </a:ext>
            </a:extLst>
          </p:cNvPr>
          <p:cNvSpPr>
            <a:spLocks noGrp="1"/>
          </p:cNvSpPr>
          <p:nvPr>
            <p:ph sz="half" idx="1"/>
          </p:nvPr>
        </p:nvSpPr>
        <p:spPr>
          <a:xfrm>
            <a:off x="408471" y="2013154"/>
            <a:ext cx="3386491" cy="2852143"/>
          </a:xfrm>
        </p:spPr>
        <p:txBody>
          <a:bodyPr>
            <a:normAutofit/>
          </a:bodyPr>
          <a:lstStyle/>
          <a:p>
            <a:pPr marL="0" indent="0">
              <a:buNone/>
            </a:pPr>
            <a:r>
              <a:rPr lang="en-US" dirty="0"/>
              <a:t>Use the library catalogue to find ebooks:</a:t>
            </a:r>
          </a:p>
          <a:p>
            <a:r>
              <a:rPr lang="en-US" dirty="0"/>
              <a:t>Full Text Online.</a:t>
            </a:r>
          </a:p>
          <a:p>
            <a:r>
              <a:rPr lang="en-US" dirty="0"/>
              <a:t>Books.</a:t>
            </a:r>
          </a:p>
          <a:p>
            <a:pPr marL="0" indent="0">
              <a:buNone/>
            </a:pPr>
            <a:endParaRPr lang="en-US" dirty="0"/>
          </a:p>
        </p:txBody>
      </p:sp>
      <p:sp>
        <p:nvSpPr>
          <p:cNvPr id="3" name="Title 2">
            <a:extLst>
              <a:ext uri="{FF2B5EF4-FFF2-40B4-BE49-F238E27FC236}">
                <a16:creationId xmlns:a16="http://schemas.microsoft.com/office/drawing/2014/main" id="{071FC6FC-FD5F-45BE-9D1B-F2C3E0FA8E3C}"/>
              </a:ext>
            </a:extLst>
          </p:cNvPr>
          <p:cNvSpPr>
            <a:spLocks noGrp="1"/>
          </p:cNvSpPr>
          <p:nvPr>
            <p:ph type="title"/>
          </p:nvPr>
        </p:nvSpPr>
        <p:spPr>
          <a:xfrm>
            <a:off x="718456" y="262866"/>
            <a:ext cx="10795518" cy="1003916"/>
          </a:xfrm>
        </p:spPr>
        <p:txBody>
          <a:bodyPr anchor="b">
            <a:normAutofit/>
          </a:bodyPr>
          <a:lstStyle/>
          <a:p>
            <a:r>
              <a:rPr lang="en-GB" dirty="0"/>
              <a:t>Finding Ebooks</a:t>
            </a:r>
          </a:p>
        </p:txBody>
      </p:sp>
      <p:sp>
        <p:nvSpPr>
          <p:cNvPr id="2" name="TextBox 1">
            <a:extLst>
              <a:ext uri="{FF2B5EF4-FFF2-40B4-BE49-F238E27FC236}">
                <a16:creationId xmlns:a16="http://schemas.microsoft.com/office/drawing/2014/main" id="{0C3F345C-507B-48A6-B407-F4FEFF20CB5B}"/>
              </a:ext>
            </a:extLst>
          </p:cNvPr>
          <p:cNvSpPr txBox="1"/>
          <p:nvPr/>
        </p:nvSpPr>
        <p:spPr>
          <a:xfrm>
            <a:off x="356558" y="5074412"/>
            <a:ext cx="3531079" cy="461665"/>
          </a:xfrm>
          <a:prstGeom prst="rect">
            <a:avLst/>
          </a:prstGeom>
          <a:noFill/>
        </p:spPr>
        <p:txBody>
          <a:bodyPr wrap="square" rtlCol="0">
            <a:spAutoFit/>
          </a:bodyPr>
          <a:lstStyle/>
          <a:p>
            <a:r>
              <a:rPr lang="en-GB" sz="2400" dirty="0">
                <a:hlinkClick r:id="rId5"/>
              </a:rPr>
              <a:t>Ebooks</a:t>
            </a:r>
            <a:endParaRPr lang="en-GB" sz="2400" dirty="0"/>
          </a:p>
        </p:txBody>
      </p:sp>
      <p:pic>
        <p:nvPicPr>
          <p:cNvPr id="6" name="Picture 5">
            <a:extLst>
              <a:ext uri="{FF2B5EF4-FFF2-40B4-BE49-F238E27FC236}">
                <a16:creationId xmlns:a16="http://schemas.microsoft.com/office/drawing/2014/main" id="{CD28D957-12F8-17FC-EBD3-871AC999EE51}"/>
              </a:ext>
            </a:extLst>
          </p:cNvPr>
          <p:cNvPicPr>
            <a:picLocks noChangeAspect="1"/>
          </p:cNvPicPr>
          <p:nvPr/>
        </p:nvPicPr>
        <p:blipFill rotWithShape="1">
          <a:blip r:embed="rId6"/>
          <a:srcRect t="20461" r="5332" b="5828"/>
          <a:stretch/>
        </p:blipFill>
        <p:spPr>
          <a:xfrm>
            <a:off x="3876136" y="1552755"/>
            <a:ext cx="7959306" cy="4131530"/>
          </a:xfrm>
          <a:prstGeom prst="rect">
            <a:avLst/>
          </a:prstGeom>
          <a:effectLst>
            <a:outerShdw blurRad="63500" sx="102000" sy="102000" algn="ctr" rotWithShape="0">
              <a:prstClr val="black">
                <a:alpha val="40000"/>
              </a:prstClr>
            </a:outerShdw>
          </a:effectLst>
        </p:spPr>
      </p:pic>
      <p:sp>
        <p:nvSpPr>
          <p:cNvPr id="4" name="Rectangle 3">
            <a:extLst>
              <a:ext uri="{FF2B5EF4-FFF2-40B4-BE49-F238E27FC236}">
                <a16:creationId xmlns:a16="http://schemas.microsoft.com/office/drawing/2014/main" id="{64D4B179-B865-8BE4-39CA-C6A988502CE6}"/>
              </a:ext>
            </a:extLst>
          </p:cNvPr>
          <p:cNvSpPr/>
          <p:nvPr/>
        </p:nvSpPr>
        <p:spPr>
          <a:xfrm>
            <a:off x="4058529" y="2869809"/>
            <a:ext cx="1448973" cy="963637"/>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Audio 6">
            <a:hlinkClick r:id="" action="ppaction://media"/>
            <a:extLst>
              <a:ext uri="{FF2B5EF4-FFF2-40B4-BE49-F238E27FC236}">
                <a16:creationId xmlns:a16="http://schemas.microsoft.com/office/drawing/2014/main" id="{F79F315B-1859-A9A2-C6FC-E9778B5B2D4F}"/>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76499847"/>
      </p:ext>
    </p:extLst>
  </p:cSld>
  <p:clrMapOvr>
    <a:masterClrMapping/>
  </p:clrMapOvr>
  <mc:AlternateContent xmlns:mc="http://schemas.openxmlformats.org/markup-compatibility/2006" xmlns:p14="http://schemas.microsoft.com/office/powerpoint/2010/main">
    <mc:Choice Requires="p14">
      <p:transition spd="slow" p14:dur="2000" advTm="11858"/>
    </mc:Choice>
    <mc:Fallback xmlns="">
      <p:transition spd="slow" advTm="118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cs typeface="Calibri"/>
              </a:rPr>
              <a:t>Limit to Journal Articles</a:t>
            </a:r>
            <a:endParaRPr lang="en-GB" dirty="0"/>
          </a:p>
        </p:txBody>
      </p:sp>
      <p:sp>
        <p:nvSpPr>
          <p:cNvPr id="5" name="TextBox 4"/>
          <p:cNvSpPr txBox="1"/>
          <p:nvPr/>
        </p:nvSpPr>
        <p:spPr>
          <a:xfrm>
            <a:off x="465827" y="2363638"/>
            <a:ext cx="3968038" cy="2246769"/>
          </a:xfrm>
          <a:prstGeom prst="rect">
            <a:avLst/>
          </a:prstGeom>
          <a:noFill/>
        </p:spPr>
        <p:txBody>
          <a:bodyPr wrap="square" rtlCol="0">
            <a:spAutoFit/>
          </a:bodyPr>
          <a:lstStyle/>
          <a:p>
            <a:r>
              <a:rPr lang="en-US" sz="2800" dirty="0"/>
              <a:t>Use the library catalogue to find online articles:</a:t>
            </a:r>
          </a:p>
          <a:p>
            <a:endParaRPr lang="en-US" sz="2800" dirty="0"/>
          </a:p>
          <a:p>
            <a:pPr marL="285750" indent="-285750">
              <a:buFont typeface="Arial" panose="020B0604020202020204" pitchFamily="34" charset="0"/>
              <a:buChar char="•"/>
            </a:pPr>
            <a:r>
              <a:rPr lang="en-US" sz="2800" dirty="0"/>
              <a:t>Full Text Online.</a:t>
            </a:r>
          </a:p>
          <a:p>
            <a:pPr marL="285750" indent="-285750">
              <a:buFont typeface="Arial" panose="020B0604020202020204" pitchFamily="34" charset="0"/>
              <a:buChar char="•"/>
            </a:pPr>
            <a:r>
              <a:rPr lang="en-US" sz="2800" dirty="0"/>
              <a:t>Articles.</a:t>
            </a:r>
          </a:p>
        </p:txBody>
      </p:sp>
      <p:sp>
        <p:nvSpPr>
          <p:cNvPr id="4" name="TextBox 3">
            <a:hlinkClick r:id="rId5"/>
            <a:extLst>
              <a:ext uri="{FF2B5EF4-FFF2-40B4-BE49-F238E27FC236}">
                <a16:creationId xmlns:a16="http://schemas.microsoft.com/office/drawing/2014/main" id="{A23FA2EA-646A-4FC5-A91C-AFD6CB7A3D59}"/>
              </a:ext>
            </a:extLst>
          </p:cNvPr>
          <p:cNvSpPr txBox="1"/>
          <p:nvPr/>
        </p:nvSpPr>
        <p:spPr>
          <a:xfrm>
            <a:off x="698242" y="5343398"/>
            <a:ext cx="2792581" cy="461665"/>
          </a:xfrm>
          <a:prstGeom prst="rect">
            <a:avLst/>
          </a:prstGeom>
          <a:noFill/>
        </p:spPr>
        <p:txBody>
          <a:bodyPr wrap="square" rtlCol="0">
            <a:spAutoFit/>
          </a:bodyPr>
          <a:lstStyle/>
          <a:p>
            <a:r>
              <a:rPr lang="en-GB" sz="2400" dirty="0">
                <a:hlinkClick r:id="rId6"/>
              </a:rPr>
              <a:t>Articles</a:t>
            </a:r>
            <a:endParaRPr lang="en-GB" sz="2400" dirty="0"/>
          </a:p>
        </p:txBody>
      </p:sp>
      <p:pic>
        <p:nvPicPr>
          <p:cNvPr id="6" name="Picture 5">
            <a:extLst>
              <a:ext uri="{FF2B5EF4-FFF2-40B4-BE49-F238E27FC236}">
                <a16:creationId xmlns:a16="http://schemas.microsoft.com/office/drawing/2014/main" id="{3406F0F6-5AEA-4FE7-5C9A-CF99144E83AF}"/>
              </a:ext>
            </a:extLst>
          </p:cNvPr>
          <p:cNvPicPr>
            <a:picLocks noChangeAspect="1"/>
          </p:cNvPicPr>
          <p:nvPr/>
        </p:nvPicPr>
        <p:blipFill rotWithShape="1">
          <a:blip r:embed="rId7"/>
          <a:srcRect l="655" t="11385" r="4986" b="7590"/>
          <a:stretch/>
        </p:blipFill>
        <p:spPr>
          <a:xfrm>
            <a:off x="4433865" y="1559244"/>
            <a:ext cx="7228705" cy="4138172"/>
          </a:xfrm>
          <a:prstGeom prst="rect">
            <a:avLst/>
          </a:prstGeom>
          <a:effectLst>
            <a:outerShdw blurRad="63500" sx="102000" sy="102000" algn="ctr" rotWithShape="0">
              <a:prstClr val="black">
                <a:alpha val="40000"/>
              </a:prstClr>
            </a:outerShdw>
          </a:effectLst>
        </p:spPr>
      </p:pic>
      <p:sp>
        <p:nvSpPr>
          <p:cNvPr id="3" name="Rectangle 2">
            <a:extLst>
              <a:ext uri="{FF2B5EF4-FFF2-40B4-BE49-F238E27FC236}">
                <a16:creationId xmlns:a16="http://schemas.microsoft.com/office/drawing/2014/main" id="{34210E77-9D4B-4187-C319-0E9BBDF095F2}"/>
              </a:ext>
            </a:extLst>
          </p:cNvPr>
          <p:cNvSpPr/>
          <p:nvPr/>
        </p:nvSpPr>
        <p:spPr>
          <a:xfrm>
            <a:off x="4561049" y="2891037"/>
            <a:ext cx="1210074" cy="1084139"/>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Audio 7">
            <a:hlinkClick r:id="" action="ppaction://media"/>
            <a:extLst>
              <a:ext uri="{FF2B5EF4-FFF2-40B4-BE49-F238E27FC236}">
                <a16:creationId xmlns:a16="http://schemas.microsoft.com/office/drawing/2014/main" id="{60303F8D-13D6-7106-958D-B6386C78091E}"/>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85977318"/>
      </p:ext>
    </p:extLst>
  </p:cSld>
  <p:clrMapOvr>
    <a:masterClrMapping/>
  </p:clrMapOvr>
  <mc:AlternateContent xmlns:mc="http://schemas.openxmlformats.org/markup-compatibility/2006" xmlns:p14="http://schemas.microsoft.com/office/powerpoint/2010/main">
    <mc:Choice Requires="p14">
      <p:transition spd="slow" p14:dur="2000" advTm="9309"/>
    </mc:Choice>
    <mc:Fallback xmlns="">
      <p:transition spd="slow" advTm="93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B06B31B-340F-4273-A225-11BBB7ACBB38}"/>
              </a:ext>
            </a:extLst>
          </p:cNvPr>
          <p:cNvSpPr>
            <a:spLocks noGrp="1"/>
          </p:cNvSpPr>
          <p:nvPr>
            <p:ph sz="half" idx="2"/>
          </p:nvPr>
        </p:nvSpPr>
        <p:spPr>
          <a:xfrm>
            <a:off x="611979" y="1603692"/>
            <a:ext cx="4543829" cy="2640503"/>
          </a:xfrm>
        </p:spPr>
        <p:txBody>
          <a:bodyPr>
            <a:normAutofit fontScale="55000" lnSpcReduction="20000"/>
          </a:bodyPr>
          <a:lstStyle/>
          <a:p>
            <a:pPr>
              <a:buFont typeface="Arial" panose="020B0604020202020204" pitchFamily="34" charset="0"/>
              <a:buChar char="•"/>
            </a:pPr>
            <a:r>
              <a:rPr lang="en-GB" dirty="0"/>
              <a:t>Where the book is held if it’s in print.</a:t>
            </a:r>
          </a:p>
          <a:p>
            <a:pPr>
              <a:buFont typeface="Arial" panose="020B0604020202020204" pitchFamily="34" charset="0"/>
              <a:buChar char="•"/>
            </a:pPr>
            <a:r>
              <a:rPr lang="en-GB" dirty="0"/>
              <a:t>Link to ebook or journal article if it’s electronic.</a:t>
            </a:r>
          </a:p>
          <a:p>
            <a:pPr>
              <a:buFont typeface="Arial" panose="020B0604020202020204" pitchFamily="34" charset="0"/>
              <a:buChar char="•"/>
            </a:pPr>
            <a:r>
              <a:rPr lang="en-GB" dirty="0"/>
              <a:t>How to request it if it’s on loan.</a:t>
            </a:r>
          </a:p>
          <a:p>
            <a:pPr>
              <a:buFont typeface="Arial" panose="020B0604020202020204" pitchFamily="34" charset="0"/>
              <a:buChar char="•"/>
            </a:pPr>
            <a:r>
              <a:rPr lang="en-GB" dirty="0"/>
              <a:t>Related reading.</a:t>
            </a:r>
          </a:p>
          <a:p>
            <a:pPr>
              <a:buFont typeface="Arial" panose="020B0604020202020204" pitchFamily="34" charset="0"/>
              <a:buChar char="•"/>
            </a:pPr>
            <a:r>
              <a:rPr lang="en-GB" dirty="0"/>
              <a:t>Option to search just within one journal.</a:t>
            </a:r>
          </a:p>
          <a:p>
            <a:pPr>
              <a:buFont typeface="Arial" panose="020B0604020202020204" pitchFamily="34" charset="0"/>
              <a:buChar char="•"/>
            </a:pPr>
            <a:r>
              <a:rPr lang="en-GB" dirty="0"/>
              <a:t>Virtual browse of other similar books.</a:t>
            </a:r>
          </a:p>
          <a:p>
            <a:pPr>
              <a:buFont typeface="Arial" panose="020B0604020202020204" pitchFamily="34" charset="0"/>
              <a:buChar char="•"/>
            </a:pPr>
            <a:r>
              <a:rPr lang="en-GB" dirty="0"/>
              <a:t>Books on the same Online Resource list.</a:t>
            </a:r>
          </a:p>
          <a:p>
            <a:pPr>
              <a:buFont typeface="Arial" panose="020B0604020202020204" pitchFamily="34" charset="0"/>
              <a:buChar char="•"/>
            </a:pPr>
            <a:r>
              <a:rPr lang="en-GB" dirty="0"/>
              <a:t>Option to save in your personal reading list.</a:t>
            </a:r>
          </a:p>
        </p:txBody>
      </p:sp>
      <p:sp>
        <p:nvSpPr>
          <p:cNvPr id="6" name="Title 5">
            <a:extLst>
              <a:ext uri="{FF2B5EF4-FFF2-40B4-BE49-F238E27FC236}">
                <a16:creationId xmlns:a16="http://schemas.microsoft.com/office/drawing/2014/main" id="{5C7261A7-EF31-415F-A7DA-0208E55B2EE3}"/>
              </a:ext>
            </a:extLst>
          </p:cNvPr>
          <p:cNvSpPr>
            <a:spLocks noGrp="1"/>
          </p:cNvSpPr>
          <p:nvPr>
            <p:ph type="title"/>
          </p:nvPr>
        </p:nvSpPr>
        <p:spPr/>
        <p:txBody>
          <a:bodyPr>
            <a:normAutofit/>
          </a:bodyPr>
          <a:lstStyle/>
          <a:p>
            <a:r>
              <a:rPr lang="en-GB" dirty="0"/>
              <a:t>What the Item Records Include</a:t>
            </a:r>
          </a:p>
        </p:txBody>
      </p:sp>
      <p:sp>
        <p:nvSpPr>
          <p:cNvPr id="5" name="TextBox 4">
            <a:extLst>
              <a:ext uri="{FF2B5EF4-FFF2-40B4-BE49-F238E27FC236}">
                <a16:creationId xmlns:a16="http://schemas.microsoft.com/office/drawing/2014/main" id="{1C8A8002-E42F-442D-B230-EBD1C8D14605}"/>
              </a:ext>
            </a:extLst>
          </p:cNvPr>
          <p:cNvSpPr txBox="1"/>
          <p:nvPr/>
        </p:nvSpPr>
        <p:spPr>
          <a:xfrm>
            <a:off x="5934635" y="5451229"/>
            <a:ext cx="3692106" cy="461665"/>
          </a:xfrm>
          <a:prstGeom prst="rect">
            <a:avLst/>
          </a:prstGeom>
          <a:noFill/>
        </p:spPr>
        <p:txBody>
          <a:bodyPr wrap="square" rtlCol="0">
            <a:spAutoFit/>
          </a:bodyPr>
          <a:lstStyle/>
          <a:p>
            <a:r>
              <a:rPr lang="en-GB" sz="2400" dirty="0">
                <a:hlinkClick r:id="rId5"/>
              </a:rPr>
              <a:t>Book record</a:t>
            </a:r>
            <a:endParaRPr lang="en-GB" sz="2400" dirty="0"/>
          </a:p>
        </p:txBody>
      </p:sp>
      <p:pic>
        <p:nvPicPr>
          <p:cNvPr id="7" name="Picture 6">
            <a:extLst>
              <a:ext uri="{FF2B5EF4-FFF2-40B4-BE49-F238E27FC236}">
                <a16:creationId xmlns:a16="http://schemas.microsoft.com/office/drawing/2014/main" id="{BEA0768F-4DEC-9A43-5778-1C9D26F5A617}"/>
              </a:ext>
            </a:extLst>
          </p:cNvPr>
          <p:cNvPicPr>
            <a:picLocks noChangeAspect="1"/>
          </p:cNvPicPr>
          <p:nvPr/>
        </p:nvPicPr>
        <p:blipFill rotWithShape="1">
          <a:blip r:embed="rId6"/>
          <a:srcRect l="10364" t="11775" r="26935" b="50872"/>
          <a:stretch/>
        </p:blipFill>
        <p:spPr>
          <a:xfrm>
            <a:off x="486303" y="4082716"/>
            <a:ext cx="4954584" cy="1967742"/>
          </a:xfrm>
          <a:prstGeom prst="rect">
            <a:avLst/>
          </a:prstGeom>
          <a:effectLst>
            <a:outerShdw blurRad="63500" sx="102000" sy="102000" algn="ctr" rotWithShape="0">
              <a:prstClr val="black">
                <a:alpha val="40000"/>
              </a:prstClr>
            </a:outerShdw>
          </a:effectLst>
        </p:spPr>
      </p:pic>
      <p:pic>
        <p:nvPicPr>
          <p:cNvPr id="9" name="Picture 8">
            <a:extLst>
              <a:ext uri="{FF2B5EF4-FFF2-40B4-BE49-F238E27FC236}">
                <a16:creationId xmlns:a16="http://schemas.microsoft.com/office/drawing/2014/main" id="{F6816C0D-96F3-CA9C-4E79-94F5C0C17FDD}"/>
              </a:ext>
            </a:extLst>
          </p:cNvPr>
          <p:cNvPicPr>
            <a:picLocks noChangeAspect="1"/>
          </p:cNvPicPr>
          <p:nvPr/>
        </p:nvPicPr>
        <p:blipFill rotWithShape="1">
          <a:blip r:embed="rId7"/>
          <a:srcRect l="73612" t="11775" r="5396" b="20410"/>
          <a:stretch/>
        </p:blipFill>
        <p:spPr>
          <a:xfrm>
            <a:off x="9903656" y="1465124"/>
            <a:ext cx="2159390" cy="4650723"/>
          </a:xfrm>
          <a:prstGeom prst="rect">
            <a:avLst/>
          </a:prstGeom>
          <a:effectLst>
            <a:outerShdw blurRad="63500" sx="102000" sy="102000" algn="ctr" rotWithShape="0">
              <a:prstClr val="black">
                <a:alpha val="40000"/>
              </a:prstClr>
            </a:outerShdw>
          </a:effectLst>
        </p:spPr>
      </p:pic>
      <p:pic>
        <p:nvPicPr>
          <p:cNvPr id="13" name="Picture 12">
            <a:extLst>
              <a:ext uri="{FF2B5EF4-FFF2-40B4-BE49-F238E27FC236}">
                <a16:creationId xmlns:a16="http://schemas.microsoft.com/office/drawing/2014/main" id="{6D45D9CB-6664-8EA1-A295-C2A515695FC5}"/>
              </a:ext>
            </a:extLst>
          </p:cNvPr>
          <p:cNvPicPr>
            <a:picLocks noChangeAspect="1"/>
          </p:cNvPicPr>
          <p:nvPr/>
        </p:nvPicPr>
        <p:blipFill rotWithShape="1">
          <a:blip r:embed="rId8"/>
          <a:srcRect l="9955" t="20206" r="26114" b="10821"/>
          <a:stretch/>
        </p:blipFill>
        <p:spPr>
          <a:xfrm>
            <a:off x="4860388" y="1406771"/>
            <a:ext cx="4887717" cy="3515436"/>
          </a:xfrm>
          <a:prstGeom prst="rect">
            <a:avLst/>
          </a:prstGeom>
          <a:effectLst>
            <a:outerShdw blurRad="63500" sx="102000" sy="102000" algn="ctr" rotWithShape="0">
              <a:prstClr val="black">
                <a:alpha val="40000"/>
              </a:prstClr>
            </a:outerShdw>
          </a:effectLst>
        </p:spPr>
      </p:pic>
      <p:pic>
        <p:nvPicPr>
          <p:cNvPr id="4" name="Audio 3">
            <a:hlinkClick r:id="" action="ppaction://media"/>
            <a:extLst>
              <a:ext uri="{FF2B5EF4-FFF2-40B4-BE49-F238E27FC236}">
                <a16:creationId xmlns:a16="http://schemas.microsoft.com/office/drawing/2014/main" id="{C79A9C83-0F8F-BF88-F6CC-00D228323D00}"/>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31771184"/>
      </p:ext>
    </p:extLst>
  </p:cSld>
  <p:clrMapOvr>
    <a:masterClrMapping/>
  </p:clrMapOvr>
  <mc:AlternateContent xmlns:mc="http://schemas.openxmlformats.org/markup-compatibility/2006" xmlns:p14="http://schemas.microsoft.com/office/powerpoint/2010/main">
    <mc:Choice Requires="p14">
      <p:transition spd="slow" p14:dur="2000" advTm="36327"/>
    </mc:Choice>
    <mc:Fallback xmlns="">
      <p:transition spd="slow" advTm="363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Saving to your favourites</a:t>
            </a:r>
          </a:p>
        </p:txBody>
      </p:sp>
      <p:sp>
        <p:nvSpPr>
          <p:cNvPr id="8" name="TextBox 7">
            <a:extLst>
              <a:ext uri="{FF2B5EF4-FFF2-40B4-BE49-F238E27FC236}">
                <a16:creationId xmlns:a16="http://schemas.microsoft.com/office/drawing/2014/main" id="{EB138A5A-05C0-FF7D-9983-995A983B2A76}"/>
              </a:ext>
            </a:extLst>
          </p:cNvPr>
          <p:cNvSpPr txBox="1"/>
          <p:nvPr/>
        </p:nvSpPr>
        <p:spPr>
          <a:xfrm>
            <a:off x="9309768" y="3498253"/>
            <a:ext cx="2486647" cy="1477328"/>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Save your favourite  resources in the pinned section of your account.</a:t>
            </a:r>
          </a:p>
          <a:p>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p:txBody>
      </p:sp>
      <p:pic>
        <p:nvPicPr>
          <p:cNvPr id="7" name="Graphic 6" descr="Pin with solid fill">
            <a:extLst>
              <a:ext uri="{FF2B5EF4-FFF2-40B4-BE49-F238E27FC236}">
                <a16:creationId xmlns:a16="http://schemas.microsoft.com/office/drawing/2014/main" id="{4015456F-67F8-3369-6005-372534E30E54}"/>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780563" y="2120491"/>
            <a:ext cx="914400" cy="914400"/>
          </a:xfrm>
          <a:prstGeom prst="rect">
            <a:avLst/>
          </a:prstGeom>
        </p:spPr>
      </p:pic>
      <p:pic>
        <p:nvPicPr>
          <p:cNvPr id="4" name="Picture 3">
            <a:extLst>
              <a:ext uri="{FF2B5EF4-FFF2-40B4-BE49-F238E27FC236}">
                <a16:creationId xmlns:a16="http://schemas.microsoft.com/office/drawing/2014/main" id="{6B12AAD3-5E72-E639-8172-720D9BD12D23}"/>
              </a:ext>
            </a:extLst>
          </p:cNvPr>
          <p:cNvPicPr>
            <a:picLocks noChangeAspect="1"/>
          </p:cNvPicPr>
          <p:nvPr/>
        </p:nvPicPr>
        <p:blipFill rotWithShape="1">
          <a:blip r:embed="rId7"/>
          <a:srcRect l="860" t="11692" r="4814" b="5641"/>
          <a:stretch/>
        </p:blipFill>
        <p:spPr>
          <a:xfrm>
            <a:off x="799129" y="1499321"/>
            <a:ext cx="7763057" cy="4535719"/>
          </a:xfrm>
          <a:prstGeom prst="rect">
            <a:avLst/>
          </a:prstGeom>
          <a:effectLst>
            <a:outerShdw blurRad="63500" sx="102000" sy="102000" algn="ctr" rotWithShape="0">
              <a:prstClr val="black">
                <a:alpha val="40000"/>
              </a:prstClr>
            </a:outerShdw>
          </a:effectLst>
        </p:spPr>
      </p:pic>
      <p:sp>
        <p:nvSpPr>
          <p:cNvPr id="5" name="Rectangle 4">
            <a:extLst>
              <a:ext uri="{FF2B5EF4-FFF2-40B4-BE49-F238E27FC236}">
                <a16:creationId xmlns:a16="http://schemas.microsoft.com/office/drawing/2014/main" id="{631D3CA4-C33E-3781-0FED-78E53B36C550}"/>
              </a:ext>
            </a:extLst>
          </p:cNvPr>
          <p:cNvSpPr/>
          <p:nvPr/>
        </p:nvSpPr>
        <p:spPr>
          <a:xfrm>
            <a:off x="6703255" y="3334043"/>
            <a:ext cx="267287" cy="2447779"/>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Audio 5">
            <a:hlinkClick r:id="" action="ppaction://media"/>
            <a:extLst>
              <a:ext uri="{FF2B5EF4-FFF2-40B4-BE49-F238E27FC236}">
                <a16:creationId xmlns:a16="http://schemas.microsoft.com/office/drawing/2014/main" id="{CEA61859-8375-C162-E638-88999D949E0D}"/>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47240385"/>
      </p:ext>
    </p:extLst>
  </p:cSld>
  <p:clrMapOvr>
    <a:masterClrMapping/>
  </p:clrMapOvr>
  <mc:AlternateContent xmlns:mc="http://schemas.openxmlformats.org/markup-compatibility/2006" xmlns:p14="http://schemas.microsoft.com/office/powerpoint/2010/main">
    <mc:Choice Requires="p14">
      <p:transition spd="slow" p14:dur="2000" advTm="8622"/>
    </mc:Choice>
    <mc:Fallback xmlns="">
      <p:transition spd="slow" advTm="86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Email favourites to yourself</a:t>
            </a:r>
          </a:p>
        </p:txBody>
      </p:sp>
      <p:sp>
        <p:nvSpPr>
          <p:cNvPr id="8" name="TextBox 7">
            <a:extLst>
              <a:ext uri="{FF2B5EF4-FFF2-40B4-BE49-F238E27FC236}">
                <a16:creationId xmlns:a16="http://schemas.microsoft.com/office/drawing/2014/main" id="{EB138A5A-05C0-FF7D-9983-995A983B2A76}"/>
              </a:ext>
            </a:extLst>
          </p:cNvPr>
          <p:cNvSpPr txBox="1"/>
          <p:nvPr/>
        </p:nvSpPr>
        <p:spPr>
          <a:xfrm>
            <a:off x="9423411" y="3642214"/>
            <a:ext cx="2486647" cy="1477328"/>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Email any books or articles to yourself to read later.</a:t>
            </a:r>
          </a:p>
          <a:p>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p:txBody>
      </p:sp>
      <p:pic>
        <p:nvPicPr>
          <p:cNvPr id="6" name="Graphic 5" descr="Envelope with solid fill">
            <a:extLst>
              <a:ext uri="{FF2B5EF4-FFF2-40B4-BE49-F238E27FC236}">
                <a16:creationId xmlns:a16="http://schemas.microsoft.com/office/drawing/2014/main" id="{F98C5E7D-C463-ED35-C9FC-93970F68BAB2}"/>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723440" y="2162588"/>
            <a:ext cx="1122218" cy="1122218"/>
          </a:xfrm>
          <a:prstGeom prst="rect">
            <a:avLst/>
          </a:prstGeom>
        </p:spPr>
      </p:pic>
      <p:pic>
        <p:nvPicPr>
          <p:cNvPr id="4" name="Picture 3">
            <a:extLst>
              <a:ext uri="{FF2B5EF4-FFF2-40B4-BE49-F238E27FC236}">
                <a16:creationId xmlns:a16="http://schemas.microsoft.com/office/drawing/2014/main" id="{7382CA78-EF37-C9F5-E93E-659B0D96E15D}"/>
              </a:ext>
            </a:extLst>
          </p:cNvPr>
          <p:cNvPicPr>
            <a:picLocks noChangeAspect="1"/>
          </p:cNvPicPr>
          <p:nvPr/>
        </p:nvPicPr>
        <p:blipFill rotWithShape="1">
          <a:blip r:embed="rId7"/>
          <a:srcRect l="997" t="11487" r="4302" b="4718"/>
          <a:stretch/>
        </p:blipFill>
        <p:spPr>
          <a:xfrm>
            <a:off x="865161" y="1484141"/>
            <a:ext cx="7624691" cy="4497742"/>
          </a:xfrm>
          <a:prstGeom prst="rect">
            <a:avLst/>
          </a:prstGeom>
          <a:effectLst>
            <a:outerShdw blurRad="63500" sx="102000" sy="102000" algn="ctr" rotWithShape="0">
              <a:prstClr val="black">
                <a:alpha val="40000"/>
              </a:prstClr>
            </a:outerShdw>
          </a:effectLst>
        </p:spPr>
      </p:pic>
      <p:sp>
        <p:nvSpPr>
          <p:cNvPr id="5" name="Rectangle 4">
            <a:extLst>
              <a:ext uri="{FF2B5EF4-FFF2-40B4-BE49-F238E27FC236}">
                <a16:creationId xmlns:a16="http://schemas.microsoft.com/office/drawing/2014/main" id="{19A01A1E-F4EC-DCC3-423A-F21A7E48016E}"/>
              </a:ext>
            </a:extLst>
          </p:cNvPr>
          <p:cNvSpPr/>
          <p:nvPr/>
        </p:nvSpPr>
        <p:spPr>
          <a:xfrm>
            <a:off x="6386732" y="3284806"/>
            <a:ext cx="295422" cy="2314136"/>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Audio 6">
            <a:hlinkClick r:id="" action="ppaction://media"/>
            <a:extLst>
              <a:ext uri="{FF2B5EF4-FFF2-40B4-BE49-F238E27FC236}">
                <a16:creationId xmlns:a16="http://schemas.microsoft.com/office/drawing/2014/main" id="{C67EA8E7-A155-7C39-E247-317709217DD4}"/>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1646208"/>
      </p:ext>
    </p:extLst>
  </p:cSld>
  <p:clrMapOvr>
    <a:masterClrMapping/>
  </p:clrMapOvr>
  <mc:AlternateContent xmlns:mc="http://schemas.openxmlformats.org/markup-compatibility/2006" xmlns:p14="http://schemas.microsoft.com/office/powerpoint/2010/main">
    <mc:Choice Requires="p14">
      <p:transition spd="slow" p14:dur="2000" advTm="8175"/>
    </mc:Choice>
    <mc:Fallback xmlns="">
      <p:transition spd="slow" advTm="81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69AC982-293E-43ED-8EC4-6D00512C86BA}"/>
              </a:ext>
            </a:extLst>
          </p:cNvPr>
          <p:cNvSpPr>
            <a:spLocks noGrp="1"/>
          </p:cNvSpPr>
          <p:nvPr>
            <p:ph type="title"/>
          </p:nvPr>
        </p:nvSpPr>
        <p:spPr>
          <a:xfrm>
            <a:off x="673480" y="252284"/>
            <a:ext cx="11476542" cy="1003916"/>
          </a:xfrm>
        </p:spPr>
        <p:txBody>
          <a:bodyPr>
            <a:noAutofit/>
          </a:bodyPr>
          <a:lstStyle/>
          <a:p>
            <a:r>
              <a:rPr lang="en-GB" sz="4000" dirty="0"/>
              <a:t>Library catalogue or individual databases?</a:t>
            </a:r>
          </a:p>
        </p:txBody>
      </p:sp>
      <p:sp>
        <p:nvSpPr>
          <p:cNvPr id="2" name="Content Placeholder 1">
            <a:extLst>
              <a:ext uri="{FF2B5EF4-FFF2-40B4-BE49-F238E27FC236}">
                <a16:creationId xmlns:a16="http://schemas.microsoft.com/office/drawing/2014/main" id="{A545FB40-0767-4DA7-9D52-ADAF5921D0C1}"/>
              </a:ext>
            </a:extLst>
          </p:cNvPr>
          <p:cNvSpPr>
            <a:spLocks noGrp="1"/>
          </p:cNvSpPr>
          <p:nvPr>
            <p:ph sz="half" idx="4294967295"/>
          </p:nvPr>
        </p:nvSpPr>
        <p:spPr>
          <a:xfrm>
            <a:off x="854075" y="1528763"/>
            <a:ext cx="11337925" cy="992187"/>
          </a:xfrm>
        </p:spPr>
        <p:txBody>
          <a:bodyPr vert="horz" lIns="91440" tIns="45720" rIns="91440" bIns="45720" rtlCol="0" anchor="t">
            <a:normAutofit/>
          </a:bodyPr>
          <a:lstStyle/>
          <a:p>
            <a:pPr marL="0" indent="0">
              <a:buNone/>
            </a:pPr>
            <a:r>
              <a:rPr lang="en-GB" sz="2600" dirty="0">
                <a:latin typeface="Calibri Light" panose="020F0302020204030204" pitchFamily="34" charset="0"/>
                <a:cs typeface="Calibri Light" panose="020F0302020204030204" pitchFamily="34" charset="0"/>
              </a:rPr>
              <a:t>The library catalogue searches most of our databases when it performs a search,   </a:t>
            </a:r>
          </a:p>
          <a:p>
            <a:pPr marL="0" indent="0">
              <a:buNone/>
            </a:pPr>
            <a:r>
              <a:rPr lang="en-GB" sz="2600" dirty="0">
                <a:latin typeface="Calibri Light" panose="020F0302020204030204" pitchFamily="34" charset="0"/>
                <a:cs typeface="Calibri Light" panose="020F0302020204030204" pitchFamily="34" charset="0"/>
              </a:rPr>
              <a:t>so why choose to search an individual  database? </a:t>
            </a:r>
          </a:p>
        </p:txBody>
      </p:sp>
      <p:sp>
        <p:nvSpPr>
          <p:cNvPr id="8" name="TextBox 7">
            <a:extLst>
              <a:ext uri="{FF2B5EF4-FFF2-40B4-BE49-F238E27FC236}">
                <a16:creationId xmlns:a16="http://schemas.microsoft.com/office/drawing/2014/main" id="{722B0968-3F33-4D5E-883A-0D148BC00CA0}"/>
              </a:ext>
            </a:extLst>
          </p:cNvPr>
          <p:cNvSpPr txBox="1"/>
          <p:nvPr/>
        </p:nvSpPr>
        <p:spPr>
          <a:xfrm>
            <a:off x="854075" y="2855406"/>
            <a:ext cx="4650986" cy="32932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600" dirty="0">
                <a:latin typeface="Calibri Light" panose="020F0302020204030204" pitchFamily="34" charset="0"/>
                <a:cs typeface="Calibri Light" panose="020F0302020204030204" pitchFamily="34" charset="0"/>
              </a:rPr>
              <a:t>More specialised content – fewer, more relevant results.</a:t>
            </a:r>
          </a:p>
          <a:p>
            <a:pPr marL="342900" indent="-342900">
              <a:buFont typeface="Arial"/>
              <a:buChar char="•"/>
            </a:pPr>
            <a:r>
              <a:rPr lang="en-GB" sz="2600" dirty="0">
                <a:latin typeface="Calibri Light" panose="020F0302020204030204" pitchFamily="34" charset="0"/>
                <a:cs typeface="Calibri Light" panose="020F0302020204030204" pitchFamily="34" charset="0"/>
              </a:rPr>
              <a:t>More controlled indexing – filter results in greater detail.</a:t>
            </a:r>
          </a:p>
          <a:p>
            <a:pPr marL="342900" indent="-342900">
              <a:buFont typeface="Arial"/>
              <a:buChar char="•"/>
            </a:pPr>
            <a:r>
              <a:rPr lang="en-GB" sz="2600" dirty="0">
                <a:latin typeface="Calibri Light" panose="020F0302020204030204" pitchFamily="34" charset="0"/>
                <a:cs typeface="Calibri Light" panose="020F0302020204030204" pitchFamily="34" charset="0"/>
              </a:rPr>
              <a:t>Not every specialist database is indexed by the library catalogue.</a:t>
            </a:r>
          </a:p>
          <a:p>
            <a:pPr marL="342900" indent="-342900">
              <a:buFont typeface="Arial"/>
              <a:buChar char="•"/>
            </a:pPr>
            <a:endParaRPr lang="en-GB" sz="2600" dirty="0">
              <a:latin typeface="Calibri"/>
              <a:cs typeface="Calibri"/>
            </a:endParaRPr>
          </a:p>
        </p:txBody>
      </p:sp>
      <p:pic>
        <p:nvPicPr>
          <p:cNvPr id="5" name="Picture 6" descr="A person sitting at a table using a computer&#10;&#10;Description automatically generated">
            <a:extLst>
              <a:ext uri="{FF2B5EF4-FFF2-40B4-BE49-F238E27FC236}">
                <a16:creationId xmlns:a16="http://schemas.microsoft.com/office/drawing/2014/main" id="{FB2A98E9-4C5A-4F8C-AA92-BA8A9C725584}"/>
              </a:ext>
            </a:extLst>
          </p:cNvPr>
          <p:cNvPicPr>
            <a:picLocks noChangeAspect="1"/>
          </p:cNvPicPr>
          <p:nvPr/>
        </p:nvPicPr>
        <p:blipFill>
          <a:blip r:embed="rId5"/>
          <a:stretch>
            <a:fillRect/>
          </a:stretch>
        </p:blipFill>
        <p:spPr>
          <a:xfrm>
            <a:off x="5832764" y="2714850"/>
            <a:ext cx="5063835" cy="3396801"/>
          </a:xfrm>
          <a:prstGeom prst="rect">
            <a:avLst/>
          </a:prstGeom>
          <a:effectLst>
            <a:outerShdw blurRad="63500" sx="102000" sy="102000" algn="ctr" rotWithShape="0">
              <a:prstClr val="black">
                <a:alpha val="40000"/>
              </a:prstClr>
            </a:outerShdw>
          </a:effectLst>
        </p:spPr>
      </p:pic>
      <p:pic>
        <p:nvPicPr>
          <p:cNvPr id="6" name="Audio 5">
            <a:hlinkClick r:id="" action="ppaction://media"/>
            <a:extLst>
              <a:ext uri="{FF2B5EF4-FFF2-40B4-BE49-F238E27FC236}">
                <a16:creationId xmlns:a16="http://schemas.microsoft.com/office/drawing/2014/main" id="{AD9EC039-13CB-DEBA-5C52-928ABF6933FB}"/>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12394532"/>
      </p:ext>
    </p:extLst>
  </p:cSld>
  <p:clrMapOvr>
    <a:masterClrMapping/>
  </p:clrMapOvr>
  <mc:AlternateContent xmlns:mc="http://schemas.openxmlformats.org/markup-compatibility/2006" xmlns:p14="http://schemas.microsoft.com/office/powerpoint/2010/main">
    <mc:Choice Requires="p14">
      <p:transition spd="slow" p14:dur="2000" advTm="46861"/>
    </mc:Choice>
    <mc:Fallback xmlns="">
      <p:transition spd="slow" advTm="468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497901" y="5566305"/>
            <a:ext cx="5253297" cy="494722"/>
          </a:xfrm>
        </p:spPr>
        <p:txBody>
          <a:bodyPr/>
          <a:lstStyle/>
          <a:p>
            <a:r>
              <a:rPr lang="en-US" dirty="0">
                <a:hlinkClick r:id="rId5"/>
              </a:rPr>
              <a:t>Database Search</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698241" y="1753183"/>
            <a:ext cx="4684641" cy="4060483"/>
          </a:xfrm>
        </p:spPr>
        <p:txBody>
          <a:bodyPr>
            <a:normAutofit lnSpcReduction="10000"/>
          </a:bodyPr>
          <a:lstStyle/>
          <a:p>
            <a:r>
              <a:rPr lang="en-GB" sz="2200" dirty="0"/>
              <a:t>Browse databases not searched by the library search:</a:t>
            </a:r>
          </a:p>
          <a:p>
            <a:pPr lvl="1"/>
            <a:r>
              <a:rPr lang="en-GB" sz="1800" dirty="0"/>
              <a:t>BoB.</a:t>
            </a:r>
          </a:p>
          <a:p>
            <a:pPr lvl="1"/>
            <a:r>
              <a:rPr lang="en-GB" sz="1800" dirty="0"/>
              <a:t>Digimap.</a:t>
            </a:r>
          </a:p>
          <a:p>
            <a:pPr lvl="1"/>
            <a:r>
              <a:rPr lang="en-GB" sz="1800" dirty="0"/>
              <a:t>Cite Them Right.</a:t>
            </a:r>
          </a:p>
          <a:p>
            <a:pPr lvl="1"/>
            <a:r>
              <a:rPr lang="en-GB" sz="1800" dirty="0"/>
              <a:t>CIS (Construction Information Service).</a:t>
            </a:r>
          </a:p>
          <a:p>
            <a:pPr lvl="1"/>
            <a:r>
              <a:rPr lang="en-GB" sz="1800" dirty="0"/>
              <a:t>MarketLine Advantage.</a:t>
            </a:r>
          </a:p>
          <a:p>
            <a:r>
              <a:rPr lang="en-GB" sz="2200" dirty="0"/>
              <a:t>Go directly to subject specific databases:</a:t>
            </a:r>
          </a:p>
          <a:p>
            <a:pPr lvl="1"/>
            <a:r>
              <a:rPr lang="en-GB" sz="1800" b="0" i="0" dirty="0">
                <a:solidFill>
                  <a:srgbClr val="3A3A3A"/>
                </a:solidFill>
                <a:effectLst/>
              </a:rPr>
              <a:t>IEEE Xplore Digital </a:t>
            </a:r>
            <a:r>
              <a:rPr lang="en-GB" sz="1800" dirty="0">
                <a:solidFill>
                  <a:srgbClr val="3A3A3A"/>
                </a:solidFill>
              </a:rPr>
              <a:t>L</a:t>
            </a:r>
            <a:r>
              <a:rPr lang="en-GB" sz="1800" b="0" i="0" dirty="0">
                <a:solidFill>
                  <a:srgbClr val="3A3A3A"/>
                </a:solidFill>
                <a:effectLst/>
              </a:rPr>
              <a:t>ibrary.</a:t>
            </a:r>
          </a:p>
          <a:p>
            <a:pPr lvl="1"/>
            <a:r>
              <a:rPr lang="en-GB" sz="1800" dirty="0"/>
              <a:t>Proquest Central.</a:t>
            </a:r>
          </a:p>
          <a:p>
            <a:pPr lvl="1"/>
            <a:r>
              <a:rPr lang="en-GB" sz="1800" dirty="0"/>
              <a:t>SAE Mobilus.</a:t>
            </a:r>
          </a:p>
          <a:p>
            <a:pPr lvl="1"/>
            <a:r>
              <a:rPr lang="en-GB" sz="1800" dirty="0"/>
              <a:t>Science Direct.</a:t>
            </a:r>
          </a:p>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Database Search</a:t>
            </a:r>
          </a:p>
        </p:txBody>
      </p:sp>
      <p:pic>
        <p:nvPicPr>
          <p:cNvPr id="10" name="Picture 9">
            <a:extLst>
              <a:ext uri="{FF2B5EF4-FFF2-40B4-BE49-F238E27FC236}">
                <a16:creationId xmlns:a16="http://schemas.microsoft.com/office/drawing/2014/main" id="{937688F6-02C0-B990-BC41-F5A5E1CD4384}"/>
              </a:ext>
            </a:extLst>
          </p:cNvPr>
          <p:cNvPicPr>
            <a:picLocks noChangeAspect="1"/>
          </p:cNvPicPr>
          <p:nvPr/>
        </p:nvPicPr>
        <p:blipFill rotWithShape="1">
          <a:blip r:embed="rId6"/>
          <a:srcRect l="189" t="38826" r="39042" b="8930"/>
          <a:stretch/>
        </p:blipFill>
        <p:spPr>
          <a:xfrm>
            <a:off x="5555410" y="1822300"/>
            <a:ext cx="6251277" cy="3582839"/>
          </a:xfrm>
          <a:prstGeom prst="rect">
            <a:avLst/>
          </a:prstGeom>
        </p:spPr>
      </p:pic>
      <p:pic>
        <p:nvPicPr>
          <p:cNvPr id="5" name="Audio 4">
            <a:hlinkClick r:id="" action="ppaction://media"/>
            <a:extLst>
              <a:ext uri="{FF2B5EF4-FFF2-40B4-BE49-F238E27FC236}">
                <a16:creationId xmlns:a16="http://schemas.microsoft.com/office/drawing/2014/main" id="{FB304896-A7EA-0B40-AFF8-2766C5AF33E9}"/>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35867652"/>
      </p:ext>
    </p:extLst>
  </p:cSld>
  <p:clrMapOvr>
    <a:masterClrMapping/>
  </p:clrMapOvr>
  <mc:AlternateContent xmlns:mc="http://schemas.openxmlformats.org/markup-compatibility/2006" xmlns:p14="http://schemas.microsoft.com/office/powerpoint/2010/main">
    <mc:Choice Requires="p14">
      <p:transition spd="slow" p14:dur="2000" advTm="15794"/>
    </mc:Choice>
    <mc:Fallback xmlns="">
      <p:transition spd="slow" advTm="157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05212-9F45-42B4-893F-957ED2BA3A82}"/>
              </a:ext>
            </a:extLst>
          </p:cNvPr>
          <p:cNvSpPr>
            <a:spLocks noGrp="1"/>
          </p:cNvSpPr>
          <p:nvPr>
            <p:ph type="title"/>
          </p:nvPr>
        </p:nvSpPr>
        <p:spPr/>
        <p:txBody>
          <a:bodyPr/>
          <a:lstStyle/>
          <a:p>
            <a:r>
              <a:rPr lang="en-GB" dirty="0"/>
              <a:t>Some Useful Databases</a:t>
            </a:r>
          </a:p>
        </p:txBody>
      </p:sp>
      <p:sp>
        <p:nvSpPr>
          <p:cNvPr id="3" name="Content Placeholder 2">
            <a:extLst>
              <a:ext uri="{FF2B5EF4-FFF2-40B4-BE49-F238E27FC236}">
                <a16:creationId xmlns:a16="http://schemas.microsoft.com/office/drawing/2014/main" id="{8A145972-057E-46E5-B5FF-E717A1350ED2}"/>
              </a:ext>
            </a:extLst>
          </p:cNvPr>
          <p:cNvSpPr>
            <a:spLocks noGrp="1"/>
          </p:cNvSpPr>
          <p:nvPr>
            <p:ph sz="quarter" idx="10"/>
          </p:nvPr>
        </p:nvSpPr>
        <p:spPr>
          <a:xfrm>
            <a:off x="698242" y="1460739"/>
            <a:ext cx="10795518" cy="4964356"/>
          </a:xfrm>
        </p:spPr>
        <p:txBody>
          <a:bodyPr>
            <a:normAutofit fontScale="92500" lnSpcReduction="10000"/>
          </a:bodyPr>
          <a:lstStyle/>
          <a:p>
            <a:pPr>
              <a:buFont typeface="Arial" panose="020B0604020202020204" pitchFamily="34" charset="0"/>
              <a:buChar char="•"/>
            </a:pPr>
            <a:r>
              <a:rPr lang="en-GB" sz="2600" b="1" dirty="0">
                <a:solidFill>
                  <a:srgbClr val="3A3A3A"/>
                </a:solidFill>
                <a:hlinkClick r:id="rId5"/>
              </a:rPr>
              <a:t>Construction Information Service (CIS)</a:t>
            </a:r>
            <a:endParaRPr lang="en-GB" sz="2600" b="1" i="0" dirty="0">
              <a:solidFill>
                <a:srgbClr val="3A3A3A"/>
              </a:solidFill>
              <a:effectLst/>
            </a:endParaRPr>
          </a:p>
          <a:p>
            <a:pPr marL="0" indent="0">
              <a:buNone/>
            </a:pPr>
            <a:r>
              <a:rPr lang="en-GB" sz="2600" dirty="0">
                <a:solidFill>
                  <a:srgbClr val="3A3A3A"/>
                </a:solidFill>
              </a:rPr>
              <a:t>This database contains news, technical standards, articles, access to the Architects’ Journal, legislation, BIM.</a:t>
            </a:r>
            <a:endParaRPr lang="en-GB" sz="2600" b="1" dirty="0">
              <a:solidFill>
                <a:srgbClr val="3A3A3A"/>
              </a:solidFill>
              <a:hlinkClick r:id="" action="ppaction://noaction"/>
            </a:endParaRPr>
          </a:p>
          <a:p>
            <a:pPr>
              <a:buFont typeface="Arial" panose="020B0604020202020204" pitchFamily="34" charset="0"/>
              <a:buChar char="•"/>
            </a:pPr>
            <a:r>
              <a:rPr lang="en-GB" sz="2600" b="1" dirty="0">
                <a:solidFill>
                  <a:srgbClr val="3A3A3A"/>
                </a:solidFill>
                <a:hlinkClick r:id="" action="ppaction://noaction"/>
              </a:rPr>
              <a:t>Digimap</a:t>
            </a:r>
            <a:endParaRPr lang="en-GB" sz="2600" b="1" dirty="0">
              <a:solidFill>
                <a:srgbClr val="3A3A3A"/>
              </a:solidFill>
            </a:endParaRPr>
          </a:p>
          <a:p>
            <a:pPr marL="0" indent="0">
              <a:buNone/>
            </a:pPr>
            <a:r>
              <a:rPr lang="en-GB" sz="2600" b="0" i="0" dirty="0">
                <a:solidFill>
                  <a:srgbClr val="3A3A3A"/>
                </a:solidFill>
                <a:effectLst/>
                <a:highlight>
                  <a:srgbClr val="FFFFFF"/>
                </a:highlight>
                <a:cs typeface="Calibri Light" panose="020F0302020204030204" pitchFamily="34" charset="0"/>
              </a:rPr>
              <a:t>A web mapping and online data delivery service which offers a range of on-line mapping and data download facilities and provides maps and spatial data from organisations such as the Ordnance Survey.</a:t>
            </a:r>
          </a:p>
          <a:p>
            <a:pPr>
              <a:buFont typeface="Arial" panose="020B0604020202020204" pitchFamily="34" charset="0"/>
              <a:buChar char="•"/>
            </a:pPr>
            <a:r>
              <a:rPr lang="en-GB" sz="2600" b="1" dirty="0">
                <a:hlinkClick r:id="rId6"/>
              </a:rPr>
              <a:t>IEEE Xplore Digital Library </a:t>
            </a:r>
            <a:endParaRPr lang="en-GB" sz="2600" b="1" dirty="0"/>
          </a:p>
          <a:p>
            <a:pPr marL="0" indent="0">
              <a:buNone/>
            </a:pPr>
            <a:r>
              <a:rPr lang="en-GB" sz="2600" b="0" i="0" dirty="0">
                <a:solidFill>
                  <a:srgbClr val="3A3A3A"/>
                </a:solidFill>
                <a:effectLst/>
              </a:rPr>
              <a:t>Covers literature in electrical engineering, computer science, and electronics. Full text articles from IEEE journals, transactions, and magazines.</a:t>
            </a:r>
          </a:p>
          <a:p>
            <a:pPr>
              <a:buFont typeface="Arial" panose="020B0604020202020204" pitchFamily="34" charset="0"/>
              <a:buChar char="•"/>
            </a:pPr>
            <a:r>
              <a:rPr lang="en-GB" sz="2600" b="1" dirty="0">
                <a:solidFill>
                  <a:srgbClr val="3A3A3A"/>
                </a:solidFill>
                <a:hlinkClick r:id="rId7"/>
              </a:rPr>
              <a:t>MarketLine Advantage</a:t>
            </a:r>
            <a:endParaRPr lang="en-GB" sz="2600" b="1" dirty="0">
              <a:solidFill>
                <a:srgbClr val="3A3A3A"/>
              </a:solidFill>
            </a:endParaRPr>
          </a:p>
          <a:p>
            <a:pPr marL="0" indent="0">
              <a:buNone/>
            </a:pPr>
            <a:r>
              <a:rPr lang="en-GB" sz="2600" dirty="0">
                <a:solidFill>
                  <a:srgbClr val="3A3A3A"/>
                </a:solidFill>
              </a:rPr>
              <a:t>This database provides c</a:t>
            </a:r>
            <a:r>
              <a:rPr lang="en-GB" sz="2600" b="0" i="0" dirty="0">
                <a:solidFill>
                  <a:srgbClr val="3A3A3A"/>
                </a:solidFill>
                <a:effectLst/>
              </a:rPr>
              <a:t>ompany reports, industry profiles, country and city reports.  </a:t>
            </a:r>
            <a:r>
              <a:rPr lang="en-GB" sz="2600" dirty="0">
                <a:solidFill>
                  <a:srgbClr val="3A3A3A"/>
                </a:solidFill>
              </a:rPr>
              <a:t>It also has extensive</a:t>
            </a:r>
            <a:r>
              <a:rPr lang="en-GB" sz="2600" b="0" i="0" dirty="0">
                <a:solidFill>
                  <a:srgbClr val="3A3A3A"/>
                </a:solidFill>
                <a:effectLst/>
              </a:rPr>
              <a:t> statistical data, analysis, and case studies.</a:t>
            </a:r>
          </a:p>
          <a:p>
            <a:pPr marL="0" indent="0">
              <a:buNone/>
            </a:pPr>
            <a:endParaRPr lang="en-GB" sz="1800" b="1" dirty="0">
              <a:solidFill>
                <a:srgbClr val="3A3A3A"/>
              </a:solidFill>
            </a:endParaRPr>
          </a:p>
        </p:txBody>
      </p:sp>
      <p:pic>
        <p:nvPicPr>
          <p:cNvPr id="5" name="Audio 4">
            <a:hlinkClick r:id="" action="ppaction://media"/>
            <a:extLst>
              <a:ext uri="{FF2B5EF4-FFF2-40B4-BE49-F238E27FC236}">
                <a16:creationId xmlns:a16="http://schemas.microsoft.com/office/drawing/2014/main" id="{2D334243-8474-6B49-8356-034B95708081}"/>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817305963"/>
      </p:ext>
    </p:extLst>
  </p:cSld>
  <p:clrMapOvr>
    <a:masterClrMapping/>
  </p:clrMapOvr>
  <mc:AlternateContent xmlns:mc="http://schemas.openxmlformats.org/markup-compatibility/2006" xmlns:p14="http://schemas.microsoft.com/office/powerpoint/2010/main">
    <mc:Choice Requires="p14">
      <p:transition spd="slow" p14:dur="2000" advTm="40791"/>
    </mc:Choice>
    <mc:Fallback xmlns="">
      <p:transition spd="slow" advTm="407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05212-9F45-42B4-893F-957ED2BA3A82}"/>
              </a:ext>
            </a:extLst>
          </p:cNvPr>
          <p:cNvSpPr>
            <a:spLocks noGrp="1"/>
          </p:cNvSpPr>
          <p:nvPr>
            <p:ph type="title"/>
          </p:nvPr>
        </p:nvSpPr>
        <p:spPr/>
        <p:txBody>
          <a:bodyPr/>
          <a:lstStyle/>
          <a:p>
            <a:r>
              <a:rPr lang="en-GB" dirty="0"/>
              <a:t>Some Useful Databases</a:t>
            </a:r>
          </a:p>
        </p:txBody>
      </p:sp>
      <p:sp>
        <p:nvSpPr>
          <p:cNvPr id="3" name="Content Placeholder 2">
            <a:extLst>
              <a:ext uri="{FF2B5EF4-FFF2-40B4-BE49-F238E27FC236}">
                <a16:creationId xmlns:a16="http://schemas.microsoft.com/office/drawing/2014/main" id="{8A145972-057E-46E5-B5FF-E717A1350ED2}"/>
              </a:ext>
            </a:extLst>
          </p:cNvPr>
          <p:cNvSpPr>
            <a:spLocks noGrp="1"/>
          </p:cNvSpPr>
          <p:nvPr>
            <p:ph sz="quarter" idx="10"/>
          </p:nvPr>
        </p:nvSpPr>
        <p:spPr>
          <a:xfrm>
            <a:off x="698242" y="1460739"/>
            <a:ext cx="10795518" cy="4964356"/>
          </a:xfrm>
        </p:spPr>
        <p:txBody>
          <a:bodyPr>
            <a:normAutofit/>
          </a:bodyPr>
          <a:lstStyle/>
          <a:p>
            <a:pPr>
              <a:buFont typeface="Arial" panose="020B0604020202020204" pitchFamily="34" charset="0"/>
              <a:buChar char="•"/>
            </a:pPr>
            <a:r>
              <a:rPr lang="en-GB" sz="2400" b="1" dirty="0">
                <a:solidFill>
                  <a:srgbClr val="3A3A3A"/>
                </a:solidFill>
                <a:hlinkClick r:id="rId5"/>
              </a:rPr>
              <a:t>P</a:t>
            </a:r>
            <a:r>
              <a:rPr lang="en-GB" sz="2400" b="1" u="sng" dirty="0">
                <a:solidFill>
                  <a:srgbClr val="3A3A3A"/>
                </a:solidFill>
                <a:hlinkClick r:id="rId5"/>
              </a:rPr>
              <a:t>ro</a:t>
            </a:r>
            <a:r>
              <a:rPr lang="en-GB" sz="2400" b="1" dirty="0">
                <a:solidFill>
                  <a:srgbClr val="3A3A3A"/>
                </a:solidFill>
                <a:hlinkClick r:id="rId5"/>
              </a:rPr>
              <a:t>quest Central</a:t>
            </a:r>
            <a:endParaRPr lang="en-GB" sz="2400" b="1" dirty="0">
              <a:solidFill>
                <a:srgbClr val="3A3A3A"/>
              </a:solidFill>
            </a:endParaRPr>
          </a:p>
          <a:p>
            <a:pPr marL="0" indent="0">
              <a:buNone/>
            </a:pPr>
            <a:r>
              <a:rPr lang="en-GB" sz="2400" dirty="0">
                <a:solidFill>
                  <a:srgbClr val="3A3A3A"/>
                </a:solidFill>
              </a:rPr>
              <a:t>This is a multidisciplinary database but you can limit it to search just the Engineering database or Environmental Science database.</a:t>
            </a:r>
          </a:p>
          <a:p>
            <a:pPr>
              <a:buFont typeface="Arial" panose="020B0604020202020204" pitchFamily="34" charset="0"/>
              <a:buChar char="•"/>
            </a:pPr>
            <a:r>
              <a:rPr lang="en-GB" sz="2400" b="1" dirty="0">
                <a:solidFill>
                  <a:srgbClr val="3A3A3A"/>
                </a:solidFill>
                <a:hlinkClick r:id="rId6"/>
              </a:rPr>
              <a:t>SAE Mobilus</a:t>
            </a:r>
            <a:endParaRPr lang="en-GB" sz="2400" b="1" dirty="0">
              <a:solidFill>
                <a:srgbClr val="3A3A3A"/>
              </a:solidFill>
            </a:endParaRPr>
          </a:p>
          <a:p>
            <a:pPr marL="0" indent="0">
              <a:buNone/>
            </a:pPr>
            <a:r>
              <a:rPr lang="en-GB" sz="2400" dirty="0">
                <a:solidFill>
                  <a:srgbClr val="3A3A3A"/>
                </a:solidFill>
              </a:rPr>
              <a:t>C</a:t>
            </a:r>
            <a:r>
              <a:rPr lang="en-GB" sz="2400" b="0" i="0" dirty="0">
                <a:solidFill>
                  <a:srgbClr val="3A3A3A"/>
                </a:solidFill>
                <a:effectLst/>
              </a:rPr>
              <a:t>ollection of engineering standards, news, and insights — designed by and exclusively for the ground vehicle and aerospace mobility industry.</a:t>
            </a:r>
          </a:p>
          <a:p>
            <a:pPr>
              <a:buFont typeface="Arial" panose="020B0604020202020204" pitchFamily="34" charset="0"/>
              <a:buChar char="•"/>
            </a:pPr>
            <a:r>
              <a:rPr lang="en-GB" sz="2400" b="1" dirty="0">
                <a:solidFill>
                  <a:srgbClr val="3A3A3A"/>
                </a:solidFill>
                <a:hlinkClick r:id="rId7"/>
              </a:rPr>
              <a:t>Science Direct</a:t>
            </a:r>
            <a:endParaRPr lang="en-GB" sz="2400" b="1" dirty="0">
              <a:solidFill>
                <a:srgbClr val="3A3A3A"/>
              </a:solidFill>
            </a:endParaRPr>
          </a:p>
          <a:p>
            <a:pPr marL="0" indent="0">
              <a:buNone/>
            </a:pPr>
            <a:r>
              <a:rPr lang="en-GB" sz="2400" dirty="0">
                <a:solidFill>
                  <a:srgbClr val="2E2E2E"/>
                </a:solidFill>
              </a:rPr>
              <a:t>This database contains </a:t>
            </a:r>
            <a:r>
              <a:rPr lang="en-GB" sz="2400" b="0" i="0" dirty="0">
                <a:solidFill>
                  <a:srgbClr val="1F1F1F"/>
                </a:solidFill>
                <a:effectLst/>
              </a:rPr>
              <a:t>peer-reviewed journal articles and book chapters including open access content, and </a:t>
            </a:r>
            <a:r>
              <a:rPr lang="en-GB" sz="2400" dirty="0">
                <a:solidFill>
                  <a:srgbClr val="2E2E2E"/>
                </a:solidFill>
              </a:rPr>
              <a:t>has a l</a:t>
            </a:r>
            <a:r>
              <a:rPr lang="en-GB" sz="2400" b="0" i="0" dirty="0">
                <a:solidFill>
                  <a:srgbClr val="2E2E2E"/>
                </a:solidFill>
                <a:effectLst/>
              </a:rPr>
              <a:t>arge collection of Physical Sciences and Engineering publications.</a:t>
            </a:r>
            <a:endParaRPr lang="en-GB" sz="2400" b="1" dirty="0">
              <a:solidFill>
                <a:srgbClr val="3A3A3A"/>
              </a:solidFill>
            </a:endParaRPr>
          </a:p>
          <a:p>
            <a:pPr marL="0" indent="0">
              <a:buNone/>
            </a:pPr>
            <a:endParaRPr lang="en-GB" sz="1800" b="1" dirty="0">
              <a:solidFill>
                <a:srgbClr val="3A3A3A"/>
              </a:solidFill>
            </a:endParaRPr>
          </a:p>
        </p:txBody>
      </p:sp>
      <p:pic>
        <p:nvPicPr>
          <p:cNvPr id="5" name="Audio 4">
            <a:hlinkClick r:id="" action="ppaction://media"/>
            <a:extLst>
              <a:ext uri="{FF2B5EF4-FFF2-40B4-BE49-F238E27FC236}">
                <a16:creationId xmlns:a16="http://schemas.microsoft.com/office/drawing/2014/main" id="{1D86137D-73E5-6328-0582-250C0259BD85}"/>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102504203"/>
      </p:ext>
    </p:extLst>
  </p:cSld>
  <p:clrMapOvr>
    <a:masterClrMapping/>
  </p:clrMapOvr>
  <mc:AlternateContent xmlns:mc="http://schemas.openxmlformats.org/markup-compatibility/2006" xmlns:p14="http://schemas.microsoft.com/office/powerpoint/2010/main">
    <mc:Choice Requires="p14">
      <p:transition spd="slow" p14:dur="2000" advTm="32849"/>
    </mc:Choice>
    <mc:Fallback xmlns="">
      <p:transition spd="slow" advTm="328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4332589" y="5633128"/>
            <a:ext cx="5253297" cy="494722"/>
          </a:xfrm>
        </p:spPr>
        <p:txBody>
          <a:bodyPr/>
          <a:lstStyle/>
          <a:p>
            <a:r>
              <a:rPr lang="en-US" dirty="0">
                <a:hlinkClick r:id="rId5"/>
              </a:rPr>
              <a:t>CIS</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Construction Information Service (CIS)</a:t>
            </a:r>
          </a:p>
        </p:txBody>
      </p:sp>
      <p:sp>
        <p:nvSpPr>
          <p:cNvPr id="7" name="TextBox 6">
            <a:extLst>
              <a:ext uri="{FF2B5EF4-FFF2-40B4-BE49-F238E27FC236}">
                <a16:creationId xmlns:a16="http://schemas.microsoft.com/office/drawing/2014/main" id="{64624B7F-074F-D5AA-DE1E-7B666BBACD5C}"/>
              </a:ext>
            </a:extLst>
          </p:cNvPr>
          <p:cNvSpPr txBox="1"/>
          <p:nvPr/>
        </p:nvSpPr>
        <p:spPr>
          <a:xfrm>
            <a:off x="533486" y="2158506"/>
            <a:ext cx="3544244" cy="3170099"/>
          </a:xfrm>
          <a:prstGeom prst="rect">
            <a:avLst/>
          </a:prstGeom>
          <a:noFill/>
        </p:spPr>
        <p:txBody>
          <a:bodyPr wrap="square" rtlCol="0">
            <a:spAutoFit/>
          </a:bodyPr>
          <a:lstStyle/>
          <a:p>
            <a:pPr marL="285750" indent="-285750">
              <a:buFont typeface="Arial" panose="020B0604020202020204" pitchFamily="34" charset="0"/>
              <a:buChar char="•"/>
            </a:pPr>
            <a:r>
              <a:rPr lang="en-GB" sz="2000" dirty="0">
                <a:solidFill>
                  <a:srgbClr val="3A3A3A"/>
                </a:solidFill>
              </a:rPr>
              <a:t>CIS contains, news, British Standards, articles, access to the Architects’ Journal, legislation, BIM.</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b="0" i="0" dirty="0">
                <a:solidFill>
                  <a:srgbClr val="000000"/>
                </a:solidFill>
                <a:effectLst/>
              </a:rPr>
              <a:t>Create your own personal project folders.</a:t>
            </a:r>
          </a:p>
          <a:p>
            <a:pPr marL="285750" indent="-285750">
              <a:buFont typeface="Arial" panose="020B0604020202020204" pitchFamily="34" charset="0"/>
              <a:buChar char="•"/>
            </a:pPr>
            <a:endParaRPr lang="en-GB" sz="2000" dirty="0">
              <a:solidFill>
                <a:srgbClr val="000000"/>
              </a:solidFill>
            </a:endParaRPr>
          </a:p>
          <a:p>
            <a:pPr marL="285750" indent="-285750">
              <a:buFont typeface="Arial" panose="020B0604020202020204" pitchFamily="34" charset="0"/>
              <a:buChar char="•"/>
            </a:pPr>
            <a:r>
              <a:rPr lang="en-GB" sz="2000" dirty="0">
                <a:solidFill>
                  <a:srgbClr val="000000"/>
                </a:solidFill>
              </a:rPr>
              <a:t>Save searches and create alerts</a:t>
            </a:r>
            <a:r>
              <a:rPr lang="en-GB" dirty="0">
                <a:solidFill>
                  <a:srgbClr val="000000"/>
                </a:solidFill>
              </a:rPr>
              <a:t>.</a:t>
            </a:r>
            <a:endParaRPr lang="en-GB" dirty="0"/>
          </a:p>
        </p:txBody>
      </p:sp>
      <p:pic>
        <p:nvPicPr>
          <p:cNvPr id="4" name="Picture 3">
            <a:extLst>
              <a:ext uri="{FF2B5EF4-FFF2-40B4-BE49-F238E27FC236}">
                <a16:creationId xmlns:a16="http://schemas.microsoft.com/office/drawing/2014/main" id="{4E2BC0E4-1EDA-13BD-FBB0-D6802E1A9916}"/>
              </a:ext>
            </a:extLst>
          </p:cNvPr>
          <p:cNvPicPr>
            <a:picLocks noChangeAspect="1"/>
          </p:cNvPicPr>
          <p:nvPr/>
        </p:nvPicPr>
        <p:blipFill rotWithShape="1">
          <a:blip r:embed="rId6"/>
          <a:srcRect t="11590" r="1027" b="5492"/>
          <a:stretch/>
        </p:blipFill>
        <p:spPr>
          <a:xfrm>
            <a:off x="4332589" y="1461889"/>
            <a:ext cx="7325925" cy="4091674"/>
          </a:xfrm>
          <a:prstGeom prst="rect">
            <a:avLst/>
          </a:prstGeom>
          <a:effectLst>
            <a:outerShdw blurRad="63500" sx="102000" sy="102000" algn="ctr" rotWithShape="0">
              <a:prstClr val="black">
                <a:alpha val="40000"/>
              </a:prstClr>
            </a:outerShdw>
          </a:effectLst>
        </p:spPr>
      </p:pic>
      <p:pic>
        <p:nvPicPr>
          <p:cNvPr id="5" name="Audio 4">
            <a:hlinkClick r:id="" action="ppaction://media"/>
            <a:extLst>
              <a:ext uri="{FF2B5EF4-FFF2-40B4-BE49-F238E27FC236}">
                <a16:creationId xmlns:a16="http://schemas.microsoft.com/office/drawing/2014/main" id="{284CBFD9-86CC-7FA5-99C0-56B5CE88AFB4}"/>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21840381"/>
      </p:ext>
    </p:extLst>
  </p:cSld>
  <p:clrMapOvr>
    <a:masterClrMapping/>
  </p:clrMapOvr>
  <mc:AlternateContent xmlns:mc="http://schemas.openxmlformats.org/markup-compatibility/2006" xmlns:p14="http://schemas.microsoft.com/office/powerpoint/2010/main">
    <mc:Choice Requires="p14">
      <p:transition spd="slow" p14:dur="2000" advTm="11484"/>
    </mc:Choice>
    <mc:Fallback xmlns="">
      <p:transition spd="slow" advTm="114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227176" y="4788387"/>
            <a:ext cx="5253297" cy="494722"/>
          </a:xfrm>
        </p:spPr>
        <p:txBody>
          <a:bodyPr/>
          <a:lstStyle/>
          <a:p>
            <a:r>
              <a:rPr lang="en-US" dirty="0">
                <a:hlinkClick r:id="rId5"/>
              </a:rPr>
              <a:t>IEEE Xplore Digital Library</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IEEE Xplore Digital Library</a:t>
            </a:r>
          </a:p>
        </p:txBody>
      </p:sp>
      <p:pic>
        <p:nvPicPr>
          <p:cNvPr id="5" name="Picture 4">
            <a:extLst>
              <a:ext uri="{FF2B5EF4-FFF2-40B4-BE49-F238E27FC236}">
                <a16:creationId xmlns:a16="http://schemas.microsoft.com/office/drawing/2014/main" id="{9B95FEEA-8E84-5585-BECF-778CD78238FC}"/>
              </a:ext>
            </a:extLst>
          </p:cNvPr>
          <p:cNvPicPr>
            <a:picLocks noChangeAspect="1"/>
          </p:cNvPicPr>
          <p:nvPr/>
        </p:nvPicPr>
        <p:blipFill rotWithShape="1">
          <a:blip r:embed="rId6"/>
          <a:srcRect t="11321" r="1418" b="26792"/>
          <a:stretch/>
        </p:blipFill>
        <p:spPr>
          <a:xfrm>
            <a:off x="5227176" y="2005298"/>
            <a:ext cx="6734787" cy="2818615"/>
          </a:xfrm>
          <a:prstGeom prst="rect">
            <a:avLst/>
          </a:prstGeom>
          <a:effectLst>
            <a:outerShdw blurRad="63500" sx="102000" sy="102000" algn="ctr" rotWithShape="0">
              <a:prstClr val="black">
                <a:alpha val="40000"/>
              </a:prstClr>
            </a:outerShdw>
          </a:effectLst>
        </p:spPr>
      </p:pic>
      <p:sp>
        <p:nvSpPr>
          <p:cNvPr id="4" name="TextBox 3">
            <a:extLst>
              <a:ext uri="{FF2B5EF4-FFF2-40B4-BE49-F238E27FC236}">
                <a16:creationId xmlns:a16="http://schemas.microsoft.com/office/drawing/2014/main" id="{BDA16251-5E6F-338C-6D00-A43227D9359E}"/>
              </a:ext>
            </a:extLst>
          </p:cNvPr>
          <p:cNvSpPr txBox="1"/>
          <p:nvPr/>
        </p:nvSpPr>
        <p:spPr>
          <a:xfrm>
            <a:off x="230037" y="1671330"/>
            <a:ext cx="4997139" cy="3970318"/>
          </a:xfrm>
          <a:prstGeom prst="rect">
            <a:avLst/>
          </a:prstGeom>
          <a:noFill/>
        </p:spPr>
        <p:txBody>
          <a:bodyPr wrap="square">
            <a:spAutoFit/>
          </a:bodyPr>
          <a:lstStyle/>
          <a:p>
            <a:pPr marL="342900" marR="0" lvl="0" indent="-342900" algn="l" defTabSz="4572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404040"/>
                </a:solidFill>
                <a:effectLst/>
                <a:uLnTx/>
                <a:uFillTx/>
                <a:ea typeface="Verdana" panose="020B0604030504040204" pitchFamily="34" charset="0"/>
                <a:cs typeface="Verdana" panose="020B0604030504040204" pitchFamily="34" charset="0"/>
              </a:rPr>
              <a:t>Over 5 million full-text documents.</a:t>
            </a:r>
          </a:p>
          <a:p>
            <a:pPr marL="342900" marR="0" lvl="0" indent="-342900" algn="l" defTabSz="4572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404040"/>
                </a:solidFill>
                <a:effectLst/>
                <a:uLnTx/>
                <a:uFillTx/>
                <a:ea typeface="Verdana" panose="020B0604030504040204" pitchFamily="34" charset="0"/>
                <a:cs typeface="Verdana" panose="020B0604030504040204" pitchFamily="34" charset="0"/>
              </a:rPr>
              <a:t>Approximately 20,000 new documents added to IEEE </a:t>
            </a:r>
            <a:r>
              <a:rPr kumimoji="0" lang="en-US" sz="1800" b="0" i="1" u="none" strike="noStrike" kern="1200" cap="none" spc="0" normalizeH="0" baseline="0" noProof="0" dirty="0">
                <a:ln>
                  <a:noFill/>
                </a:ln>
                <a:solidFill>
                  <a:srgbClr val="404040"/>
                </a:solidFill>
                <a:effectLst/>
                <a:uLnTx/>
                <a:uFillTx/>
                <a:ea typeface="Verdana" panose="020B0604030504040204" pitchFamily="34" charset="0"/>
                <a:cs typeface="Verdana" panose="020B0604030504040204" pitchFamily="34" charset="0"/>
              </a:rPr>
              <a:t>Xplore</a:t>
            </a:r>
            <a:r>
              <a:rPr kumimoji="0" lang="en-US" sz="1800" b="0" i="0" u="none" strike="noStrike" kern="1200" cap="none" spc="0" normalizeH="0" baseline="0" noProof="0" dirty="0">
                <a:ln>
                  <a:noFill/>
                </a:ln>
                <a:solidFill>
                  <a:srgbClr val="404040"/>
                </a:solidFill>
                <a:effectLst/>
                <a:uLnTx/>
                <a:uFillTx/>
                <a:ea typeface="Verdana" panose="020B0604030504040204" pitchFamily="34" charset="0"/>
                <a:cs typeface="Verdana" panose="020B0604030504040204" pitchFamily="34" charset="0"/>
              </a:rPr>
              <a:t> each month.</a:t>
            </a:r>
          </a:p>
          <a:p>
            <a:pPr marL="342900" marR="0" lvl="0" indent="-342900" algn="l" defTabSz="4572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404040"/>
                </a:solidFill>
                <a:effectLst/>
                <a:uLnTx/>
                <a:uFillTx/>
                <a:ea typeface="Verdana" panose="020B0604030504040204" pitchFamily="34" charset="0"/>
                <a:cs typeface="Verdana" panose="020B0604030504040204" pitchFamily="34" charset="0"/>
              </a:rPr>
              <a:t>More than 25 full years of IEEE journals, conference proceedings, and standards (back to 1988).</a:t>
            </a:r>
          </a:p>
          <a:p>
            <a:pPr marL="342900" marR="0" lvl="0" indent="-342900" algn="l" defTabSz="4572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404040"/>
                </a:solidFill>
                <a:effectLst/>
                <a:uLnTx/>
                <a:uFillTx/>
                <a:ea typeface="Verdana" panose="020B0604030504040204" pitchFamily="34" charset="0"/>
                <a:cs typeface="Verdana" panose="020B0604030504040204" pitchFamily="34" charset="0"/>
              </a:rPr>
              <a:t>192 IEEE journals, magazines, and transactions.</a:t>
            </a:r>
          </a:p>
          <a:p>
            <a:pPr marL="342900" marR="0" lvl="0" indent="-342900" algn="l" defTabSz="4572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404040"/>
                </a:solidFill>
                <a:effectLst/>
                <a:uLnTx/>
                <a:uFillTx/>
                <a:ea typeface="Verdana" panose="020B0604030504040204" pitchFamily="34" charset="0"/>
                <a:cs typeface="+mn-cs"/>
              </a:rPr>
              <a:t>Proceedings from over 1,700 IEEE and IET conference titles.</a:t>
            </a:r>
            <a:endParaRPr kumimoji="0" lang="en-US" sz="1800" b="0" i="0" u="none" strike="noStrike" kern="1200" cap="none" spc="0" normalizeH="0" baseline="0" noProof="0" dirty="0">
              <a:ln>
                <a:noFill/>
              </a:ln>
              <a:solidFill>
                <a:srgbClr val="404040"/>
              </a:solidFill>
              <a:effectLst/>
              <a:uLnTx/>
              <a:uFillTx/>
              <a:ea typeface="+mn-ea"/>
              <a:cs typeface="+mn-cs"/>
            </a:endParaRPr>
          </a:p>
          <a:p>
            <a:pPr marL="342900" marR="0" lvl="0" indent="-342900" algn="l" defTabSz="4572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404040"/>
                </a:solidFill>
                <a:effectLst/>
                <a:uLnTx/>
                <a:uFillTx/>
                <a:ea typeface="Verdana" panose="020B0604030504040204" pitchFamily="34" charset="0"/>
                <a:cs typeface="+mn-cs"/>
              </a:rPr>
              <a:t>30+ IET journals and magazines.</a:t>
            </a:r>
          </a:p>
          <a:p>
            <a:pPr marL="342900" marR="0" lvl="0" indent="-342900" algn="l" defTabSz="4572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404040"/>
                </a:solidFill>
                <a:effectLst/>
                <a:uLnTx/>
                <a:uFillTx/>
                <a:ea typeface="Verdana" panose="020B0604030504040204" pitchFamily="34" charset="0"/>
                <a:cs typeface="+mn-cs"/>
              </a:rPr>
              <a:t>Access to the archive of Nokia Bell Labs Technical Journal.</a:t>
            </a:r>
          </a:p>
          <a:p>
            <a:pPr marL="342900" marR="0" lvl="0" indent="-342900" algn="l" defTabSz="4572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404040"/>
                </a:solidFill>
                <a:effectLst/>
                <a:uLnTx/>
                <a:uFillTx/>
                <a:ea typeface="Verdana" panose="020B0604030504040204" pitchFamily="34" charset="0"/>
                <a:cs typeface="Verdana" panose="020B0604030504040204" pitchFamily="34" charset="0"/>
              </a:rPr>
              <a:t>More than 11 million downloads per month.</a:t>
            </a:r>
          </a:p>
          <a:p>
            <a:pPr marL="342900" marR="0" lvl="0" indent="-342900" algn="l" defTabSz="4572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404040"/>
                </a:solidFill>
                <a:effectLst/>
                <a:uLnTx/>
                <a:uFillTx/>
                <a:ea typeface="Verdana" panose="020B0604030504040204" pitchFamily="34" charset="0"/>
                <a:cs typeface="Verdana" panose="020B0604030504040204" pitchFamily="34" charset="0"/>
              </a:rPr>
              <a:t>Over 4 million unique users.</a:t>
            </a:r>
          </a:p>
        </p:txBody>
      </p:sp>
      <p:pic>
        <p:nvPicPr>
          <p:cNvPr id="6" name="Audio 5">
            <a:hlinkClick r:id="" action="ppaction://media"/>
            <a:extLst>
              <a:ext uri="{FF2B5EF4-FFF2-40B4-BE49-F238E27FC236}">
                <a16:creationId xmlns:a16="http://schemas.microsoft.com/office/drawing/2014/main" id="{2DAD7414-8686-AF67-AC6B-A40ABCA55A0E}"/>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33720249"/>
      </p:ext>
    </p:extLst>
  </p:cSld>
  <p:clrMapOvr>
    <a:masterClrMapping/>
  </p:clrMapOvr>
  <mc:AlternateContent xmlns:mc="http://schemas.openxmlformats.org/markup-compatibility/2006" xmlns:p14="http://schemas.microsoft.com/office/powerpoint/2010/main">
    <mc:Choice Requires="p14">
      <p:transition spd="slow" p14:dur="2000" advTm="7189"/>
    </mc:Choice>
    <mc:Fallback xmlns="">
      <p:transition spd="slow" advTm="71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4882348" y="5434859"/>
            <a:ext cx="5253297" cy="494722"/>
          </a:xfrm>
        </p:spPr>
        <p:txBody>
          <a:bodyPr/>
          <a:lstStyle/>
          <a:p>
            <a:r>
              <a:rPr lang="en-US" dirty="0">
                <a:hlinkClick r:id="rId5"/>
              </a:rPr>
              <a:t>ProQuest Central</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Proquest Central</a:t>
            </a:r>
          </a:p>
        </p:txBody>
      </p:sp>
      <p:sp>
        <p:nvSpPr>
          <p:cNvPr id="4" name="TextBox 3">
            <a:extLst>
              <a:ext uri="{FF2B5EF4-FFF2-40B4-BE49-F238E27FC236}">
                <a16:creationId xmlns:a16="http://schemas.microsoft.com/office/drawing/2014/main" id="{BDA16251-5E6F-338C-6D00-A43227D9359E}"/>
              </a:ext>
            </a:extLst>
          </p:cNvPr>
          <p:cNvSpPr txBox="1"/>
          <p:nvPr/>
        </p:nvSpPr>
        <p:spPr>
          <a:xfrm>
            <a:off x="246513" y="1541488"/>
            <a:ext cx="4445062" cy="4524315"/>
          </a:xfrm>
          <a:prstGeom prst="rect">
            <a:avLst/>
          </a:prstGeom>
          <a:noFill/>
        </p:spPr>
        <p:txBody>
          <a:bodyPr wrap="square">
            <a:spAutoFit/>
          </a:bodyPr>
          <a:lstStyle/>
          <a:p>
            <a:pPr marR="0" lvl="0" algn="l" defTabSz="457200" rtl="0" eaLnBrk="1" fontAlgn="base" latinLnBrk="0" hangingPunct="1">
              <a:lnSpc>
                <a:spcPct val="100000"/>
              </a:lnSpc>
              <a:spcBef>
                <a:spcPct val="0"/>
              </a:spcBef>
              <a:spcAft>
                <a:spcPct val="0"/>
              </a:spcAft>
              <a:buClrTx/>
              <a:buSzTx/>
              <a:tabLst/>
              <a:defRPr/>
            </a:pPr>
            <a:r>
              <a:rPr lang="en-GB" b="0" i="0" dirty="0">
                <a:solidFill>
                  <a:srgbClr val="555555"/>
                </a:solidFill>
                <a:effectLst/>
              </a:rPr>
              <a:t>ProQuest Central is the largest single periodical resource available, it contains complete databases across all major subject areas.</a:t>
            </a:r>
          </a:p>
          <a:p>
            <a:pPr marR="0" lvl="0" algn="l" defTabSz="457200" rtl="0" eaLnBrk="1" fontAlgn="base" latinLnBrk="0" hangingPunct="1">
              <a:lnSpc>
                <a:spcPct val="100000"/>
              </a:lnSpc>
              <a:spcBef>
                <a:spcPct val="0"/>
              </a:spcBef>
              <a:spcAft>
                <a:spcPct val="0"/>
              </a:spcAft>
              <a:buClrTx/>
              <a:buSzTx/>
              <a:tabLst/>
              <a:defRPr/>
            </a:pPr>
            <a:endParaRPr lang="en-GB" dirty="0">
              <a:solidFill>
                <a:srgbClr val="555555"/>
              </a:solidFill>
            </a:endParaRPr>
          </a:p>
          <a:p>
            <a:pPr marR="0" lvl="0" algn="l" defTabSz="457200" rtl="0" eaLnBrk="1" fontAlgn="base" latinLnBrk="0" hangingPunct="1">
              <a:lnSpc>
                <a:spcPct val="100000"/>
              </a:lnSpc>
              <a:spcBef>
                <a:spcPct val="0"/>
              </a:spcBef>
              <a:spcAft>
                <a:spcPct val="0"/>
              </a:spcAft>
              <a:buClrTx/>
              <a:buSzTx/>
              <a:tabLst/>
              <a:defRPr/>
            </a:pPr>
            <a:r>
              <a:rPr lang="en-GB" b="0" i="0" dirty="0">
                <a:solidFill>
                  <a:srgbClr val="555555"/>
                </a:solidFill>
                <a:effectLst/>
              </a:rPr>
              <a:t>This includes:</a:t>
            </a:r>
          </a:p>
          <a:p>
            <a:pPr lvl="1" defTabSz="457200" fontAlgn="base">
              <a:spcBef>
                <a:spcPct val="0"/>
              </a:spcBef>
              <a:spcAft>
                <a:spcPct val="0"/>
              </a:spcAft>
              <a:defRPr/>
            </a:pPr>
            <a:r>
              <a:rPr lang="en-GB" b="0" i="0" dirty="0">
                <a:solidFill>
                  <a:srgbClr val="555555"/>
                </a:solidFill>
                <a:effectLst/>
              </a:rPr>
              <a:t>Business.</a:t>
            </a:r>
          </a:p>
          <a:p>
            <a:pPr lvl="1" defTabSz="457200" fontAlgn="base">
              <a:spcBef>
                <a:spcPct val="0"/>
              </a:spcBef>
              <a:spcAft>
                <a:spcPct val="0"/>
              </a:spcAft>
              <a:defRPr/>
            </a:pPr>
            <a:r>
              <a:rPr lang="en-GB" dirty="0">
                <a:solidFill>
                  <a:srgbClr val="555555"/>
                </a:solidFill>
              </a:rPr>
              <a:t>Arts and Humanities.</a:t>
            </a:r>
            <a:endParaRPr lang="en-GB" b="0" i="0" dirty="0">
              <a:solidFill>
                <a:srgbClr val="555555"/>
              </a:solidFill>
              <a:effectLst/>
            </a:endParaRPr>
          </a:p>
          <a:p>
            <a:pPr lvl="1" defTabSz="457200" fontAlgn="base">
              <a:spcBef>
                <a:spcPct val="0"/>
              </a:spcBef>
              <a:spcAft>
                <a:spcPct val="0"/>
              </a:spcAft>
              <a:defRPr/>
            </a:pPr>
            <a:r>
              <a:rPr lang="en-GB" dirty="0">
                <a:solidFill>
                  <a:srgbClr val="555555"/>
                </a:solidFill>
              </a:rPr>
              <a:t>Engineering.</a:t>
            </a:r>
          </a:p>
          <a:p>
            <a:pPr lvl="1" defTabSz="457200" fontAlgn="base">
              <a:spcBef>
                <a:spcPct val="0"/>
              </a:spcBef>
              <a:spcAft>
                <a:spcPct val="0"/>
              </a:spcAft>
              <a:defRPr/>
            </a:pPr>
            <a:r>
              <a:rPr lang="en-GB" b="0" i="0" dirty="0">
                <a:solidFill>
                  <a:srgbClr val="555555"/>
                </a:solidFill>
                <a:effectLst/>
              </a:rPr>
              <a:t>Applied Computing.</a:t>
            </a:r>
          </a:p>
          <a:p>
            <a:pPr lvl="1" defTabSz="457200" fontAlgn="base">
              <a:spcBef>
                <a:spcPct val="0"/>
              </a:spcBef>
              <a:spcAft>
                <a:spcPct val="0"/>
              </a:spcAft>
              <a:defRPr/>
            </a:pPr>
            <a:r>
              <a:rPr lang="en-GB" b="0" i="0" dirty="0">
                <a:solidFill>
                  <a:srgbClr val="555555"/>
                </a:solidFill>
                <a:effectLst/>
              </a:rPr>
              <a:t>Health and Medical.</a:t>
            </a:r>
          </a:p>
          <a:p>
            <a:pPr lvl="1" defTabSz="457200" fontAlgn="base">
              <a:spcBef>
                <a:spcPct val="0"/>
              </a:spcBef>
              <a:spcAft>
                <a:spcPct val="0"/>
              </a:spcAft>
              <a:defRPr/>
            </a:pPr>
            <a:r>
              <a:rPr lang="en-GB" b="0" i="0" dirty="0">
                <a:solidFill>
                  <a:srgbClr val="555555"/>
                </a:solidFill>
                <a:effectLst/>
              </a:rPr>
              <a:t>Language and Literature.</a:t>
            </a:r>
          </a:p>
          <a:p>
            <a:pPr lvl="1" defTabSz="457200" fontAlgn="base">
              <a:spcBef>
                <a:spcPct val="0"/>
              </a:spcBef>
              <a:spcAft>
                <a:spcPct val="0"/>
              </a:spcAft>
              <a:defRPr/>
            </a:pPr>
            <a:r>
              <a:rPr lang="en-GB" b="0" i="0" dirty="0">
                <a:solidFill>
                  <a:srgbClr val="555555"/>
                </a:solidFill>
                <a:effectLst/>
              </a:rPr>
              <a:t>Social Sciences.</a:t>
            </a:r>
          </a:p>
          <a:p>
            <a:pPr lvl="1" defTabSz="457200" fontAlgn="base">
              <a:spcBef>
                <a:spcPct val="0"/>
              </a:spcBef>
              <a:spcAft>
                <a:spcPct val="0"/>
              </a:spcAft>
              <a:defRPr/>
            </a:pPr>
            <a:r>
              <a:rPr lang="en-GB" b="0" i="0" dirty="0">
                <a:solidFill>
                  <a:srgbClr val="555555"/>
                </a:solidFill>
                <a:effectLst/>
              </a:rPr>
              <a:t>Education.</a:t>
            </a:r>
          </a:p>
          <a:p>
            <a:pPr lvl="1" defTabSz="457200" fontAlgn="base">
              <a:spcBef>
                <a:spcPct val="0"/>
              </a:spcBef>
              <a:spcAft>
                <a:spcPct val="0"/>
              </a:spcAft>
              <a:defRPr/>
            </a:pPr>
            <a:r>
              <a:rPr lang="en-GB" b="0" i="0" dirty="0">
                <a:solidFill>
                  <a:srgbClr val="555555"/>
                </a:solidFill>
                <a:effectLst/>
              </a:rPr>
              <a:t>Science and Technology.</a:t>
            </a:r>
          </a:p>
          <a:p>
            <a:pPr lvl="1" defTabSz="457200" fontAlgn="base">
              <a:spcBef>
                <a:spcPct val="0"/>
              </a:spcBef>
              <a:spcAft>
                <a:spcPct val="0"/>
              </a:spcAft>
              <a:defRPr/>
            </a:pPr>
            <a:r>
              <a:rPr lang="en-GB" b="0" i="0" dirty="0">
                <a:solidFill>
                  <a:srgbClr val="555555"/>
                </a:solidFill>
                <a:effectLst/>
              </a:rPr>
              <a:t>Performing Arts.</a:t>
            </a:r>
          </a:p>
        </p:txBody>
      </p:sp>
      <p:pic>
        <p:nvPicPr>
          <p:cNvPr id="6" name="Picture 5">
            <a:extLst>
              <a:ext uri="{FF2B5EF4-FFF2-40B4-BE49-F238E27FC236}">
                <a16:creationId xmlns:a16="http://schemas.microsoft.com/office/drawing/2014/main" id="{E8A560F4-2812-ADC4-0F5C-0DC0C3C4DBE2}"/>
              </a:ext>
            </a:extLst>
          </p:cNvPr>
          <p:cNvPicPr>
            <a:picLocks noChangeAspect="1"/>
          </p:cNvPicPr>
          <p:nvPr/>
        </p:nvPicPr>
        <p:blipFill rotWithShape="1">
          <a:blip r:embed="rId6"/>
          <a:srcRect l="59257" t="46861" r="676" b="2398"/>
          <a:stretch/>
        </p:blipFill>
        <p:spPr>
          <a:xfrm>
            <a:off x="4882348" y="1664606"/>
            <a:ext cx="7093454" cy="3528787"/>
          </a:xfrm>
          <a:prstGeom prst="rect">
            <a:avLst/>
          </a:prstGeom>
          <a:effectLst>
            <a:outerShdw blurRad="63500" sx="102000" sy="102000" algn="ctr" rotWithShape="0">
              <a:prstClr val="black">
                <a:alpha val="40000"/>
              </a:prstClr>
            </a:outerShdw>
          </a:effectLst>
        </p:spPr>
      </p:pic>
      <p:pic>
        <p:nvPicPr>
          <p:cNvPr id="5" name="Audio 4">
            <a:hlinkClick r:id="" action="ppaction://media"/>
            <a:extLst>
              <a:ext uri="{FF2B5EF4-FFF2-40B4-BE49-F238E27FC236}">
                <a16:creationId xmlns:a16="http://schemas.microsoft.com/office/drawing/2014/main" id="{85B60995-218E-A631-7A25-FB6EEA467627}"/>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48916644"/>
      </p:ext>
    </p:extLst>
  </p:cSld>
  <p:clrMapOvr>
    <a:masterClrMapping/>
  </p:clrMapOvr>
  <mc:AlternateContent xmlns:mc="http://schemas.openxmlformats.org/markup-compatibility/2006" xmlns:p14="http://schemas.microsoft.com/office/powerpoint/2010/main">
    <mc:Choice Requires="p14">
      <p:transition spd="slow" p14:dur="2000" advTm="10763"/>
    </mc:Choice>
    <mc:Fallback xmlns="">
      <p:transition spd="slow" advTm="107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721757" y="5568435"/>
            <a:ext cx="5253297" cy="494722"/>
          </a:xfrm>
        </p:spPr>
        <p:txBody>
          <a:bodyPr/>
          <a:lstStyle/>
          <a:p>
            <a:r>
              <a:rPr lang="en-US" dirty="0">
                <a:hlinkClick r:id="rId5"/>
              </a:rPr>
              <a:t>SAE Mobilus</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SAE Mobilus</a:t>
            </a:r>
          </a:p>
        </p:txBody>
      </p:sp>
      <p:pic>
        <p:nvPicPr>
          <p:cNvPr id="6" name="Picture 5">
            <a:extLst>
              <a:ext uri="{FF2B5EF4-FFF2-40B4-BE49-F238E27FC236}">
                <a16:creationId xmlns:a16="http://schemas.microsoft.com/office/drawing/2014/main" id="{1368AEB7-DA5D-BA13-70E2-A9AE08337AA0}"/>
              </a:ext>
            </a:extLst>
          </p:cNvPr>
          <p:cNvPicPr>
            <a:picLocks noChangeAspect="1"/>
          </p:cNvPicPr>
          <p:nvPr/>
        </p:nvPicPr>
        <p:blipFill rotWithShape="1">
          <a:blip r:embed="rId6"/>
          <a:srcRect l="-1" t="10986" r="6953" b="4486"/>
          <a:stretch/>
        </p:blipFill>
        <p:spPr>
          <a:xfrm>
            <a:off x="5273184" y="1446247"/>
            <a:ext cx="6514093" cy="3945148"/>
          </a:xfrm>
          <a:prstGeom prst="rect">
            <a:avLst/>
          </a:prstGeom>
          <a:effectLst>
            <a:outerShdw blurRad="63500" sx="102000" sy="102000" algn="ctr" rotWithShape="0">
              <a:prstClr val="black">
                <a:alpha val="40000"/>
              </a:prstClr>
            </a:outerShdw>
          </a:effectLst>
        </p:spPr>
      </p:pic>
      <p:sp>
        <p:nvSpPr>
          <p:cNvPr id="7" name="TextBox 6">
            <a:extLst>
              <a:ext uri="{FF2B5EF4-FFF2-40B4-BE49-F238E27FC236}">
                <a16:creationId xmlns:a16="http://schemas.microsoft.com/office/drawing/2014/main" id="{64624B7F-074F-D5AA-DE1E-7B666BBACD5C}"/>
              </a:ext>
            </a:extLst>
          </p:cNvPr>
          <p:cNvSpPr txBox="1"/>
          <p:nvPr/>
        </p:nvSpPr>
        <p:spPr>
          <a:xfrm>
            <a:off x="698242" y="1823049"/>
            <a:ext cx="4713396" cy="3970318"/>
          </a:xfrm>
          <a:prstGeom prst="rect">
            <a:avLst/>
          </a:prstGeom>
          <a:noFill/>
        </p:spPr>
        <p:txBody>
          <a:bodyPr wrap="square" rtlCol="0">
            <a:spAutoFit/>
          </a:bodyPr>
          <a:lstStyle/>
          <a:p>
            <a:r>
              <a:rPr lang="en-GB" dirty="0">
                <a:solidFill>
                  <a:srgbClr val="3A3A3A"/>
                </a:solidFill>
              </a:rPr>
              <a:t>C</a:t>
            </a:r>
            <a:r>
              <a:rPr lang="en-GB" b="0" i="0" dirty="0">
                <a:solidFill>
                  <a:srgbClr val="3A3A3A"/>
                </a:solidFill>
                <a:effectLst/>
              </a:rPr>
              <a:t>ollection of engineering standards, news, and insights exclusively for the ground vehicle and aerospace mobility industry.</a:t>
            </a:r>
          </a:p>
          <a:p>
            <a:endParaRPr lang="en-GB" dirty="0">
              <a:solidFill>
                <a:srgbClr val="3A3A3A"/>
              </a:solidFill>
            </a:endParaRPr>
          </a:p>
          <a:p>
            <a:pPr marL="285750" indent="-285750">
              <a:buFont typeface="Arial" panose="020B0604020202020204" pitchFamily="34" charset="0"/>
              <a:buChar char="•"/>
            </a:pPr>
            <a:r>
              <a:rPr lang="en-GB" dirty="0">
                <a:solidFill>
                  <a:srgbClr val="3A3A3A"/>
                </a:solidFill>
              </a:rPr>
              <a:t>SAE Edge Research Reports.</a:t>
            </a:r>
          </a:p>
          <a:p>
            <a:pPr marL="285750" indent="-285750">
              <a:buFont typeface="Arial" panose="020B0604020202020204" pitchFamily="34" charset="0"/>
              <a:buChar char="•"/>
            </a:pPr>
            <a:r>
              <a:rPr lang="en-GB" dirty="0">
                <a:solidFill>
                  <a:srgbClr val="3A3A3A"/>
                </a:solidFill>
              </a:rPr>
              <a:t>SAE International Standards.</a:t>
            </a:r>
          </a:p>
          <a:p>
            <a:pPr marL="285750" indent="-285750">
              <a:buFont typeface="Arial" panose="020B0604020202020204" pitchFamily="34" charset="0"/>
              <a:buChar char="•"/>
            </a:pPr>
            <a:r>
              <a:rPr lang="en-GB" dirty="0">
                <a:solidFill>
                  <a:srgbClr val="3A3A3A"/>
                </a:solidFill>
              </a:rPr>
              <a:t>SAE International Journals.</a:t>
            </a:r>
          </a:p>
          <a:p>
            <a:pPr marL="285750" indent="-285750">
              <a:buFont typeface="Arial" panose="020B0604020202020204" pitchFamily="34" charset="0"/>
              <a:buChar char="•"/>
            </a:pPr>
            <a:r>
              <a:rPr lang="en-GB" dirty="0">
                <a:solidFill>
                  <a:srgbClr val="3A3A3A"/>
                </a:solidFill>
              </a:rPr>
              <a:t>SAE Technical Papers.</a:t>
            </a:r>
          </a:p>
          <a:p>
            <a:pPr marL="285750" indent="-285750">
              <a:buFont typeface="Arial" panose="020B0604020202020204" pitchFamily="34" charset="0"/>
              <a:buChar char="•"/>
            </a:pPr>
            <a:r>
              <a:rPr lang="en-GB" dirty="0">
                <a:solidFill>
                  <a:srgbClr val="3A3A3A"/>
                </a:solidFill>
              </a:rPr>
              <a:t>SAE International Books.</a:t>
            </a:r>
          </a:p>
          <a:p>
            <a:endParaRPr lang="en-GB" dirty="0"/>
          </a:p>
          <a:p>
            <a:r>
              <a:rPr lang="en-GB" b="0" i="0" dirty="0">
                <a:solidFill>
                  <a:srgbClr val="000000"/>
                </a:solidFill>
                <a:effectLst/>
              </a:rPr>
              <a:t>Register for free and this allows you to customize the SAE MOBILUS platform. Create personal project folders, save favourite publications for quick access, and make personal annotations.</a:t>
            </a:r>
            <a:endParaRPr lang="en-GB" dirty="0"/>
          </a:p>
        </p:txBody>
      </p:sp>
      <p:pic>
        <p:nvPicPr>
          <p:cNvPr id="4" name="Audio 3">
            <a:hlinkClick r:id="" action="ppaction://media"/>
            <a:extLst>
              <a:ext uri="{FF2B5EF4-FFF2-40B4-BE49-F238E27FC236}">
                <a16:creationId xmlns:a16="http://schemas.microsoft.com/office/drawing/2014/main" id="{0AADFC11-5995-968B-FB26-79AEFC0DEA02}"/>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99642224"/>
      </p:ext>
    </p:extLst>
  </p:cSld>
  <p:clrMapOvr>
    <a:masterClrMapping/>
  </p:clrMapOvr>
  <mc:AlternateContent xmlns:mc="http://schemas.openxmlformats.org/markup-compatibility/2006" xmlns:p14="http://schemas.microsoft.com/office/powerpoint/2010/main">
    <mc:Choice Requires="p14">
      <p:transition spd="slow" p14:dur="2000" advTm="4368"/>
    </mc:Choice>
    <mc:Fallback xmlns="">
      <p:transition spd="slow" advTm="43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491719" y="5706458"/>
            <a:ext cx="5253297" cy="494722"/>
          </a:xfrm>
        </p:spPr>
        <p:txBody>
          <a:bodyPr/>
          <a:lstStyle/>
          <a:p>
            <a:r>
              <a:rPr lang="en-US" dirty="0">
                <a:hlinkClick r:id="rId5"/>
              </a:rPr>
              <a:t>ScienceDirect</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ScienceDirect</a:t>
            </a:r>
          </a:p>
        </p:txBody>
      </p:sp>
      <p:sp>
        <p:nvSpPr>
          <p:cNvPr id="7" name="TextBox 6">
            <a:extLst>
              <a:ext uri="{FF2B5EF4-FFF2-40B4-BE49-F238E27FC236}">
                <a16:creationId xmlns:a16="http://schemas.microsoft.com/office/drawing/2014/main" id="{64624B7F-074F-D5AA-DE1E-7B666BBACD5C}"/>
              </a:ext>
            </a:extLst>
          </p:cNvPr>
          <p:cNvSpPr txBox="1"/>
          <p:nvPr/>
        </p:nvSpPr>
        <p:spPr>
          <a:xfrm>
            <a:off x="629230" y="1689406"/>
            <a:ext cx="4713396" cy="4093428"/>
          </a:xfrm>
          <a:prstGeom prst="rect">
            <a:avLst/>
          </a:prstGeom>
          <a:noFill/>
        </p:spPr>
        <p:txBody>
          <a:bodyPr wrap="square" rtlCol="0">
            <a:spAutoFit/>
          </a:bodyPr>
          <a:lstStyle/>
          <a:p>
            <a:pPr algn="l"/>
            <a:r>
              <a:rPr lang="en-GB" sz="2000" b="0" i="0" dirty="0">
                <a:solidFill>
                  <a:srgbClr val="1F1F1F"/>
                </a:solidFill>
                <a:effectLst/>
              </a:rPr>
              <a:t>Search for peer-reviewed journal articles and book chapters including open access content.</a:t>
            </a:r>
            <a:endParaRPr lang="en-GB" sz="2000" b="0" i="0" dirty="0">
              <a:solidFill>
                <a:srgbClr val="3A3A3A"/>
              </a:solidFill>
              <a:effectLst/>
            </a:endParaRPr>
          </a:p>
          <a:p>
            <a:pPr algn="l"/>
            <a:endParaRPr lang="en-GB" sz="2000" dirty="0">
              <a:solidFill>
                <a:srgbClr val="3A3A3A"/>
              </a:solidFill>
            </a:endParaRPr>
          </a:p>
          <a:p>
            <a:pPr algn="l"/>
            <a:r>
              <a:rPr lang="en-GB" sz="2000" b="0" i="0" dirty="0">
                <a:solidFill>
                  <a:srgbClr val="3A3A3A"/>
                </a:solidFill>
                <a:effectLst/>
              </a:rPr>
              <a:t>Science Direct covers:</a:t>
            </a:r>
          </a:p>
          <a:p>
            <a:pPr algn="l"/>
            <a:endParaRPr lang="en-GB" sz="2000" b="0" i="0" dirty="0">
              <a:solidFill>
                <a:srgbClr val="3A3A3A"/>
              </a:solidFill>
              <a:effectLst/>
            </a:endParaRPr>
          </a:p>
          <a:p>
            <a:pPr marL="285750" indent="-285750" algn="l">
              <a:buFont typeface="Arial" panose="020B0604020202020204" pitchFamily="34" charset="0"/>
              <a:buChar char="•"/>
            </a:pPr>
            <a:r>
              <a:rPr lang="en-GB" sz="2000" dirty="0">
                <a:solidFill>
                  <a:srgbClr val="3A3A3A"/>
                </a:solidFill>
              </a:rPr>
              <a:t>Physical Sciences and Engineering.</a:t>
            </a:r>
          </a:p>
          <a:p>
            <a:pPr marL="285750" indent="-285750" algn="l">
              <a:buFont typeface="Arial" panose="020B0604020202020204" pitchFamily="34" charset="0"/>
              <a:buChar char="•"/>
            </a:pPr>
            <a:r>
              <a:rPr lang="en-GB" sz="2000" b="0" i="0" dirty="0">
                <a:solidFill>
                  <a:srgbClr val="3A3A3A"/>
                </a:solidFill>
                <a:effectLst/>
              </a:rPr>
              <a:t>Life Sciences.</a:t>
            </a:r>
          </a:p>
          <a:p>
            <a:pPr marL="285750" indent="-285750" algn="l">
              <a:buFont typeface="Arial" panose="020B0604020202020204" pitchFamily="34" charset="0"/>
              <a:buChar char="•"/>
            </a:pPr>
            <a:r>
              <a:rPr lang="en-GB" sz="2000" dirty="0">
                <a:solidFill>
                  <a:srgbClr val="3A3A3A"/>
                </a:solidFill>
              </a:rPr>
              <a:t>Health Sciences.</a:t>
            </a:r>
          </a:p>
          <a:p>
            <a:pPr marL="285750" indent="-285750" algn="l">
              <a:buFont typeface="Arial" panose="020B0604020202020204" pitchFamily="34" charset="0"/>
              <a:buChar char="•"/>
            </a:pPr>
            <a:r>
              <a:rPr lang="en-GB" sz="2000" b="0" i="0" dirty="0">
                <a:solidFill>
                  <a:srgbClr val="3A3A3A"/>
                </a:solidFill>
                <a:effectLst/>
              </a:rPr>
              <a:t>Soc</a:t>
            </a:r>
            <a:r>
              <a:rPr lang="en-GB" sz="2000" dirty="0">
                <a:solidFill>
                  <a:srgbClr val="3A3A3A"/>
                </a:solidFill>
              </a:rPr>
              <a:t>ial Sciences and Humanities.</a:t>
            </a:r>
          </a:p>
          <a:p>
            <a:pPr algn="l"/>
            <a:endParaRPr lang="en-GB" sz="2000" b="0" i="0" dirty="0">
              <a:solidFill>
                <a:srgbClr val="3A3A3A"/>
              </a:solidFill>
              <a:effectLst/>
            </a:endParaRPr>
          </a:p>
          <a:p>
            <a:pPr algn="l"/>
            <a:r>
              <a:rPr lang="en-GB" sz="2000" b="0" i="0" dirty="0">
                <a:solidFill>
                  <a:srgbClr val="1F1F1F"/>
                </a:solidFill>
                <a:effectLst/>
              </a:rPr>
              <a:t>There are also help pages and online video tutorials to help you use this database.</a:t>
            </a:r>
          </a:p>
        </p:txBody>
      </p:sp>
      <p:pic>
        <p:nvPicPr>
          <p:cNvPr id="4" name="Picture 3">
            <a:extLst>
              <a:ext uri="{FF2B5EF4-FFF2-40B4-BE49-F238E27FC236}">
                <a16:creationId xmlns:a16="http://schemas.microsoft.com/office/drawing/2014/main" id="{947972D3-B7C5-5CC7-0A5D-6D5FAF1333CA}"/>
              </a:ext>
            </a:extLst>
          </p:cNvPr>
          <p:cNvPicPr>
            <a:picLocks noChangeAspect="1"/>
          </p:cNvPicPr>
          <p:nvPr/>
        </p:nvPicPr>
        <p:blipFill rotWithShape="1">
          <a:blip r:embed="rId6"/>
          <a:srcRect l="425" t="11801" r="46509" b="5073"/>
          <a:stretch/>
        </p:blipFill>
        <p:spPr>
          <a:xfrm>
            <a:off x="5342626" y="1598117"/>
            <a:ext cx="6469812" cy="3970318"/>
          </a:xfrm>
          <a:prstGeom prst="rect">
            <a:avLst/>
          </a:prstGeom>
          <a:effectLst>
            <a:outerShdw blurRad="63500" sx="102000" sy="102000" algn="ctr" rotWithShape="0">
              <a:prstClr val="black">
                <a:alpha val="40000"/>
              </a:prstClr>
            </a:outerShdw>
          </a:effectLst>
        </p:spPr>
      </p:pic>
      <p:pic>
        <p:nvPicPr>
          <p:cNvPr id="5" name="Audio 4">
            <a:hlinkClick r:id="" action="ppaction://media"/>
            <a:extLst>
              <a:ext uri="{FF2B5EF4-FFF2-40B4-BE49-F238E27FC236}">
                <a16:creationId xmlns:a16="http://schemas.microsoft.com/office/drawing/2014/main" id="{496EE441-9FB3-3D6D-9A41-764E79CB6302}"/>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500260895"/>
      </p:ext>
    </p:extLst>
  </p:cSld>
  <p:clrMapOvr>
    <a:masterClrMapping/>
  </p:clrMapOvr>
  <mc:AlternateContent xmlns:mc="http://schemas.openxmlformats.org/markup-compatibility/2006" xmlns:p14="http://schemas.microsoft.com/office/powerpoint/2010/main">
    <mc:Choice Requires="p14">
      <p:transition spd="slow" p14:dur="2000" advTm="5513"/>
    </mc:Choice>
    <mc:Fallback xmlns="">
      <p:transition spd="slow" advTm="55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F0E00-0C73-4606-A653-F74B4B321D31}"/>
              </a:ext>
            </a:extLst>
          </p:cNvPr>
          <p:cNvSpPr>
            <a:spLocks noGrp="1"/>
          </p:cNvSpPr>
          <p:nvPr>
            <p:ph type="title"/>
          </p:nvPr>
        </p:nvSpPr>
        <p:spPr/>
        <p:txBody>
          <a:bodyPr/>
          <a:lstStyle/>
          <a:p>
            <a:r>
              <a:rPr lang="en-GB" dirty="0"/>
              <a:t>Audio Visual Resources</a:t>
            </a:r>
          </a:p>
        </p:txBody>
      </p:sp>
      <p:sp>
        <p:nvSpPr>
          <p:cNvPr id="3" name="Content Placeholder 2">
            <a:extLst>
              <a:ext uri="{FF2B5EF4-FFF2-40B4-BE49-F238E27FC236}">
                <a16:creationId xmlns:a16="http://schemas.microsoft.com/office/drawing/2014/main" id="{6C509536-AD7D-40E8-BD15-E9A6239F0276}"/>
              </a:ext>
            </a:extLst>
          </p:cNvPr>
          <p:cNvSpPr>
            <a:spLocks noGrp="1"/>
          </p:cNvSpPr>
          <p:nvPr>
            <p:ph sz="quarter" idx="10"/>
          </p:nvPr>
        </p:nvSpPr>
        <p:spPr>
          <a:xfrm>
            <a:off x="464574" y="1771940"/>
            <a:ext cx="6983361" cy="4763073"/>
          </a:xfrm>
        </p:spPr>
        <p:txBody>
          <a:bodyPr>
            <a:noAutofit/>
          </a:bodyPr>
          <a:lstStyle/>
          <a:p>
            <a:pPr marL="0" indent="0">
              <a:buNone/>
            </a:pPr>
            <a:r>
              <a:rPr lang="en-GB" sz="2000" dirty="0">
                <a:hlinkClick r:id="rId5"/>
              </a:rPr>
              <a:t>Box of Broadcasts (BoB)</a:t>
            </a:r>
            <a:endParaRPr lang="en-GB" sz="2000" dirty="0"/>
          </a:p>
          <a:p>
            <a:pPr>
              <a:lnSpc>
                <a:spcPct val="50000"/>
              </a:lnSpc>
              <a:buFont typeface="Arial" panose="020B0604020202020204" pitchFamily="34" charset="0"/>
              <a:buChar char="•"/>
            </a:pPr>
            <a:r>
              <a:rPr lang="en-GB" sz="2000" b="0" i="0" dirty="0">
                <a:solidFill>
                  <a:srgbClr val="3A3A3A"/>
                </a:solidFill>
                <a:effectLst/>
              </a:rPr>
              <a:t>BoB is a TV and radio service for education </a:t>
            </a:r>
          </a:p>
          <a:p>
            <a:pPr>
              <a:lnSpc>
                <a:spcPct val="50000"/>
              </a:lnSpc>
              <a:buFont typeface="Arial" panose="020B0604020202020204" pitchFamily="34" charset="0"/>
              <a:buChar char="•"/>
            </a:pPr>
            <a:r>
              <a:rPr lang="en-GB" sz="2000" dirty="0"/>
              <a:t>Create your own account with your UWTDS details</a:t>
            </a:r>
          </a:p>
          <a:p>
            <a:pPr>
              <a:lnSpc>
                <a:spcPct val="50000"/>
              </a:lnSpc>
              <a:buFont typeface="Arial" panose="020B0604020202020204" pitchFamily="34" charset="0"/>
              <a:buChar char="•"/>
            </a:pPr>
            <a:r>
              <a:rPr lang="en-GB" sz="2000" dirty="0"/>
              <a:t>Create playlists or search for public playlists</a:t>
            </a:r>
          </a:p>
          <a:p>
            <a:pPr>
              <a:lnSpc>
                <a:spcPct val="50000"/>
              </a:lnSpc>
              <a:buFont typeface="Arial" panose="020B0604020202020204" pitchFamily="34" charset="0"/>
              <a:buChar char="•"/>
            </a:pPr>
            <a:r>
              <a:rPr lang="en-GB" sz="2000" dirty="0"/>
              <a:t>Create clips with your recordings</a:t>
            </a:r>
          </a:p>
          <a:p>
            <a:pPr marL="0" indent="0">
              <a:buNone/>
            </a:pPr>
            <a:r>
              <a:rPr lang="en-GB" sz="2000" dirty="0">
                <a:hlinkClick r:id="rId6"/>
              </a:rPr>
              <a:t>Academic Video Online</a:t>
            </a:r>
            <a:endParaRPr lang="en-GB" sz="2000" dirty="0"/>
          </a:p>
          <a:p>
            <a:pPr>
              <a:lnSpc>
                <a:spcPct val="60000"/>
              </a:lnSpc>
              <a:buFont typeface="Arial" panose="020B0604020202020204" pitchFamily="34" charset="0"/>
              <a:buChar char="•"/>
            </a:pPr>
            <a:r>
              <a:rPr lang="en-GB" sz="2000" b="0" i="0" dirty="0">
                <a:solidFill>
                  <a:srgbClr val="000000"/>
                </a:solidFill>
                <a:effectLst/>
                <a:cs typeface="Calibri Light" panose="020F0302020204030204" pitchFamily="34" charset="0"/>
              </a:rPr>
              <a:t>Documentaries, interviews, demonstrations, etc</a:t>
            </a:r>
          </a:p>
          <a:p>
            <a:pPr>
              <a:lnSpc>
                <a:spcPct val="60000"/>
              </a:lnSpc>
              <a:buFont typeface="Arial" panose="020B0604020202020204" pitchFamily="34" charset="0"/>
              <a:buChar char="•"/>
            </a:pPr>
            <a:r>
              <a:rPr lang="en-GB" sz="2000" dirty="0">
                <a:solidFill>
                  <a:srgbClr val="000000"/>
                </a:solidFill>
                <a:cs typeface="Calibri Light" panose="020F0302020204030204" pitchFamily="34" charset="0"/>
              </a:rPr>
              <a:t>View transcripts, details, and export citations to RefWorks</a:t>
            </a:r>
          </a:p>
          <a:p>
            <a:pPr>
              <a:lnSpc>
                <a:spcPct val="60000"/>
              </a:lnSpc>
              <a:buFont typeface="Arial" panose="020B0604020202020204" pitchFamily="34" charset="0"/>
              <a:buChar char="•"/>
            </a:pPr>
            <a:r>
              <a:rPr lang="en-GB" sz="2000" dirty="0">
                <a:solidFill>
                  <a:srgbClr val="000000"/>
                </a:solidFill>
                <a:cs typeface="Calibri Light" panose="020F0302020204030204" pitchFamily="34" charset="0"/>
              </a:rPr>
              <a:t>Create clips of the videos or view previously created clips</a:t>
            </a:r>
            <a:endParaRPr lang="en-GB" sz="2000" dirty="0">
              <a:cs typeface="Calibri Light" panose="020F0302020204030204" pitchFamily="34" charset="0"/>
            </a:endParaRPr>
          </a:p>
          <a:p>
            <a:pPr marL="0" indent="0">
              <a:buNone/>
            </a:pPr>
            <a:r>
              <a:rPr lang="en-GB" sz="2000" dirty="0">
                <a:hlinkClick r:id="rId7"/>
              </a:rPr>
              <a:t>Henry Stewart Talks</a:t>
            </a:r>
            <a:endParaRPr lang="en-GB" sz="2000" dirty="0"/>
          </a:p>
          <a:p>
            <a:pPr>
              <a:buFont typeface="Arial" panose="020B0604020202020204" pitchFamily="34" charset="0"/>
              <a:buChar char="•"/>
            </a:pPr>
            <a:r>
              <a:rPr lang="en-GB" sz="2000" b="0" i="0" dirty="0">
                <a:solidFill>
                  <a:srgbClr val="3A3A3A"/>
                </a:solidFill>
                <a:effectLst/>
                <a:highlight>
                  <a:srgbClr val="FFFFFF"/>
                </a:highlight>
              </a:rPr>
              <a:t>This collection of specially-prepared animated audio-visual presentations with synchronized narration is regularly updated and growing, with over 850 talks.</a:t>
            </a:r>
            <a:endParaRPr lang="en-GB" sz="2000" dirty="0"/>
          </a:p>
        </p:txBody>
      </p:sp>
      <p:pic>
        <p:nvPicPr>
          <p:cNvPr id="5" name="Picture 4">
            <a:extLst>
              <a:ext uri="{FF2B5EF4-FFF2-40B4-BE49-F238E27FC236}">
                <a16:creationId xmlns:a16="http://schemas.microsoft.com/office/drawing/2014/main" id="{AD3ED251-70C5-6FAA-85AD-C2876EA78617}"/>
              </a:ext>
            </a:extLst>
          </p:cNvPr>
          <p:cNvPicPr>
            <a:picLocks noChangeAspect="1"/>
          </p:cNvPicPr>
          <p:nvPr/>
        </p:nvPicPr>
        <p:blipFill rotWithShape="1">
          <a:blip r:embed="rId8" cstate="print">
            <a:extLst>
              <a:ext uri="{28A0092B-C50C-407E-A947-70E740481C1C}">
                <a14:useLocalDpi xmlns:a14="http://schemas.microsoft.com/office/drawing/2010/main" val="0"/>
              </a:ext>
            </a:extLst>
          </a:blip>
          <a:srcRect l="27680" b="-827"/>
          <a:stretch/>
        </p:blipFill>
        <p:spPr>
          <a:xfrm>
            <a:off x="7214790" y="1771940"/>
            <a:ext cx="4764332" cy="3736312"/>
          </a:xfrm>
          <a:prstGeom prst="rect">
            <a:avLst/>
          </a:prstGeom>
          <a:effectLst>
            <a:outerShdw blurRad="63500" sx="102000" sy="102000" algn="ctr" rotWithShape="0">
              <a:prstClr val="black">
                <a:alpha val="40000"/>
              </a:prstClr>
            </a:outerShdw>
          </a:effectLst>
        </p:spPr>
      </p:pic>
      <p:sp>
        <p:nvSpPr>
          <p:cNvPr id="6" name="TextBox 5">
            <a:extLst>
              <a:ext uri="{FF2B5EF4-FFF2-40B4-BE49-F238E27FC236}">
                <a16:creationId xmlns:a16="http://schemas.microsoft.com/office/drawing/2014/main" id="{C40C39E3-4E06-28FD-1ECB-2AF65D4A67F4}"/>
              </a:ext>
            </a:extLst>
          </p:cNvPr>
          <p:cNvSpPr txBox="1"/>
          <p:nvPr/>
        </p:nvSpPr>
        <p:spPr>
          <a:xfrm>
            <a:off x="7214790" y="5508252"/>
            <a:ext cx="3111909" cy="276999"/>
          </a:xfrm>
          <a:prstGeom prst="rect">
            <a:avLst/>
          </a:prstGeom>
          <a:noFill/>
        </p:spPr>
        <p:txBody>
          <a:bodyPr wrap="square" rtlCol="0">
            <a:spAutoFit/>
          </a:bodyPr>
          <a:lstStyle/>
          <a:p>
            <a:r>
              <a:rPr lang="en-GB" sz="1200" dirty="0"/>
              <a:t>Image by Vinson Tan: Pixabay</a:t>
            </a:r>
          </a:p>
        </p:txBody>
      </p:sp>
      <p:pic>
        <p:nvPicPr>
          <p:cNvPr id="7" name="Audio 6">
            <a:hlinkClick r:id="" action="ppaction://media"/>
            <a:extLst>
              <a:ext uri="{FF2B5EF4-FFF2-40B4-BE49-F238E27FC236}">
                <a16:creationId xmlns:a16="http://schemas.microsoft.com/office/drawing/2014/main" id="{D11E579E-C6EF-F181-789D-030E493F5976}"/>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44577684"/>
      </p:ext>
    </p:extLst>
  </p:cSld>
  <p:clrMapOvr>
    <a:masterClrMapping/>
  </p:clrMapOvr>
  <mc:AlternateContent xmlns:mc="http://schemas.openxmlformats.org/markup-compatibility/2006" xmlns:p14="http://schemas.microsoft.com/office/powerpoint/2010/main">
    <mc:Choice Requires="p14">
      <p:transition spd="slow" p14:dur="2000" advTm="89290"/>
    </mc:Choice>
    <mc:Fallback xmlns="">
      <p:transition spd="slow" advTm="892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8456" y="262866"/>
            <a:ext cx="10795518" cy="1003916"/>
          </a:xfrm>
        </p:spPr>
        <p:txBody>
          <a:bodyPr anchor="b">
            <a:normAutofit/>
          </a:bodyPr>
          <a:lstStyle/>
          <a:p>
            <a:r>
              <a:rPr lang="en-GB" dirty="0"/>
              <a:t>Cite Them Right Online </a:t>
            </a:r>
          </a:p>
        </p:txBody>
      </p:sp>
      <p:sp>
        <p:nvSpPr>
          <p:cNvPr id="6" name="Content Placeholder 5">
            <a:extLst>
              <a:ext uri="{FF2B5EF4-FFF2-40B4-BE49-F238E27FC236}">
                <a16:creationId xmlns:a16="http://schemas.microsoft.com/office/drawing/2014/main" id="{91640F94-C234-D656-369F-3D84414DB6D9}"/>
              </a:ext>
            </a:extLst>
          </p:cNvPr>
          <p:cNvSpPr>
            <a:spLocks noGrp="1"/>
          </p:cNvSpPr>
          <p:nvPr>
            <p:ph sz="half" idx="1"/>
          </p:nvPr>
        </p:nvSpPr>
        <p:spPr>
          <a:xfrm>
            <a:off x="438046" y="2089338"/>
            <a:ext cx="3030084" cy="2946779"/>
          </a:xfrm>
        </p:spPr>
        <p:txBody>
          <a:bodyPr>
            <a:normAutofit fontScale="92500"/>
          </a:bodyPr>
          <a:lstStyle/>
          <a:p>
            <a:pPr>
              <a:buFont typeface="Arial" panose="020B0604020202020204" pitchFamily="34" charset="0"/>
              <a:buChar char="•"/>
            </a:pPr>
            <a:r>
              <a:rPr lang="en-GB" dirty="0"/>
              <a:t>How to reference.</a:t>
            </a:r>
          </a:p>
          <a:p>
            <a:pPr>
              <a:buFont typeface="Arial" panose="020B0604020202020204" pitchFamily="34" charset="0"/>
              <a:buChar char="•"/>
            </a:pPr>
            <a:r>
              <a:rPr lang="en-GB" dirty="0"/>
              <a:t>Plagiarism.</a:t>
            </a:r>
          </a:p>
          <a:p>
            <a:pPr>
              <a:buFont typeface="Arial" panose="020B0604020202020204" pitchFamily="34" charset="0"/>
              <a:buChar char="•"/>
            </a:pPr>
            <a:r>
              <a:rPr lang="en-GB" dirty="0"/>
              <a:t>Study skills.</a:t>
            </a:r>
          </a:p>
          <a:p>
            <a:endParaRPr lang="en-GB" dirty="0"/>
          </a:p>
          <a:p>
            <a:endParaRPr lang="en-GB" dirty="0"/>
          </a:p>
          <a:p>
            <a:pPr marL="0" indent="0">
              <a:buNone/>
            </a:pPr>
            <a:r>
              <a:rPr lang="en-GB" sz="1800" dirty="0">
                <a:hlinkClick r:id="rId5"/>
              </a:rPr>
              <a:t>Cite them right online</a:t>
            </a:r>
            <a:endParaRPr lang="en-GB" sz="1800" dirty="0"/>
          </a:p>
          <a:p>
            <a:endParaRPr lang="en-GB" dirty="0"/>
          </a:p>
          <a:p>
            <a:endParaRPr lang="en-GB" dirty="0"/>
          </a:p>
        </p:txBody>
      </p:sp>
      <p:pic>
        <p:nvPicPr>
          <p:cNvPr id="8" name="Picture 7">
            <a:extLst>
              <a:ext uri="{FF2B5EF4-FFF2-40B4-BE49-F238E27FC236}">
                <a16:creationId xmlns:a16="http://schemas.microsoft.com/office/drawing/2014/main" id="{C27EF983-8A6C-D99F-3576-F24C7BDB12F8}"/>
              </a:ext>
            </a:extLst>
          </p:cNvPr>
          <p:cNvPicPr>
            <a:picLocks noChangeAspect="1"/>
          </p:cNvPicPr>
          <p:nvPr/>
        </p:nvPicPr>
        <p:blipFill rotWithShape="1">
          <a:blip r:embed="rId6"/>
          <a:srcRect l="5365" t="17512" r="7170" b="13320"/>
          <a:stretch/>
        </p:blipFill>
        <p:spPr>
          <a:xfrm>
            <a:off x="3749616" y="1727648"/>
            <a:ext cx="8073935" cy="4256665"/>
          </a:xfrm>
          <a:prstGeom prst="rect">
            <a:avLst/>
          </a:prstGeom>
        </p:spPr>
      </p:pic>
      <p:pic>
        <p:nvPicPr>
          <p:cNvPr id="4" name="Audio 3">
            <a:hlinkClick r:id="" action="ppaction://media"/>
            <a:extLst>
              <a:ext uri="{FF2B5EF4-FFF2-40B4-BE49-F238E27FC236}">
                <a16:creationId xmlns:a16="http://schemas.microsoft.com/office/drawing/2014/main" id="{A06E054C-FE32-198F-EAD2-5E5410BDB79F}"/>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87407634"/>
      </p:ext>
    </p:extLst>
  </p:cSld>
  <p:clrMapOvr>
    <a:masterClrMapping/>
  </p:clrMapOvr>
  <mc:AlternateContent xmlns:mc="http://schemas.openxmlformats.org/markup-compatibility/2006" xmlns:p14="http://schemas.microsoft.com/office/powerpoint/2010/main">
    <mc:Choice Requires="p14">
      <p:transition spd="slow" p14:dur="2000" advTm="42246"/>
    </mc:Choice>
    <mc:Fallback xmlns="">
      <p:transition spd="slow" advTm="422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a:xfrm>
            <a:off x="782989" y="223027"/>
            <a:ext cx="10710770" cy="1003916"/>
          </a:xfrm>
        </p:spPr>
        <p:txBody>
          <a:bodyPr vert="horz" lIns="91440" tIns="45720" rIns="91440" bIns="45720" rtlCol="0" anchor="b">
            <a:normAutofit/>
          </a:bodyPr>
          <a:lstStyle/>
          <a:p>
            <a:r>
              <a:rPr lang="en-GB" dirty="0"/>
              <a:t>What is Browzine?</a:t>
            </a:r>
          </a:p>
        </p:txBody>
      </p:sp>
      <p:graphicFrame>
        <p:nvGraphicFramePr>
          <p:cNvPr id="26" name="TextBox 3">
            <a:extLst>
              <a:ext uri="{FF2B5EF4-FFF2-40B4-BE49-F238E27FC236}">
                <a16:creationId xmlns:a16="http://schemas.microsoft.com/office/drawing/2014/main" id="{29A57BF4-801A-D590-3D37-A2042090C368}"/>
              </a:ext>
            </a:extLst>
          </p:cNvPr>
          <p:cNvGraphicFramePr/>
          <p:nvPr/>
        </p:nvGraphicFramePr>
        <p:xfrm>
          <a:off x="854170" y="1352435"/>
          <a:ext cx="9740824" cy="49320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Audio 3">
            <a:hlinkClick r:id="" action="ppaction://media"/>
            <a:extLst>
              <a:ext uri="{FF2B5EF4-FFF2-40B4-BE49-F238E27FC236}">
                <a16:creationId xmlns:a16="http://schemas.microsoft.com/office/drawing/2014/main" id="{5FC03F4B-47AA-9D62-CBE1-491784786830}"/>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3040197"/>
      </p:ext>
    </p:extLst>
  </p:cSld>
  <p:clrMapOvr>
    <a:masterClrMapping/>
  </p:clrMapOvr>
  <mc:AlternateContent xmlns:mc="http://schemas.openxmlformats.org/markup-compatibility/2006" xmlns:p14="http://schemas.microsoft.com/office/powerpoint/2010/main">
    <mc:Choice Requires="p14">
      <p:transition spd="slow" p14:dur="2000" advTm="28483"/>
    </mc:Choice>
    <mc:Fallback xmlns="">
      <p:transition spd="slow" advTm="284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cs typeface="Calibri"/>
              </a:rPr>
              <a:t>Browse the List of Subjects</a:t>
            </a:r>
            <a:endParaRPr lang="en-GB" dirty="0"/>
          </a:p>
        </p:txBody>
      </p:sp>
      <p:sp>
        <p:nvSpPr>
          <p:cNvPr id="3" name="Content Placeholder 2"/>
          <p:cNvSpPr>
            <a:spLocks noGrp="1"/>
          </p:cNvSpPr>
          <p:nvPr>
            <p:ph sz="quarter" idx="10"/>
          </p:nvPr>
        </p:nvSpPr>
        <p:spPr>
          <a:xfrm>
            <a:off x="337647" y="1547604"/>
            <a:ext cx="3713848" cy="4803959"/>
          </a:xfrm>
        </p:spPr>
        <p:txBody>
          <a:bodyPr>
            <a:normAutofit lnSpcReduction="10000"/>
          </a:bodyPr>
          <a:lstStyle/>
          <a:p>
            <a:pPr marL="0" indent="0">
              <a:buNone/>
            </a:pPr>
            <a:r>
              <a:rPr lang="en-GB" sz="2400" dirty="0">
                <a:latin typeface="Calibri Light" panose="020F0302020204030204" pitchFamily="34" charset="0"/>
                <a:cs typeface="Calibri Light" panose="020F0302020204030204" pitchFamily="34" charset="0"/>
              </a:rPr>
              <a:t>Keep up-to-date with the latest issues of your favourite journals.</a:t>
            </a:r>
          </a:p>
          <a:p>
            <a:pPr marL="0" indent="0">
              <a:buNone/>
            </a:pPr>
            <a:endParaRPr lang="en-GB" sz="2400" dirty="0">
              <a:latin typeface="Calibri Light" panose="020F0302020204030204" pitchFamily="34" charset="0"/>
              <a:cs typeface="Calibri Light" panose="020F0302020204030204" pitchFamily="34" charset="0"/>
            </a:endParaRPr>
          </a:p>
          <a:p>
            <a:pPr marL="0" indent="0">
              <a:buNone/>
            </a:pPr>
            <a:r>
              <a:rPr lang="en-GB" sz="2400" dirty="0">
                <a:latin typeface="Calibri Light" panose="020F0302020204030204" pitchFamily="34" charset="0"/>
                <a:cs typeface="Calibri Light" panose="020F0302020204030204" pitchFamily="34" charset="0"/>
              </a:rPr>
              <a:t>Browse by subject or use the search box and search by title, subject or ISSN.</a:t>
            </a:r>
          </a:p>
          <a:p>
            <a:pPr marL="0" indent="0">
              <a:buNone/>
            </a:pPr>
            <a:endParaRPr lang="en-GB" sz="2400" dirty="0">
              <a:latin typeface="Calibri Light" panose="020F0302020204030204" pitchFamily="34" charset="0"/>
              <a:cs typeface="Calibri Light" panose="020F0302020204030204" pitchFamily="34" charset="0"/>
            </a:endParaRPr>
          </a:p>
          <a:p>
            <a:pPr marL="0" indent="0">
              <a:buNone/>
            </a:pPr>
            <a:r>
              <a:rPr lang="en-GB" sz="2400" dirty="0">
                <a:latin typeface="Calibri Light" panose="020F0302020204030204" pitchFamily="34" charset="0"/>
                <a:cs typeface="Calibri Light" panose="020F0302020204030204" pitchFamily="34" charset="0"/>
              </a:rPr>
              <a:t>Use My Bookshelf and My Articles to save favourite content.</a:t>
            </a:r>
          </a:p>
          <a:p>
            <a:pPr marL="0" indent="0">
              <a:buNone/>
            </a:pPr>
            <a:endParaRPr lang="en-GB" sz="2400" dirty="0">
              <a:latin typeface="Calibri Light" panose="020F0302020204030204" pitchFamily="34" charset="0"/>
              <a:cs typeface="Calibri Light" panose="020F0302020204030204" pitchFamily="34" charset="0"/>
            </a:endParaRPr>
          </a:p>
          <a:p>
            <a:pPr marL="0" indent="0">
              <a:buNone/>
            </a:pPr>
            <a:r>
              <a:rPr lang="en-GB" sz="2400" dirty="0">
                <a:latin typeface="Calibri Light" panose="020F0302020204030204" pitchFamily="34" charset="0"/>
                <a:cs typeface="Calibri Light" panose="020F0302020204030204" pitchFamily="34" charset="0"/>
                <a:hlinkClick r:id="rId5"/>
              </a:rPr>
              <a:t>Browzine</a:t>
            </a:r>
            <a:endParaRPr lang="en-GB" sz="2400" dirty="0">
              <a:latin typeface="Calibri Light" panose="020F0302020204030204" pitchFamily="34" charset="0"/>
              <a:cs typeface="Calibri Light" panose="020F0302020204030204" pitchFamily="34" charset="0"/>
            </a:endParaRPr>
          </a:p>
          <a:p>
            <a:pPr marL="457200" indent="-457200">
              <a:buFont typeface="Arial"/>
              <a:buChar char="•"/>
            </a:pPr>
            <a:endParaRPr lang="en-GB" dirty="0">
              <a:latin typeface="Calibri"/>
              <a:cs typeface="Calibri"/>
            </a:endParaRPr>
          </a:p>
          <a:p>
            <a:pPr marL="0" indent="0">
              <a:buNone/>
            </a:pPr>
            <a:endParaRPr lang="en-GB" dirty="0"/>
          </a:p>
        </p:txBody>
      </p:sp>
      <p:pic>
        <p:nvPicPr>
          <p:cNvPr id="6" name="Picture 5">
            <a:extLst>
              <a:ext uri="{FF2B5EF4-FFF2-40B4-BE49-F238E27FC236}">
                <a16:creationId xmlns:a16="http://schemas.microsoft.com/office/drawing/2014/main" id="{C95B908E-F75E-542A-ED94-F7D3FA4FC3B0}"/>
              </a:ext>
            </a:extLst>
          </p:cNvPr>
          <p:cNvPicPr>
            <a:picLocks noChangeAspect="1"/>
          </p:cNvPicPr>
          <p:nvPr/>
        </p:nvPicPr>
        <p:blipFill rotWithShape="1">
          <a:blip r:embed="rId6"/>
          <a:srcRect t="11506" r="944" b="4731"/>
          <a:stretch/>
        </p:blipFill>
        <p:spPr>
          <a:xfrm>
            <a:off x="4273183" y="1674169"/>
            <a:ext cx="7220577" cy="4070556"/>
          </a:xfrm>
          <a:prstGeom prst="rect">
            <a:avLst/>
          </a:prstGeom>
          <a:effectLst>
            <a:outerShdw blurRad="63500" sx="102000" sy="102000" algn="ctr" rotWithShape="0">
              <a:prstClr val="black">
                <a:alpha val="40000"/>
              </a:prstClr>
            </a:outerShdw>
          </a:effectLst>
        </p:spPr>
      </p:pic>
      <p:pic>
        <p:nvPicPr>
          <p:cNvPr id="5" name="Audio 4">
            <a:hlinkClick r:id="" action="ppaction://media"/>
            <a:extLst>
              <a:ext uri="{FF2B5EF4-FFF2-40B4-BE49-F238E27FC236}">
                <a16:creationId xmlns:a16="http://schemas.microsoft.com/office/drawing/2014/main" id="{5A6927A3-64C9-54FB-B163-07E44A26DC64}"/>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13483121"/>
      </p:ext>
    </p:extLst>
  </p:cSld>
  <p:clrMapOvr>
    <a:masterClrMapping/>
  </p:clrMapOvr>
  <mc:AlternateContent xmlns:mc="http://schemas.openxmlformats.org/markup-compatibility/2006" xmlns:p14="http://schemas.microsoft.com/office/powerpoint/2010/main">
    <mc:Choice Requires="p14">
      <p:transition spd="slow" p14:dur="2000" advTm="38765"/>
    </mc:Choice>
    <mc:Fallback xmlns="">
      <p:transition spd="slow" advTm="387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Using library apps</a:t>
            </a:r>
          </a:p>
        </p:txBody>
      </p:sp>
      <p:sp>
        <p:nvSpPr>
          <p:cNvPr id="3" name="TextBox 2">
            <a:extLst>
              <a:ext uri="{FF2B5EF4-FFF2-40B4-BE49-F238E27FC236}">
                <a16:creationId xmlns:a16="http://schemas.microsoft.com/office/drawing/2014/main" id="{80C319DA-919E-4181-8D22-6A6A006D4663}"/>
              </a:ext>
            </a:extLst>
          </p:cNvPr>
          <p:cNvSpPr txBox="1"/>
          <p:nvPr/>
        </p:nvSpPr>
        <p:spPr>
          <a:xfrm>
            <a:off x="274610" y="1395075"/>
            <a:ext cx="5647033" cy="1754326"/>
          </a:xfrm>
          <a:prstGeom prst="rect">
            <a:avLst/>
          </a:prstGeom>
          <a:noFill/>
        </p:spPr>
        <p:txBody>
          <a:bodyPr wrap="square" rtlCol="0">
            <a:spAutoFit/>
          </a:bodyPr>
          <a:lstStyle/>
          <a:p>
            <a:r>
              <a:rPr lang="en-GB" sz="1800" dirty="0">
                <a:latin typeface="Calibri Light" panose="020F0302020204030204" pitchFamily="34" charset="0"/>
                <a:cs typeface="Calibri Light" panose="020F0302020204030204" pitchFamily="34" charset="0"/>
              </a:rPr>
              <a:t>Many of our library resources are also accessible </a:t>
            </a:r>
            <a:r>
              <a:rPr lang="en-GB" dirty="0">
                <a:latin typeface="Calibri Light" panose="020F0302020204030204" pitchFamily="34" charset="0"/>
                <a:cs typeface="Calibri Light" panose="020F0302020204030204" pitchFamily="34" charset="0"/>
              </a:rPr>
              <a:t>via an a</a:t>
            </a:r>
            <a:r>
              <a:rPr lang="en-GB" sz="1800" dirty="0">
                <a:latin typeface="Calibri Light" panose="020F0302020204030204" pitchFamily="34" charset="0"/>
                <a:cs typeface="Calibri Light" panose="020F0302020204030204" pitchFamily="34" charset="0"/>
              </a:rPr>
              <a:t>pp for mobile devices. </a:t>
            </a:r>
          </a:p>
          <a:p>
            <a:endParaRPr lang="en-GB" dirty="0">
              <a:latin typeface="Calibri Light" panose="020F0302020204030204" pitchFamily="34" charset="0"/>
              <a:cs typeface="Calibri Light" panose="020F0302020204030204" pitchFamily="34" charset="0"/>
            </a:endParaRPr>
          </a:p>
          <a:p>
            <a:r>
              <a:rPr lang="en-GB" sz="1800" dirty="0">
                <a:latin typeface="Calibri Light" panose="020F0302020204030204" pitchFamily="34" charset="0"/>
                <a:cs typeface="Calibri Light" panose="020F0302020204030204" pitchFamily="34" charset="0"/>
              </a:rPr>
              <a:t>This avoids logging in each time you access a database.</a:t>
            </a:r>
          </a:p>
          <a:p>
            <a:pPr marL="0" indent="0">
              <a:buNone/>
            </a:pPr>
            <a:endParaRPr lang="en-GB" sz="1800" dirty="0">
              <a:cs typeface="Calibri Light"/>
            </a:endParaRPr>
          </a:p>
          <a:p>
            <a:pPr marL="0" indent="0">
              <a:buNone/>
            </a:pPr>
            <a:endParaRPr lang="en-GB" dirty="0">
              <a:cs typeface="Calibri Light"/>
            </a:endParaRPr>
          </a:p>
        </p:txBody>
      </p:sp>
      <p:pic>
        <p:nvPicPr>
          <p:cNvPr id="5" name="Picture 4">
            <a:extLst>
              <a:ext uri="{FF2B5EF4-FFF2-40B4-BE49-F238E27FC236}">
                <a16:creationId xmlns:a16="http://schemas.microsoft.com/office/drawing/2014/main" id="{F5F03337-3687-8BD6-7809-D676F4C200D6}"/>
              </a:ext>
            </a:extLst>
          </p:cNvPr>
          <p:cNvPicPr>
            <a:picLocks noChangeAspect="1"/>
          </p:cNvPicPr>
          <p:nvPr/>
        </p:nvPicPr>
        <p:blipFill rotWithShape="1">
          <a:blip r:embed="rId5"/>
          <a:srcRect l="842" t="11414" r="3400" b="20707"/>
          <a:stretch/>
        </p:blipFill>
        <p:spPr>
          <a:xfrm>
            <a:off x="5921643" y="1622812"/>
            <a:ext cx="6137660" cy="2900497"/>
          </a:xfrm>
          <a:prstGeom prst="rect">
            <a:avLst/>
          </a:prstGeom>
          <a:ln>
            <a:noFill/>
          </a:ln>
          <a:effectLst>
            <a:outerShdw blurRad="292100" dist="139700" dir="2700000" algn="tl" rotWithShape="0">
              <a:srgbClr val="333333">
                <a:alpha val="65000"/>
              </a:srgbClr>
            </a:outerShdw>
          </a:effectLst>
        </p:spPr>
      </p:pic>
      <p:pic>
        <p:nvPicPr>
          <p:cNvPr id="7" name="Picture 6">
            <a:extLst>
              <a:ext uri="{FF2B5EF4-FFF2-40B4-BE49-F238E27FC236}">
                <a16:creationId xmlns:a16="http://schemas.microsoft.com/office/drawing/2014/main" id="{9FB2239B-5EEF-07A1-0091-D960C08B0581}"/>
              </a:ext>
            </a:extLst>
          </p:cNvPr>
          <p:cNvPicPr>
            <a:picLocks noChangeAspect="1"/>
          </p:cNvPicPr>
          <p:nvPr/>
        </p:nvPicPr>
        <p:blipFill rotWithShape="1">
          <a:blip r:embed="rId6"/>
          <a:srcRect l="69259" t="22621" r="8451" b="24344"/>
          <a:stretch/>
        </p:blipFill>
        <p:spPr>
          <a:xfrm>
            <a:off x="1851263" y="2687344"/>
            <a:ext cx="2177434" cy="3453949"/>
          </a:xfrm>
          <a:prstGeom prst="rect">
            <a:avLst/>
          </a:prstGeom>
          <a:ln>
            <a:noFill/>
          </a:ln>
          <a:effectLst>
            <a:outerShdw blurRad="292100" dist="139700" dir="2700000" algn="tl" rotWithShape="0">
              <a:srgbClr val="333333">
                <a:alpha val="65000"/>
              </a:srgbClr>
            </a:outerShdw>
          </a:effectLst>
        </p:spPr>
      </p:pic>
      <p:sp>
        <p:nvSpPr>
          <p:cNvPr id="8" name="TextBox 7">
            <a:extLst>
              <a:ext uri="{FF2B5EF4-FFF2-40B4-BE49-F238E27FC236}">
                <a16:creationId xmlns:a16="http://schemas.microsoft.com/office/drawing/2014/main" id="{E5BB802E-5640-2272-5BDE-60CC4C89AFC1}"/>
              </a:ext>
            </a:extLst>
          </p:cNvPr>
          <p:cNvSpPr txBox="1"/>
          <p:nvPr/>
        </p:nvSpPr>
        <p:spPr>
          <a:xfrm>
            <a:off x="228186" y="2807244"/>
            <a:ext cx="1681567" cy="1754326"/>
          </a:xfrm>
          <a:prstGeom prst="rect">
            <a:avLst/>
          </a:prstGeom>
          <a:noFill/>
        </p:spPr>
        <p:txBody>
          <a:bodyPr wrap="square" rtlCol="0">
            <a:spAutoFit/>
          </a:bodyPr>
          <a:lstStyle/>
          <a:p>
            <a:pPr marL="0" indent="0">
              <a:buNone/>
            </a:pPr>
            <a:endParaRPr lang="en-GB" sz="1800" dirty="0">
              <a:cs typeface="Calibri Light"/>
            </a:endParaRPr>
          </a:p>
          <a:p>
            <a:r>
              <a:rPr lang="en-GB" sz="1800" dirty="0">
                <a:latin typeface="Calibri Light" panose="020F0302020204030204" pitchFamily="34" charset="0"/>
                <a:cs typeface="Calibri Light" panose="020F0302020204030204" pitchFamily="34" charset="0"/>
              </a:rPr>
              <a:t>Apps include:</a:t>
            </a:r>
          </a:p>
          <a:p>
            <a:r>
              <a:rPr lang="en-GB" sz="1800" dirty="0">
                <a:latin typeface="Calibri Light" panose="020F0302020204030204" pitchFamily="34" charset="0"/>
                <a:cs typeface="Calibri Light" panose="020F0302020204030204" pitchFamily="34" charset="0"/>
              </a:rPr>
              <a:t> </a:t>
            </a:r>
            <a:endParaRPr lang="en-GB" dirty="0">
              <a:latin typeface="Calibri Light" panose="020F0302020204030204" pitchFamily="34" charset="0"/>
              <a:cs typeface="Calibri Light" panose="020F0302020204030204" pitchFamily="34" charset="0"/>
            </a:endParaRPr>
          </a:p>
          <a:p>
            <a:r>
              <a:rPr lang="en-GB" sz="1800" dirty="0">
                <a:latin typeface="Calibri Light" panose="020F0302020204030204" pitchFamily="34" charset="0"/>
                <a:cs typeface="Calibri Light" panose="020F0302020204030204" pitchFamily="34" charset="0"/>
              </a:rPr>
              <a:t>Browzine.</a:t>
            </a:r>
          </a:p>
          <a:p>
            <a:r>
              <a:rPr lang="en-GB" sz="1800" dirty="0">
                <a:latin typeface="Calibri Light" panose="020F0302020204030204" pitchFamily="34" charset="0"/>
                <a:cs typeface="Calibri Light" panose="020F0302020204030204" pitchFamily="34" charset="0"/>
              </a:rPr>
              <a:t>Ebsco.</a:t>
            </a:r>
          </a:p>
          <a:p>
            <a:r>
              <a:rPr lang="en-GB" sz="1800" dirty="0">
                <a:latin typeface="Calibri Light" panose="020F0302020204030204" pitchFamily="34" charset="0"/>
                <a:cs typeface="Calibri Light" panose="020F0302020204030204" pitchFamily="34" charset="0"/>
              </a:rPr>
              <a:t>IEEE Xplore.</a:t>
            </a:r>
          </a:p>
        </p:txBody>
      </p:sp>
      <p:pic>
        <p:nvPicPr>
          <p:cNvPr id="10" name="Picture 9">
            <a:extLst>
              <a:ext uri="{FF2B5EF4-FFF2-40B4-BE49-F238E27FC236}">
                <a16:creationId xmlns:a16="http://schemas.microsoft.com/office/drawing/2014/main" id="{579BCFFD-BA1D-3387-12B4-FCDEE8D794FE}"/>
              </a:ext>
            </a:extLst>
          </p:cNvPr>
          <p:cNvPicPr>
            <a:picLocks noChangeAspect="1"/>
          </p:cNvPicPr>
          <p:nvPr/>
        </p:nvPicPr>
        <p:blipFill rotWithShape="1">
          <a:blip r:embed="rId7"/>
          <a:srcRect l="641" t="14093" r="51189" b="36030"/>
          <a:stretch/>
        </p:blipFill>
        <p:spPr>
          <a:xfrm>
            <a:off x="3827283" y="3288276"/>
            <a:ext cx="4188719" cy="2891345"/>
          </a:xfrm>
          <a:prstGeom prst="rect">
            <a:avLst/>
          </a:prstGeom>
          <a:ln>
            <a:noFill/>
          </a:ln>
          <a:effectLst>
            <a:outerShdw blurRad="292100" dist="139700" dir="2700000" algn="tl" rotWithShape="0">
              <a:srgbClr val="333333">
                <a:alpha val="65000"/>
              </a:srgbClr>
            </a:outerShdw>
          </a:effectLst>
        </p:spPr>
      </p:pic>
      <p:pic>
        <p:nvPicPr>
          <p:cNvPr id="6" name="Audio 5">
            <a:hlinkClick r:id="" action="ppaction://media"/>
            <a:extLst>
              <a:ext uri="{FF2B5EF4-FFF2-40B4-BE49-F238E27FC236}">
                <a16:creationId xmlns:a16="http://schemas.microsoft.com/office/drawing/2014/main" id="{8A9BA364-7C51-ACCE-4A25-5ED755080FC9}"/>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7086175"/>
      </p:ext>
    </p:extLst>
  </p:cSld>
  <p:clrMapOvr>
    <a:masterClrMapping/>
  </p:clrMapOvr>
  <mc:AlternateContent xmlns:mc="http://schemas.openxmlformats.org/markup-compatibility/2006" xmlns:p14="http://schemas.microsoft.com/office/powerpoint/2010/main">
    <mc:Choice Requires="p14">
      <p:transition spd="slow" p14:dur="2000" advTm="18771"/>
    </mc:Choice>
    <mc:Fallback xmlns="">
      <p:transition spd="slow" advTm="187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cs typeface="Calibri"/>
              </a:rPr>
              <a:t>Help is Always Available</a:t>
            </a:r>
            <a:endParaRPr lang="en-GB" dirty="0"/>
          </a:p>
        </p:txBody>
      </p:sp>
      <p:sp>
        <p:nvSpPr>
          <p:cNvPr id="3" name="Content Placeholder 2"/>
          <p:cNvSpPr>
            <a:spLocks noGrp="1"/>
          </p:cNvSpPr>
          <p:nvPr>
            <p:ph sz="quarter" idx="10"/>
          </p:nvPr>
        </p:nvSpPr>
        <p:spPr>
          <a:xfrm>
            <a:off x="846166" y="1579984"/>
            <a:ext cx="8798943" cy="4574040"/>
          </a:xfrm>
        </p:spPr>
        <p:txBody>
          <a:bodyPr>
            <a:normAutofit lnSpcReduction="10000"/>
          </a:bodyPr>
          <a:lstStyle/>
          <a:p>
            <a:pPr marL="0" indent="0">
              <a:lnSpc>
                <a:spcPct val="100000"/>
              </a:lnSpc>
              <a:spcBef>
                <a:spcPts val="0"/>
              </a:spcBef>
              <a:buNone/>
            </a:pPr>
            <a:r>
              <a:rPr lang="en-GB" sz="2400" dirty="0">
                <a:latin typeface="Calibri"/>
                <a:cs typeface="Calibri"/>
              </a:rPr>
              <a:t>For help with research and referencing queries or for help with digital skills advice: </a:t>
            </a:r>
            <a:endParaRPr lang="en-US" sz="2400" dirty="0">
              <a:ea typeface="+mn-lt"/>
              <a:cs typeface="+mn-lt"/>
            </a:endParaRPr>
          </a:p>
          <a:p>
            <a:pPr marL="0" indent="0">
              <a:lnSpc>
                <a:spcPct val="100000"/>
              </a:lnSpc>
              <a:spcBef>
                <a:spcPts val="0"/>
              </a:spcBef>
              <a:buNone/>
            </a:pPr>
            <a:endParaRPr lang="en-GB" sz="2400" dirty="0">
              <a:ea typeface="+mn-lt"/>
              <a:cs typeface="+mn-lt"/>
            </a:endParaRPr>
          </a:p>
          <a:p>
            <a:pPr marL="0" indent="0">
              <a:lnSpc>
                <a:spcPct val="100000"/>
              </a:lnSpc>
              <a:spcBef>
                <a:spcPts val="0"/>
              </a:spcBef>
              <a:buNone/>
            </a:pPr>
            <a:r>
              <a:rPr lang="en-GB" sz="2400" b="1" dirty="0">
                <a:latin typeface="Calibri"/>
                <a:cs typeface="Calibri"/>
              </a:rPr>
              <a:t>Emily Wild  </a:t>
            </a:r>
            <a:r>
              <a:rPr lang="en-GB" sz="2400" dirty="0">
                <a:latin typeface="Calibri"/>
                <a:cs typeface="Calibri"/>
              </a:rPr>
              <a:t>Academic Liaison Librarian email: </a:t>
            </a:r>
            <a:r>
              <a:rPr lang="en-GB" sz="2400" dirty="0">
                <a:latin typeface="Calibri"/>
                <a:cs typeface="Calibri"/>
                <a:hlinkClick r:id="rId5"/>
              </a:rPr>
              <a:t>emily.wild@uwtsd.ac.uk</a:t>
            </a:r>
            <a:r>
              <a:rPr lang="en-GB" sz="2400" dirty="0">
                <a:latin typeface="Calibri"/>
                <a:cs typeface="Calibri"/>
              </a:rPr>
              <a:t> </a:t>
            </a:r>
          </a:p>
          <a:p>
            <a:pPr marL="0" indent="0">
              <a:lnSpc>
                <a:spcPct val="100000"/>
              </a:lnSpc>
              <a:spcBef>
                <a:spcPts val="0"/>
              </a:spcBef>
              <a:buNone/>
            </a:pPr>
            <a:endParaRPr lang="en-GB" sz="2400" dirty="0">
              <a:latin typeface="Calibri"/>
              <a:cs typeface="Calibri"/>
            </a:endParaRPr>
          </a:p>
          <a:p>
            <a:pPr marL="0" indent="0">
              <a:lnSpc>
                <a:spcPct val="100000"/>
              </a:lnSpc>
              <a:spcBef>
                <a:spcPts val="0"/>
              </a:spcBef>
              <a:buNone/>
            </a:pPr>
            <a:r>
              <a:rPr lang="en-GB" sz="2400" dirty="0">
                <a:ea typeface="+mn-lt"/>
                <a:cs typeface="+mn-lt"/>
              </a:rPr>
              <a:t>For help with your librarian or Digital Skills Advisor from this page:</a:t>
            </a:r>
            <a:endParaRPr lang="en-GB" sz="2400" dirty="0">
              <a:latin typeface="Calibri"/>
              <a:cs typeface="Calibri"/>
            </a:endParaRPr>
          </a:p>
          <a:p>
            <a:pPr marL="0" indent="0">
              <a:lnSpc>
                <a:spcPct val="100000"/>
              </a:lnSpc>
              <a:spcBef>
                <a:spcPts val="0"/>
              </a:spcBef>
              <a:buNone/>
            </a:pPr>
            <a:r>
              <a:rPr lang="en-GB" sz="2400" dirty="0">
                <a:ea typeface="+mn-lt"/>
                <a:cs typeface="+mn-lt"/>
                <a:hlinkClick r:id="rId6"/>
              </a:rPr>
              <a:t>Book an appointment</a:t>
            </a:r>
            <a:endParaRPr lang="en-GB" sz="2400" dirty="0">
              <a:ea typeface="+mn-lt"/>
              <a:cs typeface="+mn-lt"/>
            </a:endParaRPr>
          </a:p>
          <a:p>
            <a:pPr marL="0" indent="0">
              <a:lnSpc>
                <a:spcPct val="100000"/>
              </a:lnSpc>
              <a:spcBef>
                <a:spcPts val="0"/>
              </a:spcBef>
              <a:buNone/>
            </a:pPr>
            <a:endParaRPr lang="en-GB" sz="2400" dirty="0">
              <a:ea typeface="+mn-lt"/>
              <a:cs typeface="+mn-lt"/>
            </a:endParaRPr>
          </a:p>
          <a:p>
            <a:pPr marL="0" indent="0">
              <a:buNone/>
            </a:pPr>
            <a:r>
              <a:rPr lang="en-GB" sz="2400" dirty="0">
                <a:latin typeface="Calibri"/>
                <a:cs typeface="Calibri"/>
              </a:rPr>
              <a:t>General queries and help with loans:</a:t>
            </a:r>
          </a:p>
          <a:p>
            <a:pPr marL="0" indent="0">
              <a:buNone/>
            </a:pPr>
            <a:r>
              <a:rPr lang="en-GB" sz="2400" dirty="0">
                <a:latin typeface="Calibri"/>
                <a:cs typeface="Calibri"/>
                <a:hlinkClick r:id="rId7"/>
              </a:rPr>
              <a:t>library@uwtsd.ac.uk</a:t>
            </a:r>
            <a:r>
              <a:rPr lang="en-GB" sz="2400" dirty="0">
                <a:latin typeface="Calibri"/>
                <a:cs typeface="Calibri"/>
              </a:rPr>
              <a:t> </a:t>
            </a:r>
            <a:endParaRPr lang="en-US" sz="2400" dirty="0">
              <a:ea typeface="+mn-lt"/>
              <a:cs typeface="+mn-lt"/>
            </a:endParaRPr>
          </a:p>
          <a:p>
            <a:pPr marL="0" indent="0" fontAlgn="base">
              <a:spcBef>
                <a:spcPct val="0"/>
              </a:spcBef>
              <a:spcAft>
                <a:spcPct val="0"/>
              </a:spcAft>
              <a:buNone/>
            </a:pPr>
            <a:endParaRPr lang="en-GB" sz="3600" dirty="0"/>
          </a:p>
          <a:p>
            <a:pPr marL="0" indent="0" fontAlgn="base">
              <a:spcBef>
                <a:spcPct val="0"/>
              </a:spcBef>
              <a:spcAft>
                <a:spcPct val="0"/>
              </a:spcAft>
              <a:buNone/>
            </a:pPr>
            <a:endParaRPr lang="en-GB" sz="3600" dirty="0"/>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p:txBody>
      </p:sp>
      <p:pic>
        <p:nvPicPr>
          <p:cNvPr id="5" name="Audio 4">
            <a:hlinkClick r:id="" action="ppaction://media"/>
            <a:extLst>
              <a:ext uri="{FF2B5EF4-FFF2-40B4-BE49-F238E27FC236}">
                <a16:creationId xmlns:a16="http://schemas.microsoft.com/office/drawing/2014/main" id="{B21EBC63-2214-2598-C539-0D71B20D14E3}"/>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80292498"/>
      </p:ext>
    </p:extLst>
  </p:cSld>
  <p:clrMapOvr>
    <a:masterClrMapping/>
  </p:clrMapOvr>
  <mc:AlternateContent xmlns:mc="http://schemas.openxmlformats.org/markup-compatibility/2006" xmlns:p14="http://schemas.microsoft.com/office/powerpoint/2010/main">
    <mc:Choice Requires="p14">
      <p:transition spd="slow" p14:dur="2000" advTm="15045"/>
    </mc:Choice>
    <mc:Fallback xmlns="">
      <p:transition spd="slow" advTm="150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Audio 2">
            <a:hlinkClick r:id="" action="ppaction://media"/>
            <a:extLst>
              <a:ext uri="{FF2B5EF4-FFF2-40B4-BE49-F238E27FC236}">
                <a16:creationId xmlns:a16="http://schemas.microsoft.com/office/drawing/2014/main" id="{0C7B2BD5-2C0C-B41D-3DB8-F4ABA0BBF5F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12450951"/>
      </p:ext>
    </p:extLst>
  </p:cSld>
  <p:clrMapOvr>
    <a:masterClrMapping/>
  </p:clrMapOvr>
  <mc:AlternateContent xmlns:mc="http://schemas.openxmlformats.org/markup-compatibility/2006" xmlns:p14="http://schemas.microsoft.com/office/powerpoint/2010/main">
    <mc:Choice Requires="p14">
      <p:transition spd="slow" p14:dur="2000" advTm="18945"/>
    </mc:Choice>
    <mc:Fallback xmlns="">
      <p:transition spd="slow" advTm="189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ED89BD-75B9-D103-3E56-AE10377BD8BB}"/>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114603489"/>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5">
      <a:majorFont>
        <a:latin typeface="Arial Black"/>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301FCDE93FB5D478CA12996ACE374A0" ma:contentTypeVersion="8" ma:contentTypeDescription="Create a new document." ma:contentTypeScope="" ma:versionID="d71c549052daad6009e5d95da451db31">
  <xsd:schema xmlns:xsd="http://www.w3.org/2001/XMLSchema" xmlns:xs="http://www.w3.org/2001/XMLSchema" xmlns:p="http://schemas.microsoft.com/office/2006/metadata/properties" xmlns:ns2="0016aae1-1d79-4b2d-ac04-d09b7cf4d9d5" targetNamespace="http://schemas.microsoft.com/office/2006/metadata/properties" ma:root="true" ma:fieldsID="6a4f34c38333e65ee73338a75f2e6ce0" ns2:_="">
    <xsd:import namespace="0016aae1-1d79-4b2d-ac04-d09b7cf4d9d5"/>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016aae1-1d79-4b2d-ac04-d09b7cf4d9d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0F8EDC0-428C-4822-9A29-FF28FF79FE4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016aae1-1d79-4b2d-ac04-d09b7cf4d9d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549E234-25B5-46F0-840D-5E720D409713}">
  <ds:schemaRefs>
    <ds:schemaRef ds:uri="http://schemas.microsoft.com/office/2006/metadata/properties"/>
    <ds:schemaRef ds:uri="http://schemas.microsoft.com/office/infopath/2007/PartnerControls"/>
    <ds:schemaRef ds:uri="92c24619-d6d5-42cf-b618-23d930ad9f20"/>
    <ds:schemaRef ds:uri="8ee9550b-f5f4-4dde-bce5-39f4ba45c2f1"/>
  </ds:schemaRefs>
</ds:datastoreItem>
</file>

<file path=customXml/itemProps3.xml><?xml version="1.0" encoding="utf-8"?>
<ds:datastoreItem xmlns:ds="http://schemas.openxmlformats.org/officeDocument/2006/customXml" ds:itemID="{F8DA6FD0-379F-48DA-AFC5-387A3E58C17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2869</Words>
  <Application>Microsoft Office PowerPoint</Application>
  <PresentationFormat>Widescreen</PresentationFormat>
  <Paragraphs>333</Paragraphs>
  <Slides>38</Slides>
  <Notes>37</Notes>
  <HiddenSlides>0</HiddenSlides>
  <MMClips>38</MMClips>
  <ScaleCrop>false</ScaleCrop>
  <HeadingPairs>
    <vt:vector size="6" baseType="variant">
      <vt:variant>
        <vt:lpstr>Fonts Used</vt:lpstr>
      </vt:variant>
      <vt:variant>
        <vt:i4>9</vt:i4>
      </vt:variant>
      <vt:variant>
        <vt:lpstr>Theme</vt:lpstr>
      </vt:variant>
      <vt:variant>
        <vt:i4>3</vt:i4>
      </vt:variant>
      <vt:variant>
        <vt:lpstr>Slide Titles</vt:lpstr>
      </vt:variant>
      <vt:variant>
        <vt:i4>38</vt:i4>
      </vt:variant>
    </vt:vector>
  </HeadingPairs>
  <TitlesOfParts>
    <vt:vector size="50" baseType="lpstr">
      <vt:lpstr>Arial,Sans-Serif</vt:lpstr>
      <vt:lpstr>Calibri </vt:lpstr>
      <vt:lpstr>Arial</vt:lpstr>
      <vt:lpstr>Calibri</vt:lpstr>
      <vt:lpstr>Calibri Light</vt:lpstr>
      <vt:lpstr>Lucida Sans</vt:lpstr>
      <vt:lpstr>Segoe UI</vt:lpstr>
      <vt:lpstr>Verdana</vt:lpstr>
      <vt:lpstr>Wingdings</vt:lpstr>
      <vt:lpstr>Office Theme</vt:lpstr>
      <vt:lpstr>Title Slide 1</vt:lpstr>
      <vt:lpstr>Text 1</vt:lpstr>
      <vt:lpstr>Library and Learning Resources  Engineering</vt:lpstr>
      <vt:lpstr>PowerPoint Presentation</vt:lpstr>
      <vt:lpstr>Aim of the Session</vt:lpstr>
      <vt:lpstr>Services and Support</vt:lpstr>
      <vt:lpstr>Online Resources at UWTSD</vt:lpstr>
      <vt:lpstr>Getting Started Guides</vt:lpstr>
      <vt:lpstr>Get Started..</vt:lpstr>
      <vt:lpstr>What are Your Online Resource Lists</vt:lpstr>
      <vt:lpstr>Also Find Them..</vt:lpstr>
      <vt:lpstr>Why Use an Online Resource List?</vt:lpstr>
      <vt:lpstr>Complete The Online Infoskills Modules</vt:lpstr>
      <vt:lpstr>How to Search the Library Catalogue</vt:lpstr>
      <vt:lpstr>Using the Library Catalogue</vt:lpstr>
      <vt:lpstr>Search eResources Only</vt:lpstr>
      <vt:lpstr>Sign in to the Library Search </vt:lpstr>
      <vt:lpstr>Use Filters to Improve Your Results</vt:lpstr>
      <vt:lpstr>Finding Ebooks</vt:lpstr>
      <vt:lpstr>Limit to Journal Articles</vt:lpstr>
      <vt:lpstr>What the Item Records Include</vt:lpstr>
      <vt:lpstr>Saving to your favourites</vt:lpstr>
      <vt:lpstr>Email favourites to yourself</vt:lpstr>
      <vt:lpstr>Library catalogue or individual databases?</vt:lpstr>
      <vt:lpstr>Database Search</vt:lpstr>
      <vt:lpstr>Some Useful Databases</vt:lpstr>
      <vt:lpstr>Some Useful Databases</vt:lpstr>
      <vt:lpstr>Construction Information Service (CIS)</vt:lpstr>
      <vt:lpstr>IEEE Xplore Digital Library</vt:lpstr>
      <vt:lpstr>Proquest Central</vt:lpstr>
      <vt:lpstr>SAE Mobilus</vt:lpstr>
      <vt:lpstr>ScienceDirect</vt:lpstr>
      <vt:lpstr>Audio Visual Resources</vt:lpstr>
      <vt:lpstr>Cite Them Right Online </vt:lpstr>
      <vt:lpstr>What is Browzine?</vt:lpstr>
      <vt:lpstr>Browse the List of Subjects</vt:lpstr>
      <vt:lpstr>Using library apps</vt:lpstr>
      <vt:lpstr>Help is Always Available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Miles Lloyd</dc:creator>
  <cp:lastModifiedBy>Irina Neaga</cp:lastModifiedBy>
  <cp:revision>106</cp:revision>
  <dcterms:created xsi:type="dcterms:W3CDTF">2022-05-06T08:08:02Z</dcterms:created>
  <dcterms:modified xsi:type="dcterms:W3CDTF">2025-02-26T15:36:22Z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0x010100A301FCDE93FB5D478CA12996ACE374A0</vt:lpwstr>
  </property>
  <property fmtid="{D5CDD505-2E9C-101B-9397-08002B2CF9AE}" pid="3" name="MediaServiceImageTags">
    <vt:lpwstr/>
  </property>
</Properties>
</file>