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24"/>
  </p:notesMasterIdLst>
  <p:sldIdLst>
    <p:sldId id="256" r:id="rId5"/>
    <p:sldId id="379" r:id="rId6"/>
    <p:sldId id="378" r:id="rId7"/>
    <p:sldId id="448" r:id="rId8"/>
    <p:sldId id="483" r:id="rId9"/>
    <p:sldId id="484" r:id="rId10"/>
    <p:sldId id="485" r:id="rId11"/>
    <p:sldId id="486" r:id="rId12"/>
    <p:sldId id="487" r:id="rId13"/>
    <p:sldId id="488" r:id="rId14"/>
    <p:sldId id="489" r:id="rId15"/>
    <p:sldId id="490" r:id="rId16"/>
    <p:sldId id="491" r:id="rId17"/>
    <p:sldId id="492" r:id="rId18"/>
    <p:sldId id="493" r:id="rId19"/>
    <p:sldId id="494" r:id="rId20"/>
    <p:sldId id="377" r:id="rId21"/>
    <p:sldId id="471" r:id="rId22"/>
    <p:sldId id="275"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4EDE2B-751E-49B7-AB7B-E76AF64D7308}" v="116" dt="2021-03-02T11:48:46.3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79221" autoAdjust="0"/>
  </p:normalViewPr>
  <p:slideViewPr>
    <p:cSldViewPr>
      <p:cViewPr varScale="1">
        <p:scale>
          <a:sx n="57" d="100"/>
          <a:sy n="57" d="100"/>
        </p:scale>
        <p:origin x="1794"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14EDE2B-751E-49B7-AB7B-E76AF64D7308}"/>
    <pc:docChg chg="custSel delSld modSld">
      <pc:chgData name="Paul Tinkler" userId="bcebf29c-73c2-433d-80d2-6bad896374bf" providerId="ADAL" clId="{114EDE2B-751E-49B7-AB7B-E76AF64D7308}" dt="2021-03-02T11:53:02.504" v="1329" actId="255"/>
      <pc:docMkLst>
        <pc:docMk/>
      </pc:docMkLst>
      <pc:sldChg chg="modSp mod">
        <pc:chgData name="Paul Tinkler" userId="bcebf29c-73c2-433d-80d2-6bad896374bf" providerId="ADAL" clId="{114EDE2B-751E-49B7-AB7B-E76AF64D7308}" dt="2021-02-25T13:03:56.284" v="0" actId="20577"/>
        <pc:sldMkLst>
          <pc:docMk/>
          <pc:sldMk cId="0" sldId="256"/>
        </pc:sldMkLst>
        <pc:spChg chg="mod">
          <ac:chgData name="Paul Tinkler" userId="bcebf29c-73c2-433d-80d2-6bad896374bf" providerId="ADAL" clId="{114EDE2B-751E-49B7-AB7B-E76AF64D7308}" dt="2021-02-25T13:03:56.284" v="0" actId="20577"/>
          <ac:spMkLst>
            <pc:docMk/>
            <pc:sldMk cId="0" sldId="256"/>
            <ac:spMk id="13" creationId="{511638AC-85E3-4BEE-B4E0-FCA3D0D0EB96}"/>
          </ac:spMkLst>
        </pc:spChg>
      </pc:sldChg>
      <pc:sldChg chg="del">
        <pc:chgData name="Paul Tinkler" userId="bcebf29c-73c2-433d-80d2-6bad896374bf" providerId="ADAL" clId="{114EDE2B-751E-49B7-AB7B-E76AF64D7308}" dt="2021-02-26T12:03:26.354" v="927" actId="47"/>
        <pc:sldMkLst>
          <pc:docMk/>
          <pc:sldMk cId="2997235392" sldId="263"/>
        </pc:sldMkLst>
      </pc:sldChg>
      <pc:sldChg chg="del">
        <pc:chgData name="Paul Tinkler" userId="bcebf29c-73c2-433d-80d2-6bad896374bf" providerId="ADAL" clId="{114EDE2B-751E-49B7-AB7B-E76AF64D7308}" dt="2021-02-26T12:03:27.924" v="928" actId="47"/>
        <pc:sldMkLst>
          <pc:docMk/>
          <pc:sldMk cId="1303330455" sldId="266"/>
        </pc:sldMkLst>
      </pc:sldChg>
      <pc:sldChg chg="del">
        <pc:chgData name="Paul Tinkler" userId="bcebf29c-73c2-433d-80d2-6bad896374bf" providerId="ADAL" clId="{114EDE2B-751E-49B7-AB7B-E76AF64D7308}" dt="2021-02-26T11:42:00.688" v="29" actId="47"/>
        <pc:sldMkLst>
          <pc:docMk/>
          <pc:sldMk cId="2194303703" sldId="267"/>
        </pc:sldMkLst>
      </pc:sldChg>
      <pc:sldChg chg="del">
        <pc:chgData name="Paul Tinkler" userId="bcebf29c-73c2-433d-80d2-6bad896374bf" providerId="ADAL" clId="{114EDE2B-751E-49B7-AB7B-E76AF64D7308}" dt="2021-02-26T12:03:21.164" v="924" actId="47"/>
        <pc:sldMkLst>
          <pc:docMk/>
          <pc:sldMk cId="2297078183" sldId="270"/>
        </pc:sldMkLst>
      </pc:sldChg>
      <pc:sldChg chg="del">
        <pc:chgData name="Paul Tinkler" userId="bcebf29c-73c2-433d-80d2-6bad896374bf" providerId="ADAL" clId="{114EDE2B-751E-49B7-AB7B-E76AF64D7308}" dt="2021-02-26T12:03:24.114" v="925" actId="47"/>
        <pc:sldMkLst>
          <pc:docMk/>
          <pc:sldMk cId="1970702615" sldId="271"/>
        </pc:sldMkLst>
      </pc:sldChg>
      <pc:sldChg chg="del">
        <pc:chgData name="Paul Tinkler" userId="bcebf29c-73c2-433d-80d2-6bad896374bf" providerId="ADAL" clId="{114EDE2B-751E-49B7-AB7B-E76AF64D7308}" dt="2021-02-26T12:03:25.374" v="926" actId="47"/>
        <pc:sldMkLst>
          <pc:docMk/>
          <pc:sldMk cId="2522720891" sldId="274"/>
        </pc:sldMkLst>
      </pc:sldChg>
      <pc:sldChg chg="modSp mod">
        <pc:chgData name="Paul Tinkler" userId="bcebf29c-73c2-433d-80d2-6bad896374bf" providerId="ADAL" clId="{114EDE2B-751E-49B7-AB7B-E76AF64D7308}" dt="2021-03-02T11:53:02.504" v="1329" actId="255"/>
        <pc:sldMkLst>
          <pc:docMk/>
          <pc:sldMk cId="1014623368" sldId="275"/>
        </pc:sldMkLst>
        <pc:spChg chg="mod">
          <ac:chgData name="Paul Tinkler" userId="bcebf29c-73c2-433d-80d2-6bad896374bf" providerId="ADAL" clId="{114EDE2B-751E-49B7-AB7B-E76AF64D7308}" dt="2021-03-02T11:53:02.504" v="1329" actId="255"/>
          <ac:spMkLst>
            <pc:docMk/>
            <pc:sldMk cId="1014623368" sldId="275"/>
            <ac:spMk id="3" creationId="{00000000-0000-0000-0000-000000000000}"/>
          </ac:spMkLst>
        </pc:spChg>
      </pc:sldChg>
      <pc:sldChg chg="del">
        <pc:chgData name="Paul Tinkler" userId="bcebf29c-73c2-433d-80d2-6bad896374bf" providerId="ADAL" clId="{114EDE2B-751E-49B7-AB7B-E76AF64D7308}" dt="2021-02-26T12:03:20.494" v="923" actId="47"/>
        <pc:sldMkLst>
          <pc:docMk/>
          <pc:sldMk cId="285119373" sldId="276"/>
        </pc:sldMkLst>
      </pc:sldChg>
      <pc:sldChg chg="del">
        <pc:chgData name="Paul Tinkler" userId="bcebf29c-73c2-433d-80d2-6bad896374bf" providerId="ADAL" clId="{114EDE2B-751E-49B7-AB7B-E76AF64D7308}" dt="2021-02-26T12:03:20.054" v="922" actId="47"/>
        <pc:sldMkLst>
          <pc:docMk/>
          <pc:sldMk cId="3729935191" sldId="277"/>
        </pc:sldMkLst>
      </pc:sldChg>
      <pc:sldChg chg="modSp modAnim">
        <pc:chgData name="Paul Tinkler" userId="bcebf29c-73c2-433d-80d2-6bad896374bf" providerId="ADAL" clId="{114EDE2B-751E-49B7-AB7B-E76AF64D7308}" dt="2021-02-26T12:19:34.653" v="1077" actId="313"/>
        <pc:sldMkLst>
          <pc:docMk/>
          <pc:sldMk cId="3254800580" sldId="378"/>
        </pc:sldMkLst>
        <pc:spChg chg="mod">
          <ac:chgData name="Paul Tinkler" userId="bcebf29c-73c2-433d-80d2-6bad896374bf" providerId="ADAL" clId="{114EDE2B-751E-49B7-AB7B-E76AF64D7308}" dt="2021-02-26T12:19:34.653" v="1077" actId="313"/>
          <ac:spMkLst>
            <pc:docMk/>
            <pc:sldMk cId="3254800580" sldId="378"/>
            <ac:spMk id="3" creationId="{656DFEBC-83E2-4D34-AC5E-6E0A47BE73CE}"/>
          </ac:spMkLst>
        </pc:spChg>
      </pc:sldChg>
      <pc:sldChg chg="addSp delSp modSp mod">
        <pc:chgData name="Paul Tinkler" userId="bcebf29c-73c2-433d-80d2-6bad896374bf" providerId="ADAL" clId="{114EDE2B-751E-49B7-AB7B-E76AF64D7308}" dt="2021-03-01T20:57:18.302" v="1088" actId="12"/>
        <pc:sldMkLst>
          <pc:docMk/>
          <pc:sldMk cId="3643099484" sldId="379"/>
        </pc:sldMkLst>
        <pc:spChg chg="mod">
          <ac:chgData name="Paul Tinkler" userId="bcebf29c-73c2-433d-80d2-6bad896374bf" providerId="ADAL" clId="{114EDE2B-751E-49B7-AB7B-E76AF64D7308}" dt="2021-03-01T20:55:55.181" v="1078" actId="1076"/>
          <ac:spMkLst>
            <pc:docMk/>
            <pc:sldMk cId="3643099484" sldId="379"/>
            <ac:spMk id="3" creationId="{2A4335A4-21C7-42AA-9462-7BB405F7938D}"/>
          </ac:spMkLst>
        </pc:spChg>
        <pc:spChg chg="add mod">
          <ac:chgData name="Paul Tinkler" userId="bcebf29c-73c2-433d-80d2-6bad896374bf" providerId="ADAL" clId="{114EDE2B-751E-49B7-AB7B-E76AF64D7308}" dt="2021-03-01T20:57:18.302" v="1088" actId="12"/>
          <ac:spMkLst>
            <pc:docMk/>
            <pc:sldMk cId="3643099484" sldId="379"/>
            <ac:spMk id="7" creationId="{90FA0654-EE70-4D6C-BA82-DF399657A76B}"/>
          </ac:spMkLst>
        </pc:spChg>
        <pc:picChg chg="del">
          <ac:chgData name="Paul Tinkler" userId="bcebf29c-73c2-433d-80d2-6bad896374bf" providerId="ADAL" clId="{114EDE2B-751E-49B7-AB7B-E76AF64D7308}" dt="2021-03-01T20:56:02.815" v="1079" actId="478"/>
          <ac:picMkLst>
            <pc:docMk/>
            <pc:sldMk cId="3643099484" sldId="379"/>
            <ac:picMk id="5" creationId="{76451437-1E31-4952-A84C-DC457EDA8926}"/>
          </ac:picMkLst>
        </pc:picChg>
        <pc:picChg chg="mod">
          <ac:chgData name="Paul Tinkler" userId="bcebf29c-73c2-433d-80d2-6bad896374bf" providerId="ADAL" clId="{114EDE2B-751E-49B7-AB7B-E76AF64D7308}" dt="2021-03-01T20:56:33.947" v="1084" actId="14100"/>
          <ac:picMkLst>
            <pc:docMk/>
            <pc:sldMk cId="3643099484" sldId="379"/>
            <ac:picMk id="8" creationId="{E4730F18-26CC-4F67-8BA6-EA7CA8FCC6B3}"/>
          </ac:picMkLst>
        </pc:picChg>
        <pc:picChg chg="add mod">
          <ac:chgData name="Paul Tinkler" userId="bcebf29c-73c2-433d-80d2-6bad896374bf" providerId="ADAL" clId="{114EDE2B-751E-49B7-AB7B-E76AF64D7308}" dt="2021-03-01T20:57:06.018" v="1087" actId="14100"/>
          <ac:picMkLst>
            <pc:docMk/>
            <pc:sldMk cId="3643099484" sldId="379"/>
            <ac:picMk id="9" creationId="{227A3242-5CE0-44DB-ACEA-43258014D4A7}"/>
          </ac:picMkLst>
        </pc:picChg>
      </pc:sldChg>
      <pc:sldChg chg="del">
        <pc:chgData name="Paul Tinkler" userId="bcebf29c-73c2-433d-80d2-6bad896374bf" providerId="ADAL" clId="{114EDE2B-751E-49B7-AB7B-E76AF64D7308}" dt="2021-02-26T11:41:40.645" v="13" actId="47"/>
        <pc:sldMkLst>
          <pc:docMk/>
          <pc:sldMk cId="492034628" sldId="422"/>
        </pc:sldMkLst>
      </pc:sldChg>
      <pc:sldChg chg="addSp delSp modSp mod">
        <pc:chgData name="Paul Tinkler" userId="bcebf29c-73c2-433d-80d2-6bad896374bf" providerId="ADAL" clId="{114EDE2B-751E-49B7-AB7B-E76AF64D7308}" dt="2021-02-26T12:17:51.423" v="999" actId="121"/>
        <pc:sldMkLst>
          <pc:docMk/>
          <pc:sldMk cId="2835909100" sldId="471"/>
        </pc:sldMkLst>
        <pc:spChg chg="mod">
          <ac:chgData name="Paul Tinkler" userId="bcebf29c-73c2-433d-80d2-6bad896374bf" providerId="ADAL" clId="{114EDE2B-751E-49B7-AB7B-E76AF64D7308}" dt="2021-02-26T12:17:51.423" v="999" actId="121"/>
          <ac:spMkLst>
            <pc:docMk/>
            <pc:sldMk cId="2835909100" sldId="471"/>
            <ac:spMk id="2" creationId="{6D72394D-44AC-4F0E-AAE0-CC85B905FF9A}"/>
          </ac:spMkLst>
        </pc:spChg>
        <pc:spChg chg="add mod">
          <ac:chgData name="Paul Tinkler" userId="bcebf29c-73c2-433d-80d2-6bad896374bf" providerId="ADAL" clId="{114EDE2B-751E-49B7-AB7B-E76AF64D7308}" dt="2021-02-26T12:16:31.763" v="990" actId="1076"/>
          <ac:spMkLst>
            <pc:docMk/>
            <pc:sldMk cId="2835909100" sldId="471"/>
            <ac:spMk id="3" creationId="{541CE7F4-D805-4AEA-8A4C-1E6ACC9B49D6}"/>
          </ac:spMkLst>
        </pc:spChg>
        <pc:spChg chg="del mod">
          <ac:chgData name="Paul Tinkler" userId="bcebf29c-73c2-433d-80d2-6bad896374bf" providerId="ADAL" clId="{114EDE2B-751E-49B7-AB7B-E76AF64D7308}" dt="2021-02-26T12:04:49.716" v="940" actId="478"/>
          <ac:spMkLst>
            <pc:docMk/>
            <pc:sldMk cId="2835909100" sldId="471"/>
            <ac:spMk id="3" creationId="{7445D010-0855-44B7-8DF1-2993CDCB1004}"/>
          </ac:spMkLst>
        </pc:spChg>
        <pc:spChg chg="del">
          <ac:chgData name="Paul Tinkler" userId="bcebf29c-73c2-433d-80d2-6bad896374bf" providerId="ADAL" clId="{114EDE2B-751E-49B7-AB7B-E76AF64D7308}" dt="2021-02-26T12:04:41.604" v="938" actId="478"/>
          <ac:spMkLst>
            <pc:docMk/>
            <pc:sldMk cId="2835909100" sldId="471"/>
            <ac:spMk id="7" creationId="{92BAD4FB-4BBD-4B19-9472-661D48A704CC}"/>
          </ac:spMkLst>
        </pc:spChg>
        <pc:spChg chg="add del mod">
          <ac:chgData name="Paul Tinkler" userId="bcebf29c-73c2-433d-80d2-6bad896374bf" providerId="ADAL" clId="{114EDE2B-751E-49B7-AB7B-E76AF64D7308}" dt="2021-02-26T12:17:30.303" v="995" actId="478"/>
          <ac:spMkLst>
            <pc:docMk/>
            <pc:sldMk cId="2835909100" sldId="471"/>
            <ac:spMk id="8" creationId="{0EFD1674-3F4D-4878-A0DE-EDC76E010C0F}"/>
          </ac:spMkLst>
        </pc:spChg>
        <pc:picChg chg="add mod">
          <ac:chgData name="Paul Tinkler" userId="bcebf29c-73c2-433d-80d2-6bad896374bf" providerId="ADAL" clId="{114EDE2B-751E-49B7-AB7B-E76AF64D7308}" dt="2021-02-26T12:16:28.176" v="989"/>
          <ac:picMkLst>
            <pc:docMk/>
            <pc:sldMk cId="2835909100" sldId="471"/>
            <ac:picMk id="4" creationId="{837B112F-4DB3-40E9-A67E-A24349D61A2F}"/>
          </ac:picMkLst>
        </pc:picChg>
        <pc:picChg chg="add mod">
          <ac:chgData name="Paul Tinkler" userId="bcebf29c-73c2-433d-80d2-6bad896374bf" providerId="ADAL" clId="{114EDE2B-751E-49B7-AB7B-E76AF64D7308}" dt="2021-02-26T12:16:40.303" v="991"/>
          <ac:picMkLst>
            <pc:docMk/>
            <pc:sldMk cId="2835909100" sldId="471"/>
            <ac:picMk id="5" creationId="{577C66DC-F095-4C77-9A97-8C7FBCCEC0D7}"/>
          </ac:picMkLst>
        </pc:picChg>
        <pc:picChg chg="add mod">
          <ac:chgData name="Paul Tinkler" userId="bcebf29c-73c2-433d-80d2-6bad896374bf" providerId="ADAL" clId="{114EDE2B-751E-49B7-AB7B-E76AF64D7308}" dt="2021-02-26T12:17:42.953" v="998" actId="1076"/>
          <ac:picMkLst>
            <pc:docMk/>
            <pc:sldMk cId="2835909100" sldId="471"/>
            <ac:picMk id="7" creationId="{DB705A18-C632-4C55-A926-34A06EF862FC}"/>
          </ac:picMkLst>
        </pc:picChg>
        <pc:picChg chg="del">
          <ac:chgData name="Paul Tinkler" userId="bcebf29c-73c2-433d-80d2-6bad896374bf" providerId="ADAL" clId="{114EDE2B-751E-49B7-AB7B-E76AF64D7308}" dt="2021-02-26T12:04:39.024" v="937" actId="478"/>
          <ac:picMkLst>
            <pc:docMk/>
            <pc:sldMk cId="2835909100" sldId="471"/>
            <ac:picMk id="8" creationId="{888A0DA8-0E8C-45BB-AB1B-A371652440C3}"/>
          </ac:picMkLst>
        </pc:picChg>
      </pc:sldChg>
      <pc:sldChg chg="del">
        <pc:chgData name="Paul Tinkler" userId="bcebf29c-73c2-433d-80d2-6bad896374bf" providerId="ADAL" clId="{114EDE2B-751E-49B7-AB7B-E76AF64D7308}" dt="2021-02-26T11:41:42.716" v="15" actId="47"/>
        <pc:sldMkLst>
          <pc:docMk/>
          <pc:sldMk cId="460860876" sldId="472"/>
        </pc:sldMkLst>
      </pc:sldChg>
      <pc:sldChg chg="del">
        <pc:chgData name="Paul Tinkler" userId="bcebf29c-73c2-433d-80d2-6bad896374bf" providerId="ADAL" clId="{114EDE2B-751E-49B7-AB7B-E76AF64D7308}" dt="2021-02-26T11:41:42.055" v="14" actId="47"/>
        <pc:sldMkLst>
          <pc:docMk/>
          <pc:sldMk cId="530443971" sldId="473"/>
        </pc:sldMkLst>
      </pc:sldChg>
      <pc:sldChg chg="del">
        <pc:chgData name="Paul Tinkler" userId="bcebf29c-73c2-433d-80d2-6bad896374bf" providerId="ADAL" clId="{114EDE2B-751E-49B7-AB7B-E76AF64D7308}" dt="2021-02-26T11:41:44.269" v="17" actId="47"/>
        <pc:sldMkLst>
          <pc:docMk/>
          <pc:sldMk cId="4204757950" sldId="474"/>
        </pc:sldMkLst>
      </pc:sldChg>
      <pc:sldChg chg="del">
        <pc:chgData name="Paul Tinkler" userId="bcebf29c-73c2-433d-80d2-6bad896374bf" providerId="ADAL" clId="{114EDE2B-751E-49B7-AB7B-E76AF64D7308}" dt="2021-02-26T11:41:45.255" v="18" actId="47"/>
        <pc:sldMkLst>
          <pc:docMk/>
          <pc:sldMk cId="3964484419" sldId="475"/>
        </pc:sldMkLst>
      </pc:sldChg>
      <pc:sldChg chg="del">
        <pc:chgData name="Paul Tinkler" userId="bcebf29c-73c2-433d-80d2-6bad896374bf" providerId="ADAL" clId="{114EDE2B-751E-49B7-AB7B-E76AF64D7308}" dt="2021-02-26T11:41:48.625" v="21" actId="47"/>
        <pc:sldMkLst>
          <pc:docMk/>
          <pc:sldMk cId="1161661123" sldId="476"/>
        </pc:sldMkLst>
      </pc:sldChg>
      <pc:sldChg chg="del">
        <pc:chgData name="Paul Tinkler" userId="bcebf29c-73c2-433d-80d2-6bad896374bf" providerId="ADAL" clId="{114EDE2B-751E-49B7-AB7B-E76AF64D7308}" dt="2021-02-26T11:41:50.315" v="22" actId="47"/>
        <pc:sldMkLst>
          <pc:docMk/>
          <pc:sldMk cId="4013530297" sldId="477"/>
        </pc:sldMkLst>
      </pc:sldChg>
      <pc:sldChg chg="del">
        <pc:chgData name="Paul Tinkler" userId="bcebf29c-73c2-433d-80d2-6bad896374bf" providerId="ADAL" clId="{114EDE2B-751E-49B7-AB7B-E76AF64D7308}" dt="2021-02-26T11:41:51.565" v="23" actId="47"/>
        <pc:sldMkLst>
          <pc:docMk/>
          <pc:sldMk cId="3496767530" sldId="478"/>
        </pc:sldMkLst>
      </pc:sldChg>
      <pc:sldChg chg="del">
        <pc:chgData name="Paul Tinkler" userId="bcebf29c-73c2-433d-80d2-6bad896374bf" providerId="ADAL" clId="{114EDE2B-751E-49B7-AB7B-E76AF64D7308}" dt="2021-02-26T11:41:52.850" v="24" actId="47"/>
        <pc:sldMkLst>
          <pc:docMk/>
          <pc:sldMk cId="1543839766" sldId="479"/>
        </pc:sldMkLst>
      </pc:sldChg>
      <pc:sldChg chg="del">
        <pc:chgData name="Paul Tinkler" userId="bcebf29c-73c2-433d-80d2-6bad896374bf" providerId="ADAL" clId="{114EDE2B-751E-49B7-AB7B-E76AF64D7308}" dt="2021-02-26T11:42:04.012" v="30" actId="47"/>
        <pc:sldMkLst>
          <pc:docMk/>
          <pc:sldMk cId="765137045" sldId="480"/>
        </pc:sldMkLst>
      </pc:sldChg>
      <pc:sldChg chg="del">
        <pc:chgData name="Paul Tinkler" userId="bcebf29c-73c2-433d-80d2-6bad896374bf" providerId="ADAL" clId="{114EDE2B-751E-49B7-AB7B-E76AF64D7308}" dt="2021-02-26T11:42:08.065" v="32" actId="47"/>
        <pc:sldMkLst>
          <pc:docMk/>
          <pc:sldMk cId="2856223143" sldId="481"/>
        </pc:sldMkLst>
      </pc:sldChg>
      <pc:sldChg chg="del">
        <pc:chgData name="Paul Tinkler" userId="bcebf29c-73c2-433d-80d2-6bad896374bf" providerId="ADAL" clId="{114EDE2B-751E-49B7-AB7B-E76AF64D7308}" dt="2021-02-26T11:42:06.275" v="31" actId="47"/>
        <pc:sldMkLst>
          <pc:docMk/>
          <pc:sldMk cId="2239826812" sldId="482"/>
        </pc:sldMkLst>
      </pc:sldChg>
      <pc:sldChg chg="addSp modSp mod modAnim">
        <pc:chgData name="Paul Tinkler" userId="bcebf29c-73c2-433d-80d2-6bad896374bf" providerId="ADAL" clId="{114EDE2B-751E-49B7-AB7B-E76AF64D7308}" dt="2021-02-26T11:44:36.125" v="44"/>
        <pc:sldMkLst>
          <pc:docMk/>
          <pc:sldMk cId="1737986483" sldId="484"/>
        </pc:sldMkLst>
        <pc:spChg chg="mod">
          <ac:chgData name="Paul Tinkler" userId="bcebf29c-73c2-433d-80d2-6bad896374bf" providerId="ADAL" clId="{114EDE2B-751E-49B7-AB7B-E76AF64D7308}" dt="2021-02-25T23:08:20.038" v="12" actId="14100"/>
          <ac:spMkLst>
            <pc:docMk/>
            <pc:sldMk cId="1737986483" sldId="484"/>
            <ac:spMk id="3" creationId="{DEFB2529-9919-4930-996E-4D22D7ADED45}"/>
          </ac:spMkLst>
        </pc:spChg>
        <pc:picChg chg="add mod">
          <ac:chgData name="Paul Tinkler" userId="bcebf29c-73c2-433d-80d2-6bad896374bf" providerId="ADAL" clId="{114EDE2B-751E-49B7-AB7B-E76AF64D7308}" dt="2021-02-25T23:08:04.674" v="9" actId="1076"/>
          <ac:picMkLst>
            <pc:docMk/>
            <pc:sldMk cId="1737986483" sldId="484"/>
            <ac:picMk id="4" creationId="{5B8E070F-8AE0-4B2B-9FC6-35B239C0A63D}"/>
          </ac:picMkLst>
        </pc:picChg>
      </pc:sldChg>
      <pc:sldChg chg="modSp mod modAnim">
        <pc:chgData name="Paul Tinkler" userId="bcebf29c-73c2-433d-80d2-6bad896374bf" providerId="ADAL" clId="{114EDE2B-751E-49B7-AB7B-E76AF64D7308}" dt="2021-02-26T11:43:31.695" v="36"/>
        <pc:sldMkLst>
          <pc:docMk/>
          <pc:sldMk cId="1190650163" sldId="485"/>
        </pc:sldMkLst>
        <pc:spChg chg="mod">
          <ac:chgData name="Paul Tinkler" userId="bcebf29c-73c2-433d-80d2-6bad896374bf" providerId="ADAL" clId="{114EDE2B-751E-49B7-AB7B-E76AF64D7308}" dt="2021-02-26T11:43:08.645" v="33" actId="207"/>
          <ac:spMkLst>
            <pc:docMk/>
            <pc:sldMk cId="1190650163" sldId="485"/>
            <ac:spMk id="3" creationId="{DEFB2529-9919-4930-996E-4D22D7ADED45}"/>
          </ac:spMkLst>
        </pc:spChg>
      </pc:sldChg>
      <pc:sldChg chg="addSp modSp mod modNotesTx">
        <pc:chgData name="Paul Tinkler" userId="bcebf29c-73c2-433d-80d2-6bad896374bf" providerId="ADAL" clId="{114EDE2B-751E-49B7-AB7B-E76AF64D7308}" dt="2021-02-26T11:48:56.895" v="472" actId="207"/>
        <pc:sldMkLst>
          <pc:docMk/>
          <pc:sldMk cId="435366475" sldId="487"/>
        </pc:sldMkLst>
        <pc:spChg chg="mod">
          <ac:chgData name="Paul Tinkler" userId="bcebf29c-73c2-433d-80d2-6bad896374bf" providerId="ADAL" clId="{114EDE2B-751E-49B7-AB7B-E76AF64D7308}" dt="2021-02-26T11:48:56.895" v="472" actId="207"/>
          <ac:spMkLst>
            <pc:docMk/>
            <pc:sldMk cId="435366475" sldId="487"/>
            <ac:spMk id="3" creationId="{DEFB2529-9919-4930-996E-4D22D7ADED45}"/>
          </ac:spMkLst>
        </pc:spChg>
        <pc:spChg chg="add mod">
          <ac:chgData name="Paul Tinkler" userId="bcebf29c-73c2-433d-80d2-6bad896374bf" providerId="ADAL" clId="{114EDE2B-751E-49B7-AB7B-E76AF64D7308}" dt="2021-02-26T11:45:42.815" v="57" actId="1076"/>
          <ac:spMkLst>
            <pc:docMk/>
            <pc:sldMk cId="435366475" sldId="487"/>
            <ac:spMk id="4" creationId="{1FE76AA3-E8CF-44F4-BD52-7AD9BB77888C}"/>
          </ac:spMkLst>
        </pc:spChg>
      </pc:sldChg>
      <pc:sldChg chg="addSp delSp modSp mod modAnim">
        <pc:chgData name="Paul Tinkler" userId="bcebf29c-73c2-433d-80d2-6bad896374bf" providerId="ADAL" clId="{114EDE2B-751E-49B7-AB7B-E76AF64D7308}" dt="2021-02-26T11:51:31.035" v="494" actId="14100"/>
        <pc:sldMkLst>
          <pc:docMk/>
          <pc:sldMk cId="3138341812" sldId="488"/>
        </pc:sldMkLst>
        <pc:spChg chg="mod">
          <ac:chgData name="Paul Tinkler" userId="bcebf29c-73c2-433d-80d2-6bad896374bf" providerId="ADAL" clId="{114EDE2B-751E-49B7-AB7B-E76AF64D7308}" dt="2021-02-26T11:49:59.550" v="485" actId="20577"/>
          <ac:spMkLst>
            <pc:docMk/>
            <pc:sldMk cId="3138341812" sldId="488"/>
            <ac:spMk id="3" creationId="{DEFB2529-9919-4930-996E-4D22D7ADED45}"/>
          </ac:spMkLst>
        </pc:spChg>
        <pc:spChg chg="add del mod">
          <ac:chgData name="Paul Tinkler" userId="bcebf29c-73c2-433d-80d2-6bad896374bf" providerId="ADAL" clId="{114EDE2B-751E-49B7-AB7B-E76AF64D7308}" dt="2021-02-26T11:51:23.825" v="492" actId="478"/>
          <ac:spMkLst>
            <pc:docMk/>
            <pc:sldMk cId="3138341812" sldId="488"/>
            <ac:spMk id="6" creationId="{E3CA341D-01CE-4CD8-A2E5-CBE454DB0976}"/>
          </ac:spMkLst>
        </pc:spChg>
        <pc:picChg chg="add mod">
          <ac:chgData name="Paul Tinkler" userId="bcebf29c-73c2-433d-80d2-6bad896374bf" providerId="ADAL" clId="{114EDE2B-751E-49B7-AB7B-E76AF64D7308}" dt="2021-02-26T11:51:31.035" v="494" actId="14100"/>
          <ac:picMkLst>
            <pc:docMk/>
            <pc:sldMk cId="3138341812" sldId="488"/>
            <ac:picMk id="5" creationId="{98BA3F73-C355-48FE-9190-6E7E1F15C733}"/>
          </ac:picMkLst>
        </pc:picChg>
      </pc:sldChg>
      <pc:sldChg chg="addSp modSp mod">
        <pc:chgData name="Paul Tinkler" userId="bcebf29c-73c2-433d-80d2-6bad896374bf" providerId="ADAL" clId="{114EDE2B-751E-49B7-AB7B-E76AF64D7308}" dt="2021-02-26T11:52:32.185" v="509" actId="1076"/>
        <pc:sldMkLst>
          <pc:docMk/>
          <pc:sldMk cId="3698028771" sldId="489"/>
        </pc:sldMkLst>
        <pc:spChg chg="mod">
          <ac:chgData name="Paul Tinkler" userId="bcebf29c-73c2-433d-80d2-6bad896374bf" providerId="ADAL" clId="{114EDE2B-751E-49B7-AB7B-E76AF64D7308}" dt="2021-02-26T11:51:47.355" v="495" actId="207"/>
          <ac:spMkLst>
            <pc:docMk/>
            <pc:sldMk cId="3698028771" sldId="489"/>
            <ac:spMk id="2" creationId="{61A7AE8F-C098-4EA1-8F3E-3791F6DA469D}"/>
          </ac:spMkLst>
        </pc:spChg>
        <pc:spChg chg="add mod">
          <ac:chgData name="Paul Tinkler" userId="bcebf29c-73c2-433d-80d2-6bad896374bf" providerId="ADAL" clId="{114EDE2B-751E-49B7-AB7B-E76AF64D7308}" dt="2021-02-26T11:52:32.185" v="509" actId="1076"/>
          <ac:spMkLst>
            <pc:docMk/>
            <pc:sldMk cId="3698028771" sldId="489"/>
            <ac:spMk id="3" creationId="{7ADC3AFF-46D4-45A1-98DD-D04483C29DDD}"/>
          </ac:spMkLst>
        </pc:spChg>
        <pc:spChg chg="mod">
          <ac:chgData name="Paul Tinkler" userId="bcebf29c-73c2-433d-80d2-6bad896374bf" providerId="ADAL" clId="{114EDE2B-751E-49B7-AB7B-E76AF64D7308}" dt="2021-02-26T11:51:55.425" v="496" actId="207"/>
          <ac:spMkLst>
            <pc:docMk/>
            <pc:sldMk cId="3698028771" sldId="489"/>
            <ac:spMk id="4" creationId="{CF0E7185-EEF8-4E06-9392-6DBA9744B607}"/>
          </ac:spMkLst>
        </pc:spChg>
      </pc:sldChg>
      <pc:sldChg chg="modNotesTx">
        <pc:chgData name="Paul Tinkler" userId="bcebf29c-73c2-433d-80d2-6bad896374bf" providerId="ADAL" clId="{114EDE2B-751E-49B7-AB7B-E76AF64D7308}" dt="2021-03-02T11:43:55.073" v="1089" actId="6549"/>
        <pc:sldMkLst>
          <pc:docMk/>
          <pc:sldMk cId="298043244" sldId="490"/>
        </pc:sldMkLst>
      </pc:sldChg>
      <pc:sldChg chg="modNotesTx">
        <pc:chgData name="Paul Tinkler" userId="bcebf29c-73c2-433d-80d2-6bad896374bf" providerId="ADAL" clId="{114EDE2B-751E-49B7-AB7B-E76AF64D7308}" dt="2021-02-26T11:53:31.055" v="511" actId="113"/>
        <pc:sldMkLst>
          <pc:docMk/>
          <pc:sldMk cId="1093187844" sldId="491"/>
        </pc:sldMkLst>
      </pc:sldChg>
      <pc:sldChg chg="addSp delSp modSp mod">
        <pc:chgData name="Paul Tinkler" userId="bcebf29c-73c2-433d-80d2-6bad896374bf" providerId="ADAL" clId="{114EDE2B-751E-49B7-AB7B-E76AF64D7308}" dt="2021-02-26T11:56:11.540" v="520" actId="14100"/>
        <pc:sldMkLst>
          <pc:docMk/>
          <pc:sldMk cId="279590369" sldId="492"/>
        </pc:sldMkLst>
        <pc:spChg chg="add del mod">
          <ac:chgData name="Paul Tinkler" userId="bcebf29c-73c2-433d-80d2-6bad896374bf" providerId="ADAL" clId="{114EDE2B-751E-49B7-AB7B-E76AF64D7308}" dt="2021-02-26T11:54:55.655" v="515" actId="478"/>
          <ac:spMkLst>
            <pc:docMk/>
            <pc:sldMk cId="279590369" sldId="492"/>
            <ac:spMk id="6" creationId="{92F02675-C9A9-4145-B30E-8AE599960727}"/>
          </ac:spMkLst>
        </pc:spChg>
        <pc:graphicFrameChg chg="mod">
          <ac:chgData name="Paul Tinkler" userId="bcebf29c-73c2-433d-80d2-6bad896374bf" providerId="ADAL" clId="{114EDE2B-751E-49B7-AB7B-E76AF64D7308}" dt="2021-02-26T11:56:11.540" v="520" actId="14100"/>
          <ac:graphicFrameMkLst>
            <pc:docMk/>
            <pc:sldMk cId="279590369" sldId="492"/>
            <ac:graphicFrameMk id="4" creationId="{9D0C5F95-901F-441E-8B85-209C7CD17734}"/>
          </ac:graphicFrameMkLst>
        </pc:graphicFrameChg>
        <pc:picChg chg="add mod">
          <ac:chgData name="Paul Tinkler" userId="bcebf29c-73c2-433d-80d2-6bad896374bf" providerId="ADAL" clId="{114EDE2B-751E-49B7-AB7B-E76AF64D7308}" dt="2021-02-26T11:55:04.275" v="517" actId="1076"/>
          <ac:picMkLst>
            <pc:docMk/>
            <pc:sldMk cId="279590369" sldId="492"/>
            <ac:picMk id="5" creationId="{C55024B2-E2C3-407A-B413-6A37E2258D5D}"/>
          </ac:picMkLst>
        </pc:picChg>
      </pc:sldChg>
      <pc:sldChg chg="modSp mod modAnim modNotesTx">
        <pc:chgData name="Paul Tinkler" userId="bcebf29c-73c2-433d-80d2-6bad896374bf" providerId="ADAL" clId="{114EDE2B-751E-49B7-AB7B-E76AF64D7308}" dt="2021-02-26T12:02:25.684" v="916" actId="113"/>
        <pc:sldMkLst>
          <pc:docMk/>
          <pc:sldMk cId="3760020905" sldId="493"/>
        </pc:sldMkLst>
        <pc:spChg chg="mod">
          <ac:chgData name="Paul Tinkler" userId="bcebf29c-73c2-433d-80d2-6bad896374bf" providerId="ADAL" clId="{114EDE2B-751E-49B7-AB7B-E76AF64D7308}" dt="2021-02-26T11:59:07.825" v="537" actId="255"/>
          <ac:spMkLst>
            <pc:docMk/>
            <pc:sldMk cId="3760020905" sldId="493"/>
            <ac:spMk id="5" creationId="{8D90E44B-89E8-4B10-86A5-74F725B35B7B}"/>
          </ac:spMkLst>
        </pc:spChg>
      </pc:sldChg>
      <pc:sldChg chg="modSp mod">
        <pc:chgData name="Paul Tinkler" userId="bcebf29c-73c2-433d-80d2-6bad896374bf" providerId="ADAL" clId="{114EDE2B-751E-49B7-AB7B-E76AF64D7308}" dt="2021-02-26T12:03:05.809" v="921" actId="1076"/>
        <pc:sldMkLst>
          <pc:docMk/>
          <pc:sldMk cId="3058219016" sldId="494"/>
        </pc:sldMkLst>
        <pc:spChg chg="mod">
          <ac:chgData name="Paul Tinkler" userId="bcebf29c-73c2-433d-80d2-6bad896374bf" providerId="ADAL" clId="{114EDE2B-751E-49B7-AB7B-E76AF64D7308}" dt="2021-02-26T12:03:05.809" v="921" actId="1076"/>
          <ac:spMkLst>
            <pc:docMk/>
            <pc:sldMk cId="3058219016" sldId="494"/>
            <ac:spMk id="3" creationId="{DEFB2529-9919-4930-996E-4D22D7ADED45}"/>
          </ac:spMkLst>
        </pc:spChg>
      </pc:sldChg>
      <pc:sldChg chg="del">
        <pc:chgData name="Paul Tinkler" userId="bcebf29c-73c2-433d-80d2-6bad896374bf" providerId="ADAL" clId="{114EDE2B-751E-49B7-AB7B-E76AF64D7308}" dt="2021-02-26T12:03:38.184" v="929" actId="47"/>
        <pc:sldMkLst>
          <pc:docMk/>
          <pc:sldMk cId="2492739428" sldId="495"/>
        </pc:sldMkLst>
      </pc:sldChg>
      <pc:sldChg chg="del">
        <pc:chgData name="Paul Tinkler" userId="bcebf29c-73c2-433d-80d2-6bad896374bf" providerId="ADAL" clId="{114EDE2B-751E-49B7-AB7B-E76AF64D7308}" dt="2021-02-26T12:03:39.744" v="930" actId="47"/>
        <pc:sldMkLst>
          <pc:docMk/>
          <pc:sldMk cId="246430856" sldId="496"/>
        </pc:sldMkLst>
      </pc:sldChg>
      <pc:sldChg chg="del">
        <pc:chgData name="Paul Tinkler" userId="bcebf29c-73c2-433d-80d2-6bad896374bf" providerId="ADAL" clId="{114EDE2B-751E-49B7-AB7B-E76AF64D7308}" dt="2021-02-26T12:03:40.649" v="931" actId="47"/>
        <pc:sldMkLst>
          <pc:docMk/>
          <pc:sldMk cId="166415533" sldId="497"/>
        </pc:sldMkLst>
      </pc:sldChg>
      <pc:sldChg chg="del">
        <pc:chgData name="Paul Tinkler" userId="bcebf29c-73c2-433d-80d2-6bad896374bf" providerId="ADAL" clId="{114EDE2B-751E-49B7-AB7B-E76AF64D7308}" dt="2021-02-26T12:03:41.409" v="932" actId="47"/>
        <pc:sldMkLst>
          <pc:docMk/>
          <pc:sldMk cId="2150700026" sldId="498"/>
        </pc:sldMkLst>
      </pc:sldChg>
      <pc:sldChg chg="del">
        <pc:chgData name="Paul Tinkler" userId="bcebf29c-73c2-433d-80d2-6bad896374bf" providerId="ADAL" clId="{114EDE2B-751E-49B7-AB7B-E76AF64D7308}" dt="2021-02-26T12:03:42.274" v="933" actId="47"/>
        <pc:sldMkLst>
          <pc:docMk/>
          <pc:sldMk cId="2801462602" sldId="499"/>
        </pc:sldMkLst>
      </pc:sldChg>
      <pc:sldChg chg="del">
        <pc:chgData name="Paul Tinkler" userId="bcebf29c-73c2-433d-80d2-6bad896374bf" providerId="ADAL" clId="{114EDE2B-751E-49B7-AB7B-E76AF64D7308}" dt="2021-02-26T12:03:43.099" v="934" actId="47"/>
        <pc:sldMkLst>
          <pc:docMk/>
          <pc:sldMk cId="2281140443" sldId="500"/>
        </pc:sldMkLst>
      </pc:sldChg>
      <pc:sldChg chg="del">
        <pc:chgData name="Paul Tinkler" userId="bcebf29c-73c2-433d-80d2-6bad896374bf" providerId="ADAL" clId="{114EDE2B-751E-49B7-AB7B-E76AF64D7308}" dt="2021-02-26T12:03:44.024" v="935" actId="47"/>
        <pc:sldMkLst>
          <pc:docMk/>
          <pc:sldMk cId="202769773" sldId="501"/>
        </pc:sldMkLst>
      </pc:sldChg>
      <pc:sldChg chg="del">
        <pc:chgData name="Paul Tinkler" userId="bcebf29c-73c2-433d-80d2-6bad896374bf" providerId="ADAL" clId="{114EDE2B-751E-49B7-AB7B-E76AF64D7308}" dt="2021-02-26T12:11:15.659" v="941" actId="47"/>
        <pc:sldMkLst>
          <pc:docMk/>
          <pc:sldMk cId="585903619" sldId="502"/>
        </pc:sldMkLst>
      </pc:sldChg>
      <pc:sldChg chg="del">
        <pc:chgData name="Paul Tinkler" userId="bcebf29c-73c2-433d-80d2-6bad896374bf" providerId="ADAL" clId="{114EDE2B-751E-49B7-AB7B-E76AF64D7308}" dt="2021-02-26T11:41:55.135" v="25" actId="47"/>
        <pc:sldMkLst>
          <pc:docMk/>
          <pc:sldMk cId="3160641655" sldId="503"/>
        </pc:sldMkLst>
      </pc:sldChg>
      <pc:sldChg chg="del">
        <pc:chgData name="Paul Tinkler" userId="bcebf29c-73c2-433d-80d2-6bad896374bf" providerId="ADAL" clId="{114EDE2B-751E-49B7-AB7B-E76AF64D7308}" dt="2021-02-26T11:41:57.359" v="26" actId="47"/>
        <pc:sldMkLst>
          <pc:docMk/>
          <pc:sldMk cId="540781401" sldId="504"/>
        </pc:sldMkLst>
      </pc:sldChg>
      <pc:sldChg chg="del">
        <pc:chgData name="Paul Tinkler" userId="bcebf29c-73c2-433d-80d2-6bad896374bf" providerId="ADAL" clId="{114EDE2B-751E-49B7-AB7B-E76AF64D7308}" dt="2021-02-26T11:41:46.215" v="19" actId="47"/>
        <pc:sldMkLst>
          <pc:docMk/>
          <pc:sldMk cId="253566743" sldId="505"/>
        </pc:sldMkLst>
      </pc:sldChg>
      <pc:sldChg chg="del">
        <pc:chgData name="Paul Tinkler" userId="bcebf29c-73c2-433d-80d2-6bad896374bf" providerId="ADAL" clId="{114EDE2B-751E-49B7-AB7B-E76AF64D7308}" dt="2021-02-26T11:41:47.680" v="20" actId="47"/>
        <pc:sldMkLst>
          <pc:docMk/>
          <pc:sldMk cId="1032516771" sldId="506"/>
        </pc:sldMkLst>
      </pc:sldChg>
      <pc:sldChg chg="del">
        <pc:chgData name="Paul Tinkler" userId="bcebf29c-73c2-433d-80d2-6bad896374bf" providerId="ADAL" clId="{114EDE2B-751E-49B7-AB7B-E76AF64D7308}" dt="2021-02-26T11:41:43.461" v="16" actId="47"/>
        <pc:sldMkLst>
          <pc:docMk/>
          <pc:sldMk cId="4137953610" sldId="507"/>
        </pc:sldMkLst>
      </pc:sldChg>
      <pc:sldChg chg="del">
        <pc:chgData name="Paul Tinkler" userId="bcebf29c-73c2-433d-80d2-6bad896374bf" providerId="ADAL" clId="{114EDE2B-751E-49B7-AB7B-E76AF64D7308}" dt="2021-02-26T11:41:57.971" v="27" actId="47"/>
        <pc:sldMkLst>
          <pc:docMk/>
          <pc:sldMk cId="3567287148" sldId="508"/>
        </pc:sldMkLst>
      </pc:sldChg>
      <pc:sldChg chg="del">
        <pc:chgData name="Paul Tinkler" userId="bcebf29c-73c2-433d-80d2-6bad896374bf" providerId="ADAL" clId="{114EDE2B-751E-49B7-AB7B-E76AF64D7308}" dt="2021-02-26T11:41:59.486" v="28" actId="47"/>
        <pc:sldMkLst>
          <pc:docMk/>
          <pc:sldMk cId="3444066690" sldId="50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9E242E-437D-4EFF-9FCD-FFB85571BF7B}" type="doc">
      <dgm:prSet loTypeId="urn:microsoft.com/office/officeart/2005/8/layout/process1" loCatId="process" qsTypeId="urn:microsoft.com/office/officeart/2005/8/quickstyle/simple1" qsCatId="simple" csTypeId="urn:microsoft.com/office/officeart/2005/8/colors/accent1_2" csCatId="accent1" phldr="1"/>
      <dgm:spPr/>
    </dgm:pt>
    <dgm:pt modelId="{4083CD2B-9678-4DAC-9D65-4AA68DF91707}">
      <dgm:prSet phldrT="[Text]"/>
      <dgm:spPr/>
      <dgm:t>
        <a:bodyPr/>
        <a:lstStyle/>
        <a:p>
          <a:r>
            <a:rPr lang="en-GB" dirty="0"/>
            <a:t>Support the organisation</a:t>
          </a:r>
          <a:endParaRPr lang="en-US" dirty="0"/>
        </a:p>
      </dgm:t>
    </dgm:pt>
    <dgm:pt modelId="{6B236575-B89A-4D34-B864-929126EADE6A}" type="parTrans" cxnId="{3812F07D-6716-412B-8EEF-3C71677FB02A}">
      <dgm:prSet/>
      <dgm:spPr/>
      <dgm:t>
        <a:bodyPr/>
        <a:lstStyle/>
        <a:p>
          <a:endParaRPr lang="en-US"/>
        </a:p>
      </dgm:t>
    </dgm:pt>
    <dgm:pt modelId="{52A31C69-46A9-4887-9945-27B6251EFD0E}" type="sibTrans" cxnId="{3812F07D-6716-412B-8EEF-3C71677FB02A}">
      <dgm:prSet/>
      <dgm:spPr/>
      <dgm:t>
        <a:bodyPr/>
        <a:lstStyle/>
        <a:p>
          <a:endParaRPr lang="en-US"/>
        </a:p>
      </dgm:t>
    </dgm:pt>
    <dgm:pt modelId="{ABD78CFB-7EAF-49EA-8479-AA9D52A19BDB}">
      <dgm:prSet phldrT="[Text]">
        <dgm:style>
          <a:lnRef idx="0">
            <a:schemeClr val="accent4"/>
          </a:lnRef>
          <a:fillRef idx="3">
            <a:schemeClr val="accent4"/>
          </a:fillRef>
          <a:effectRef idx="3">
            <a:schemeClr val="accent4"/>
          </a:effectRef>
          <a:fontRef idx="minor">
            <a:schemeClr val="lt1"/>
          </a:fontRef>
        </dgm:style>
      </dgm:prSet>
      <dgm:spPr>
        <a:solidFill>
          <a:schemeClr val="bg2">
            <a:lumMod val="75000"/>
          </a:schemeClr>
        </a:solidFill>
      </dgm:spPr>
      <dgm:t>
        <a:bodyPr/>
        <a:lstStyle/>
        <a:p>
          <a:r>
            <a:rPr lang="en-GB" dirty="0"/>
            <a:t>Values that are being lived already within the organisation</a:t>
          </a:r>
          <a:endParaRPr lang="en-US" dirty="0"/>
        </a:p>
      </dgm:t>
    </dgm:pt>
    <dgm:pt modelId="{714770C7-9AC3-4F1C-BE91-F2A9FD1B4C3B}" type="parTrans" cxnId="{94DEB817-3C6E-43CF-9B8A-E343C68A9C8D}">
      <dgm:prSet/>
      <dgm:spPr/>
      <dgm:t>
        <a:bodyPr/>
        <a:lstStyle/>
        <a:p>
          <a:endParaRPr lang="en-US"/>
        </a:p>
      </dgm:t>
    </dgm:pt>
    <dgm:pt modelId="{8F29D227-113D-4EAC-A8B1-EE9924388F92}" type="sibTrans" cxnId="{94DEB817-3C6E-43CF-9B8A-E343C68A9C8D}">
      <dgm:prSet/>
      <dgm:spPr/>
      <dgm:t>
        <a:bodyPr/>
        <a:lstStyle/>
        <a:p>
          <a:endParaRPr lang="en-US"/>
        </a:p>
      </dgm:t>
    </dgm:pt>
    <dgm:pt modelId="{C9148912-ADD1-40EC-A233-A99350FEF383}">
      <dgm:prSet phldrT="[Text]">
        <dgm:style>
          <a:lnRef idx="1">
            <a:schemeClr val="accent5"/>
          </a:lnRef>
          <a:fillRef idx="3">
            <a:schemeClr val="accent5"/>
          </a:fillRef>
          <a:effectRef idx="2">
            <a:schemeClr val="accent5"/>
          </a:effectRef>
          <a:fontRef idx="minor">
            <a:schemeClr val="lt1"/>
          </a:fontRef>
        </dgm:style>
      </dgm:prSet>
      <dgm:spPr/>
      <dgm:t>
        <a:bodyPr/>
        <a:lstStyle/>
        <a:p>
          <a:r>
            <a:rPr lang="en-GB" dirty="0"/>
            <a:t>Tested and tried to build ownership / relationship</a:t>
          </a:r>
          <a:endParaRPr lang="en-US" dirty="0"/>
        </a:p>
      </dgm:t>
    </dgm:pt>
    <dgm:pt modelId="{84464018-F9A9-419C-BD92-025B3E11D190}" type="parTrans" cxnId="{A9BE070D-1B71-48D2-87A4-06FF7DA84BB9}">
      <dgm:prSet/>
      <dgm:spPr/>
      <dgm:t>
        <a:bodyPr/>
        <a:lstStyle/>
        <a:p>
          <a:endParaRPr lang="en-US"/>
        </a:p>
      </dgm:t>
    </dgm:pt>
    <dgm:pt modelId="{56393201-2057-4AFA-B494-20389B0821DA}" type="sibTrans" cxnId="{A9BE070D-1B71-48D2-87A4-06FF7DA84BB9}">
      <dgm:prSet/>
      <dgm:spPr/>
      <dgm:t>
        <a:bodyPr/>
        <a:lstStyle/>
        <a:p>
          <a:endParaRPr lang="en-US"/>
        </a:p>
      </dgm:t>
    </dgm:pt>
    <dgm:pt modelId="{D51581FF-C604-4CDB-92DB-32D416202B60}">
      <dgm:prSet phldrT="[Text]">
        <dgm:style>
          <a:lnRef idx="0">
            <a:schemeClr val="accent2"/>
          </a:lnRef>
          <a:fillRef idx="3">
            <a:schemeClr val="accent2"/>
          </a:fillRef>
          <a:effectRef idx="3">
            <a:schemeClr val="accent2"/>
          </a:effectRef>
          <a:fontRef idx="minor">
            <a:schemeClr val="lt1"/>
          </a:fontRef>
        </dgm:style>
      </dgm:prSet>
      <dgm:spPr>
        <a:solidFill>
          <a:srgbClr val="002060"/>
        </a:solidFill>
      </dgm:spPr>
      <dgm:t>
        <a:bodyPr/>
        <a:lstStyle/>
        <a:p>
          <a:r>
            <a:rPr lang="en-GB" dirty="0"/>
            <a:t>Staff engage with the organisation's values (by discussing, challenging, influencing, fleshing it out)</a:t>
          </a:r>
          <a:endParaRPr lang="en-US" dirty="0"/>
        </a:p>
      </dgm:t>
    </dgm:pt>
    <dgm:pt modelId="{7CADD92A-9882-4DD6-8581-4F881A96DED7}" type="parTrans" cxnId="{B3B3888B-0BF1-43F2-A0D5-7077FB327CB2}">
      <dgm:prSet/>
      <dgm:spPr/>
      <dgm:t>
        <a:bodyPr/>
        <a:lstStyle/>
        <a:p>
          <a:endParaRPr lang="en-US"/>
        </a:p>
      </dgm:t>
    </dgm:pt>
    <dgm:pt modelId="{E16F8449-1AA9-4ABF-89C3-CD565C62494F}" type="sibTrans" cxnId="{B3B3888B-0BF1-43F2-A0D5-7077FB327CB2}">
      <dgm:prSet/>
      <dgm:spPr/>
      <dgm:t>
        <a:bodyPr/>
        <a:lstStyle/>
        <a:p>
          <a:endParaRPr lang="en-US"/>
        </a:p>
      </dgm:t>
    </dgm:pt>
    <dgm:pt modelId="{CF064144-78E3-4618-9D37-E6645726477B}" type="pres">
      <dgm:prSet presAssocID="{D19E242E-437D-4EFF-9FCD-FFB85571BF7B}" presName="Name0" presStyleCnt="0">
        <dgm:presLayoutVars>
          <dgm:dir/>
          <dgm:resizeHandles val="exact"/>
        </dgm:presLayoutVars>
      </dgm:prSet>
      <dgm:spPr/>
    </dgm:pt>
    <dgm:pt modelId="{8E071179-2B5C-45CD-91B2-2A3660C9F8BC}" type="pres">
      <dgm:prSet presAssocID="{4083CD2B-9678-4DAC-9D65-4AA68DF91707}" presName="node" presStyleLbl="node1" presStyleIdx="0" presStyleCnt="4">
        <dgm:presLayoutVars>
          <dgm:bulletEnabled val="1"/>
        </dgm:presLayoutVars>
      </dgm:prSet>
      <dgm:spPr/>
    </dgm:pt>
    <dgm:pt modelId="{EE17AA14-5E21-4919-97E9-FDC9D1AC58BA}" type="pres">
      <dgm:prSet presAssocID="{52A31C69-46A9-4887-9945-27B6251EFD0E}" presName="sibTrans" presStyleLbl="sibTrans2D1" presStyleIdx="0" presStyleCnt="3"/>
      <dgm:spPr/>
    </dgm:pt>
    <dgm:pt modelId="{004B9634-C8C2-4007-88C5-A7B5176DEEEC}" type="pres">
      <dgm:prSet presAssocID="{52A31C69-46A9-4887-9945-27B6251EFD0E}" presName="connectorText" presStyleLbl="sibTrans2D1" presStyleIdx="0" presStyleCnt="3"/>
      <dgm:spPr/>
    </dgm:pt>
    <dgm:pt modelId="{DF2640E3-C874-431E-8540-EF76543036CF}" type="pres">
      <dgm:prSet presAssocID="{ABD78CFB-7EAF-49EA-8479-AA9D52A19BDB}" presName="node" presStyleLbl="node1" presStyleIdx="1" presStyleCnt="4">
        <dgm:presLayoutVars>
          <dgm:bulletEnabled val="1"/>
        </dgm:presLayoutVars>
      </dgm:prSet>
      <dgm:spPr/>
    </dgm:pt>
    <dgm:pt modelId="{1F92E800-A4CF-44B8-AD67-77D7B4AE9B50}" type="pres">
      <dgm:prSet presAssocID="{8F29D227-113D-4EAC-A8B1-EE9924388F92}" presName="sibTrans" presStyleLbl="sibTrans2D1" presStyleIdx="1" presStyleCnt="3"/>
      <dgm:spPr/>
    </dgm:pt>
    <dgm:pt modelId="{77A97117-C036-4BFE-BFBC-77FE6FED6B01}" type="pres">
      <dgm:prSet presAssocID="{8F29D227-113D-4EAC-A8B1-EE9924388F92}" presName="connectorText" presStyleLbl="sibTrans2D1" presStyleIdx="1" presStyleCnt="3"/>
      <dgm:spPr/>
    </dgm:pt>
    <dgm:pt modelId="{FB4F108B-FF5E-4EF5-8149-A622899FA9BC}" type="pres">
      <dgm:prSet presAssocID="{C9148912-ADD1-40EC-A233-A99350FEF383}" presName="node" presStyleLbl="node1" presStyleIdx="2" presStyleCnt="4">
        <dgm:presLayoutVars>
          <dgm:bulletEnabled val="1"/>
        </dgm:presLayoutVars>
      </dgm:prSet>
      <dgm:spPr/>
    </dgm:pt>
    <dgm:pt modelId="{9DCB639D-2030-476E-A805-0ABD1C75BBF2}" type="pres">
      <dgm:prSet presAssocID="{56393201-2057-4AFA-B494-20389B0821DA}" presName="sibTrans" presStyleLbl="sibTrans2D1" presStyleIdx="2" presStyleCnt="3"/>
      <dgm:spPr/>
    </dgm:pt>
    <dgm:pt modelId="{A072717E-1FD7-4435-88EC-264F80DAB86C}" type="pres">
      <dgm:prSet presAssocID="{56393201-2057-4AFA-B494-20389B0821DA}" presName="connectorText" presStyleLbl="sibTrans2D1" presStyleIdx="2" presStyleCnt="3"/>
      <dgm:spPr/>
    </dgm:pt>
    <dgm:pt modelId="{AF68716C-BEED-4354-B342-24996FBD3A9B}" type="pres">
      <dgm:prSet presAssocID="{D51581FF-C604-4CDB-92DB-32D416202B60}" presName="node" presStyleLbl="node1" presStyleIdx="3" presStyleCnt="4">
        <dgm:presLayoutVars>
          <dgm:bulletEnabled val="1"/>
        </dgm:presLayoutVars>
      </dgm:prSet>
      <dgm:spPr/>
    </dgm:pt>
  </dgm:ptLst>
  <dgm:cxnLst>
    <dgm:cxn modelId="{54DE2D09-DF88-4693-934A-3D2E621FDA8B}" type="presOf" srcId="{C9148912-ADD1-40EC-A233-A99350FEF383}" destId="{FB4F108B-FF5E-4EF5-8149-A622899FA9BC}" srcOrd="0" destOrd="0" presId="urn:microsoft.com/office/officeart/2005/8/layout/process1"/>
    <dgm:cxn modelId="{489AF80C-21C1-493F-B9D3-D8DFA31323A2}" type="presOf" srcId="{D51581FF-C604-4CDB-92DB-32D416202B60}" destId="{AF68716C-BEED-4354-B342-24996FBD3A9B}" srcOrd="0" destOrd="0" presId="urn:microsoft.com/office/officeart/2005/8/layout/process1"/>
    <dgm:cxn modelId="{A9BE070D-1B71-48D2-87A4-06FF7DA84BB9}" srcId="{D19E242E-437D-4EFF-9FCD-FFB85571BF7B}" destId="{C9148912-ADD1-40EC-A233-A99350FEF383}" srcOrd="2" destOrd="0" parTransId="{84464018-F9A9-419C-BD92-025B3E11D190}" sibTransId="{56393201-2057-4AFA-B494-20389B0821DA}"/>
    <dgm:cxn modelId="{94DEB817-3C6E-43CF-9B8A-E343C68A9C8D}" srcId="{D19E242E-437D-4EFF-9FCD-FFB85571BF7B}" destId="{ABD78CFB-7EAF-49EA-8479-AA9D52A19BDB}" srcOrd="1" destOrd="0" parTransId="{714770C7-9AC3-4F1C-BE91-F2A9FD1B4C3B}" sibTransId="{8F29D227-113D-4EAC-A8B1-EE9924388F92}"/>
    <dgm:cxn modelId="{0488243A-ED01-47FC-99EC-164ED3B1D53C}" type="presOf" srcId="{ABD78CFB-7EAF-49EA-8479-AA9D52A19BDB}" destId="{DF2640E3-C874-431E-8540-EF76543036CF}" srcOrd="0" destOrd="0" presId="urn:microsoft.com/office/officeart/2005/8/layout/process1"/>
    <dgm:cxn modelId="{15B25242-AEA9-4778-80A2-A7CB04C278C6}" type="presOf" srcId="{8F29D227-113D-4EAC-A8B1-EE9924388F92}" destId="{77A97117-C036-4BFE-BFBC-77FE6FED6B01}" srcOrd="1" destOrd="0" presId="urn:microsoft.com/office/officeart/2005/8/layout/process1"/>
    <dgm:cxn modelId="{AA5CB444-BFFF-4F7C-9E11-FC641947B47F}" type="presOf" srcId="{52A31C69-46A9-4887-9945-27B6251EFD0E}" destId="{004B9634-C8C2-4007-88C5-A7B5176DEEEC}" srcOrd="1" destOrd="0" presId="urn:microsoft.com/office/officeart/2005/8/layout/process1"/>
    <dgm:cxn modelId="{D11A8A4A-6C2D-4A80-8846-F14CFDD4C2F9}" type="presOf" srcId="{56393201-2057-4AFA-B494-20389B0821DA}" destId="{9DCB639D-2030-476E-A805-0ABD1C75BBF2}" srcOrd="0" destOrd="0" presId="urn:microsoft.com/office/officeart/2005/8/layout/process1"/>
    <dgm:cxn modelId="{217C0C4B-C64A-4106-9FB8-6202AB9B8DC9}" type="presOf" srcId="{52A31C69-46A9-4887-9945-27B6251EFD0E}" destId="{EE17AA14-5E21-4919-97E9-FDC9D1AC58BA}" srcOrd="0" destOrd="0" presId="urn:microsoft.com/office/officeart/2005/8/layout/process1"/>
    <dgm:cxn modelId="{2447C974-5316-46F5-B3E6-98C5A5569AD9}" type="presOf" srcId="{8F29D227-113D-4EAC-A8B1-EE9924388F92}" destId="{1F92E800-A4CF-44B8-AD67-77D7B4AE9B50}" srcOrd="0" destOrd="0" presId="urn:microsoft.com/office/officeart/2005/8/layout/process1"/>
    <dgm:cxn modelId="{3812F07D-6716-412B-8EEF-3C71677FB02A}" srcId="{D19E242E-437D-4EFF-9FCD-FFB85571BF7B}" destId="{4083CD2B-9678-4DAC-9D65-4AA68DF91707}" srcOrd="0" destOrd="0" parTransId="{6B236575-B89A-4D34-B864-929126EADE6A}" sibTransId="{52A31C69-46A9-4887-9945-27B6251EFD0E}"/>
    <dgm:cxn modelId="{B3B3888B-0BF1-43F2-A0D5-7077FB327CB2}" srcId="{D19E242E-437D-4EFF-9FCD-FFB85571BF7B}" destId="{D51581FF-C604-4CDB-92DB-32D416202B60}" srcOrd="3" destOrd="0" parTransId="{7CADD92A-9882-4DD6-8581-4F881A96DED7}" sibTransId="{E16F8449-1AA9-4ABF-89C3-CD565C62494F}"/>
    <dgm:cxn modelId="{4ABD8BDA-9276-4530-B193-C257264E3555}" type="presOf" srcId="{D19E242E-437D-4EFF-9FCD-FFB85571BF7B}" destId="{CF064144-78E3-4618-9D37-E6645726477B}" srcOrd="0" destOrd="0" presId="urn:microsoft.com/office/officeart/2005/8/layout/process1"/>
    <dgm:cxn modelId="{BEE862FA-BD58-47A8-88CB-09BDE4310495}" type="presOf" srcId="{4083CD2B-9678-4DAC-9D65-4AA68DF91707}" destId="{8E071179-2B5C-45CD-91B2-2A3660C9F8BC}" srcOrd="0" destOrd="0" presId="urn:microsoft.com/office/officeart/2005/8/layout/process1"/>
    <dgm:cxn modelId="{43AB2EFE-EE34-4AD2-A0EA-47BCAE52FA62}" type="presOf" srcId="{56393201-2057-4AFA-B494-20389B0821DA}" destId="{A072717E-1FD7-4435-88EC-264F80DAB86C}" srcOrd="1" destOrd="0" presId="urn:microsoft.com/office/officeart/2005/8/layout/process1"/>
    <dgm:cxn modelId="{02CDD9F1-EC7B-40C8-9032-907D169ED2E6}" type="presParOf" srcId="{CF064144-78E3-4618-9D37-E6645726477B}" destId="{8E071179-2B5C-45CD-91B2-2A3660C9F8BC}" srcOrd="0" destOrd="0" presId="urn:microsoft.com/office/officeart/2005/8/layout/process1"/>
    <dgm:cxn modelId="{4AF6B9A5-CEFE-4E3B-9B99-77781F3C8FC8}" type="presParOf" srcId="{CF064144-78E3-4618-9D37-E6645726477B}" destId="{EE17AA14-5E21-4919-97E9-FDC9D1AC58BA}" srcOrd="1" destOrd="0" presId="urn:microsoft.com/office/officeart/2005/8/layout/process1"/>
    <dgm:cxn modelId="{F7DB7EAA-AE0F-4318-A557-A0D3A319995E}" type="presParOf" srcId="{EE17AA14-5E21-4919-97E9-FDC9D1AC58BA}" destId="{004B9634-C8C2-4007-88C5-A7B5176DEEEC}" srcOrd="0" destOrd="0" presId="urn:microsoft.com/office/officeart/2005/8/layout/process1"/>
    <dgm:cxn modelId="{5CC7C064-2C5B-47F5-BC98-7FBC132C6709}" type="presParOf" srcId="{CF064144-78E3-4618-9D37-E6645726477B}" destId="{DF2640E3-C874-431E-8540-EF76543036CF}" srcOrd="2" destOrd="0" presId="urn:microsoft.com/office/officeart/2005/8/layout/process1"/>
    <dgm:cxn modelId="{B2595C1C-BE58-4512-AAE8-883F9DE32C1B}" type="presParOf" srcId="{CF064144-78E3-4618-9D37-E6645726477B}" destId="{1F92E800-A4CF-44B8-AD67-77D7B4AE9B50}" srcOrd="3" destOrd="0" presId="urn:microsoft.com/office/officeart/2005/8/layout/process1"/>
    <dgm:cxn modelId="{3556F11D-E395-4B84-B4DC-CFDD3ED6B9BD}" type="presParOf" srcId="{1F92E800-A4CF-44B8-AD67-77D7B4AE9B50}" destId="{77A97117-C036-4BFE-BFBC-77FE6FED6B01}" srcOrd="0" destOrd="0" presId="urn:microsoft.com/office/officeart/2005/8/layout/process1"/>
    <dgm:cxn modelId="{81F2CE4E-B1B7-4B59-A447-669B756262A3}" type="presParOf" srcId="{CF064144-78E3-4618-9D37-E6645726477B}" destId="{FB4F108B-FF5E-4EF5-8149-A622899FA9BC}" srcOrd="4" destOrd="0" presId="urn:microsoft.com/office/officeart/2005/8/layout/process1"/>
    <dgm:cxn modelId="{9B513139-03A7-46C0-BF34-5822EE7784C5}" type="presParOf" srcId="{CF064144-78E3-4618-9D37-E6645726477B}" destId="{9DCB639D-2030-476E-A805-0ABD1C75BBF2}" srcOrd="5" destOrd="0" presId="urn:microsoft.com/office/officeart/2005/8/layout/process1"/>
    <dgm:cxn modelId="{587B9D46-F2DC-455E-A679-622080DC349B}" type="presParOf" srcId="{9DCB639D-2030-476E-A805-0ABD1C75BBF2}" destId="{A072717E-1FD7-4435-88EC-264F80DAB86C}" srcOrd="0" destOrd="0" presId="urn:microsoft.com/office/officeart/2005/8/layout/process1"/>
    <dgm:cxn modelId="{13968989-A7DE-46C1-B675-5B804D8FB905}" type="presParOf" srcId="{CF064144-78E3-4618-9D37-E6645726477B}" destId="{AF68716C-BEED-4354-B342-24996FBD3A9B}"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71179-2B5C-45CD-91B2-2A3660C9F8BC}">
      <dsp:nvSpPr>
        <dsp:cNvPr id="0" name=""/>
        <dsp:cNvSpPr/>
      </dsp:nvSpPr>
      <dsp:spPr>
        <a:xfrm>
          <a:off x="3516" y="930360"/>
          <a:ext cx="1537312" cy="21357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Support the organisation</a:t>
          </a:r>
          <a:endParaRPr lang="en-US" sz="1700" kern="1200" dirty="0"/>
        </a:p>
      </dsp:txBody>
      <dsp:txXfrm>
        <a:off x="48542" y="975386"/>
        <a:ext cx="1447260" cy="2045671"/>
      </dsp:txXfrm>
    </dsp:sp>
    <dsp:sp modelId="{EE17AA14-5E21-4919-97E9-FDC9D1AC58BA}">
      <dsp:nvSpPr>
        <dsp:cNvPr id="0" name=""/>
        <dsp:cNvSpPr/>
      </dsp:nvSpPr>
      <dsp:spPr>
        <a:xfrm>
          <a:off x="1694559" y="1807595"/>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694559" y="1883846"/>
        <a:ext cx="228137" cy="228751"/>
      </dsp:txXfrm>
    </dsp:sp>
    <dsp:sp modelId="{DF2640E3-C874-431E-8540-EF76543036CF}">
      <dsp:nvSpPr>
        <dsp:cNvPr id="0" name=""/>
        <dsp:cNvSpPr/>
      </dsp:nvSpPr>
      <dsp:spPr>
        <a:xfrm>
          <a:off x="2155753" y="930360"/>
          <a:ext cx="1537312" cy="2135723"/>
        </a:xfrm>
        <a:prstGeom prst="roundRect">
          <a:avLst>
            <a:gd name="adj" fmla="val 10000"/>
          </a:avLst>
        </a:prstGeom>
        <a:solidFill>
          <a:schemeClr val="bg2">
            <a:lumMod val="75000"/>
          </a:schemeClr>
        </a:solidFill>
        <a:ln>
          <a:noFill/>
        </a:ln>
        <a:effectLst>
          <a:outerShdw blurRad="57150" dist="19050" dir="5400000" algn="ctr" rotWithShape="0">
            <a:srgbClr val="000000">
              <a:alpha val="63000"/>
            </a:srgbClr>
          </a:outerShdw>
        </a:effectLst>
      </dsp:spPr>
      <dsp:style>
        <a:lnRef idx="0">
          <a:schemeClr val="accent4"/>
        </a:lnRef>
        <a:fillRef idx="3">
          <a:schemeClr val="accent4"/>
        </a:fillRef>
        <a:effectRef idx="3">
          <a:schemeClr val="accent4"/>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Values that are being lived already within the organisation</a:t>
          </a:r>
          <a:endParaRPr lang="en-US" sz="1700" kern="1200" dirty="0"/>
        </a:p>
      </dsp:txBody>
      <dsp:txXfrm>
        <a:off x="2200779" y="975386"/>
        <a:ext cx="1447260" cy="2045671"/>
      </dsp:txXfrm>
    </dsp:sp>
    <dsp:sp modelId="{1F92E800-A4CF-44B8-AD67-77D7B4AE9B50}">
      <dsp:nvSpPr>
        <dsp:cNvPr id="0" name=""/>
        <dsp:cNvSpPr/>
      </dsp:nvSpPr>
      <dsp:spPr>
        <a:xfrm>
          <a:off x="3846796" y="1807595"/>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846796" y="1883846"/>
        <a:ext cx="228137" cy="228751"/>
      </dsp:txXfrm>
    </dsp:sp>
    <dsp:sp modelId="{FB4F108B-FF5E-4EF5-8149-A622899FA9BC}">
      <dsp:nvSpPr>
        <dsp:cNvPr id="0" name=""/>
        <dsp:cNvSpPr/>
      </dsp:nvSpPr>
      <dsp:spPr>
        <a:xfrm>
          <a:off x="4307990" y="930360"/>
          <a:ext cx="1537312" cy="2135723"/>
        </a:xfrm>
        <a:prstGeom prst="roundRect">
          <a:avLst>
            <a:gd name="adj" fmla="val 10000"/>
          </a:avLst>
        </a:prstGeom>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solidFill>
          <a:prstDash val="solid"/>
          <a:miter lim="800000"/>
        </a:ln>
        <a:effectLst/>
      </dsp:spPr>
      <dsp:style>
        <a:lnRef idx="1">
          <a:schemeClr val="accent5"/>
        </a:lnRef>
        <a:fillRef idx="3">
          <a:schemeClr val="accent5"/>
        </a:fillRef>
        <a:effectRef idx="2">
          <a:schemeClr val="accent5"/>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Tested and tried to build ownership / relationship</a:t>
          </a:r>
          <a:endParaRPr lang="en-US" sz="1700" kern="1200" dirty="0"/>
        </a:p>
      </dsp:txBody>
      <dsp:txXfrm>
        <a:off x="4353016" y="975386"/>
        <a:ext cx="1447260" cy="2045671"/>
      </dsp:txXfrm>
    </dsp:sp>
    <dsp:sp modelId="{9DCB639D-2030-476E-A805-0ABD1C75BBF2}">
      <dsp:nvSpPr>
        <dsp:cNvPr id="0" name=""/>
        <dsp:cNvSpPr/>
      </dsp:nvSpPr>
      <dsp:spPr>
        <a:xfrm>
          <a:off x="5999033" y="1807595"/>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999033" y="1883846"/>
        <a:ext cx="228137" cy="228751"/>
      </dsp:txXfrm>
    </dsp:sp>
    <dsp:sp modelId="{AF68716C-BEED-4354-B342-24996FBD3A9B}">
      <dsp:nvSpPr>
        <dsp:cNvPr id="0" name=""/>
        <dsp:cNvSpPr/>
      </dsp:nvSpPr>
      <dsp:spPr>
        <a:xfrm>
          <a:off x="6460227" y="930360"/>
          <a:ext cx="1537312" cy="2135723"/>
        </a:xfrm>
        <a:prstGeom prst="roundRect">
          <a:avLst>
            <a:gd name="adj" fmla="val 10000"/>
          </a:avLst>
        </a:prstGeom>
        <a:solidFill>
          <a:srgbClr val="002060"/>
        </a:solidFill>
        <a:ln>
          <a:noFill/>
        </a:ln>
        <a:effectLst>
          <a:outerShdw blurRad="57150" dist="19050" dir="5400000" algn="ctr" rotWithShape="0">
            <a:srgbClr val="000000">
              <a:alpha val="63000"/>
            </a:srgbClr>
          </a:outerShdw>
        </a:effectLst>
      </dsp:spPr>
      <dsp:style>
        <a:lnRef idx="0">
          <a:schemeClr val="accent2"/>
        </a:lnRef>
        <a:fillRef idx="3">
          <a:schemeClr val="accent2"/>
        </a:fillRef>
        <a:effectRef idx="3">
          <a:schemeClr val="accent2"/>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Staff engage with the organisation's values (by discussing, challenging, influencing, fleshing it out)</a:t>
          </a:r>
          <a:endParaRPr lang="en-US" sz="1700" kern="1200" dirty="0"/>
        </a:p>
      </dsp:txBody>
      <dsp:txXfrm>
        <a:off x="6505253" y="975386"/>
        <a:ext cx="1447260" cy="204567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01/03/2021</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 a discussion about this scenario.</a:t>
            </a:r>
          </a:p>
          <a:p>
            <a:endParaRPr lang="en-GB" dirty="0"/>
          </a:p>
          <a:p>
            <a:r>
              <a:rPr lang="en-GB" dirty="0"/>
              <a:t>Watch out for students commenting immediately you reveal the question – ‘What would you advise her to do?’ – are they reacting automatically, based on their personal attitudes?  How can they think the problem through and think ‘critically’ if they just ‘react automatically’?</a:t>
            </a: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1084690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dirty="0"/>
              <a:t>An organizational value is “any concept or idea that is held in high esteem by the members of an organization and that shapes the organization’s philosophy, processes and goals.” The values held by the members of an organization determine the organizational culture, which according to </a:t>
            </a:r>
            <a:r>
              <a:rPr lang="en-GB" altLang="en-US" sz="1200" dirty="0" err="1"/>
              <a:t>Simerly</a:t>
            </a:r>
            <a:r>
              <a:rPr lang="en-GB" altLang="en-US" sz="1200" dirty="0"/>
              <a:t> (1987) is the most powerful internal force affecting any organization.</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a:p>
        </p:txBody>
      </p:sp>
    </p:spTree>
    <p:extLst>
      <p:ext uri="{BB962C8B-B14F-4D97-AF65-F5344CB8AC3E}">
        <p14:creationId xmlns:p14="http://schemas.microsoft.com/office/powerpoint/2010/main" val="2958579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During the</a:t>
            </a:r>
            <a:r>
              <a:rPr lang="en-GB" baseline="0" dirty="0">
                <a:effectLst/>
              </a:rPr>
              <a:t> </a:t>
            </a:r>
            <a:r>
              <a:rPr lang="en-GB" dirty="0">
                <a:effectLst/>
              </a:rPr>
              <a:t> hiring process, values-based interview questions will help you understand:</a:t>
            </a:r>
          </a:p>
          <a:p>
            <a:endParaRPr lang="en-GB" dirty="0">
              <a:effectLst/>
            </a:endParaRPr>
          </a:p>
          <a:p>
            <a:r>
              <a:rPr lang="en-GB" dirty="0">
                <a:effectLst/>
              </a:rPr>
              <a:t>Whether candidates’ priorities align with your goals</a:t>
            </a:r>
          </a:p>
          <a:p>
            <a:r>
              <a:rPr lang="en-GB" dirty="0">
                <a:effectLst/>
              </a:rPr>
              <a:t>What candidates prioritize in the workplace</a:t>
            </a:r>
          </a:p>
          <a:p>
            <a:r>
              <a:rPr lang="en-GB" dirty="0">
                <a:effectLst/>
              </a:rPr>
              <a:t>What drives their behaviours at work</a:t>
            </a:r>
          </a:p>
          <a:p>
            <a:endParaRPr lang="en-GB" b="1" dirty="0">
              <a:effectLst/>
            </a:endParaRPr>
          </a:p>
          <a:p>
            <a:r>
              <a:rPr lang="en-GB" b="1" dirty="0">
                <a:effectLst/>
              </a:rPr>
              <a:t>Here are some examples of common corporate values at work:</a:t>
            </a:r>
          </a:p>
          <a:p>
            <a:endParaRPr lang="en-GB" b="1" dirty="0">
              <a:effectLst/>
            </a:endParaRPr>
          </a:p>
          <a:p>
            <a:r>
              <a:rPr lang="en-GB" b="1" dirty="0">
                <a:effectLst/>
              </a:rPr>
              <a:t>Integrity:</a:t>
            </a:r>
            <a:r>
              <a:rPr lang="en-GB" dirty="0">
                <a:effectLst/>
              </a:rPr>
              <a:t> Acting with honesty and professionalism, and respecting company policies.</a:t>
            </a:r>
          </a:p>
          <a:p>
            <a:endParaRPr lang="en-GB" b="1" dirty="0">
              <a:effectLst/>
            </a:endParaRPr>
          </a:p>
          <a:p>
            <a:r>
              <a:rPr lang="en-GB" b="1" dirty="0">
                <a:effectLst/>
              </a:rPr>
              <a:t>Collaboration:</a:t>
            </a:r>
            <a:r>
              <a:rPr lang="en-GB" dirty="0">
                <a:effectLst/>
              </a:rPr>
              <a:t> Working with colleagues and teams to meet joint goals.</a:t>
            </a:r>
          </a:p>
          <a:p>
            <a:endParaRPr lang="en-GB" b="1" dirty="0">
              <a:effectLst/>
            </a:endParaRPr>
          </a:p>
          <a:p>
            <a:r>
              <a:rPr lang="en-GB" b="1" dirty="0">
                <a:effectLst/>
              </a:rPr>
              <a:t>Accountability:</a:t>
            </a:r>
            <a:r>
              <a:rPr lang="en-GB" dirty="0">
                <a:effectLst/>
              </a:rPr>
              <a:t> Taking responsibility for actions and decisions both in team and individual projects.</a:t>
            </a:r>
          </a:p>
          <a:p>
            <a:endParaRPr lang="en-GB" b="1" dirty="0">
              <a:effectLst/>
            </a:endParaRPr>
          </a:p>
          <a:p>
            <a:r>
              <a:rPr lang="en-GB" b="1" dirty="0">
                <a:effectLst/>
              </a:rPr>
              <a:t>Social responsibility:</a:t>
            </a:r>
            <a:r>
              <a:rPr lang="en-GB" dirty="0">
                <a:effectLst/>
              </a:rPr>
              <a:t> Integrating social and environmental solutions to business operations.</a:t>
            </a:r>
          </a:p>
          <a:p>
            <a:endParaRPr lang="en-GB" b="1" dirty="0">
              <a:effectLst/>
            </a:endParaRPr>
          </a:p>
          <a:p>
            <a:r>
              <a:rPr lang="en-GB" b="1" dirty="0">
                <a:effectLst/>
              </a:rPr>
              <a:t>Innovation:</a:t>
            </a:r>
            <a:r>
              <a:rPr lang="en-GB" dirty="0">
                <a:effectLst/>
              </a:rPr>
              <a:t> Implementing new ideas to improve the business.</a:t>
            </a:r>
          </a:p>
          <a:p>
            <a:endParaRPr lang="en-GB" b="1" dirty="0">
              <a:effectLst/>
            </a:endParaRPr>
          </a:p>
          <a:p>
            <a:r>
              <a:rPr lang="en-GB" b="1" dirty="0">
                <a:effectLst/>
              </a:rPr>
              <a:t>Customer orientation:</a:t>
            </a:r>
            <a:r>
              <a:rPr lang="en-GB" dirty="0">
                <a:effectLst/>
              </a:rPr>
              <a:t> Maximizing and maintaining customer satisfaction.</a:t>
            </a:r>
          </a:p>
          <a:p>
            <a:endParaRPr lang="en-GB" b="1" dirty="0">
              <a:effectLst/>
            </a:endParaRPr>
          </a:p>
          <a:p>
            <a:r>
              <a:rPr lang="en-GB" b="1" dirty="0">
                <a:effectLst/>
              </a:rPr>
              <a:t>Examples of value-based interview questions</a:t>
            </a:r>
          </a:p>
          <a:p>
            <a:r>
              <a:rPr lang="en-GB" b="1" dirty="0">
                <a:effectLst/>
              </a:rPr>
              <a:t>Integrity</a:t>
            </a:r>
          </a:p>
          <a:p>
            <a:r>
              <a:rPr lang="en-GB" dirty="0">
                <a:effectLst/>
              </a:rPr>
              <a:t>Have you ever faced an ethical dilemma at work? If so, what was the issue and what did you do?</a:t>
            </a:r>
          </a:p>
          <a:p>
            <a:r>
              <a:rPr lang="en-GB" dirty="0">
                <a:effectLst/>
              </a:rPr>
              <a:t>What would you do if you saw a colleague stealing stationary from the company’s stock?</a:t>
            </a:r>
          </a:p>
          <a:p>
            <a:endParaRPr lang="en-GB" b="1" dirty="0">
              <a:effectLst/>
            </a:endParaRPr>
          </a:p>
          <a:p>
            <a:r>
              <a:rPr lang="en-GB" b="1" dirty="0">
                <a:effectLst/>
              </a:rPr>
              <a:t>Collaboration</a:t>
            </a:r>
          </a:p>
          <a:p>
            <a:r>
              <a:rPr lang="en-GB" dirty="0">
                <a:effectLst/>
              </a:rPr>
              <a:t>Describe a time your team failed to complete a project on time. What would you do differently, if you had the chance?</a:t>
            </a:r>
          </a:p>
          <a:p>
            <a:r>
              <a:rPr lang="en-GB" dirty="0">
                <a:effectLst/>
              </a:rPr>
              <a:t>What would you do if you had to work with a person you didn’t get along with?</a:t>
            </a:r>
          </a:p>
          <a:p>
            <a:endParaRPr lang="en-GB" b="1" dirty="0">
              <a:effectLst/>
            </a:endParaRPr>
          </a:p>
          <a:p>
            <a:r>
              <a:rPr lang="en-GB" b="1" dirty="0">
                <a:effectLst/>
              </a:rPr>
              <a:t>Accountability</a:t>
            </a:r>
          </a:p>
          <a:p>
            <a:r>
              <a:rPr lang="en-GB" dirty="0">
                <a:effectLst/>
              </a:rPr>
              <a:t>Describe a successful team project you worked on so far. What was your contribution?</a:t>
            </a:r>
          </a:p>
          <a:p>
            <a:r>
              <a:rPr lang="en-GB" dirty="0">
                <a:effectLst/>
              </a:rPr>
              <a:t>How would you react if your team received negative feedback about a part of the project that was entirely assigned to you?</a:t>
            </a:r>
          </a:p>
          <a:p>
            <a:endParaRPr lang="en-GB" b="1" dirty="0">
              <a:effectLst/>
            </a:endParaRPr>
          </a:p>
          <a:p>
            <a:r>
              <a:rPr lang="en-GB" b="1" dirty="0">
                <a:effectLst/>
              </a:rPr>
              <a:t>Social responsibility</a:t>
            </a:r>
          </a:p>
          <a:p>
            <a:r>
              <a:rPr lang="en-GB" dirty="0">
                <a:effectLst/>
              </a:rPr>
              <a:t>How do you keep a balance between performing thorough quality controls on products while keeping costs low?</a:t>
            </a:r>
          </a:p>
          <a:p>
            <a:r>
              <a:rPr lang="en-GB" dirty="0">
                <a:effectLst/>
              </a:rPr>
              <a:t>What company policies would you suggest creating to make our operations more environmentally-friendly? How would you ensure employees understand and apply these guidelines?</a:t>
            </a:r>
          </a:p>
          <a:p>
            <a:endParaRPr lang="en-GB" b="1" dirty="0">
              <a:effectLst/>
            </a:endParaRPr>
          </a:p>
          <a:p>
            <a:r>
              <a:rPr lang="en-GB" b="1" dirty="0">
                <a:effectLst/>
              </a:rPr>
              <a:t>Innovation</a:t>
            </a:r>
          </a:p>
          <a:p>
            <a:r>
              <a:rPr lang="en-GB" dirty="0">
                <a:effectLst/>
              </a:rPr>
              <a:t>Describe a situation where you were facing a technical issue and your normal troubleshooting method wasn’t working. What did you do?</a:t>
            </a:r>
          </a:p>
          <a:p>
            <a:r>
              <a:rPr lang="en-GB" dirty="0">
                <a:effectLst/>
              </a:rPr>
              <a:t>Can you give me an example of a well-designed product? What features make this product unique?</a:t>
            </a:r>
          </a:p>
          <a:p>
            <a:endParaRPr lang="en-GB" b="1" dirty="0">
              <a:effectLst/>
            </a:endParaRPr>
          </a:p>
          <a:p>
            <a:r>
              <a:rPr lang="en-GB" b="1" dirty="0">
                <a:effectLst/>
              </a:rPr>
              <a:t>Customer orientation</a:t>
            </a:r>
          </a:p>
          <a:p>
            <a:r>
              <a:rPr lang="en-GB" dirty="0">
                <a:effectLst/>
              </a:rPr>
              <a:t>Describe a time you managed to calm an irate customer. How did you manage to maintain your professionalism and address their complaint?</a:t>
            </a:r>
          </a:p>
          <a:p>
            <a:r>
              <a:rPr lang="en-GB" dirty="0">
                <a:effectLst/>
              </a:rPr>
              <a:t>How would you reply to a customer who enters the store or calls just as your shift ends?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3530324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students’ experiences of these, and others, that are part of many organisations.  What examples do they have?  Are things different where they work – more positive, perhaps?  Ask for examples.  Use a selection of your own experiences to help illustrate the point.  Start students thinking about organisational </a:t>
            </a:r>
            <a:r>
              <a:rPr lang="en-GB" b="1" i="1" dirty="0"/>
              <a:t>cultures.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250931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01/03/2021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01/03/2021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01/03/2021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01/03/2021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01/03/2021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01/03/2021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01/03/2021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01/03/2021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01/03/2021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01/03/2021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choosingdemocracy.blogspot.com/2012/01/remember-dr-martin-luther-king-jr.html" TargetMode="External"/><Relationship Id="rId5" Type="http://schemas.openxmlformats.org/officeDocument/2006/relationships/image" Target="../media/image4.jpg"/><Relationship Id="rId4" Type="http://schemas.openxmlformats.org/officeDocument/2006/relationships/hyperlink" Target="http://journalistsresource.org/skills/research/database-checklist-key-academic-research-resources-free-restricted"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s://researchleap.com/empirical-analysis-intercultural-communication-multicultural-team-performance-case-uzbek-russian-managers-uzbekistan/" TargetMode="External"/><Relationship Id="rId2" Type="http://schemas.openxmlformats.org/officeDocument/2006/relationships/image" Target="../media/image7.jpg"/><Relationship Id="rId1" Type="http://schemas.openxmlformats.org/officeDocument/2006/relationships/slideLayout" Target="../slideLayouts/slideLayout2.xml"/><Relationship Id="rId5" Type="http://schemas.openxmlformats.org/officeDocument/2006/relationships/hyperlink" Target="http://empoweredpeace.blogspot.com/2011_02_01_archive.html" TargetMode="Externa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hyperlink" Target="http://vinodtbidwaik.blogspot.com/2014/08/what-are-your-values.html"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debbest.com/2016/03/06/shared-values-are-your-leadership-compass-in-business-and-at-work/"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pinkbrassknuckles.com/2010_09_01_archive.html"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vinodtbidwaik.blogspot.com/2014/08/what-are-your-values.html" TargetMode="External"/><Relationship Id="rId3" Type="http://schemas.openxmlformats.org/officeDocument/2006/relationships/diagramLayout" Target="../diagrams/layout1.xml"/><Relationship Id="rId7" Type="http://schemas.openxmlformats.org/officeDocument/2006/relationships/image" Target="../media/image9.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journalistsresource.org/skills/research/database-checklist-key-academic-research-resources-free-restricted" TargetMode="External"/><Relationship Id="rId7" Type="http://schemas.openxmlformats.org/officeDocument/2006/relationships/hyperlink" Target="https://learningcommons.ubc.ca/resource-guides/"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hyperlink" Target="http://scdaskal.univ-lyon2.fr/formdoc/Moteurs-scientifiques/co/module_Module_et_publi_1.html" TargetMode="External"/><Relationship Id="rId4" Type="http://schemas.openxmlformats.org/officeDocument/2006/relationships/image" Target="../media/image15.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EFD891-730E-40B1-9C1D-5AA1917D05D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11" name="TextBox 10">
            <a:extLst>
              <a:ext uri="{FF2B5EF4-FFF2-40B4-BE49-F238E27FC236}">
                <a16:creationId xmlns:a16="http://schemas.microsoft.com/office/drawing/2014/main" id="{653C4518-8DE1-4B17-ADAE-F79508E4F024}"/>
              </a:ext>
            </a:extLst>
          </p:cNvPr>
          <p:cNvSpPr txBox="1"/>
          <p:nvPr/>
        </p:nvSpPr>
        <p:spPr>
          <a:xfrm>
            <a:off x="2430016" y="2060848"/>
            <a:ext cx="4572000" cy="707886"/>
          </a:xfrm>
          <a:prstGeom prst="rect">
            <a:avLst/>
          </a:prstGeom>
          <a:noFill/>
        </p:spPr>
        <p:txBody>
          <a:bodyPr wrap="square">
            <a:spAutoFit/>
          </a:bodyPr>
          <a:lstStyle/>
          <a:p>
            <a:r>
              <a:rPr lang="en-GB" altLang="en-US" sz="4000" b="1" dirty="0">
                <a:solidFill>
                  <a:srgbClr val="0000CC"/>
                </a:solidFill>
              </a:rPr>
              <a:t>Module: BMSK5001 </a:t>
            </a:r>
            <a:endParaRPr lang="en-GB" sz="4000" dirty="0">
              <a:solidFill>
                <a:srgbClr val="0000CC"/>
              </a:solidFill>
            </a:endParaRPr>
          </a:p>
        </p:txBody>
      </p:sp>
      <p:sp>
        <p:nvSpPr>
          <p:cNvPr id="13" name="TextBox 12">
            <a:extLst>
              <a:ext uri="{FF2B5EF4-FFF2-40B4-BE49-F238E27FC236}">
                <a16:creationId xmlns:a16="http://schemas.microsoft.com/office/drawing/2014/main" id="{511638AC-85E3-4BEE-B4E0-FCA3D0D0EB96}"/>
              </a:ext>
            </a:extLst>
          </p:cNvPr>
          <p:cNvSpPr txBox="1"/>
          <p:nvPr/>
        </p:nvSpPr>
        <p:spPr>
          <a:xfrm>
            <a:off x="251520" y="3429000"/>
            <a:ext cx="8640960" cy="1631216"/>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Online Session 6</a:t>
            </a:r>
            <a:endParaRPr lang="en-GB" sz="4000" i="1"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91870"/>
            <a:ext cx="7128792" cy="692696"/>
          </a:xfrm>
        </p:spPr>
        <p:txBody>
          <a:bodyPr>
            <a:normAutofit/>
          </a:bodyPr>
          <a:lstStyle/>
          <a:p>
            <a:pPr marL="0" indent="0">
              <a:buNone/>
            </a:pPr>
            <a:r>
              <a:rPr lang="en-GB" sz="3200" i="1" dirty="0">
                <a:solidFill>
                  <a:srgbClr val="002060"/>
                </a:solidFill>
              </a:rPr>
              <a:t>Tutor/Group feedback and discussion</a:t>
            </a:r>
          </a:p>
        </p:txBody>
      </p:sp>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23986" y="3861048"/>
            <a:ext cx="2020014" cy="1872208"/>
          </a:xfrm>
          <a:prstGeom prst="rect">
            <a:avLst/>
          </a:prstGeom>
        </p:spPr>
      </p:pic>
      <p:sp>
        <p:nvSpPr>
          <p:cNvPr id="7" name="TextBox 6">
            <a:extLst>
              <a:ext uri="{FF2B5EF4-FFF2-40B4-BE49-F238E27FC236}">
                <a16:creationId xmlns:a16="http://schemas.microsoft.com/office/drawing/2014/main" id="{90FA0654-EE70-4D6C-BA82-DF399657A76B}"/>
              </a:ext>
            </a:extLst>
          </p:cNvPr>
          <p:cNvSpPr txBox="1"/>
          <p:nvPr/>
        </p:nvSpPr>
        <p:spPr>
          <a:xfrm>
            <a:off x="179512" y="1399414"/>
            <a:ext cx="5688632" cy="3785652"/>
          </a:xfrm>
          <a:prstGeom prst="rect">
            <a:avLst/>
          </a:prstGeom>
          <a:noFill/>
        </p:spPr>
        <p:txBody>
          <a:bodyPr wrap="square">
            <a:spAutoFit/>
          </a:bodyPr>
          <a:lstStyle/>
          <a:p>
            <a:pPr marL="0" indent="0">
              <a:buNone/>
            </a:pPr>
            <a:r>
              <a:rPr lang="en-GB" sz="2400" dirty="0">
                <a:solidFill>
                  <a:srgbClr val="0000CC"/>
                </a:solidFill>
              </a:rPr>
              <a:t>Please watch the Martin Luther King video and, using your ‘insightful/critical’ thinking, identify why his speech has been adjudged so compelling?  </a:t>
            </a:r>
          </a:p>
          <a:p>
            <a:pPr marL="342900" indent="-342900">
              <a:lnSpc>
                <a:spcPct val="100000"/>
              </a:lnSpc>
              <a:spcBef>
                <a:spcPts val="0"/>
              </a:spcBef>
              <a:buFont typeface="Arial" panose="020B0604020202020204" pitchFamily="34" charset="0"/>
              <a:buChar char="•"/>
            </a:pPr>
            <a:r>
              <a:rPr lang="en-GB" sz="2400" dirty="0">
                <a:solidFill>
                  <a:srgbClr val="0000CC"/>
                </a:solidFill>
              </a:rPr>
              <a:t>What arguments does he use?  </a:t>
            </a:r>
          </a:p>
          <a:p>
            <a:pPr marL="342900" indent="-342900">
              <a:lnSpc>
                <a:spcPct val="100000"/>
              </a:lnSpc>
              <a:spcBef>
                <a:spcPts val="0"/>
              </a:spcBef>
              <a:buFont typeface="Arial" panose="020B0604020202020204" pitchFamily="34" charset="0"/>
              <a:buChar char="•"/>
            </a:pPr>
            <a:r>
              <a:rPr lang="en-GB" sz="2400" dirty="0">
                <a:solidFill>
                  <a:srgbClr val="0000CC"/>
                </a:solidFill>
              </a:rPr>
              <a:t>Premises?  </a:t>
            </a:r>
          </a:p>
          <a:p>
            <a:pPr marL="342900" indent="-342900">
              <a:lnSpc>
                <a:spcPct val="100000"/>
              </a:lnSpc>
              <a:spcBef>
                <a:spcPts val="0"/>
              </a:spcBef>
              <a:buFont typeface="Arial" panose="020B0604020202020204" pitchFamily="34" charset="0"/>
              <a:buChar char="•"/>
            </a:pPr>
            <a:r>
              <a:rPr lang="en-GB" sz="2400" dirty="0">
                <a:solidFill>
                  <a:srgbClr val="0000CC"/>
                </a:solidFill>
              </a:rPr>
              <a:t>Conclusions? </a:t>
            </a:r>
          </a:p>
          <a:p>
            <a:pPr marL="342900" indent="-342900">
              <a:lnSpc>
                <a:spcPct val="100000"/>
              </a:lnSpc>
              <a:spcBef>
                <a:spcPts val="0"/>
              </a:spcBef>
              <a:buFont typeface="Arial" panose="020B0604020202020204" pitchFamily="34" charset="0"/>
              <a:buChar char="•"/>
            </a:pPr>
            <a:r>
              <a:rPr lang="en-GB" sz="2400" dirty="0">
                <a:solidFill>
                  <a:srgbClr val="0000CC"/>
                </a:solidFill>
              </a:rPr>
              <a:t>Are there any specific techniques he uses to connect with the audience?</a:t>
            </a:r>
          </a:p>
          <a:p>
            <a:pPr marL="342900" indent="-342900">
              <a:lnSpc>
                <a:spcPct val="100000"/>
              </a:lnSpc>
              <a:spcBef>
                <a:spcPts val="0"/>
              </a:spcBef>
              <a:buFont typeface="Arial" panose="020B0604020202020204" pitchFamily="34" charset="0"/>
              <a:buChar char="•"/>
            </a:pPr>
            <a:r>
              <a:rPr lang="en-GB" sz="2400" dirty="0">
                <a:solidFill>
                  <a:srgbClr val="0000CC"/>
                </a:solidFill>
              </a:rPr>
              <a:t>Think </a:t>
            </a:r>
            <a:r>
              <a:rPr lang="en-GB" sz="2400" dirty="0">
                <a:solidFill>
                  <a:srgbClr val="FF0000"/>
                </a:solidFill>
              </a:rPr>
              <a:t>RED</a:t>
            </a:r>
          </a:p>
        </p:txBody>
      </p:sp>
      <p:pic>
        <p:nvPicPr>
          <p:cNvPr id="9" name="Picture 8">
            <a:extLst>
              <a:ext uri="{FF2B5EF4-FFF2-40B4-BE49-F238E27FC236}">
                <a16:creationId xmlns:a16="http://schemas.microsoft.com/office/drawing/2014/main" id="{227A3242-5CE0-44DB-ACEA-43258014D4A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612884" y="1772816"/>
            <a:ext cx="2531116" cy="1723669"/>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6660232" cy="3917032"/>
          </a:xfrm>
        </p:spPr>
        <p:txBody>
          <a:bodyPr>
            <a:normAutofit/>
          </a:bodyPr>
          <a:lstStyle/>
          <a:p>
            <a:r>
              <a:rPr lang="en-GB" dirty="0">
                <a:solidFill>
                  <a:srgbClr val="0000CC"/>
                </a:solidFill>
              </a:rPr>
              <a:t>Research &amp; Report – Feedback/Discussion</a:t>
            </a:r>
          </a:p>
          <a:p>
            <a:r>
              <a:rPr lang="en-GB" dirty="0">
                <a:solidFill>
                  <a:srgbClr val="0000CC"/>
                </a:solidFill>
              </a:rPr>
              <a:t>The Workplace Context</a:t>
            </a:r>
          </a:p>
          <a:p>
            <a:r>
              <a:rPr lang="en-GB" dirty="0">
                <a:solidFill>
                  <a:srgbClr val="0000CC"/>
                </a:solidFill>
              </a:rPr>
              <a:t>Shared Values</a:t>
            </a:r>
          </a:p>
          <a:p>
            <a:r>
              <a:rPr lang="en-GB" dirty="0">
                <a:solidFill>
                  <a:srgbClr val="0000CC"/>
                </a:solidFill>
              </a:rPr>
              <a:t>Scenarios</a:t>
            </a:r>
          </a:p>
          <a:p>
            <a:r>
              <a:rPr lang="en-GB" dirty="0">
                <a:solidFill>
                  <a:srgbClr val="0000CC"/>
                </a:solidFill>
              </a:rPr>
              <a:t>Organisational Values and Change</a:t>
            </a:r>
          </a:p>
          <a:p>
            <a:r>
              <a:rPr lang="en-GB" dirty="0">
                <a:solidFill>
                  <a:srgbClr val="0000CC"/>
                </a:solidFill>
              </a:rPr>
              <a:t>Research &amp; report</a:t>
            </a:r>
          </a:p>
          <a:p>
            <a:r>
              <a:rPr lang="en-GB" dirty="0">
                <a:solidFill>
                  <a:srgbClr val="0000CC"/>
                </a:solidFill>
              </a:rPr>
              <a:t>References</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8" y="1800143"/>
            <a:ext cx="3676859" cy="3657064"/>
          </a:xfrm>
        </p:spPr>
        <p:txBody>
          <a:bodyPr>
            <a:normAutofit fontScale="70000" lnSpcReduction="20000"/>
          </a:bodyPr>
          <a:lstStyle/>
          <a:p>
            <a:pPr marL="514350" lvl="0" indent="-514350">
              <a:buFont typeface="+mj-lt"/>
              <a:buAutoNum type="arabicPeriod"/>
            </a:pPr>
            <a:r>
              <a:rPr lang="en-GB" dirty="0"/>
              <a:t>Identify a management theory relevant to your role and critically assess its impact on your own beliefs, attitudes and values</a:t>
            </a:r>
          </a:p>
          <a:p>
            <a:pPr marL="514350" lvl="0" indent="-514350">
              <a:buFont typeface="+mj-lt"/>
              <a:buAutoNum type="arabicPeriod"/>
            </a:pPr>
            <a:r>
              <a:rPr lang="en-GB" dirty="0"/>
              <a:t>Critically assess the impact of beliefs, attitudes, and values on your own workplace behaviour.</a:t>
            </a:r>
          </a:p>
          <a:p>
            <a:pPr marL="514350" lvl="0" indent="-514350">
              <a:buFont typeface="+mj-lt"/>
              <a:buAutoNum type="arabicPeriod"/>
            </a:pPr>
            <a:r>
              <a:rPr lang="en-GB" dirty="0"/>
              <a:t>Ensure the report is structured as a formal report and ‘Harvard’ referencing is used</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104456" cy="502963"/>
          </a:xfrm>
        </p:spPr>
        <p:txBody>
          <a:bodyPr>
            <a:normAutofit lnSpcReduction="10000"/>
          </a:bodyPr>
          <a:lstStyle/>
          <a:p>
            <a:r>
              <a:rPr lang="en-GB" dirty="0">
                <a:solidFill>
                  <a:srgbClr val="0000CC"/>
                </a:solidFill>
              </a:rPr>
              <a:t>Generic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70000" lnSpcReduction="20000"/>
          </a:bodyPr>
          <a:lstStyle/>
          <a:p>
            <a:pPr marL="514350" indent="-514350">
              <a:buFont typeface="+mj-lt"/>
              <a:buAutoNum type="arabicPeriod"/>
            </a:pPr>
            <a:r>
              <a:rPr lang="en-GB" dirty="0">
                <a:solidFill>
                  <a:srgbClr val="0000CC"/>
                </a:solidFill>
              </a:rPr>
              <a:t>Engagement with Literature Skills.      (20)</a:t>
            </a:r>
          </a:p>
          <a:p>
            <a:pPr marL="514350" indent="-514350">
              <a:buFont typeface="+mj-lt"/>
              <a:buAutoNum type="arabicPeriod"/>
            </a:pPr>
            <a:r>
              <a:rPr lang="en-GB" dirty="0">
                <a:solidFill>
                  <a:srgbClr val="0000CC"/>
                </a:solidFill>
              </a:rPr>
              <a:t>Knowledge and Understanding Skills (30)</a:t>
            </a:r>
          </a:p>
          <a:p>
            <a:pPr marL="514350" indent="-514350">
              <a:buFont typeface="+mj-lt"/>
              <a:buAutoNum type="arabicPeriod"/>
            </a:pPr>
            <a:r>
              <a:rPr lang="en-GB" dirty="0">
                <a:solidFill>
                  <a:srgbClr val="0000CC"/>
                </a:solidFill>
              </a:rPr>
              <a:t>Cognitive and Intellectual Skills          (30)</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The Workplace Context</a:t>
            </a:r>
          </a:p>
        </p:txBody>
      </p:sp>
      <p:pic>
        <p:nvPicPr>
          <p:cNvPr id="4" name="Picture 3" descr="A group of people sitting at a table&#10;&#10;Description automatically generated">
            <a:extLst>
              <a:ext uri="{FF2B5EF4-FFF2-40B4-BE49-F238E27FC236}">
                <a16:creationId xmlns:a16="http://schemas.microsoft.com/office/drawing/2014/main" id="{C09E70B7-DD16-4969-A1B4-9DB17BAB1CD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9512" y="1235968"/>
            <a:ext cx="3837806" cy="2193032"/>
          </a:xfrm>
          <a:prstGeom prst="rect">
            <a:avLst/>
          </a:prstGeom>
        </p:spPr>
      </p:pic>
      <p:pic>
        <p:nvPicPr>
          <p:cNvPr id="5" name="Picture 4" descr="A picture containing person, building, woman, game&#10;&#10;Description automatically generated">
            <a:extLst>
              <a:ext uri="{FF2B5EF4-FFF2-40B4-BE49-F238E27FC236}">
                <a16:creationId xmlns:a16="http://schemas.microsoft.com/office/drawing/2014/main" id="{D124C76C-A02F-4FA0-8831-D87579CBC0C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56176" y="3717032"/>
            <a:ext cx="2901084" cy="1931293"/>
          </a:xfrm>
          <a:prstGeom prst="rect">
            <a:avLst/>
          </a:prstGeom>
        </p:spPr>
      </p:pic>
    </p:spTree>
    <p:extLst>
      <p:ext uri="{BB962C8B-B14F-4D97-AF65-F5344CB8AC3E}">
        <p14:creationId xmlns:p14="http://schemas.microsoft.com/office/powerpoint/2010/main" val="3971119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Consider this…</a:t>
            </a:r>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81624" y="1196752"/>
            <a:ext cx="6506600" cy="4248472"/>
          </a:xfrm>
        </p:spPr>
        <p:txBody>
          <a:bodyPr/>
          <a:lstStyle/>
          <a:p>
            <a:r>
              <a:rPr lang="en-GB" altLang="en-US" sz="2000" dirty="0">
                <a:solidFill>
                  <a:srgbClr val="0000CC"/>
                </a:solidFill>
              </a:rPr>
              <a:t>To work effectively it is critical to understand your own values and beliefs.</a:t>
            </a:r>
          </a:p>
          <a:p>
            <a:r>
              <a:rPr lang="en-GB" altLang="en-US" sz="2000" dirty="0">
                <a:solidFill>
                  <a:srgbClr val="0000CC"/>
                </a:solidFill>
              </a:rPr>
              <a:t>In order to remain professional it is necessary to leave our personal values out of professional relationships.</a:t>
            </a:r>
          </a:p>
          <a:p>
            <a:r>
              <a:rPr lang="en-GB" altLang="en-US" sz="2000" dirty="0">
                <a:solidFill>
                  <a:srgbClr val="0000CC"/>
                </a:solidFill>
              </a:rPr>
              <a:t>One of the problems with our attitudes is we often ignore any information which is not consistent with them — we become selective in the way we perceive and respond to events and issues— and lose our ‘objectivity’.</a:t>
            </a:r>
          </a:p>
          <a:p>
            <a:r>
              <a:rPr lang="en-GB" altLang="en-US" sz="2000" dirty="0">
                <a:solidFill>
                  <a:srgbClr val="0000CC"/>
                </a:solidFill>
              </a:rPr>
              <a:t>We need to develop an insight about our attitudes in order to reduce the risk of making decisions at work based on our unconscious, pre-existing perceptions, allowing us work more professionally.</a:t>
            </a:r>
          </a:p>
          <a:p>
            <a:endParaRPr lang="en-GB" sz="2000" dirty="0">
              <a:solidFill>
                <a:srgbClr val="0000CC"/>
              </a:solidFill>
            </a:endParaRPr>
          </a:p>
        </p:txBody>
      </p:sp>
      <p:pic>
        <p:nvPicPr>
          <p:cNvPr id="4" name="Picture 3" descr="Diagram&#10;&#10;Description automatically generated">
            <a:extLst>
              <a:ext uri="{FF2B5EF4-FFF2-40B4-BE49-F238E27FC236}">
                <a16:creationId xmlns:a16="http://schemas.microsoft.com/office/drawing/2014/main" id="{5B8E070F-8AE0-4B2B-9FC6-35B239C0A63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3573016"/>
            <a:ext cx="2051720" cy="2118701"/>
          </a:xfrm>
          <a:prstGeom prst="rect">
            <a:avLst/>
          </a:prstGeom>
        </p:spPr>
      </p:pic>
    </p:spTree>
    <p:extLst>
      <p:ext uri="{BB962C8B-B14F-4D97-AF65-F5344CB8AC3E}">
        <p14:creationId xmlns:p14="http://schemas.microsoft.com/office/powerpoint/2010/main" val="1737986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593894" y="1124744"/>
            <a:ext cx="4338146" cy="4351338"/>
          </a:xfrm>
        </p:spPr>
        <p:txBody>
          <a:bodyPr/>
          <a:lstStyle/>
          <a:p>
            <a:pPr algn="just"/>
            <a:r>
              <a:rPr lang="en-GB" sz="2000" dirty="0">
                <a:solidFill>
                  <a:srgbClr val="0000CC"/>
                </a:solidFill>
              </a:rPr>
              <a:t>Everyone is entitled to their own values, attitudes and beliefs. It is important to accept and respect that other people may well have different attitudes, values and beliefs than you. </a:t>
            </a:r>
          </a:p>
          <a:p>
            <a:pPr algn="just"/>
            <a:r>
              <a:rPr lang="en-GB" sz="2000" dirty="0">
                <a:solidFill>
                  <a:srgbClr val="0000CC"/>
                </a:solidFill>
              </a:rPr>
              <a:t>We do not have the right to expect that others change their values, attitudes and beliefs just because they are different to ours.</a:t>
            </a:r>
          </a:p>
          <a:p>
            <a:pPr algn="just"/>
            <a:r>
              <a:rPr lang="en-GB" sz="2000" dirty="0">
                <a:solidFill>
                  <a:srgbClr val="0000CC"/>
                </a:solidFill>
              </a:rPr>
              <a:t>It is quite possible that you may face situations at work that either challenge or compromise your own values, attitudes or beliefs when working.</a:t>
            </a:r>
          </a:p>
          <a:p>
            <a:endParaRPr lang="en-GB" sz="2000" dirty="0"/>
          </a:p>
        </p:txBody>
      </p:sp>
      <p:sp>
        <p:nvSpPr>
          <p:cNvPr id="4" name="Title 1">
            <a:extLst>
              <a:ext uri="{FF2B5EF4-FFF2-40B4-BE49-F238E27FC236}">
                <a16:creationId xmlns:a16="http://schemas.microsoft.com/office/drawing/2014/main" id="{0B07326F-6E61-48D8-B498-769214AAB76D}"/>
              </a:ext>
            </a:extLst>
          </p:cNvPr>
          <p:cNvSpPr>
            <a:spLocks noGrp="1"/>
          </p:cNvSpPr>
          <p:nvPr>
            <p:ph type="title"/>
          </p:nvPr>
        </p:nvSpPr>
        <p:spPr>
          <a:xfrm>
            <a:off x="628650" y="123825"/>
            <a:ext cx="7886700" cy="803275"/>
          </a:xfrm>
        </p:spPr>
        <p:txBody>
          <a:bodyPr>
            <a:noAutofit/>
          </a:bodyPr>
          <a:lstStyle/>
          <a:p>
            <a:pPr algn="ctr"/>
            <a:r>
              <a:rPr lang="en-GB" sz="3200" dirty="0">
                <a:solidFill>
                  <a:schemeClr val="tx2"/>
                </a:solidFill>
              </a:rPr>
              <a:t>Respecting the beliefs, attitudes and values of others</a:t>
            </a:r>
          </a:p>
        </p:txBody>
      </p:sp>
      <p:pic>
        <p:nvPicPr>
          <p:cNvPr id="5" name="Picture 4">
            <a:extLst>
              <a:ext uri="{FF2B5EF4-FFF2-40B4-BE49-F238E27FC236}">
                <a16:creationId xmlns:a16="http://schemas.microsoft.com/office/drawing/2014/main" id="{B5B56C75-AFB5-48A6-8B9F-B453E2629D72}"/>
              </a:ext>
            </a:extLst>
          </p:cNvPr>
          <p:cNvPicPr>
            <a:picLocks noChangeAspect="1"/>
          </p:cNvPicPr>
          <p:nvPr/>
        </p:nvPicPr>
        <p:blipFill>
          <a:blip r:embed="rId2"/>
          <a:stretch>
            <a:fillRect/>
          </a:stretch>
        </p:blipFill>
        <p:spPr>
          <a:xfrm>
            <a:off x="5724128" y="1788704"/>
            <a:ext cx="3083369" cy="3023418"/>
          </a:xfrm>
          <a:prstGeom prst="rect">
            <a:avLst/>
          </a:prstGeom>
        </p:spPr>
      </p:pic>
    </p:spTree>
    <p:extLst>
      <p:ext uri="{BB962C8B-B14F-4D97-AF65-F5344CB8AC3E}">
        <p14:creationId xmlns:p14="http://schemas.microsoft.com/office/powerpoint/2010/main" val="1190650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altLang="en-US" dirty="0"/>
              <a:t>Shared values in the workplace</a:t>
            </a:r>
            <a:endParaRPr lang="en-GB" dirty="0"/>
          </a:p>
        </p:txBody>
      </p:sp>
      <p:pic>
        <p:nvPicPr>
          <p:cNvPr id="4" name="Picture 3">
            <a:extLst>
              <a:ext uri="{FF2B5EF4-FFF2-40B4-BE49-F238E27FC236}">
                <a16:creationId xmlns:a16="http://schemas.microsoft.com/office/drawing/2014/main" id="{4BDF6E75-E750-41A3-A98E-EE434C9461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749441"/>
            <a:ext cx="8712968" cy="4839799"/>
          </a:xfrm>
          <a:prstGeom prst="rect">
            <a:avLst/>
          </a:prstGeom>
        </p:spPr>
      </p:pic>
    </p:spTree>
    <p:extLst>
      <p:ext uri="{BB962C8B-B14F-4D97-AF65-F5344CB8AC3E}">
        <p14:creationId xmlns:p14="http://schemas.microsoft.com/office/powerpoint/2010/main" val="316312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altLang="en-US" dirty="0">
                <a:solidFill>
                  <a:schemeClr val="tx2"/>
                </a:solidFill>
              </a:rPr>
              <a:t>Scenario</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7886700" cy="4351338"/>
          </a:xfrm>
        </p:spPr>
        <p:txBody>
          <a:bodyPr/>
          <a:lstStyle/>
          <a:p>
            <a:pPr marL="0" indent="0" algn="just">
              <a:buFont typeface="Arial" panose="020B0604020202020204" pitchFamily="34" charset="0"/>
              <a:buNone/>
              <a:defRPr/>
            </a:pPr>
            <a:r>
              <a:rPr lang="en-GB" dirty="0">
                <a:solidFill>
                  <a:srgbClr val="0000CC"/>
                </a:solidFill>
              </a:rPr>
              <a:t>Jane has been appointed as team lead in her workplace. Team bonding is one of her values which has made her successful as a team leader in the past. Jane has now proposed team bonding sessions in her new team but Barry would rather spend time alone reading a magazine during these sessions. Jane is very upset with Barry’s attitude.</a:t>
            </a:r>
          </a:p>
          <a:p>
            <a:pPr marL="0" indent="0">
              <a:buFont typeface="Arial" panose="020B0604020202020204" pitchFamily="34" charset="0"/>
              <a:buNone/>
              <a:defRPr/>
            </a:pPr>
            <a:endParaRPr lang="en-GB" dirty="0"/>
          </a:p>
          <a:p>
            <a:pPr marL="0" indent="0">
              <a:buFont typeface="Arial" panose="020B0604020202020204" pitchFamily="34" charset="0"/>
              <a:buNone/>
              <a:defRPr/>
            </a:pPr>
            <a:r>
              <a:rPr lang="en-GB" altLang="en-US" dirty="0">
                <a:solidFill>
                  <a:schemeClr val="bg2">
                    <a:lumMod val="50000"/>
                  </a:schemeClr>
                </a:solidFill>
              </a:rPr>
              <a:t>What would you advise her to do?</a:t>
            </a:r>
          </a:p>
          <a:p>
            <a:pPr marL="0" indent="0">
              <a:buNone/>
            </a:pPr>
            <a:endParaRPr lang="en-GB" dirty="0"/>
          </a:p>
        </p:txBody>
      </p:sp>
      <p:sp>
        <p:nvSpPr>
          <p:cNvPr id="4" name="TextBox 3">
            <a:extLst>
              <a:ext uri="{FF2B5EF4-FFF2-40B4-BE49-F238E27FC236}">
                <a16:creationId xmlns:a16="http://schemas.microsoft.com/office/drawing/2014/main" id="{1FE76AA3-E8CF-44F4-BD52-7AD9BB77888C}"/>
              </a:ext>
            </a:extLst>
          </p:cNvPr>
          <p:cNvSpPr txBox="1"/>
          <p:nvPr/>
        </p:nvSpPr>
        <p:spPr>
          <a:xfrm>
            <a:off x="6372200" y="4978586"/>
            <a:ext cx="1930337" cy="584775"/>
          </a:xfrm>
          <a:prstGeom prst="rect">
            <a:avLst/>
          </a:prstGeom>
          <a:noFill/>
        </p:spPr>
        <p:txBody>
          <a:bodyPr wrap="none" rtlCol="0">
            <a:spAutoFit/>
          </a:bodyPr>
          <a:lstStyle/>
          <a:p>
            <a:r>
              <a:rPr lang="en-GB" sz="3200" dirty="0"/>
              <a:t>Discussion</a:t>
            </a:r>
          </a:p>
        </p:txBody>
      </p:sp>
    </p:spTree>
    <p:extLst>
      <p:ext uri="{BB962C8B-B14F-4D97-AF65-F5344CB8AC3E}">
        <p14:creationId xmlns:p14="http://schemas.microsoft.com/office/powerpoint/2010/main" val="435366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solidFill>
                  <a:schemeClr val="tx2"/>
                </a:solidFill>
              </a:rPr>
              <a:t>Shared values in the workplace</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7886700" cy="4351338"/>
          </a:xfrm>
        </p:spPr>
        <p:txBody>
          <a:bodyPr/>
          <a:lstStyle/>
          <a:p>
            <a:pPr marL="0" indent="0" algn="just">
              <a:buNone/>
              <a:defRPr/>
            </a:pPr>
            <a:r>
              <a:rPr lang="en-GB" sz="2400" dirty="0">
                <a:solidFill>
                  <a:srgbClr val="0000CC"/>
                </a:solidFill>
              </a:rPr>
              <a:t>Values can strongly influence employee conduct in the workplace… </a:t>
            </a:r>
          </a:p>
          <a:p>
            <a:pPr lvl="1" algn="just">
              <a:defRPr/>
            </a:pPr>
            <a:r>
              <a:rPr lang="en-GB" sz="2400" dirty="0">
                <a:solidFill>
                  <a:srgbClr val="0000CC"/>
                </a:solidFill>
              </a:rPr>
              <a:t>For example, if an employee values honesty, hard work, and discipline, he/she will likely make an effort to exhibit those traits in the workplace. This person may therefore be a more efficient employee and a more positive role model to others than an employee with opposite values.</a:t>
            </a:r>
          </a:p>
          <a:p>
            <a:pPr marL="0" indent="0" algn="just">
              <a:buNone/>
              <a:defRPr/>
            </a:pPr>
            <a:r>
              <a:rPr lang="en-GB" sz="2400" dirty="0">
                <a:solidFill>
                  <a:srgbClr val="0000CC"/>
                </a:solidFill>
              </a:rPr>
              <a:t>Shared values are often the bases of workplace relationships, so when values are not shared conflict may arise.</a:t>
            </a:r>
          </a:p>
          <a:p>
            <a:endParaRPr lang="en-GB" dirty="0"/>
          </a:p>
        </p:txBody>
      </p:sp>
      <p:pic>
        <p:nvPicPr>
          <p:cNvPr id="5" name="Picture 4" descr="Diagram&#10;&#10;Description automatically generated">
            <a:extLst>
              <a:ext uri="{FF2B5EF4-FFF2-40B4-BE49-F238E27FC236}">
                <a16:creationId xmlns:a16="http://schemas.microsoft.com/office/drawing/2014/main" id="{98BA3F73-C355-48FE-9190-6E7E1F15C73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4065470"/>
            <a:ext cx="2051720" cy="1618935"/>
          </a:xfrm>
          <a:prstGeom prst="rect">
            <a:avLst/>
          </a:prstGeom>
        </p:spPr>
      </p:pic>
    </p:spTree>
    <p:extLst>
      <p:ext uri="{BB962C8B-B14F-4D97-AF65-F5344CB8AC3E}">
        <p14:creationId xmlns:p14="http://schemas.microsoft.com/office/powerpoint/2010/main" val="3138341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altLang="en-US" dirty="0"/>
              <a:t>Your turn to be a manager</a:t>
            </a:r>
            <a:endParaRPr lang="en-GB" dirty="0"/>
          </a:p>
        </p:txBody>
      </p:sp>
      <p:sp>
        <p:nvSpPr>
          <p:cNvPr id="4" name="Rectangle 3">
            <a:extLst>
              <a:ext uri="{FF2B5EF4-FFF2-40B4-BE49-F238E27FC236}">
                <a16:creationId xmlns:a16="http://schemas.microsoft.com/office/drawing/2014/main" id="{CF0E7185-EEF8-4E06-9392-6DBA9744B607}"/>
              </a:ext>
            </a:extLst>
          </p:cNvPr>
          <p:cNvSpPr txBox="1">
            <a:spLocks/>
          </p:cNvSpPr>
          <p:nvPr/>
        </p:nvSpPr>
        <p:spPr>
          <a:xfrm>
            <a:off x="107504" y="908720"/>
            <a:ext cx="5112568" cy="475252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defRPr/>
            </a:pPr>
            <a:r>
              <a:rPr lang="en-GB" dirty="0">
                <a:solidFill>
                  <a:srgbClr val="0000CC"/>
                </a:solidFill>
              </a:rPr>
              <a:t>As a manager you understand the relationship between beliefs, values and attitudes. You are also aware of the impact of diverse attitudes on productivity and working relationships. </a:t>
            </a:r>
          </a:p>
          <a:p>
            <a:pPr marL="0" indent="0" algn="just">
              <a:buFont typeface="Arial" panose="020B0604020202020204" pitchFamily="34" charset="0"/>
              <a:buNone/>
              <a:defRPr/>
            </a:pPr>
            <a:endParaRPr lang="en-GB" altLang="en-US" dirty="0"/>
          </a:p>
          <a:p>
            <a:pPr marL="0" indent="0" algn="just">
              <a:buFont typeface="Arial" panose="020B0604020202020204" pitchFamily="34" charset="0"/>
              <a:buNone/>
              <a:defRPr/>
            </a:pPr>
            <a:r>
              <a:rPr lang="en-GB" altLang="en-US" dirty="0">
                <a:solidFill>
                  <a:srgbClr val="0000CC"/>
                </a:solidFill>
              </a:rPr>
              <a:t>In what ways can you ensure that attitudes within the workplace are professional?</a:t>
            </a:r>
          </a:p>
          <a:p>
            <a:pPr marL="0" indent="0">
              <a:buFont typeface="Arial" panose="020B0604020202020204" pitchFamily="34" charset="0"/>
              <a:buNone/>
              <a:defRPr/>
            </a:pPr>
            <a:endParaRPr lang="en-GB" dirty="0"/>
          </a:p>
        </p:txBody>
      </p:sp>
      <p:pic>
        <p:nvPicPr>
          <p:cNvPr id="5" name="Picture 4" descr="A person standing in front of a window&#10;&#10;Description automatically generated">
            <a:extLst>
              <a:ext uri="{FF2B5EF4-FFF2-40B4-BE49-F238E27FC236}">
                <a16:creationId xmlns:a16="http://schemas.microsoft.com/office/drawing/2014/main" id="{55816323-19E2-4276-A905-E3F56F7B69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12663" y="1268760"/>
            <a:ext cx="3629521" cy="3240360"/>
          </a:xfrm>
          <a:prstGeom prst="rect">
            <a:avLst/>
          </a:prstGeom>
        </p:spPr>
      </p:pic>
      <p:sp>
        <p:nvSpPr>
          <p:cNvPr id="3" name="TextBox 2">
            <a:extLst>
              <a:ext uri="{FF2B5EF4-FFF2-40B4-BE49-F238E27FC236}">
                <a16:creationId xmlns:a16="http://schemas.microsoft.com/office/drawing/2014/main" id="{7ADC3AFF-46D4-45A1-98DD-D04483C29DDD}"/>
              </a:ext>
            </a:extLst>
          </p:cNvPr>
          <p:cNvSpPr txBox="1"/>
          <p:nvPr/>
        </p:nvSpPr>
        <p:spPr>
          <a:xfrm>
            <a:off x="6254052" y="4725144"/>
            <a:ext cx="2146742" cy="646331"/>
          </a:xfrm>
          <a:prstGeom prst="rect">
            <a:avLst/>
          </a:prstGeom>
          <a:noFill/>
        </p:spPr>
        <p:txBody>
          <a:bodyPr wrap="none" rtlCol="0">
            <a:spAutoFit/>
          </a:bodyPr>
          <a:lstStyle/>
          <a:p>
            <a:r>
              <a:rPr lang="en-GB" sz="3600" dirty="0"/>
              <a:t>Discussion</a:t>
            </a:r>
          </a:p>
        </p:txBody>
      </p:sp>
    </p:spTree>
    <p:extLst>
      <p:ext uri="{BB962C8B-B14F-4D97-AF65-F5344CB8AC3E}">
        <p14:creationId xmlns:p14="http://schemas.microsoft.com/office/powerpoint/2010/main" val="3698028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Organisational Values and Change</a:t>
            </a:r>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7886700" cy="4351338"/>
          </a:xfrm>
        </p:spPr>
        <p:txBody>
          <a:bodyPr/>
          <a:lstStyle/>
          <a:p>
            <a:pPr algn="just"/>
            <a:r>
              <a:rPr lang="en-GB" altLang="en-US" sz="2800" dirty="0">
                <a:solidFill>
                  <a:srgbClr val="0000CC"/>
                </a:solidFill>
              </a:rPr>
              <a:t>To bring about a change in an organisation - aligning the values of individuals within it along with the values of the organisation will bring about the most positive and successful change </a:t>
            </a:r>
          </a:p>
          <a:p>
            <a:pPr marL="0" indent="0" algn="just">
              <a:buNone/>
            </a:pPr>
            <a:endParaRPr lang="en-GB" altLang="en-US" sz="2800" dirty="0"/>
          </a:p>
          <a:p>
            <a:pPr algn="just"/>
            <a:r>
              <a:rPr lang="en-GB" altLang="en-US" sz="2800" dirty="0">
                <a:solidFill>
                  <a:srgbClr val="002060"/>
                </a:solidFill>
              </a:rPr>
              <a:t>If values are clear and widely accepted, employees know what they’re supposed to do and what’s expected of them, so they can act quickly to take care of problems.</a:t>
            </a:r>
          </a:p>
          <a:p>
            <a:endParaRPr lang="en-GB" dirty="0"/>
          </a:p>
        </p:txBody>
      </p:sp>
    </p:spTree>
    <p:extLst>
      <p:ext uri="{BB962C8B-B14F-4D97-AF65-F5344CB8AC3E}">
        <p14:creationId xmlns:p14="http://schemas.microsoft.com/office/powerpoint/2010/main" val="2980432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Organisational Values</a:t>
            </a:r>
          </a:p>
        </p:txBody>
      </p:sp>
      <p:sp>
        <p:nvSpPr>
          <p:cNvPr id="4" name="TextBox 3">
            <a:extLst>
              <a:ext uri="{FF2B5EF4-FFF2-40B4-BE49-F238E27FC236}">
                <a16:creationId xmlns:a16="http://schemas.microsoft.com/office/drawing/2014/main" id="{76647705-48AD-4A54-9CAD-FA4B24548777}"/>
              </a:ext>
            </a:extLst>
          </p:cNvPr>
          <p:cNvSpPr txBox="1"/>
          <p:nvPr/>
        </p:nvSpPr>
        <p:spPr>
          <a:xfrm>
            <a:off x="251520" y="891554"/>
            <a:ext cx="8784976" cy="1015663"/>
          </a:xfrm>
          <a:prstGeom prst="rect">
            <a:avLst/>
          </a:prstGeom>
          <a:noFill/>
        </p:spPr>
        <p:txBody>
          <a:bodyPr wrap="square">
            <a:spAutoFit/>
          </a:bodyPr>
          <a:lstStyle/>
          <a:p>
            <a:pPr algn="just" fontAlgn="base">
              <a:spcBef>
                <a:spcPct val="0"/>
              </a:spcBef>
              <a:spcAft>
                <a:spcPct val="0"/>
              </a:spcAft>
              <a:defRPr/>
            </a:pPr>
            <a:r>
              <a:rPr lang="en-GB" sz="2000" dirty="0"/>
              <a:t>Identifying individuals and companies' values can help to create “win – win” outcome as individuals find meaning to their work and organisations get a committed work force that functions well.</a:t>
            </a:r>
            <a:endParaRPr lang="en-US" sz="2000" dirty="0"/>
          </a:p>
        </p:txBody>
      </p:sp>
      <p:sp>
        <p:nvSpPr>
          <p:cNvPr id="7" name="Rectangle: Rounded Corners 6">
            <a:extLst>
              <a:ext uri="{FF2B5EF4-FFF2-40B4-BE49-F238E27FC236}">
                <a16:creationId xmlns:a16="http://schemas.microsoft.com/office/drawing/2014/main" id="{6B9049EE-A13A-4A01-9347-787F5A5DC439}"/>
              </a:ext>
            </a:extLst>
          </p:cNvPr>
          <p:cNvSpPr/>
          <p:nvPr/>
        </p:nvSpPr>
        <p:spPr>
          <a:xfrm>
            <a:off x="251520" y="2780928"/>
            <a:ext cx="4320480" cy="2592288"/>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Value-led organisations outperform others; growth in revenue, rate of job creation is higher, growth in stocks is higher, and turnover of employees is lower.  Kotter &amp; Heskett (reported in Dearlove &amp; </a:t>
            </a:r>
            <a:r>
              <a:rPr lang="en-GB" dirty="0" err="1"/>
              <a:t>Coomber</a:t>
            </a:r>
            <a:r>
              <a:rPr lang="en-GB" dirty="0"/>
              <a:t>, 1999</a:t>
            </a:r>
          </a:p>
        </p:txBody>
      </p:sp>
      <p:sp>
        <p:nvSpPr>
          <p:cNvPr id="8" name="Rectangle: Rounded Corners 7">
            <a:extLst>
              <a:ext uri="{FF2B5EF4-FFF2-40B4-BE49-F238E27FC236}">
                <a16:creationId xmlns:a16="http://schemas.microsoft.com/office/drawing/2014/main" id="{06C3CC9E-4880-41AF-9C91-670E516A21DF}"/>
              </a:ext>
            </a:extLst>
          </p:cNvPr>
          <p:cNvSpPr/>
          <p:nvPr/>
        </p:nvSpPr>
        <p:spPr>
          <a:xfrm>
            <a:off x="4644008" y="2799736"/>
            <a:ext cx="4320480" cy="2592288"/>
          </a:xfrm>
          <a:prstGeom prst="roundRect">
            <a:avLst>
              <a:gd name="adj" fmla="val 50000"/>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Being a value-led organisation also leads to attracting people who have the same values and keep people who feel fully committed.</a:t>
            </a:r>
          </a:p>
        </p:txBody>
      </p:sp>
      <p:cxnSp>
        <p:nvCxnSpPr>
          <p:cNvPr id="10" name="Straight Arrow Connector 9">
            <a:extLst>
              <a:ext uri="{FF2B5EF4-FFF2-40B4-BE49-F238E27FC236}">
                <a16:creationId xmlns:a16="http://schemas.microsoft.com/office/drawing/2014/main" id="{38103013-369D-42D1-B3B0-98B89AEEE746}"/>
              </a:ext>
            </a:extLst>
          </p:cNvPr>
          <p:cNvCxnSpPr>
            <a:stCxn id="4" idx="2"/>
            <a:endCxn id="7" idx="0"/>
          </p:cNvCxnSpPr>
          <p:nvPr/>
        </p:nvCxnSpPr>
        <p:spPr>
          <a:xfrm flipH="1">
            <a:off x="2411760" y="1907217"/>
            <a:ext cx="2232248" cy="87371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7737DF0-9ED2-4537-B20E-3D0E314AC1F0}"/>
              </a:ext>
            </a:extLst>
          </p:cNvPr>
          <p:cNvCxnSpPr>
            <a:cxnSpLocks/>
            <a:stCxn id="4" idx="2"/>
          </p:cNvCxnSpPr>
          <p:nvPr/>
        </p:nvCxnSpPr>
        <p:spPr>
          <a:xfrm>
            <a:off x="4644008" y="1907217"/>
            <a:ext cx="2376264" cy="892519"/>
          </a:xfrm>
          <a:prstGeom prst="straightConnector1">
            <a:avLst/>
          </a:prstGeom>
          <a:ln w="57150">
            <a:solidFill>
              <a:schemeClr val="accent1">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3187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Organisational Values</a:t>
            </a:r>
          </a:p>
        </p:txBody>
      </p:sp>
      <p:graphicFrame>
        <p:nvGraphicFramePr>
          <p:cNvPr id="4" name="Diagram 3">
            <a:extLst>
              <a:ext uri="{FF2B5EF4-FFF2-40B4-BE49-F238E27FC236}">
                <a16:creationId xmlns:a16="http://schemas.microsoft.com/office/drawing/2014/main" id="{9D0C5F95-901F-441E-8B85-209C7CD17734}"/>
              </a:ext>
            </a:extLst>
          </p:cNvPr>
          <p:cNvGraphicFramePr/>
          <p:nvPr>
            <p:extLst>
              <p:ext uri="{D42A27DB-BD31-4B8C-83A1-F6EECF244321}">
                <p14:modId xmlns:p14="http://schemas.microsoft.com/office/powerpoint/2010/main" val="3048260138"/>
              </p:ext>
            </p:extLst>
          </p:nvPr>
        </p:nvGraphicFramePr>
        <p:xfrm>
          <a:off x="571472" y="1556792"/>
          <a:ext cx="8001056" cy="3996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Diagram&#10;&#10;Description automatically generated">
            <a:extLst>
              <a:ext uri="{FF2B5EF4-FFF2-40B4-BE49-F238E27FC236}">
                <a16:creationId xmlns:a16="http://schemas.microsoft.com/office/drawing/2014/main" id="{C55024B2-E2C3-407A-B413-6A37E2258D5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596373" y="62682"/>
            <a:ext cx="1516607" cy="1566118"/>
          </a:xfrm>
          <a:prstGeom prst="rect">
            <a:avLst/>
          </a:prstGeom>
        </p:spPr>
      </p:pic>
    </p:spTree>
    <p:extLst>
      <p:ext uri="{BB962C8B-B14F-4D97-AF65-F5344CB8AC3E}">
        <p14:creationId xmlns:p14="http://schemas.microsoft.com/office/powerpoint/2010/main" val="279590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i="1" dirty="0"/>
              <a:t>Unspoken</a:t>
            </a:r>
            <a:r>
              <a:rPr lang="en-GB" dirty="0"/>
              <a:t> Organisational Values</a:t>
            </a:r>
          </a:p>
        </p:txBody>
      </p:sp>
      <p:sp>
        <p:nvSpPr>
          <p:cNvPr id="5" name="TextBox 4">
            <a:extLst>
              <a:ext uri="{FF2B5EF4-FFF2-40B4-BE49-F238E27FC236}">
                <a16:creationId xmlns:a16="http://schemas.microsoft.com/office/drawing/2014/main" id="{8D90E44B-89E8-4B10-86A5-74F725B35B7B}"/>
              </a:ext>
            </a:extLst>
          </p:cNvPr>
          <p:cNvSpPr txBox="1"/>
          <p:nvPr/>
        </p:nvSpPr>
        <p:spPr>
          <a:xfrm>
            <a:off x="179512" y="797510"/>
            <a:ext cx="8568952" cy="4893647"/>
          </a:xfrm>
          <a:prstGeom prst="rect">
            <a:avLst/>
          </a:prstGeom>
          <a:noFill/>
        </p:spPr>
        <p:txBody>
          <a:bodyPr wrap="square">
            <a:spAutoFit/>
          </a:bodyPr>
          <a:lstStyle/>
          <a:p>
            <a:pPr marL="0" indent="0" algn="just">
              <a:buNone/>
            </a:pPr>
            <a:r>
              <a:rPr lang="en-GB" altLang="en-US" sz="2400" dirty="0">
                <a:solidFill>
                  <a:srgbClr val="7030A0"/>
                </a:solidFill>
              </a:rPr>
              <a:t>While most organisations would explicitly state their core values, some values may not be written down. For instance, you won’t find the following values written down, but each comes from a real organization.</a:t>
            </a:r>
          </a:p>
          <a:p>
            <a:pPr marL="0" indent="0" algn="just">
              <a:buNone/>
            </a:pPr>
            <a:endParaRPr lang="en-GB" altLang="en-US" sz="1200" dirty="0">
              <a:solidFill>
                <a:srgbClr val="7030A0"/>
              </a:solidFill>
            </a:endParaRPr>
          </a:p>
          <a:p>
            <a:pPr marL="342900" indent="-342900">
              <a:buFont typeface="Wingdings" panose="05000000000000000000" pitchFamily="2" charset="2"/>
              <a:buChar char="ü"/>
            </a:pPr>
            <a:r>
              <a:rPr lang="en-GB" altLang="en-US" sz="2400" dirty="0">
                <a:solidFill>
                  <a:srgbClr val="0000CC"/>
                </a:solidFill>
              </a:rPr>
              <a:t>Look busy even if you’re not. </a:t>
            </a:r>
          </a:p>
          <a:p>
            <a:pPr marL="342900" indent="-342900">
              <a:buFont typeface="Wingdings" panose="05000000000000000000" pitchFamily="2" charset="2"/>
              <a:buChar char="ü"/>
            </a:pPr>
            <a:r>
              <a:rPr lang="en-GB" altLang="en-US" sz="2400" dirty="0">
                <a:solidFill>
                  <a:srgbClr val="0000CC"/>
                </a:solidFill>
              </a:rPr>
              <a:t>If you take risks and fail around here, you’ll pay dearly for it. </a:t>
            </a:r>
          </a:p>
          <a:p>
            <a:pPr marL="342900" indent="-342900">
              <a:buFont typeface="Wingdings" panose="05000000000000000000" pitchFamily="2" charset="2"/>
              <a:buChar char="ü"/>
            </a:pPr>
            <a:r>
              <a:rPr lang="en-GB" altLang="en-US" sz="2400" dirty="0">
                <a:solidFill>
                  <a:srgbClr val="0000CC"/>
                </a:solidFill>
              </a:rPr>
              <a:t>Before you make a decision, run it by your boss so that he or she is never surprised. </a:t>
            </a:r>
          </a:p>
          <a:p>
            <a:pPr marL="342900" indent="-342900">
              <a:buFont typeface="Wingdings" panose="05000000000000000000" pitchFamily="2" charset="2"/>
              <a:buChar char="ü"/>
            </a:pPr>
            <a:r>
              <a:rPr lang="en-GB" altLang="en-US" sz="2400" dirty="0">
                <a:solidFill>
                  <a:srgbClr val="0000CC"/>
                </a:solidFill>
              </a:rPr>
              <a:t>We make our product only as good as the competition forces us to. </a:t>
            </a:r>
          </a:p>
          <a:p>
            <a:pPr marL="342900" indent="-342900">
              <a:buFont typeface="Wingdings" panose="05000000000000000000" pitchFamily="2" charset="2"/>
              <a:buChar char="ü"/>
            </a:pPr>
            <a:r>
              <a:rPr lang="en-GB" altLang="en-US" sz="2400" dirty="0">
                <a:solidFill>
                  <a:srgbClr val="0000CC"/>
                </a:solidFill>
              </a:rPr>
              <a:t>What made us successful in the past will make us successful in the future. </a:t>
            </a:r>
          </a:p>
        </p:txBody>
      </p:sp>
    </p:spTree>
    <p:extLst>
      <p:ext uri="{BB962C8B-B14F-4D97-AF65-F5344CB8AC3E}">
        <p14:creationId xmlns:p14="http://schemas.microsoft.com/office/powerpoint/2010/main" val="3760020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Some additional thoughts…</a:t>
            </a:r>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539552" y="1340768"/>
            <a:ext cx="7886700" cy="3600400"/>
          </a:xfrm>
        </p:spPr>
        <p:txBody>
          <a:bodyPr/>
          <a:lstStyle/>
          <a:p>
            <a:pPr algn="just"/>
            <a:r>
              <a:rPr lang="en-GB" altLang="en-US" sz="2800" dirty="0">
                <a:solidFill>
                  <a:srgbClr val="0000CC"/>
                </a:solidFill>
              </a:rPr>
              <a:t>With diversity comes multiple personal values and attitudes that may bring unique challenges to an organisation.</a:t>
            </a:r>
          </a:p>
          <a:p>
            <a:pPr algn="just"/>
            <a:r>
              <a:rPr lang="en-GB" altLang="en-US" sz="2800" dirty="0">
                <a:solidFill>
                  <a:srgbClr val="0000CC"/>
                </a:solidFill>
              </a:rPr>
              <a:t>It is important to separate our personal beliefs and attitudes from our professional lives.</a:t>
            </a:r>
          </a:p>
          <a:p>
            <a:pPr algn="just"/>
            <a:r>
              <a:rPr lang="en-GB" altLang="en-US" sz="2800" dirty="0">
                <a:solidFill>
                  <a:srgbClr val="0000CC"/>
                </a:solidFill>
              </a:rPr>
              <a:t>Organisations can build values based on personal attitudes that have been tested to build relationships between employees.</a:t>
            </a:r>
          </a:p>
          <a:p>
            <a:endParaRPr lang="en-GB" dirty="0">
              <a:solidFill>
                <a:srgbClr val="0000CC"/>
              </a:solidFill>
            </a:endParaRPr>
          </a:p>
        </p:txBody>
      </p:sp>
    </p:spTree>
    <p:extLst>
      <p:ext uri="{BB962C8B-B14F-4D97-AF65-F5344CB8AC3E}">
        <p14:creationId xmlns:p14="http://schemas.microsoft.com/office/powerpoint/2010/main" val="3058219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r"/>
            <a:r>
              <a:rPr lang="en-GB" dirty="0"/>
              <a:t>Reading &amp; Research</a:t>
            </a:r>
          </a:p>
        </p:txBody>
      </p:sp>
      <p:sp>
        <p:nvSpPr>
          <p:cNvPr id="3" name="TextBox 2">
            <a:extLst>
              <a:ext uri="{FF2B5EF4-FFF2-40B4-BE49-F238E27FC236}">
                <a16:creationId xmlns:a16="http://schemas.microsoft.com/office/drawing/2014/main" id="{541CE7F4-D805-4AEA-8A4C-1E6ACC9B49D6}"/>
              </a:ext>
            </a:extLst>
          </p:cNvPr>
          <p:cNvSpPr txBox="1"/>
          <p:nvPr/>
        </p:nvSpPr>
        <p:spPr>
          <a:xfrm>
            <a:off x="971600" y="1700808"/>
            <a:ext cx="7402155" cy="584775"/>
          </a:xfrm>
          <a:prstGeom prst="rect">
            <a:avLst/>
          </a:prstGeom>
          <a:noFill/>
        </p:spPr>
        <p:txBody>
          <a:bodyPr wrap="none" rtlCol="0">
            <a:spAutoFit/>
          </a:bodyPr>
          <a:lstStyle/>
          <a:p>
            <a:r>
              <a:rPr lang="en-GB" sz="3200" dirty="0">
                <a:solidFill>
                  <a:srgbClr val="0000CC"/>
                </a:solidFill>
              </a:rPr>
              <a:t>To be discussed and agreed with your Tutor</a:t>
            </a:r>
          </a:p>
        </p:txBody>
      </p:sp>
      <p:pic>
        <p:nvPicPr>
          <p:cNvPr id="4" name="Picture 3" descr="A picture containing text, indoor, person, computer&#10;&#10;Description automatically generated">
            <a:extLst>
              <a:ext uri="{FF2B5EF4-FFF2-40B4-BE49-F238E27FC236}">
                <a16:creationId xmlns:a16="http://schemas.microsoft.com/office/drawing/2014/main" id="{837B112F-4DB3-40E9-A67E-A24349D61A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830575"/>
            <a:ext cx="3131840" cy="2902681"/>
          </a:xfrm>
          <a:prstGeom prst="rect">
            <a:avLst/>
          </a:prstGeom>
        </p:spPr>
      </p:pic>
      <p:pic>
        <p:nvPicPr>
          <p:cNvPr id="5" name="Picture 4" descr="A close - up of a computer&#10;&#10;Description automatically generated with low confidence">
            <a:extLst>
              <a:ext uri="{FF2B5EF4-FFF2-40B4-BE49-F238E27FC236}">
                <a16:creationId xmlns:a16="http://schemas.microsoft.com/office/drawing/2014/main" id="{577C66DC-F095-4C77-9A97-8C7FBCCEC0D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077410"/>
            <a:ext cx="2483768" cy="1655845"/>
          </a:xfrm>
          <a:prstGeom prst="rect">
            <a:avLst/>
          </a:prstGeom>
        </p:spPr>
      </p:pic>
      <p:pic>
        <p:nvPicPr>
          <p:cNvPr id="7" name="Picture 6" descr="A person holding a tablet&#10;&#10;Description automatically generated with low confidence">
            <a:extLst>
              <a:ext uri="{FF2B5EF4-FFF2-40B4-BE49-F238E27FC236}">
                <a16:creationId xmlns:a16="http://schemas.microsoft.com/office/drawing/2014/main" id="{DB705A18-C632-4C55-A926-34A06EF862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0"/>
            <a:ext cx="2074540" cy="1331163"/>
          </a:xfrm>
          <a:prstGeom prst="rect">
            <a:avLst/>
          </a:prstGeom>
        </p:spPr>
      </p:pic>
    </p:spTree>
    <p:extLst>
      <p:ext uri="{BB962C8B-B14F-4D97-AF65-F5344CB8AC3E}">
        <p14:creationId xmlns:p14="http://schemas.microsoft.com/office/powerpoint/2010/main" val="28359091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a:xfrm>
            <a:off x="304800" y="1600200"/>
            <a:ext cx="8686800" cy="4525963"/>
          </a:xfrm>
        </p:spPr>
        <p:txBody>
          <a:bodyPr>
            <a:normAutofit/>
          </a:bodyPr>
          <a:lstStyle/>
          <a:p>
            <a:pPr marL="0" indent="0">
              <a:buNone/>
            </a:pPr>
            <a:r>
              <a:rPr lang="en-GB" sz="1800" dirty="0"/>
              <a:t>Sullivan, W., Sullivan, R. and Buffton, B. (2001).  ‘Aligning individual and organisational values to support change’ in </a:t>
            </a:r>
            <a:r>
              <a:rPr lang="en-GB" sz="1800" i="1" dirty="0"/>
              <a:t>Journal of Change Management; Mar 2002; 2, 3, pp.247-254 </a:t>
            </a:r>
            <a:r>
              <a:rPr lang="en-GB" sz="1600" dirty="0"/>
              <a:t>Available at: https://d1wqtxts1xzle7.cloudfront.net/40119268/Aligning_individual_and_organisational_v20151117-11486-ncjpu.pdf?1447803613=&amp;response-content-disposition=inline%3B+filename%3DAligning_individual_and_organisational_v.pdf&amp;Expires=1614689132&amp;Signature=ajcV0fn8ZfMfN9bkL8qYPpESwhGsE5JW8UiKCqe4J-xdVpryiVU88IDxFPUDj7JWFmTRnLanefEeRgGQFKTYVtSdhi~s0QxNnPqZxGlC8M3KVShjH8GiabUkqi-3tsNIJGJdCmbvyEdukpS4yj0C8LsjQ9p7Xq1PlNu~dLj-WfIRlYKIcMrMcZjWvDcA-mwh8yrDSV49YQyHOver4A~8K6x~S0wNmHTVcF8Q2aPjKDNB8BzMXohiBKd434rTlgySAbC7pDdvLFaXMUHXtSOmyEDN3C4eHXIVQ7XH8eT-4rvmYfzj69e-p4xt5Iuj4Ilpwm6huchJQ2fBtbsU06JIIg__&amp;Key-Pair-Id=APKAJLOHF5GGSLRBV4ZA.  [Accessed on: 24 Feb 2021]</a:t>
            </a:r>
          </a:p>
          <a:p>
            <a:pPr marL="0" indent="0">
              <a:buNone/>
            </a:pPr>
            <a:endParaRPr lang="en-GB" dirty="0"/>
          </a:p>
        </p:txBody>
      </p:sp>
    </p:spTree>
    <p:extLst>
      <p:ext uri="{BB962C8B-B14F-4D97-AF65-F5344CB8AC3E}">
        <p14:creationId xmlns:p14="http://schemas.microsoft.com/office/powerpoint/2010/main" val="1014623368"/>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151751-F066-4AD7-A3AF-C64E975A9C07}">
  <ds:schemaRefs>
    <ds:schemaRef ds:uri="f90edf9b-0f74-455c-b63c-928a27ec8b1c"/>
    <ds:schemaRef ds:uri="http://purl.org/dc/elements/1.1/"/>
    <ds:schemaRef ds:uri="http://schemas.microsoft.com/office/2006/metadata/properties"/>
    <ds:schemaRef ds:uri="http://purl.org/dc/terms/"/>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3.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18345</TotalTime>
  <Words>1852</Words>
  <Application>Microsoft Office PowerPoint</Application>
  <PresentationFormat>On-screen Show (4:3)</PresentationFormat>
  <Paragraphs>150</Paragraphs>
  <Slides>19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Wingdings</vt:lpstr>
      <vt:lpstr>Default Theme</vt:lpstr>
      <vt:lpstr>PowerPoint Presentation</vt:lpstr>
      <vt:lpstr>Research &amp; Report - Feedback</vt:lpstr>
      <vt:lpstr>Agenda</vt:lpstr>
      <vt:lpstr>Module Task Assessment</vt:lpstr>
      <vt:lpstr>The Workplace Context</vt:lpstr>
      <vt:lpstr>Consider this…</vt:lpstr>
      <vt:lpstr>Respecting the beliefs, attitudes and values of others</vt:lpstr>
      <vt:lpstr>Shared values in the workplace</vt:lpstr>
      <vt:lpstr>Scenario</vt:lpstr>
      <vt:lpstr>Shared values in the workplace</vt:lpstr>
      <vt:lpstr>Your turn to be a manager</vt:lpstr>
      <vt:lpstr>Organisational Values and Change</vt:lpstr>
      <vt:lpstr>Organisational Values</vt:lpstr>
      <vt:lpstr>Organisational Values</vt:lpstr>
      <vt:lpstr>Unspoken Organisational Values</vt:lpstr>
      <vt:lpstr>Some additional thoughts…</vt:lpstr>
      <vt:lpstr>Summary</vt:lpstr>
      <vt:lpstr>Reading &amp;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50</cp:revision>
  <cp:lastPrinted>2012-01-22T12:31:42Z</cp:lastPrinted>
  <dcterms:created xsi:type="dcterms:W3CDTF">2012-01-22T11:08:19Z</dcterms:created>
  <dcterms:modified xsi:type="dcterms:W3CDTF">2021-03-02T11:53:04Z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