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471" autoAdjust="0"/>
  </p:normalViewPr>
  <p:slideViewPr>
    <p:cSldViewPr snapToGrid="0">
      <p:cViewPr>
        <p:scale>
          <a:sx n="72" d="100"/>
          <a:sy n="72" d="100"/>
        </p:scale>
        <p:origin x="-1075" y="-5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svg"/><Relationship Id="rId1" Type="http://schemas.openxmlformats.org/officeDocument/2006/relationships/image" Target="../media/image3.png"/><Relationship Id="rId6" Type="http://schemas.openxmlformats.org/officeDocument/2006/relationships/image" Target="../media/image9.svg"/><Relationship Id="rId5" Type="http://schemas.openxmlformats.org/officeDocument/2006/relationships/image" Target="../media/image5.png"/><Relationship Id="rId4" Type="http://schemas.openxmlformats.org/officeDocument/2006/relationships/image" Target="../media/image7.svg"/></Relationships>
</file>

<file path=ppt/diagrams/_rels/data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svg"/><Relationship Id="rId1" Type="http://schemas.openxmlformats.org/officeDocument/2006/relationships/image" Target="../media/image6.png"/><Relationship Id="rId6" Type="http://schemas.openxmlformats.org/officeDocument/2006/relationships/image" Target="../media/image15.svg"/><Relationship Id="rId5" Type="http://schemas.openxmlformats.org/officeDocument/2006/relationships/image" Target="../media/image8.png"/><Relationship Id="rId4" Type="http://schemas.openxmlformats.org/officeDocument/2006/relationships/image" Target="../media/image13.svg"/></Relationships>
</file>

<file path=ppt/diagrams/_rels/data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9.svg"/><Relationship Id="rId1" Type="http://schemas.openxmlformats.org/officeDocument/2006/relationships/image" Target="../media/image10.png"/><Relationship Id="rId6" Type="http://schemas.openxmlformats.org/officeDocument/2006/relationships/image" Target="../media/image23.svg"/><Relationship Id="rId5" Type="http://schemas.openxmlformats.org/officeDocument/2006/relationships/image" Target="../media/image12.png"/><Relationship Id="rId4" Type="http://schemas.openxmlformats.org/officeDocument/2006/relationships/image" Target="../media/image2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svg"/><Relationship Id="rId1" Type="http://schemas.openxmlformats.org/officeDocument/2006/relationships/image" Target="../media/image3.png"/><Relationship Id="rId6" Type="http://schemas.openxmlformats.org/officeDocument/2006/relationships/image" Target="../media/image9.svg"/><Relationship Id="rId5" Type="http://schemas.openxmlformats.org/officeDocument/2006/relationships/image" Target="../media/image5.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svg"/><Relationship Id="rId1" Type="http://schemas.openxmlformats.org/officeDocument/2006/relationships/image" Target="../media/image6.png"/><Relationship Id="rId6" Type="http://schemas.openxmlformats.org/officeDocument/2006/relationships/image" Target="../media/image15.svg"/><Relationship Id="rId5" Type="http://schemas.openxmlformats.org/officeDocument/2006/relationships/image" Target="../media/image8.png"/><Relationship Id="rId4" Type="http://schemas.openxmlformats.org/officeDocument/2006/relationships/image" Target="../media/image13.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9.svg"/><Relationship Id="rId1" Type="http://schemas.openxmlformats.org/officeDocument/2006/relationships/image" Target="../media/image10.png"/><Relationship Id="rId6" Type="http://schemas.openxmlformats.org/officeDocument/2006/relationships/image" Target="../media/image23.svg"/><Relationship Id="rId5" Type="http://schemas.openxmlformats.org/officeDocument/2006/relationships/image" Target="../media/image1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0F555A-D3DB-4EAE-9501-CBEE574DD8CA}"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3949D3A7-016E-432F-A903-5B76228A1159}">
      <dgm:prSet/>
      <dgm:spPr/>
      <dgm:t>
        <a:bodyPr/>
        <a:lstStyle/>
        <a:p>
          <a:r>
            <a:rPr lang="en-GB"/>
            <a:t>ACAS Determined High Demand for Flexible Working. </a:t>
          </a:r>
          <a:endParaRPr lang="en-US"/>
        </a:p>
      </dgm:t>
    </dgm:pt>
    <dgm:pt modelId="{B017D432-C5A3-46AE-A496-284D7BF609D9}" type="parTrans" cxnId="{0D3AB0BF-D9C8-4984-883D-8A2511BAC2FE}">
      <dgm:prSet/>
      <dgm:spPr/>
      <dgm:t>
        <a:bodyPr/>
        <a:lstStyle/>
        <a:p>
          <a:endParaRPr lang="en-US"/>
        </a:p>
      </dgm:t>
    </dgm:pt>
    <dgm:pt modelId="{307362F7-6AA9-463D-A9AA-14A688211EFD}" type="sibTrans" cxnId="{0D3AB0BF-D9C8-4984-883D-8A2511BAC2FE}">
      <dgm:prSet/>
      <dgm:spPr/>
      <dgm:t>
        <a:bodyPr/>
        <a:lstStyle/>
        <a:p>
          <a:endParaRPr lang="en-US"/>
        </a:p>
      </dgm:t>
    </dgm:pt>
    <dgm:pt modelId="{4855159F-11E9-4EF1-BC0D-3D3A3DEE722D}">
      <dgm:prSet/>
      <dgm:spPr/>
      <dgm:t>
        <a:bodyPr/>
        <a:lstStyle/>
        <a:p>
          <a:r>
            <a:rPr lang="en-GB"/>
            <a:t>After the Covid-19 the Demand for Flexible Working Enhanced. </a:t>
          </a:r>
          <a:endParaRPr lang="en-US"/>
        </a:p>
      </dgm:t>
    </dgm:pt>
    <dgm:pt modelId="{BEBC957F-4A0B-4D3D-B1AE-6481CD327553}" type="parTrans" cxnId="{F46F56E6-D75F-4304-BE0A-F50F46AF0701}">
      <dgm:prSet/>
      <dgm:spPr/>
      <dgm:t>
        <a:bodyPr/>
        <a:lstStyle/>
        <a:p>
          <a:endParaRPr lang="en-US"/>
        </a:p>
      </dgm:t>
    </dgm:pt>
    <dgm:pt modelId="{28122B97-2856-4608-A137-EBABED19CD49}" type="sibTrans" cxnId="{F46F56E6-D75F-4304-BE0A-F50F46AF0701}">
      <dgm:prSet/>
      <dgm:spPr/>
      <dgm:t>
        <a:bodyPr/>
        <a:lstStyle/>
        <a:p>
          <a:endParaRPr lang="en-US"/>
        </a:p>
      </dgm:t>
    </dgm:pt>
    <dgm:pt modelId="{5B607964-E51E-4A29-8C72-35AC9E41747F}">
      <dgm:prSet/>
      <dgm:spPr/>
      <dgm:t>
        <a:bodyPr/>
        <a:lstStyle/>
        <a:p>
          <a:r>
            <a:rPr lang="en-GB"/>
            <a:t>Case Will be Created in Favour of Flexible Working. </a:t>
          </a:r>
          <a:endParaRPr lang="en-US"/>
        </a:p>
      </dgm:t>
    </dgm:pt>
    <dgm:pt modelId="{84FD5F26-3D39-44BC-9A22-858775BC4D6F}" type="parTrans" cxnId="{0D534BA1-25C6-4828-BAD1-09B8B853A147}">
      <dgm:prSet/>
      <dgm:spPr/>
      <dgm:t>
        <a:bodyPr/>
        <a:lstStyle/>
        <a:p>
          <a:endParaRPr lang="en-US"/>
        </a:p>
      </dgm:t>
    </dgm:pt>
    <dgm:pt modelId="{05EAF33E-36AA-49D8-830F-4D8F27A918DD}" type="sibTrans" cxnId="{0D534BA1-25C6-4828-BAD1-09B8B853A147}">
      <dgm:prSet/>
      <dgm:spPr/>
      <dgm:t>
        <a:bodyPr/>
        <a:lstStyle/>
        <a:p>
          <a:endParaRPr lang="en-US"/>
        </a:p>
      </dgm:t>
    </dgm:pt>
    <dgm:pt modelId="{BDA3D68B-5187-42D2-AF0D-594F0DF7FC3E}">
      <dgm:prSet/>
      <dgm:spPr/>
      <dgm:t>
        <a:bodyPr/>
        <a:lstStyle/>
        <a:p>
          <a:r>
            <a:rPr lang="en-GB"/>
            <a:t>The Role of HRM to Promote Diversity will be Explored. </a:t>
          </a:r>
          <a:endParaRPr lang="en-US"/>
        </a:p>
      </dgm:t>
    </dgm:pt>
    <dgm:pt modelId="{C86FD8D1-30AC-45FA-B8EE-83ED8A65DE94}" type="parTrans" cxnId="{EC9E41BC-A607-431A-81EB-680000887C82}">
      <dgm:prSet/>
      <dgm:spPr/>
      <dgm:t>
        <a:bodyPr/>
        <a:lstStyle/>
        <a:p>
          <a:endParaRPr lang="en-US"/>
        </a:p>
      </dgm:t>
    </dgm:pt>
    <dgm:pt modelId="{8EC83D74-D66E-44B4-B09F-16B0041CC9ED}" type="sibTrans" cxnId="{EC9E41BC-A607-431A-81EB-680000887C82}">
      <dgm:prSet/>
      <dgm:spPr/>
      <dgm:t>
        <a:bodyPr/>
        <a:lstStyle/>
        <a:p>
          <a:endParaRPr lang="en-US"/>
        </a:p>
      </dgm:t>
    </dgm:pt>
    <dgm:pt modelId="{A836FCF3-A36A-42CD-A8C1-74BCC35F1727}" type="pres">
      <dgm:prSet presAssocID="{980F555A-D3DB-4EAE-9501-CBEE574DD8CA}" presName="diagram" presStyleCnt="0">
        <dgm:presLayoutVars>
          <dgm:dir/>
          <dgm:resizeHandles val="exact"/>
        </dgm:presLayoutVars>
      </dgm:prSet>
      <dgm:spPr/>
      <dgm:t>
        <a:bodyPr/>
        <a:lstStyle/>
        <a:p>
          <a:endParaRPr lang="en-US"/>
        </a:p>
      </dgm:t>
    </dgm:pt>
    <dgm:pt modelId="{50C3B067-15F5-4C6A-B810-94D85975B09F}" type="pres">
      <dgm:prSet presAssocID="{3949D3A7-016E-432F-A903-5B76228A1159}" presName="node" presStyleLbl="node1" presStyleIdx="0" presStyleCnt="4">
        <dgm:presLayoutVars>
          <dgm:bulletEnabled val="1"/>
        </dgm:presLayoutVars>
      </dgm:prSet>
      <dgm:spPr/>
      <dgm:t>
        <a:bodyPr/>
        <a:lstStyle/>
        <a:p>
          <a:endParaRPr lang="en-US"/>
        </a:p>
      </dgm:t>
    </dgm:pt>
    <dgm:pt modelId="{39229E27-1AE5-4501-86FE-8F07BE8B877B}" type="pres">
      <dgm:prSet presAssocID="{307362F7-6AA9-463D-A9AA-14A688211EFD}" presName="sibTrans" presStyleLbl="sibTrans2D1" presStyleIdx="0" presStyleCnt="3"/>
      <dgm:spPr/>
      <dgm:t>
        <a:bodyPr/>
        <a:lstStyle/>
        <a:p>
          <a:endParaRPr lang="en-US"/>
        </a:p>
      </dgm:t>
    </dgm:pt>
    <dgm:pt modelId="{CDE7230C-83DD-4E1D-B7AE-E669E896B9D2}" type="pres">
      <dgm:prSet presAssocID="{307362F7-6AA9-463D-A9AA-14A688211EFD}" presName="connectorText" presStyleLbl="sibTrans2D1" presStyleIdx="0" presStyleCnt="3"/>
      <dgm:spPr/>
      <dgm:t>
        <a:bodyPr/>
        <a:lstStyle/>
        <a:p>
          <a:endParaRPr lang="en-US"/>
        </a:p>
      </dgm:t>
    </dgm:pt>
    <dgm:pt modelId="{3D00262C-F204-4DF1-A319-6B2732897F09}" type="pres">
      <dgm:prSet presAssocID="{4855159F-11E9-4EF1-BC0D-3D3A3DEE722D}" presName="node" presStyleLbl="node1" presStyleIdx="1" presStyleCnt="4">
        <dgm:presLayoutVars>
          <dgm:bulletEnabled val="1"/>
        </dgm:presLayoutVars>
      </dgm:prSet>
      <dgm:spPr/>
      <dgm:t>
        <a:bodyPr/>
        <a:lstStyle/>
        <a:p>
          <a:endParaRPr lang="en-US"/>
        </a:p>
      </dgm:t>
    </dgm:pt>
    <dgm:pt modelId="{55485743-8757-4A3E-B8C9-19A48C154D9E}" type="pres">
      <dgm:prSet presAssocID="{28122B97-2856-4608-A137-EBABED19CD49}" presName="sibTrans" presStyleLbl="sibTrans2D1" presStyleIdx="1" presStyleCnt="3"/>
      <dgm:spPr/>
      <dgm:t>
        <a:bodyPr/>
        <a:lstStyle/>
        <a:p>
          <a:endParaRPr lang="en-US"/>
        </a:p>
      </dgm:t>
    </dgm:pt>
    <dgm:pt modelId="{E0EFFD63-48B0-4572-8C48-0E5B50647A32}" type="pres">
      <dgm:prSet presAssocID="{28122B97-2856-4608-A137-EBABED19CD49}" presName="connectorText" presStyleLbl="sibTrans2D1" presStyleIdx="1" presStyleCnt="3"/>
      <dgm:spPr/>
      <dgm:t>
        <a:bodyPr/>
        <a:lstStyle/>
        <a:p>
          <a:endParaRPr lang="en-US"/>
        </a:p>
      </dgm:t>
    </dgm:pt>
    <dgm:pt modelId="{92FD9F7B-E684-4D77-B1FF-84BEECE6137F}" type="pres">
      <dgm:prSet presAssocID="{5B607964-E51E-4A29-8C72-35AC9E41747F}" presName="node" presStyleLbl="node1" presStyleIdx="2" presStyleCnt="4">
        <dgm:presLayoutVars>
          <dgm:bulletEnabled val="1"/>
        </dgm:presLayoutVars>
      </dgm:prSet>
      <dgm:spPr/>
      <dgm:t>
        <a:bodyPr/>
        <a:lstStyle/>
        <a:p>
          <a:endParaRPr lang="en-US"/>
        </a:p>
      </dgm:t>
    </dgm:pt>
    <dgm:pt modelId="{BFD558EF-C744-47A8-ACE8-086CD02B7136}" type="pres">
      <dgm:prSet presAssocID="{05EAF33E-36AA-49D8-830F-4D8F27A918DD}" presName="sibTrans" presStyleLbl="sibTrans2D1" presStyleIdx="2" presStyleCnt="3"/>
      <dgm:spPr/>
      <dgm:t>
        <a:bodyPr/>
        <a:lstStyle/>
        <a:p>
          <a:endParaRPr lang="en-US"/>
        </a:p>
      </dgm:t>
    </dgm:pt>
    <dgm:pt modelId="{AEBCA38D-643E-4BE0-BBF2-49D2FF4C590C}" type="pres">
      <dgm:prSet presAssocID="{05EAF33E-36AA-49D8-830F-4D8F27A918DD}" presName="connectorText" presStyleLbl="sibTrans2D1" presStyleIdx="2" presStyleCnt="3"/>
      <dgm:spPr/>
      <dgm:t>
        <a:bodyPr/>
        <a:lstStyle/>
        <a:p>
          <a:endParaRPr lang="en-US"/>
        </a:p>
      </dgm:t>
    </dgm:pt>
    <dgm:pt modelId="{37DD0177-048C-4284-BAF6-EBCD3D561D87}" type="pres">
      <dgm:prSet presAssocID="{BDA3D68B-5187-42D2-AF0D-594F0DF7FC3E}" presName="node" presStyleLbl="node1" presStyleIdx="3" presStyleCnt="4">
        <dgm:presLayoutVars>
          <dgm:bulletEnabled val="1"/>
        </dgm:presLayoutVars>
      </dgm:prSet>
      <dgm:spPr/>
      <dgm:t>
        <a:bodyPr/>
        <a:lstStyle/>
        <a:p>
          <a:endParaRPr lang="en-US"/>
        </a:p>
      </dgm:t>
    </dgm:pt>
  </dgm:ptLst>
  <dgm:cxnLst>
    <dgm:cxn modelId="{BAA36302-015D-4CD9-8E34-E387A754399B}" type="presOf" srcId="{980F555A-D3DB-4EAE-9501-CBEE574DD8CA}" destId="{A836FCF3-A36A-42CD-A8C1-74BCC35F1727}" srcOrd="0" destOrd="0" presId="urn:microsoft.com/office/officeart/2005/8/layout/process5"/>
    <dgm:cxn modelId="{4ECD4FB3-429F-46F8-A579-3125B9225128}" type="presOf" srcId="{28122B97-2856-4608-A137-EBABED19CD49}" destId="{E0EFFD63-48B0-4572-8C48-0E5B50647A32}" srcOrd="1" destOrd="0" presId="urn:microsoft.com/office/officeart/2005/8/layout/process5"/>
    <dgm:cxn modelId="{EC9E41BC-A607-431A-81EB-680000887C82}" srcId="{980F555A-D3DB-4EAE-9501-CBEE574DD8CA}" destId="{BDA3D68B-5187-42D2-AF0D-594F0DF7FC3E}" srcOrd="3" destOrd="0" parTransId="{C86FD8D1-30AC-45FA-B8EE-83ED8A65DE94}" sibTransId="{8EC83D74-D66E-44B4-B09F-16B0041CC9ED}"/>
    <dgm:cxn modelId="{0D3AB0BF-D9C8-4984-883D-8A2511BAC2FE}" srcId="{980F555A-D3DB-4EAE-9501-CBEE574DD8CA}" destId="{3949D3A7-016E-432F-A903-5B76228A1159}" srcOrd="0" destOrd="0" parTransId="{B017D432-C5A3-46AE-A496-284D7BF609D9}" sibTransId="{307362F7-6AA9-463D-A9AA-14A688211EFD}"/>
    <dgm:cxn modelId="{F46F56E6-D75F-4304-BE0A-F50F46AF0701}" srcId="{980F555A-D3DB-4EAE-9501-CBEE574DD8CA}" destId="{4855159F-11E9-4EF1-BC0D-3D3A3DEE722D}" srcOrd="1" destOrd="0" parTransId="{BEBC957F-4A0B-4D3D-B1AE-6481CD327553}" sibTransId="{28122B97-2856-4608-A137-EBABED19CD49}"/>
    <dgm:cxn modelId="{C4DF24F7-6ECB-4FA8-B476-AB17E2E4A88B}" type="presOf" srcId="{5B607964-E51E-4A29-8C72-35AC9E41747F}" destId="{92FD9F7B-E684-4D77-B1FF-84BEECE6137F}" srcOrd="0" destOrd="0" presId="urn:microsoft.com/office/officeart/2005/8/layout/process5"/>
    <dgm:cxn modelId="{D8808478-33BF-4ABE-836D-640017C83CE9}" type="presOf" srcId="{307362F7-6AA9-463D-A9AA-14A688211EFD}" destId="{39229E27-1AE5-4501-86FE-8F07BE8B877B}" srcOrd="0" destOrd="0" presId="urn:microsoft.com/office/officeart/2005/8/layout/process5"/>
    <dgm:cxn modelId="{3ACF66CD-1951-4E54-A004-13312B843CD1}" type="presOf" srcId="{05EAF33E-36AA-49D8-830F-4D8F27A918DD}" destId="{AEBCA38D-643E-4BE0-BBF2-49D2FF4C590C}" srcOrd="1" destOrd="0" presId="urn:microsoft.com/office/officeart/2005/8/layout/process5"/>
    <dgm:cxn modelId="{F54AA1CA-567B-4800-8D43-39F5803FBE32}" type="presOf" srcId="{3949D3A7-016E-432F-A903-5B76228A1159}" destId="{50C3B067-15F5-4C6A-B810-94D85975B09F}" srcOrd="0" destOrd="0" presId="urn:microsoft.com/office/officeart/2005/8/layout/process5"/>
    <dgm:cxn modelId="{0D534BA1-25C6-4828-BAD1-09B8B853A147}" srcId="{980F555A-D3DB-4EAE-9501-CBEE574DD8CA}" destId="{5B607964-E51E-4A29-8C72-35AC9E41747F}" srcOrd="2" destOrd="0" parTransId="{84FD5F26-3D39-44BC-9A22-858775BC4D6F}" sibTransId="{05EAF33E-36AA-49D8-830F-4D8F27A918DD}"/>
    <dgm:cxn modelId="{0CE2F1D6-7A81-4FE2-8734-F3E2FD25BD35}" type="presOf" srcId="{4855159F-11E9-4EF1-BC0D-3D3A3DEE722D}" destId="{3D00262C-F204-4DF1-A319-6B2732897F09}" srcOrd="0" destOrd="0" presId="urn:microsoft.com/office/officeart/2005/8/layout/process5"/>
    <dgm:cxn modelId="{9EB6DDBE-8588-492B-9466-12E5C2FCF824}" type="presOf" srcId="{28122B97-2856-4608-A137-EBABED19CD49}" destId="{55485743-8757-4A3E-B8C9-19A48C154D9E}" srcOrd="0" destOrd="0" presId="urn:microsoft.com/office/officeart/2005/8/layout/process5"/>
    <dgm:cxn modelId="{AAFCB8ED-8199-4F06-BEB0-D05556F1F706}" type="presOf" srcId="{BDA3D68B-5187-42D2-AF0D-594F0DF7FC3E}" destId="{37DD0177-048C-4284-BAF6-EBCD3D561D87}" srcOrd="0" destOrd="0" presId="urn:microsoft.com/office/officeart/2005/8/layout/process5"/>
    <dgm:cxn modelId="{23199782-B258-4FCD-9B37-3760681ED8BF}" type="presOf" srcId="{05EAF33E-36AA-49D8-830F-4D8F27A918DD}" destId="{BFD558EF-C744-47A8-ACE8-086CD02B7136}" srcOrd="0" destOrd="0" presId="urn:microsoft.com/office/officeart/2005/8/layout/process5"/>
    <dgm:cxn modelId="{81C153FA-6696-424C-801F-32DA771993DD}" type="presOf" srcId="{307362F7-6AA9-463D-A9AA-14A688211EFD}" destId="{CDE7230C-83DD-4E1D-B7AE-E669E896B9D2}" srcOrd="1" destOrd="0" presId="urn:microsoft.com/office/officeart/2005/8/layout/process5"/>
    <dgm:cxn modelId="{7AAA28B2-F2D2-48DE-B414-96A4E3229EB1}" type="presParOf" srcId="{A836FCF3-A36A-42CD-A8C1-74BCC35F1727}" destId="{50C3B067-15F5-4C6A-B810-94D85975B09F}" srcOrd="0" destOrd="0" presId="urn:microsoft.com/office/officeart/2005/8/layout/process5"/>
    <dgm:cxn modelId="{AB31C441-0DE5-4B76-8361-6A382AC38289}" type="presParOf" srcId="{A836FCF3-A36A-42CD-A8C1-74BCC35F1727}" destId="{39229E27-1AE5-4501-86FE-8F07BE8B877B}" srcOrd="1" destOrd="0" presId="urn:microsoft.com/office/officeart/2005/8/layout/process5"/>
    <dgm:cxn modelId="{56DF8913-42EC-4683-974D-C0CC48772E5E}" type="presParOf" srcId="{39229E27-1AE5-4501-86FE-8F07BE8B877B}" destId="{CDE7230C-83DD-4E1D-B7AE-E669E896B9D2}" srcOrd="0" destOrd="0" presId="urn:microsoft.com/office/officeart/2005/8/layout/process5"/>
    <dgm:cxn modelId="{3A05FB67-EFF1-4B1B-B8DF-C0092E3E3944}" type="presParOf" srcId="{A836FCF3-A36A-42CD-A8C1-74BCC35F1727}" destId="{3D00262C-F204-4DF1-A319-6B2732897F09}" srcOrd="2" destOrd="0" presId="urn:microsoft.com/office/officeart/2005/8/layout/process5"/>
    <dgm:cxn modelId="{79F49F59-ABD9-47FB-8919-68D53CCA7F7A}" type="presParOf" srcId="{A836FCF3-A36A-42CD-A8C1-74BCC35F1727}" destId="{55485743-8757-4A3E-B8C9-19A48C154D9E}" srcOrd="3" destOrd="0" presId="urn:microsoft.com/office/officeart/2005/8/layout/process5"/>
    <dgm:cxn modelId="{6E07F969-B53F-4270-8E7B-F3DBEBBA7328}" type="presParOf" srcId="{55485743-8757-4A3E-B8C9-19A48C154D9E}" destId="{E0EFFD63-48B0-4572-8C48-0E5B50647A32}" srcOrd="0" destOrd="0" presId="urn:microsoft.com/office/officeart/2005/8/layout/process5"/>
    <dgm:cxn modelId="{307A36C4-D591-4BE2-B10B-68367A91EBB8}" type="presParOf" srcId="{A836FCF3-A36A-42CD-A8C1-74BCC35F1727}" destId="{92FD9F7B-E684-4D77-B1FF-84BEECE6137F}" srcOrd="4" destOrd="0" presId="urn:microsoft.com/office/officeart/2005/8/layout/process5"/>
    <dgm:cxn modelId="{4711C0A8-6419-441D-A987-68D9A30FDE08}" type="presParOf" srcId="{A836FCF3-A36A-42CD-A8C1-74BCC35F1727}" destId="{BFD558EF-C744-47A8-ACE8-086CD02B7136}" srcOrd="5" destOrd="0" presId="urn:microsoft.com/office/officeart/2005/8/layout/process5"/>
    <dgm:cxn modelId="{17DECE03-D1B4-4D77-ABEF-270B6E3FE926}" type="presParOf" srcId="{BFD558EF-C744-47A8-ACE8-086CD02B7136}" destId="{AEBCA38D-643E-4BE0-BBF2-49D2FF4C590C}" srcOrd="0" destOrd="0" presId="urn:microsoft.com/office/officeart/2005/8/layout/process5"/>
    <dgm:cxn modelId="{9288EBB4-0C98-427F-8BF5-D17D191D912F}" type="presParOf" srcId="{A836FCF3-A36A-42CD-A8C1-74BCC35F1727}" destId="{37DD0177-048C-4284-BAF6-EBCD3D561D87}"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CD11AE2-78A8-4139-BD96-07BB4AFBA805}"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316AFED5-6C15-4E44-A522-74AC9D77392D}">
      <dgm:prSet/>
      <dgm:spPr/>
      <dgm:t>
        <a:bodyPr/>
        <a:lstStyle/>
        <a:p>
          <a:r>
            <a:rPr lang="en-GB"/>
            <a:t>Tesco Plc is the UK Retailer. </a:t>
          </a:r>
          <a:endParaRPr lang="en-US"/>
        </a:p>
      </dgm:t>
    </dgm:pt>
    <dgm:pt modelId="{49E08B89-026C-421E-95EE-965FAE826877}" type="parTrans" cxnId="{3A9A128C-D588-418A-A439-4559700D8111}">
      <dgm:prSet/>
      <dgm:spPr/>
      <dgm:t>
        <a:bodyPr/>
        <a:lstStyle/>
        <a:p>
          <a:endParaRPr lang="en-US"/>
        </a:p>
      </dgm:t>
    </dgm:pt>
    <dgm:pt modelId="{2F91BEAB-50C3-4C95-85E5-CD0DD376838A}" type="sibTrans" cxnId="{3A9A128C-D588-418A-A439-4559700D8111}">
      <dgm:prSet/>
      <dgm:spPr/>
      <dgm:t>
        <a:bodyPr/>
        <a:lstStyle/>
        <a:p>
          <a:endParaRPr lang="en-US"/>
        </a:p>
      </dgm:t>
    </dgm:pt>
    <dgm:pt modelId="{2314277B-EBC9-4BDB-94F3-80C8CFD3C72A}">
      <dgm:prSet/>
      <dgm:spPr/>
      <dgm:t>
        <a:bodyPr/>
        <a:lstStyle/>
        <a:p>
          <a:r>
            <a:rPr lang="en-GB"/>
            <a:t>In 1919 Tesco Founded. </a:t>
          </a:r>
          <a:endParaRPr lang="en-US"/>
        </a:p>
      </dgm:t>
    </dgm:pt>
    <dgm:pt modelId="{B2E4C5C6-E8A9-4D4F-9546-39661ADC48C5}" type="parTrans" cxnId="{70053CC3-6CBE-49CD-96B0-1DF80A0652CF}">
      <dgm:prSet/>
      <dgm:spPr/>
      <dgm:t>
        <a:bodyPr/>
        <a:lstStyle/>
        <a:p>
          <a:endParaRPr lang="en-US"/>
        </a:p>
      </dgm:t>
    </dgm:pt>
    <dgm:pt modelId="{BDEC38DF-D53C-4981-B842-B544252F1942}" type="sibTrans" cxnId="{70053CC3-6CBE-49CD-96B0-1DF80A0652CF}">
      <dgm:prSet/>
      <dgm:spPr/>
      <dgm:t>
        <a:bodyPr/>
        <a:lstStyle/>
        <a:p>
          <a:endParaRPr lang="en-US"/>
        </a:p>
      </dgm:t>
    </dgm:pt>
    <dgm:pt modelId="{C370724F-B04F-44BA-9AFC-C10DBE169582}">
      <dgm:prSet/>
      <dgm:spPr/>
      <dgm:t>
        <a:bodyPr/>
        <a:lstStyle/>
        <a:p>
          <a:r>
            <a:rPr lang="en-GB"/>
            <a:t>In 13 Nations the Firm is Doing Business. </a:t>
          </a:r>
          <a:endParaRPr lang="en-US"/>
        </a:p>
      </dgm:t>
    </dgm:pt>
    <dgm:pt modelId="{88A6DC2D-799C-4E4C-A803-D8ED35C2A55E}" type="parTrans" cxnId="{E2A7FF59-2FC2-4F3F-8486-FE895FD09A5D}">
      <dgm:prSet/>
      <dgm:spPr/>
      <dgm:t>
        <a:bodyPr/>
        <a:lstStyle/>
        <a:p>
          <a:endParaRPr lang="en-US"/>
        </a:p>
      </dgm:t>
    </dgm:pt>
    <dgm:pt modelId="{9E4880BC-1940-43DC-A9EC-D3D8FE3F0B2C}" type="sibTrans" cxnId="{E2A7FF59-2FC2-4F3F-8486-FE895FD09A5D}">
      <dgm:prSet/>
      <dgm:spPr/>
      <dgm:t>
        <a:bodyPr/>
        <a:lstStyle/>
        <a:p>
          <a:endParaRPr lang="en-US"/>
        </a:p>
      </dgm:t>
    </dgm:pt>
    <dgm:pt modelId="{B9B57A00-073E-44BE-A9F2-0566D11D2B33}">
      <dgm:prSet/>
      <dgm:spPr/>
      <dgm:t>
        <a:bodyPr/>
        <a:lstStyle/>
        <a:p>
          <a:r>
            <a:rPr lang="en-GB"/>
            <a:t>367,321 Workers are Recruited by Tesco. </a:t>
          </a:r>
          <a:endParaRPr lang="en-US"/>
        </a:p>
      </dgm:t>
    </dgm:pt>
    <dgm:pt modelId="{400525B7-ED79-4191-AC3C-FBA33D662DD5}" type="parTrans" cxnId="{471E04A2-06EA-4906-BC3A-4659121640D5}">
      <dgm:prSet/>
      <dgm:spPr/>
      <dgm:t>
        <a:bodyPr/>
        <a:lstStyle/>
        <a:p>
          <a:endParaRPr lang="en-US"/>
        </a:p>
      </dgm:t>
    </dgm:pt>
    <dgm:pt modelId="{D8E3F68C-107A-45CE-A4FE-C31A34565C9C}" type="sibTrans" cxnId="{471E04A2-06EA-4906-BC3A-4659121640D5}">
      <dgm:prSet/>
      <dgm:spPr/>
      <dgm:t>
        <a:bodyPr/>
        <a:lstStyle/>
        <a:p>
          <a:endParaRPr lang="en-US"/>
        </a:p>
      </dgm:t>
    </dgm:pt>
    <dgm:pt modelId="{6E7FA1AA-5812-4CFD-A2EB-978C05705176}" type="pres">
      <dgm:prSet presAssocID="{BCD11AE2-78A8-4139-BD96-07BB4AFBA805}" presName="outerComposite" presStyleCnt="0">
        <dgm:presLayoutVars>
          <dgm:chMax val="5"/>
          <dgm:dir/>
          <dgm:resizeHandles val="exact"/>
        </dgm:presLayoutVars>
      </dgm:prSet>
      <dgm:spPr/>
      <dgm:t>
        <a:bodyPr/>
        <a:lstStyle/>
        <a:p>
          <a:endParaRPr lang="en-US"/>
        </a:p>
      </dgm:t>
    </dgm:pt>
    <dgm:pt modelId="{C3245D84-21DF-41C7-965F-7BDCC3ABE899}" type="pres">
      <dgm:prSet presAssocID="{BCD11AE2-78A8-4139-BD96-07BB4AFBA805}" presName="dummyMaxCanvas" presStyleCnt="0">
        <dgm:presLayoutVars/>
      </dgm:prSet>
      <dgm:spPr/>
    </dgm:pt>
    <dgm:pt modelId="{1BE13E46-AC5F-4FD7-BD17-511FEDE442F1}" type="pres">
      <dgm:prSet presAssocID="{BCD11AE2-78A8-4139-BD96-07BB4AFBA805}" presName="FourNodes_1" presStyleLbl="node1" presStyleIdx="0" presStyleCnt="4">
        <dgm:presLayoutVars>
          <dgm:bulletEnabled val="1"/>
        </dgm:presLayoutVars>
      </dgm:prSet>
      <dgm:spPr/>
      <dgm:t>
        <a:bodyPr/>
        <a:lstStyle/>
        <a:p>
          <a:endParaRPr lang="en-US"/>
        </a:p>
      </dgm:t>
    </dgm:pt>
    <dgm:pt modelId="{E4CF6079-F7B5-4C3C-8C92-5EA0B129288D}" type="pres">
      <dgm:prSet presAssocID="{BCD11AE2-78A8-4139-BD96-07BB4AFBA805}" presName="FourNodes_2" presStyleLbl="node1" presStyleIdx="1" presStyleCnt="4">
        <dgm:presLayoutVars>
          <dgm:bulletEnabled val="1"/>
        </dgm:presLayoutVars>
      </dgm:prSet>
      <dgm:spPr/>
      <dgm:t>
        <a:bodyPr/>
        <a:lstStyle/>
        <a:p>
          <a:endParaRPr lang="en-US"/>
        </a:p>
      </dgm:t>
    </dgm:pt>
    <dgm:pt modelId="{98C9E0D4-0DD7-4C9E-B566-89850592644F}" type="pres">
      <dgm:prSet presAssocID="{BCD11AE2-78A8-4139-BD96-07BB4AFBA805}" presName="FourNodes_3" presStyleLbl="node1" presStyleIdx="2" presStyleCnt="4">
        <dgm:presLayoutVars>
          <dgm:bulletEnabled val="1"/>
        </dgm:presLayoutVars>
      </dgm:prSet>
      <dgm:spPr/>
      <dgm:t>
        <a:bodyPr/>
        <a:lstStyle/>
        <a:p>
          <a:endParaRPr lang="en-US"/>
        </a:p>
      </dgm:t>
    </dgm:pt>
    <dgm:pt modelId="{CA943EC2-310A-4DF8-9636-63FC2375100A}" type="pres">
      <dgm:prSet presAssocID="{BCD11AE2-78A8-4139-BD96-07BB4AFBA805}" presName="FourNodes_4" presStyleLbl="node1" presStyleIdx="3" presStyleCnt="4">
        <dgm:presLayoutVars>
          <dgm:bulletEnabled val="1"/>
        </dgm:presLayoutVars>
      </dgm:prSet>
      <dgm:spPr/>
      <dgm:t>
        <a:bodyPr/>
        <a:lstStyle/>
        <a:p>
          <a:endParaRPr lang="en-US"/>
        </a:p>
      </dgm:t>
    </dgm:pt>
    <dgm:pt modelId="{167211F5-628F-4DF8-9A09-56B2EF9534FB}" type="pres">
      <dgm:prSet presAssocID="{BCD11AE2-78A8-4139-BD96-07BB4AFBA805}" presName="FourConn_1-2" presStyleLbl="fgAccFollowNode1" presStyleIdx="0" presStyleCnt="3">
        <dgm:presLayoutVars>
          <dgm:bulletEnabled val="1"/>
        </dgm:presLayoutVars>
      </dgm:prSet>
      <dgm:spPr/>
      <dgm:t>
        <a:bodyPr/>
        <a:lstStyle/>
        <a:p>
          <a:endParaRPr lang="en-US"/>
        </a:p>
      </dgm:t>
    </dgm:pt>
    <dgm:pt modelId="{27409F01-0776-40DE-A345-6FACB7AEED5D}" type="pres">
      <dgm:prSet presAssocID="{BCD11AE2-78A8-4139-BD96-07BB4AFBA805}" presName="FourConn_2-3" presStyleLbl="fgAccFollowNode1" presStyleIdx="1" presStyleCnt="3">
        <dgm:presLayoutVars>
          <dgm:bulletEnabled val="1"/>
        </dgm:presLayoutVars>
      </dgm:prSet>
      <dgm:spPr/>
      <dgm:t>
        <a:bodyPr/>
        <a:lstStyle/>
        <a:p>
          <a:endParaRPr lang="en-US"/>
        </a:p>
      </dgm:t>
    </dgm:pt>
    <dgm:pt modelId="{E2A08AC7-8BF8-44FB-A66F-526D4317EB9F}" type="pres">
      <dgm:prSet presAssocID="{BCD11AE2-78A8-4139-BD96-07BB4AFBA805}" presName="FourConn_3-4" presStyleLbl="fgAccFollowNode1" presStyleIdx="2" presStyleCnt="3">
        <dgm:presLayoutVars>
          <dgm:bulletEnabled val="1"/>
        </dgm:presLayoutVars>
      </dgm:prSet>
      <dgm:spPr/>
      <dgm:t>
        <a:bodyPr/>
        <a:lstStyle/>
        <a:p>
          <a:endParaRPr lang="en-US"/>
        </a:p>
      </dgm:t>
    </dgm:pt>
    <dgm:pt modelId="{4F1FC5ED-F4EB-4FFF-A284-659CD53E7166}" type="pres">
      <dgm:prSet presAssocID="{BCD11AE2-78A8-4139-BD96-07BB4AFBA805}" presName="FourNodes_1_text" presStyleLbl="node1" presStyleIdx="3" presStyleCnt="4">
        <dgm:presLayoutVars>
          <dgm:bulletEnabled val="1"/>
        </dgm:presLayoutVars>
      </dgm:prSet>
      <dgm:spPr/>
      <dgm:t>
        <a:bodyPr/>
        <a:lstStyle/>
        <a:p>
          <a:endParaRPr lang="en-US"/>
        </a:p>
      </dgm:t>
    </dgm:pt>
    <dgm:pt modelId="{037D8091-D641-4A9B-98C6-0B9F56A2E2AA}" type="pres">
      <dgm:prSet presAssocID="{BCD11AE2-78A8-4139-BD96-07BB4AFBA805}" presName="FourNodes_2_text" presStyleLbl="node1" presStyleIdx="3" presStyleCnt="4">
        <dgm:presLayoutVars>
          <dgm:bulletEnabled val="1"/>
        </dgm:presLayoutVars>
      </dgm:prSet>
      <dgm:spPr/>
      <dgm:t>
        <a:bodyPr/>
        <a:lstStyle/>
        <a:p>
          <a:endParaRPr lang="en-US"/>
        </a:p>
      </dgm:t>
    </dgm:pt>
    <dgm:pt modelId="{240E7F02-976C-4ED0-87E2-D8139E693D7B}" type="pres">
      <dgm:prSet presAssocID="{BCD11AE2-78A8-4139-BD96-07BB4AFBA805}" presName="FourNodes_3_text" presStyleLbl="node1" presStyleIdx="3" presStyleCnt="4">
        <dgm:presLayoutVars>
          <dgm:bulletEnabled val="1"/>
        </dgm:presLayoutVars>
      </dgm:prSet>
      <dgm:spPr/>
      <dgm:t>
        <a:bodyPr/>
        <a:lstStyle/>
        <a:p>
          <a:endParaRPr lang="en-US"/>
        </a:p>
      </dgm:t>
    </dgm:pt>
    <dgm:pt modelId="{FDDCC312-BDF5-4644-8FD9-172D4A3FB4EE}" type="pres">
      <dgm:prSet presAssocID="{BCD11AE2-78A8-4139-BD96-07BB4AFBA805}" presName="FourNodes_4_text" presStyleLbl="node1" presStyleIdx="3" presStyleCnt="4">
        <dgm:presLayoutVars>
          <dgm:bulletEnabled val="1"/>
        </dgm:presLayoutVars>
      </dgm:prSet>
      <dgm:spPr/>
      <dgm:t>
        <a:bodyPr/>
        <a:lstStyle/>
        <a:p>
          <a:endParaRPr lang="en-US"/>
        </a:p>
      </dgm:t>
    </dgm:pt>
  </dgm:ptLst>
  <dgm:cxnLst>
    <dgm:cxn modelId="{81C7591E-903B-41C4-976A-26C7528C4178}" type="presOf" srcId="{BDEC38DF-D53C-4981-B842-B544252F1942}" destId="{27409F01-0776-40DE-A345-6FACB7AEED5D}" srcOrd="0" destOrd="0" presId="urn:microsoft.com/office/officeart/2005/8/layout/vProcess5"/>
    <dgm:cxn modelId="{01B916B2-5C96-4BE2-B5AC-6AD41D14A02F}" type="presOf" srcId="{C370724F-B04F-44BA-9AFC-C10DBE169582}" destId="{240E7F02-976C-4ED0-87E2-D8139E693D7B}" srcOrd="1" destOrd="0" presId="urn:microsoft.com/office/officeart/2005/8/layout/vProcess5"/>
    <dgm:cxn modelId="{463ACBE1-45B6-4FA8-9128-1A53B60A7E6E}" type="presOf" srcId="{C370724F-B04F-44BA-9AFC-C10DBE169582}" destId="{98C9E0D4-0DD7-4C9E-B566-89850592644F}" srcOrd="0" destOrd="0" presId="urn:microsoft.com/office/officeart/2005/8/layout/vProcess5"/>
    <dgm:cxn modelId="{E0F7ACD1-4386-43E4-9771-DBB4F8AD9015}" type="presOf" srcId="{2F91BEAB-50C3-4C95-85E5-CD0DD376838A}" destId="{167211F5-628F-4DF8-9A09-56B2EF9534FB}" srcOrd="0" destOrd="0" presId="urn:microsoft.com/office/officeart/2005/8/layout/vProcess5"/>
    <dgm:cxn modelId="{471E04A2-06EA-4906-BC3A-4659121640D5}" srcId="{BCD11AE2-78A8-4139-BD96-07BB4AFBA805}" destId="{B9B57A00-073E-44BE-A9F2-0566D11D2B33}" srcOrd="3" destOrd="0" parTransId="{400525B7-ED79-4191-AC3C-FBA33D662DD5}" sibTransId="{D8E3F68C-107A-45CE-A4FE-C31A34565C9C}"/>
    <dgm:cxn modelId="{E47221C5-E71E-4743-AF6F-29FE53164B04}" type="presOf" srcId="{316AFED5-6C15-4E44-A522-74AC9D77392D}" destId="{4F1FC5ED-F4EB-4FFF-A284-659CD53E7166}" srcOrd="1" destOrd="0" presId="urn:microsoft.com/office/officeart/2005/8/layout/vProcess5"/>
    <dgm:cxn modelId="{37310E44-9622-42DF-A59D-5160006CCBD0}" type="presOf" srcId="{2314277B-EBC9-4BDB-94F3-80C8CFD3C72A}" destId="{E4CF6079-F7B5-4C3C-8C92-5EA0B129288D}" srcOrd="0" destOrd="0" presId="urn:microsoft.com/office/officeart/2005/8/layout/vProcess5"/>
    <dgm:cxn modelId="{70053CC3-6CBE-49CD-96B0-1DF80A0652CF}" srcId="{BCD11AE2-78A8-4139-BD96-07BB4AFBA805}" destId="{2314277B-EBC9-4BDB-94F3-80C8CFD3C72A}" srcOrd="1" destOrd="0" parTransId="{B2E4C5C6-E8A9-4D4F-9546-39661ADC48C5}" sibTransId="{BDEC38DF-D53C-4981-B842-B544252F1942}"/>
    <dgm:cxn modelId="{405A0CC3-C0B2-4750-A38B-8FA9C9DCFB64}" type="presOf" srcId="{2314277B-EBC9-4BDB-94F3-80C8CFD3C72A}" destId="{037D8091-D641-4A9B-98C6-0B9F56A2E2AA}" srcOrd="1" destOrd="0" presId="urn:microsoft.com/office/officeart/2005/8/layout/vProcess5"/>
    <dgm:cxn modelId="{9AC17167-D682-42BB-96FE-79DD1D5F267D}" type="presOf" srcId="{B9B57A00-073E-44BE-A9F2-0566D11D2B33}" destId="{CA943EC2-310A-4DF8-9636-63FC2375100A}" srcOrd="0" destOrd="0" presId="urn:microsoft.com/office/officeart/2005/8/layout/vProcess5"/>
    <dgm:cxn modelId="{0D012CA7-EFCA-4482-8C33-9215A363CF26}" type="presOf" srcId="{B9B57A00-073E-44BE-A9F2-0566D11D2B33}" destId="{FDDCC312-BDF5-4644-8FD9-172D4A3FB4EE}" srcOrd="1" destOrd="0" presId="urn:microsoft.com/office/officeart/2005/8/layout/vProcess5"/>
    <dgm:cxn modelId="{0DFE1D9D-B1D4-419A-9DFA-C7C0AAE55A81}" type="presOf" srcId="{316AFED5-6C15-4E44-A522-74AC9D77392D}" destId="{1BE13E46-AC5F-4FD7-BD17-511FEDE442F1}" srcOrd="0" destOrd="0" presId="urn:microsoft.com/office/officeart/2005/8/layout/vProcess5"/>
    <dgm:cxn modelId="{28909D83-B05D-4922-9F42-EE0A4DFABEBF}" type="presOf" srcId="{BCD11AE2-78A8-4139-BD96-07BB4AFBA805}" destId="{6E7FA1AA-5812-4CFD-A2EB-978C05705176}" srcOrd="0" destOrd="0" presId="urn:microsoft.com/office/officeart/2005/8/layout/vProcess5"/>
    <dgm:cxn modelId="{E2A7FF59-2FC2-4F3F-8486-FE895FD09A5D}" srcId="{BCD11AE2-78A8-4139-BD96-07BB4AFBA805}" destId="{C370724F-B04F-44BA-9AFC-C10DBE169582}" srcOrd="2" destOrd="0" parTransId="{88A6DC2D-799C-4E4C-A803-D8ED35C2A55E}" sibTransId="{9E4880BC-1940-43DC-A9EC-D3D8FE3F0B2C}"/>
    <dgm:cxn modelId="{B3325691-5EE0-4446-A234-317C2FBA4EB6}" type="presOf" srcId="{9E4880BC-1940-43DC-A9EC-D3D8FE3F0B2C}" destId="{E2A08AC7-8BF8-44FB-A66F-526D4317EB9F}" srcOrd="0" destOrd="0" presId="urn:microsoft.com/office/officeart/2005/8/layout/vProcess5"/>
    <dgm:cxn modelId="{3A9A128C-D588-418A-A439-4559700D8111}" srcId="{BCD11AE2-78A8-4139-BD96-07BB4AFBA805}" destId="{316AFED5-6C15-4E44-A522-74AC9D77392D}" srcOrd="0" destOrd="0" parTransId="{49E08B89-026C-421E-95EE-965FAE826877}" sibTransId="{2F91BEAB-50C3-4C95-85E5-CD0DD376838A}"/>
    <dgm:cxn modelId="{7FAA86E4-C4D6-4B2A-8D36-A11A16E79624}" type="presParOf" srcId="{6E7FA1AA-5812-4CFD-A2EB-978C05705176}" destId="{C3245D84-21DF-41C7-965F-7BDCC3ABE899}" srcOrd="0" destOrd="0" presId="urn:microsoft.com/office/officeart/2005/8/layout/vProcess5"/>
    <dgm:cxn modelId="{DB563125-00F7-4509-8113-C01455768C01}" type="presParOf" srcId="{6E7FA1AA-5812-4CFD-A2EB-978C05705176}" destId="{1BE13E46-AC5F-4FD7-BD17-511FEDE442F1}" srcOrd="1" destOrd="0" presId="urn:microsoft.com/office/officeart/2005/8/layout/vProcess5"/>
    <dgm:cxn modelId="{25B73C61-92CD-41FA-AB56-9DDA00B28627}" type="presParOf" srcId="{6E7FA1AA-5812-4CFD-A2EB-978C05705176}" destId="{E4CF6079-F7B5-4C3C-8C92-5EA0B129288D}" srcOrd="2" destOrd="0" presId="urn:microsoft.com/office/officeart/2005/8/layout/vProcess5"/>
    <dgm:cxn modelId="{00E1E765-F1DA-4384-9B3B-1AE90CFF4A92}" type="presParOf" srcId="{6E7FA1AA-5812-4CFD-A2EB-978C05705176}" destId="{98C9E0D4-0DD7-4C9E-B566-89850592644F}" srcOrd="3" destOrd="0" presId="urn:microsoft.com/office/officeart/2005/8/layout/vProcess5"/>
    <dgm:cxn modelId="{7F885C82-0473-4930-A8E3-3BCCC77B42EC}" type="presParOf" srcId="{6E7FA1AA-5812-4CFD-A2EB-978C05705176}" destId="{CA943EC2-310A-4DF8-9636-63FC2375100A}" srcOrd="4" destOrd="0" presId="urn:microsoft.com/office/officeart/2005/8/layout/vProcess5"/>
    <dgm:cxn modelId="{19195221-BFDF-4788-A687-D147163A2715}" type="presParOf" srcId="{6E7FA1AA-5812-4CFD-A2EB-978C05705176}" destId="{167211F5-628F-4DF8-9A09-56B2EF9534FB}" srcOrd="5" destOrd="0" presId="urn:microsoft.com/office/officeart/2005/8/layout/vProcess5"/>
    <dgm:cxn modelId="{CCA265E6-72F2-4BBA-9FF7-351139A198DB}" type="presParOf" srcId="{6E7FA1AA-5812-4CFD-A2EB-978C05705176}" destId="{27409F01-0776-40DE-A345-6FACB7AEED5D}" srcOrd="6" destOrd="0" presId="urn:microsoft.com/office/officeart/2005/8/layout/vProcess5"/>
    <dgm:cxn modelId="{684B9BF7-587E-4078-A1BD-658FAF228583}" type="presParOf" srcId="{6E7FA1AA-5812-4CFD-A2EB-978C05705176}" destId="{E2A08AC7-8BF8-44FB-A66F-526D4317EB9F}" srcOrd="7" destOrd="0" presId="urn:microsoft.com/office/officeart/2005/8/layout/vProcess5"/>
    <dgm:cxn modelId="{E965D99E-5E90-4366-BC74-B20CE2300C6C}" type="presParOf" srcId="{6E7FA1AA-5812-4CFD-A2EB-978C05705176}" destId="{4F1FC5ED-F4EB-4FFF-A284-659CD53E7166}" srcOrd="8" destOrd="0" presId="urn:microsoft.com/office/officeart/2005/8/layout/vProcess5"/>
    <dgm:cxn modelId="{FE471EE7-7D6D-4B94-B947-49FBFA5DA1D1}" type="presParOf" srcId="{6E7FA1AA-5812-4CFD-A2EB-978C05705176}" destId="{037D8091-D641-4A9B-98C6-0B9F56A2E2AA}" srcOrd="9" destOrd="0" presId="urn:microsoft.com/office/officeart/2005/8/layout/vProcess5"/>
    <dgm:cxn modelId="{0A6B80BC-D630-4264-B868-DDDB42E336B6}" type="presParOf" srcId="{6E7FA1AA-5812-4CFD-A2EB-978C05705176}" destId="{240E7F02-976C-4ED0-87E2-D8139E693D7B}" srcOrd="10" destOrd="0" presId="urn:microsoft.com/office/officeart/2005/8/layout/vProcess5"/>
    <dgm:cxn modelId="{8C6EBFC1-B4E7-4D27-896F-C517E002F90B}" type="presParOf" srcId="{6E7FA1AA-5812-4CFD-A2EB-978C05705176}" destId="{FDDCC312-BDF5-4644-8FD9-172D4A3FB4EE}"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06A983-4850-4F87-8863-EA342144EBC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9746FAF-4B4C-4870-A9F3-F7DD40DBDBEF}">
      <dgm:prSet/>
      <dgm:spPr/>
      <dgm:t>
        <a:bodyPr/>
        <a:lstStyle/>
        <a:p>
          <a:pPr>
            <a:defRPr cap="all"/>
          </a:pPr>
          <a:r>
            <a:rPr lang="en-GB"/>
            <a:t>A Method for Work Arrangement. </a:t>
          </a:r>
          <a:endParaRPr lang="en-US"/>
        </a:p>
      </dgm:t>
    </dgm:pt>
    <dgm:pt modelId="{465ADB22-29DF-47E3-B678-F4AFA3280F8E}" type="parTrans" cxnId="{609FD5E4-9ABF-4FA9-A4A6-E5E14FBB65B7}">
      <dgm:prSet/>
      <dgm:spPr/>
      <dgm:t>
        <a:bodyPr/>
        <a:lstStyle/>
        <a:p>
          <a:endParaRPr lang="en-US"/>
        </a:p>
      </dgm:t>
    </dgm:pt>
    <dgm:pt modelId="{28BE45D4-6A51-4649-9EFD-889ECAB3FF1F}" type="sibTrans" cxnId="{609FD5E4-9ABF-4FA9-A4A6-E5E14FBB65B7}">
      <dgm:prSet/>
      <dgm:spPr/>
      <dgm:t>
        <a:bodyPr/>
        <a:lstStyle/>
        <a:p>
          <a:endParaRPr lang="en-US"/>
        </a:p>
      </dgm:t>
    </dgm:pt>
    <dgm:pt modelId="{010984BA-79EC-45DC-8AB7-E7E0D2E452B1}">
      <dgm:prSet/>
      <dgm:spPr/>
      <dgm:t>
        <a:bodyPr/>
        <a:lstStyle/>
        <a:p>
          <a:pPr>
            <a:defRPr cap="all"/>
          </a:pPr>
          <a:r>
            <a:rPr lang="en-GB"/>
            <a:t>Flexible Time Provided. </a:t>
          </a:r>
          <a:endParaRPr lang="en-US"/>
        </a:p>
      </dgm:t>
    </dgm:pt>
    <dgm:pt modelId="{E372BC42-F6D6-45E7-80D3-A7E7D21E9EF0}" type="parTrans" cxnId="{1B1B1DCF-309E-4723-844E-84441A524C93}">
      <dgm:prSet/>
      <dgm:spPr/>
      <dgm:t>
        <a:bodyPr/>
        <a:lstStyle/>
        <a:p>
          <a:endParaRPr lang="en-US"/>
        </a:p>
      </dgm:t>
    </dgm:pt>
    <dgm:pt modelId="{3FE20496-F0DD-42F9-BF51-CFA21C05B665}" type="sibTrans" cxnId="{1B1B1DCF-309E-4723-844E-84441A524C93}">
      <dgm:prSet/>
      <dgm:spPr/>
      <dgm:t>
        <a:bodyPr/>
        <a:lstStyle/>
        <a:p>
          <a:endParaRPr lang="en-US"/>
        </a:p>
      </dgm:t>
    </dgm:pt>
    <dgm:pt modelId="{620CAD62-0CBE-46F3-AA1E-CED6E11BFA70}">
      <dgm:prSet/>
      <dgm:spPr/>
      <dgm:t>
        <a:bodyPr/>
        <a:lstStyle/>
        <a:p>
          <a:pPr>
            <a:defRPr cap="all"/>
          </a:pPr>
          <a:r>
            <a:rPr lang="en-GB"/>
            <a:t>Flexible Place Provided. </a:t>
          </a:r>
          <a:endParaRPr lang="en-US"/>
        </a:p>
      </dgm:t>
    </dgm:pt>
    <dgm:pt modelId="{A893CC81-65D4-4510-A684-91BC52853F76}" type="parTrans" cxnId="{B39205D8-B61E-4FE2-94C3-3B27A80262D1}">
      <dgm:prSet/>
      <dgm:spPr/>
      <dgm:t>
        <a:bodyPr/>
        <a:lstStyle/>
        <a:p>
          <a:endParaRPr lang="en-US"/>
        </a:p>
      </dgm:t>
    </dgm:pt>
    <dgm:pt modelId="{2DE157FE-D433-4EDA-8ED9-53035FB8FA43}" type="sibTrans" cxnId="{B39205D8-B61E-4FE2-94C3-3B27A80262D1}">
      <dgm:prSet/>
      <dgm:spPr/>
      <dgm:t>
        <a:bodyPr/>
        <a:lstStyle/>
        <a:p>
          <a:endParaRPr lang="en-US"/>
        </a:p>
      </dgm:t>
    </dgm:pt>
    <dgm:pt modelId="{DE53997F-0A89-4BAB-B029-BCCEA7758ACB}" type="pres">
      <dgm:prSet presAssocID="{7706A983-4850-4F87-8863-EA342144EBC7}" presName="root" presStyleCnt="0">
        <dgm:presLayoutVars>
          <dgm:dir/>
          <dgm:resizeHandles val="exact"/>
        </dgm:presLayoutVars>
      </dgm:prSet>
      <dgm:spPr/>
      <dgm:t>
        <a:bodyPr/>
        <a:lstStyle/>
        <a:p>
          <a:endParaRPr lang="en-US"/>
        </a:p>
      </dgm:t>
    </dgm:pt>
    <dgm:pt modelId="{0B0690B0-01B9-43EA-9F7A-E09EA1B52CD1}" type="pres">
      <dgm:prSet presAssocID="{E9746FAF-4B4C-4870-A9F3-F7DD40DBDBEF}" presName="compNode" presStyleCnt="0"/>
      <dgm:spPr/>
    </dgm:pt>
    <dgm:pt modelId="{2B0C1645-53BB-4E11-94C9-DB6774CEA81F}" type="pres">
      <dgm:prSet presAssocID="{E9746FAF-4B4C-4870-A9F3-F7DD40DBDBEF}" presName="iconBgRect" presStyleLbl="bgShp" presStyleIdx="0" presStyleCnt="3"/>
      <dgm:spPr/>
    </dgm:pt>
    <dgm:pt modelId="{4091FEF8-D22C-4A83-9BCD-FE5A53F01CEA}" type="pres">
      <dgm:prSet presAssocID="{E9746FAF-4B4C-4870-A9F3-F7DD40DBDBEF}"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Circles with Lines"/>
        </a:ext>
      </dgm:extLst>
    </dgm:pt>
    <dgm:pt modelId="{EB8F839E-AEA5-4732-8AD5-873F108FBA28}" type="pres">
      <dgm:prSet presAssocID="{E9746FAF-4B4C-4870-A9F3-F7DD40DBDBEF}" presName="spaceRect" presStyleCnt="0"/>
      <dgm:spPr/>
    </dgm:pt>
    <dgm:pt modelId="{F3F4C90C-30DD-463A-8D00-6A07F0805901}" type="pres">
      <dgm:prSet presAssocID="{E9746FAF-4B4C-4870-A9F3-F7DD40DBDBEF}" presName="textRect" presStyleLbl="revTx" presStyleIdx="0" presStyleCnt="3">
        <dgm:presLayoutVars>
          <dgm:chMax val="1"/>
          <dgm:chPref val="1"/>
        </dgm:presLayoutVars>
      </dgm:prSet>
      <dgm:spPr/>
      <dgm:t>
        <a:bodyPr/>
        <a:lstStyle/>
        <a:p>
          <a:endParaRPr lang="en-US"/>
        </a:p>
      </dgm:t>
    </dgm:pt>
    <dgm:pt modelId="{26621F29-E753-40F9-81CB-F0512C480E62}" type="pres">
      <dgm:prSet presAssocID="{28BE45D4-6A51-4649-9EFD-889ECAB3FF1F}" presName="sibTrans" presStyleCnt="0"/>
      <dgm:spPr/>
    </dgm:pt>
    <dgm:pt modelId="{2DE53580-6B42-44A7-825D-3BF3BEB2B9E5}" type="pres">
      <dgm:prSet presAssocID="{010984BA-79EC-45DC-8AB7-E7E0D2E452B1}" presName="compNode" presStyleCnt="0"/>
      <dgm:spPr/>
    </dgm:pt>
    <dgm:pt modelId="{6B57B367-7C7D-48BA-ACA7-A16D2FE7FABE}" type="pres">
      <dgm:prSet presAssocID="{010984BA-79EC-45DC-8AB7-E7E0D2E452B1}" presName="iconBgRect" presStyleLbl="bgShp" presStyleIdx="1" presStyleCnt="3"/>
      <dgm:spPr/>
    </dgm:pt>
    <dgm:pt modelId="{F5732F94-50AD-4844-9A6B-3FCA1D58A0DB}" type="pres">
      <dgm:prSet presAssocID="{010984BA-79EC-45DC-8AB7-E7E0D2E452B1}"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Gymnast - Floor Routine"/>
        </a:ext>
      </dgm:extLst>
    </dgm:pt>
    <dgm:pt modelId="{E7BC4153-C2D1-467A-B798-2DD6C575C4F8}" type="pres">
      <dgm:prSet presAssocID="{010984BA-79EC-45DC-8AB7-E7E0D2E452B1}" presName="spaceRect" presStyleCnt="0"/>
      <dgm:spPr/>
    </dgm:pt>
    <dgm:pt modelId="{FFC6D0FD-B180-40E0-9FF3-2DB326522BD3}" type="pres">
      <dgm:prSet presAssocID="{010984BA-79EC-45DC-8AB7-E7E0D2E452B1}" presName="textRect" presStyleLbl="revTx" presStyleIdx="1" presStyleCnt="3">
        <dgm:presLayoutVars>
          <dgm:chMax val="1"/>
          <dgm:chPref val="1"/>
        </dgm:presLayoutVars>
      </dgm:prSet>
      <dgm:spPr/>
      <dgm:t>
        <a:bodyPr/>
        <a:lstStyle/>
        <a:p>
          <a:endParaRPr lang="en-US"/>
        </a:p>
      </dgm:t>
    </dgm:pt>
    <dgm:pt modelId="{26E05BE3-0EDC-41D4-BA67-082AD0BFF024}" type="pres">
      <dgm:prSet presAssocID="{3FE20496-F0DD-42F9-BF51-CFA21C05B665}" presName="sibTrans" presStyleCnt="0"/>
      <dgm:spPr/>
    </dgm:pt>
    <dgm:pt modelId="{41540A71-1462-482D-B4BA-D799368370F5}" type="pres">
      <dgm:prSet presAssocID="{620CAD62-0CBE-46F3-AA1E-CED6E11BFA70}" presName="compNode" presStyleCnt="0"/>
      <dgm:spPr/>
    </dgm:pt>
    <dgm:pt modelId="{B49A8964-955F-4C14-B158-F5F50D7FFA53}" type="pres">
      <dgm:prSet presAssocID="{620CAD62-0CBE-46F3-AA1E-CED6E11BFA70}" presName="iconBgRect" presStyleLbl="bgShp" presStyleIdx="2" presStyleCnt="3"/>
      <dgm:spPr/>
    </dgm:pt>
    <dgm:pt modelId="{AB95B609-237D-4237-88B2-936597613D7D}" type="pres">
      <dgm:prSet presAssocID="{620CAD62-0CBE-46F3-AA1E-CED6E11BFA70}"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Gymnast - Rings"/>
        </a:ext>
      </dgm:extLst>
    </dgm:pt>
    <dgm:pt modelId="{CE8776D4-D0E1-4C9C-9830-493B94C9C07E}" type="pres">
      <dgm:prSet presAssocID="{620CAD62-0CBE-46F3-AA1E-CED6E11BFA70}" presName="spaceRect" presStyleCnt="0"/>
      <dgm:spPr/>
    </dgm:pt>
    <dgm:pt modelId="{6294CDF9-9205-48B1-A54B-F4E2CE4270CC}" type="pres">
      <dgm:prSet presAssocID="{620CAD62-0CBE-46F3-AA1E-CED6E11BFA70}" presName="textRect" presStyleLbl="revTx" presStyleIdx="2" presStyleCnt="3">
        <dgm:presLayoutVars>
          <dgm:chMax val="1"/>
          <dgm:chPref val="1"/>
        </dgm:presLayoutVars>
      </dgm:prSet>
      <dgm:spPr/>
      <dgm:t>
        <a:bodyPr/>
        <a:lstStyle/>
        <a:p>
          <a:endParaRPr lang="en-US"/>
        </a:p>
      </dgm:t>
    </dgm:pt>
  </dgm:ptLst>
  <dgm:cxnLst>
    <dgm:cxn modelId="{2FBA3425-DD87-464A-879C-CDD732DF1F84}" type="presOf" srcId="{620CAD62-0CBE-46F3-AA1E-CED6E11BFA70}" destId="{6294CDF9-9205-48B1-A54B-F4E2CE4270CC}" srcOrd="0" destOrd="0" presId="urn:microsoft.com/office/officeart/2018/5/layout/IconCircleLabelList"/>
    <dgm:cxn modelId="{B39205D8-B61E-4FE2-94C3-3B27A80262D1}" srcId="{7706A983-4850-4F87-8863-EA342144EBC7}" destId="{620CAD62-0CBE-46F3-AA1E-CED6E11BFA70}" srcOrd="2" destOrd="0" parTransId="{A893CC81-65D4-4510-A684-91BC52853F76}" sibTransId="{2DE157FE-D433-4EDA-8ED9-53035FB8FA43}"/>
    <dgm:cxn modelId="{86A9C1E5-734F-4D6E-BDDC-229D8D4BC315}" type="presOf" srcId="{7706A983-4850-4F87-8863-EA342144EBC7}" destId="{DE53997F-0A89-4BAB-B029-BCCEA7758ACB}" srcOrd="0" destOrd="0" presId="urn:microsoft.com/office/officeart/2018/5/layout/IconCircleLabelList"/>
    <dgm:cxn modelId="{609FD5E4-9ABF-4FA9-A4A6-E5E14FBB65B7}" srcId="{7706A983-4850-4F87-8863-EA342144EBC7}" destId="{E9746FAF-4B4C-4870-A9F3-F7DD40DBDBEF}" srcOrd="0" destOrd="0" parTransId="{465ADB22-29DF-47E3-B678-F4AFA3280F8E}" sibTransId="{28BE45D4-6A51-4649-9EFD-889ECAB3FF1F}"/>
    <dgm:cxn modelId="{666D836D-2AC8-458E-BE21-0F8D7FE6DDF3}" type="presOf" srcId="{E9746FAF-4B4C-4870-A9F3-F7DD40DBDBEF}" destId="{F3F4C90C-30DD-463A-8D00-6A07F0805901}" srcOrd="0" destOrd="0" presId="urn:microsoft.com/office/officeart/2018/5/layout/IconCircleLabelList"/>
    <dgm:cxn modelId="{1B1B1DCF-309E-4723-844E-84441A524C93}" srcId="{7706A983-4850-4F87-8863-EA342144EBC7}" destId="{010984BA-79EC-45DC-8AB7-E7E0D2E452B1}" srcOrd="1" destOrd="0" parTransId="{E372BC42-F6D6-45E7-80D3-A7E7D21E9EF0}" sibTransId="{3FE20496-F0DD-42F9-BF51-CFA21C05B665}"/>
    <dgm:cxn modelId="{6F5A14B3-A73C-4EFD-B77B-550B1A211EF3}" type="presOf" srcId="{010984BA-79EC-45DC-8AB7-E7E0D2E452B1}" destId="{FFC6D0FD-B180-40E0-9FF3-2DB326522BD3}" srcOrd="0" destOrd="0" presId="urn:microsoft.com/office/officeart/2018/5/layout/IconCircleLabelList"/>
    <dgm:cxn modelId="{C35A4C07-3FFE-4371-8D77-3D42FDB25441}" type="presParOf" srcId="{DE53997F-0A89-4BAB-B029-BCCEA7758ACB}" destId="{0B0690B0-01B9-43EA-9F7A-E09EA1B52CD1}" srcOrd="0" destOrd="0" presId="urn:microsoft.com/office/officeart/2018/5/layout/IconCircleLabelList"/>
    <dgm:cxn modelId="{0CD8C569-D2FF-425E-AF36-CA829AC3699A}" type="presParOf" srcId="{0B0690B0-01B9-43EA-9F7A-E09EA1B52CD1}" destId="{2B0C1645-53BB-4E11-94C9-DB6774CEA81F}" srcOrd="0" destOrd="0" presId="urn:microsoft.com/office/officeart/2018/5/layout/IconCircleLabelList"/>
    <dgm:cxn modelId="{06B3A7A5-C42A-4246-BD8B-013F70238322}" type="presParOf" srcId="{0B0690B0-01B9-43EA-9F7A-E09EA1B52CD1}" destId="{4091FEF8-D22C-4A83-9BCD-FE5A53F01CEA}" srcOrd="1" destOrd="0" presId="urn:microsoft.com/office/officeart/2018/5/layout/IconCircleLabelList"/>
    <dgm:cxn modelId="{AAE52624-E9E9-495D-B9A9-A7D226591C05}" type="presParOf" srcId="{0B0690B0-01B9-43EA-9F7A-E09EA1B52CD1}" destId="{EB8F839E-AEA5-4732-8AD5-873F108FBA28}" srcOrd="2" destOrd="0" presId="urn:microsoft.com/office/officeart/2018/5/layout/IconCircleLabelList"/>
    <dgm:cxn modelId="{E87774E7-D14D-4EE8-B27F-EDC273531110}" type="presParOf" srcId="{0B0690B0-01B9-43EA-9F7A-E09EA1B52CD1}" destId="{F3F4C90C-30DD-463A-8D00-6A07F0805901}" srcOrd="3" destOrd="0" presId="urn:microsoft.com/office/officeart/2018/5/layout/IconCircleLabelList"/>
    <dgm:cxn modelId="{C41BC186-F421-44AF-8E03-2099C2678B43}" type="presParOf" srcId="{DE53997F-0A89-4BAB-B029-BCCEA7758ACB}" destId="{26621F29-E753-40F9-81CB-F0512C480E62}" srcOrd="1" destOrd="0" presId="urn:microsoft.com/office/officeart/2018/5/layout/IconCircleLabelList"/>
    <dgm:cxn modelId="{494F8CB3-1518-41E7-96CC-519607C0ACC8}" type="presParOf" srcId="{DE53997F-0A89-4BAB-B029-BCCEA7758ACB}" destId="{2DE53580-6B42-44A7-825D-3BF3BEB2B9E5}" srcOrd="2" destOrd="0" presId="urn:microsoft.com/office/officeart/2018/5/layout/IconCircleLabelList"/>
    <dgm:cxn modelId="{9C23E0A7-15AF-45D4-88F9-7274DDCEB2E2}" type="presParOf" srcId="{2DE53580-6B42-44A7-825D-3BF3BEB2B9E5}" destId="{6B57B367-7C7D-48BA-ACA7-A16D2FE7FABE}" srcOrd="0" destOrd="0" presId="urn:microsoft.com/office/officeart/2018/5/layout/IconCircleLabelList"/>
    <dgm:cxn modelId="{4C822223-534B-46C8-A6A5-0E2E229F02D1}" type="presParOf" srcId="{2DE53580-6B42-44A7-825D-3BF3BEB2B9E5}" destId="{F5732F94-50AD-4844-9A6B-3FCA1D58A0DB}" srcOrd="1" destOrd="0" presId="urn:microsoft.com/office/officeart/2018/5/layout/IconCircleLabelList"/>
    <dgm:cxn modelId="{B38B0AF1-8C22-4FE0-9C5A-062E4AE71D8B}" type="presParOf" srcId="{2DE53580-6B42-44A7-825D-3BF3BEB2B9E5}" destId="{E7BC4153-C2D1-467A-B798-2DD6C575C4F8}" srcOrd="2" destOrd="0" presId="urn:microsoft.com/office/officeart/2018/5/layout/IconCircleLabelList"/>
    <dgm:cxn modelId="{7D4846CD-F83D-4976-8BB2-3702216E37A2}" type="presParOf" srcId="{2DE53580-6B42-44A7-825D-3BF3BEB2B9E5}" destId="{FFC6D0FD-B180-40E0-9FF3-2DB326522BD3}" srcOrd="3" destOrd="0" presId="urn:microsoft.com/office/officeart/2018/5/layout/IconCircleLabelList"/>
    <dgm:cxn modelId="{474D289E-CCF1-43C4-8EF0-6AE48269FC77}" type="presParOf" srcId="{DE53997F-0A89-4BAB-B029-BCCEA7758ACB}" destId="{26E05BE3-0EDC-41D4-BA67-082AD0BFF024}" srcOrd="3" destOrd="0" presId="urn:microsoft.com/office/officeart/2018/5/layout/IconCircleLabelList"/>
    <dgm:cxn modelId="{503AAD60-2C31-4732-820D-665DDB94B5A0}" type="presParOf" srcId="{DE53997F-0A89-4BAB-B029-BCCEA7758ACB}" destId="{41540A71-1462-482D-B4BA-D799368370F5}" srcOrd="4" destOrd="0" presId="urn:microsoft.com/office/officeart/2018/5/layout/IconCircleLabelList"/>
    <dgm:cxn modelId="{99073F4E-2EB7-4E39-85F3-8459B1D0F0C9}" type="presParOf" srcId="{41540A71-1462-482D-B4BA-D799368370F5}" destId="{B49A8964-955F-4C14-B158-F5F50D7FFA53}" srcOrd="0" destOrd="0" presId="urn:microsoft.com/office/officeart/2018/5/layout/IconCircleLabelList"/>
    <dgm:cxn modelId="{4562B3FD-414A-4B2C-8BB7-385B8B2D23F3}" type="presParOf" srcId="{41540A71-1462-482D-B4BA-D799368370F5}" destId="{AB95B609-237D-4237-88B2-936597613D7D}" srcOrd="1" destOrd="0" presId="urn:microsoft.com/office/officeart/2018/5/layout/IconCircleLabelList"/>
    <dgm:cxn modelId="{0E0B44A6-E3DE-49CC-BAFA-1A2015EDA6A9}" type="presParOf" srcId="{41540A71-1462-482D-B4BA-D799368370F5}" destId="{CE8776D4-D0E1-4C9C-9830-493B94C9C07E}" srcOrd="2" destOrd="0" presId="urn:microsoft.com/office/officeart/2018/5/layout/IconCircleLabelList"/>
    <dgm:cxn modelId="{8672B864-8210-44D0-89A6-F4668C67DE1F}" type="presParOf" srcId="{41540A71-1462-482D-B4BA-D799368370F5}" destId="{6294CDF9-9205-48B1-A54B-F4E2CE4270C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59E048B-6E93-4641-9D6F-012EAB4A1179}" type="doc">
      <dgm:prSet loTypeId="urn:microsoft.com/office/officeart/2005/8/layout/bProcess2" loCatId="process" qsTypeId="urn:microsoft.com/office/officeart/2005/8/quickstyle/simple1" qsCatId="simple" csTypeId="urn:microsoft.com/office/officeart/2005/8/colors/accent1_2" csCatId="accent1"/>
      <dgm:spPr/>
      <dgm:t>
        <a:bodyPr/>
        <a:lstStyle/>
        <a:p>
          <a:endParaRPr lang="en-US"/>
        </a:p>
      </dgm:t>
    </dgm:pt>
    <dgm:pt modelId="{AB149FE1-32F9-4193-B8EA-C73D5704D10C}">
      <dgm:prSet/>
      <dgm:spPr/>
      <dgm:t>
        <a:bodyPr/>
        <a:lstStyle/>
        <a:p>
          <a:r>
            <a:rPr lang="en-GB"/>
            <a:t>Diversity Explored the Presence of Differences. </a:t>
          </a:r>
          <a:endParaRPr lang="en-US"/>
        </a:p>
      </dgm:t>
    </dgm:pt>
    <dgm:pt modelId="{0F141C2C-4DDF-432F-BB9B-4AD183390EFA}" type="parTrans" cxnId="{79E7A0CA-43CB-4F5E-9B00-7033198E61B7}">
      <dgm:prSet/>
      <dgm:spPr/>
      <dgm:t>
        <a:bodyPr/>
        <a:lstStyle/>
        <a:p>
          <a:endParaRPr lang="en-US"/>
        </a:p>
      </dgm:t>
    </dgm:pt>
    <dgm:pt modelId="{E635FBD8-89EF-4F48-B31B-DADA591FE1C2}" type="sibTrans" cxnId="{79E7A0CA-43CB-4F5E-9B00-7033198E61B7}">
      <dgm:prSet/>
      <dgm:spPr/>
      <dgm:t>
        <a:bodyPr/>
        <a:lstStyle/>
        <a:p>
          <a:endParaRPr lang="en-US"/>
        </a:p>
      </dgm:t>
    </dgm:pt>
    <dgm:pt modelId="{E2DA4376-BB06-455C-8731-C220C4342CEA}">
      <dgm:prSet/>
      <dgm:spPr/>
      <dgm:t>
        <a:bodyPr/>
        <a:lstStyle/>
        <a:p>
          <a:r>
            <a:rPr lang="en-GB"/>
            <a:t>Inclusion Explored the Equal Treatment.</a:t>
          </a:r>
          <a:endParaRPr lang="en-US"/>
        </a:p>
      </dgm:t>
    </dgm:pt>
    <dgm:pt modelId="{6ACDDCE6-3C80-4651-9F79-78C8D8C50470}" type="parTrans" cxnId="{07C0565C-BEE6-4EF6-8F21-26CB34C5C989}">
      <dgm:prSet/>
      <dgm:spPr/>
      <dgm:t>
        <a:bodyPr/>
        <a:lstStyle/>
        <a:p>
          <a:endParaRPr lang="en-US"/>
        </a:p>
      </dgm:t>
    </dgm:pt>
    <dgm:pt modelId="{888B192C-8ECD-4351-85B0-9155BD05478D}" type="sibTrans" cxnId="{07C0565C-BEE6-4EF6-8F21-26CB34C5C989}">
      <dgm:prSet/>
      <dgm:spPr/>
      <dgm:t>
        <a:bodyPr/>
        <a:lstStyle/>
        <a:p>
          <a:endParaRPr lang="en-US"/>
        </a:p>
      </dgm:t>
    </dgm:pt>
    <dgm:pt modelId="{A063DBA9-718E-423E-95EE-57E83C13359F}" type="pres">
      <dgm:prSet presAssocID="{359E048B-6E93-4641-9D6F-012EAB4A1179}" presName="diagram" presStyleCnt="0">
        <dgm:presLayoutVars>
          <dgm:dir/>
          <dgm:resizeHandles/>
        </dgm:presLayoutVars>
      </dgm:prSet>
      <dgm:spPr/>
      <dgm:t>
        <a:bodyPr/>
        <a:lstStyle/>
        <a:p>
          <a:endParaRPr lang="en-US"/>
        </a:p>
      </dgm:t>
    </dgm:pt>
    <dgm:pt modelId="{454D2673-BC3D-4B42-8267-2605B1F0A58F}" type="pres">
      <dgm:prSet presAssocID="{AB149FE1-32F9-4193-B8EA-C73D5704D10C}" presName="firstNode" presStyleLbl="node1" presStyleIdx="0" presStyleCnt="2">
        <dgm:presLayoutVars>
          <dgm:bulletEnabled val="1"/>
        </dgm:presLayoutVars>
      </dgm:prSet>
      <dgm:spPr/>
      <dgm:t>
        <a:bodyPr/>
        <a:lstStyle/>
        <a:p>
          <a:endParaRPr lang="en-US"/>
        </a:p>
      </dgm:t>
    </dgm:pt>
    <dgm:pt modelId="{3C6D9CC5-31E1-42DA-B93C-4902F16380EF}" type="pres">
      <dgm:prSet presAssocID="{E635FBD8-89EF-4F48-B31B-DADA591FE1C2}" presName="sibTrans" presStyleLbl="sibTrans2D1" presStyleIdx="0" presStyleCnt="1"/>
      <dgm:spPr/>
      <dgm:t>
        <a:bodyPr/>
        <a:lstStyle/>
        <a:p>
          <a:endParaRPr lang="en-US"/>
        </a:p>
      </dgm:t>
    </dgm:pt>
    <dgm:pt modelId="{55D9D582-6342-4A34-9818-878F99194DEA}" type="pres">
      <dgm:prSet presAssocID="{E2DA4376-BB06-455C-8731-C220C4342CEA}" presName="lastNode" presStyleLbl="node1" presStyleIdx="1" presStyleCnt="2">
        <dgm:presLayoutVars>
          <dgm:bulletEnabled val="1"/>
        </dgm:presLayoutVars>
      </dgm:prSet>
      <dgm:spPr/>
      <dgm:t>
        <a:bodyPr/>
        <a:lstStyle/>
        <a:p>
          <a:endParaRPr lang="en-US"/>
        </a:p>
      </dgm:t>
    </dgm:pt>
  </dgm:ptLst>
  <dgm:cxnLst>
    <dgm:cxn modelId="{8725DDBC-7085-442C-BE96-5C8A4D073643}" type="presOf" srcId="{AB149FE1-32F9-4193-B8EA-C73D5704D10C}" destId="{454D2673-BC3D-4B42-8267-2605B1F0A58F}" srcOrd="0" destOrd="0" presId="urn:microsoft.com/office/officeart/2005/8/layout/bProcess2"/>
    <dgm:cxn modelId="{07C0565C-BEE6-4EF6-8F21-26CB34C5C989}" srcId="{359E048B-6E93-4641-9D6F-012EAB4A1179}" destId="{E2DA4376-BB06-455C-8731-C220C4342CEA}" srcOrd="1" destOrd="0" parTransId="{6ACDDCE6-3C80-4651-9F79-78C8D8C50470}" sibTransId="{888B192C-8ECD-4351-85B0-9155BD05478D}"/>
    <dgm:cxn modelId="{3953F889-8498-47FE-84EF-569E9607A727}" type="presOf" srcId="{E635FBD8-89EF-4F48-B31B-DADA591FE1C2}" destId="{3C6D9CC5-31E1-42DA-B93C-4902F16380EF}" srcOrd="0" destOrd="0" presId="urn:microsoft.com/office/officeart/2005/8/layout/bProcess2"/>
    <dgm:cxn modelId="{974BC3AE-53D1-4C1F-B82D-450B5D3BBDE9}" type="presOf" srcId="{359E048B-6E93-4641-9D6F-012EAB4A1179}" destId="{A063DBA9-718E-423E-95EE-57E83C13359F}" srcOrd="0" destOrd="0" presId="urn:microsoft.com/office/officeart/2005/8/layout/bProcess2"/>
    <dgm:cxn modelId="{79E7A0CA-43CB-4F5E-9B00-7033198E61B7}" srcId="{359E048B-6E93-4641-9D6F-012EAB4A1179}" destId="{AB149FE1-32F9-4193-B8EA-C73D5704D10C}" srcOrd="0" destOrd="0" parTransId="{0F141C2C-4DDF-432F-BB9B-4AD183390EFA}" sibTransId="{E635FBD8-89EF-4F48-B31B-DADA591FE1C2}"/>
    <dgm:cxn modelId="{3EFCE643-AF60-43DF-B364-19F4E7365B92}" type="presOf" srcId="{E2DA4376-BB06-455C-8731-C220C4342CEA}" destId="{55D9D582-6342-4A34-9818-878F99194DEA}" srcOrd="0" destOrd="0" presId="urn:microsoft.com/office/officeart/2005/8/layout/bProcess2"/>
    <dgm:cxn modelId="{8B92BF6F-E5AA-48E1-AB05-05CF4E93121C}" type="presParOf" srcId="{A063DBA9-718E-423E-95EE-57E83C13359F}" destId="{454D2673-BC3D-4B42-8267-2605B1F0A58F}" srcOrd="0" destOrd="0" presId="urn:microsoft.com/office/officeart/2005/8/layout/bProcess2"/>
    <dgm:cxn modelId="{66A8344D-DDC8-469D-BA4B-C738522EDE36}" type="presParOf" srcId="{A063DBA9-718E-423E-95EE-57E83C13359F}" destId="{3C6D9CC5-31E1-42DA-B93C-4902F16380EF}" srcOrd="1" destOrd="0" presId="urn:microsoft.com/office/officeart/2005/8/layout/bProcess2"/>
    <dgm:cxn modelId="{5241F70D-E96B-4C46-A891-2CAAFADFA224}" type="presParOf" srcId="{A063DBA9-718E-423E-95EE-57E83C13359F}" destId="{55D9D582-6342-4A34-9818-878F99194DEA}" srcOrd="2" destOrd="0" presId="urn:microsoft.com/office/officeart/2005/8/layout/b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9C69D2-1476-4AEE-87B2-F614683BE4F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E7FF7C4-2AC5-45E6-9FFF-0ADE4D836EB9}">
      <dgm:prSet/>
      <dgm:spPr/>
      <dgm:t>
        <a:bodyPr/>
        <a:lstStyle/>
        <a:p>
          <a:pPr>
            <a:defRPr cap="all"/>
          </a:pPr>
          <a:r>
            <a:rPr lang="en-GB"/>
            <a:t>Physical Engagement Reduced. </a:t>
          </a:r>
          <a:endParaRPr lang="en-US"/>
        </a:p>
      </dgm:t>
    </dgm:pt>
    <dgm:pt modelId="{8A1A3AAA-F702-4FBF-BC6C-4C546184F528}" type="parTrans" cxnId="{815234A6-555C-496C-B3C0-EBCE7B44CA9A}">
      <dgm:prSet/>
      <dgm:spPr/>
      <dgm:t>
        <a:bodyPr/>
        <a:lstStyle/>
        <a:p>
          <a:endParaRPr lang="en-US"/>
        </a:p>
      </dgm:t>
    </dgm:pt>
    <dgm:pt modelId="{FC950D99-C9F0-4BC7-A7F5-4672E61BC4F1}" type="sibTrans" cxnId="{815234A6-555C-496C-B3C0-EBCE7B44CA9A}">
      <dgm:prSet/>
      <dgm:spPr/>
      <dgm:t>
        <a:bodyPr/>
        <a:lstStyle/>
        <a:p>
          <a:endParaRPr lang="en-US"/>
        </a:p>
      </dgm:t>
    </dgm:pt>
    <dgm:pt modelId="{0FF6B16C-D74F-4CBF-B3B9-706CD60EBE46}">
      <dgm:prSet/>
      <dgm:spPr/>
      <dgm:t>
        <a:bodyPr/>
        <a:lstStyle/>
        <a:p>
          <a:pPr>
            <a:defRPr cap="all"/>
          </a:pPr>
          <a:r>
            <a:rPr lang="en-GB"/>
            <a:t>Attachment of the Workers Reduced. </a:t>
          </a:r>
          <a:endParaRPr lang="en-US"/>
        </a:p>
      </dgm:t>
    </dgm:pt>
    <dgm:pt modelId="{1240988D-A0F0-415E-93D8-26391802893C}" type="parTrans" cxnId="{0863DA5A-46D9-4ED7-BBAB-3EBAA9016FE3}">
      <dgm:prSet/>
      <dgm:spPr/>
      <dgm:t>
        <a:bodyPr/>
        <a:lstStyle/>
        <a:p>
          <a:endParaRPr lang="en-US"/>
        </a:p>
      </dgm:t>
    </dgm:pt>
    <dgm:pt modelId="{E4B45D99-5477-46FF-B8A9-0571AD1A16C3}" type="sibTrans" cxnId="{0863DA5A-46D9-4ED7-BBAB-3EBAA9016FE3}">
      <dgm:prSet/>
      <dgm:spPr/>
      <dgm:t>
        <a:bodyPr/>
        <a:lstStyle/>
        <a:p>
          <a:endParaRPr lang="en-US"/>
        </a:p>
      </dgm:t>
    </dgm:pt>
    <dgm:pt modelId="{A14EAF14-E969-4075-9A87-6621FC8FE5EC}">
      <dgm:prSet/>
      <dgm:spPr/>
      <dgm:t>
        <a:bodyPr/>
        <a:lstStyle/>
        <a:p>
          <a:pPr>
            <a:defRPr cap="all"/>
          </a:pPr>
          <a:r>
            <a:rPr lang="en-GB"/>
            <a:t>Emotion of the Workers Controlled. </a:t>
          </a:r>
          <a:endParaRPr lang="en-US"/>
        </a:p>
      </dgm:t>
    </dgm:pt>
    <dgm:pt modelId="{0D1E9099-3057-4750-9030-397B772176BA}" type="parTrans" cxnId="{87A52E49-9592-44EC-B2CF-C12C4F6F5966}">
      <dgm:prSet/>
      <dgm:spPr/>
      <dgm:t>
        <a:bodyPr/>
        <a:lstStyle/>
        <a:p>
          <a:endParaRPr lang="en-US"/>
        </a:p>
      </dgm:t>
    </dgm:pt>
    <dgm:pt modelId="{04CBD7CF-D672-48C0-896B-6CEEAC380A9F}" type="sibTrans" cxnId="{87A52E49-9592-44EC-B2CF-C12C4F6F5966}">
      <dgm:prSet/>
      <dgm:spPr/>
      <dgm:t>
        <a:bodyPr/>
        <a:lstStyle/>
        <a:p>
          <a:endParaRPr lang="en-US"/>
        </a:p>
      </dgm:t>
    </dgm:pt>
    <dgm:pt modelId="{F35C2868-8EB5-4509-A964-E939BA88DD09}" type="pres">
      <dgm:prSet presAssocID="{139C69D2-1476-4AEE-87B2-F614683BE4F7}" presName="root" presStyleCnt="0">
        <dgm:presLayoutVars>
          <dgm:dir/>
          <dgm:resizeHandles val="exact"/>
        </dgm:presLayoutVars>
      </dgm:prSet>
      <dgm:spPr/>
      <dgm:t>
        <a:bodyPr/>
        <a:lstStyle/>
        <a:p>
          <a:endParaRPr lang="en-US"/>
        </a:p>
      </dgm:t>
    </dgm:pt>
    <dgm:pt modelId="{5017FE7E-5DA4-4761-B0C8-3FE543E512AA}" type="pres">
      <dgm:prSet presAssocID="{BE7FF7C4-2AC5-45E6-9FFF-0ADE4D836EB9}" presName="compNode" presStyleCnt="0"/>
      <dgm:spPr/>
    </dgm:pt>
    <dgm:pt modelId="{DF0A5B41-33C1-47AA-84FF-459F94B74DCA}" type="pres">
      <dgm:prSet presAssocID="{BE7FF7C4-2AC5-45E6-9FFF-0ADE4D836EB9}" presName="iconBgRect" presStyleLbl="bgShp" presStyleIdx="0" presStyleCnt="3"/>
      <dgm:spPr/>
    </dgm:pt>
    <dgm:pt modelId="{19CA75DC-93BC-4C23-AB53-1D4D705EC638}" type="pres">
      <dgm:prSet presAssocID="{BE7FF7C4-2AC5-45E6-9FFF-0ADE4D836EB9}"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Body Builder"/>
        </a:ext>
      </dgm:extLst>
    </dgm:pt>
    <dgm:pt modelId="{AD5D52EA-03CC-4C8C-8556-2D4AD44436EA}" type="pres">
      <dgm:prSet presAssocID="{BE7FF7C4-2AC5-45E6-9FFF-0ADE4D836EB9}" presName="spaceRect" presStyleCnt="0"/>
      <dgm:spPr/>
    </dgm:pt>
    <dgm:pt modelId="{9A5E90D1-8579-478D-B6E7-089F657A0C33}" type="pres">
      <dgm:prSet presAssocID="{BE7FF7C4-2AC5-45E6-9FFF-0ADE4D836EB9}" presName="textRect" presStyleLbl="revTx" presStyleIdx="0" presStyleCnt="3">
        <dgm:presLayoutVars>
          <dgm:chMax val="1"/>
          <dgm:chPref val="1"/>
        </dgm:presLayoutVars>
      </dgm:prSet>
      <dgm:spPr/>
      <dgm:t>
        <a:bodyPr/>
        <a:lstStyle/>
        <a:p>
          <a:endParaRPr lang="en-US"/>
        </a:p>
      </dgm:t>
    </dgm:pt>
    <dgm:pt modelId="{FB4320B5-6604-475F-8FCA-2747B948C057}" type="pres">
      <dgm:prSet presAssocID="{FC950D99-C9F0-4BC7-A7F5-4672E61BC4F1}" presName="sibTrans" presStyleCnt="0"/>
      <dgm:spPr/>
    </dgm:pt>
    <dgm:pt modelId="{0E55CF49-9E01-44A8-9414-8D7EC3FB064E}" type="pres">
      <dgm:prSet presAssocID="{0FF6B16C-D74F-4CBF-B3B9-706CD60EBE46}" presName="compNode" presStyleCnt="0"/>
      <dgm:spPr/>
    </dgm:pt>
    <dgm:pt modelId="{A171B51B-1F68-459D-8757-1DC14E0BDA67}" type="pres">
      <dgm:prSet presAssocID="{0FF6B16C-D74F-4CBF-B3B9-706CD60EBE46}" presName="iconBgRect" presStyleLbl="bgShp" presStyleIdx="1" presStyleCnt="3"/>
      <dgm:spPr/>
    </dgm:pt>
    <dgm:pt modelId="{6810180E-63F8-45EC-8A6B-CED65FF517AF}" type="pres">
      <dgm:prSet presAssocID="{0FF6B16C-D74F-4CBF-B3B9-706CD60EBE46}"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Paperclip"/>
        </a:ext>
      </dgm:extLst>
    </dgm:pt>
    <dgm:pt modelId="{AAF892B8-435B-42E5-A10D-CC289B22654E}" type="pres">
      <dgm:prSet presAssocID="{0FF6B16C-D74F-4CBF-B3B9-706CD60EBE46}" presName="spaceRect" presStyleCnt="0"/>
      <dgm:spPr/>
    </dgm:pt>
    <dgm:pt modelId="{AC9ED426-A7F5-4CE7-A0AD-9C7FEF0C9FC2}" type="pres">
      <dgm:prSet presAssocID="{0FF6B16C-D74F-4CBF-B3B9-706CD60EBE46}" presName="textRect" presStyleLbl="revTx" presStyleIdx="1" presStyleCnt="3">
        <dgm:presLayoutVars>
          <dgm:chMax val="1"/>
          <dgm:chPref val="1"/>
        </dgm:presLayoutVars>
      </dgm:prSet>
      <dgm:spPr/>
      <dgm:t>
        <a:bodyPr/>
        <a:lstStyle/>
        <a:p>
          <a:endParaRPr lang="en-US"/>
        </a:p>
      </dgm:t>
    </dgm:pt>
    <dgm:pt modelId="{747CA002-2732-48D2-A4C8-781E2941B0BC}" type="pres">
      <dgm:prSet presAssocID="{E4B45D99-5477-46FF-B8A9-0571AD1A16C3}" presName="sibTrans" presStyleCnt="0"/>
      <dgm:spPr/>
    </dgm:pt>
    <dgm:pt modelId="{BCCEF6E3-85A9-4E12-87D0-BF8B5131C9A2}" type="pres">
      <dgm:prSet presAssocID="{A14EAF14-E969-4075-9A87-6621FC8FE5EC}" presName="compNode" presStyleCnt="0"/>
      <dgm:spPr/>
    </dgm:pt>
    <dgm:pt modelId="{396930D5-7AAE-4909-89B2-2C6242960320}" type="pres">
      <dgm:prSet presAssocID="{A14EAF14-E969-4075-9A87-6621FC8FE5EC}" presName="iconBgRect" presStyleLbl="bgShp" presStyleIdx="2" presStyleCnt="3"/>
      <dgm:spPr/>
    </dgm:pt>
    <dgm:pt modelId="{3D9F5D02-34F4-4E51-B744-D66099BEE17D}" type="pres">
      <dgm:prSet presAssocID="{A14EAF14-E969-4075-9A87-6621FC8FE5EC}"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Angry Face with No Fill"/>
        </a:ext>
      </dgm:extLst>
    </dgm:pt>
    <dgm:pt modelId="{E553D3A3-443F-4A8D-BF67-102D32583064}" type="pres">
      <dgm:prSet presAssocID="{A14EAF14-E969-4075-9A87-6621FC8FE5EC}" presName="spaceRect" presStyleCnt="0"/>
      <dgm:spPr/>
    </dgm:pt>
    <dgm:pt modelId="{50486EE8-CAA2-4862-A5C4-5CC6EC5260F5}" type="pres">
      <dgm:prSet presAssocID="{A14EAF14-E969-4075-9A87-6621FC8FE5EC}" presName="textRect" presStyleLbl="revTx" presStyleIdx="2" presStyleCnt="3">
        <dgm:presLayoutVars>
          <dgm:chMax val="1"/>
          <dgm:chPref val="1"/>
        </dgm:presLayoutVars>
      </dgm:prSet>
      <dgm:spPr/>
      <dgm:t>
        <a:bodyPr/>
        <a:lstStyle/>
        <a:p>
          <a:endParaRPr lang="en-US"/>
        </a:p>
      </dgm:t>
    </dgm:pt>
  </dgm:ptLst>
  <dgm:cxnLst>
    <dgm:cxn modelId="{750ACBE6-CBD1-4C4A-AEF7-004B8DE46F18}" type="presOf" srcId="{139C69D2-1476-4AEE-87B2-F614683BE4F7}" destId="{F35C2868-8EB5-4509-A964-E939BA88DD09}" srcOrd="0" destOrd="0" presId="urn:microsoft.com/office/officeart/2018/5/layout/IconCircleLabelList"/>
    <dgm:cxn modelId="{815234A6-555C-496C-B3C0-EBCE7B44CA9A}" srcId="{139C69D2-1476-4AEE-87B2-F614683BE4F7}" destId="{BE7FF7C4-2AC5-45E6-9FFF-0ADE4D836EB9}" srcOrd="0" destOrd="0" parTransId="{8A1A3AAA-F702-4FBF-BC6C-4C546184F528}" sibTransId="{FC950D99-C9F0-4BC7-A7F5-4672E61BC4F1}"/>
    <dgm:cxn modelId="{5FBFC5C2-124A-44D9-AB8E-4EA6358B1EDE}" type="presOf" srcId="{0FF6B16C-D74F-4CBF-B3B9-706CD60EBE46}" destId="{AC9ED426-A7F5-4CE7-A0AD-9C7FEF0C9FC2}" srcOrd="0" destOrd="0" presId="urn:microsoft.com/office/officeart/2018/5/layout/IconCircleLabelList"/>
    <dgm:cxn modelId="{6DAEAA6D-471A-4623-BED4-C6282A8C3CC6}" type="presOf" srcId="{BE7FF7C4-2AC5-45E6-9FFF-0ADE4D836EB9}" destId="{9A5E90D1-8579-478D-B6E7-089F657A0C33}" srcOrd="0" destOrd="0" presId="urn:microsoft.com/office/officeart/2018/5/layout/IconCircleLabelList"/>
    <dgm:cxn modelId="{0863DA5A-46D9-4ED7-BBAB-3EBAA9016FE3}" srcId="{139C69D2-1476-4AEE-87B2-F614683BE4F7}" destId="{0FF6B16C-D74F-4CBF-B3B9-706CD60EBE46}" srcOrd="1" destOrd="0" parTransId="{1240988D-A0F0-415E-93D8-26391802893C}" sibTransId="{E4B45D99-5477-46FF-B8A9-0571AD1A16C3}"/>
    <dgm:cxn modelId="{87A52E49-9592-44EC-B2CF-C12C4F6F5966}" srcId="{139C69D2-1476-4AEE-87B2-F614683BE4F7}" destId="{A14EAF14-E969-4075-9A87-6621FC8FE5EC}" srcOrd="2" destOrd="0" parTransId="{0D1E9099-3057-4750-9030-397B772176BA}" sibTransId="{04CBD7CF-D672-48C0-896B-6CEEAC380A9F}"/>
    <dgm:cxn modelId="{431BD4CD-9250-4CF2-A3DB-8457FFC2A035}" type="presOf" srcId="{A14EAF14-E969-4075-9A87-6621FC8FE5EC}" destId="{50486EE8-CAA2-4862-A5C4-5CC6EC5260F5}" srcOrd="0" destOrd="0" presId="urn:microsoft.com/office/officeart/2018/5/layout/IconCircleLabelList"/>
    <dgm:cxn modelId="{6A352E19-4991-4337-9423-09FE744BD649}" type="presParOf" srcId="{F35C2868-8EB5-4509-A964-E939BA88DD09}" destId="{5017FE7E-5DA4-4761-B0C8-3FE543E512AA}" srcOrd="0" destOrd="0" presId="urn:microsoft.com/office/officeart/2018/5/layout/IconCircleLabelList"/>
    <dgm:cxn modelId="{DD353E91-1A48-48D5-93AA-B27573164B75}" type="presParOf" srcId="{5017FE7E-5DA4-4761-B0C8-3FE543E512AA}" destId="{DF0A5B41-33C1-47AA-84FF-459F94B74DCA}" srcOrd="0" destOrd="0" presId="urn:microsoft.com/office/officeart/2018/5/layout/IconCircleLabelList"/>
    <dgm:cxn modelId="{827F7C77-E626-46EF-A1BA-776A2439DC4F}" type="presParOf" srcId="{5017FE7E-5DA4-4761-B0C8-3FE543E512AA}" destId="{19CA75DC-93BC-4C23-AB53-1D4D705EC638}" srcOrd="1" destOrd="0" presId="urn:microsoft.com/office/officeart/2018/5/layout/IconCircleLabelList"/>
    <dgm:cxn modelId="{8241D78C-664F-4070-8EEB-0DB2BA07FD6F}" type="presParOf" srcId="{5017FE7E-5DA4-4761-B0C8-3FE543E512AA}" destId="{AD5D52EA-03CC-4C8C-8556-2D4AD44436EA}" srcOrd="2" destOrd="0" presId="urn:microsoft.com/office/officeart/2018/5/layout/IconCircleLabelList"/>
    <dgm:cxn modelId="{7E6327CC-B5CC-49E7-A171-24D8AD9D977B}" type="presParOf" srcId="{5017FE7E-5DA4-4761-B0C8-3FE543E512AA}" destId="{9A5E90D1-8579-478D-B6E7-089F657A0C33}" srcOrd="3" destOrd="0" presId="urn:microsoft.com/office/officeart/2018/5/layout/IconCircleLabelList"/>
    <dgm:cxn modelId="{AB7B3A51-8997-44E2-A011-AF78A5D23736}" type="presParOf" srcId="{F35C2868-8EB5-4509-A964-E939BA88DD09}" destId="{FB4320B5-6604-475F-8FCA-2747B948C057}" srcOrd="1" destOrd="0" presId="urn:microsoft.com/office/officeart/2018/5/layout/IconCircleLabelList"/>
    <dgm:cxn modelId="{8DC19473-5BFF-45BB-B062-0096568F42FE}" type="presParOf" srcId="{F35C2868-8EB5-4509-A964-E939BA88DD09}" destId="{0E55CF49-9E01-44A8-9414-8D7EC3FB064E}" srcOrd="2" destOrd="0" presId="urn:microsoft.com/office/officeart/2018/5/layout/IconCircleLabelList"/>
    <dgm:cxn modelId="{09E024AC-86AC-4890-AD14-FD45AEA53700}" type="presParOf" srcId="{0E55CF49-9E01-44A8-9414-8D7EC3FB064E}" destId="{A171B51B-1F68-459D-8757-1DC14E0BDA67}" srcOrd="0" destOrd="0" presId="urn:microsoft.com/office/officeart/2018/5/layout/IconCircleLabelList"/>
    <dgm:cxn modelId="{8F58DC75-288E-4009-9954-8B9060C13B1A}" type="presParOf" srcId="{0E55CF49-9E01-44A8-9414-8D7EC3FB064E}" destId="{6810180E-63F8-45EC-8A6B-CED65FF517AF}" srcOrd="1" destOrd="0" presId="urn:microsoft.com/office/officeart/2018/5/layout/IconCircleLabelList"/>
    <dgm:cxn modelId="{EEFB2482-1314-45A6-8006-00B586AB39B1}" type="presParOf" srcId="{0E55CF49-9E01-44A8-9414-8D7EC3FB064E}" destId="{AAF892B8-435B-42E5-A10D-CC289B22654E}" srcOrd="2" destOrd="0" presId="urn:microsoft.com/office/officeart/2018/5/layout/IconCircleLabelList"/>
    <dgm:cxn modelId="{7856F7CA-F40B-4A87-ABDA-6E255ED82D47}" type="presParOf" srcId="{0E55CF49-9E01-44A8-9414-8D7EC3FB064E}" destId="{AC9ED426-A7F5-4CE7-A0AD-9C7FEF0C9FC2}" srcOrd="3" destOrd="0" presId="urn:microsoft.com/office/officeart/2018/5/layout/IconCircleLabelList"/>
    <dgm:cxn modelId="{83D52BD1-991C-4A07-A8AB-AE4198BD300C}" type="presParOf" srcId="{F35C2868-8EB5-4509-A964-E939BA88DD09}" destId="{747CA002-2732-48D2-A4C8-781E2941B0BC}" srcOrd="3" destOrd="0" presId="urn:microsoft.com/office/officeart/2018/5/layout/IconCircleLabelList"/>
    <dgm:cxn modelId="{E6278043-8C33-4529-A2AA-864DFE0779BA}" type="presParOf" srcId="{F35C2868-8EB5-4509-A964-E939BA88DD09}" destId="{BCCEF6E3-85A9-4E12-87D0-BF8B5131C9A2}" srcOrd="4" destOrd="0" presId="urn:microsoft.com/office/officeart/2018/5/layout/IconCircleLabelList"/>
    <dgm:cxn modelId="{E3E8054D-26AE-44C9-9FF8-AF7EA69FEAE0}" type="presParOf" srcId="{BCCEF6E3-85A9-4E12-87D0-BF8B5131C9A2}" destId="{396930D5-7AAE-4909-89B2-2C6242960320}" srcOrd="0" destOrd="0" presId="urn:microsoft.com/office/officeart/2018/5/layout/IconCircleLabelList"/>
    <dgm:cxn modelId="{A1D0E59C-ED68-479F-938B-492A9462DC2A}" type="presParOf" srcId="{BCCEF6E3-85A9-4E12-87D0-BF8B5131C9A2}" destId="{3D9F5D02-34F4-4E51-B744-D66099BEE17D}" srcOrd="1" destOrd="0" presId="urn:microsoft.com/office/officeart/2018/5/layout/IconCircleLabelList"/>
    <dgm:cxn modelId="{74021287-EF39-46B3-A3D7-D1B9559B52CF}" type="presParOf" srcId="{BCCEF6E3-85A9-4E12-87D0-BF8B5131C9A2}" destId="{E553D3A3-443F-4A8D-BF67-102D32583064}" srcOrd="2" destOrd="0" presId="urn:microsoft.com/office/officeart/2018/5/layout/IconCircleLabelList"/>
    <dgm:cxn modelId="{158646FD-EA0F-4888-9D40-69C3BECCC265}" type="presParOf" srcId="{BCCEF6E3-85A9-4E12-87D0-BF8B5131C9A2}" destId="{50486EE8-CAA2-4862-A5C4-5CC6EC5260F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FAEC0FE-54F2-4045-AB52-65CF4C789055}"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2BCED46E-4F17-49F2-A34F-3336EA414B00}">
      <dgm:prSet/>
      <dgm:spPr/>
      <dgm:t>
        <a:bodyPr/>
        <a:lstStyle/>
        <a:p>
          <a:r>
            <a:rPr lang="en-US"/>
            <a:t>Improved Productivity. </a:t>
          </a:r>
        </a:p>
      </dgm:t>
    </dgm:pt>
    <dgm:pt modelId="{1B5881B1-8C4E-4752-B07A-F5616C5D9C99}" type="parTrans" cxnId="{FC158DE9-8C46-4778-BFF4-8AD13AC2AC78}">
      <dgm:prSet/>
      <dgm:spPr/>
      <dgm:t>
        <a:bodyPr/>
        <a:lstStyle/>
        <a:p>
          <a:endParaRPr lang="en-US"/>
        </a:p>
      </dgm:t>
    </dgm:pt>
    <dgm:pt modelId="{B1879169-DB1D-4288-88CE-F39D4179977B}" type="sibTrans" cxnId="{FC158DE9-8C46-4778-BFF4-8AD13AC2AC78}">
      <dgm:prSet/>
      <dgm:spPr/>
      <dgm:t>
        <a:bodyPr/>
        <a:lstStyle/>
        <a:p>
          <a:endParaRPr lang="en-US"/>
        </a:p>
      </dgm:t>
    </dgm:pt>
    <dgm:pt modelId="{8804E17D-4FA1-40C2-AD34-3BD2EC59DD46}">
      <dgm:prSet/>
      <dgm:spPr/>
      <dgm:t>
        <a:bodyPr/>
        <a:lstStyle/>
        <a:p>
          <a:r>
            <a:rPr lang="en-US"/>
            <a:t>Improve Morale. </a:t>
          </a:r>
        </a:p>
      </dgm:t>
    </dgm:pt>
    <dgm:pt modelId="{11740034-0090-4429-A743-5745E64CAAB0}" type="parTrans" cxnId="{0A22DB8F-42F5-402A-A106-66A48301834E}">
      <dgm:prSet/>
      <dgm:spPr/>
      <dgm:t>
        <a:bodyPr/>
        <a:lstStyle/>
        <a:p>
          <a:endParaRPr lang="en-US"/>
        </a:p>
      </dgm:t>
    </dgm:pt>
    <dgm:pt modelId="{3BC1A3CB-FBB7-421F-8D07-438F65784CA2}" type="sibTrans" cxnId="{0A22DB8F-42F5-402A-A106-66A48301834E}">
      <dgm:prSet/>
      <dgm:spPr/>
      <dgm:t>
        <a:bodyPr/>
        <a:lstStyle/>
        <a:p>
          <a:endParaRPr lang="en-US"/>
        </a:p>
      </dgm:t>
    </dgm:pt>
    <dgm:pt modelId="{5684FD78-D9B7-4BCF-AF21-068A51C518BB}">
      <dgm:prSet/>
      <dgm:spPr/>
      <dgm:t>
        <a:bodyPr/>
        <a:lstStyle/>
        <a:p>
          <a:r>
            <a:rPr lang="en-US"/>
            <a:t>Ensure Relation. </a:t>
          </a:r>
        </a:p>
      </dgm:t>
    </dgm:pt>
    <dgm:pt modelId="{BD41E33E-D9EB-42E5-8C54-69E225CEB7BA}" type="parTrans" cxnId="{4659F9F3-7322-482D-BA58-0FC6B00F9C83}">
      <dgm:prSet/>
      <dgm:spPr/>
      <dgm:t>
        <a:bodyPr/>
        <a:lstStyle/>
        <a:p>
          <a:endParaRPr lang="en-US"/>
        </a:p>
      </dgm:t>
    </dgm:pt>
    <dgm:pt modelId="{2A3965D1-6E91-4901-B888-71BF905EBFFC}" type="sibTrans" cxnId="{4659F9F3-7322-482D-BA58-0FC6B00F9C83}">
      <dgm:prSet/>
      <dgm:spPr/>
      <dgm:t>
        <a:bodyPr/>
        <a:lstStyle/>
        <a:p>
          <a:endParaRPr lang="en-US"/>
        </a:p>
      </dgm:t>
    </dgm:pt>
    <dgm:pt modelId="{BB6BB131-B8C4-44EC-9797-66465C49BD08}">
      <dgm:prSet/>
      <dgm:spPr/>
      <dgm:t>
        <a:bodyPr/>
        <a:lstStyle/>
        <a:p>
          <a:r>
            <a:rPr lang="en-US"/>
            <a:t>Improve Efficiency. </a:t>
          </a:r>
        </a:p>
      </dgm:t>
    </dgm:pt>
    <dgm:pt modelId="{209299F9-F26F-4294-8734-1AC9F50E3583}" type="parTrans" cxnId="{43826814-485D-428E-BA11-F880516D8BC6}">
      <dgm:prSet/>
      <dgm:spPr/>
      <dgm:t>
        <a:bodyPr/>
        <a:lstStyle/>
        <a:p>
          <a:endParaRPr lang="en-US"/>
        </a:p>
      </dgm:t>
    </dgm:pt>
    <dgm:pt modelId="{5C9AE481-F014-411C-BBA1-E3042322B616}" type="sibTrans" cxnId="{43826814-485D-428E-BA11-F880516D8BC6}">
      <dgm:prSet/>
      <dgm:spPr/>
      <dgm:t>
        <a:bodyPr/>
        <a:lstStyle/>
        <a:p>
          <a:endParaRPr lang="en-US"/>
        </a:p>
      </dgm:t>
    </dgm:pt>
    <dgm:pt modelId="{88F34945-CDC8-4201-A2BD-5000B51AF782}" type="pres">
      <dgm:prSet presAssocID="{2FAEC0FE-54F2-4045-AB52-65CF4C789055}" presName="linear" presStyleCnt="0">
        <dgm:presLayoutVars>
          <dgm:dir/>
          <dgm:animLvl val="lvl"/>
          <dgm:resizeHandles val="exact"/>
        </dgm:presLayoutVars>
      </dgm:prSet>
      <dgm:spPr/>
      <dgm:t>
        <a:bodyPr/>
        <a:lstStyle/>
        <a:p>
          <a:endParaRPr lang="en-US"/>
        </a:p>
      </dgm:t>
    </dgm:pt>
    <dgm:pt modelId="{CF130AD0-F0F9-40CE-AEC2-063509A2CE90}" type="pres">
      <dgm:prSet presAssocID="{2BCED46E-4F17-49F2-A34F-3336EA414B00}" presName="parentLin" presStyleCnt="0"/>
      <dgm:spPr/>
    </dgm:pt>
    <dgm:pt modelId="{29C9280E-3971-4E17-8BAE-F9E3F36F1DD4}" type="pres">
      <dgm:prSet presAssocID="{2BCED46E-4F17-49F2-A34F-3336EA414B00}" presName="parentLeftMargin" presStyleLbl="node1" presStyleIdx="0" presStyleCnt="4"/>
      <dgm:spPr/>
      <dgm:t>
        <a:bodyPr/>
        <a:lstStyle/>
        <a:p>
          <a:endParaRPr lang="en-US"/>
        </a:p>
      </dgm:t>
    </dgm:pt>
    <dgm:pt modelId="{0C9FEE33-1056-4172-BA8D-60C4B9894605}" type="pres">
      <dgm:prSet presAssocID="{2BCED46E-4F17-49F2-A34F-3336EA414B00}" presName="parentText" presStyleLbl="node1" presStyleIdx="0" presStyleCnt="4">
        <dgm:presLayoutVars>
          <dgm:chMax val="0"/>
          <dgm:bulletEnabled val="1"/>
        </dgm:presLayoutVars>
      </dgm:prSet>
      <dgm:spPr/>
      <dgm:t>
        <a:bodyPr/>
        <a:lstStyle/>
        <a:p>
          <a:endParaRPr lang="en-US"/>
        </a:p>
      </dgm:t>
    </dgm:pt>
    <dgm:pt modelId="{1B79A427-8B63-4994-8507-3480801F28F9}" type="pres">
      <dgm:prSet presAssocID="{2BCED46E-4F17-49F2-A34F-3336EA414B00}" presName="negativeSpace" presStyleCnt="0"/>
      <dgm:spPr/>
    </dgm:pt>
    <dgm:pt modelId="{D97AB070-E6B7-4072-B23B-59A7823BC767}" type="pres">
      <dgm:prSet presAssocID="{2BCED46E-4F17-49F2-A34F-3336EA414B00}" presName="childText" presStyleLbl="conFgAcc1" presStyleIdx="0" presStyleCnt="4">
        <dgm:presLayoutVars>
          <dgm:bulletEnabled val="1"/>
        </dgm:presLayoutVars>
      </dgm:prSet>
      <dgm:spPr/>
    </dgm:pt>
    <dgm:pt modelId="{C28C02C8-40EB-4001-B34F-00D0568D0780}" type="pres">
      <dgm:prSet presAssocID="{B1879169-DB1D-4288-88CE-F39D4179977B}" presName="spaceBetweenRectangles" presStyleCnt="0"/>
      <dgm:spPr/>
    </dgm:pt>
    <dgm:pt modelId="{CCC09E6B-B572-462D-B5B3-79ADF2DB3CA0}" type="pres">
      <dgm:prSet presAssocID="{8804E17D-4FA1-40C2-AD34-3BD2EC59DD46}" presName="parentLin" presStyleCnt="0"/>
      <dgm:spPr/>
    </dgm:pt>
    <dgm:pt modelId="{F98F0F9B-1C1B-4114-8B4F-89A7CD4B060F}" type="pres">
      <dgm:prSet presAssocID="{8804E17D-4FA1-40C2-AD34-3BD2EC59DD46}" presName="parentLeftMargin" presStyleLbl="node1" presStyleIdx="0" presStyleCnt="4"/>
      <dgm:spPr/>
      <dgm:t>
        <a:bodyPr/>
        <a:lstStyle/>
        <a:p>
          <a:endParaRPr lang="en-US"/>
        </a:p>
      </dgm:t>
    </dgm:pt>
    <dgm:pt modelId="{82A974E3-D498-4BEB-9EF8-99E273CC65A5}" type="pres">
      <dgm:prSet presAssocID="{8804E17D-4FA1-40C2-AD34-3BD2EC59DD46}" presName="parentText" presStyleLbl="node1" presStyleIdx="1" presStyleCnt="4">
        <dgm:presLayoutVars>
          <dgm:chMax val="0"/>
          <dgm:bulletEnabled val="1"/>
        </dgm:presLayoutVars>
      </dgm:prSet>
      <dgm:spPr/>
      <dgm:t>
        <a:bodyPr/>
        <a:lstStyle/>
        <a:p>
          <a:endParaRPr lang="en-US"/>
        </a:p>
      </dgm:t>
    </dgm:pt>
    <dgm:pt modelId="{D2C81EA3-A1DC-4299-B60D-F7F634CD1049}" type="pres">
      <dgm:prSet presAssocID="{8804E17D-4FA1-40C2-AD34-3BD2EC59DD46}" presName="negativeSpace" presStyleCnt="0"/>
      <dgm:spPr/>
    </dgm:pt>
    <dgm:pt modelId="{17EEA190-396A-44F3-8FCF-936DD4039A66}" type="pres">
      <dgm:prSet presAssocID="{8804E17D-4FA1-40C2-AD34-3BD2EC59DD46}" presName="childText" presStyleLbl="conFgAcc1" presStyleIdx="1" presStyleCnt="4">
        <dgm:presLayoutVars>
          <dgm:bulletEnabled val="1"/>
        </dgm:presLayoutVars>
      </dgm:prSet>
      <dgm:spPr/>
    </dgm:pt>
    <dgm:pt modelId="{7957CA92-BDF2-447D-8301-C8CC6696C78E}" type="pres">
      <dgm:prSet presAssocID="{3BC1A3CB-FBB7-421F-8D07-438F65784CA2}" presName="spaceBetweenRectangles" presStyleCnt="0"/>
      <dgm:spPr/>
    </dgm:pt>
    <dgm:pt modelId="{6984C29A-3AF0-4750-BA85-38349A7D7ACF}" type="pres">
      <dgm:prSet presAssocID="{5684FD78-D9B7-4BCF-AF21-068A51C518BB}" presName="parentLin" presStyleCnt="0"/>
      <dgm:spPr/>
    </dgm:pt>
    <dgm:pt modelId="{38C23F77-536E-4043-AC14-F5FD040F8EB9}" type="pres">
      <dgm:prSet presAssocID="{5684FD78-D9B7-4BCF-AF21-068A51C518BB}" presName="parentLeftMargin" presStyleLbl="node1" presStyleIdx="1" presStyleCnt="4"/>
      <dgm:spPr/>
      <dgm:t>
        <a:bodyPr/>
        <a:lstStyle/>
        <a:p>
          <a:endParaRPr lang="en-US"/>
        </a:p>
      </dgm:t>
    </dgm:pt>
    <dgm:pt modelId="{222FB08D-59BB-4E03-A2FA-ACF1C8539661}" type="pres">
      <dgm:prSet presAssocID="{5684FD78-D9B7-4BCF-AF21-068A51C518BB}" presName="parentText" presStyleLbl="node1" presStyleIdx="2" presStyleCnt="4">
        <dgm:presLayoutVars>
          <dgm:chMax val="0"/>
          <dgm:bulletEnabled val="1"/>
        </dgm:presLayoutVars>
      </dgm:prSet>
      <dgm:spPr/>
      <dgm:t>
        <a:bodyPr/>
        <a:lstStyle/>
        <a:p>
          <a:endParaRPr lang="en-US"/>
        </a:p>
      </dgm:t>
    </dgm:pt>
    <dgm:pt modelId="{1218A354-A337-4B81-B028-235A3258CBD0}" type="pres">
      <dgm:prSet presAssocID="{5684FD78-D9B7-4BCF-AF21-068A51C518BB}" presName="negativeSpace" presStyleCnt="0"/>
      <dgm:spPr/>
    </dgm:pt>
    <dgm:pt modelId="{DB750A6A-B59F-4A61-8393-D10C40CBB5E0}" type="pres">
      <dgm:prSet presAssocID="{5684FD78-D9B7-4BCF-AF21-068A51C518BB}" presName="childText" presStyleLbl="conFgAcc1" presStyleIdx="2" presStyleCnt="4">
        <dgm:presLayoutVars>
          <dgm:bulletEnabled val="1"/>
        </dgm:presLayoutVars>
      </dgm:prSet>
      <dgm:spPr/>
    </dgm:pt>
    <dgm:pt modelId="{D06E22BD-E358-4C73-89D1-BAD78CFD7108}" type="pres">
      <dgm:prSet presAssocID="{2A3965D1-6E91-4901-B888-71BF905EBFFC}" presName="spaceBetweenRectangles" presStyleCnt="0"/>
      <dgm:spPr/>
    </dgm:pt>
    <dgm:pt modelId="{B09B4222-575A-41FB-B7D3-B7B338F1E7B7}" type="pres">
      <dgm:prSet presAssocID="{BB6BB131-B8C4-44EC-9797-66465C49BD08}" presName="parentLin" presStyleCnt="0"/>
      <dgm:spPr/>
    </dgm:pt>
    <dgm:pt modelId="{8B03E18B-2567-494F-8889-3CD09B793A88}" type="pres">
      <dgm:prSet presAssocID="{BB6BB131-B8C4-44EC-9797-66465C49BD08}" presName="parentLeftMargin" presStyleLbl="node1" presStyleIdx="2" presStyleCnt="4"/>
      <dgm:spPr/>
      <dgm:t>
        <a:bodyPr/>
        <a:lstStyle/>
        <a:p>
          <a:endParaRPr lang="en-US"/>
        </a:p>
      </dgm:t>
    </dgm:pt>
    <dgm:pt modelId="{482F244B-2C9C-4B99-984B-EAAE1C72AF4B}" type="pres">
      <dgm:prSet presAssocID="{BB6BB131-B8C4-44EC-9797-66465C49BD08}" presName="parentText" presStyleLbl="node1" presStyleIdx="3" presStyleCnt="4">
        <dgm:presLayoutVars>
          <dgm:chMax val="0"/>
          <dgm:bulletEnabled val="1"/>
        </dgm:presLayoutVars>
      </dgm:prSet>
      <dgm:spPr/>
      <dgm:t>
        <a:bodyPr/>
        <a:lstStyle/>
        <a:p>
          <a:endParaRPr lang="en-US"/>
        </a:p>
      </dgm:t>
    </dgm:pt>
    <dgm:pt modelId="{2EA748DA-620A-4475-9458-7339E41D9703}" type="pres">
      <dgm:prSet presAssocID="{BB6BB131-B8C4-44EC-9797-66465C49BD08}" presName="negativeSpace" presStyleCnt="0"/>
      <dgm:spPr/>
    </dgm:pt>
    <dgm:pt modelId="{7BA4CA26-3C15-46CD-B257-A4DF1DED8748}" type="pres">
      <dgm:prSet presAssocID="{BB6BB131-B8C4-44EC-9797-66465C49BD08}" presName="childText" presStyleLbl="conFgAcc1" presStyleIdx="3" presStyleCnt="4">
        <dgm:presLayoutVars>
          <dgm:bulletEnabled val="1"/>
        </dgm:presLayoutVars>
      </dgm:prSet>
      <dgm:spPr/>
    </dgm:pt>
  </dgm:ptLst>
  <dgm:cxnLst>
    <dgm:cxn modelId="{AAAB0A36-DC93-45F0-B5E6-463694DDB3C7}" type="presOf" srcId="{2BCED46E-4F17-49F2-A34F-3336EA414B00}" destId="{0C9FEE33-1056-4172-BA8D-60C4B9894605}" srcOrd="1" destOrd="0" presId="urn:microsoft.com/office/officeart/2005/8/layout/list1"/>
    <dgm:cxn modelId="{6A320566-43C7-449A-8F49-9EBF19F69C4B}" type="presOf" srcId="{5684FD78-D9B7-4BCF-AF21-068A51C518BB}" destId="{38C23F77-536E-4043-AC14-F5FD040F8EB9}" srcOrd="0" destOrd="0" presId="urn:microsoft.com/office/officeart/2005/8/layout/list1"/>
    <dgm:cxn modelId="{43826814-485D-428E-BA11-F880516D8BC6}" srcId="{2FAEC0FE-54F2-4045-AB52-65CF4C789055}" destId="{BB6BB131-B8C4-44EC-9797-66465C49BD08}" srcOrd="3" destOrd="0" parTransId="{209299F9-F26F-4294-8734-1AC9F50E3583}" sibTransId="{5C9AE481-F014-411C-BBA1-E3042322B616}"/>
    <dgm:cxn modelId="{4659F9F3-7322-482D-BA58-0FC6B00F9C83}" srcId="{2FAEC0FE-54F2-4045-AB52-65CF4C789055}" destId="{5684FD78-D9B7-4BCF-AF21-068A51C518BB}" srcOrd="2" destOrd="0" parTransId="{BD41E33E-D9EB-42E5-8C54-69E225CEB7BA}" sibTransId="{2A3965D1-6E91-4901-B888-71BF905EBFFC}"/>
    <dgm:cxn modelId="{0A22DB8F-42F5-402A-A106-66A48301834E}" srcId="{2FAEC0FE-54F2-4045-AB52-65CF4C789055}" destId="{8804E17D-4FA1-40C2-AD34-3BD2EC59DD46}" srcOrd="1" destOrd="0" parTransId="{11740034-0090-4429-A743-5745E64CAAB0}" sibTransId="{3BC1A3CB-FBB7-421F-8D07-438F65784CA2}"/>
    <dgm:cxn modelId="{B4D1900A-E417-41D6-A19B-EE206E4E3EF4}" type="presOf" srcId="{8804E17D-4FA1-40C2-AD34-3BD2EC59DD46}" destId="{F98F0F9B-1C1B-4114-8B4F-89A7CD4B060F}" srcOrd="0" destOrd="0" presId="urn:microsoft.com/office/officeart/2005/8/layout/list1"/>
    <dgm:cxn modelId="{0A1105AD-7E0E-4470-BC27-25441372FA00}" type="presOf" srcId="{5684FD78-D9B7-4BCF-AF21-068A51C518BB}" destId="{222FB08D-59BB-4E03-A2FA-ACF1C8539661}" srcOrd="1" destOrd="0" presId="urn:microsoft.com/office/officeart/2005/8/layout/list1"/>
    <dgm:cxn modelId="{70CE955D-8FC6-47C6-B31A-BE78AEEAB034}" type="presOf" srcId="{BB6BB131-B8C4-44EC-9797-66465C49BD08}" destId="{482F244B-2C9C-4B99-984B-EAAE1C72AF4B}" srcOrd="1" destOrd="0" presId="urn:microsoft.com/office/officeart/2005/8/layout/list1"/>
    <dgm:cxn modelId="{73FD0722-A37B-483F-AA8E-0B2547F1DBC7}" type="presOf" srcId="{8804E17D-4FA1-40C2-AD34-3BD2EC59DD46}" destId="{82A974E3-D498-4BEB-9EF8-99E273CC65A5}" srcOrd="1" destOrd="0" presId="urn:microsoft.com/office/officeart/2005/8/layout/list1"/>
    <dgm:cxn modelId="{CD332804-242F-4702-9474-63A5629EBA05}" type="presOf" srcId="{2FAEC0FE-54F2-4045-AB52-65CF4C789055}" destId="{88F34945-CDC8-4201-A2BD-5000B51AF782}" srcOrd="0" destOrd="0" presId="urn:microsoft.com/office/officeart/2005/8/layout/list1"/>
    <dgm:cxn modelId="{F853DE44-785F-468C-BCE8-B6CB8974F1D5}" type="presOf" srcId="{2BCED46E-4F17-49F2-A34F-3336EA414B00}" destId="{29C9280E-3971-4E17-8BAE-F9E3F36F1DD4}" srcOrd="0" destOrd="0" presId="urn:microsoft.com/office/officeart/2005/8/layout/list1"/>
    <dgm:cxn modelId="{FC158DE9-8C46-4778-BFF4-8AD13AC2AC78}" srcId="{2FAEC0FE-54F2-4045-AB52-65CF4C789055}" destId="{2BCED46E-4F17-49F2-A34F-3336EA414B00}" srcOrd="0" destOrd="0" parTransId="{1B5881B1-8C4E-4752-B07A-F5616C5D9C99}" sibTransId="{B1879169-DB1D-4288-88CE-F39D4179977B}"/>
    <dgm:cxn modelId="{25382B9D-E140-4609-8B32-AA1248C21E94}" type="presOf" srcId="{BB6BB131-B8C4-44EC-9797-66465C49BD08}" destId="{8B03E18B-2567-494F-8889-3CD09B793A88}" srcOrd="0" destOrd="0" presId="urn:microsoft.com/office/officeart/2005/8/layout/list1"/>
    <dgm:cxn modelId="{B6F49CD9-8B38-4AFA-A059-B01B4E8EFE49}" type="presParOf" srcId="{88F34945-CDC8-4201-A2BD-5000B51AF782}" destId="{CF130AD0-F0F9-40CE-AEC2-063509A2CE90}" srcOrd="0" destOrd="0" presId="urn:microsoft.com/office/officeart/2005/8/layout/list1"/>
    <dgm:cxn modelId="{E6951987-8AC2-419E-B39B-2E3E6E0593DB}" type="presParOf" srcId="{CF130AD0-F0F9-40CE-AEC2-063509A2CE90}" destId="{29C9280E-3971-4E17-8BAE-F9E3F36F1DD4}" srcOrd="0" destOrd="0" presId="urn:microsoft.com/office/officeart/2005/8/layout/list1"/>
    <dgm:cxn modelId="{D0EACF63-65ED-4518-9540-147752727995}" type="presParOf" srcId="{CF130AD0-F0F9-40CE-AEC2-063509A2CE90}" destId="{0C9FEE33-1056-4172-BA8D-60C4B9894605}" srcOrd="1" destOrd="0" presId="urn:microsoft.com/office/officeart/2005/8/layout/list1"/>
    <dgm:cxn modelId="{5E3B6F50-BB2C-444D-95AC-013CD99D955C}" type="presParOf" srcId="{88F34945-CDC8-4201-A2BD-5000B51AF782}" destId="{1B79A427-8B63-4994-8507-3480801F28F9}" srcOrd="1" destOrd="0" presId="urn:microsoft.com/office/officeart/2005/8/layout/list1"/>
    <dgm:cxn modelId="{4516655C-C46F-4A8F-A095-8057E06C5CC0}" type="presParOf" srcId="{88F34945-CDC8-4201-A2BD-5000B51AF782}" destId="{D97AB070-E6B7-4072-B23B-59A7823BC767}" srcOrd="2" destOrd="0" presId="urn:microsoft.com/office/officeart/2005/8/layout/list1"/>
    <dgm:cxn modelId="{BCCD1E0D-FD6C-465E-BBDB-5B9FA4FFA0E8}" type="presParOf" srcId="{88F34945-CDC8-4201-A2BD-5000B51AF782}" destId="{C28C02C8-40EB-4001-B34F-00D0568D0780}" srcOrd="3" destOrd="0" presId="urn:microsoft.com/office/officeart/2005/8/layout/list1"/>
    <dgm:cxn modelId="{997C1536-21A5-4D32-BA3D-F81CD1454A14}" type="presParOf" srcId="{88F34945-CDC8-4201-A2BD-5000B51AF782}" destId="{CCC09E6B-B572-462D-B5B3-79ADF2DB3CA0}" srcOrd="4" destOrd="0" presId="urn:microsoft.com/office/officeart/2005/8/layout/list1"/>
    <dgm:cxn modelId="{75A6EE07-8BAB-4FE6-A96C-B0B0E5A7D13F}" type="presParOf" srcId="{CCC09E6B-B572-462D-B5B3-79ADF2DB3CA0}" destId="{F98F0F9B-1C1B-4114-8B4F-89A7CD4B060F}" srcOrd="0" destOrd="0" presId="urn:microsoft.com/office/officeart/2005/8/layout/list1"/>
    <dgm:cxn modelId="{F62C43F5-3A33-4AD1-B2A9-1CE9D6578E76}" type="presParOf" srcId="{CCC09E6B-B572-462D-B5B3-79ADF2DB3CA0}" destId="{82A974E3-D498-4BEB-9EF8-99E273CC65A5}" srcOrd="1" destOrd="0" presId="urn:microsoft.com/office/officeart/2005/8/layout/list1"/>
    <dgm:cxn modelId="{C132F8CE-6FA0-45A9-BD86-6E60887E506C}" type="presParOf" srcId="{88F34945-CDC8-4201-A2BD-5000B51AF782}" destId="{D2C81EA3-A1DC-4299-B60D-F7F634CD1049}" srcOrd="5" destOrd="0" presId="urn:microsoft.com/office/officeart/2005/8/layout/list1"/>
    <dgm:cxn modelId="{21C29D04-81AB-4F36-BFA6-67F9463D7E96}" type="presParOf" srcId="{88F34945-CDC8-4201-A2BD-5000B51AF782}" destId="{17EEA190-396A-44F3-8FCF-936DD4039A66}" srcOrd="6" destOrd="0" presId="urn:microsoft.com/office/officeart/2005/8/layout/list1"/>
    <dgm:cxn modelId="{A3A72FB6-8C44-4782-88A7-F11D8C8B07D9}" type="presParOf" srcId="{88F34945-CDC8-4201-A2BD-5000B51AF782}" destId="{7957CA92-BDF2-447D-8301-C8CC6696C78E}" srcOrd="7" destOrd="0" presId="urn:microsoft.com/office/officeart/2005/8/layout/list1"/>
    <dgm:cxn modelId="{A8A16626-2917-4792-A32B-573CFA34BA75}" type="presParOf" srcId="{88F34945-CDC8-4201-A2BD-5000B51AF782}" destId="{6984C29A-3AF0-4750-BA85-38349A7D7ACF}" srcOrd="8" destOrd="0" presId="urn:microsoft.com/office/officeart/2005/8/layout/list1"/>
    <dgm:cxn modelId="{50A297F9-072B-4AC7-8E82-743B0BA608D4}" type="presParOf" srcId="{6984C29A-3AF0-4750-BA85-38349A7D7ACF}" destId="{38C23F77-536E-4043-AC14-F5FD040F8EB9}" srcOrd="0" destOrd="0" presId="urn:microsoft.com/office/officeart/2005/8/layout/list1"/>
    <dgm:cxn modelId="{07FDA84C-A4D9-45B5-8D81-01E30ADA5B76}" type="presParOf" srcId="{6984C29A-3AF0-4750-BA85-38349A7D7ACF}" destId="{222FB08D-59BB-4E03-A2FA-ACF1C8539661}" srcOrd="1" destOrd="0" presId="urn:microsoft.com/office/officeart/2005/8/layout/list1"/>
    <dgm:cxn modelId="{FCCCE1FF-1673-4F32-9E96-88A43F6516AB}" type="presParOf" srcId="{88F34945-CDC8-4201-A2BD-5000B51AF782}" destId="{1218A354-A337-4B81-B028-235A3258CBD0}" srcOrd="9" destOrd="0" presId="urn:microsoft.com/office/officeart/2005/8/layout/list1"/>
    <dgm:cxn modelId="{84F86F6B-C7B2-43C0-B561-68F3C39AEE05}" type="presParOf" srcId="{88F34945-CDC8-4201-A2BD-5000B51AF782}" destId="{DB750A6A-B59F-4A61-8393-D10C40CBB5E0}" srcOrd="10" destOrd="0" presId="urn:microsoft.com/office/officeart/2005/8/layout/list1"/>
    <dgm:cxn modelId="{965CE237-35E5-4DFA-B39C-9B3F1CFF4A76}" type="presParOf" srcId="{88F34945-CDC8-4201-A2BD-5000B51AF782}" destId="{D06E22BD-E358-4C73-89D1-BAD78CFD7108}" srcOrd="11" destOrd="0" presId="urn:microsoft.com/office/officeart/2005/8/layout/list1"/>
    <dgm:cxn modelId="{8A13D9FC-F0F7-4234-9147-FAA16AFAA0DD}" type="presParOf" srcId="{88F34945-CDC8-4201-A2BD-5000B51AF782}" destId="{B09B4222-575A-41FB-B7D3-B7B338F1E7B7}" srcOrd="12" destOrd="0" presId="urn:microsoft.com/office/officeart/2005/8/layout/list1"/>
    <dgm:cxn modelId="{BB48848B-6621-4AB6-8056-26F7DB2403B7}" type="presParOf" srcId="{B09B4222-575A-41FB-B7D3-B7B338F1E7B7}" destId="{8B03E18B-2567-494F-8889-3CD09B793A88}" srcOrd="0" destOrd="0" presId="urn:microsoft.com/office/officeart/2005/8/layout/list1"/>
    <dgm:cxn modelId="{BF1016DB-53EC-4871-BBE4-6EC840058B29}" type="presParOf" srcId="{B09B4222-575A-41FB-B7D3-B7B338F1E7B7}" destId="{482F244B-2C9C-4B99-984B-EAAE1C72AF4B}" srcOrd="1" destOrd="0" presId="urn:microsoft.com/office/officeart/2005/8/layout/list1"/>
    <dgm:cxn modelId="{5AF59EAF-35B7-4925-8963-DD673F14D4A3}" type="presParOf" srcId="{88F34945-CDC8-4201-A2BD-5000B51AF782}" destId="{2EA748DA-620A-4475-9458-7339E41D9703}" srcOrd="13" destOrd="0" presId="urn:microsoft.com/office/officeart/2005/8/layout/list1"/>
    <dgm:cxn modelId="{D3E1681A-9F3E-4A81-97CA-D1D45852C9E3}" type="presParOf" srcId="{88F34945-CDC8-4201-A2BD-5000B51AF782}" destId="{7BA4CA26-3C15-46CD-B257-A4DF1DED8748}"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17C4302-CAF2-4F1C-982E-CD4381B153D4}" type="doc">
      <dgm:prSet loTypeId="urn:microsoft.com/office/officeart/2016/7/layout/VerticalSolidActionList" loCatId="List" qsTypeId="urn:microsoft.com/office/officeart/2005/8/quickstyle/simple1" qsCatId="simple" csTypeId="urn:microsoft.com/office/officeart/2005/8/colors/accent1_2" csCatId="accent1" phldr="1"/>
      <dgm:spPr/>
      <dgm:t>
        <a:bodyPr/>
        <a:lstStyle/>
        <a:p>
          <a:endParaRPr lang="en-US"/>
        </a:p>
      </dgm:t>
    </dgm:pt>
    <dgm:pt modelId="{3952B61A-C6E6-428C-900B-6A6E36BCB467}">
      <dgm:prSet/>
      <dgm:spPr/>
      <dgm:t>
        <a:bodyPr/>
        <a:lstStyle/>
        <a:p>
          <a:r>
            <a:rPr lang="en-US"/>
            <a:t>Recruit</a:t>
          </a:r>
        </a:p>
      </dgm:t>
    </dgm:pt>
    <dgm:pt modelId="{0AEEDADC-A929-4675-86FB-14EB16B65A78}" type="parTrans" cxnId="{640C1653-4AC8-4DBF-A3CE-202A3D1C6A9A}">
      <dgm:prSet/>
      <dgm:spPr/>
      <dgm:t>
        <a:bodyPr/>
        <a:lstStyle/>
        <a:p>
          <a:endParaRPr lang="en-US"/>
        </a:p>
      </dgm:t>
    </dgm:pt>
    <dgm:pt modelId="{A7294855-035D-4C54-96A3-01690895050F}" type="sibTrans" cxnId="{640C1653-4AC8-4DBF-A3CE-202A3D1C6A9A}">
      <dgm:prSet/>
      <dgm:spPr/>
      <dgm:t>
        <a:bodyPr/>
        <a:lstStyle/>
        <a:p>
          <a:endParaRPr lang="en-US"/>
        </a:p>
      </dgm:t>
    </dgm:pt>
    <dgm:pt modelId="{B2EAD877-D392-450E-AA71-E4BD18377722}">
      <dgm:prSet/>
      <dgm:spPr/>
      <dgm:t>
        <a:bodyPr/>
        <a:lstStyle/>
        <a:p>
          <a:r>
            <a:rPr lang="en-US"/>
            <a:t>Recruit Global Talented Workers. </a:t>
          </a:r>
        </a:p>
      </dgm:t>
    </dgm:pt>
    <dgm:pt modelId="{61FB5FCE-F3A4-4FC2-9A13-DC366F572055}" type="parTrans" cxnId="{658EF41C-D90B-46CD-A459-FC768486D805}">
      <dgm:prSet/>
      <dgm:spPr/>
      <dgm:t>
        <a:bodyPr/>
        <a:lstStyle/>
        <a:p>
          <a:endParaRPr lang="en-US"/>
        </a:p>
      </dgm:t>
    </dgm:pt>
    <dgm:pt modelId="{96DB938F-35D7-4EA0-B3B1-05C88547A14B}" type="sibTrans" cxnId="{658EF41C-D90B-46CD-A459-FC768486D805}">
      <dgm:prSet/>
      <dgm:spPr/>
      <dgm:t>
        <a:bodyPr/>
        <a:lstStyle/>
        <a:p>
          <a:endParaRPr lang="en-US"/>
        </a:p>
      </dgm:t>
    </dgm:pt>
    <dgm:pt modelId="{75029359-1F09-4A6F-B980-BCD38CF8D504}">
      <dgm:prSet/>
      <dgm:spPr/>
      <dgm:t>
        <a:bodyPr/>
        <a:lstStyle/>
        <a:p>
          <a:r>
            <a:rPr lang="en-US" dirty="0"/>
            <a:t>Employ</a:t>
          </a:r>
        </a:p>
      </dgm:t>
    </dgm:pt>
    <dgm:pt modelId="{80029A5B-968B-49B4-A960-0D8984DCC4C4}" type="parTrans" cxnId="{F3503C82-DD30-4E67-B5C3-22E7B0184361}">
      <dgm:prSet/>
      <dgm:spPr/>
      <dgm:t>
        <a:bodyPr/>
        <a:lstStyle/>
        <a:p>
          <a:endParaRPr lang="en-US"/>
        </a:p>
      </dgm:t>
    </dgm:pt>
    <dgm:pt modelId="{FA72D87B-9590-4AEC-AD2E-FEEDCD9F1B13}" type="sibTrans" cxnId="{F3503C82-DD30-4E67-B5C3-22E7B0184361}">
      <dgm:prSet/>
      <dgm:spPr/>
      <dgm:t>
        <a:bodyPr/>
        <a:lstStyle/>
        <a:p>
          <a:endParaRPr lang="en-US"/>
        </a:p>
      </dgm:t>
    </dgm:pt>
    <dgm:pt modelId="{380E654C-17CF-4B37-8FEF-CDB598796702}">
      <dgm:prSet/>
      <dgm:spPr/>
      <dgm:t>
        <a:bodyPr/>
        <a:lstStyle/>
        <a:p>
          <a:r>
            <a:rPr lang="en-US" dirty="0"/>
            <a:t>Employ Online Freelancer. </a:t>
          </a:r>
        </a:p>
      </dgm:t>
    </dgm:pt>
    <dgm:pt modelId="{27E1B157-CD47-4F73-AE86-6CD096B9C0BC}" type="parTrans" cxnId="{D0C84D97-AB33-43ED-B03A-374D2520C7C0}">
      <dgm:prSet/>
      <dgm:spPr/>
      <dgm:t>
        <a:bodyPr/>
        <a:lstStyle/>
        <a:p>
          <a:endParaRPr lang="en-US"/>
        </a:p>
      </dgm:t>
    </dgm:pt>
    <dgm:pt modelId="{3354E2A8-1F48-43DB-AAD1-461766690CD7}" type="sibTrans" cxnId="{D0C84D97-AB33-43ED-B03A-374D2520C7C0}">
      <dgm:prSet/>
      <dgm:spPr/>
      <dgm:t>
        <a:bodyPr/>
        <a:lstStyle/>
        <a:p>
          <a:endParaRPr lang="en-US"/>
        </a:p>
      </dgm:t>
    </dgm:pt>
    <dgm:pt modelId="{A9B14DE8-91B9-4F72-BA61-D2ED2393622C}">
      <dgm:prSet/>
      <dgm:spPr/>
      <dgm:t>
        <a:bodyPr/>
        <a:lstStyle/>
        <a:p>
          <a:r>
            <a:rPr lang="en-US"/>
            <a:t>Design</a:t>
          </a:r>
        </a:p>
      </dgm:t>
    </dgm:pt>
    <dgm:pt modelId="{6EAACCAD-FC57-42D4-AF9F-7D61DCDAEA15}" type="parTrans" cxnId="{6DD713CB-A2E4-4BD8-83C2-8C1B86AF1217}">
      <dgm:prSet/>
      <dgm:spPr/>
      <dgm:t>
        <a:bodyPr/>
        <a:lstStyle/>
        <a:p>
          <a:endParaRPr lang="en-US"/>
        </a:p>
      </dgm:t>
    </dgm:pt>
    <dgm:pt modelId="{681D34B7-B80E-4573-AE42-1A3E141C1B79}" type="sibTrans" cxnId="{6DD713CB-A2E4-4BD8-83C2-8C1B86AF1217}">
      <dgm:prSet/>
      <dgm:spPr/>
      <dgm:t>
        <a:bodyPr/>
        <a:lstStyle/>
        <a:p>
          <a:endParaRPr lang="en-US"/>
        </a:p>
      </dgm:t>
    </dgm:pt>
    <dgm:pt modelId="{0F68224E-A025-4F91-B013-ED2AE8979686}">
      <dgm:prSet/>
      <dgm:spPr/>
      <dgm:t>
        <a:bodyPr/>
        <a:lstStyle/>
        <a:p>
          <a:r>
            <a:rPr lang="en-US"/>
            <a:t>Design Remote Working. </a:t>
          </a:r>
        </a:p>
      </dgm:t>
    </dgm:pt>
    <dgm:pt modelId="{825E6AA6-ACF5-4DEF-8D5B-8A2863E055A8}" type="parTrans" cxnId="{CD70FFC3-6887-4CB0-BEE8-CFE7F3BB9827}">
      <dgm:prSet/>
      <dgm:spPr/>
      <dgm:t>
        <a:bodyPr/>
        <a:lstStyle/>
        <a:p>
          <a:endParaRPr lang="en-US"/>
        </a:p>
      </dgm:t>
    </dgm:pt>
    <dgm:pt modelId="{30F51192-115B-4FB9-A52B-2313CCEADCBB}" type="sibTrans" cxnId="{CD70FFC3-6887-4CB0-BEE8-CFE7F3BB9827}">
      <dgm:prSet/>
      <dgm:spPr/>
      <dgm:t>
        <a:bodyPr/>
        <a:lstStyle/>
        <a:p>
          <a:endParaRPr lang="en-US"/>
        </a:p>
      </dgm:t>
    </dgm:pt>
    <dgm:pt modelId="{0BE54518-1378-486A-B9C2-994D9FB7D6A0}" type="pres">
      <dgm:prSet presAssocID="{F17C4302-CAF2-4F1C-982E-CD4381B153D4}" presName="Name0" presStyleCnt="0">
        <dgm:presLayoutVars>
          <dgm:dir/>
          <dgm:animLvl val="lvl"/>
          <dgm:resizeHandles val="exact"/>
        </dgm:presLayoutVars>
      </dgm:prSet>
      <dgm:spPr/>
      <dgm:t>
        <a:bodyPr/>
        <a:lstStyle/>
        <a:p>
          <a:endParaRPr lang="en-US"/>
        </a:p>
      </dgm:t>
    </dgm:pt>
    <dgm:pt modelId="{87AEC732-CE3B-4073-AFD9-FC15F0DF0299}" type="pres">
      <dgm:prSet presAssocID="{3952B61A-C6E6-428C-900B-6A6E36BCB467}" presName="linNode" presStyleCnt="0"/>
      <dgm:spPr/>
    </dgm:pt>
    <dgm:pt modelId="{927EC7B9-C5D6-4D1F-B5B8-8A618436010F}" type="pres">
      <dgm:prSet presAssocID="{3952B61A-C6E6-428C-900B-6A6E36BCB467}" presName="parentText" presStyleLbl="alignNode1" presStyleIdx="0" presStyleCnt="3">
        <dgm:presLayoutVars>
          <dgm:chMax val="1"/>
          <dgm:bulletEnabled/>
        </dgm:presLayoutVars>
      </dgm:prSet>
      <dgm:spPr/>
      <dgm:t>
        <a:bodyPr/>
        <a:lstStyle/>
        <a:p>
          <a:endParaRPr lang="en-US"/>
        </a:p>
      </dgm:t>
    </dgm:pt>
    <dgm:pt modelId="{9648FEA0-E8C8-4F27-B03B-CBBEE88CE0BB}" type="pres">
      <dgm:prSet presAssocID="{3952B61A-C6E6-428C-900B-6A6E36BCB467}" presName="descendantText" presStyleLbl="alignAccFollowNode1" presStyleIdx="0" presStyleCnt="3">
        <dgm:presLayoutVars>
          <dgm:bulletEnabled/>
        </dgm:presLayoutVars>
      </dgm:prSet>
      <dgm:spPr/>
      <dgm:t>
        <a:bodyPr/>
        <a:lstStyle/>
        <a:p>
          <a:endParaRPr lang="en-US"/>
        </a:p>
      </dgm:t>
    </dgm:pt>
    <dgm:pt modelId="{33AFC4A1-132D-430F-809B-ABB27519E4CF}" type="pres">
      <dgm:prSet presAssocID="{A7294855-035D-4C54-96A3-01690895050F}" presName="sp" presStyleCnt="0"/>
      <dgm:spPr/>
    </dgm:pt>
    <dgm:pt modelId="{3A271E7D-2B35-4C04-95C1-F3248EBC761D}" type="pres">
      <dgm:prSet presAssocID="{75029359-1F09-4A6F-B980-BCD38CF8D504}" presName="linNode" presStyleCnt="0"/>
      <dgm:spPr/>
    </dgm:pt>
    <dgm:pt modelId="{6EA688EC-8759-43B0-AD3F-E95EF829518E}" type="pres">
      <dgm:prSet presAssocID="{75029359-1F09-4A6F-B980-BCD38CF8D504}" presName="parentText" presStyleLbl="alignNode1" presStyleIdx="1" presStyleCnt="3">
        <dgm:presLayoutVars>
          <dgm:chMax val="1"/>
          <dgm:bulletEnabled/>
        </dgm:presLayoutVars>
      </dgm:prSet>
      <dgm:spPr/>
      <dgm:t>
        <a:bodyPr/>
        <a:lstStyle/>
        <a:p>
          <a:endParaRPr lang="en-US"/>
        </a:p>
      </dgm:t>
    </dgm:pt>
    <dgm:pt modelId="{B3630DBE-348B-4719-AE20-D425CE3D6D07}" type="pres">
      <dgm:prSet presAssocID="{75029359-1F09-4A6F-B980-BCD38CF8D504}" presName="descendantText" presStyleLbl="alignAccFollowNode1" presStyleIdx="1" presStyleCnt="3">
        <dgm:presLayoutVars>
          <dgm:bulletEnabled/>
        </dgm:presLayoutVars>
      </dgm:prSet>
      <dgm:spPr/>
      <dgm:t>
        <a:bodyPr/>
        <a:lstStyle/>
        <a:p>
          <a:endParaRPr lang="en-US"/>
        </a:p>
      </dgm:t>
    </dgm:pt>
    <dgm:pt modelId="{21B6ABFD-70C3-424E-B973-D1695544F95A}" type="pres">
      <dgm:prSet presAssocID="{FA72D87B-9590-4AEC-AD2E-FEEDCD9F1B13}" presName="sp" presStyleCnt="0"/>
      <dgm:spPr/>
    </dgm:pt>
    <dgm:pt modelId="{692387D5-9614-40E6-9BE9-A2A8F28DC098}" type="pres">
      <dgm:prSet presAssocID="{A9B14DE8-91B9-4F72-BA61-D2ED2393622C}" presName="linNode" presStyleCnt="0"/>
      <dgm:spPr/>
    </dgm:pt>
    <dgm:pt modelId="{15DDB459-8EAD-4906-8EF5-939AC45114CF}" type="pres">
      <dgm:prSet presAssocID="{A9B14DE8-91B9-4F72-BA61-D2ED2393622C}" presName="parentText" presStyleLbl="alignNode1" presStyleIdx="2" presStyleCnt="3">
        <dgm:presLayoutVars>
          <dgm:chMax val="1"/>
          <dgm:bulletEnabled/>
        </dgm:presLayoutVars>
      </dgm:prSet>
      <dgm:spPr/>
      <dgm:t>
        <a:bodyPr/>
        <a:lstStyle/>
        <a:p>
          <a:endParaRPr lang="en-US"/>
        </a:p>
      </dgm:t>
    </dgm:pt>
    <dgm:pt modelId="{D2D0277D-CC8F-4877-A499-CD0387C07A4E}" type="pres">
      <dgm:prSet presAssocID="{A9B14DE8-91B9-4F72-BA61-D2ED2393622C}" presName="descendantText" presStyleLbl="alignAccFollowNode1" presStyleIdx="2" presStyleCnt="3">
        <dgm:presLayoutVars>
          <dgm:bulletEnabled/>
        </dgm:presLayoutVars>
      </dgm:prSet>
      <dgm:spPr/>
      <dgm:t>
        <a:bodyPr/>
        <a:lstStyle/>
        <a:p>
          <a:endParaRPr lang="en-US"/>
        </a:p>
      </dgm:t>
    </dgm:pt>
  </dgm:ptLst>
  <dgm:cxnLst>
    <dgm:cxn modelId="{48B96B63-5DCE-4CD8-B62B-9E63D6BE6AB4}" type="presOf" srcId="{A9B14DE8-91B9-4F72-BA61-D2ED2393622C}" destId="{15DDB459-8EAD-4906-8EF5-939AC45114CF}" srcOrd="0" destOrd="0" presId="urn:microsoft.com/office/officeart/2016/7/layout/VerticalSolidActionList"/>
    <dgm:cxn modelId="{F3503C82-DD30-4E67-B5C3-22E7B0184361}" srcId="{F17C4302-CAF2-4F1C-982E-CD4381B153D4}" destId="{75029359-1F09-4A6F-B980-BCD38CF8D504}" srcOrd="1" destOrd="0" parTransId="{80029A5B-968B-49B4-A960-0D8984DCC4C4}" sibTransId="{FA72D87B-9590-4AEC-AD2E-FEEDCD9F1B13}"/>
    <dgm:cxn modelId="{BA7E0FBC-FA6F-49EB-88F1-EC97C7B9B76D}" type="presOf" srcId="{380E654C-17CF-4B37-8FEF-CDB598796702}" destId="{B3630DBE-348B-4719-AE20-D425CE3D6D07}" srcOrd="0" destOrd="0" presId="urn:microsoft.com/office/officeart/2016/7/layout/VerticalSolidActionList"/>
    <dgm:cxn modelId="{CE7E9CCB-B244-4ED3-B0FD-48D7C233594B}" type="presOf" srcId="{3952B61A-C6E6-428C-900B-6A6E36BCB467}" destId="{927EC7B9-C5D6-4D1F-B5B8-8A618436010F}" srcOrd="0" destOrd="0" presId="urn:microsoft.com/office/officeart/2016/7/layout/VerticalSolidActionList"/>
    <dgm:cxn modelId="{D0C84D97-AB33-43ED-B03A-374D2520C7C0}" srcId="{75029359-1F09-4A6F-B980-BCD38CF8D504}" destId="{380E654C-17CF-4B37-8FEF-CDB598796702}" srcOrd="0" destOrd="0" parTransId="{27E1B157-CD47-4F73-AE86-6CD096B9C0BC}" sibTransId="{3354E2A8-1F48-43DB-AAD1-461766690CD7}"/>
    <dgm:cxn modelId="{F0B724A9-EFB3-41ED-B649-9A285CBB8BAA}" type="presOf" srcId="{75029359-1F09-4A6F-B980-BCD38CF8D504}" destId="{6EA688EC-8759-43B0-AD3F-E95EF829518E}" srcOrd="0" destOrd="0" presId="urn:microsoft.com/office/officeart/2016/7/layout/VerticalSolidActionList"/>
    <dgm:cxn modelId="{640C1653-4AC8-4DBF-A3CE-202A3D1C6A9A}" srcId="{F17C4302-CAF2-4F1C-982E-CD4381B153D4}" destId="{3952B61A-C6E6-428C-900B-6A6E36BCB467}" srcOrd="0" destOrd="0" parTransId="{0AEEDADC-A929-4675-86FB-14EB16B65A78}" sibTransId="{A7294855-035D-4C54-96A3-01690895050F}"/>
    <dgm:cxn modelId="{33EE97DC-108E-4838-A678-A619C9C9584F}" type="presOf" srcId="{0F68224E-A025-4F91-B013-ED2AE8979686}" destId="{D2D0277D-CC8F-4877-A499-CD0387C07A4E}" srcOrd="0" destOrd="0" presId="urn:microsoft.com/office/officeart/2016/7/layout/VerticalSolidActionList"/>
    <dgm:cxn modelId="{33A6AAEE-0F69-4F6E-9BE9-240A23D1433A}" type="presOf" srcId="{F17C4302-CAF2-4F1C-982E-CD4381B153D4}" destId="{0BE54518-1378-486A-B9C2-994D9FB7D6A0}" srcOrd="0" destOrd="0" presId="urn:microsoft.com/office/officeart/2016/7/layout/VerticalSolidActionList"/>
    <dgm:cxn modelId="{96CCC2AA-ADA0-4541-941F-4E0E23FEF05C}" type="presOf" srcId="{B2EAD877-D392-450E-AA71-E4BD18377722}" destId="{9648FEA0-E8C8-4F27-B03B-CBBEE88CE0BB}" srcOrd="0" destOrd="0" presId="urn:microsoft.com/office/officeart/2016/7/layout/VerticalSolidActionList"/>
    <dgm:cxn modelId="{CD70FFC3-6887-4CB0-BEE8-CFE7F3BB9827}" srcId="{A9B14DE8-91B9-4F72-BA61-D2ED2393622C}" destId="{0F68224E-A025-4F91-B013-ED2AE8979686}" srcOrd="0" destOrd="0" parTransId="{825E6AA6-ACF5-4DEF-8D5B-8A2863E055A8}" sibTransId="{30F51192-115B-4FB9-A52B-2313CCEADCBB}"/>
    <dgm:cxn modelId="{658EF41C-D90B-46CD-A459-FC768486D805}" srcId="{3952B61A-C6E6-428C-900B-6A6E36BCB467}" destId="{B2EAD877-D392-450E-AA71-E4BD18377722}" srcOrd="0" destOrd="0" parTransId="{61FB5FCE-F3A4-4FC2-9A13-DC366F572055}" sibTransId="{96DB938F-35D7-4EA0-B3B1-05C88547A14B}"/>
    <dgm:cxn modelId="{6DD713CB-A2E4-4BD8-83C2-8C1B86AF1217}" srcId="{F17C4302-CAF2-4F1C-982E-CD4381B153D4}" destId="{A9B14DE8-91B9-4F72-BA61-D2ED2393622C}" srcOrd="2" destOrd="0" parTransId="{6EAACCAD-FC57-42D4-AF9F-7D61DCDAEA15}" sibTransId="{681D34B7-B80E-4573-AE42-1A3E141C1B79}"/>
    <dgm:cxn modelId="{4DE41404-F09F-49F4-9B76-683815E1732F}" type="presParOf" srcId="{0BE54518-1378-486A-B9C2-994D9FB7D6A0}" destId="{87AEC732-CE3B-4073-AFD9-FC15F0DF0299}" srcOrd="0" destOrd="0" presId="urn:microsoft.com/office/officeart/2016/7/layout/VerticalSolidActionList"/>
    <dgm:cxn modelId="{224395D8-BB7A-4651-8E33-5E2A5448B8A8}" type="presParOf" srcId="{87AEC732-CE3B-4073-AFD9-FC15F0DF0299}" destId="{927EC7B9-C5D6-4D1F-B5B8-8A618436010F}" srcOrd="0" destOrd="0" presId="urn:microsoft.com/office/officeart/2016/7/layout/VerticalSolidActionList"/>
    <dgm:cxn modelId="{5B6577EB-E3C7-495D-96C4-329EB5D28AB9}" type="presParOf" srcId="{87AEC732-CE3B-4073-AFD9-FC15F0DF0299}" destId="{9648FEA0-E8C8-4F27-B03B-CBBEE88CE0BB}" srcOrd="1" destOrd="0" presId="urn:microsoft.com/office/officeart/2016/7/layout/VerticalSolidActionList"/>
    <dgm:cxn modelId="{4AA7A282-5391-45ED-8735-251CD9DC5276}" type="presParOf" srcId="{0BE54518-1378-486A-B9C2-994D9FB7D6A0}" destId="{33AFC4A1-132D-430F-809B-ABB27519E4CF}" srcOrd="1" destOrd="0" presId="urn:microsoft.com/office/officeart/2016/7/layout/VerticalSolidActionList"/>
    <dgm:cxn modelId="{351B4131-516F-46DF-9F93-3EE578F03231}" type="presParOf" srcId="{0BE54518-1378-486A-B9C2-994D9FB7D6A0}" destId="{3A271E7D-2B35-4C04-95C1-F3248EBC761D}" srcOrd="2" destOrd="0" presId="urn:microsoft.com/office/officeart/2016/7/layout/VerticalSolidActionList"/>
    <dgm:cxn modelId="{95CD5136-AD50-4EC5-B866-FD2BB531A781}" type="presParOf" srcId="{3A271E7D-2B35-4C04-95C1-F3248EBC761D}" destId="{6EA688EC-8759-43B0-AD3F-E95EF829518E}" srcOrd="0" destOrd="0" presId="urn:microsoft.com/office/officeart/2016/7/layout/VerticalSolidActionList"/>
    <dgm:cxn modelId="{B4D63187-4F5D-4FB7-A697-4EB6F733735E}" type="presParOf" srcId="{3A271E7D-2B35-4C04-95C1-F3248EBC761D}" destId="{B3630DBE-348B-4719-AE20-D425CE3D6D07}" srcOrd="1" destOrd="0" presId="urn:microsoft.com/office/officeart/2016/7/layout/VerticalSolidActionList"/>
    <dgm:cxn modelId="{E274F55D-BE3D-4CD7-95CF-89065E5391FB}" type="presParOf" srcId="{0BE54518-1378-486A-B9C2-994D9FB7D6A0}" destId="{21B6ABFD-70C3-424E-B973-D1695544F95A}" srcOrd="3" destOrd="0" presId="urn:microsoft.com/office/officeart/2016/7/layout/VerticalSolidActionList"/>
    <dgm:cxn modelId="{833941CA-4BA6-4FB3-BD08-4A41D28A68C6}" type="presParOf" srcId="{0BE54518-1378-486A-B9C2-994D9FB7D6A0}" destId="{692387D5-9614-40E6-9BE9-A2A8F28DC098}" srcOrd="4" destOrd="0" presId="urn:microsoft.com/office/officeart/2016/7/layout/VerticalSolidActionList"/>
    <dgm:cxn modelId="{35AF2A82-EFA0-448E-8AAF-DCD932CE10F4}" type="presParOf" srcId="{692387D5-9614-40E6-9BE9-A2A8F28DC098}" destId="{15DDB459-8EAD-4906-8EF5-939AC45114CF}" srcOrd="0" destOrd="0" presId="urn:microsoft.com/office/officeart/2016/7/layout/VerticalSolidActionList"/>
    <dgm:cxn modelId="{8B7C740A-448A-4629-8B06-98B34E49C50B}" type="presParOf" srcId="{692387D5-9614-40E6-9BE9-A2A8F28DC098}" destId="{D2D0277D-CC8F-4877-A499-CD0387C07A4E}"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C05004C-AE47-45F9-899D-80CE84E4DAB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D578981-E6EB-4A60-BA52-39C4FD959AE4}">
      <dgm:prSet/>
      <dgm:spPr/>
      <dgm:t>
        <a:bodyPr/>
        <a:lstStyle/>
        <a:p>
          <a:pPr>
            <a:defRPr cap="all"/>
          </a:pPr>
          <a:r>
            <a:rPr lang="en-GB"/>
            <a:t>Flexible Working Motivate Workers. </a:t>
          </a:r>
          <a:endParaRPr lang="en-US"/>
        </a:p>
      </dgm:t>
    </dgm:pt>
    <dgm:pt modelId="{685D9155-C75F-4205-A44F-7C4B2BAF4B7D}" type="parTrans" cxnId="{EBEB8F0D-1154-41BF-832C-A46426868427}">
      <dgm:prSet/>
      <dgm:spPr/>
      <dgm:t>
        <a:bodyPr/>
        <a:lstStyle/>
        <a:p>
          <a:endParaRPr lang="en-US"/>
        </a:p>
      </dgm:t>
    </dgm:pt>
    <dgm:pt modelId="{DE0E5FA6-2952-4A00-B907-A73DEF443E40}" type="sibTrans" cxnId="{EBEB8F0D-1154-41BF-832C-A46426868427}">
      <dgm:prSet/>
      <dgm:spPr/>
      <dgm:t>
        <a:bodyPr/>
        <a:lstStyle/>
        <a:p>
          <a:endParaRPr lang="en-US"/>
        </a:p>
      </dgm:t>
    </dgm:pt>
    <dgm:pt modelId="{466EC1C2-21B6-4892-8428-BA4AB68DC4CE}">
      <dgm:prSet/>
      <dgm:spPr/>
      <dgm:t>
        <a:bodyPr/>
        <a:lstStyle/>
        <a:p>
          <a:pPr>
            <a:defRPr cap="all"/>
          </a:pPr>
          <a:r>
            <a:rPr lang="en-GB"/>
            <a:t>The Productivity of the Workers Enhanced. </a:t>
          </a:r>
          <a:endParaRPr lang="en-US"/>
        </a:p>
      </dgm:t>
    </dgm:pt>
    <dgm:pt modelId="{7D16C04D-08DC-45AB-8193-EA8E32B66687}" type="parTrans" cxnId="{C1B5E517-A23B-4998-AA86-4395593C5B46}">
      <dgm:prSet/>
      <dgm:spPr/>
      <dgm:t>
        <a:bodyPr/>
        <a:lstStyle/>
        <a:p>
          <a:endParaRPr lang="en-US"/>
        </a:p>
      </dgm:t>
    </dgm:pt>
    <dgm:pt modelId="{8EA38205-02FB-45EA-8D70-4BF9413E8164}" type="sibTrans" cxnId="{C1B5E517-A23B-4998-AA86-4395593C5B46}">
      <dgm:prSet/>
      <dgm:spPr/>
      <dgm:t>
        <a:bodyPr/>
        <a:lstStyle/>
        <a:p>
          <a:endParaRPr lang="en-US"/>
        </a:p>
      </dgm:t>
    </dgm:pt>
    <dgm:pt modelId="{6B1AADA6-E6C5-4DA7-9654-2FFEEDF98BF8}">
      <dgm:prSet/>
      <dgm:spPr/>
      <dgm:t>
        <a:bodyPr/>
        <a:lstStyle/>
        <a:p>
          <a:pPr>
            <a:defRPr cap="all"/>
          </a:pPr>
          <a:r>
            <a:rPr lang="en-GB"/>
            <a:t>Diversity and Inclusion Promoted by Flexible Working. </a:t>
          </a:r>
          <a:endParaRPr lang="en-US"/>
        </a:p>
      </dgm:t>
    </dgm:pt>
    <dgm:pt modelId="{F130D0BA-D8A4-4371-B919-9FE7BD2380A2}" type="parTrans" cxnId="{E672F35E-F616-4EC5-86CB-E1F08FEDBDEB}">
      <dgm:prSet/>
      <dgm:spPr/>
      <dgm:t>
        <a:bodyPr/>
        <a:lstStyle/>
        <a:p>
          <a:endParaRPr lang="en-US"/>
        </a:p>
      </dgm:t>
    </dgm:pt>
    <dgm:pt modelId="{495BBCA0-B176-43E6-9D75-E443DA761ED8}" type="sibTrans" cxnId="{E672F35E-F616-4EC5-86CB-E1F08FEDBDEB}">
      <dgm:prSet/>
      <dgm:spPr/>
      <dgm:t>
        <a:bodyPr/>
        <a:lstStyle/>
        <a:p>
          <a:endParaRPr lang="en-US"/>
        </a:p>
      </dgm:t>
    </dgm:pt>
    <dgm:pt modelId="{C37B3318-8DCB-4B35-B241-0FE7106E3873}" type="pres">
      <dgm:prSet presAssocID="{6C05004C-AE47-45F9-899D-80CE84E4DAB7}" presName="root" presStyleCnt="0">
        <dgm:presLayoutVars>
          <dgm:dir/>
          <dgm:resizeHandles val="exact"/>
        </dgm:presLayoutVars>
      </dgm:prSet>
      <dgm:spPr/>
      <dgm:t>
        <a:bodyPr/>
        <a:lstStyle/>
        <a:p>
          <a:endParaRPr lang="en-US"/>
        </a:p>
      </dgm:t>
    </dgm:pt>
    <dgm:pt modelId="{F6809FFC-BD03-4116-ACE8-26DBBF98C982}" type="pres">
      <dgm:prSet presAssocID="{6D578981-E6EB-4A60-BA52-39C4FD959AE4}" presName="compNode" presStyleCnt="0"/>
      <dgm:spPr/>
    </dgm:pt>
    <dgm:pt modelId="{3EF0C17A-5E65-421D-86F3-3C76B431D357}" type="pres">
      <dgm:prSet presAssocID="{6D578981-E6EB-4A60-BA52-39C4FD959AE4}" presName="iconBgRect" presStyleLbl="bgShp" presStyleIdx="0" presStyleCnt="3"/>
      <dgm:spPr/>
    </dgm:pt>
    <dgm:pt modelId="{A376BD4D-3D64-40F8-ABB5-9B0E62643000}" type="pres">
      <dgm:prSet presAssocID="{6D578981-E6EB-4A60-BA52-39C4FD959AE4}"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Podium"/>
        </a:ext>
      </dgm:extLst>
    </dgm:pt>
    <dgm:pt modelId="{A0D55EA4-81BF-45B3-9D97-B2E4321CAFEF}" type="pres">
      <dgm:prSet presAssocID="{6D578981-E6EB-4A60-BA52-39C4FD959AE4}" presName="spaceRect" presStyleCnt="0"/>
      <dgm:spPr/>
    </dgm:pt>
    <dgm:pt modelId="{B6F2D0B3-3437-407B-B691-5C1743FF42E2}" type="pres">
      <dgm:prSet presAssocID="{6D578981-E6EB-4A60-BA52-39C4FD959AE4}" presName="textRect" presStyleLbl="revTx" presStyleIdx="0" presStyleCnt="3">
        <dgm:presLayoutVars>
          <dgm:chMax val="1"/>
          <dgm:chPref val="1"/>
        </dgm:presLayoutVars>
      </dgm:prSet>
      <dgm:spPr/>
      <dgm:t>
        <a:bodyPr/>
        <a:lstStyle/>
        <a:p>
          <a:endParaRPr lang="en-US"/>
        </a:p>
      </dgm:t>
    </dgm:pt>
    <dgm:pt modelId="{FEF2F1FD-CE6D-4D51-B4F9-46DE2EE66AF8}" type="pres">
      <dgm:prSet presAssocID="{DE0E5FA6-2952-4A00-B907-A73DEF443E40}" presName="sibTrans" presStyleCnt="0"/>
      <dgm:spPr/>
    </dgm:pt>
    <dgm:pt modelId="{DC133434-D434-4E78-80B1-5E307FC2AD98}" type="pres">
      <dgm:prSet presAssocID="{466EC1C2-21B6-4892-8428-BA4AB68DC4CE}" presName="compNode" presStyleCnt="0"/>
      <dgm:spPr/>
    </dgm:pt>
    <dgm:pt modelId="{DE5EBE1E-6A66-4F74-93D2-2A9D5140E999}" type="pres">
      <dgm:prSet presAssocID="{466EC1C2-21B6-4892-8428-BA4AB68DC4CE}" presName="iconBgRect" presStyleLbl="bgShp" presStyleIdx="1" presStyleCnt="3"/>
      <dgm:spPr/>
    </dgm:pt>
    <dgm:pt modelId="{7822F844-09C8-4B1B-B082-83260B0B2C54}" type="pres">
      <dgm:prSet presAssocID="{466EC1C2-21B6-4892-8428-BA4AB68DC4CE}"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Construction Worker"/>
        </a:ext>
      </dgm:extLst>
    </dgm:pt>
    <dgm:pt modelId="{844BCC60-D447-426D-9972-210306DDDA74}" type="pres">
      <dgm:prSet presAssocID="{466EC1C2-21B6-4892-8428-BA4AB68DC4CE}" presName="spaceRect" presStyleCnt="0"/>
      <dgm:spPr/>
    </dgm:pt>
    <dgm:pt modelId="{3A8185D0-041B-4C8C-8023-D106A4E91D23}" type="pres">
      <dgm:prSet presAssocID="{466EC1C2-21B6-4892-8428-BA4AB68DC4CE}" presName="textRect" presStyleLbl="revTx" presStyleIdx="1" presStyleCnt="3">
        <dgm:presLayoutVars>
          <dgm:chMax val="1"/>
          <dgm:chPref val="1"/>
        </dgm:presLayoutVars>
      </dgm:prSet>
      <dgm:spPr/>
      <dgm:t>
        <a:bodyPr/>
        <a:lstStyle/>
        <a:p>
          <a:endParaRPr lang="en-US"/>
        </a:p>
      </dgm:t>
    </dgm:pt>
    <dgm:pt modelId="{77FF5785-6E50-42B3-BA97-0E8C5A0CB82D}" type="pres">
      <dgm:prSet presAssocID="{8EA38205-02FB-45EA-8D70-4BF9413E8164}" presName="sibTrans" presStyleCnt="0"/>
      <dgm:spPr/>
    </dgm:pt>
    <dgm:pt modelId="{00D878D3-5280-4AB1-9038-7FEB025F019E}" type="pres">
      <dgm:prSet presAssocID="{6B1AADA6-E6C5-4DA7-9654-2FFEEDF98BF8}" presName="compNode" presStyleCnt="0"/>
      <dgm:spPr/>
    </dgm:pt>
    <dgm:pt modelId="{EFD1FD26-46D8-474E-8F6A-55532A491114}" type="pres">
      <dgm:prSet presAssocID="{6B1AADA6-E6C5-4DA7-9654-2FFEEDF98BF8}" presName="iconBgRect" presStyleLbl="bgShp" presStyleIdx="2" presStyleCnt="3"/>
      <dgm:spPr/>
    </dgm:pt>
    <dgm:pt modelId="{BA6FA1BA-DC25-4700-A995-8DE1EEDA19DC}" type="pres">
      <dgm:prSet presAssocID="{6B1AADA6-E6C5-4DA7-9654-2FFEEDF98BF8}"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Group"/>
        </a:ext>
      </dgm:extLst>
    </dgm:pt>
    <dgm:pt modelId="{60EB43EF-E18A-4125-BC18-558CA006E823}" type="pres">
      <dgm:prSet presAssocID="{6B1AADA6-E6C5-4DA7-9654-2FFEEDF98BF8}" presName="spaceRect" presStyleCnt="0"/>
      <dgm:spPr/>
    </dgm:pt>
    <dgm:pt modelId="{BC7A11B8-9FA4-425B-BE1C-C8D75C46E0E8}" type="pres">
      <dgm:prSet presAssocID="{6B1AADA6-E6C5-4DA7-9654-2FFEEDF98BF8}" presName="textRect" presStyleLbl="revTx" presStyleIdx="2" presStyleCnt="3">
        <dgm:presLayoutVars>
          <dgm:chMax val="1"/>
          <dgm:chPref val="1"/>
        </dgm:presLayoutVars>
      </dgm:prSet>
      <dgm:spPr/>
      <dgm:t>
        <a:bodyPr/>
        <a:lstStyle/>
        <a:p>
          <a:endParaRPr lang="en-US"/>
        </a:p>
      </dgm:t>
    </dgm:pt>
  </dgm:ptLst>
  <dgm:cxnLst>
    <dgm:cxn modelId="{EB9B9105-8D96-4C48-B072-857E649C59E0}" type="presOf" srcId="{6C05004C-AE47-45F9-899D-80CE84E4DAB7}" destId="{C37B3318-8DCB-4B35-B241-0FE7106E3873}" srcOrd="0" destOrd="0" presId="urn:microsoft.com/office/officeart/2018/5/layout/IconCircleLabelList"/>
    <dgm:cxn modelId="{2721C345-324C-45CE-8E99-0A0FB5331FA8}" type="presOf" srcId="{466EC1C2-21B6-4892-8428-BA4AB68DC4CE}" destId="{3A8185D0-041B-4C8C-8023-D106A4E91D23}" srcOrd="0" destOrd="0" presId="urn:microsoft.com/office/officeart/2018/5/layout/IconCircleLabelList"/>
    <dgm:cxn modelId="{E672F35E-F616-4EC5-86CB-E1F08FEDBDEB}" srcId="{6C05004C-AE47-45F9-899D-80CE84E4DAB7}" destId="{6B1AADA6-E6C5-4DA7-9654-2FFEEDF98BF8}" srcOrd="2" destOrd="0" parTransId="{F130D0BA-D8A4-4371-B919-9FE7BD2380A2}" sibTransId="{495BBCA0-B176-43E6-9D75-E443DA761ED8}"/>
    <dgm:cxn modelId="{EBEB8F0D-1154-41BF-832C-A46426868427}" srcId="{6C05004C-AE47-45F9-899D-80CE84E4DAB7}" destId="{6D578981-E6EB-4A60-BA52-39C4FD959AE4}" srcOrd="0" destOrd="0" parTransId="{685D9155-C75F-4205-A44F-7C4B2BAF4B7D}" sibTransId="{DE0E5FA6-2952-4A00-B907-A73DEF443E40}"/>
    <dgm:cxn modelId="{C1B5E517-A23B-4998-AA86-4395593C5B46}" srcId="{6C05004C-AE47-45F9-899D-80CE84E4DAB7}" destId="{466EC1C2-21B6-4892-8428-BA4AB68DC4CE}" srcOrd="1" destOrd="0" parTransId="{7D16C04D-08DC-45AB-8193-EA8E32B66687}" sibTransId="{8EA38205-02FB-45EA-8D70-4BF9413E8164}"/>
    <dgm:cxn modelId="{7B12DBBA-9B95-4E9C-8F8A-E9E17A2B2A97}" type="presOf" srcId="{6D578981-E6EB-4A60-BA52-39C4FD959AE4}" destId="{B6F2D0B3-3437-407B-B691-5C1743FF42E2}" srcOrd="0" destOrd="0" presId="urn:microsoft.com/office/officeart/2018/5/layout/IconCircleLabelList"/>
    <dgm:cxn modelId="{AF077334-F016-433E-BB65-04CC8AE5322B}" type="presOf" srcId="{6B1AADA6-E6C5-4DA7-9654-2FFEEDF98BF8}" destId="{BC7A11B8-9FA4-425B-BE1C-C8D75C46E0E8}" srcOrd="0" destOrd="0" presId="urn:microsoft.com/office/officeart/2018/5/layout/IconCircleLabelList"/>
    <dgm:cxn modelId="{ED384422-E343-4695-9821-7FBEA40370BA}" type="presParOf" srcId="{C37B3318-8DCB-4B35-B241-0FE7106E3873}" destId="{F6809FFC-BD03-4116-ACE8-26DBBF98C982}" srcOrd="0" destOrd="0" presId="urn:microsoft.com/office/officeart/2018/5/layout/IconCircleLabelList"/>
    <dgm:cxn modelId="{63DECBF6-1D6D-4E64-9DAB-B2E43C57BC01}" type="presParOf" srcId="{F6809FFC-BD03-4116-ACE8-26DBBF98C982}" destId="{3EF0C17A-5E65-421D-86F3-3C76B431D357}" srcOrd="0" destOrd="0" presId="urn:microsoft.com/office/officeart/2018/5/layout/IconCircleLabelList"/>
    <dgm:cxn modelId="{0AE31C7E-7B88-4B83-89B9-8F5BA9C8BC97}" type="presParOf" srcId="{F6809FFC-BD03-4116-ACE8-26DBBF98C982}" destId="{A376BD4D-3D64-40F8-ABB5-9B0E62643000}" srcOrd="1" destOrd="0" presId="urn:microsoft.com/office/officeart/2018/5/layout/IconCircleLabelList"/>
    <dgm:cxn modelId="{E6DA6273-E3DC-4463-BB5C-E780AA90CC7F}" type="presParOf" srcId="{F6809FFC-BD03-4116-ACE8-26DBBF98C982}" destId="{A0D55EA4-81BF-45B3-9D97-B2E4321CAFEF}" srcOrd="2" destOrd="0" presId="urn:microsoft.com/office/officeart/2018/5/layout/IconCircleLabelList"/>
    <dgm:cxn modelId="{DFE8EA62-D98B-49A9-9A40-CFB62714225C}" type="presParOf" srcId="{F6809FFC-BD03-4116-ACE8-26DBBF98C982}" destId="{B6F2D0B3-3437-407B-B691-5C1743FF42E2}" srcOrd="3" destOrd="0" presId="urn:microsoft.com/office/officeart/2018/5/layout/IconCircleLabelList"/>
    <dgm:cxn modelId="{ECB1312D-9817-4D6A-86E2-AEA98C90EC6F}" type="presParOf" srcId="{C37B3318-8DCB-4B35-B241-0FE7106E3873}" destId="{FEF2F1FD-CE6D-4D51-B4F9-46DE2EE66AF8}" srcOrd="1" destOrd="0" presId="urn:microsoft.com/office/officeart/2018/5/layout/IconCircleLabelList"/>
    <dgm:cxn modelId="{05C6DF34-A98A-4FF8-BA29-2C3A6CC796BD}" type="presParOf" srcId="{C37B3318-8DCB-4B35-B241-0FE7106E3873}" destId="{DC133434-D434-4E78-80B1-5E307FC2AD98}" srcOrd="2" destOrd="0" presId="urn:microsoft.com/office/officeart/2018/5/layout/IconCircleLabelList"/>
    <dgm:cxn modelId="{66C0C8BB-903A-4AD0-97A5-A5A29D464FCF}" type="presParOf" srcId="{DC133434-D434-4E78-80B1-5E307FC2AD98}" destId="{DE5EBE1E-6A66-4F74-93D2-2A9D5140E999}" srcOrd="0" destOrd="0" presId="urn:microsoft.com/office/officeart/2018/5/layout/IconCircleLabelList"/>
    <dgm:cxn modelId="{7875C9E4-922B-4F17-B0EE-D0ABA668E617}" type="presParOf" srcId="{DC133434-D434-4E78-80B1-5E307FC2AD98}" destId="{7822F844-09C8-4B1B-B082-83260B0B2C54}" srcOrd="1" destOrd="0" presId="urn:microsoft.com/office/officeart/2018/5/layout/IconCircleLabelList"/>
    <dgm:cxn modelId="{DF4E7288-EB31-458C-8D47-1702FBCA245A}" type="presParOf" srcId="{DC133434-D434-4E78-80B1-5E307FC2AD98}" destId="{844BCC60-D447-426D-9972-210306DDDA74}" srcOrd="2" destOrd="0" presId="urn:microsoft.com/office/officeart/2018/5/layout/IconCircleLabelList"/>
    <dgm:cxn modelId="{AF00D0CE-F255-44C8-96E5-7D57E17233F1}" type="presParOf" srcId="{DC133434-D434-4E78-80B1-5E307FC2AD98}" destId="{3A8185D0-041B-4C8C-8023-D106A4E91D23}" srcOrd="3" destOrd="0" presId="urn:microsoft.com/office/officeart/2018/5/layout/IconCircleLabelList"/>
    <dgm:cxn modelId="{B2C28B0D-881E-41D2-83A2-7B30284A0F39}" type="presParOf" srcId="{C37B3318-8DCB-4B35-B241-0FE7106E3873}" destId="{77FF5785-6E50-42B3-BA97-0E8C5A0CB82D}" srcOrd="3" destOrd="0" presId="urn:microsoft.com/office/officeart/2018/5/layout/IconCircleLabelList"/>
    <dgm:cxn modelId="{5B1AF9AC-A44D-4EE5-92F8-05313E037066}" type="presParOf" srcId="{C37B3318-8DCB-4B35-B241-0FE7106E3873}" destId="{00D878D3-5280-4AB1-9038-7FEB025F019E}" srcOrd="4" destOrd="0" presId="urn:microsoft.com/office/officeart/2018/5/layout/IconCircleLabelList"/>
    <dgm:cxn modelId="{174F0ECF-4B4C-4030-9B82-9A98CAFA8EA6}" type="presParOf" srcId="{00D878D3-5280-4AB1-9038-7FEB025F019E}" destId="{EFD1FD26-46D8-474E-8F6A-55532A491114}" srcOrd="0" destOrd="0" presId="urn:microsoft.com/office/officeart/2018/5/layout/IconCircleLabelList"/>
    <dgm:cxn modelId="{7261F5DB-F5F5-4FE9-9F90-FFDCECC38FB6}" type="presParOf" srcId="{00D878D3-5280-4AB1-9038-7FEB025F019E}" destId="{BA6FA1BA-DC25-4700-A995-8DE1EEDA19DC}" srcOrd="1" destOrd="0" presId="urn:microsoft.com/office/officeart/2018/5/layout/IconCircleLabelList"/>
    <dgm:cxn modelId="{B6BB1CBE-1DD6-47F4-99D9-3F285939A5C3}" type="presParOf" srcId="{00D878D3-5280-4AB1-9038-7FEB025F019E}" destId="{60EB43EF-E18A-4125-BC18-558CA006E823}" srcOrd="2" destOrd="0" presId="urn:microsoft.com/office/officeart/2018/5/layout/IconCircleLabelList"/>
    <dgm:cxn modelId="{63AEC2E2-63BA-43F3-A815-45EF371261A6}" type="presParOf" srcId="{00D878D3-5280-4AB1-9038-7FEB025F019E}" destId="{BC7A11B8-9FA4-425B-BE1C-C8D75C46E0E8}"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C3B067-15F5-4C6A-B810-94D85975B09F}">
      <dsp:nvSpPr>
        <dsp:cNvPr id="0" name=""/>
        <dsp:cNvSpPr/>
      </dsp:nvSpPr>
      <dsp:spPr>
        <a:xfrm>
          <a:off x="1094" y="637614"/>
          <a:ext cx="2335057" cy="14010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ACAS Determined High Demand for Flexible Working. </a:t>
          </a:r>
          <a:endParaRPr lang="en-US" sz="2000" kern="1200"/>
        </a:p>
      </dsp:txBody>
      <dsp:txXfrm>
        <a:off x="42129" y="678649"/>
        <a:ext cx="2252987" cy="1318964"/>
      </dsp:txXfrm>
    </dsp:sp>
    <dsp:sp modelId="{39229E27-1AE5-4501-86FE-8F07BE8B877B}">
      <dsp:nvSpPr>
        <dsp:cNvPr id="0" name=""/>
        <dsp:cNvSpPr/>
      </dsp:nvSpPr>
      <dsp:spPr>
        <a:xfrm>
          <a:off x="2541637" y="1048584"/>
          <a:ext cx="495032" cy="5790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a:off x="2541637" y="1164403"/>
        <a:ext cx="346522" cy="347456"/>
      </dsp:txXfrm>
    </dsp:sp>
    <dsp:sp modelId="{3D00262C-F204-4DF1-A319-6B2732897F09}">
      <dsp:nvSpPr>
        <dsp:cNvPr id="0" name=""/>
        <dsp:cNvSpPr/>
      </dsp:nvSpPr>
      <dsp:spPr>
        <a:xfrm>
          <a:off x="3270174" y="637614"/>
          <a:ext cx="2335057" cy="14010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After the Covid-19 the Demand for Flexible Working Enhanced. </a:t>
          </a:r>
          <a:endParaRPr lang="en-US" sz="2000" kern="1200"/>
        </a:p>
      </dsp:txBody>
      <dsp:txXfrm>
        <a:off x="3311209" y="678649"/>
        <a:ext cx="2252987" cy="1318964"/>
      </dsp:txXfrm>
    </dsp:sp>
    <dsp:sp modelId="{55485743-8757-4A3E-B8C9-19A48C154D9E}">
      <dsp:nvSpPr>
        <dsp:cNvPr id="0" name=""/>
        <dsp:cNvSpPr/>
      </dsp:nvSpPr>
      <dsp:spPr>
        <a:xfrm rot="5400000">
          <a:off x="4190187" y="2202103"/>
          <a:ext cx="495032" cy="5790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rot="-5400000">
        <a:off x="4263975" y="2244134"/>
        <a:ext cx="347456" cy="346522"/>
      </dsp:txXfrm>
    </dsp:sp>
    <dsp:sp modelId="{92FD9F7B-E684-4D77-B1FF-84BEECE6137F}">
      <dsp:nvSpPr>
        <dsp:cNvPr id="0" name=""/>
        <dsp:cNvSpPr/>
      </dsp:nvSpPr>
      <dsp:spPr>
        <a:xfrm>
          <a:off x="3270174" y="2972671"/>
          <a:ext cx="2335057" cy="14010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Case Will be Created in Favour of Flexible Working. </a:t>
          </a:r>
          <a:endParaRPr lang="en-US" sz="2000" kern="1200"/>
        </a:p>
      </dsp:txBody>
      <dsp:txXfrm>
        <a:off x="3311209" y="3013706"/>
        <a:ext cx="2252987" cy="1318964"/>
      </dsp:txXfrm>
    </dsp:sp>
    <dsp:sp modelId="{BFD558EF-C744-47A8-ACE8-086CD02B7136}">
      <dsp:nvSpPr>
        <dsp:cNvPr id="0" name=""/>
        <dsp:cNvSpPr/>
      </dsp:nvSpPr>
      <dsp:spPr>
        <a:xfrm rot="10800000">
          <a:off x="2569657" y="3383641"/>
          <a:ext cx="495032" cy="5790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rot="10800000">
        <a:off x="2718167" y="3499460"/>
        <a:ext cx="346522" cy="347456"/>
      </dsp:txXfrm>
    </dsp:sp>
    <dsp:sp modelId="{37DD0177-048C-4284-BAF6-EBCD3D561D87}">
      <dsp:nvSpPr>
        <dsp:cNvPr id="0" name=""/>
        <dsp:cNvSpPr/>
      </dsp:nvSpPr>
      <dsp:spPr>
        <a:xfrm>
          <a:off x="1094" y="2972671"/>
          <a:ext cx="2335057" cy="14010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The Role of HRM to Promote Diversity will be Explored. </a:t>
          </a:r>
          <a:endParaRPr lang="en-US" sz="2000" kern="1200"/>
        </a:p>
      </dsp:txBody>
      <dsp:txXfrm>
        <a:off x="42129" y="3013706"/>
        <a:ext cx="2252987" cy="13189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E13E46-AC5F-4FD7-BD17-511FEDE442F1}">
      <dsp:nvSpPr>
        <dsp:cNvPr id="0" name=""/>
        <dsp:cNvSpPr/>
      </dsp:nvSpPr>
      <dsp:spPr>
        <a:xfrm>
          <a:off x="0" y="0"/>
          <a:ext cx="7827010" cy="75156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l" defTabSz="1333500">
            <a:lnSpc>
              <a:spcPct val="90000"/>
            </a:lnSpc>
            <a:spcBef>
              <a:spcPct val="0"/>
            </a:spcBef>
            <a:spcAft>
              <a:spcPct val="35000"/>
            </a:spcAft>
          </a:pPr>
          <a:r>
            <a:rPr lang="en-GB" sz="3000" kern="1200"/>
            <a:t>Tesco Plc is the UK Retailer. </a:t>
          </a:r>
          <a:endParaRPr lang="en-US" sz="3000" kern="1200"/>
        </a:p>
      </dsp:txBody>
      <dsp:txXfrm>
        <a:off x="22013" y="22013"/>
        <a:ext cx="6952504" cy="707539"/>
      </dsp:txXfrm>
    </dsp:sp>
    <dsp:sp modelId="{E4CF6079-F7B5-4C3C-8C92-5EA0B129288D}">
      <dsp:nvSpPr>
        <dsp:cNvPr id="0" name=""/>
        <dsp:cNvSpPr/>
      </dsp:nvSpPr>
      <dsp:spPr>
        <a:xfrm>
          <a:off x="655512" y="888213"/>
          <a:ext cx="7827010" cy="75156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l" defTabSz="1333500">
            <a:lnSpc>
              <a:spcPct val="90000"/>
            </a:lnSpc>
            <a:spcBef>
              <a:spcPct val="0"/>
            </a:spcBef>
            <a:spcAft>
              <a:spcPct val="35000"/>
            </a:spcAft>
          </a:pPr>
          <a:r>
            <a:rPr lang="en-GB" sz="3000" kern="1200"/>
            <a:t>In 1919 Tesco Founded. </a:t>
          </a:r>
          <a:endParaRPr lang="en-US" sz="3000" kern="1200"/>
        </a:p>
      </dsp:txBody>
      <dsp:txXfrm>
        <a:off x="677525" y="910226"/>
        <a:ext cx="6638954" cy="707539"/>
      </dsp:txXfrm>
    </dsp:sp>
    <dsp:sp modelId="{98C9E0D4-0DD7-4C9E-B566-89850592644F}">
      <dsp:nvSpPr>
        <dsp:cNvPr id="0" name=""/>
        <dsp:cNvSpPr/>
      </dsp:nvSpPr>
      <dsp:spPr>
        <a:xfrm>
          <a:off x="1301240" y="1776426"/>
          <a:ext cx="7827010" cy="75156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l" defTabSz="1333500">
            <a:lnSpc>
              <a:spcPct val="90000"/>
            </a:lnSpc>
            <a:spcBef>
              <a:spcPct val="0"/>
            </a:spcBef>
            <a:spcAft>
              <a:spcPct val="35000"/>
            </a:spcAft>
          </a:pPr>
          <a:r>
            <a:rPr lang="en-GB" sz="3000" kern="1200"/>
            <a:t>In 13 Nations the Firm is Doing Business. </a:t>
          </a:r>
          <a:endParaRPr lang="en-US" sz="3000" kern="1200"/>
        </a:p>
      </dsp:txBody>
      <dsp:txXfrm>
        <a:off x="1323253" y="1798439"/>
        <a:ext cx="6648738" cy="707539"/>
      </dsp:txXfrm>
    </dsp:sp>
    <dsp:sp modelId="{CA943EC2-310A-4DF8-9636-63FC2375100A}">
      <dsp:nvSpPr>
        <dsp:cNvPr id="0" name=""/>
        <dsp:cNvSpPr/>
      </dsp:nvSpPr>
      <dsp:spPr>
        <a:xfrm>
          <a:off x="1956752" y="2664639"/>
          <a:ext cx="7827010" cy="75156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l" defTabSz="1333500">
            <a:lnSpc>
              <a:spcPct val="90000"/>
            </a:lnSpc>
            <a:spcBef>
              <a:spcPct val="0"/>
            </a:spcBef>
            <a:spcAft>
              <a:spcPct val="35000"/>
            </a:spcAft>
          </a:pPr>
          <a:r>
            <a:rPr lang="en-GB" sz="3000" kern="1200"/>
            <a:t>367,321 Workers are Recruited by Tesco. </a:t>
          </a:r>
          <a:endParaRPr lang="en-US" sz="3000" kern="1200"/>
        </a:p>
      </dsp:txBody>
      <dsp:txXfrm>
        <a:off x="1978765" y="2686652"/>
        <a:ext cx="6638954" cy="707539"/>
      </dsp:txXfrm>
    </dsp:sp>
    <dsp:sp modelId="{167211F5-628F-4DF8-9A09-56B2EF9534FB}">
      <dsp:nvSpPr>
        <dsp:cNvPr id="0" name=""/>
        <dsp:cNvSpPr/>
      </dsp:nvSpPr>
      <dsp:spPr>
        <a:xfrm>
          <a:off x="7338493" y="575630"/>
          <a:ext cx="488517" cy="48851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endParaRPr lang="en-US" sz="2200" kern="1200"/>
        </a:p>
      </dsp:txBody>
      <dsp:txXfrm>
        <a:off x="7448409" y="575630"/>
        <a:ext cx="268685" cy="367609"/>
      </dsp:txXfrm>
    </dsp:sp>
    <dsp:sp modelId="{27409F01-0776-40DE-A345-6FACB7AEED5D}">
      <dsp:nvSpPr>
        <dsp:cNvPr id="0" name=""/>
        <dsp:cNvSpPr/>
      </dsp:nvSpPr>
      <dsp:spPr>
        <a:xfrm>
          <a:off x="7994005" y="1463843"/>
          <a:ext cx="488517" cy="48851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endParaRPr lang="en-US" sz="2200" kern="1200"/>
        </a:p>
      </dsp:txBody>
      <dsp:txXfrm>
        <a:off x="8103921" y="1463843"/>
        <a:ext cx="268685" cy="367609"/>
      </dsp:txXfrm>
    </dsp:sp>
    <dsp:sp modelId="{E2A08AC7-8BF8-44FB-A66F-526D4317EB9F}">
      <dsp:nvSpPr>
        <dsp:cNvPr id="0" name=""/>
        <dsp:cNvSpPr/>
      </dsp:nvSpPr>
      <dsp:spPr>
        <a:xfrm>
          <a:off x="8639733" y="2352057"/>
          <a:ext cx="488517" cy="488517"/>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endParaRPr lang="en-US" sz="2200" kern="1200"/>
        </a:p>
      </dsp:txBody>
      <dsp:txXfrm>
        <a:off x="8749649" y="2352057"/>
        <a:ext cx="268685" cy="3676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0C1645-53BB-4E11-94C9-DB6774CEA81F}">
      <dsp:nvSpPr>
        <dsp:cNvPr id="0" name=""/>
        <dsp:cNvSpPr/>
      </dsp:nvSpPr>
      <dsp:spPr>
        <a:xfrm>
          <a:off x="646131" y="200602"/>
          <a:ext cx="1749937" cy="17499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91FEF8-D22C-4A83-9BCD-FE5A53F01CEA}">
      <dsp:nvSpPr>
        <dsp:cNvPr id="0" name=""/>
        <dsp:cNvSpPr/>
      </dsp:nvSpPr>
      <dsp:spPr>
        <a:xfrm>
          <a:off x="1019069" y="573540"/>
          <a:ext cx="1004062" cy="1004062"/>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F4C90C-30DD-463A-8D00-6A07F0805901}">
      <dsp:nvSpPr>
        <dsp:cNvPr id="0" name=""/>
        <dsp:cNvSpPr/>
      </dsp:nvSpPr>
      <dsp:spPr>
        <a:xfrm>
          <a:off x="86725" y="2495602"/>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1022350">
            <a:lnSpc>
              <a:spcPct val="90000"/>
            </a:lnSpc>
            <a:spcBef>
              <a:spcPct val="0"/>
            </a:spcBef>
            <a:spcAft>
              <a:spcPct val="35000"/>
            </a:spcAft>
            <a:defRPr cap="all"/>
          </a:pPr>
          <a:r>
            <a:rPr lang="en-GB" sz="2300" kern="1200"/>
            <a:t>A Method for Work Arrangement. </a:t>
          </a:r>
          <a:endParaRPr lang="en-US" sz="2300" kern="1200"/>
        </a:p>
      </dsp:txBody>
      <dsp:txXfrm>
        <a:off x="86725" y="2495602"/>
        <a:ext cx="2868750" cy="720000"/>
      </dsp:txXfrm>
    </dsp:sp>
    <dsp:sp modelId="{6B57B367-7C7D-48BA-ACA7-A16D2FE7FABE}">
      <dsp:nvSpPr>
        <dsp:cNvPr id="0" name=""/>
        <dsp:cNvSpPr/>
      </dsp:nvSpPr>
      <dsp:spPr>
        <a:xfrm>
          <a:off x="4016912" y="200602"/>
          <a:ext cx="1749937" cy="17499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732F94-50AD-4844-9A6B-3FCA1D58A0DB}">
      <dsp:nvSpPr>
        <dsp:cNvPr id="0" name=""/>
        <dsp:cNvSpPr/>
      </dsp:nvSpPr>
      <dsp:spPr>
        <a:xfrm>
          <a:off x="4389850" y="573540"/>
          <a:ext cx="1004062" cy="1004062"/>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C6D0FD-B180-40E0-9FF3-2DB326522BD3}">
      <dsp:nvSpPr>
        <dsp:cNvPr id="0" name=""/>
        <dsp:cNvSpPr/>
      </dsp:nvSpPr>
      <dsp:spPr>
        <a:xfrm>
          <a:off x="3457506" y="2495602"/>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1022350">
            <a:lnSpc>
              <a:spcPct val="90000"/>
            </a:lnSpc>
            <a:spcBef>
              <a:spcPct val="0"/>
            </a:spcBef>
            <a:spcAft>
              <a:spcPct val="35000"/>
            </a:spcAft>
            <a:defRPr cap="all"/>
          </a:pPr>
          <a:r>
            <a:rPr lang="en-GB" sz="2300" kern="1200"/>
            <a:t>Flexible Time Provided. </a:t>
          </a:r>
          <a:endParaRPr lang="en-US" sz="2300" kern="1200"/>
        </a:p>
      </dsp:txBody>
      <dsp:txXfrm>
        <a:off x="3457506" y="2495602"/>
        <a:ext cx="2868750" cy="720000"/>
      </dsp:txXfrm>
    </dsp:sp>
    <dsp:sp modelId="{B49A8964-955F-4C14-B158-F5F50D7FFA53}">
      <dsp:nvSpPr>
        <dsp:cNvPr id="0" name=""/>
        <dsp:cNvSpPr/>
      </dsp:nvSpPr>
      <dsp:spPr>
        <a:xfrm>
          <a:off x="7387694" y="200602"/>
          <a:ext cx="1749937" cy="17499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95B609-237D-4237-88B2-936597613D7D}">
      <dsp:nvSpPr>
        <dsp:cNvPr id="0" name=""/>
        <dsp:cNvSpPr/>
      </dsp:nvSpPr>
      <dsp:spPr>
        <a:xfrm>
          <a:off x="7760631" y="573540"/>
          <a:ext cx="1004062" cy="1004062"/>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294CDF9-9205-48B1-A54B-F4E2CE4270CC}">
      <dsp:nvSpPr>
        <dsp:cNvPr id="0" name=""/>
        <dsp:cNvSpPr/>
      </dsp:nvSpPr>
      <dsp:spPr>
        <a:xfrm>
          <a:off x="6828287" y="2495602"/>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1022350">
            <a:lnSpc>
              <a:spcPct val="90000"/>
            </a:lnSpc>
            <a:spcBef>
              <a:spcPct val="0"/>
            </a:spcBef>
            <a:spcAft>
              <a:spcPct val="35000"/>
            </a:spcAft>
            <a:defRPr cap="all"/>
          </a:pPr>
          <a:r>
            <a:rPr lang="en-GB" sz="2300" kern="1200"/>
            <a:t>Flexible Place Provided. </a:t>
          </a:r>
          <a:endParaRPr lang="en-US" sz="2300" kern="1200"/>
        </a:p>
      </dsp:txBody>
      <dsp:txXfrm>
        <a:off x="6828287" y="2495602"/>
        <a:ext cx="2868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4D2673-BC3D-4B42-8267-2605B1F0A58F}">
      <dsp:nvSpPr>
        <dsp:cNvPr id="0" name=""/>
        <dsp:cNvSpPr/>
      </dsp:nvSpPr>
      <dsp:spPr>
        <a:xfrm>
          <a:off x="1194" y="146781"/>
          <a:ext cx="3912676" cy="391267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733550">
            <a:lnSpc>
              <a:spcPct val="90000"/>
            </a:lnSpc>
            <a:spcBef>
              <a:spcPct val="0"/>
            </a:spcBef>
            <a:spcAft>
              <a:spcPct val="35000"/>
            </a:spcAft>
          </a:pPr>
          <a:r>
            <a:rPr lang="en-GB" sz="3900" kern="1200"/>
            <a:t>Diversity Explored the Presence of Differences. </a:t>
          </a:r>
          <a:endParaRPr lang="en-US" sz="3900" kern="1200"/>
        </a:p>
      </dsp:txBody>
      <dsp:txXfrm>
        <a:off x="574192" y="719779"/>
        <a:ext cx="2766680" cy="2766680"/>
      </dsp:txXfrm>
    </dsp:sp>
    <dsp:sp modelId="{3C6D9CC5-31E1-42DA-B93C-4902F16380EF}">
      <dsp:nvSpPr>
        <dsp:cNvPr id="0" name=""/>
        <dsp:cNvSpPr/>
      </dsp:nvSpPr>
      <dsp:spPr>
        <a:xfrm rot="5400000">
          <a:off x="4236666" y="1584690"/>
          <a:ext cx="1369436" cy="1036859"/>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5D9D582-6342-4A34-9818-878F99194DEA}">
      <dsp:nvSpPr>
        <dsp:cNvPr id="0" name=""/>
        <dsp:cNvSpPr/>
      </dsp:nvSpPr>
      <dsp:spPr>
        <a:xfrm>
          <a:off x="5870209" y="146781"/>
          <a:ext cx="3912676" cy="391267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733550">
            <a:lnSpc>
              <a:spcPct val="90000"/>
            </a:lnSpc>
            <a:spcBef>
              <a:spcPct val="0"/>
            </a:spcBef>
            <a:spcAft>
              <a:spcPct val="35000"/>
            </a:spcAft>
          </a:pPr>
          <a:r>
            <a:rPr lang="en-GB" sz="3900" kern="1200"/>
            <a:t>Inclusion Explored the Equal Treatment.</a:t>
          </a:r>
          <a:endParaRPr lang="en-US" sz="3900" kern="1200"/>
        </a:p>
      </dsp:txBody>
      <dsp:txXfrm>
        <a:off x="6443207" y="719779"/>
        <a:ext cx="2766680" cy="27666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0A5B41-33C1-47AA-84FF-459F94B74DCA}">
      <dsp:nvSpPr>
        <dsp:cNvPr id="0" name=""/>
        <dsp:cNvSpPr/>
      </dsp:nvSpPr>
      <dsp:spPr>
        <a:xfrm>
          <a:off x="646131" y="200602"/>
          <a:ext cx="1749937" cy="17499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CA75DC-93BC-4C23-AB53-1D4D705EC638}">
      <dsp:nvSpPr>
        <dsp:cNvPr id="0" name=""/>
        <dsp:cNvSpPr/>
      </dsp:nvSpPr>
      <dsp:spPr>
        <a:xfrm>
          <a:off x="1019069" y="573540"/>
          <a:ext cx="1004062" cy="1004062"/>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A5E90D1-8579-478D-B6E7-089F657A0C33}">
      <dsp:nvSpPr>
        <dsp:cNvPr id="0" name=""/>
        <dsp:cNvSpPr/>
      </dsp:nvSpPr>
      <dsp:spPr>
        <a:xfrm>
          <a:off x="86725" y="2495602"/>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89000">
            <a:lnSpc>
              <a:spcPct val="90000"/>
            </a:lnSpc>
            <a:spcBef>
              <a:spcPct val="0"/>
            </a:spcBef>
            <a:spcAft>
              <a:spcPct val="35000"/>
            </a:spcAft>
            <a:defRPr cap="all"/>
          </a:pPr>
          <a:r>
            <a:rPr lang="en-GB" sz="2000" kern="1200"/>
            <a:t>Physical Engagement Reduced. </a:t>
          </a:r>
          <a:endParaRPr lang="en-US" sz="2000" kern="1200"/>
        </a:p>
      </dsp:txBody>
      <dsp:txXfrm>
        <a:off x="86725" y="2495602"/>
        <a:ext cx="2868750" cy="720000"/>
      </dsp:txXfrm>
    </dsp:sp>
    <dsp:sp modelId="{A171B51B-1F68-459D-8757-1DC14E0BDA67}">
      <dsp:nvSpPr>
        <dsp:cNvPr id="0" name=""/>
        <dsp:cNvSpPr/>
      </dsp:nvSpPr>
      <dsp:spPr>
        <a:xfrm>
          <a:off x="4016912" y="200602"/>
          <a:ext cx="1749937" cy="17499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10180E-63F8-45EC-8A6B-CED65FF517AF}">
      <dsp:nvSpPr>
        <dsp:cNvPr id="0" name=""/>
        <dsp:cNvSpPr/>
      </dsp:nvSpPr>
      <dsp:spPr>
        <a:xfrm>
          <a:off x="4389850" y="573540"/>
          <a:ext cx="1004062" cy="1004062"/>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9ED426-A7F5-4CE7-A0AD-9C7FEF0C9FC2}">
      <dsp:nvSpPr>
        <dsp:cNvPr id="0" name=""/>
        <dsp:cNvSpPr/>
      </dsp:nvSpPr>
      <dsp:spPr>
        <a:xfrm>
          <a:off x="3457506" y="2495602"/>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89000">
            <a:lnSpc>
              <a:spcPct val="90000"/>
            </a:lnSpc>
            <a:spcBef>
              <a:spcPct val="0"/>
            </a:spcBef>
            <a:spcAft>
              <a:spcPct val="35000"/>
            </a:spcAft>
            <a:defRPr cap="all"/>
          </a:pPr>
          <a:r>
            <a:rPr lang="en-GB" sz="2000" kern="1200"/>
            <a:t>Attachment of the Workers Reduced. </a:t>
          </a:r>
          <a:endParaRPr lang="en-US" sz="2000" kern="1200"/>
        </a:p>
      </dsp:txBody>
      <dsp:txXfrm>
        <a:off x="3457506" y="2495602"/>
        <a:ext cx="2868750" cy="720000"/>
      </dsp:txXfrm>
    </dsp:sp>
    <dsp:sp modelId="{396930D5-7AAE-4909-89B2-2C6242960320}">
      <dsp:nvSpPr>
        <dsp:cNvPr id="0" name=""/>
        <dsp:cNvSpPr/>
      </dsp:nvSpPr>
      <dsp:spPr>
        <a:xfrm>
          <a:off x="7387694" y="200602"/>
          <a:ext cx="1749937" cy="17499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9F5D02-34F4-4E51-B744-D66099BEE17D}">
      <dsp:nvSpPr>
        <dsp:cNvPr id="0" name=""/>
        <dsp:cNvSpPr/>
      </dsp:nvSpPr>
      <dsp:spPr>
        <a:xfrm>
          <a:off x="7760631" y="573540"/>
          <a:ext cx="1004062" cy="1004062"/>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486EE8-CAA2-4862-A5C4-5CC6EC5260F5}">
      <dsp:nvSpPr>
        <dsp:cNvPr id="0" name=""/>
        <dsp:cNvSpPr/>
      </dsp:nvSpPr>
      <dsp:spPr>
        <a:xfrm>
          <a:off x="6828287" y="2495602"/>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89000">
            <a:lnSpc>
              <a:spcPct val="90000"/>
            </a:lnSpc>
            <a:spcBef>
              <a:spcPct val="0"/>
            </a:spcBef>
            <a:spcAft>
              <a:spcPct val="35000"/>
            </a:spcAft>
            <a:defRPr cap="all"/>
          </a:pPr>
          <a:r>
            <a:rPr lang="en-GB" sz="2000" kern="1200"/>
            <a:t>Emotion of the Workers Controlled. </a:t>
          </a:r>
          <a:endParaRPr lang="en-US" sz="2000" kern="1200"/>
        </a:p>
      </dsp:txBody>
      <dsp:txXfrm>
        <a:off x="6828287" y="2495602"/>
        <a:ext cx="286875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7AB070-E6B7-4072-B23B-59A7823BC767}">
      <dsp:nvSpPr>
        <dsp:cNvPr id="0" name=""/>
        <dsp:cNvSpPr/>
      </dsp:nvSpPr>
      <dsp:spPr>
        <a:xfrm>
          <a:off x="0" y="418140"/>
          <a:ext cx="9784079" cy="579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C9FEE33-1056-4172-BA8D-60C4B9894605}">
      <dsp:nvSpPr>
        <dsp:cNvPr id="0" name=""/>
        <dsp:cNvSpPr/>
      </dsp:nvSpPr>
      <dsp:spPr>
        <a:xfrm>
          <a:off x="489204" y="78660"/>
          <a:ext cx="6848856" cy="678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8870" tIns="0" rIns="258870" bIns="0" numCol="1" spcCol="1270" anchor="ctr" anchorCtr="0">
          <a:noAutofit/>
        </a:bodyPr>
        <a:lstStyle/>
        <a:p>
          <a:pPr lvl="0" algn="l" defTabSz="1022350">
            <a:lnSpc>
              <a:spcPct val="90000"/>
            </a:lnSpc>
            <a:spcBef>
              <a:spcPct val="0"/>
            </a:spcBef>
            <a:spcAft>
              <a:spcPct val="35000"/>
            </a:spcAft>
          </a:pPr>
          <a:r>
            <a:rPr lang="en-US" sz="2300" kern="1200"/>
            <a:t>Improved Productivity. </a:t>
          </a:r>
        </a:p>
      </dsp:txBody>
      <dsp:txXfrm>
        <a:off x="522348" y="111804"/>
        <a:ext cx="6782568" cy="612672"/>
      </dsp:txXfrm>
    </dsp:sp>
    <dsp:sp modelId="{17EEA190-396A-44F3-8FCF-936DD4039A66}">
      <dsp:nvSpPr>
        <dsp:cNvPr id="0" name=""/>
        <dsp:cNvSpPr/>
      </dsp:nvSpPr>
      <dsp:spPr>
        <a:xfrm>
          <a:off x="0" y="1461420"/>
          <a:ext cx="9784079" cy="579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2A974E3-D498-4BEB-9EF8-99E273CC65A5}">
      <dsp:nvSpPr>
        <dsp:cNvPr id="0" name=""/>
        <dsp:cNvSpPr/>
      </dsp:nvSpPr>
      <dsp:spPr>
        <a:xfrm>
          <a:off x="489204" y="1121940"/>
          <a:ext cx="6848856" cy="678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8870" tIns="0" rIns="258870" bIns="0" numCol="1" spcCol="1270" anchor="ctr" anchorCtr="0">
          <a:noAutofit/>
        </a:bodyPr>
        <a:lstStyle/>
        <a:p>
          <a:pPr lvl="0" algn="l" defTabSz="1022350">
            <a:lnSpc>
              <a:spcPct val="90000"/>
            </a:lnSpc>
            <a:spcBef>
              <a:spcPct val="0"/>
            </a:spcBef>
            <a:spcAft>
              <a:spcPct val="35000"/>
            </a:spcAft>
          </a:pPr>
          <a:r>
            <a:rPr lang="en-US" sz="2300" kern="1200"/>
            <a:t>Improve Morale. </a:t>
          </a:r>
        </a:p>
      </dsp:txBody>
      <dsp:txXfrm>
        <a:off x="522348" y="1155084"/>
        <a:ext cx="6782568" cy="612672"/>
      </dsp:txXfrm>
    </dsp:sp>
    <dsp:sp modelId="{DB750A6A-B59F-4A61-8393-D10C40CBB5E0}">
      <dsp:nvSpPr>
        <dsp:cNvPr id="0" name=""/>
        <dsp:cNvSpPr/>
      </dsp:nvSpPr>
      <dsp:spPr>
        <a:xfrm>
          <a:off x="0" y="2504700"/>
          <a:ext cx="9784079" cy="579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22FB08D-59BB-4E03-A2FA-ACF1C8539661}">
      <dsp:nvSpPr>
        <dsp:cNvPr id="0" name=""/>
        <dsp:cNvSpPr/>
      </dsp:nvSpPr>
      <dsp:spPr>
        <a:xfrm>
          <a:off x="489204" y="2165220"/>
          <a:ext cx="6848856" cy="678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8870" tIns="0" rIns="258870" bIns="0" numCol="1" spcCol="1270" anchor="ctr" anchorCtr="0">
          <a:noAutofit/>
        </a:bodyPr>
        <a:lstStyle/>
        <a:p>
          <a:pPr lvl="0" algn="l" defTabSz="1022350">
            <a:lnSpc>
              <a:spcPct val="90000"/>
            </a:lnSpc>
            <a:spcBef>
              <a:spcPct val="0"/>
            </a:spcBef>
            <a:spcAft>
              <a:spcPct val="35000"/>
            </a:spcAft>
          </a:pPr>
          <a:r>
            <a:rPr lang="en-US" sz="2300" kern="1200"/>
            <a:t>Ensure Relation. </a:t>
          </a:r>
        </a:p>
      </dsp:txBody>
      <dsp:txXfrm>
        <a:off x="522348" y="2198364"/>
        <a:ext cx="6782568" cy="612672"/>
      </dsp:txXfrm>
    </dsp:sp>
    <dsp:sp modelId="{7BA4CA26-3C15-46CD-B257-A4DF1DED8748}">
      <dsp:nvSpPr>
        <dsp:cNvPr id="0" name=""/>
        <dsp:cNvSpPr/>
      </dsp:nvSpPr>
      <dsp:spPr>
        <a:xfrm>
          <a:off x="0" y="3547980"/>
          <a:ext cx="9784079" cy="579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82F244B-2C9C-4B99-984B-EAAE1C72AF4B}">
      <dsp:nvSpPr>
        <dsp:cNvPr id="0" name=""/>
        <dsp:cNvSpPr/>
      </dsp:nvSpPr>
      <dsp:spPr>
        <a:xfrm>
          <a:off x="489204" y="3208500"/>
          <a:ext cx="6848856" cy="678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8870" tIns="0" rIns="258870" bIns="0" numCol="1" spcCol="1270" anchor="ctr" anchorCtr="0">
          <a:noAutofit/>
        </a:bodyPr>
        <a:lstStyle/>
        <a:p>
          <a:pPr lvl="0" algn="l" defTabSz="1022350">
            <a:lnSpc>
              <a:spcPct val="90000"/>
            </a:lnSpc>
            <a:spcBef>
              <a:spcPct val="0"/>
            </a:spcBef>
            <a:spcAft>
              <a:spcPct val="35000"/>
            </a:spcAft>
          </a:pPr>
          <a:r>
            <a:rPr lang="en-US" sz="2300" kern="1200"/>
            <a:t>Improve Efficiency. </a:t>
          </a:r>
        </a:p>
      </dsp:txBody>
      <dsp:txXfrm>
        <a:off x="522348" y="3241644"/>
        <a:ext cx="6782568" cy="61267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48FEA0-E8C8-4F27-B03B-CBBEE88CE0BB}">
      <dsp:nvSpPr>
        <dsp:cNvPr id="0" name=""/>
        <dsp:cNvSpPr/>
      </dsp:nvSpPr>
      <dsp:spPr>
        <a:xfrm>
          <a:off x="1956815" y="1314"/>
          <a:ext cx="7827263" cy="134731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1871" tIns="342217" rIns="151871" bIns="342217" numCol="1" spcCol="1270" anchor="ctr" anchorCtr="0">
          <a:noAutofit/>
        </a:bodyPr>
        <a:lstStyle/>
        <a:p>
          <a:pPr lvl="0" algn="l" defTabSz="1066800">
            <a:lnSpc>
              <a:spcPct val="90000"/>
            </a:lnSpc>
            <a:spcBef>
              <a:spcPct val="0"/>
            </a:spcBef>
            <a:spcAft>
              <a:spcPct val="35000"/>
            </a:spcAft>
          </a:pPr>
          <a:r>
            <a:rPr lang="en-US" sz="2400" kern="1200"/>
            <a:t>Recruit Global Talented Workers. </a:t>
          </a:r>
        </a:p>
      </dsp:txBody>
      <dsp:txXfrm>
        <a:off x="1956815" y="1314"/>
        <a:ext cx="7827263" cy="1347311"/>
      </dsp:txXfrm>
    </dsp:sp>
    <dsp:sp modelId="{927EC7B9-C5D6-4D1F-B5B8-8A618436010F}">
      <dsp:nvSpPr>
        <dsp:cNvPr id="0" name=""/>
        <dsp:cNvSpPr/>
      </dsp:nvSpPr>
      <dsp:spPr>
        <a:xfrm>
          <a:off x="0" y="1314"/>
          <a:ext cx="1956815" cy="134731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48" tIns="133084" rIns="103548" bIns="133084" numCol="1" spcCol="1270" anchor="ctr" anchorCtr="0">
          <a:noAutofit/>
        </a:bodyPr>
        <a:lstStyle/>
        <a:p>
          <a:pPr lvl="0" algn="ctr" defTabSz="1244600">
            <a:lnSpc>
              <a:spcPct val="90000"/>
            </a:lnSpc>
            <a:spcBef>
              <a:spcPct val="0"/>
            </a:spcBef>
            <a:spcAft>
              <a:spcPct val="35000"/>
            </a:spcAft>
          </a:pPr>
          <a:r>
            <a:rPr lang="en-US" sz="2800" kern="1200"/>
            <a:t>Recruit</a:t>
          </a:r>
        </a:p>
      </dsp:txBody>
      <dsp:txXfrm>
        <a:off x="0" y="1314"/>
        <a:ext cx="1956815" cy="1347311"/>
      </dsp:txXfrm>
    </dsp:sp>
    <dsp:sp modelId="{B3630DBE-348B-4719-AE20-D425CE3D6D07}">
      <dsp:nvSpPr>
        <dsp:cNvPr id="0" name=""/>
        <dsp:cNvSpPr/>
      </dsp:nvSpPr>
      <dsp:spPr>
        <a:xfrm>
          <a:off x="1956815" y="1429464"/>
          <a:ext cx="7827263" cy="134731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1871" tIns="342217" rIns="151871" bIns="342217" numCol="1" spcCol="1270" anchor="ctr" anchorCtr="0">
          <a:noAutofit/>
        </a:bodyPr>
        <a:lstStyle/>
        <a:p>
          <a:pPr lvl="0" algn="l" defTabSz="1066800">
            <a:lnSpc>
              <a:spcPct val="90000"/>
            </a:lnSpc>
            <a:spcBef>
              <a:spcPct val="0"/>
            </a:spcBef>
            <a:spcAft>
              <a:spcPct val="35000"/>
            </a:spcAft>
          </a:pPr>
          <a:r>
            <a:rPr lang="en-US" sz="2400" kern="1200" dirty="0"/>
            <a:t>Employ Online Freelancer. </a:t>
          </a:r>
        </a:p>
      </dsp:txBody>
      <dsp:txXfrm>
        <a:off x="1956815" y="1429464"/>
        <a:ext cx="7827263" cy="1347311"/>
      </dsp:txXfrm>
    </dsp:sp>
    <dsp:sp modelId="{6EA688EC-8759-43B0-AD3F-E95EF829518E}">
      <dsp:nvSpPr>
        <dsp:cNvPr id="0" name=""/>
        <dsp:cNvSpPr/>
      </dsp:nvSpPr>
      <dsp:spPr>
        <a:xfrm>
          <a:off x="0" y="1429464"/>
          <a:ext cx="1956815" cy="134731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48" tIns="133084" rIns="103548" bIns="133084" numCol="1" spcCol="1270" anchor="ctr" anchorCtr="0">
          <a:noAutofit/>
        </a:bodyPr>
        <a:lstStyle/>
        <a:p>
          <a:pPr lvl="0" algn="ctr" defTabSz="1244600">
            <a:lnSpc>
              <a:spcPct val="90000"/>
            </a:lnSpc>
            <a:spcBef>
              <a:spcPct val="0"/>
            </a:spcBef>
            <a:spcAft>
              <a:spcPct val="35000"/>
            </a:spcAft>
          </a:pPr>
          <a:r>
            <a:rPr lang="en-US" sz="2800" kern="1200" dirty="0"/>
            <a:t>Employ</a:t>
          </a:r>
        </a:p>
      </dsp:txBody>
      <dsp:txXfrm>
        <a:off x="0" y="1429464"/>
        <a:ext cx="1956815" cy="1347311"/>
      </dsp:txXfrm>
    </dsp:sp>
    <dsp:sp modelId="{D2D0277D-CC8F-4877-A499-CD0387C07A4E}">
      <dsp:nvSpPr>
        <dsp:cNvPr id="0" name=""/>
        <dsp:cNvSpPr/>
      </dsp:nvSpPr>
      <dsp:spPr>
        <a:xfrm>
          <a:off x="1956815" y="2857614"/>
          <a:ext cx="7827263" cy="134731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1871" tIns="342217" rIns="151871" bIns="342217" numCol="1" spcCol="1270" anchor="ctr" anchorCtr="0">
          <a:noAutofit/>
        </a:bodyPr>
        <a:lstStyle/>
        <a:p>
          <a:pPr lvl="0" algn="l" defTabSz="1066800">
            <a:lnSpc>
              <a:spcPct val="90000"/>
            </a:lnSpc>
            <a:spcBef>
              <a:spcPct val="0"/>
            </a:spcBef>
            <a:spcAft>
              <a:spcPct val="35000"/>
            </a:spcAft>
          </a:pPr>
          <a:r>
            <a:rPr lang="en-US" sz="2400" kern="1200"/>
            <a:t>Design Remote Working. </a:t>
          </a:r>
        </a:p>
      </dsp:txBody>
      <dsp:txXfrm>
        <a:off x="1956815" y="2857614"/>
        <a:ext cx="7827263" cy="1347311"/>
      </dsp:txXfrm>
    </dsp:sp>
    <dsp:sp modelId="{15DDB459-8EAD-4906-8EF5-939AC45114CF}">
      <dsp:nvSpPr>
        <dsp:cNvPr id="0" name=""/>
        <dsp:cNvSpPr/>
      </dsp:nvSpPr>
      <dsp:spPr>
        <a:xfrm>
          <a:off x="0" y="2857614"/>
          <a:ext cx="1956815" cy="134731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48" tIns="133084" rIns="103548" bIns="133084" numCol="1" spcCol="1270" anchor="ctr" anchorCtr="0">
          <a:noAutofit/>
        </a:bodyPr>
        <a:lstStyle/>
        <a:p>
          <a:pPr lvl="0" algn="ctr" defTabSz="1244600">
            <a:lnSpc>
              <a:spcPct val="90000"/>
            </a:lnSpc>
            <a:spcBef>
              <a:spcPct val="0"/>
            </a:spcBef>
            <a:spcAft>
              <a:spcPct val="35000"/>
            </a:spcAft>
          </a:pPr>
          <a:r>
            <a:rPr lang="en-US" sz="2800" kern="1200"/>
            <a:t>Design</a:t>
          </a:r>
        </a:p>
      </dsp:txBody>
      <dsp:txXfrm>
        <a:off x="0" y="2857614"/>
        <a:ext cx="1956815" cy="134731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F0C17A-5E65-421D-86F3-3C76B431D357}">
      <dsp:nvSpPr>
        <dsp:cNvPr id="0" name=""/>
        <dsp:cNvSpPr/>
      </dsp:nvSpPr>
      <dsp:spPr>
        <a:xfrm>
          <a:off x="646131" y="200602"/>
          <a:ext cx="1749937" cy="17499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76BD4D-3D64-40F8-ABB5-9B0E62643000}">
      <dsp:nvSpPr>
        <dsp:cNvPr id="0" name=""/>
        <dsp:cNvSpPr/>
      </dsp:nvSpPr>
      <dsp:spPr>
        <a:xfrm>
          <a:off x="1019069" y="573540"/>
          <a:ext cx="1004062" cy="1004062"/>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F2D0B3-3437-407B-B691-5C1743FF42E2}">
      <dsp:nvSpPr>
        <dsp:cNvPr id="0" name=""/>
        <dsp:cNvSpPr/>
      </dsp:nvSpPr>
      <dsp:spPr>
        <a:xfrm>
          <a:off x="86725" y="2495602"/>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755650">
            <a:lnSpc>
              <a:spcPct val="90000"/>
            </a:lnSpc>
            <a:spcBef>
              <a:spcPct val="0"/>
            </a:spcBef>
            <a:spcAft>
              <a:spcPct val="35000"/>
            </a:spcAft>
            <a:defRPr cap="all"/>
          </a:pPr>
          <a:r>
            <a:rPr lang="en-GB" sz="1700" kern="1200"/>
            <a:t>Flexible Working Motivate Workers. </a:t>
          </a:r>
          <a:endParaRPr lang="en-US" sz="1700" kern="1200"/>
        </a:p>
      </dsp:txBody>
      <dsp:txXfrm>
        <a:off x="86725" y="2495602"/>
        <a:ext cx="2868750" cy="720000"/>
      </dsp:txXfrm>
    </dsp:sp>
    <dsp:sp modelId="{DE5EBE1E-6A66-4F74-93D2-2A9D5140E999}">
      <dsp:nvSpPr>
        <dsp:cNvPr id="0" name=""/>
        <dsp:cNvSpPr/>
      </dsp:nvSpPr>
      <dsp:spPr>
        <a:xfrm>
          <a:off x="4016912" y="200602"/>
          <a:ext cx="1749937" cy="17499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22F844-09C8-4B1B-B082-83260B0B2C54}">
      <dsp:nvSpPr>
        <dsp:cNvPr id="0" name=""/>
        <dsp:cNvSpPr/>
      </dsp:nvSpPr>
      <dsp:spPr>
        <a:xfrm>
          <a:off x="4389850" y="573540"/>
          <a:ext cx="1004062" cy="1004062"/>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A8185D0-041B-4C8C-8023-D106A4E91D23}">
      <dsp:nvSpPr>
        <dsp:cNvPr id="0" name=""/>
        <dsp:cNvSpPr/>
      </dsp:nvSpPr>
      <dsp:spPr>
        <a:xfrm>
          <a:off x="3457506" y="2495602"/>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755650">
            <a:lnSpc>
              <a:spcPct val="90000"/>
            </a:lnSpc>
            <a:spcBef>
              <a:spcPct val="0"/>
            </a:spcBef>
            <a:spcAft>
              <a:spcPct val="35000"/>
            </a:spcAft>
            <a:defRPr cap="all"/>
          </a:pPr>
          <a:r>
            <a:rPr lang="en-GB" sz="1700" kern="1200"/>
            <a:t>The Productivity of the Workers Enhanced. </a:t>
          </a:r>
          <a:endParaRPr lang="en-US" sz="1700" kern="1200"/>
        </a:p>
      </dsp:txBody>
      <dsp:txXfrm>
        <a:off x="3457506" y="2495602"/>
        <a:ext cx="2868750" cy="720000"/>
      </dsp:txXfrm>
    </dsp:sp>
    <dsp:sp modelId="{EFD1FD26-46D8-474E-8F6A-55532A491114}">
      <dsp:nvSpPr>
        <dsp:cNvPr id="0" name=""/>
        <dsp:cNvSpPr/>
      </dsp:nvSpPr>
      <dsp:spPr>
        <a:xfrm>
          <a:off x="7387694" y="200602"/>
          <a:ext cx="1749937" cy="17499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6FA1BA-DC25-4700-A995-8DE1EEDA19DC}">
      <dsp:nvSpPr>
        <dsp:cNvPr id="0" name=""/>
        <dsp:cNvSpPr/>
      </dsp:nvSpPr>
      <dsp:spPr>
        <a:xfrm>
          <a:off x="7760631" y="573540"/>
          <a:ext cx="1004062" cy="1004062"/>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7A11B8-9FA4-425B-BE1C-C8D75C46E0E8}">
      <dsp:nvSpPr>
        <dsp:cNvPr id="0" name=""/>
        <dsp:cNvSpPr/>
      </dsp:nvSpPr>
      <dsp:spPr>
        <a:xfrm>
          <a:off x="6828287" y="2495602"/>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755650">
            <a:lnSpc>
              <a:spcPct val="90000"/>
            </a:lnSpc>
            <a:spcBef>
              <a:spcPct val="0"/>
            </a:spcBef>
            <a:spcAft>
              <a:spcPct val="35000"/>
            </a:spcAft>
            <a:defRPr cap="all"/>
          </a:pPr>
          <a:r>
            <a:rPr lang="en-GB" sz="1700" kern="1200"/>
            <a:t>Diversity and Inclusion Promoted by Flexible Working. </a:t>
          </a:r>
          <a:endParaRPr lang="en-US" sz="1700" kern="1200"/>
        </a:p>
      </dsp:txBody>
      <dsp:txXfrm>
        <a:off x="6828287" y="2495602"/>
        <a:ext cx="28687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6C7ECD-5AE7-46DF-8093-A807B0404E40}" type="datetimeFigureOut">
              <a:rPr lang="en-GB" smtClean="0"/>
              <a:t>17/11/2022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761544-00E6-417C-9F4B-F448E8268ABE}" type="slidenum">
              <a:rPr lang="en-GB" smtClean="0"/>
              <a:t>‹#›</a:t>
            </a:fld>
            <a:endParaRPr lang="en-GB"/>
          </a:p>
        </p:txBody>
      </p:sp>
    </p:spTree>
    <p:extLst>
      <p:ext uri="{BB962C8B-B14F-4D97-AF65-F5344CB8AC3E}">
        <p14:creationId xmlns:p14="http://schemas.microsoft.com/office/powerpoint/2010/main" val="1871504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ACAS conducted a survey that explored the high demand of flexible working. According to the survey the demand for flexible working maximised after the Covid-19 pandemic. The presentation will create a case in favour of flexible working. In addition, the role of organisational HRM to promote diversity and inclusion though the approach of flexible working will be explored by the presentation.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E761544-00E6-417C-9F4B-F448E8268ABE}" type="slidenum">
              <a:rPr lang="en-GB" smtClean="0"/>
              <a:t>2</a:t>
            </a:fld>
            <a:endParaRPr lang="en-GB"/>
          </a:p>
        </p:txBody>
      </p:sp>
    </p:spTree>
    <p:extLst>
      <p:ext uri="{BB962C8B-B14F-4D97-AF65-F5344CB8AC3E}">
        <p14:creationId xmlns:p14="http://schemas.microsoft.com/office/powerpoint/2010/main" val="3059115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Tesco is the UK retailer and a global public limited </a:t>
            </a:r>
            <a:r>
              <a:rPr lang="en-US" dirty="0" err="1"/>
              <a:t>organisation</a:t>
            </a:r>
            <a:r>
              <a:rPr lang="en-US" dirty="0"/>
              <a:t>. In 1919, the firm established by Jack Cohen. Globally, in 13 nations the firm is trading to provide the retailer services. In different locations of the world many shops launched by the firm and to manage the business of Tesco 367,321 employees are being recruited by the firm (Wood, 2017). The </a:t>
            </a:r>
            <a:r>
              <a:rPr lang="en-US" dirty="0" err="1"/>
              <a:t>organisation</a:t>
            </a:r>
            <a:r>
              <a:rPr lang="en-US" dirty="0"/>
              <a:t> ensures flexible working which supported to </a:t>
            </a:r>
            <a:r>
              <a:rPr lang="en-US" dirty="0" err="1"/>
              <a:t>maximise</a:t>
            </a:r>
            <a:r>
              <a:rPr lang="en-US" dirty="0"/>
              <a:t> business productivity. </a:t>
            </a:r>
            <a:endParaRPr lang="en-GB" dirty="0"/>
          </a:p>
        </p:txBody>
      </p:sp>
      <p:sp>
        <p:nvSpPr>
          <p:cNvPr id="4" name="Slide Number Placeholder 3"/>
          <p:cNvSpPr>
            <a:spLocks noGrp="1"/>
          </p:cNvSpPr>
          <p:nvPr>
            <p:ph type="sldNum" sz="quarter" idx="5"/>
          </p:nvPr>
        </p:nvSpPr>
        <p:spPr/>
        <p:txBody>
          <a:bodyPr/>
          <a:lstStyle/>
          <a:p>
            <a:fld id="{2E761544-00E6-417C-9F4B-F448E8268ABE}" type="slidenum">
              <a:rPr lang="en-GB" smtClean="0"/>
              <a:t>3</a:t>
            </a:fld>
            <a:endParaRPr lang="en-GB"/>
          </a:p>
        </p:txBody>
      </p:sp>
    </p:spTree>
    <p:extLst>
      <p:ext uri="{BB962C8B-B14F-4D97-AF65-F5344CB8AC3E}">
        <p14:creationId xmlns:p14="http://schemas.microsoft.com/office/powerpoint/2010/main" val="41386373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nature, flexible working is an effective arrangement for working. In the method of flexible working, the business firm allowed the workers to work in their flexible time (De Menezes, 2011). In addition, the workers of the business firm are being </a:t>
            </a:r>
            <a:r>
              <a:rPr lang="en-US" dirty="0" err="1"/>
              <a:t>authorised</a:t>
            </a:r>
            <a:r>
              <a:rPr lang="en-US" dirty="0"/>
              <a:t> to work in their flexible place. Besides, the workers get the flexibility to set the time for ending the </a:t>
            </a:r>
            <a:r>
              <a:rPr lang="en-US" dirty="0" err="1"/>
              <a:t>organisational</a:t>
            </a:r>
            <a:r>
              <a:rPr lang="en-US" dirty="0"/>
              <a:t> task. </a:t>
            </a:r>
            <a:endParaRPr lang="en-GB" dirty="0"/>
          </a:p>
        </p:txBody>
      </p:sp>
      <p:sp>
        <p:nvSpPr>
          <p:cNvPr id="4" name="Slide Number Placeholder 3"/>
          <p:cNvSpPr>
            <a:spLocks noGrp="1"/>
          </p:cNvSpPr>
          <p:nvPr>
            <p:ph type="sldNum" sz="quarter" idx="5"/>
          </p:nvPr>
        </p:nvSpPr>
        <p:spPr/>
        <p:txBody>
          <a:bodyPr/>
          <a:lstStyle/>
          <a:p>
            <a:fld id="{2E761544-00E6-417C-9F4B-F448E8268ABE}" type="slidenum">
              <a:rPr lang="en-GB" smtClean="0"/>
              <a:t>4</a:t>
            </a:fld>
            <a:endParaRPr lang="en-GB"/>
          </a:p>
        </p:txBody>
      </p:sp>
    </p:spTree>
    <p:extLst>
      <p:ext uri="{BB962C8B-B14F-4D97-AF65-F5344CB8AC3E}">
        <p14:creationId xmlns:p14="http://schemas.microsoft.com/office/powerpoint/2010/main" val="1869538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Diversity and inclusion are two significant terms which considered in the workplace of the business firm (</a:t>
            </a:r>
            <a:r>
              <a:rPr lang="en-US" dirty="0" err="1"/>
              <a:t>Holvino</a:t>
            </a:r>
            <a:r>
              <a:rPr lang="en-US" dirty="0"/>
              <a:t>, 2004). Due to the consideration of diversity the </a:t>
            </a:r>
            <a:r>
              <a:rPr lang="en-US" dirty="0" err="1"/>
              <a:t>organisation</a:t>
            </a:r>
            <a:r>
              <a:rPr lang="en-US" dirty="0"/>
              <a:t> can allow differences in the workplace. Therefore, different </a:t>
            </a:r>
            <a:r>
              <a:rPr lang="en-US" dirty="0" err="1"/>
              <a:t>colour</a:t>
            </a:r>
            <a:r>
              <a:rPr lang="en-US" dirty="0"/>
              <a:t>, race, gender and community people will be able to exit in workplace of the business firm. inclusion means that different types of workers will be treated equally and in the workplace the workers will get equal support.</a:t>
            </a:r>
            <a:endParaRPr lang="en-GB" dirty="0"/>
          </a:p>
        </p:txBody>
      </p:sp>
      <p:sp>
        <p:nvSpPr>
          <p:cNvPr id="4" name="Slide Number Placeholder 3"/>
          <p:cNvSpPr>
            <a:spLocks noGrp="1"/>
          </p:cNvSpPr>
          <p:nvPr>
            <p:ph type="sldNum" sz="quarter" idx="5"/>
          </p:nvPr>
        </p:nvSpPr>
        <p:spPr/>
        <p:txBody>
          <a:bodyPr/>
          <a:lstStyle/>
          <a:p>
            <a:fld id="{2E761544-00E6-417C-9F4B-F448E8268ABE}" type="slidenum">
              <a:rPr lang="en-GB" smtClean="0"/>
              <a:t>5</a:t>
            </a:fld>
            <a:endParaRPr lang="en-GB"/>
          </a:p>
        </p:txBody>
      </p:sp>
    </p:spTree>
    <p:extLst>
      <p:ext uri="{BB962C8B-B14F-4D97-AF65-F5344CB8AC3E}">
        <p14:creationId xmlns:p14="http://schemas.microsoft.com/office/powerpoint/2010/main" val="189634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nature, in the traditional or physical workplace of the business firm different workers are required to work together. But in the flexible working method the workers are being able to work from home for which in a physical place the workers do not required to work together. Therefore, different </a:t>
            </a:r>
            <a:r>
              <a:rPr lang="en-US" dirty="0" err="1"/>
              <a:t>colour</a:t>
            </a:r>
            <a:r>
              <a:rPr lang="en-US" dirty="0"/>
              <a:t> workers do not have issues with each other. The attachment of the workers reduced and for this diversity can be promoted. The emotion of the people can be controlled on diversity and inclusion which supported to promote diversity and inclusion in a productive manner. </a:t>
            </a:r>
            <a:endParaRPr lang="en-GB" dirty="0"/>
          </a:p>
        </p:txBody>
      </p:sp>
      <p:sp>
        <p:nvSpPr>
          <p:cNvPr id="4" name="Slide Number Placeholder 3"/>
          <p:cNvSpPr>
            <a:spLocks noGrp="1"/>
          </p:cNvSpPr>
          <p:nvPr>
            <p:ph type="sldNum" sz="quarter" idx="5"/>
          </p:nvPr>
        </p:nvSpPr>
        <p:spPr/>
        <p:txBody>
          <a:bodyPr/>
          <a:lstStyle/>
          <a:p>
            <a:fld id="{2E761544-00E6-417C-9F4B-F448E8268ABE}" type="slidenum">
              <a:rPr lang="en-GB" smtClean="0"/>
              <a:t>6</a:t>
            </a:fld>
            <a:endParaRPr lang="en-GB"/>
          </a:p>
        </p:txBody>
      </p:sp>
    </p:spTree>
    <p:extLst>
      <p:ext uri="{BB962C8B-B14F-4D97-AF65-F5344CB8AC3E}">
        <p14:creationId xmlns:p14="http://schemas.microsoft.com/office/powerpoint/2010/main" val="34869613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Sarah is the Retail Director of Tesco. During the Covid-19 lockdown Sarah was being allowed to work from home as for the flexible working arrangement of Tesco (Cheese, 2020). During the Covid-19 lockdown remote working was the need of Sarah and Tesco meet the need. This motivated Sarah to </a:t>
            </a:r>
            <a:r>
              <a:rPr lang="en-US" dirty="0" err="1"/>
              <a:t>maximise</a:t>
            </a:r>
            <a:r>
              <a:rPr lang="en-US" dirty="0"/>
              <a:t> productivity and efficiency. Effective work life balance ensured for Sarah which </a:t>
            </a:r>
            <a:r>
              <a:rPr lang="en-US" dirty="0" err="1"/>
              <a:t>optimised</a:t>
            </a:r>
            <a:r>
              <a:rPr lang="en-US" dirty="0"/>
              <a:t> the performance that influence high productivity for Tesco. Sarah is an Asian race who is different from others of the UK. By providing the opportunity of flexible working to Sarah the firm Tesco get the chance to promote diversity and inclusion. </a:t>
            </a:r>
            <a:endParaRPr lang="en-GB" dirty="0"/>
          </a:p>
        </p:txBody>
      </p:sp>
      <p:sp>
        <p:nvSpPr>
          <p:cNvPr id="4" name="Slide Number Placeholder 3"/>
          <p:cNvSpPr>
            <a:spLocks noGrp="1"/>
          </p:cNvSpPr>
          <p:nvPr>
            <p:ph type="sldNum" sz="quarter" idx="5"/>
          </p:nvPr>
        </p:nvSpPr>
        <p:spPr/>
        <p:txBody>
          <a:bodyPr/>
          <a:lstStyle/>
          <a:p>
            <a:fld id="{2E761544-00E6-417C-9F4B-F448E8268ABE}" type="slidenum">
              <a:rPr lang="en-GB" smtClean="0"/>
              <a:t>7</a:t>
            </a:fld>
            <a:endParaRPr lang="en-GB"/>
          </a:p>
        </p:txBody>
      </p:sp>
    </p:spTree>
    <p:extLst>
      <p:ext uri="{BB962C8B-B14F-4D97-AF65-F5344CB8AC3E}">
        <p14:creationId xmlns:p14="http://schemas.microsoft.com/office/powerpoint/2010/main" val="1904157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Improved Productivity: Flexible working method will ensure an effective contribution to </a:t>
            </a:r>
            <a:r>
              <a:rPr lang="en-US" dirty="0" err="1"/>
              <a:t>maximise</a:t>
            </a:r>
            <a:r>
              <a:rPr lang="en-US" dirty="0"/>
              <a:t> the productivity of the workers. The workers can </a:t>
            </a:r>
            <a:r>
              <a:rPr lang="en-US" dirty="0" err="1"/>
              <a:t>optimise</a:t>
            </a:r>
            <a:r>
              <a:rPr lang="en-US" dirty="0"/>
              <a:t> business productivity. </a:t>
            </a:r>
          </a:p>
          <a:p>
            <a:r>
              <a:rPr lang="en-US" dirty="0"/>
              <a:t>Improve Morale: The workers are being able to get facility through flexible working which ensured by the firm. therefore, improvement in the morale of the workers is being ensured (</a:t>
            </a:r>
            <a:r>
              <a:rPr lang="en-US" dirty="0" err="1"/>
              <a:t>Kattenbach</a:t>
            </a:r>
            <a:r>
              <a:rPr lang="en-US" dirty="0"/>
              <a:t>, 2010). </a:t>
            </a:r>
          </a:p>
          <a:p>
            <a:r>
              <a:rPr lang="en-US" dirty="0"/>
              <a:t>Ensure Relation: The employer and the employees are being able to have an effective relation as for the flexible working. </a:t>
            </a:r>
          </a:p>
          <a:p>
            <a:r>
              <a:rPr lang="en-US" dirty="0"/>
              <a:t>Improve Efficiency: In the flexible working the workers can work with comfort which help to reduce mistakes and to </a:t>
            </a:r>
            <a:r>
              <a:rPr lang="en-US" dirty="0" err="1"/>
              <a:t>maximise</a:t>
            </a:r>
            <a:r>
              <a:rPr lang="en-US" dirty="0"/>
              <a:t> efficiency. </a:t>
            </a:r>
          </a:p>
          <a:p>
            <a:endParaRPr lang="en-GB" dirty="0"/>
          </a:p>
        </p:txBody>
      </p:sp>
      <p:sp>
        <p:nvSpPr>
          <p:cNvPr id="4" name="Slide Number Placeholder 3"/>
          <p:cNvSpPr>
            <a:spLocks noGrp="1"/>
          </p:cNvSpPr>
          <p:nvPr>
            <p:ph type="sldNum" sz="quarter" idx="5"/>
          </p:nvPr>
        </p:nvSpPr>
        <p:spPr/>
        <p:txBody>
          <a:bodyPr/>
          <a:lstStyle/>
          <a:p>
            <a:fld id="{2E761544-00E6-417C-9F4B-F448E8268ABE}" type="slidenum">
              <a:rPr lang="en-GB" smtClean="0"/>
              <a:t>8</a:t>
            </a:fld>
            <a:endParaRPr lang="en-GB"/>
          </a:p>
        </p:txBody>
      </p:sp>
    </p:spTree>
    <p:extLst>
      <p:ext uri="{BB962C8B-B14F-4D97-AF65-F5344CB8AC3E}">
        <p14:creationId xmlns:p14="http://schemas.microsoft.com/office/powerpoint/2010/main" val="31360203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Recruit Global Talented Workers: The HRM of the </a:t>
            </a:r>
            <a:r>
              <a:rPr lang="en-US" dirty="0" err="1"/>
              <a:t>organisation</a:t>
            </a:r>
            <a:r>
              <a:rPr lang="en-US" dirty="0"/>
              <a:t> will recruit the talented global workers for remote working. The talented workers may have differences. This why diversity promoted by HR through flexible working. </a:t>
            </a:r>
          </a:p>
          <a:p>
            <a:r>
              <a:rPr lang="en-US" dirty="0"/>
              <a:t>Recruit Online Freelancer: Different race and </a:t>
            </a:r>
            <a:r>
              <a:rPr lang="en-US" dirty="0" err="1"/>
              <a:t>colour</a:t>
            </a:r>
            <a:r>
              <a:rPr lang="en-US" dirty="0"/>
              <a:t> people are being recruited by the HRM as online freelancer which supported to promote equality and diversity. </a:t>
            </a:r>
          </a:p>
          <a:p>
            <a:r>
              <a:rPr lang="en-US" dirty="0"/>
              <a:t>Design Remote Working: The HRM of the </a:t>
            </a:r>
            <a:r>
              <a:rPr lang="en-US" dirty="0" err="1"/>
              <a:t>organisation</a:t>
            </a:r>
            <a:r>
              <a:rPr lang="en-US" dirty="0"/>
              <a:t> allocate remote working for different </a:t>
            </a:r>
            <a:r>
              <a:rPr lang="en-US" dirty="0" err="1"/>
              <a:t>colour</a:t>
            </a:r>
            <a:r>
              <a:rPr lang="en-US" dirty="0"/>
              <a:t> and race people. This is being considered as the reason that the diversity and inclusion is being promoted. </a:t>
            </a:r>
          </a:p>
          <a:p>
            <a:endParaRPr lang="en-GB" dirty="0"/>
          </a:p>
        </p:txBody>
      </p:sp>
      <p:sp>
        <p:nvSpPr>
          <p:cNvPr id="4" name="Slide Number Placeholder 3"/>
          <p:cNvSpPr>
            <a:spLocks noGrp="1"/>
          </p:cNvSpPr>
          <p:nvPr>
            <p:ph type="sldNum" sz="quarter" idx="5"/>
          </p:nvPr>
        </p:nvSpPr>
        <p:spPr/>
        <p:txBody>
          <a:bodyPr/>
          <a:lstStyle/>
          <a:p>
            <a:fld id="{2E761544-00E6-417C-9F4B-F448E8268ABE}" type="slidenum">
              <a:rPr lang="en-GB" smtClean="0"/>
              <a:t>9</a:t>
            </a:fld>
            <a:endParaRPr lang="en-GB"/>
          </a:p>
        </p:txBody>
      </p:sp>
    </p:spTree>
    <p:extLst>
      <p:ext uri="{BB962C8B-B14F-4D97-AF65-F5344CB8AC3E}">
        <p14:creationId xmlns:p14="http://schemas.microsoft.com/office/powerpoint/2010/main" val="28241846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significance of the flexible working is high that the high motivation of the workers can be ensured and the productivity of the workers can be </a:t>
            </a:r>
            <a:r>
              <a:rPr lang="en-US" dirty="0" err="1"/>
              <a:t>optimised</a:t>
            </a:r>
            <a:r>
              <a:rPr lang="en-US" dirty="0"/>
              <a:t>. In addition, diversity and inclusion is required to promote to be ethical in the </a:t>
            </a:r>
            <a:r>
              <a:rPr lang="en-US" dirty="0" err="1"/>
              <a:t>organisational</a:t>
            </a:r>
            <a:r>
              <a:rPr lang="en-US" dirty="0"/>
              <a:t> business and to avoid legal barriers. </a:t>
            </a:r>
            <a:endParaRPr lang="en-GB" dirty="0"/>
          </a:p>
        </p:txBody>
      </p:sp>
      <p:sp>
        <p:nvSpPr>
          <p:cNvPr id="4" name="Slide Number Placeholder 3"/>
          <p:cNvSpPr>
            <a:spLocks noGrp="1"/>
          </p:cNvSpPr>
          <p:nvPr>
            <p:ph type="sldNum" sz="quarter" idx="5"/>
          </p:nvPr>
        </p:nvSpPr>
        <p:spPr/>
        <p:txBody>
          <a:bodyPr/>
          <a:lstStyle/>
          <a:p>
            <a:fld id="{2E761544-00E6-417C-9F4B-F448E8268ABE}" type="slidenum">
              <a:rPr lang="en-GB" smtClean="0"/>
              <a:t>10</a:t>
            </a:fld>
            <a:endParaRPr lang="en-GB"/>
          </a:p>
        </p:txBody>
      </p:sp>
    </p:spTree>
    <p:extLst>
      <p:ext uri="{BB962C8B-B14F-4D97-AF65-F5344CB8AC3E}">
        <p14:creationId xmlns:p14="http://schemas.microsoft.com/office/powerpoint/2010/main" val="4516894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5E54F95-0EB0-4B1B-A307-D8632D4B49CA}" type="datetimeFigureOut">
              <a:rPr lang="en-GB" smtClean="0"/>
              <a:t>17/11/2022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16EF0E-DF43-479F-B571-52376DD06786}" type="slidenum">
              <a:rPr lang="en-GB" smtClean="0"/>
              <a:t>‹#›</a:t>
            </a:fld>
            <a:endParaRPr lang="en-GB"/>
          </a:p>
        </p:txBody>
      </p:sp>
    </p:spTree>
    <p:extLst>
      <p:ext uri="{BB962C8B-B14F-4D97-AF65-F5344CB8AC3E}">
        <p14:creationId xmlns:p14="http://schemas.microsoft.com/office/powerpoint/2010/main" val="4275626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E54F95-0EB0-4B1B-A307-D8632D4B49CA}" type="datetimeFigureOut">
              <a:rPr lang="en-GB" smtClean="0"/>
              <a:t>17/11/2022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16EF0E-DF43-479F-B571-52376DD06786}" type="slidenum">
              <a:rPr lang="en-GB" smtClean="0"/>
              <a:t>‹#›</a:t>
            </a:fld>
            <a:endParaRPr lang="en-GB"/>
          </a:p>
        </p:txBody>
      </p:sp>
    </p:spTree>
    <p:extLst>
      <p:ext uri="{BB962C8B-B14F-4D97-AF65-F5344CB8AC3E}">
        <p14:creationId xmlns:p14="http://schemas.microsoft.com/office/powerpoint/2010/main" val="3165829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E5E54F95-0EB0-4B1B-A307-D8632D4B49CA}" type="datetimeFigureOut">
              <a:rPr lang="en-GB" smtClean="0"/>
              <a:t>17/11/2022</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6F16EF0E-DF43-479F-B571-52376DD06786}" type="slidenum">
              <a:rPr lang="en-GB" smtClean="0"/>
              <a:t>‹#›</a:t>
            </a:fld>
            <a:endParaRPr lang="en-GB"/>
          </a:p>
        </p:txBody>
      </p:sp>
    </p:spTree>
    <p:extLst>
      <p:ext uri="{BB962C8B-B14F-4D97-AF65-F5344CB8AC3E}">
        <p14:creationId xmlns:p14="http://schemas.microsoft.com/office/powerpoint/2010/main" val="380063701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E54F95-0EB0-4B1B-A307-D8632D4B49CA}" type="datetimeFigureOut">
              <a:rPr lang="en-GB" smtClean="0"/>
              <a:t>17/11/2022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16EF0E-DF43-479F-B571-52376DD06786}" type="slidenum">
              <a:rPr lang="en-GB" smtClean="0"/>
              <a:t>‹#›</a:t>
            </a:fld>
            <a:endParaRPr lang="en-GB"/>
          </a:p>
        </p:txBody>
      </p:sp>
    </p:spTree>
    <p:extLst>
      <p:ext uri="{BB962C8B-B14F-4D97-AF65-F5344CB8AC3E}">
        <p14:creationId xmlns:p14="http://schemas.microsoft.com/office/powerpoint/2010/main" val="546234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E54F95-0EB0-4B1B-A307-D8632D4B49CA}" type="datetimeFigureOut">
              <a:rPr lang="en-GB" smtClean="0"/>
              <a:t>17/11/2022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16EF0E-DF43-479F-B571-52376DD06786}" type="slidenum">
              <a:rPr lang="en-GB" smtClean="0"/>
              <a:t>‹#›</a:t>
            </a:fld>
            <a:endParaRPr lang="en-GB"/>
          </a:p>
        </p:txBody>
      </p:sp>
    </p:spTree>
    <p:extLst>
      <p:ext uri="{BB962C8B-B14F-4D97-AF65-F5344CB8AC3E}">
        <p14:creationId xmlns:p14="http://schemas.microsoft.com/office/powerpoint/2010/main" val="3459433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5E54F95-0EB0-4B1B-A307-D8632D4B49CA}" type="datetimeFigureOut">
              <a:rPr lang="en-GB" smtClean="0"/>
              <a:t>17/11/2022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16EF0E-DF43-479F-B571-52376DD06786}" type="slidenum">
              <a:rPr lang="en-GB" smtClean="0"/>
              <a:t>‹#›</a:t>
            </a:fld>
            <a:endParaRPr lang="en-GB"/>
          </a:p>
        </p:txBody>
      </p:sp>
    </p:spTree>
    <p:extLst>
      <p:ext uri="{BB962C8B-B14F-4D97-AF65-F5344CB8AC3E}">
        <p14:creationId xmlns:p14="http://schemas.microsoft.com/office/powerpoint/2010/main" val="2810850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E54F95-0EB0-4B1B-A307-D8632D4B49CA}" type="datetimeFigureOut">
              <a:rPr lang="en-GB" smtClean="0"/>
              <a:t>17/11/2022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16EF0E-DF43-479F-B571-52376DD06786}" type="slidenum">
              <a:rPr lang="en-GB" smtClean="0"/>
              <a:t>‹#›</a:t>
            </a:fld>
            <a:endParaRPr lang="en-GB"/>
          </a:p>
        </p:txBody>
      </p:sp>
    </p:spTree>
    <p:extLst>
      <p:ext uri="{BB962C8B-B14F-4D97-AF65-F5344CB8AC3E}">
        <p14:creationId xmlns:p14="http://schemas.microsoft.com/office/powerpoint/2010/main" val="32322130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5E54F95-0EB0-4B1B-A307-D8632D4B49CA}" type="datetimeFigureOut">
              <a:rPr lang="en-GB" smtClean="0"/>
              <a:t>17/11/2022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16EF0E-DF43-479F-B571-52376DD06786}" type="slidenum">
              <a:rPr lang="en-GB" smtClean="0"/>
              <a:t>‹#›</a:t>
            </a:fld>
            <a:endParaRPr lang="en-GB"/>
          </a:p>
        </p:txBody>
      </p:sp>
    </p:spTree>
    <p:extLst>
      <p:ext uri="{BB962C8B-B14F-4D97-AF65-F5344CB8AC3E}">
        <p14:creationId xmlns:p14="http://schemas.microsoft.com/office/powerpoint/2010/main" val="1799056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5E54F95-0EB0-4B1B-A307-D8632D4B49CA}" type="datetimeFigureOut">
              <a:rPr lang="en-GB" smtClean="0"/>
              <a:t>17/11/2022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16EF0E-DF43-479F-B571-52376DD06786}" type="slidenum">
              <a:rPr lang="en-GB" smtClean="0"/>
              <a:t>‹#›</a:t>
            </a:fld>
            <a:endParaRPr lang="en-GB"/>
          </a:p>
        </p:txBody>
      </p:sp>
    </p:spTree>
    <p:extLst>
      <p:ext uri="{BB962C8B-B14F-4D97-AF65-F5344CB8AC3E}">
        <p14:creationId xmlns:p14="http://schemas.microsoft.com/office/powerpoint/2010/main" val="46691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E54F95-0EB0-4B1B-A307-D8632D4B49CA}" type="datetimeFigureOut">
              <a:rPr lang="en-GB" smtClean="0"/>
              <a:t>17/11/2022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16EF0E-DF43-479F-B571-52376DD06786}" type="slidenum">
              <a:rPr lang="en-GB" smtClean="0"/>
              <a:t>‹#›</a:t>
            </a:fld>
            <a:endParaRPr lang="en-GB"/>
          </a:p>
        </p:txBody>
      </p:sp>
    </p:spTree>
    <p:extLst>
      <p:ext uri="{BB962C8B-B14F-4D97-AF65-F5344CB8AC3E}">
        <p14:creationId xmlns:p14="http://schemas.microsoft.com/office/powerpoint/2010/main" val="2180822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E5E54F95-0EB0-4B1B-A307-D8632D4B49CA}" type="datetimeFigureOut">
              <a:rPr lang="en-GB" smtClean="0"/>
              <a:t>17/11/2022</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6F16EF0E-DF43-479F-B571-52376DD06786}" type="slidenum">
              <a:rPr lang="en-GB" smtClean="0"/>
              <a:t>‹#›</a:t>
            </a:fld>
            <a:endParaRPr lang="en-GB"/>
          </a:p>
        </p:txBody>
      </p:sp>
    </p:spTree>
    <p:extLst>
      <p:ext uri="{BB962C8B-B14F-4D97-AF65-F5344CB8AC3E}">
        <p14:creationId xmlns:p14="http://schemas.microsoft.com/office/powerpoint/2010/main" val="1232356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E5E54F95-0EB0-4B1B-A307-D8632D4B49CA}" type="datetimeFigureOut">
              <a:rPr lang="en-GB" smtClean="0"/>
              <a:t>17/11/2022</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6F16EF0E-DF43-479F-B571-52376DD06786}" type="slidenum">
              <a:rPr lang="en-GB" smtClean="0"/>
              <a:t>‹#›</a:t>
            </a:fld>
            <a:endParaRPr lang="en-GB"/>
          </a:p>
        </p:txBody>
      </p:sp>
    </p:spTree>
    <p:extLst>
      <p:ext uri="{BB962C8B-B14F-4D97-AF65-F5344CB8AC3E}">
        <p14:creationId xmlns:p14="http://schemas.microsoft.com/office/powerpoint/2010/main" val="51617542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4E59D7C1-6E25-48C3-B420-ED45FFDB7D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27262" y="0"/>
            <a:ext cx="60647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6374EBE0-04D0-42B1-93D5-4FC7C9EBAD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19691" y="2054942"/>
            <a:ext cx="6072309" cy="18287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9A33682A-66E1-2AEA-F69B-BC3E90E705B2}"/>
              </a:ext>
            </a:extLst>
          </p:cNvPr>
          <p:cNvSpPr>
            <a:spLocks noGrp="1"/>
          </p:cNvSpPr>
          <p:nvPr>
            <p:ph type="ctrTitle"/>
          </p:nvPr>
        </p:nvSpPr>
        <p:spPr>
          <a:xfrm>
            <a:off x="6449950" y="2194560"/>
            <a:ext cx="5418961" cy="1739347"/>
          </a:xfrm>
        </p:spPr>
        <p:txBody>
          <a:bodyPr>
            <a:normAutofit/>
          </a:bodyPr>
          <a:lstStyle/>
          <a:p>
            <a:r>
              <a:rPr lang="en-US" sz="4200">
                <a:solidFill>
                  <a:schemeClr val="tx2"/>
                </a:solidFill>
              </a:rPr>
              <a:t>LCBB5004 Managing People </a:t>
            </a:r>
            <a:endParaRPr lang="en-GB" sz="4200">
              <a:solidFill>
                <a:schemeClr val="tx2"/>
              </a:solidFill>
            </a:endParaRPr>
          </a:p>
        </p:txBody>
      </p:sp>
      <p:sp>
        <p:nvSpPr>
          <p:cNvPr id="3" name="Subtitle 2">
            <a:extLst>
              <a:ext uri="{FF2B5EF4-FFF2-40B4-BE49-F238E27FC236}">
                <a16:creationId xmlns:a16="http://schemas.microsoft.com/office/drawing/2014/main" xmlns="" id="{F78E97D8-F89E-B1EA-177A-0847F6649941}"/>
              </a:ext>
            </a:extLst>
          </p:cNvPr>
          <p:cNvSpPr>
            <a:spLocks noGrp="1"/>
          </p:cNvSpPr>
          <p:nvPr>
            <p:ph type="subTitle" idx="1"/>
          </p:nvPr>
        </p:nvSpPr>
        <p:spPr>
          <a:xfrm>
            <a:off x="6449950" y="3996250"/>
            <a:ext cx="5418962" cy="1942434"/>
          </a:xfrm>
        </p:spPr>
        <p:txBody>
          <a:bodyPr>
            <a:normAutofit/>
          </a:bodyPr>
          <a:lstStyle/>
          <a:p>
            <a:r>
              <a:rPr lang="en-GB" smtClean="0">
                <a:solidFill>
                  <a:schemeClr val="bg2"/>
                </a:solidFill>
              </a:rPr>
              <a:t> </a:t>
            </a:r>
            <a:r>
              <a:rPr lang="en-GB" dirty="0">
                <a:solidFill>
                  <a:schemeClr val="bg2"/>
                </a:solidFill>
              </a:rPr>
              <a:t>Name: </a:t>
            </a:r>
            <a:r>
              <a:rPr lang="en-GB" dirty="0" err="1" smtClean="0">
                <a:solidFill>
                  <a:schemeClr val="bg2"/>
                </a:solidFill>
              </a:rPr>
              <a:t>Yustian</a:t>
            </a:r>
            <a:r>
              <a:rPr lang="en-GB" dirty="0" smtClean="0">
                <a:solidFill>
                  <a:schemeClr val="bg2"/>
                </a:solidFill>
              </a:rPr>
              <a:t> </a:t>
            </a:r>
            <a:r>
              <a:rPr lang="en-GB" dirty="0" err="1" smtClean="0">
                <a:solidFill>
                  <a:schemeClr val="bg2"/>
                </a:solidFill>
              </a:rPr>
              <a:t>Yuriev</a:t>
            </a:r>
            <a:r>
              <a:rPr lang="en-GB" dirty="0" smtClean="0">
                <a:solidFill>
                  <a:schemeClr val="bg2"/>
                </a:solidFill>
              </a:rPr>
              <a:t> </a:t>
            </a:r>
            <a:r>
              <a:rPr lang="en-GB" dirty="0" err="1" smtClean="0">
                <a:solidFill>
                  <a:schemeClr val="bg2"/>
                </a:solidFill>
              </a:rPr>
              <a:t>Mladenov</a:t>
            </a:r>
            <a:endParaRPr lang="en-GB" dirty="0">
              <a:solidFill>
                <a:schemeClr val="bg2"/>
              </a:solidFill>
            </a:endParaRPr>
          </a:p>
          <a:p>
            <a:r>
              <a:rPr lang="en-GB" dirty="0">
                <a:solidFill>
                  <a:schemeClr val="bg2"/>
                </a:solidFill>
              </a:rPr>
              <a:t>Student ID: </a:t>
            </a:r>
            <a:r>
              <a:rPr lang="en-GB" dirty="0" smtClean="0">
                <a:solidFill>
                  <a:schemeClr val="bg2"/>
                </a:solidFill>
              </a:rPr>
              <a:t>2111875</a:t>
            </a:r>
            <a:endParaRPr lang="en-GB" dirty="0">
              <a:solidFill>
                <a:schemeClr val="bg2"/>
              </a:solidFill>
            </a:endParaRPr>
          </a:p>
        </p:txBody>
      </p:sp>
      <p:sp>
        <p:nvSpPr>
          <p:cNvPr id="14" name="Rectangle 13">
            <a:extLst>
              <a:ext uri="{FF2B5EF4-FFF2-40B4-BE49-F238E27FC236}">
                <a16:creationId xmlns:a16="http://schemas.microsoft.com/office/drawing/2014/main" xmlns="" id="{E1EAEB6D-60FF-455D-B8CC-2AC963CE036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6125497"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solidFill>
                <a:schemeClr val="tx2"/>
              </a:solidFill>
            </a:endParaRPr>
          </a:p>
        </p:txBody>
      </p:sp>
      <p:pic>
        <p:nvPicPr>
          <p:cNvPr id="7" name="Graphic 6" descr="Users">
            <a:extLst>
              <a:ext uri="{FF2B5EF4-FFF2-40B4-BE49-F238E27FC236}">
                <a16:creationId xmlns:a16="http://schemas.microsoft.com/office/drawing/2014/main" xmlns="" id="{3B4BCA39-2A09-1E08-1FC6-2AF57201824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634275" y="982706"/>
            <a:ext cx="4851141" cy="4851141"/>
          </a:xfrm>
          <a:prstGeom prst="rect">
            <a:avLst/>
          </a:prstGeom>
        </p:spPr>
      </p:pic>
    </p:spTree>
    <p:extLst>
      <p:ext uri="{BB962C8B-B14F-4D97-AF65-F5344CB8AC3E}">
        <p14:creationId xmlns:p14="http://schemas.microsoft.com/office/powerpoint/2010/main" val="285006047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903EC245-C9B2-41DB-AC99-41DB7FC148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xmlns="" id="{DD006CB6-41D0-433B-A9A4-C3C0695FD14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540358" y="0"/>
            <a:ext cx="465164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xmlns="" id="{6B085380-27CE-4E71-AA77-81E6A03991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540358" y="2224216"/>
            <a:ext cx="4651642" cy="173818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CD7C9D74-37A0-E406-816A-C803F34C2BF5}"/>
              </a:ext>
            </a:extLst>
          </p:cNvPr>
          <p:cNvSpPr>
            <a:spLocks noGrp="1"/>
          </p:cNvSpPr>
          <p:nvPr>
            <p:ph type="title"/>
          </p:nvPr>
        </p:nvSpPr>
        <p:spPr>
          <a:xfrm>
            <a:off x="7663070" y="2338928"/>
            <a:ext cx="4134677" cy="1508760"/>
          </a:xfrm>
        </p:spPr>
        <p:txBody>
          <a:bodyPr>
            <a:normAutofit/>
          </a:bodyPr>
          <a:lstStyle/>
          <a:p>
            <a:r>
              <a:rPr lang="en-GB">
                <a:solidFill>
                  <a:schemeClr val="tx2"/>
                </a:solidFill>
              </a:rPr>
              <a:t>Introduction </a:t>
            </a:r>
          </a:p>
        </p:txBody>
      </p:sp>
      <p:graphicFrame>
        <p:nvGraphicFramePr>
          <p:cNvPr id="5" name="Content Placeholder 2">
            <a:extLst>
              <a:ext uri="{FF2B5EF4-FFF2-40B4-BE49-F238E27FC236}">
                <a16:creationId xmlns:a16="http://schemas.microsoft.com/office/drawing/2014/main" xmlns="" id="{3D0AA26C-1CAE-7D72-8E14-D55928275DFD}"/>
              </a:ext>
            </a:extLst>
          </p:cNvPr>
          <p:cNvGraphicFramePr>
            <a:graphicFrameLocks noGrp="1"/>
          </p:cNvGraphicFramePr>
          <p:nvPr>
            <p:ph idx="1"/>
            <p:extLst>
              <p:ext uri="{D42A27DB-BD31-4B8C-83A1-F6EECF244321}">
                <p14:modId xmlns:p14="http://schemas.microsoft.com/office/powerpoint/2010/main" val="2539812732"/>
              </p:ext>
            </p:extLst>
          </p:nvPr>
        </p:nvGraphicFramePr>
        <p:xfrm>
          <a:off x="965199" y="927809"/>
          <a:ext cx="5606327" cy="50113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06784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60968FA-4419-3573-6EE3-91EF0217EDEB}"/>
              </a:ext>
            </a:extLst>
          </p:cNvPr>
          <p:cNvSpPr>
            <a:spLocks noGrp="1"/>
          </p:cNvSpPr>
          <p:nvPr>
            <p:ph type="title"/>
          </p:nvPr>
        </p:nvSpPr>
        <p:spPr>
          <a:xfrm>
            <a:off x="1202919" y="284176"/>
            <a:ext cx="9784080" cy="1508760"/>
          </a:xfrm>
        </p:spPr>
        <p:txBody>
          <a:bodyPr>
            <a:normAutofit/>
          </a:bodyPr>
          <a:lstStyle/>
          <a:p>
            <a:r>
              <a:rPr lang="en-GB" dirty="0"/>
              <a:t>Organisational Background </a:t>
            </a:r>
          </a:p>
        </p:txBody>
      </p:sp>
      <p:graphicFrame>
        <p:nvGraphicFramePr>
          <p:cNvPr id="5" name="Content Placeholder 2">
            <a:extLst>
              <a:ext uri="{FF2B5EF4-FFF2-40B4-BE49-F238E27FC236}">
                <a16:creationId xmlns:a16="http://schemas.microsoft.com/office/drawing/2014/main" xmlns="" id="{2D032519-C4C8-D053-718A-A0E5EE5179C3}"/>
              </a:ext>
            </a:extLst>
          </p:cNvPr>
          <p:cNvGraphicFramePr>
            <a:graphicFrameLocks noGrp="1"/>
          </p:cNvGraphicFramePr>
          <p:nvPr>
            <p:ph idx="1"/>
            <p:extLst>
              <p:ext uri="{D42A27DB-BD31-4B8C-83A1-F6EECF244321}">
                <p14:modId xmlns:p14="http://schemas.microsoft.com/office/powerpoint/2010/main" val="1923210222"/>
              </p:ext>
            </p:extLst>
          </p:nvPr>
        </p:nvGraphicFramePr>
        <p:xfrm>
          <a:off x="1203325" y="2476595"/>
          <a:ext cx="9783763" cy="3416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55233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1BF6811-E695-9649-13D9-81FBDD42EA2A}"/>
              </a:ext>
            </a:extLst>
          </p:cNvPr>
          <p:cNvSpPr>
            <a:spLocks noGrp="1"/>
          </p:cNvSpPr>
          <p:nvPr>
            <p:ph type="title"/>
          </p:nvPr>
        </p:nvSpPr>
        <p:spPr>
          <a:xfrm>
            <a:off x="1202919" y="284176"/>
            <a:ext cx="9784080" cy="1508760"/>
          </a:xfrm>
        </p:spPr>
        <p:txBody>
          <a:bodyPr>
            <a:normAutofit/>
          </a:bodyPr>
          <a:lstStyle/>
          <a:p>
            <a:r>
              <a:rPr lang="en-GB" dirty="0"/>
              <a:t>Flexible Working </a:t>
            </a:r>
          </a:p>
        </p:txBody>
      </p:sp>
      <p:graphicFrame>
        <p:nvGraphicFramePr>
          <p:cNvPr id="5" name="Content Placeholder 2">
            <a:extLst>
              <a:ext uri="{FF2B5EF4-FFF2-40B4-BE49-F238E27FC236}">
                <a16:creationId xmlns:a16="http://schemas.microsoft.com/office/drawing/2014/main" xmlns="" id="{AA03AEB4-4446-70AF-63BA-4C71342560D3}"/>
              </a:ext>
            </a:extLst>
          </p:cNvPr>
          <p:cNvGraphicFramePr>
            <a:graphicFrameLocks noGrp="1"/>
          </p:cNvGraphicFramePr>
          <p:nvPr>
            <p:ph idx="1"/>
            <p:extLst>
              <p:ext uri="{D42A27DB-BD31-4B8C-83A1-F6EECF244321}">
                <p14:modId xmlns:p14="http://schemas.microsoft.com/office/powerpoint/2010/main" val="2320613876"/>
              </p:ext>
            </p:extLst>
          </p:nvPr>
        </p:nvGraphicFramePr>
        <p:xfrm>
          <a:off x="1203325" y="2476595"/>
          <a:ext cx="9783763" cy="3416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5284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6B64E64-889A-41BB-C540-3EBE6915BAA6}"/>
              </a:ext>
            </a:extLst>
          </p:cNvPr>
          <p:cNvSpPr>
            <a:spLocks noGrp="1"/>
          </p:cNvSpPr>
          <p:nvPr>
            <p:ph type="title"/>
          </p:nvPr>
        </p:nvSpPr>
        <p:spPr/>
        <p:txBody>
          <a:bodyPr/>
          <a:lstStyle/>
          <a:p>
            <a:r>
              <a:rPr lang="en-GB" dirty="0"/>
              <a:t>Diversity and Inclusion </a:t>
            </a:r>
          </a:p>
        </p:txBody>
      </p:sp>
      <p:graphicFrame>
        <p:nvGraphicFramePr>
          <p:cNvPr id="5" name="Content Placeholder 2">
            <a:extLst>
              <a:ext uri="{FF2B5EF4-FFF2-40B4-BE49-F238E27FC236}">
                <a16:creationId xmlns:a16="http://schemas.microsoft.com/office/drawing/2014/main" xmlns="" id="{87D041C7-BCF4-4588-86CF-54C0403C9B58}"/>
              </a:ext>
            </a:extLst>
          </p:cNvPr>
          <p:cNvGraphicFramePr>
            <a:graphicFrameLocks noGrp="1"/>
          </p:cNvGraphicFramePr>
          <p:nvPr>
            <p:ph idx="1"/>
          </p:nvPr>
        </p:nvGraphicFramePr>
        <p:xfrm>
          <a:off x="1202919" y="2011680"/>
          <a:ext cx="9784080" cy="4206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994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CF1446B-2E9D-F229-6F9B-05C9016BB563}"/>
              </a:ext>
            </a:extLst>
          </p:cNvPr>
          <p:cNvSpPr>
            <a:spLocks noGrp="1"/>
          </p:cNvSpPr>
          <p:nvPr>
            <p:ph type="title"/>
          </p:nvPr>
        </p:nvSpPr>
        <p:spPr>
          <a:xfrm>
            <a:off x="1202919" y="284176"/>
            <a:ext cx="9784080" cy="1508760"/>
          </a:xfrm>
        </p:spPr>
        <p:txBody>
          <a:bodyPr>
            <a:normAutofit/>
          </a:bodyPr>
          <a:lstStyle/>
          <a:p>
            <a:r>
              <a:rPr lang="en-US" dirty="0"/>
              <a:t>The Way Flexible Working Promote Diversity and Inclusion </a:t>
            </a:r>
            <a:endParaRPr lang="en-GB" dirty="0"/>
          </a:p>
        </p:txBody>
      </p:sp>
      <p:graphicFrame>
        <p:nvGraphicFramePr>
          <p:cNvPr id="5" name="Content Placeholder 2">
            <a:extLst>
              <a:ext uri="{FF2B5EF4-FFF2-40B4-BE49-F238E27FC236}">
                <a16:creationId xmlns:a16="http://schemas.microsoft.com/office/drawing/2014/main" xmlns="" id="{1EAB87F7-0E54-6D3E-371C-8BC464E01572}"/>
              </a:ext>
            </a:extLst>
          </p:cNvPr>
          <p:cNvGraphicFramePr>
            <a:graphicFrameLocks noGrp="1"/>
          </p:cNvGraphicFramePr>
          <p:nvPr>
            <p:ph idx="1"/>
            <p:extLst>
              <p:ext uri="{D42A27DB-BD31-4B8C-83A1-F6EECF244321}">
                <p14:modId xmlns:p14="http://schemas.microsoft.com/office/powerpoint/2010/main" val="2359355458"/>
              </p:ext>
            </p:extLst>
          </p:nvPr>
        </p:nvGraphicFramePr>
        <p:xfrm>
          <a:off x="1203325" y="2476595"/>
          <a:ext cx="9783763" cy="3416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3321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96CC367-22BF-D660-16CB-52616C5FEE10}"/>
              </a:ext>
            </a:extLst>
          </p:cNvPr>
          <p:cNvSpPr>
            <a:spLocks noGrp="1"/>
          </p:cNvSpPr>
          <p:nvPr>
            <p:ph type="title"/>
          </p:nvPr>
        </p:nvSpPr>
        <p:spPr>
          <a:xfrm>
            <a:off x="1202919" y="284176"/>
            <a:ext cx="9784080" cy="1508760"/>
          </a:xfrm>
        </p:spPr>
        <p:txBody>
          <a:bodyPr>
            <a:normAutofit/>
          </a:bodyPr>
          <a:lstStyle/>
          <a:p>
            <a:r>
              <a:rPr lang="en-GB" dirty="0"/>
              <a:t>Flexible Working Case </a:t>
            </a:r>
          </a:p>
        </p:txBody>
      </p:sp>
      <p:sp>
        <p:nvSpPr>
          <p:cNvPr id="3" name="Content Placeholder 2">
            <a:extLst>
              <a:ext uri="{FF2B5EF4-FFF2-40B4-BE49-F238E27FC236}">
                <a16:creationId xmlns:a16="http://schemas.microsoft.com/office/drawing/2014/main" xmlns="" id="{5A93191F-896E-3E01-070E-B38E44435DB7}"/>
              </a:ext>
            </a:extLst>
          </p:cNvPr>
          <p:cNvSpPr>
            <a:spLocks noGrp="1"/>
          </p:cNvSpPr>
          <p:nvPr>
            <p:ph idx="1"/>
          </p:nvPr>
        </p:nvSpPr>
        <p:spPr>
          <a:xfrm>
            <a:off x="1202920" y="2011680"/>
            <a:ext cx="4557800" cy="4206240"/>
          </a:xfrm>
        </p:spPr>
        <p:txBody>
          <a:bodyPr>
            <a:normAutofit/>
          </a:bodyPr>
          <a:lstStyle/>
          <a:p>
            <a:r>
              <a:rPr lang="en-US" sz="2000"/>
              <a:t>Sarah is the Retail Director of Tesco. </a:t>
            </a:r>
          </a:p>
          <a:p>
            <a:r>
              <a:rPr lang="en-US" sz="2000"/>
              <a:t>Remote Work System considered for Sarah as Flexible Working. </a:t>
            </a:r>
          </a:p>
          <a:p>
            <a:r>
              <a:rPr lang="en-GB" sz="2000"/>
              <a:t>Flexible Working Maximised Productivity of Sarah. </a:t>
            </a:r>
          </a:p>
          <a:p>
            <a:r>
              <a:rPr lang="en-GB" sz="2000"/>
              <a:t>The Morale of Sarah Improved. </a:t>
            </a:r>
          </a:p>
        </p:txBody>
      </p:sp>
      <p:pic>
        <p:nvPicPr>
          <p:cNvPr id="7" name="Graphic 6" descr="Recruitment Management">
            <a:extLst>
              <a:ext uri="{FF2B5EF4-FFF2-40B4-BE49-F238E27FC236}">
                <a16:creationId xmlns:a16="http://schemas.microsoft.com/office/drawing/2014/main" xmlns="" id="{998DE3FB-6B6B-74F6-B63F-1B9D85E26AF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583112" y="2121962"/>
            <a:ext cx="3768724" cy="3768724"/>
          </a:xfrm>
          <a:prstGeom prst="rect">
            <a:avLst/>
          </a:prstGeom>
        </p:spPr>
      </p:pic>
    </p:spTree>
    <p:extLst>
      <p:ext uri="{BB962C8B-B14F-4D97-AF65-F5344CB8AC3E}">
        <p14:creationId xmlns:p14="http://schemas.microsoft.com/office/powerpoint/2010/main" val="4072715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FA9F079-AFE4-91C0-05A2-6A8606E02100}"/>
              </a:ext>
            </a:extLst>
          </p:cNvPr>
          <p:cNvSpPr>
            <a:spLocks noGrp="1"/>
          </p:cNvSpPr>
          <p:nvPr>
            <p:ph type="title"/>
          </p:nvPr>
        </p:nvSpPr>
        <p:spPr/>
        <p:txBody>
          <a:bodyPr/>
          <a:lstStyle/>
          <a:p>
            <a:r>
              <a:rPr lang="en-GB" dirty="0"/>
              <a:t>Effectiveness of Flexible Working </a:t>
            </a:r>
          </a:p>
        </p:txBody>
      </p:sp>
      <p:graphicFrame>
        <p:nvGraphicFramePr>
          <p:cNvPr id="5" name="Content Placeholder 2">
            <a:extLst>
              <a:ext uri="{FF2B5EF4-FFF2-40B4-BE49-F238E27FC236}">
                <a16:creationId xmlns:a16="http://schemas.microsoft.com/office/drawing/2014/main" xmlns="" id="{F3FADA9B-3AF2-5463-5191-10E0448466DE}"/>
              </a:ext>
            </a:extLst>
          </p:cNvPr>
          <p:cNvGraphicFramePr>
            <a:graphicFrameLocks noGrp="1"/>
          </p:cNvGraphicFramePr>
          <p:nvPr>
            <p:ph idx="1"/>
          </p:nvPr>
        </p:nvGraphicFramePr>
        <p:xfrm>
          <a:off x="1202919" y="2011680"/>
          <a:ext cx="9784080" cy="4206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13464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20D1BD0-6AA8-4E7A-61D7-EF69C78BF5AC}"/>
              </a:ext>
            </a:extLst>
          </p:cNvPr>
          <p:cNvSpPr>
            <a:spLocks noGrp="1"/>
          </p:cNvSpPr>
          <p:nvPr>
            <p:ph type="title"/>
          </p:nvPr>
        </p:nvSpPr>
        <p:spPr/>
        <p:txBody>
          <a:bodyPr/>
          <a:lstStyle/>
          <a:p>
            <a:r>
              <a:rPr lang="en-GB" dirty="0"/>
              <a:t>Role of HRM </a:t>
            </a:r>
          </a:p>
        </p:txBody>
      </p:sp>
      <p:graphicFrame>
        <p:nvGraphicFramePr>
          <p:cNvPr id="5" name="Content Placeholder 2">
            <a:extLst>
              <a:ext uri="{FF2B5EF4-FFF2-40B4-BE49-F238E27FC236}">
                <a16:creationId xmlns:a16="http://schemas.microsoft.com/office/drawing/2014/main" xmlns="" id="{13479CBA-4E06-AA79-AFCC-4A029CB45117}"/>
              </a:ext>
            </a:extLst>
          </p:cNvPr>
          <p:cNvGraphicFramePr>
            <a:graphicFrameLocks noGrp="1"/>
          </p:cNvGraphicFramePr>
          <p:nvPr>
            <p:ph idx="1"/>
            <p:extLst>
              <p:ext uri="{D42A27DB-BD31-4B8C-83A1-F6EECF244321}">
                <p14:modId xmlns:p14="http://schemas.microsoft.com/office/powerpoint/2010/main" val="1617558429"/>
              </p:ext>
            </p:extLst>
          </p:nvPr>
        </p:nvGraphicFramePr>
        <p:xfrm>
          <a:off x="1202919" y="2011680"/>
          <a:ext cx="9784080" cy="4206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58142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D5F2172-3A0D-982B-3071-265B3DE9B9B1}"/>
              </a:ext>
            </a:extLst>
          </p:cNvPr>
          <p:cNvSpPr>
            <a:spLocks noGrp="1"/>
          </p:cNvSpPr>
          <p:nvPr>
            <p:ph type="title"/>
          </p:nvPr>
        </p:nvSpPr>
        <p:spPr>
          <a:xfrm>
            <a:off x="1202919" y="284176"/>
            <a:ext cx="9784080" cy="1508760"/>
          </a:xfrm>
        </p:spPr>
        <p:txBody>
          <a:bodyPr>
            <a:normAutofit/>
          </a:bodyPr>
          <a:lstStyle/>
          <a:p>
            <a:r>
              <a:rPr lang="en-GB" dirty="0"/>
              <a:t>Conclusion </a:t>
            </a:r>
          </a:p>
        </p:txBody>
      </p:sp>
      <p:graphicFrame>
        <p:nvGraphicFramePr>
          <p:cNvPr id="5" name="Content Placeholder 2">
            <a:extLst>
              <a:ext uri="{FF2B5EF4-FFF2-40B4-BE49-F238E27FC236}">
                <a16:creationId xmlns:a16="http://schemas.microsoft.com/office/drawing/2014/main" xmlns="" id="{7E3B191B-1D20-C39A-A8E7-4E49640E0811}"/>
              </a:ext>
            </a:extLst>
          </p:cNvPr>
          <p:cNvGraphicFramePr>
            <a:graphicFrameLocks noGrp="1"/>
          </p:cNvGraphicFramePr>
          <p:nvPr>
            <p:ph idx="1"/>
            <p:extLst>
              <p:ext uri="{D42A27DB-BD31-4B8C-83A1-F6EECF244321}">
                <p14:modId xmlns:p14="http://schemas.microsoft.com/office/powerpoint/2010/main" val="687806792"/>
              </p:ext>
            </p:extLst>
          </p:nvPr>
        </p:nvGraphicFramePr>
        <p:xfrm>
          <a:off x="1203325" y="2476595"/>
          <a:ext cx="9783763" cy="3416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1906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6B93B81-5ED7-4387-828F-605FD3B1B0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292DDA24-3ABC-01D6-CBF9-54D032B1A6D3}"/>
              </a:ext>
            </a:extLst>
          </p:cNvPr>
          <p:cNvSpPr>
            <a:spLocks noGrp="1"/>
          </p:cNvSpPr>
          <p:nvPr>
            <p:ph type="title"/>
          </p:nvPr>
        </p:nvSpPr>
        <p:spPr>
          <a:xfrm>
            <a:off x="886659" y="643467"/>
            <a:ext cx="10343532" cy="1149468"/>
          </a:xfrm>
        </p:spPr>
        <p:txBody>
          <a:bodyPr anchor="ctr">
            <a:normAutofit/>
          </a:bodyPr>
          <a:lstStyle/>
          <a:p>
            <a:r>
              <a:rPr lang="en-GB" sz="4800">
                <a:solidFill>
                  <a:schemeClr val="tx1"/>
                </a:solidFill>
              </a:rPr>
              <a:t>References </a:t>
            </a:r>
          </a:p>
        </p:txBody>
      </p:sp>
      <p:sp>
        <p:nvSpPr>
          <p:cNvPr id="3" name="Content Placeholder 2">
            <a:extLst>
              <a:ext uri="{FF2B5EF4-FFF2-40B4-BE49-F238E27FC236}">
                <a16:creationId xmlns:a16="http://schemas.microsoft.com/office/drawing/2014/main" xmlns="" id="{92778612-7985-FBE6-0819-1CAE701CDC30}"/>
              </a:ext>
            </a:extLst>
          </p:cNvPr>
          <p:cNvSpPr>
            <a:spLocks noGrp="1"/>
          </p:cNvSpPr>
          <p:nvPr>
            <p:ph idx="1"/>
          </p:nvPr>
        </p:nvSpPr>
        <p:spPr>
          <a:xfrm>
            <a:off x="886659" y="1925619"/>
            <a:ext cx="8118691" cy="4206240"/>
          </a:xfrm>
        </p:spPr>
        <p:txBody>
          <a:bodyPr anchor="t">
            <a:normAutofit/>
          </a:bodyPr>
          <a:lstStyle/>
          <a:p>
            <a:r>
              <a:rPr lang="en-US" sz="1700"/>
              <a:t>Cheese, P., 2020. A flexible working future–the opportunities and challenges. Flexible Work, pp.9-32.</a:t>
            </a:r>
          </a:p>
          <a:p>
            <a:r>
              <a:rPr lang="en-US" sz="1700"/>
              <a:t>De Menezes, L.M. and Kelliher, C., 2011. Flexible working and performance: A systematic review of the evidence for a business case. International Journal of Management Reviews, 13(4), pp.452-474.</a:t>
            </a:r>
          </a:p>
          <a:p>
            <a:r>
              <a:rPr lang="en-US" sz="1700"/>
              <a:t>Holvino, E., Ferdman, B.M. and Merrill-Sands, D., 2004. Creating and sustaining diversity and inclusion in organizations: Strategies and approaches.</a:t>
            </a:r>
          </a:p>
          <a:p>
            <a:r>
              <a:rPr lang="en-US" sz="1700"/>
              <a:t>Kattenbach, R., Demerouti, E. and Nachreiner, F., 2010. Flexible working times: effects on employees' exhaustion, work‐nonwork conflict and job performance. Career Development International.</a:t>
            </a:r>
          </a:p>
          <a:p>
            <a:r>
              <a:rPr lang="en-US" sz="1700"/>
              <a:t>Wood, S., Wrigley, N. and Coe, N.M., 2017. Capital discipline and financial market relations in retail globalization: insights from the case of Tesco plc. Journal of Economic Geography, 17(1), pp.31-57.</a:t>
            </a:r>
          </a:p>
          <a:p>
            <a:endParaRPr lang="en-GB" sz="1700"/>
          </a:p>
        </p:txBody>
      </p:sp>
      <p:sp>
        <p:nvSpPr>
          <p:cNvPr id="10" name="Rectangle 9">
            <a:extLst>
              <a:ext uri="{FF2B5EF4-FFF2-40B4-BE49-F238E27FC236}">
                <a16:creationId xmlns:a16="http://schemas.microsoft.com/office/drawing/2014/main" xmlns="" id="{61951AA0-DD9C-4514-A46F-ABF18C50E5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375400"/>
            <a:ext cx="12195668" cy="4826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816770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0</TotalTime>
  <Words>1173</Words>
  <Application>Microsoft Office PowerPoint</Application>
  <PresentationFormat>Custom</PresentationFormat>
  <Paragraphs>74</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Banded</vt:lpstr>
      <vt:lpstr>LCBB5004 Managing People </vt:lpstr>
      <vt:lpstr>Introduction </vt:lpstr>
      <vt:lpstr>Organisational Background </vt:lpstr>
      <vt:lpstr>Flexible Working </vt:lpstr>
      <vt:lpstr>Diversity and Inclusion </vt:lpstr>
      <vt:lpstr>The Way Flexible Working Promote Diversity and Inclusion </vt:lpstr>
      <vt:lpstr>Flexible Working Case </vt:lpstr>
      <vt:lpstr>Effectiveness of Flexible Working </vt:lpstr>
      <vt:lpstr>Role of HRM </vt:lpstr>
      <vt:lpstr>Conclusion </vt:lpstr>
      <vt:lpstr>References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2022-11-10T19:46:09Z</dcterms:created>
  <dcterms:modified xsi:type="dcterms:W3CDTF">2022-11-17T09:14:03Z</dcterms:modified>
</cp:coreProperties>
</file>