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8" r:id="rId1"/>
  </p:sldMasterIdLst>
  <p:notesMasterIdLst>
    <p:notesMasterId r:id="rId2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8" r:id="rId18"/>
    <p:sldId id="273" r:id="rId19"/>
    <p:sldId id="274" r:id="rId20"/>
    <p:sldId id="275" r:id="rId21"/>
    <p:sldId id="276" r:id="rId22"/>
    <p:sldId id="277" r:id="rId23"/>
    <p:sldId id="280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191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</p:spPr>
        <p:txBody>
          <a:bodyPr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472518" cy="498317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43956" cy="79690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257676" cy="4983179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67266" y="1142984"/>
            <a:ext cx="4233890" cy="498317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472518" cy="797226"/>
          </a:xfrm>
        </p:spPr>
        <p:txBody>
          <a:bodyPr anchor="ctr">
            <a:normAutofit/>
          </a:bodyPr>
          <a:lstStyle>
            <a:lvl1pPr algn="l">
              <a:defRPr sz="4000"/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796908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142984"/>
            <a:ext cx="8543956" cy="498317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 smtClean="0"/>
              <a:t>Click to edit Master text styles</a:t>
            </a:r>
          </a:p>
          <a:p>
            <a:pPr lvl="1" eaLnBrk="1" latinLnBrk="0" hangingPunct="1"/>
            <a:r>
              <a:rPr kumimoji="0" lang="en-US" dirty="0" smtClean="0"/>
              <a:t>Second level</a:t>
            </a:r>
          </a:p>
          <a:p>
            <a:pPr lvl="2" eaLnBrk="1" latinLnBrk="0" hangingPunct="1"/>
            <a:r>
              <a:rPr kumimoji="0" lang="en-US" dirty="0" smtClean="0"/>
              <a:t>Third level</a:t>
            </a:r>
          </a:p>
          <a:p>
            <a:pPr lvl="3" eaLnBrk="1" latinLnBrk="0" hangingPunct="1"/>
            <a:r>
              <a:rPr kumimoji="0" lang="en-US" dirty="0" smtClean="0"/>
              <a:t>Fourth level</a:t>
            </a:r>
          </a:p>
          <a:p>
            <a:pPr lvl="4" eaLnBrk="1" latinLnBrk="0" hangingPunct="1"/>
            <a:r>
              <a:rPr kumimoji="0" lang="en-US" dirty="0" smtClean="0"/>
              <a:t>Fifth level</a:t>
            </a:r>
            <a:endParaRPr kumimoji="0"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mproving-visualisation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Research &amp; Development Methods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M5X00616</a:t>
            </a:r>
            <a:endParaRPr lang="en-GB" dirty="0" smtClean="0"/>
          </a:p>
          <a:p>
            <a:r>
              <a:rPr lang="en-GB" smtClean="0"/>
              <a:t>Presenting </a:t>
            </a:r>
            <a:r>
              <a:rPr lang="en-GB" dirty="0" smtClean="0"/>
              <a:t>Data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2D Histogram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1026" name="Picture 2" descr="2D histogra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643050"/>
            <a:ext cx="6000792" cy="48006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 to back histogram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2226" name="Picture 2" descr="Back to Back Histogra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357298"/>
            <a:ext cx="6429420" cy="50149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 chart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3250" name="Picture 2" descr="Screenshot for 'Bar chart'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714488"/>
            <a:ext cx="6572296" cy="46764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Bar line chart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4274" name="Picture 2" descr="Bar line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285860"/>
            <a:ext cx="6357982" cy="51181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Bubble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55298" name="Picture 2" descr="Bubble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361804"/>
            <a:ext cx="7000924" cy="50056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Circular connection graph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56322" name="Picture 2" descr="Circular connection grap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508130"/>
            <a:ext cx="6143668" cy="48688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bubble and pie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57346" name="Picture 2" descr="Compound bubble and pie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571612"/>
            <a:ext cx="5643602" cy="45713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Doughnut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8370" name="Picture 2" descr="Doughnut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87774"/>
            <a:ext cx="7429552" cy="47177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Gap analysis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9394" name="Picture 2" descr="Gap analysi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77031"/>
            <a:ext cx="7715304" cy="49570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Line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60418" name="Picture 2" descr="Line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428736"/>
            <a:ext cx="7429552" cy="47549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statements from survey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1442" name="Picture 2" descr="Measuring statements from surve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54278"/>
            <a:ext cx="7500990" cy="49131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Opinion ranking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62466" name="Picture 2" descr="Opinion rank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06070"/>
            <a:ext cx="7858180" cy="51471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Pictorial illustration of data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63490" name="Picture 2" descr="Pictorial illustration of d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253000"/>
            <a:ext cx="7572428" cy="30857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Pictorial stacked percentage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4514" name="Picture 2" descr="Pictorial stacked percentage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46314"/>
            <a:ext cx="7215238" cy="4473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Rank comparison diagram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65538" name="Picture 2" descr="Rank comparison diagra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1357298"/>
            <a:ext cx="5572164" cy="48756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Ranking comparison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71682" name="Picture 2" descr="Visualising survey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1233506"/>
            <a:ext cx="5214974" cy="49672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Spider chart / Radar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66562" name="Picture 2" descr="Spider chart/Radar 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1180172"/>
            <a:ext cx="6786610" cy="48015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Stacked line graph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67586" name="Picture 2" descr="Stacked line grap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192020"/>
            <a:ext cx="7429552" cy="48849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Traffic light chart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68610" name="Picture 2" descr="Traffic light wallch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192380"/>
            <a:ext cx="8072494" cy="46416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Univariate</a:t>
            </a:r>
            <a:r>
              <a:rPr lang="en-GB" dirty="0" smtClean="0"/>
              <a:t> graph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21</a:t>
            </a:fld>
            <a:endParaRPr lang="en-GB"/>
          </a:p>
        </p:txBody>
      </p:sp>
      <p:pic>
        <p:nvPicPr>
          <p:cNvPr id="69634" name="Picture 2" descr="Univariate graph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857364"/>
            <a:ext cx="8143932" cy="3053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Venn diagram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 smtClean="0"/>
              <a:t>Dr Nik Whitehead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70658" name="Picture 2" descr="Venn Diagra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1074791"/>
            <a:ext cx="3929090" cy="50212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Reflective writing</a:t>
            </a:r>
          </a:p>
          <a:p>
            <a:endParaRPr lang="en-GB" dirty="0" smtClean="0"/>
          </a:p>
          <a:p>
            <a:r>
              <a:rPr lang="en-GB" dirty="0" smtClean="0"/>
              <a:t>Homework: Have a look at more of the visualisations at </a:t>
            </a:r>
            <a:r>
              <a:rPr lang="en-GB" dirty="0" smtClean="0">
                <a:hlinkClick r:id="rId2"/>
              </a:rPr>
              <a:t>http://www.improving-visualisation.org/</a:t>
            </a:r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13330</TotalTime>
  <Words>177</Words>
  <Application>Microsoft Office PowerPoint</Application>
  <PresentationFormat>On-screen Show (4:3)</PresentationFormat>
  <Paragraphs>73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Technic</vt:lpstr>
      <vt:lpstr>Research &amp; Development Methods</vt:lpstr>
      <vt:lpstr>2D Histogram</vt:lpstr>
      <vt:lpstr>Back to back histogram</vt:lpstr>
      <vt:lpstr>Bar chart</vt:lpstr>
      <vt:lpstr>Bar line chart</vt:lpstr>
      <vt:lpstr>Bubble chart</vt:lpstr>
      <vt:lpstr>Circular connection graph</vt:lpstr>
      <vt:lpstr>Compound bubble and pie chart</vt:lpstr>
      <vt:lpstr>Doughnut chart</vt:lpstr>
      <vt:lpstr>Gap analysis</vt:lpstr>
      <vt:lpstr>Line chart</vt:lpstr>
      <vt:lpstr>Measuring statements from survey</vt:lpstr>
      <vt:lpstr>Opinion ranking</vt:lpstr>
      <vt:lpstr>Pictorial illustration of data</vt:lpstr>
      <vt:lpstr>Pictorial stacked percentage chart</vt:lpstr>
      <vt:lpstr>Rank comparison diagram</vt:lpstr>
      <vt:lpstr>Ranking comparison</vt:lpstr>
      <vt:lpstr>Spider chart / Radar chart</vt:lpstr>
      <vt:lpstr>Stacked line graph</vt:lpstr>
      <vt:lpstr>Traffic light chart</vt:lpstr>
      <vt:lpstr>Univariate graph</vt:lpstr>
      <vt:lpstr>Venn diagram</vt:lpstr>
      <vt:lpstr>Looking ahead</vt:lpstr>
    </vt:vector>
  </TitlesOfParts>
  <Company>University of Akureyri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Rees, John</cp:lastModifiedBy>
  <cp:revision>1144</cp:revision>
  <dcterms:created xsi:type="dcterms:W3CDTF">2006-01-28T12:00:35Z</dcterms:created>
  <dcterms:modified xsi:type="dcterms:W3CDTF">2015-09-29T13:16:17Z</dcterms:modified>
</cp:coreProperties>
</file>