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72" r:id="rId5"/>
    <p:sldId id="273" r:id="rId6"/>
    <p:sldId id="259" r:id="rId7"/>
    <p:sldId id="260" r:id="rId8"/>
    <p:sldId id="274" r:id="rId9"/>
    <p:sldId id="275" r:id="rId10"/>
    <p:sldId id="261" r:id="rId11"/>
    <p:sldId id="262" r:id="rId12"/>
    <p:sldId id="265" r:id="rId13"/>
    <p:sldId id="266" r:id="rId14"/>
    <p:sldId id="267" r:id="rId15"/>
    <p:sldId id="268" r:id="rId16"/>
    <p:sldId id="269" r:id="rId17"/>
    <p:sldId id="270" r:id="rId18"/>
    <p:sldId id="271"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C20EE4-B42E-1FC2-2DCB-D2B235F6C438}" v="12" dt="2025-10-05T09:52:28.059"/>
    <p1510:client id="{B91FCC64-9DAA-4CF3-89A4-B61E2474D31E}" v="26" dt="2025-10-05T09:55:46.6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rmenaz Bibi (2232147)" userId="fdeacb0f-520e-42b2-a4df-3abfd61e7c93" providerId="ADAL" clId="{B271943C-F025-44F0-9C50-7B57BB670704}"/>
    <pc:docChg chg="undo custSel modSld">
      <pc:chgData name="Sirmenaz Bibi (2232147)" userId="fdeacb0f-520e-42b2-a4df-3abfd61e7c93" providerId="ADAL" clId="{B271943C-F025-44F0-9C50-7B57BB670704}" dt="2025-09-21T20:00:46.502" v="24" actId="27636"/>
      <pc:docMkLst>
        <pc:docMk/>
      </pc:docMkLst>
      <pc:sldChg chg="modSp">
        <pc:chgData name="Sirmenaz Bibi (2232147)" userId="fdeacb0f-520e-42b2-a4df-3abfd61e7c93" providerId="ADAL" clId="{B271943C-F025-44F0-9C50-7B57BB670704}" dt="2025-09-21T19:21:54.561" v="3" actId="22"/>
        <pc:sldMkLst>
          <pc:docMk/>
          <pc:sldMk cId="794546631" sldId="257"/>
        </pc:sldMkLst>
        <pc:spChg chg="mod">
          <ac:chgData name="Sirmenaz Bibi (2232147)" userId="fdeacb0f-520e-42b2-a4df-3abfd61e7c93" providerId="ADAL" clId="{B271943C-F025-44F0-9C50-7B57BB670704}" dt="2025-09-21T19:21:54.561" v="3" actId="22"/>
          <ac:spMkLst>
            <pc:docMk/>
            <pc:sldMk cId="794546631" sldId="257"/>
            <ac:spMk id="3" creationId="{B1DC0AF9-F00D-FE57-94BF-2E79466DC230}"/>
          </ac:spMkLst>
        </pc:spChg>
      </pc:sldChg>
      <pc:sldChg chg="addSp delSp modSp">
        <pc:chgData name="Sirmenaz Bibi (2232147)" userId="fdeacb0f-520e-42b2-a4df-3abfd61e7c93" providerId="ADAL" clId="{B271943C-F025-44F0-9C50-7B57BB670704}" dt="2025-09-21T19:30:37.569" v="6" actId="22"/>
        <pc:sldMkLst>
          <pc:docMk/>
          <pc:sldMk cId="3781021388" sldId="258"/>
        </pc:sldMkLst>
        <pc:spChg chg="mod">
          <ac:chgData name="Sirmenaz Bibi (2232147)" userId="fdeacb0f-520e-42b2-a4df-3abfd61e7c93" providerId="ADAL" clId="{B271943C-F025-44F0-9C50-7B57BB670704}" dt="2025-09-21T19:25:28.684" v="4" actId="22"/>
          <ac:spMkLst>
            <pc:docMk/>
            <pc:sldMk cId="3781021388" sldId="258"/>
            <ac:spMk id="3" creationId="{C0D80E92-4426-1AC3-2804-12FF0FB8F0C5}"/>
          </ac:spMkLst>
        </pc:spChg>
      </pc:sldChg>
      <pc:sldChg chg="modSp">
        <pc:chgData name="Sirmenaz Bibi (2232147)" userId="fdeacb0f-520e-42b2-a4df-3abfd61e7c93" providerId="ADAL" clId="{B271943C-F025-44F0-9C50-7B57BB670704}" dt="2025-09-21T19:32:53.417" v="8" actId="22"/>
        <pc:sldMkLst>
          <pc:docMk/>
          <pc:sldMk cId="3299970256" sldId="259"/>
        </pc:sldMkLst>
        <pc:spChg chg="mod">
          <ac:chgData name="Sirmenaz Bibi (2232147)" userId="fdeacb0f-520e-42b2-a4df-3abfd61e7c93" providerId="ADAL" clId="{B271943C-F025-44F0-9C50-7B57BB670704}" dt="2025-09-21T19:32:53.417" v="8" actId="22"/>
          <ac:spMkLst>
            <pc:docMk/>
            <pc:sldMk cId="3299970256" sldId="259"/>
            <ac:spMk id="3" creationId="{373B48D4-5013-89CF-F365-867E528E3C57}"/>
          </ac:spMkLst>
        </pc:spChg>
      </pc:sldChg>
      <pc:sldChg chg="modSp">
        <pc:chgData name="Sirmenaz Bibi (2232147)" userId="fdeacb0f-520e-42b2-a4df-3abfd61e7c93" providerId="ADAL" clId="{B271943C-F025-44F0-9C50-7B57BB670704}" dt="2025-09-21T19:42:07.974" v="11" actId="22"/>
        <pc:sldMkLst>
          <pc:docMk/>
          <pc:sldMk cId="2238489713" sldId="260"/>
        </pc:sldMkLst>
        <pc:spChg chg="mod">
          <ac:chgData name="Sirmenaz Bibi (2232147)" userId="fdeacb0f-520e-42b2-a4df-3abfd61e7c93" providerId="ADAL" clId="{B271943C-F025-44F0-9C50-7B57BB670704}" dt="2025-09-21T19:42:07.974" v="11" actId="22"/>
          <ac:spMkLst>
            <pc:docMk/>
            <pc:sldMk cId="2238489713" sldId="260"/>
            <ac:spMk id="3" creationId="{89155DD7-A7EA-627D-DA16-B54E0FD297F9}"/>
          </ac:spMkLst>
        </pc:spChg>
      </pc:sldChg>
      <pc:sldChg chg="modSp">
        <pc:chgData name="Sirmenaz Bibi (2232147)" userId="fdeacb0f-520e-42b2-a4df-3abfd61e7c93" providerId="ADAL" clId="{B271943C-F025-44F0-9C50-7B57BB670704}" dt="2025-09-21T19:50:41.860" v="17" actId="22"/>
        <pc:sldMkLst>
          <pc:docMk/>
          <pc:sldMk cId="2804067263" sldId="261"/>
        </pc:sldMkLst>
        <pc:spChg chg="mod">
          <ac:chgData name="Sirmenaz Bibi (2232147)" userId="fdeacb0f-520e-42b2-a4df-3abfd61e7c93" providerId="ADAL" clId="{B271943C-F025-44F0-9C50-7B57BB670704}" dt="2025-09-21T19:50:39.298" v="16" actId="22"/>
          <ac:spMkLst>
            <pc:docMk/>
            <pc:sldMk cId="2804067263" sldId="261"/>
            <ac:spMk id="2" creationId="{7EC6CB10-8009-D125-C362-3776A8BE5D02}"/>
          </ac:spMkLst>
        </pc:spChg>
        <pc:spChg chg="mod">
          <ac:chgData name="Sirmenaz Bibi (2232147)" userId="fdeacb0f-520e-42b2-a4df-3abfd61e7c93" providerId="ADAL" clId="{B271943C-F025-44F0-9C50-7B57BB670704}" dt="2025-09-21T19:50:41.860" v="17" actId="22"/>
          <ac:spMkLst>
            <pc:docMk/>
            <pc:sldMk cId="2804067263" sldId="261"/>
            <ac:spMk id="3" creationId="{F0DF933D-74BA-ED38-4128-AD0B4DCCBD23}"/>
          </ac:spMkLst>
        </pc:spChg>
      </pc:sldChg>
      <pc:sldChg chg="modSp">
        <pc:chgData name="Sirmenaz Bibi (2232147)" userId="fdeacb0f-520e-42b2-a4df-3abfd61e7c93" providerId="ADAL" clId="{B271943C-F025-44F0-9C50-7B57BB670704}" dt="2025-09-21T19:52:07.213" v="18" actId="22"/>
        <pc:sldMkLst>
          <pc:docMk/>
          <pc:sldMk cId="3632532241" sldId="262"/>
        </pc:sldMkLst>
        <pc:spChg chg="mod">
          <ac:chgData name="Sirmenaz Bibi (2232147)" userId="fdeacb0f-520e-42b2-a4df-3abfd61e7c93" providerId="ADAL" clId="{B271943C-F025-44F0-9C50-7B57BB670704}" dt="2025-09-21T19:52:07.213" v="18" actId="22"/>
          <ac:spMkLst>
            <pc:docMk/>
            <pc:sldMk cId="3632532241" sldId="262"/>
            <ac:spMk id="3" creationId="{73A25D91-34AF-58EB-F78A-D9B685D4DB36}"/>
          </ac:spMkLst>
        </pc:spChg>
      </pc:sldChg>
      <pc:sldChg chg="modSp">
        <pc:chgData name="Sirmenaz Bibi (2232147)" userId="fdeacb0f-520e-42b2-a4df-3abfd61e7c93" providerId="ADAL" clId="{B271943C-F025-44F0-9C50-7B57BB670704}" dt="2025-09-21T19:37:40.800" v="9" actId="22"/>
        <pc:sldMkLst>
          <pc:docMk/>
          <pc:sldMk cId="3430112323" sldId="272"/>
        </pc:sldMkLst>
        <pc:spChg chg="mod">
          <ac:chgData name="Sirmenaz Bibi (2232147)" userId="fdeacb0f-520e-42b2-a4df-3abfd61e7c93" providerId="ADAL" clId="{B271943C-F025-44F0-9C50-7B57BB670704}" dt="2025-09-21T19:37:40.800" v="9" actId="22"/>
          <ac:spMkLst>
            <pc:docMk/>
            <pc:sldMk cId="3430112323" sldId="272"/>
            <ac:spMk id="3" creationId="{23912E27-0F75-97C2-EBD8-8786858A905A}"/>
          </ac:spMkLst>
        </pc:spChg>
      </pc:sldChg>
      <pc:sldChg chg="modSp">
        <pc:chgData name="Sirmenaz Bibi (2232147)" userId="fdeacb0f-520e-42b2-a4df-3abfd61e7c93" providerId="ADAL" clId="{B271943C-F025-44F0-9C50-7B57BB670704}" dt="2025-09-21T19:40:04.404" v="10" actId="22"/>
        <pc:sldMkLst>
          <pc:docMk/>
          <pc:sldMk cId="3561612094" sldId="273"/>
        </pc:sldMkLst>
        <pc:spChg chg="mod">
          <ac:chgData name="Sirmenaz Bibi (2232147)" userId="fdeacb0f-520e-42b2-a4df-3abfd61e7c93" providerId="ADAL" clId="{B271943C-F025-44F0-9C50-7B57BB670704}" dt="2025-09-21T19:40:04.404" v="10" actId="22"/>
          <ac:spMkLst>
            <pc:docMk/>
            <pc:sldMk cId="3561612094" sldId="273"/>
            <ac:spMk id="3" creationId="{60DA30F7-605C-116B-2208-15A1D663C503}"/>
          </ac:spMkLst>
        </pc:spChg>
      </pc:sldChg>
      <pc:sldChg chg="modSp">
        <pc:chgData name="Sirmenaz Bibi (2232147)" userId="fdeacb0f-520e-42b2-a4df-3abfd61e7c93" providerId="ADAL" clId="{B271943C-F025-44F0-9C50-7B57BB670704}" dt="2025-09-21T19:46:43.337" v="12" actId="22"/>
        <pc:sldMkLst>
          <pc:docMk/>
          <pc:sldMk cId="1772657842" sldId="274"/>
        </pc:sldMkLst>
        <pc:spChg chg="mod">
          <ac:chgData name="Sirmenaz Bibi (2232147)" userId="fdeacb0f-520e-42b2-a4df-3abfd61e7c93" providerId="ADAL" clId="{B271943C-F025-44F0-9C50-7B57BB670704}" dt="2025-09-21T19:46:43.337" v="12" actId="22"/>
          <ac:spMkLst>
            <pc:docMk/>
            <pc:sldMk cId="1772657842" sldId="274"/>
            <ac:spMk id="3" creationId="{847BD49B-5EAB-413B-7578-CF400698B041}"/>
          </ac:spMkLst>
        </pc:spChg>
      </pc:sldChg>
      <pc:sldChg chg="modSp">
        <pc:chgData name="Sirmenaz Bibi (2232147)" userId="fdeacb0f-520e-42b2-a4df-3abfd61e7c93" providerId="ADAL" clId="{B271943C-F025-44F0-9C50-7B57BB670704}" dt="2025-09-21T19:49:11.680" v="13" actId="22"/>
        <pc:sldMkLst>
          <pc:docMk/>
          <pc:sldMk cId="3149078202" sldId="275"/>
        </pc:sldMkLst>
        <pc:spChg chg="mod">
          <ac:chgData name="Sirmenaz Bibi (2232147)" userId="fdeacb0f-520e-42b2-a4df-3abfd61e7c93" providerId="ADAL" clId="{B271943C-F025-44F0-9C50-7B57BB670704}" dt="2025-09-21T19:49:11.680" v="13" actId="22"/>
          <ac:spMkLst>
            <pc:docMk/>
            <pc:sldMk cId="3149078202" sldId="275"/>
            <ac:spMk id="3" creationId="{E2A4D726-08C6-A675-BF17-55A6CA58D22D}"/>
          </ac:spMkLst>
        </pc:spChg>
      </pc:sldChg>
    </pc:docChg>
  </pc:docChgLst>
  <pc:docChgLst>
    <pc:chgData name="Sirmenaz Bibi (2232147)" userId="S::2232147@student.uwtsd.ac.uk::fdeacb0f-520e-42b2-a4df-3abfd61e7c93" providerId="AD" clId="Web-{18C20EE4-B42E-1FC2-2DCB-D2B235F6C438}"/>
    <pc:docChg chg="modSld">
      <pc:chgData name="Sirmenaz Bibi (2232147)" userId="S::2232147@student.uwtsd.ac.uk::fdeacb0f-520e-42b2-a4df-3abfd61e7c93" providerId="AD" clId="Web-{18C20EE4-B42E-1FC2-2DCB-D2B235F6C438}" dt="2025-10-05T09:52:28.059" v="11" actId="20577"/>
      <pc:docMkLst>
        <pc:docMk/>
      </pc:docMkLst>
      <pc:sldChg chg="modSp">
        <pc:chgData name="Sirmenaz Bibi (2232147)" userId="S::2232147@student.uwtsd.ac.uk::fdeacb0f-520e-42b2-a4df-3abfd61e7c93" providerId="AD" clId="Web-{18C20EE4-B42E-1FC2-2DCB-D2B235F6C438}" dt="2025-10-05T09:51:32.445" v="5" actId="20577"/>
        <pc:sldMkLst>
          <pc:docMk/>
          <pc:sldMk cId="109857222" sldId="256"/>
        </pc:sldMkLst>
        <pc:spChg chg="mod">
          <ac:chgData name="Sirmenaz Bibi (2232147)" userId="S::2232147@student.uwtsd.ac.uk::fdeacb0f-520e-42b2-a4df-3abfd61e7c93" providerId="AD" clId="Web-{18C20EE4-B42E-1FC2-2DCB-D2B235F6C438}" dt="2025-10-05T09:51:32.445" v="5" actId="20577"/>
          <ac:spMkLst>
            <pc:docMk/>
            <pc:sldMk cId="109857222" sldId="256"/>
            <ac:spMk id="2" creationId="{00000000-0000-0000-0000-000000000000}"/>
          </ac:spMkLst>
        </pc:spChg>
      </pc:sldChg>
      <pc:sldChg chg="modSp">
        <pc:chgData name="Sirmenaz Bibi (2232147)" userId="S::2232147@student.uwtsd.ac.uk::fdeacb0f-520e-42b2-a4df-3abfd61e7c93" providerId="AD" clId="Web-{18C20EE4-B42E-1FC2-2DCB-D2B235F6C438}" dt="2025-10-05T09:52:04.170" v="8" actId="20577"/>
        <pc:sldMkLst>
          <pc:docMk/>
          <pc:sldMk cId="3430112323" sldId="272"/>
        </pc:sldMkLst>
        <pc:spChg chg="mod">
          <ac:chgData name="Sirmenaz Bibi (2232147)" userId="S::2232147@student.uwtsd.ac.uk::fdeacb0f-520e-42b2-a4df-3abfd61e7c93" providerId="AD" clId="Web-{18C20EE4-B42E-1FC2-2DCB-D2B235F6C438}" dt="2025-10-05T09:52:04.170" v="8" actId="20577"/>
          <ac:spMkLst>
            <pc:docMk/>
            <pc:sldMk cId="3430112323" sldId="272"/>
            <ac:spMk id="3" creationId="{23912E27-0F75-97C2-EBD8-8786858A905A}"/>
          </ac:spMkLst>
        </pc:spChg>
      </pc:sldChg>
      <pc:sldChg chg="modSp">
        <pc:chgData name="Sirmenaz Bibi (2232147)" userId="S::2232147@student.uwtsd.ac.uk::fdeacb0f-520e-42b2-a4df-3abfd61e7c93" providerId="AD" clId="Web-{18C20EE4-B42E-1FC2-2DCB-D2B235F6C438}" dt="2025-10-05T09:52:28.059" v="11" actId="20577"/>
        <pc:sldMkLst>
          <pc:docMk/>
          <pc:sldMk cId="1772657842" sldId="274"/>
        </pc:sldMkLst>
        <pc:spChg chg="mod">
          <ac:chgData name="Sirmenaz Bibi (2232147)" userId="S::2232147@student.uwtsd.ac.uk::fdeacb0f-520e-42b2-a4df-3abfd61e7c93" providerId="AD" clId="Web-{18C20EE4-B42E-1FC2-2DCB-D2B235F6C438}" dt="2025-10-05T09:52:28.059" v="11" actId="20577"/>
          <ac:spMkLst>
            <pc:docMk/>
            <pc:sldMk cId="1772657842" sldId="274"/>
            <ac:spMk id="3" creationId="{847BD49B-5EAB-413B-7578-CF400698B041}"/>
          </ac:spMkLst>
        </pc:spChg>
      </pc:sldChg>
    </pc:docChg>
  </pc:docChgLst>
  <pc:docChgLst>
    <pc:chgData name="Sirmenaz Bibi (2232147)" userId="S::2232147@student.uwtsd.ac.uk::fdeacb0f-520e-42b2-a4df-3abfd61e7c93" providerId="AD" clId="Web-{87ECFEC3-28CF-433A-75D5-4B6FF74696CC}"/>
    <pc:docChg chg="addSld delSld modSld">
      <pc:chgData name="Sirmenaz Bibi (2232147)" userId="S::2232147@student.uwtsd.ac.uk::fdeacb0f-520e-42b2-a4df-3abfd61e7c93" providerId="AD" clId="Web-{87ECFEC3-28CF-433A-75D5-4B6FF74696CC}" dt="2025-09-21T20:03:22.554" v="568" actId="20577"/>
      <pc:docMkLst>
        <pc:docMk/>
      </pc:docMkLst>
      <pc:sldChg chg="modSp">
        <pc:chgData name="Sirmenaz Bibi (2232147)" userId="S::2232147@student.uwtsd.ac.uk::fdeacb0f-520e-42b2-a4df-3abfd61e7c93" providerId="AD" clId="Web-{87ECFEC3-28CF-433A-75D5-4B6FF74696CC}" dt="2025-09-21T18:45:12.429" v="100" actId="1076"/>
        <pc:sldMkLst>
          <pc:docMk/>
          <pc:sldMk cId="109857222" sldId="256"/>
        </pc:sldMkLst>
        <pc:spChg chg="mod">
          <ac:chgData name="Sirmenaz Bibi (2232147)" userId="S::2232147@student.uwtsd.ac.uk::fdeacb0f-520e-42b2-a4df-3abfd61e7c93" providerId="AD" clId="Web-{87ECFEC3-28CF-433A-75D5-4B6FF74696CC}" dt="2025-09-21T18:45:08.116" v="99" actId="14100"/>
          <ac:spMkLst>
            <pc:docMk/>
            <pc:sldMk cId="109857222" sldId="256"/>
            <ac:spMk id="2" creationId="{00000000-0000-0000-0000-000000000000}"/>
          </ac:spMkLst>
        </pc:spChg>
        <pc:spChg chg="mod">
          <ac:chgData name="Sirmenaz Bibi (2232147)" userId="S::2232147@student.uwtsd.ac.uk::fdeacb0f-520e-42b2-a4df-3abfd61e7c93" providerId="AD" clId="Web-{87ECFEC3-28CF-433A-75D5-4B6FF74696CC}" dt="2025-09-21T18:45:12.429" v="100" actId="1076"/>
          <ac:spMkLst>
            <pc:docMk/>
            <pc:sldMk cId="109857222" sldId="256"/>
            <ac:spMk id="3" creationId="{00000000-0000-0000-0000-000000000000}"/>
          </ac:spMkLst>
        </pc:spChg>
      </pc:sldChg>
      <pc:sldChg chg="modSp">
        <pc:chgData name="Sirmenaz Bibi (2232147)" userId="S::2232147@student.uwtsd.ac.uk::fdeacb0f-520e-42b2-a4df-3abfd61e7c93" providerId="AD" clId="Web-{87ECFEC3-28CF-433A-75D5-4B6FF74696CC}" dt="2025-09-21T19:20:35.724" v="216" actId="20577"/>
        <pc:sldMkLst>
          <pc:docMk/>
          <pc:sldMk cId="794546631" sldId="257"/>
        </pc:sldMkLst>
        <pc:spChg chg="mod">
          <ac:chgData name="Sirmenaz Bibi (2232147)" userId="S::2232147@student.uwtsd.ac.uk::fdeacb0f-520e-42b2-a4df-3abfd61e7c93" providerId="AD" clId="Web-{87ECFEC3-28CF-433A-75D5-4B6FF74696CC}" dt="2025-09-21T18:45:47.413" v="110" actId="20577"/>
          <ac:spMkLst>
            <pc:docMk/>
            <pc:sldMk cId="794546631" sldId="257"/>
            <ac:spMk id="2" creationId="{92B73BC2-9330-F277-A3BA-E397E3751799}"/>
          </ac:spMkLst>
        </pc:spChg>
        <pc:spChg chg="mod">
          <ac:chgData name="Sirmenaz Bibi (2232147)" userId="S::2232147@student.uwtsd.ac.uk::fdeacb0f-520e-42b2-a4df-3abfd61e7c93" providerId="AD" clId="Web-{87ECFEC3-28CF-433A-75D5-4B6FF74696CC}" dt="2025-09-21T19:20:35.724" v="216" actId="20577"/>
          <ac:spMkLst>
            <pc:docMk/>
            <pc:sldMk cId="794546631" sldId="257"/>
            <ac:spMk id="3" creationId="{B1DC0AF9-F00D-FE57-94BF-2E79466DC230}"/>
          </ac:spMkLst>
        </pc:spChg>
      </pc:sldChg>
      <pc:sldChg chg="modSp new">
        <pc:chgData name="Sirmenaz Bibi (2232147)" userId="S::2232147@student.uwtsd.ac.uk::fdeacb0f-520e-42b2-a4df-3abfd61e7c93" providerId="AD" clId="Web-{87ECFEC3-28CF-433A-75D5-4B6FF74696CC}" dt="2025-09-21T19:31:40.879" v="242" actId="20577"/>
        <pc:sldMkLst>
          <pc:docMk/>
          <pc:sldMk cId="3781021388" sldId="258"/>
        </pc:sldMkLst>
        <pc:spChg chg="mod">
          <ac:chgData name="Sirmenaz Bibi (2232147)" userId="S::2232147@student.uwtsd.ac.uk::fdeacb0f-520e-42b2-a4df-3abfd61e7c93" providerId="AD" clId="Web-{87ECFEC3-28CF-433A-75D5-4B6FF74696CC}" dt="2025-09-21T18:46:42.633" v="138" actId="20577"/>
          <ac:spMkLst>
            <pc:docMk/>
            <pc:sldMk cId="3781021388" sldId="258"/>
            <ac:spMk id="2" creationId="{5807C9E5-B22A-88EE-D8B5-53B0A955C0C9}"/>
          </ac:spMkLst>
        </pc:spChg>
        <pc:spChg chg="mod">
          <ac:chgData name="Sirmenaz Bibi (2232147)" userId="S::2232147@student.uwtsd.ac.uk::fdeacb0f-520e-42b2-a4df-3abfd61e7c93" providerId="AD" clId="Web-{87ECFEC3-28CF-433A-75D5-4B6FF74696CC}" dt="2025-09-21T19:31:40.879" v="242" actId="20577"/>
          <ac:spMkLst>
            <pc:docMk/>
            <pc:sldMk cId="3781021388" sldId="258"/>
            <ac:spMk id="3" creationId="{C0D80E92-4426-1AC3-2804-12FF0FB8F0C5}"/>
          </ac:spMkLst>
        </pc:spChg>
      </pc:sldChg>
      <pc:sldChg chg="modSp new">
        <pc:chgData name="Sirmenaz Bibi (2232147)" userId="S::2232147@student.uwtsd.ac.uk::fdeacb0f-520e-42b2-a4df-3abfd61e7c93" providerId="AD" clId="Web-{87ECFEC3-28CF-433A-75D5-4B6FF74696CC}" dt="2025-09-21T19:36:00.042" v="259" actId="20577"/>
        <pc:sldMkLst>
          <pc:docMk/>
          <pc:sldMk cId="3299970256" sldId="259"/>
        </pc:sldMkLst>
        <pc:spChg chg="mod">
          <ac:chgData name="Sirmenaz Bibi (2232147)" userId="S::2232147@student.uwtsd.ac.uk::fdeacb0f-520e-42b2-a4df-3abfd61e7c93" providerId="AD" clId="Web-{87ECFEC3-28CF-433A-75D5-4B6FF74696CC}" dt="2025-09-21T18:47:40.712" v="169" actId="20577"/>
          <ac:spMkLst>
            <pc:docMk/>
            <pc:sldMk cId="3299970256" sldId="259"/>
            <ac:spMk id="2" creationId="{3BA45A84-F4CC-B769-5ED5-2B020A8D48BA}"/>
          </ac:spMkLst>
        </pc:spChg>
        <pc:spChg chg="mod">
          <ac:chgData name="Sirmenaz Bibi (2232147)" userId="S::2232147@student.uwtsd.ac.uk::fdeacb0f-520e-42b2-a4df-3abfd61e7c93" providerId="AD" clId="Web-{87ECFEC3-28CF-433A-75D5-4B6FF74696CC}" dt="2025-09-21T19:36:00.042" v="259" actId="20577"/>
          <ac:spMkLst>
            <pc:docMk/>
            <pc:sldMk cId="3299970256" sldId="259"/>
            <ac:spMk id="3" creationId="{373B48D4-5013-89CF-F365-867E528E3C57}"/>
          </ac:spMkLst>
        </pc:spChg>
      </pc:sldChg>
      <pc:sldChg chg="modSp new">
        <pc:chgData name="Sirmenaz Bibi (2232147)" userId="S::2232147@student.uwtsd.ac.uk::fdeacb0f-520e-42b2-a4df-3abfd61e7c93" providerId="AD" clId="Web-{87ECFEC3-28CF-433A-75D5-4B6FF74696CC}" dt="2025-09-21T19:44:04.136" v="381" actId="20577"/>
        <pc:sldMkLst>
          <pc:docMk/>
          <pc:sldMk cId="2238489713" sldId="260"/>
        </pc:sldMkLst>
        <pc:spChg chg="mod">
          <ac:chgData name="Sirmenaz Bibi (2232147)" userId="S::2232147@student.uwtsd.ac.uk::fdeacb0f-520e-42b2-a4df-3abfd61e7c93" providerId="AD" clId="Web-{87ECFEC3-28CF-433A-75D5-4B6FF74696CC}" dt="2025-09-21T18:48:07.998" v="188" actId="20577"/>
          <ac:spMkLst>
            <pc:docMk/>
            <pc:sldMk cId="2238489713" sldId="260"/>
            <ac:spMk id="2" creationId="{44BADCBC-DB43-E56E-88D1-BD4E882F722A}"/>
          </ac:spMkLst>
        </pc:spChg>
        <pc:spChg chg="mod">
          <ac:chgData name="Sirmenaz Bibi (2232147)" userId="S::2232147@student.uwtsd.ac.uk::fdeacb0f-520e-42b2-a4df-3abfd61e7c93" providerId="AD" clId="Web-{87ECFEC3-28CF-433A-75D5-4B6FF74696CC}" dt="2025-09-21T19:44:04.136" v="381" actId="20577"/>
          <ac:spMkLst>
            <pc:docMk/>
            <pc:sldMk cId="2238489713" sldId="260"/>
            <ac:spMk id="3" creationId="{89155DD7-A7EA-627D-DA16-B54E0FD297F9}"/>
          </ac:spMkLst>
        </pc:spChg>
      </pc:sldChg>
      <pc:sldChg chg="modSp new">
        <pc:chgData name="Sirmenaz Bibi (2232147)" userId="S::2232147@student.uwtsd.ac.uk::fdeacb0f-520e-42b2-a4df-3abfd61e7c93" providerId="AD" clId="Web-{87ECFEC3-28CF-433A-75D5-4B6FF74696CC}" dt="2025-09-21T19:51:20.344" v="497" actId="20577"/>
        <pc:sldMkLst>
          <pc:docMk/>
          <pc:sldMk cId="2804067263" sldId="261"/>
        </pc:sldMkLst>
        <pc:spChg chg="mod">
          <ac:chgData name="Sirmenaz Bibi (2232147)" userId="S::2232147@student.uwtsd.ac.uk::fdeacb0f-520e-42b2-a4df-3abfd61e7c93" providerId="AD" clId="Web-{87ECFEC3-28CF-433A-75D5-4B6FF74696CC}" dt="2025-09-21T18:48:41.076" v="197" actId="20577"/>
          <ac:spMkLst>
            <pc:docMk/>
            <pc:sldMk cId="2804067263" sldId="261"/>
            <ac:spMk id="2" creationId="{7EC6CB10-8009-D125-C362-3776A8BE5D02}"/>
          </ac:spMkLst>
        </pc:spChg>
        <pc:spChg chg="mod">
          <ac:chgData name="Sirmenaz Bibi (2232147)" userId="S::2232147@student.uwtsd.ac.uk::fdeacb0f-520e-42b2-a4df-3abfd61e7c93" providerId="AD" clId="Web-{87ECFEC3-28CF-433A-75D5-4B6FF74696CC}" dt="2025-09-21T19:51:20.344" v="497" actId="20577"/>
          <ac:spMkLst>
            <pc:docMk/>
            <pc:sldMk cId="2804067263" sldId="261"/>
            <ac:spMk id="3" creationId="{F0DF933D-74BA-ED38-4128-AD0B4DCCBD23}"/>
          </ac:spMkLst>
        </pc:spChg>
      </pc:sldChg>
      <pc:sldChg chg="modSp new">
        <pc:chgData name="Sirmenaz Bibi (2232147)" userId="S::2232147@student.uwtsd.ac.uk::fdeacb0f-520e-42b2-a4df-3abfd61e7c93" providerId="AD" clId="Web-{87ECFEC3-28CF-433A-75D5-4B6FF74696CC}" dt="2025-09-21T19:52:40.082" v="508" actId="20577"/>
        <pc:sldMkLst>
          <pc:docMk/>
          <pc:sldMk cId="3632532241" sldId="262"/>
        </pc:sldMkLst>
        <pc:spChg chg="mod">
          <ac:chgData name="Sirmenaz Bibi (2232147)" userId="S::2232147@student.uwtsd.ac.uk::fdeacb0f-520e-42b2-a4df-3abfd61e7c93" providerId="AD" clId="Web-{87ECFEC3-28CF-433A-75D5-4B6FF74696CC}" dt="2025-09-21T18:49:06.639" v="206" actId="20577"/>
          <ac:spMkLst>
            <pc:docMk/>
            <pc:sldMk cId="3632532241" sldId="262"/>
            <ac:spMk id="2" creationId="{A19800F6-E745-A113-8192-B7DD96F10CAE}"/>
          </ac:spMkLst>
        </pc:spChg>
        <pc:spChg chg="mod">
          <ac:chgData name="Sirmenaz Bibi (2232147)" userId="S::2232147@student.uwtsd.ac.uk::fdeacb0f-520e-42b2-a4df-3abfd61e7c93" providerId="AD" clId="Web-{87ECFEC3-28CF-433A-75D5-4B6FF74696CC}" dt="2025-09-21T19:52:40.082" v="508" actId="20577"/>
          <ac:spMkLst>
            <pc:docMk/>
            <pc:sldMk cId="3632532241" sldId="262"/>
            <ac:spMk id="3" creationId="{73A25D91-34AF-58EB-F78A-D9B685D4DB36}"/>
          </ac:spMkLst>
        </pc:spChg>
      </pc:sldChg>
      <pc:sldChg chg="new">
        <pc:chgData name="Sirmenaz Bibi (2232147)" userId="S::2232147@student.uwtsd.ac.uk::fdeacb0f-520e-42b2-a4df-3abfd61e7c93" providerId="AD" clId="Web-{87ECFEC3-28CF-433A-75D5-4B6FF74696CC}" dt="2025-09-21T18:41:12.485" v="9"/>
        <pc:sldMkLst>
          <pc:docMk/>
          <pc:sldMk cId="669459212" sldId="265"/>
        </pc:sldMkLst>
      </pc:sldChg>
      <pc:sldChg chg="new">
        <pc:chgData name="Sirmenaz Bibi (2232147)" userId="S::2232147@student.uwtsd.ac.uk::fdeacb0f-520e-42b2-a4df-3abfd61e7c93" providerId="AD" clId="Web-{87ECFEC3-28CF-433A-75D5-4B6FF74696CC}" dt="2025-09-21T18:41:13.344" v="10"/>
        <pc:sldMkLst>
          <pc:docMk/>
          <pc:sldMk cId="2901898581" sldId="266"/>
        </pc:sldMkLst>
      </pc:sldChg>
      <pc:sldChg chg="new">
        <pc:chgData name="Sirmenaz Bibi (2232147)" userId="S::2232147@student.uwtsd.ac.uk::fdeacb0f-520e-42b2-a4df-3abfd61e7c93" providerId="AD" clId="Web-{87ECFEC3-28CF-433A-75D5-4B6FF74696CC}" dt="2025-09-21T18:41:13.672" v="11"/>
        <pc:sldMkLst>
          <pc:docMk/>
          <pc:sldMk cId="4208495147" sldId="267"/>
        </pc:sldMkLst>
      </pc:sldChg>
      <pc:sldChg chg="new">
        <pc:chgData name="Sirmenaz Bibi (2232147)" userId="S::2232147@student.uwtsd.ac.uk::fdeacb0f-520e-42b2-a4df-3abfd61e7c93" providerId="AD" clId="Web-{87ECFEC3-28CF-433A-75D5-4B6FF74696CC}" dt="2025-09-21T18:41:15.125" v="12"/>
        <pc:sldMkLst>
          <pc:docMk/>
          <pc:sldMk cId="1513298444" sldId="268"/>
        </pc:sldMkLst>
      </pc:sldChg>
      <pc:sldChg chg="new">
        <pc:chgData name="Sirmenaz Bibi (2232147)" userId="S::2232147@student.uwtsd.ac.uk::fdeacb0f-520e-42b2-a4df-3abfd61e7c93" providerId="AD" clId="Web-{87ECFEC3-28CF-433A-75D5-4B6FF74696CC}" dt="2025-09-21T18:41:15.547" v="13"/>
        <pc:sldMkLst>
          <pc:docMk/>
          <pc:sldMk cId="2353925256" sldId="269"/>
        </pc:sldMkLst>
      </pc:sldChg>
      <pc:sldChg chg="new">
        <pc:chgData name="Sirmenaz Bibi (2232147)" userId="S::2232147@student.uwtsd.ac.uk::fdeacb0f-520e-42b2-a4df-3abfd61e7c93" providerId="AD" clId="Web-{87ECFEC3-28CF-433A-75D5-4B6FF74696CC}" dt="2025-09-21T18:41:16.407" v="14"/>
        <pc:sldMkLst>
          <pc:docMk/>
          <pc:sldMk cId="359841193" sldId="270"/>
        </pc:sldMkLst>
      </pc:sldChg>
      <pc:sldChg chg="new">
        <pc:chgData name="Sirmenaz Bibi (2232147)" userId="S::2232147@student.uwtsd.ac.uk::fdeacb0f-520e-42b2-a4df-3abfd61e7c93" providerId="AD" clId="Web-{87ECFEC3-28CF-433A-75D5-4B6FF74696CC}" dt="2025-09-21T18:41:18.125" v="15"/>
        <pc:sldMkLst>
          <pc:docMk/>
          <pc:sldMk cId="1421770754" sldId="271"/>
        </pc:sldMkLst>
      </pc:sldChg>
      <pc:sldChg chg="modSp new">
        <pc:chgData name="Sirmenaz Bibi (2232147)" userId="S::2232147@student.uwtsd.ac.uk::fdeacb0f-520e-42b2-a4df-3abfd61e7c93" providerId="AD" clId="Web-{87ECFEC3-28CF-433A-75D5-4B6FF74696CC}" dt="2025-09-21T19:38:21.268" v="305" actId="20577"/>
        <pc:sldMkLst>
          <pc:docMk/>
          <pc:sldMk cId="3430112323" sldId="272"/>
        </pc:sldMkLst>
        <pc:spChg chg="mod">
          <ac:chgData name="Sirmenaz Bibi (2232147)" userId="S::2232147@student.uwtsd.ac.uk::fdeacb0f-520e-42b2-a4df-3abfd61e7c93" providerId="AD" clId="Web-{87ECFEC3-28CF-433A-75D5-4B6FF74696CC}" dt="2025-09-21T19:36:25.075" v="287" actId="20577"/>
          <ac:spMkLst>
            <pc:docMk/>
            <pc:sldMk cId="3430112323" sldId="272"/>
            <ac:spMk id="2" creationId="{938E24C8-2591-7C97-255E-90B7F1CD07C8}"/>
          </ac:spMkLst>
        </pc:spChg>
        <pc:spChg chg="mod">
          <ac:chgData name="Sirmenaz Bibi (2232147)" userId="S::2232147@student.uwtsd.ac.uk::fdeacb0f-520e-42b2-a4df-3abfd61e7c93" providerId="AD" clId="Web-{87ECFEC3-28CF-433A-75D5-4B6FF74696CC}" dt="2025-09-21T19:38:21.268" v="305" actId="20577"/>
          <ac:spMkLst>
            <pc:docMk/>
            <pc:sldMk cId="3430112323" sldId="272"/>
            <ac:spMk id="3" creationId="{23912E27-0F75-97C2-EBD8-8786858A905A}"/>
          </ac:spMkLst>
        </pc:spChg>
      </pc:sldChg>
      <pc:sldChg chg="modSp new">
        <pc:chgData name="Sirmenaz Bibi (2232147)" userId="S::2232147@student.uwtsd.ac.uk::fdeacb0f-520e-42b2-a4df-3abfd61e7c93" providerId="AD" clId="Web-{87ECFEC3-28CF-433A-75D5-4B6FF74696CC}" dt="2025-09-21T19:40:50.694" v="353" actId="20577"/>
        <pc:sldMkLst>
          <pc:docMk/>
          <pc:sldMk cId="3561612094" sldId="273"/>
        </pc:sldMkLst>
        <pc:spChg chg="mod">
          <ac:chgData name="Sirmenaz Bibi (2232147)" userId="S::2232147@student.uwtsd.ac.uk::fdeacb0f-520e-42b2-a4df-3abfd61e7c93" providerId="AD" clId="Web-{87ECFEC3-28CF-433A-75D5-4B6FF74696CC}" dt="2025-09-21T19:39:00.988" v="309" actId="20577"/>
          <ac:spMkLst>
            <pc:docMk/>
            <pc:sldMk cId="3561612094" sldId="273"/>
            <ac:spMk id="2" creationId="{A1A8DFA9-4B3B-EDC2-A168-D1E391C9D455}"/>
          </ac:spMkLst>
        </pc:spChg>
        <pc:spChg chg="mod">
          <ac:chgData name="Sirmenaz Bibi (2232147)" userId="S::2232147@student.uwtsd.ac.uk::fdeacb0f-520e-42b2-a4df-3abfd61e7c93" providerId="AD" clId="Web-{87ECFEC3-28CF-433A-75D5-4B6FF74696CC}" dt="2025-09-21T19:40:50.694" v="353" actId="20577"/>
          <ac:spMkLst>
            <pc:docMk/>
            <pc:sldMk cId="3561612094" sldId="273"/>
            <ac:spMk id="3" creationId="{60DA30F7-605C-116B-2208-15A1D663C503}"/>
          </ac:spMkLst>
        </pc:spChg>
      </pc:sldChg>
      <pc:sldChg chg="modSp new">
        <pc:chgData name="Sirmenaz Bibi (2232147)" userId="S::2232147@student.uwtsd.ac.uk::fdeacb0f-520e-42b2-a4df-3abfd61e7c93" providerId="AD" clId="Web-{87ECFEC3-28CF-433A-75D5-4B6FF74696CC}" dt="2025-09-21T19:48:25.108" v="460" actId="20577"/>
        <pc:sldMkLst>
          <pc:docMk/>
          <pc:sldMk cId="1772657842" sldId="274"/>
        </pc:sldMkLst>
        <pc:spChg chg="mod">
          <ac:chgData name="Sirmenaz Bibi (2232147)" userId="S::2232147@student.uwtsd.ac.uk::fdeacb0f-520e-42b2-a4df-3abfd61e7c93" providerId="AD" clId="Web-{87ECFEC3-28CF-433A-75D5-4B6FF74696CC}" dt="2025-09-21T19:45:27.215" v="413" actId="20577"/>
          <ac:spMkLst>
            <pc:docMk/>
            <pc:sldMk cId="1772657842" sldId="274"/>
            <ac:spMk id="2" creationId="{B8E68B93-A96B-899C-7C97-6F17842CE65F}"/>
          </ac:spMkLst>
        </pc:spChg>
        <pc:spChg chg="mod">
          <ac:chgData name="Sirmenaz Bibi (2232147)" userId="S::2232147@student.uwtsd.ac.uk::fdeacb0f-520e-42b2-a4df-3abfd61e7c93" providerId="AD" clId="Web-{87ECFEC3-28CF-433A-75D5-4B6FF74696CC}" dt="2025-09-21T19:48:25.108" v="460" actId="20577"/>
          <ac:spMkLst>
            <pc:docMk/>
            <pc:sldMk cId="1772657842" sldId="274"/>
            <ac:spMk id="3" creationId="{847BD49B-5EAB-413B-7578-CF400698B041}"/>
          </ac:spMkLst>
        </pc:spChg>
      </pc:sldChg>
      <pc:sldChg chg="modSp new">
        <pc:chgData name="Sirmenaz Bibi (2232147)" userId="S::2232147@student.uwtsd.ac.uk::fdeacb0f-520e-42b2-a4df-3abfd61e7c93" providerId="AD" clId="Web-{87ECFEC3-28CF-433A-75D5-4B6FF74696CC}" dt="2025-09-21T19:49:57.234" v="483" actId="20577"/>
        <pc:sldMkLst>
          <pc:docMk/>
          <pc:sldMk cId="3149078202" sldId="275"/>
        </pc:sldMkLst>
        <pc:spChg chg="mod">
          <ac:chgData name="Sirmenaz Bibi (2232147)" userId="S::2232147@student.uwtsd.ac.uk::fdeacb0f-520e-42b2-a4df-3abfd61e7c93" providerId="AD" clId="Web-{87ECFEC3-28CF-433A-75D5-4B6FF74696CC}" dt="2025-09-21T19:46:02.606" v="435" actId="20577"/>
          <ac:spMkLst>
            <pc:docMk/>
            <pc:sldMk cId="3149078202" sldId="275"/>
            <ac:spMk id="2" creationId="{63EA4BCC-E32D-2361-1215-2555412B80D0}"/>
          </ac:spMkLst>
        </pc:spChg>
        <pc:spChg chg="mod">
          <ac:chgData name="Sirmenaz Bibi (2232147)" userId="S::2232147@student.uwtsd.ac.uk::fdeacb0f-520e-42b2-a4df-3abfd61e7c93" providerId="AD" clId="Web-{87ECFEC3-28CF-433A-75D5-4B6FF74696CC}" dt="2025-09-21T19:49:57.234" v="483" actId="20577"/>
          <ac:spMkLst>
            <pc:docMk/>
            <pc:sldMk cId="3149078202" sldId="275"/>
            <ac:spMk id="3" creationId="{E2A4D726-08C6-A675-BF17-55A6CA58D22D}"/>
          </ac:spMkLst>
        </pc:spChg>
      </pc:sldChg>
    </pc:docChg>
  </pc:docChgLst>
  <pc:docChgLst>
    <pc:chgData name="Sirmenaz Bibi (2232147)" userId="fdeacb0f-520e-42b2-a4df-3abfd61e7c93" providerId="ADAL" clId="{ED40A4F9-62F1-402F-9052-379A9B8225FE}"/>
    <pc:docChg chg="custSel modSld">
      <pc:chgData name="Sirmenaz Bibi (2232147)" userId="fdeacb0f-520e-42b2-a4df-3abfd61e7c93" providerId="ADAL" clId="{ED40A4F9-62F1-402F-9052-379A9B8225FE}" dt="2025-10-05T09:55:46.666" v="25" actId="478"/>
      <pc:docMkLst>
        <pc:docMk/>
      </pc:docMkLst>
      <pc:sldChg chg="addSp delSp modSp mod delAnim">
        <pc:chgData name="Sirmenaz Bibi (2232147)" userId="fdeacb0f-520e-42b2-a4df-3abfd61e7c93" providerId="ADAL" clId="{ED40A4F9-62F1-402F-9052-379A9B8225FE}" dt="2025-10-05T09:55:34.886" v="21" actId="478"/>
        <pc:sldMkLst>
          <pc:docMk/>
          <pc:sldMk cId="109857222" sldId="256"/>
        </pc:sldMkLst>
        <pc:spChg chg="mod">
          <ac:chgData name="Sirmenaz Bibi (2232147)" userId="fdeacb0f-520e-42b2-a4df-3abfd61e7c93" providerId="ADAL" clId="{ED40A4F9-62F1-402F-9052-379A9B8225FE}" dt="2025-10-05T09:54:15.329" v="16" actId="20577"/>
          <ac:spMkLst>
            <pc:docMk/>
            <pc:sldMk cId="109857222" sldId="256"/>
            <ac:spMk id="2" creationId="{00000000-0000-0000-0000-000000000000}"/>
          </ac:spMkLst>
        </pc:spChg>
        <pc:picChg chg="add del mod">
          <ac:chgData name="Sirmenaz Bibi (2232147)" userId="fdeacb0f-520e-42b2-a4df-3abfd61e7c93" providerId="ADAL" clId="{ED40A4F9-62F1-402F-9052-379A9B8225FE}" dt="2025-10-05T09:55:34.886" v="21" actId="478"/>
          <ac:picMkLst>
            <pc:docMk/>
            <pc:sldMk cId="109857222" sldId="256"/>
            <ac:picMk id="7" creationId="{A2FB04D1-6C6A-AB05-88CD-09464C067974}"/>
          </ac:picMkLst>
        </pc:picChg>
      </pc:sldChg>
      <pc:sldChg chg="addSp modSp">
        <pc:chgData name="Sirmenaz Bibi (2232147)" userId="fdeacb0f-520e-42b2-a4df-3abfd61e7c93" providerId="ADAL" clId="{ED40A4F9-62F1-402F-9052-379A9B8225FE}" dt="2025-10-05T09:55:04.320" v="17"/>
        <pc:sldMkLst>
          <pc:docMk/>
          <pc:sldMk cId="794546631" sldId="257"/>
        </pc:sldMkLst>
        <pc:picChg chg="add mod">
          <ac:chgData name="Sirmenaz Bibi (2232147)" userId="fdeacb0f-520e-42b2-a4df-3abfd61e7c93" providerId="ADAL" clId="{ED40A4F9-62F1-402F-9052-379A9B8225FE}" dt="2025-10-05T09:55:04.320" v="17"/>
          <ac:picMkLst>
            <pc:docMk/>
            <pc:sldMk cId="794546631" sldId="257"/>
            <ac:picMk id="6" creationId="{08B963FC-FE56-61D8-F0DC-6C3C18138984}"/>
          </ac:picMkLst>
        </pc:picChg>
      </pc:sldChg>
      <pc:sldChg chg="addSp modSp">
        <pc:chgData name="Sirmenaz Bibi (2232147)" userId="fdeacb0f-520e-42b2-a4df-3abfd61e7c93" providerId="ADAL" clId="{ED40A4F9-62F1-402F-9052-379A9B8225FE}" dt="2025-10-05T09:55:04.320" v="17"/>
        <pc:sldMkLst>
          <pc:docMk/>
          <pc:sldMk cId="3781021388" sldId="258"/>
        </pc:sldMkLst>
        <pc:picChg chg="add mod">
          <ac:chgData name="Sirmenaz Bibi (2232147)" userId="fdeacb0f-520e-42b2-a4df-3abfd61e7c93" providerId="ADAL" clId="{ED40A4F9-62F1-402F-9052-379A9B8225FE}" dt="2025-10-05T09:55:04.320" v="17"/>
          <ac:picMkLst>
            <pc:docMk/>
            <pc:sldMk cId="3781021388" sldId="258"/>
            <ac:picMk id="5" creationId="{B5BA89DA-12AF-9573-342B-DD9BF0F155A4}"/>
          </ac:picMkLst>
        </pc:picChg>
      </pc:sldChg>
      <pc:sldChg chg="addSp delSp modSp mod delAnim">
        <pc:chgData name="Sirmenaz Bibi (2232147)" userId="fdeacb0f-520e-42b2-a4df-3abfd61e7c93" providerId="ADAL" clId="{ED40A4F9-62F1-402F-9052-379A9B8225FE}" dt="2025-10-05T09:55:31.712" v="20" actId="478"/>
        <pc:sldMkLst>
          <pc:docMk/>
          <pc:sldMk cId="3299970256" sldId="259"/>
        </pc:sldMkLst>
        <pc:picChg chg="add del mod">
          <ac:chgData name="Sirmenaz Bibi (2232147)" userId="fdeacb0f-520e-42b2-a4df-3abfd61e7c93" providerId="ADAL" clId="{ED40A4F9-62F1-402F-9052-379A9B8225FE}" dt="2025-10-05T09:55:31.712" v="20" actId="478"/>
          <ac:picMkLst>
            <pc:docMk/>
            <pc:sldMk cId="3299970256" sldId="259"/>
            <ac:picMk id="5" creationId="{9F873E4A-39C1-3988-620B-343376253D35}"/>
          </ac:picMkLst>
        </pc:picChg>
      </pc:sldChg>
      <pc:sldChg chg="addSp delSp modSp mod delAnim">
        <pc:chgData name="Sirmenaz Bibi (2232147)" userId="fdeacb0f-520e-42b2-a4df-3abfd61e7c93" providerId="ADAL" clId="{ED40A4F9-62F1-402F-9052-379A9B8225FE}" dt="2025-10-05T09:55:42.822" v="24" actId="478"/>
        <pc:sldMkLst>
          <pc:docMk/>
          <pc:sldMk cId="2238489713" sldId="260"/>
        </pc:sldMkLst>
        <pc:picChg chg="add del mod">
          <ac:chgData name="Sirmenaz Bibi (2232147)" userId="fdeacb0f-520e-42b2-a4df-3abfd61e7c93" providerId="ADAL" clId="{ED40A4F9-62F1-402F-9052-379A9B8225FE}" dt="2025-10-05T09:55:42.822" v="24" actId="478"/>
          <ac:picMkLst>
            <pc:docMk/>
            <pc:sldMk cId="2238489713" sldId="260"/>
            <ac:picMk id="5" creationId="{09B387FD-B791-C010-6B15-8BAD49589E1B}"/>
          </ac:picMkLst>
        </pc:picChg>
      </pc:sldChg>
      <pc:sldChg chg="addSp delSp modSp mod delAnim">
        <pc:chgData name="Sirmenaz Bibi (2232147)" userId="fdeacb0f-520e-42b2-a4df-3abfd61e7c93" providerId="ADAL" clId="{ED40A4F9-62F1-402F-9052-379A9B8225FE}" dt="2025-10-05T09:55:39.113" v="23" actId="478"/>
        <pc:sldMkLst>
          <pc:docMk/>
          <pc:sldMk cId="2804067263" sldId="261"/>
        </pc:sldMkLst>
        <pc:picChg chg="add del mod">
          <ac:chgData name="Sirmenaz Bibi (2232147)" userId="fdeacb0f-520e-42b2-a4df-3abfd61e7c93" providerId="ADAL" clId="{ED40A4F9-62F1-402F-9052-379A9B8225FE}" dt="2025-10-05T09:55:39.113" v="23" actId="478"/>
          <ac:picMkLst>
            <pc:docMk/>
            <pc:sldMk cId="2804067263" sldId="261"/>
            <ac:picMk id="5" creationId="{34B26D23-200D-C44B-5438-D8A06FEF01D0}"/>
          </ac:picMkLst>
        </pc:picChg>
      </pc:sldChg>
      <pc:sldChg chg="addSp delSp modSp mod delAnim">
        <pc:chgData name="Sirmenaz Bibi (2232147)" userId="fdeacb0f-520e-42b2-a4df-3abfd61e7c93" providerId="ADAL" clId="{ED40A4F9-62F1-402F-9052-379A9B8225FE}" dt="2025-10-05T09:55:46.666" v="25" actId="478"/>
        <pc:sldMkLst>
          <pc:docMk/>
          <pc:sldMk cId="3632532241" sldId="262"/>
        </pc:sldMkLst>
        <pc:picChg chg="add del mod">
          <ac:chgData name="Sirmenaz Bibi (2232147)" userId="fdeacb0f-520e-42b2-a4df-3abfd61e7c93" providerId="ADAL" clId="{ED40A4F9-62F1-402F-9052-379A9B8225FE}" dt="2025-10-05T09:55:46.666" v="25" actId="478"/>
          <ac:picMkLst>
            <pc:docMk/>
            <pc:sldMk cId="3632532241" sldId="262"/>
            <ac:picMk id="5" creationId="{3709B048-9DD2-B739-C42F-069732A7A194}"/>
          </ac:picMkLst>
        </pc:picChg>
      </pc:sldChg>
      <pc:sldChg chg="addSp delSp modSp mod delAnim">
        <pc:chgData name="Sirmenaz Bibi (2232147)" userId="fdeacb0f-520e-42b2-a4df-3abfd61e7c93" providerId="ADAL" clId="{ED40A4F9-62F1-402F-9052-379A9B8225FE}" dt="2025-10-05T09:55:26.679" v="18" actId="478"/>
        <pc:sldMkLst>
          <pc:docMk/>
          <pc:sldMk cId="669459212" sldId="265"/>
        </pc:sldMkLst>
        <pc:picChg chg="add del mod">
          <ac:chgData name="Sirmenaz Bibi (2232147)" userId="fdeacb0f-520e-42b2-a4df-3abfd61e7c93" providerId="ADAL" clId="{ED40A4F9-62F1-402F-9052-379A9B8225FE}" dt="2025-10-05T09:55:26.679" v="18" actId="478"/>
          <ac:picMkLst>
            <pc:docMk/>
            <pc:sldMk cId="669459212" sldId="265"/>
            <ac:picMk id="5" creationId="{38483E2B-1281-EF76-23A3-14BF2FF1B3A8}"/>
          </ac:picMkLst>
        </pc:picChg>
      </pc:sldChg>
      <pc:sldChg chg="addSp delSp modSp mod delAnim">
        <pc:chgData name="Sirmenaz Bibi (2232147)" userId="fdeacb0f-520e-42b2-a4df-3abfd61e7c93" providerId="ADAL" clId="{ED40A4F9-62F1-402F-9052-379A9B8225FE}" dt="2025-10-05T09:55:37.025" v="22" actId="478"/>
        <pc:sldMkLst>
          <pc:docMk/>
          <pc:sldMk cId="3430112323" sldId="272"/>
        </pc:sldMkLst>
        <pc:picChg chg="add del mod">
          <ac:chgData name="Sirmenaz Bibi (2232147)" userId="fdeacb0f-520e-42b2-a4df-3abfd61e7c93" providerId="ADAL" clId="{ED40A4F9-62F1-402F-9052-379A9B8225FE}" dt="2025-10-05T09:55:37.025" v="22" actId="478"/>
          <ac:picMkLst>
            <pc:docMk/>
            <pc:sldMk cId="3430112323" sldId="272"/>
            <ac:picMk id="5" creationId="{A0EC9B9B-3E58-01CA-35B9-F73B4744BEBD}"/>
          </ac:picMkLst>
        </pc:picChg>
      </pc:sldChg>
      <pc:sldChg chg="addSp modSp">
        <pc:chgData name="Sirmenaz Bibi (2232147)" userId="fdeacb0f-520e-42b2-a4df-3abfd61e7c93" providerId="ADAL" clId="{ED40A4F9-62F1-402F-9052-379A9B8225FE}" dt="2025-10-05T09:55:04.320" v="17"/>
        <pc:sldMkLst>
          <pc:docMk/>
          <pc:sldMk cId="3561612094" sldId="273"/>
        </pc:sldMkLst>
        <pc:picChg chg="add mod">
          <ac:chgData name="Sirmenaz Bibi (2232147)" userId="fdeacb0f-520e-42b2-a4df-3abfd61e7c93" providerId="ADAL" clId="{ED40A4F9-62F1-402F-9052-379A9B8225FE}" dt="2025-10-05T09:55:04.320" v="17"/>
          <ac:picMkLst>
            <pc:docMk/>
            <pc:sldMk cId="3561612094" sldId="273"/>
            <ac:picMk id="5" creationId="{7F609A34-A0E7-372B-C877-3273E9BEA81D}"/>
          </ac:picMkLst>
        </pc:picChg>
      </pc:sldChg>
      <pc:sldChg chg="addSp modSp">
        <pc:chgData name="Sirmenaz Bibi (2232147)" userId="fdeacb0f-520e-42b2-a4df-3abfd61e7c93" providerId="ADAL" clId="{ED40A4F9-62F1-402F-9052-379A9B8225FE}" dt="2025-10-05T09:55:04.320" v="17"/>
        <pc:sldMkLst>
          <pc:docMk/>
          <pc:sldMk cId="1772657842" sldId="274"/>
        </pc:sldMkLst>
        <pc:picChg chg="add mod">
          <ac:chgData name="Sirmenaz Bibi (2232147)" userId="fdeacb0f-520e-42b2-a4df-3abfd61e7c93" providerId="ADAL" clId="{ED40A4F9-62F1-402F-9052-379A9B8225FE}" dt="2025-10-05T09:55:04.320" v="17"/>
          <ac:picMkLst>
            <pc:docMk/>
            <pc:sldMk cId="1772657842" sldId="274"/>
            <ac:picMk id="5" creationId="{8A0B58A5-9102-0BE3-03D1-B13FBD3F9B3E}"/>
          </ac:picMkLst>
        </pc:picChg>
      </pc:sldChg>
      <pc:sldChg chg="addSp delSp modSp mod delAnim">
        <pc:chgData name="Sirmenaz Bibi (2232147)" userId="fdeacb0f-520e-42b2-a4df-3abfd61e7c93" providerId="ADAL" clId="{ED40A4F9-62F1-402F-9052-379A9B8225FE}" dt="2025-10-05T09:55:29.541" v="19" actId="478"/>
        <pc:sldMkLst>
          <pc:docMk/>
          <pc:sldMk cId="3149078202" sldId="275"/>
        </pc:sldMkLst>
        <pc:picChg chg="add del mod">
          <ac:chgData name="Sirmenaz Bibi (2232147)" userId="fdeacb0f-520e-42b2-a4df-3abfd61e7c93" providerId="ADAL" clId="{ED40A4F9-62F1-402F-9052-379A9B8225FE}" dt="2025-10-05T09:55:29.541" v="19" actId="478"/>
          <ac:picMkLst>
            <pc:docMk/>
            <pc:sldMk cId="3149078202" sldId="275"/>
            <ac:picMk id="5" creationId="{B0D85DA4-88BA-A7F1-5583-B9B100712714}"/>
          </ac:picMkLst>
        </pc:picChg>
      </pc:sldChg>
    </pc:docChg>
  </pc:docChgLst>
  <pc:docChgLst>
    <pc:chgData name="Sirmenaz Bibi (2232147)" userId="S::2232147@student.uwtsd.ac.uk::fdeacb0f-520e-42b2-a4df-3abfd61e7c93" providerId="AD" clId="Web-{0FA79A72-ED43-36AF-D880-4F83744FBD7E}"/>
    <pc:docChg chg="delSld modSld">
      <pc:chgData name="Sirmenaz Bibi (2232147)" userId="S::2232147@student.uwtsd.ac.uk::fdeacb0f-520e-42b2-a4df-3abfd61e7c93" providerId="AD" clId="Web-{0FA79A72-ED43-36AF-D880-4F83744FBD7E}" dt="2025-09-22T10:26:55.305" v="135" actId="20577"/>
      <pc:docMkLst>
        <pc:docMk/>
      </pc:docMkLst>
      <pc:sldChg chg="modSp">
        <pc:chgData name="Sirmenaz Bibi (2232147)" userId="S::2232147@student.uwtsd.ac.uk::fdeacb0f-520e-42b2-a4df-3abfd61e7c93" providerId="AD" clId="Web-{0FA79A72-ED43-36AF-D880-4F83744FBD7E}" dt="2025-09-22T06:33:41.073" v="132" actId="20577"/>
        <pc:sldMkLst>
          <pc:docMk/>
          <pc:sldMk cId="109857222" sldId="256"/>
        </pc:sldMkLst>
        <pc:spChg chg="mod">
          <ac:chgData name="Sirmenaz Bibi (2232147)" userId="S::2232147@student.uwtsd.ac.uk::fdeacb0f-520e-42b2-a4df-3abfd61e7c93" providerId="AD" clId="Web-{0FA79A72-ED43-36AF-D880-4F83744FBD7E}" dt="2025-09-22T06:33:41.073" v="132" actId="20577"/>
          <ac:spMkLst>
            <pc:docMk/>
            <pc:sldMk cId="109857222" sldId="256"/>
            <ac:spMk id="2" creationId="{00000000-0000-0000-0000-000000000000}"/>
          </ac:spMkLst>
        </pc:spChg>
      </pc:sldChg>
      <pc:sldChg chg="modSp">
        <pc:chgData name="Sirmenaz Bibi (2232147)" userId="S::2232147@student.uwtsd.ac.uk::fdeacb0f-520e-42b2-a4df-3abfd61e7c93" providerId="AD" clId="Web-{0FA79A72-ED43-36AF-D880-4F83744FBD7E}" dt="2025-09-22T05:32:58.186" v="11" actId="20577"/>
        <pc:sldMkLst>
          <pc:docMk/>
          <pc:sldMk cId="3781021388" sldId="258"/>
        </pc:sldMkLst>
        <pc:spChg chg="mod">
          <ac:chgData name="Sirmenaz Bibi (2232147)" userId="S::2232147@student.uwtsd.ac.uk::fdeacb0f-520e-42b2-a4df-3abfd61e7c93" providerId="AD" clId="Web-{0FA79A72-ED43-36AF-D880-4F83744FBD7E}" dt="2025-09-22T05:32:58.186" v="11" actId="20577"/>
          <ac:spMkLst>
            <pc:docMk/>
            <pc:sldMk cId="3781021388" sldId="258"/>
            <ac:spMk id="3" creationId="{C0D80E92-4426-1AC3-2804-12FF0FB8F0C5}"/>
          </ac:spMkLst>
        </pc:spChg>
      </pc:sldChg>
      <pc:sldChg chg="modSp">
        <pc:chgData name="Sirmenaz Bibi (2232147)" userId="S::2232147@student.uwtsd.ac.uk::fdeacb0f-520e-42b2-a4df-3abfd61e7c93" providerId="AD" clId="Web-{0FA79A72-ED43-36AF-D880-4F83744FBD7E}" dt="2025-09-22T06:33:09.975" v="130" actId="20577"/>
        <pc:sldMkLst>
          <pc:docMk/>
          <pc:sldMk cId="3299970256" sldId="259"/>
        </pc:sldMkLst>
        <pc:spChg chg="mod">
          <ac:chgData name="Sirmenaz Bibi (2232147)" userId="S::2232147@student.uwtsd.ac.uk::fdeacb0f-520e-42b2-a4df-3abfd61e7c93" providerId="AD" clId="Web-{0FA79A72-ED43-36AF-D880-4F83744FBD7E}" dt="2025-09-22T06:33:09.975" v="130" actId="20577"/>
          <ac:spMkLst>
            <pc:docMk/>
            <pc:sldMk cId="3299970256" sldId="259"/>
            <ac:spMk id="3" creationId="{373B48D4-5013-89CF-F365-867E528E3C57}"/>
          </ac:spMkLst>
        </pc:spChg>
      </pc:sldChg>
      <pc:sldChg chg="modSp">
        <pc:chgData name="Sirmenaz Bibi (2232147)" userId="S::2232147@student.uwtsd.ac.uk::fdeacb0f-520e-42b2-a4df-3abfd61e7c93" providerId="AD" clId="Web-{0FA79A72-ED43-36AF-D880-4F83744FBD7E}" dt="2025-09-22T10:26:55.305" v="135" actId="20577"/>
        <pc:sldMkLst>
          <pc:docMk/>
          <pc:sldMk cId="2238489713" sldId="260"/>
        </pc:sldMkLst>
        <pc:spChg chg="mod">
          <ac:chgData name="Sirmenaz Bibi (2232147)" userId="S::2232147@student.uwtsd.ac.uk::fdeacb0f-520e-42b2-a4df-3abfd61e7c93" providerId="AD" clId="Web-{0FA79A72-ED43-36AF-D880-4F83744FBD7E}" dt="2025-09-22T10:26:55.305" v="135" actId="20577"/>
          <ac:spMkLst>
            <pc:docMk/>
            <pc:sldMk cId="2238489713" sldId="260"/>
            <ac:spMk id="3" creationId="{89155DD7-A7EA-627D-DA16-B54E0FD297F9}"/>
          </ac:spMkLst>
        </pc:spChg>
      </pc:sldChg>
      <pc:sldChg chg="modSp">
        <pc:chgData name="Sirmenaz Bibi (2232147)" userId="S::2232147@student.uwtsd.ac.uk::fdeacb0f-520e-42b2-a4df-3abfd61e7c93" providerId="AD" clId="Web-{0FA79A72-ED43-36AF-D880-4F83744FBD7E}" dt="2025-09-22T06:19:33.678" v="125" actId="20577"/>
        <pc:sldMkLst>
          <pc:docMk/>
          <pc:sldMk cId="3632532241" sldId="262"/>
        </pc:sldMkLst>
        <pc:spChg chg="mod">
          <ac:chgData name="Sirmenaz Bibi (2232147)" userId="S::2232147@student.uwtsd.ac.uk::fdeacb0f-520e-42b2-a4df-3abfd61e7c93" providerId="AD" clId="Web-{0FA79A72-ED43-36AF-D880-4F83744FBD7E}" dt="2025-09-22T06:19:33.678" v="125" actId="20577"/>
          <ac:spMkLst>
            <pc:docMk/>
            <pc:sldMk cId="3632532241" sldId="262"/>
            <ac:spMk id="3" creationId="{73A25D91-34AF-58EB-F78A-D9B685D4DB36}"/>
          </ac:spMkLst>
        </pc:spChg>
      </pc:sldChg>
      <pc:sldChg chg="modSp">
        <pc:chgData name="Sirmenaz Bibi (2232147)" userId="S::2232147@student.uwtsd.ac.uk::fdeacb0f-520e-42b2-a4df-3abfd61e7c93" providerId="AD" clId="Web-{0FA79A72-ED43-36AF-D880-4F83744FBD7E}" dt="2025-09-22T06:19:06.504" v="123" actId="20577"/>
        <pc:sldMkLst>
          <pc:docMk/>
          <pc:sldMk cId="669459212" sldId="265"/>
        </pc:sldMkLst>
        <pc:spChg chg="mod">
          <ac:chgData name="Sirmenaz Bibi (2232147)" userId="S::2232147@student.uwtsd.ac.uk::fdeacb0f-520e-42b2-a4df-3abfd61e7c93" providerId="AD" clId="Web-{0FA79A72-ED43-36AF-D880-4F83744FBD7E}" dt="2025-09-22T05:54:48.828" v="88" actId="20577"/>
          <ac:spMkLst>
            <pc:docMk/>
            <pc:sldMk cId="669459212" sldId="265"/>
            <ac:spMk id="2" creationId="{091D648D-A042-9687-24C3-22D60C63DE87}"/>
          </ac:spMkLst>
        </pc:spChg>
        <pc:spChg chg="mod">
          <ac:chgData name="Sirmenaz Bibi (2232147)" userId="S::2232147@student.uwtsd.ac.uk::fdeacb0f-520e-42b2-a4df-3abfd61e7c93" providerId="AD" clId="Web-{0FA79A72-ED43-36AF-D880-4F83744FBD7E}" dt="2025-09-22T06:19:06.504" v="123" actId="20577"/>
          <ac:spMkLst>
            <pc:docMk/>
            <pc:sldMk cId="669459212" sldId="265"/>
            <ac:spMk id="3" creationId="{B4EA74F2-66E2-CD61-E7A0-2A4EFFB2C27E}"/>
          </ac:spMkLst>
        </pc:spChg>
      </pc:sldChg>
      <pc:sldChg chg="addSp delSp modSp">
        <pc:chgData name="Sirmenaz Bibi (2232147)" userId="S::2232147@student.uwtsd.ac.uk::fdeacb0f-520e-42b2-a4df-3abfd61e7c93" providerId="AD" clId="Web-{0FA79A72-ED43-36AF-D880-4F83744FBD7E}" dt="2025-09-22T06:18:05.171" v="115" actId="20577"/>
        <pc:sldMkLst>
          <pc:docMk/>
          <pc:sldMk cId="2901898581" sldId="266"/>
        </pc:sldMkLst>
        <pc:spChg chg="mod">
          <ac:chgData name="Sirmenaz Bibi (2232147)" userId="S::2232147@student.uwtsd.ac.uk::fdeacb0f-520e-42b2-a4df-3abfd61e7c93" providerId="AD" clId="Web-{0FA79A72-ED43-36AF-D880-4F83744FBD7E}" dt="2025-09-22T05:54:57.609" v="92" actId="20577"/>
          <ac:spMkLst>
            <pc:docMk/>
            <pc:sldMk cId="2901898581" sldId="266"/>
            <ac:spMk id="2" creationId="{172D8D7A-FCFA-756C-27BE-9211985830A7}"/>
          </ac:spMkLst>
        </pc:spChg>
        <pc:spChg chg="mod">
          <ac:chgData name="Sirmenaz Bibi (2232147)" userId="S::2232147@student.uwtsd.ac.uk::fdeacb0f-520e-42b2-a4df-3abfd61e7c93" providerId="AD" clId="Web-{0FA79A72-ED43-36AF-D880-4F83744FBD7E}" dt="2025-09-22T06:18:05.171" v="115" actId="20577"/>
          <ac:spMkLst>
            <pc:docMk/>
            <pc:sldMk cId="2901898581" sldId="266"/>
            <ac:spMk id="3" creationId="{7D46C3D1-6248-72B0-FC0A-9EE4FA3AF19D}"/>
          </ac:spMkLst>
        </pc:spChg>
      </pc:sldChg>
      <pc:sldChg chg="modSp">
        <pc:chgData name="Sirmenaz Bibi (2232147)" userId="S::2232147@student.uwtsd.ac.uk::fdeacb0f-520e-42b2-a4df-3abfd61e7c93" providerId="AD" clId="Web-{0FA79A72-ED43-36AF-D880-4F83744FBD7E}" dt="2025-09-22T05:33:38" v="15" actId="20577"/>
        <pc:sldMkLst>
          <pc:docMk/>
          <pc:sldMk cId="3561612094" sldId="273"/>
        </pc:sldMkLst>
        <pc:spChg chg="mod">
          <ac:chgData name="Sirmenaz Bibi (2232147)" userId="S::2232147@student.uwtsd.ac.uk::fdeacb0f-520e-42b2-a4df-3abfd61e7c93" providerId="AD" clId="Web-{0FA79A72-ED43-36AF-D880-4F83744FBD7E}" dt="2025-09-22T05:33:38" v="15" actId="20577"/>
          <ac:spMkLst>
            <pc:docMk/>
            <pc:sldMk cId="3561612094" sldId="273"/>
            <ac:spMk id="3" creationId="{60DA30F7-605C-116B-2208-15A1D663C503}"/>
          </ac:spMkLst>
        </pc:spChg>
      </pc:sldChg>
    </pc:docChg>
  </pc:docChgLst>
  <pc:docChgLst>
    <pc:chgData name="Sirmenaz Bibi (2232147)" userId="S::2232147@student.uwtsd.ac.uk::fdeacb0f-520e-42b2-a4df-3abfd61e7c93" providerId="AD" clId="Web-{E5921609-33F1-DEDD-913C-D748227FF7AE}"/>
    <pc:docChg chg="modSld">
      <pc:chgData name="Sirmenaz Bibi (2232147)" userId="S::2232147@student.uwtsd.ac.uk::fdeacb0f-520e-42b2-a4df-3abfd61e7c93" providerId="AD" clId="Web-{E5921609-33F1-DEDD-913C-D748227FF7AE}" dt="2025-09-30T07:07:56.763" v="0" actId="20577"/>
      <pc:docMkLst>
        <pc:docMk/>
      </pc:docMkLst>
      <pc:sldChg chg="modSp">
        <pc:chgData name="Sirmenaz Bibi (2232147)" userId="S::2232147@student.uwtsd.ac.uk::fdeacb0f-520e-42b2-a4df-3abfd61e7c93" providerId="AD" clId="Web-{E5921609-33F1-DEDD-913C-D748227FF7AE}" dt="2025-09-30T07:07:56.763" v="0" actId="20577"/>
        <pc:sldMkLst>
          <pc:docMk/>
          <pc:sldMk cId="669459212" sldId="265"/>
        </pc:sldMkLst>
        <pc:spChg chg="mod">
          <ac:chgData name="Sirmenaz Bibi (2232147)" userId="S::2232147@student.uwtsd.ac.uk::fdeacb0f-520e-42b2-a4df-3abfd61e7c93" providerId="AD" clId="Web-{E5921609-33F1-DEDD-913C-D748227FF7AE}" dt="2025-09-30T07:07:56.763" v="0" actId="20577"/>
          <ac:spMkLst>
            <pc:docMk/>
            <pc:sldMk cId="669459212" sldId="265"/>
            <ac:spMk id="3" creationId="{B4EA74F2-66E2-CD61-E7A0-2A4EFFB2C27E}"/>
          </ac:spMkLst>
        </pc:spChg>
      </pc:sldChg>
    </pc:docChg>
  </pc:docChgLst>
  <pc:docChgLst>
    <pc:chgData name="Sirmenaz Bibi (2232147)" userId="S::2232147@student.uwtsd.ac.uk::fdeacb0f-520e-42b2-a4df-3abfd61e7c93" providerId="AD" clId="Web-{5DA58F5A-2092-3FDB-334B-2983680C213D}"/>
    <pc:docChg chg="addSld">
      <pc:chgData name="Sirmenaz Bibi (2232147)" userId="S::2232147@student.uwtsd.ac.uk::fdeacb0f-520e-42b2-a4df-3abfd61e7c93" providerId="AD" clId="Web-{5DA58F5A-2092-3FDB-334B-2983680C213D}" dt="2025-09-21T18:39:25.665" v="0"/>
      <pc:docMkLst>
        <pc:docMk/>
      </pc:docMkLst>
      <pc:sldChg chg="new">
        <pc:chgData name="Sirmenaz Bibi (2232147)" userId="S::2232147@student.uwtsd.ac.uk::fdeacb0f-520e-42b2-a4df-3abfd61e7c93" providerId="AD" clId="Web-{5DA58F5A-2092-3FDB-334B-2983680C213D}" dt="2025-09-21T18:39:25.665" v="0"/>
        <pc:sldMkLst>
          <pc:docMk/>
          <pc:sldMk cId="794546631" sldId="257"/>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05/10/2025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05/10/2025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05/10/2025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05/10/2025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academic.oup.com/gerontologist/article/61/3/352/5860466" TargetMode="External"/><Relationship Id="rId7" Type="http://schemas.openxmlformats.org/officeDocument/2006/relationships/hyperlink" Target="https://www.magonlinelibrary.com/doi/full/10.12968/bjhc.2022.0032" TargetMode="External"/><Relationship Id="rId2" Type="http://schemas.openxmlformats.org/officeDocument/2006/relationships/hyperlink" Target="https://www.ageuk.org.uk" TargetMode="External"/><Relationship Id="rId1" Type="http://schemas.openxmlformats.org/officeDocument/2006/relationships/slideLayout" Target="../slideLayouts/slideLayout2.xml"/><Relationship Id="rId6" Type="http://schemas.openxmlformats.org/officeDocument/2006/relationships/hyperlink" Target="https://www.legislation.gov.uk/ukpga/2014/23/contents/enacted" TargetMode="External"/><Relationship Id="rId5" Type="http://schemas.openxmlformats.org/officeDocument/2006/relationships/hyperlink" Target="https://www.routledge.com/The-Policy-and-Practice-of-Mental-Health-in-Later-Life/Iliffe-Manthorpe/p/book/9780367332399" TargetMode="External"/><Relationship Id="rId4" Type="http://schemas.openxmlformats.org/officeDocument/2006/relationships/hyperlink" Target="https://policy.bristoluniversitypress.co.uk/understanding-health-and-social-care"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apps.who.int/iris/handle/10665/186463" TargetMode="External"/><Relationship Id="rId3" Type="http://schemas.openxmlformats.org/officeDocument/2006/relationships/hyperlink" Target="https://psychclassics.yorku.ca/Maslow/motivation.htm" TargetMode="External"/><Relationship Id="rId7" Type="http://schemas.openxmlformats.org/officeDocument/2006/relationships/hyperlink" Target="https://link.springer.com/book/10.1007/978-1-4419-8348-0" TargetMode="External"/><Relationship Id="rId2" Type="http://schemas.openxmlformats.org/officeDocument/2006/relationships/hyperlink" Target="https://www.instituteofhealthequity.org/resources-reports/marmot-review-10-years-on" TargetMode="External"/><Relationship Id="rId1" Type="http://schemas.openxmlformats.org/officeDocument/2006/relationships/slideLayout" Target="../slideLayouts/slideLayout2.xml"/><Relationship Id="rId6" Type="http://schemas.openxmlformats.org/officeDocument/2006/relationships/hyperlink" Target="https://journals.sagepub.com/doi/10.1177/0261018320984456" TargetMode="External"/><Relationship Id="rId5" Type="http://schemas.openxmlformats.org/officeDocument/2006/relationships/hyperlink" Target="https://www.england.nhs.uk/publication/integrated-care-systems-design-framework/" TargetMode="External"/><Relationship Id="rId4" Type="http://schemas.openxmlformats.org/officeDocument/2006/relationships/hyperlink" Target="https://www.longtermplan.nhs.uk/" TargetMode="External"/><Relationship Id="rId9" Type="http://schemas.openxmlformats.org/officeDocument/2006/relationships/hyperlink" Target="https://www.who.int/initiatives/decade-of-healthy-ageing"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41996" y="586132"/>
            <a:ext cx="9150950" cy="4767047"/>
          </a:xfrm>
        </p:spPr>
        <p:txBody>
          <a:bodyPr>
            <a:normAutofit fontScale="90000"/>
          </a:bodyPr>
          <a:lstStyle/>
          <a:p>
            <a:r>
              <a:rPr lang="en-GB" sz="1100"/>
              <a:t> </a:t>
            </a:r>
            <a:r>
              <a:rPr lang="en-GB" err="1"/>
              <a:t>Sirmenaz</a:t>
            </a:r>
            <a:r>
              <a:rPr lang="en-GB"/>
              <a:t> Bibi</a:t>
            </a:r>
            <a:br>
              <a:rPr lang="en-US"/>
            </a:br>
            <a:r>
              <a:rPr lang="en-GB"/>
              <a:t>Student number:2232147</a:t>
            </a:r>
            <a:br>
              <a:rPr lang="en-GB"/>
            </a:br>
            <a:r>
              <a:rPr lang="en-GB"/>
              <a:t>BMHP6027</a:t>
            </a:r>
            <a:br>
              <a:rPr lang="en-GB"/>
            </a:br>
            <a:r>
              <a:rPr lang="en-GB"/>
              <a:t>Module: </a:t>
            </a:r>
            <a:r>
              <a:rPr lang="en-GB" err="1"/>
              <a:t>Enpowering</a:t>
            </a:r>
            <a:r>
              <a:rPr lang="en-GB"/>
              <a:t> the older person.</a:t>
            </a:r>
            <a:br>
              <a:rPr lang="en-GB"/>
            </a:br>
            <a:r>
              <a:rPr lang="en-GB"/>
              <a:t>Lecturer: Zakiyyah Ahmed.</a:t>
            </a:r>
          </a:p>
        </p:txBody>
      </p:sp>
      <p:sp>
        <p:nvSpPr>
          <p:cNvPr id="3" name="Subtitle 2"/>
          <p:cNvSpPr>
            <a:spLocks noGrp="1"/>
          </p:cNvSpPr>
          <p:nvPr>
            <p:ph type="subTitle" idx="1"/>
          </p:nvPr>
        </p:nvSpPr>
        <p:spPr>
          <a:xfrm>
            <a:off x="1637270" y="5682092"/>
            <a:ext cx="9144000" cy="1655762"/>
          </a:xfrm>
        </p:spPr>
        <p:txBody>
          <a:bodyPr/>
          <a:lstStyle/>
          <a:p>
            <a:endParaRPr lang="en-GB"/>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1371"/>
    </mc:Choice>
    <mc:Fallback>
      <p:transition spd="slow" advTm="1371"/>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73BC2-9330-F277-A3BA-E397E3751799}"/>
              </a:ext>
            </a:extLst>
          </p:cNvPr>
          <p:cNvSpPr>
            <a:spLocks noGrp="1"/>
          </p:cNvSpPr>
          <p:nvPr>
            <p:ph type="title"/>
          </p:nvPr>
        </p:nvSpPr>
        <p:spPr/>
        <p:txBody>
          <a:bodyPr/>
          <a:lstStyle/>
          <a:p>
            <a:r>
              <a:rPr lang="en-GB"/>
              <a:t>Introduction.</a:t>
            </a:r>
          </a:p>
        </p:txBody>
      </p:sp>
      <p:sp>
        <p:nvSpPr>
          <p:cNvPr id="3" name="Content Placeholder 2">
            <a:extLst>
              <a:ext uri="{FF2B5EF4-FFF2-40B4-BE49-F238E27FC236}">
                <a16:creationId xmlns:a16="http://schemas.microsoft.com/office/drawing/2014/main" id="{B1DC0AF9-F00D-FE57-94BF-2E79466DC230}"/>
              </a:ext>
            </a:extLst>
          </p:cNvPr>
          <p:cNvSpPr>
            <a:spLocks noGrp="1"/>
          </p:cNvSpPr>
          <p:nvPr>
            <p:ph idx="1"/>
          </p:nvPr>
        </p:nvSpPr>
        <p:spPr/>
        <p:txBody>
          <a:bodyPr vert="horz" lIns="91440" tIns="45720" rIns="91440" bIns="45720" rtlCol="0" anchor="t">
            <a:normAutofit/>
          </a:bodyPr>
          <a:lstStyle/>
          <a:p>
            <a:pPr marL="0" indent="0">
              <a:buNone/>
            </a:pPr>
            <a:r>
              <a:rPr lang="en-GB"/>
              <a:t>The UK population is getting older, with projections indicating that by 2040, one in four people will be over the age of 65. It's crucial to focus on independence, empowerment, and functional ability for this demographic. The goal is to assess the quality of care, identify challenges, and provide recommendations.</a:t>
            </a:r>
          </a:p>
        </p:txBody>
      </p:sp>
      <p:pic>
        <p:nvPicPr>
          <p:cNvPr id="6" name="Audio 5">
            <a:hlinkClick r:id="" action="ppaction://media"/>
            <a:extLst>
              <a:ext uri="{FF2B5EF4-FFF2-40B4-BE49-F238E27FC236}">
                <a16:creationId xmlns:a16="http://schemas.microsoft.com/office/drawing/2014/main" id="{08B963FC-FE56-61D8-F0DC-6C3C1813898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94546631"/>
      </p:ext>
    </p:extLst>
  </p:cSld>
  <p:clrMapOvr>
    <a:masterClrMapping/>
  </p:clrMapOvr>
  <mc:AlternateContent xmlns:mc="http://schemas.openxmlformats.org/markup-compatibility/2006">
    <mc:Choice xmlns:p14="http://schemas.microsoft.com/office/powerpoint/2010/main" Requires="p14">
      <p:transition spd="slow" p14:dur="2000" advTm="99"/>
    </mc:Choice>
    <mc:Fallback>
      <p:transition spd="slow" advTm="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7C9E5-B22A-88EE-D8B5-53B0A955C0C9}"/>
              </a:ext>
            </a:extLst>
          </p:cNvPr>
          <p:cNvSpPr>
            <a:spLocks noGrp="1"/>
          </p:cNvSpPr>
          <p:nvPr>
            <p:ph type="title"/>
          </p:nvPr>
        </p:nvSpPr>
        <p:spPr/>
        <p:txBody>
          <a:bodyPr/>
          <a:lstStyle/>
          <a:p>
            <a:r>
              <a:rPr lang="en-GB"/>
              <a:t>Evaluation of Current Care and Support.</a:t>
            </a:r>
          </a:p>
        </p:txBody>
      </p:sp>
      <p:sp>
        <p:nvSpPr>
          <p:cNvPr id="3" name="Content Placeholder 2">
            <a:extLst>
              <a:ext uri="{FF2B5EF4-FFF2-40B4-BE49-F238E27FC236}">
                <a16:creationId xmlns:a16="http://schemas.microsoft.com/office/drawing/2014/main" id="{C0D80E92-4426-1AC3-2804-12FF0FB8F0C5}"/>
              </a:ext>
            </a:extLst>
          </p:cNvPr>
          <p:cNvSpPr>
            <a:spLocks noGrp="1"/>
          </p:cNvSpPr>
          <p:nvPr>
            <p:ph idx="1"/>
          </p:nvPr>
        </p:nvSpPr>
        <p:spPr/>
        <p:txBody>
          <a:bodyPr vert="horz" lIns="91440" tIns="45720" rIns="91440" bIns="45720" rtlCol="0" anchor="t">
            <a:normAutofit fontScale="92500" lnSpcReduction="10000"/>
          </a:bodyPr>
          <a:lstStyle/>
          <a:p>
            <a:r>
              <a:rPr lang="en-GB"/>
              <a:t>Empowerment means having the ability to make choices, maintaining dignity, and having autonomy. </a:t>
            </a:r>
            <a:endParaRPr lang="en-US"/>
          </a:p>
          <a:p>
            <a:r>
              <a:rPr lang="en-GB"/>
              <a:t>Functional ability refers to mobility, daily activities, and self-care. </a:t>
            </a:r>
            <a:endParaRPr lang="en-US"/>
          </a:p>
          <a:p>
            <a:r>
              <a:rPr lang="en-GB"/>
              <a:t>Independence is associated with confidence and feeling valued.  </a:t>
            </a:r>
          </a:p>
          <a:p>
            <a:r>
              <a:rPr lang="en-GB"/>
              <a:t>Emotional well-being includes a sense of belonging and less loneliness.</a:t>
            </a:r>
          </a:p>
          <a:p>
            <a:r>
              <a:rPr lang="en-GB"/>
              <a:t>Strengths: The Care Act 2014 emphasizes the importance of wellbeing and dignity. </a:t>
            </a:r>
            <a:endParaRPr lang="en-US"/>
          </a:p>
          <a:p>
            <a:r>
              <a:rPr lang="en-GB"/>
              <a:t>Weaknesses: The system is underfunded, has staff shortages, and faces inequalities. Evidence: Empowering individuals leads to better outcomes.</a:t>
            </a:r>
          </a:p>
        </p:txBody>
      </p:sp>
      <p:pic>
        <p:nvPicPr>
          <p:cNvPr id="5" name="Audio 4">
            <a:hlinkClick r:id="" action="ppaction://media"/>
            <a:extLst>
              <a:ext uri="{FF2B5EF4-FFF2-40B4-BE49-F238E27FC236}">
                <a16:creationId xmlns:a16="http://schemas.microsoft.com/office/drawing/2014/main" id="{B5BA89DA-12AF-9573-342B-DD9BF0F155A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81021388"/>
      </p:ext>
    </p:extLst>
  </p:cSld>
  <p:clrMapOvr>
    <a:masterClrMapping/>
  </p:clrMapOvr>
  <mc:AlternateContent xmlns:mc="http://schemas.openxmlformats.org/markup-compatibility/2006">
    <mc:Choice xmlns:p14="http://schemas.microsoft.com/office/powerpoint/2010/main" Requires="p14">
      <p:transition spd="slow" p14:dur="2000" advTm="108"/>
    </mc:Choice>
    <mc:Fallback>
      <p:transition spd="slow" advTm="1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E24C8-2591-7C97-255E-90B7F1CD07C8}"/>
              </a:ext>
            </a:extLst>
          </p:cNvPr>
          <p:cNvSpPr>
            <a:spLocks noGrp="1"/>
          </p:cNvSpPr>
          <p:nvPr>
            <p:ph type="title"/>
          </p:nvPr>
        </p:nvSpPr>
        <p:spPr/>
        <p:txBody>
          <a:bodyPr/>
          <a:lstStyle/>
          <a:p>
            <a:r>
              <a:rPr lang="en-GB"/>
              <a:t>Effectiveness and Benefits</a:t>
            </a:r>
          </a:p>
        </p:txBody>
      </p:sp>
      <p:sp>
        <p:nvSpPr>
          <p:cNvPr id="3" name="Content Placeholder 2">
            <a:extLst>
              <a:ext uri="{FF2B5EF4-FFF2-40B4-BE49-F238E27FC236}">
                <a16:creationId xmlns:a16="http://schemas.microsoft.com/office/drawing/2014/main" id="{23912E27-0F75-97C2-EBD8-8786858A905A}"/>
              </a:ext>
            </a:extLst>
          </p:cNvPr>
          <p:cNvSpPr>
            <a:spLocks noGrp="1"/>
          </p:cNvSpPr>
          <p:nvPr>
            <p:ph idx="1"/>
          </p:nvPr>
        </p:nvSpPr>
        <p:spPr/>
        <p:txBody>
          <a:bodyPr vert="horz" lIns="91440" tIns="45720" rIns="91440" bIns="45720" rtlCol="0" anchor="t">
            <a:normAutofit/>
          </a:bodyPr>
          <a:lstStyle/>
          <a:p>
            <a:r>
              <a:rPr lang="en-GB"/>
              <a:t>Benefits: Increased independence, fewer hospital visits, and enhanced well-being. </a:t>
            </a:r>
            <a:endParaRPr lang="en-US"/>
          </a:p>
          <a:p>
            <a:r>
              <a:rPr lang="en-GB"/>
              <a:t> Limitations: Inconsistent access, long waiting lists, and lack of digital access.  </a:t>
            </a:r>
          </a:p>
          <a:p>
            <a:r>
              <a:rPr lang="en-GB"/>
              <a:t>Theoretical Connections.</a:t>
            </a:r>
          </a:p>
          <a:p>
            <a:r>
              <a:rPr lang="en-GB"/>
              <a:t> Empowerment theory and Maslow’s hierarchy of needs.</a:t>
            </a:r>
          </a:p>
        </p:txBody>
      </p:sp>
    </p:spTree>
    <p:extLst>
      <p:ext uri="{BB962C8B-B14F-4D97-AF65-F5344CB8AC3E}">
        <p14:creationId xmlns:p14="http://schemas.microsoft.com/office/powerpoint/2010/main" val="3430112323"/>
      </p:ext>
    </p:extLst>
  </p:cSld>
  <p:clrMapOvr>
    <a:masterClrMapping/>
  </p:clrMapOvr>
  <mc:AlternateContent xmlns:mc="http://schemas.openxmlformats.org/markup-compatibility/2006">
    <mc:Choice xmlns:p14="http://schemas.microsoft.com/office/powerpoint/2010/main" Requires="p14">
      <p:transition spd="slow" p14:dur="2000" advTm="3604"/>
    </mc:Choice>
    <mc:Fallback>
      <p:transition spd="slow" advTm="3604"/>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8DFA9-4B3B-EDC2-A168-D1E391C9D455}"/>
              </a:ext>
            </a:extLst>
          </p:cNvPr>
          <p:cNvSpPr>
            <a:spLocks noGrp="1"/>
          </p:cNvSpPr>
          <p:nvPr>
            <p:ph type="title"/>
          </p:nvPr>
        </p:nvSpPr>
        <p:spPr/>
        <p:txBody>
          <a:bodyPr/>
          <a:lstStyle/>
          <a:p>
            <a:r>
              <a:rPr lang="en-GB"/>
              <a:t>Policy and Theory</a:t>
            </a:r>
          </a:p>
        </p:txBody>
      </p:sp>
      <p:sp>
        <p:nvSpPr>
          <p:cNvPr id="3" name="Content Placeholder 2">
            <a:extLst>
              <a:ext uri="{FF2B5EF4-FFF2-40B4-BE49-F238E27FC236}">
                <a16:creationId xmlns:a16="http://schemas.microsoft.com/office/drawing/2014/main" id="{60DA30F7-605C-116B-2208-15A1D663C503}"/>
              </a:ext>
            </a:extLst>
          </p:cNvPr>
          <p:cNvSpPr>
            <a:spLocks noGrp="1"/>
          </p:cNvSpPr>
          <p:nvPr>
            <p:ph idx="1"/>
          </p:nvPr>
        </p:nvSpPr>
        <p:spPr/>
        <p:txBody>
          <a:bodyPr vert="horz" lIns="91440" tIns="45720" rIns="91440" bIns="45720" rtlCol="0" anchor="t">
            <a:normAutofit/>
          </a:bodyPr>
          <a:lstStyle/>
          <a:p>
            <a:r>
              <a:rPr lang="en-GB"/>
              <a:t>The Care Act 2014 focuses on dignity and prevention.</a:t>
            </a:r>
            <a:endParaRPr lang="en-US"/>
          </a:p>
          <a:p>
            <a:r>
              <a:rPr lang="en-GB"/>
              <a:t>The World Health Organization's approach to Healthy Ageing emphasizes functional ability and inclusion.</a:t>
            </a:r>
          </a:p>
          <a:p>
            <a:r>
              <a:rPr lang="en-GB"/>
              <a:t>Empowerment theory highlights the importance of resources and confidence.</a:t>
            </a:r>
          </a:p>
          <a:p>
            <a:r>
              <a:rPr lang="en-GB"/>
              <a:t>Maslow's hierarchy addresses psychological and esteem needs.</a:t>
            </a:r>
          </a:p>
        </p:txBody>
      </p:sp>
      <p:pic>
        <p:nvPicPr>
          <p:cNvPr id="5" name="Audio 4">
            <a:hlinkClick r:id="" action="ppaction://media"/>
            <a:extLst>
              <a:ext uri="{FF2B5EF4-FFF2-40B4-BE49-F238E27FC236}">
                <a16:creationId xmlns:a16="http://schemas.microsoft.com/office/drawing/2014/main" id="{7F609A34-A0E7-372B-C877-3273E9BEA81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61612094"/>
      </p:ext>
    </p:extLst>
  </p:cSld>
  <p:clrMapOvr>
    <a:masterClrMapping/>
  </p:clrMapOvr>
  <mc:AlternateContent xmlns:mc="http://schemas.openxmlformats.org/markup-compatibility/2006">
    <mc:Choice xmlns:p14="http://schemas.microsoft.com/office/powerpoint/2010/main" Requires="p14">
      <p:transition spd="slow" p14:dur="2000" advTm="73"/>
    </mc:Choice>
    <mc:Fallback>
      <p:transition spd="slow" advTm="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45A84-F4CC-B769-5ED5-2B020A8D48BA}"/>
              </a:ext>
            </a:extLst>
          </p:cNvPr>
          <p:cNvSpPr>
            <a:spLocks noGrp="1"/>
          </p:cNvSpPr>
          <p:nvPr>
            <p:ph type="title"/>
          </p:nvPr>
        </p:nvSpPr>
        <p:spPr/>
        <p:txBody>
          <a:bodyPr/>
          <a:lstStyle/>
          <a:p>
            <a:r>
              <a:rPr lang="en-GB"/>
              <a:t>Technological Innovations.</a:t>
            </a:r>
          </a:p>
        </p:txBody>
      </p:sp>
      <p:sp>
        <p:nvSpPr>
          <p:cNvPr id="3" name="Content Placeholder 2">
            <a:extLst>
              <a:ext uri="{FF2B5EF4-FFF2-40B4-BE49-F238E27FC236}">
                <a16:creationId xmlns:a16="http://schemas.microsoft.com/office/drawing/2014/main" id="{373B48D4-5013-89CF-F365-867E528E3C57}"/>
              </a:ext>
            </a:extLst>
          </p:cNvPr>
          <p:cNvSpPr>
            <a:spLocks noGrp="1"/>
          </p:cNvSpPr>
          <p:nvPr>
            <p:ph idx="1"/>
          </p:nvPr>
        </p:nvSpPr>
        <p:spPr/>
        <p:txBody>
          <a:bodyPr vert="horz" lIns="91440" tIns="45720" rIns="91440" bIns="45720" rtlCol="0" anchor="t">
            <a:normAutofit/>
          </a:bodyPr>
          <a:lstStyle/>
          <a:p>
            <a:r>
              <a:rPr lang="en-GB"/>
              <a:t>Community services include social prescribing and day centres.</a:t>
            </a:r>
            <a:endParaRPr lang="en-US"/>
          </a:p>
          <a:p>
            <a:r>
              <a:rPr lang="en-GB"/>
              <a:t>Assistive technology refers to telecare and digital monitoring.</a:t>
            </a:r>
            <a:endParaRPr lang="en-US"/>
          </a:p>
          <a:p>
            <a:r>
              <a:rPr lang="en-GB"/>
              <a:t>Reablement services help individuals regain independence after an illness.</a:t>
            </a:r>
          </a:p>
          <a:p>
            <a:r>
              <a:rPr lang="en-GB"/>
              <a:t>Relevant policies include the NHS Long Term Plan and the Ageing Society strategy.</a:t>
            </a:r>
          </a:p>
        </p:txBody>
      </p:sp>
    </p:spTree>
    <p:extLst>
      <p:ext uri="{BB962C8B-B14F-4D97-AF65-F5344CB8AC3E}">
        <p14:creationId xmlns:p14="http://schemas.microsoft.com/office/powerpoint/2010/main" val="3299970256"/>
      </p:ext>
    </p:extLst>
  </p:cSld>
  <p:clrMapOvr>
    <a:masterClrMapping/>
  </p:clrMapOvr>
  <mc:AlternateContent xmlns:mc="http://schemas.openxmlformats.org/markup-compatibility/2006">
    <mc:Choice xmlns:p14="http://schemas.microsoft.com/office/powerpoint/2010/main" Requires="p14">
      <p:transition spd="slow" p14:dur="2000" advTm="66"/>
    </mc:Choice>
    <mc:Fallback>
      <p:transition spd="slow" advTm="66"/>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ADCBC-DB43-E56E-88D1-BD4E882F722A}"/>
              </a:ext>
            </a:extLst>
          </p:cNvPr>
          <p:cNvSpPr>
            <a:spLocks noGrp="1"/>
          </p:cNvSpPr>
          <p:nvPr>
            <p:ph type="title"/>
          </p:nvPr>
        </p:nvSpPr>
        <p:spPr/>
        <p:txBody>
          <a:bodyPr/>
          <a:lstStyle/>
          <a:p>
            <a:r>
              <a:rPr lang="en-GB"/>
              <a:t>Case Studies and Real-World Application.</a:t>
            </a:r>
          </a:p>
        </p:txBody>
      </p:sp>
      <p:sp>
        <p:nvSpPr>
          <p:cNvPr id="3" name="Content Placeholder 2">
            <a:extLst>
              <a:ext uri="{FF2B5EF4-FFF2-40B4-BE49-F238E27FC236}">
                <a16:creationId xmlns:a16="http://schemas.microsoft.com/office/drawing/2014/main" id="{89155DD7-A7EA-627D-DA16-B54E0FD297F9}"/>
              </a:ext>
            </a:extLst>
          </p:cNvPr>
          <p:cNvSpPr>
            <a:spLocks noGrp="1"/>
          </p:cNvSpPr>
          <p:nvPr>
            <p:ph idx="1"/>
          </p:nvPr>
        </p:nvSpPr>
        <p:spPr/>
        <p:txBody>
          <a:bodyPr vert="horz" lIns="91440" tIns="45720" rIns="91440" bIns="45720" rtlCol="0" anchor="t">
            <a:normAutofit/>
          </a:bodyPr>
          <a:lstStyle/>
          <a:p>
            <a:r>
              <a:rPr lang="en-GB"/>
              <a:t>An 82 year old individual lives alone and has reduced mobility due to falls.</a:t>
            </a:r>
            <a:endParaRPr lang="en-US"/>
          </a:p>
          <a:p>
            <a:r>
              <a:rPr lang="en-GB"/>
              <a:t>Interventions Used: Reablement, telecare, and social prescribing. </a:t>
            </a:r>
            <a:endParaRPr lang="en-US"/>
          </a:p>
          <a:p>
            <a:r>
              <a:rPr lang="en-GB"/>
              <a:t>Results Achieved: They have regained their independence and experienced less isolation. </a:t>
            </a:r>
          </a:p>
          <a:p>
            <a:r>
              <a:rPr lang="en-GB"/>
              <a:t>Challenge: Access to these services differs by region.</a:t>
            </a:r>
          </a:p>
        </p:txBody>
      </p:sp>
    </p:spTree>
    <p:extLst>
      <p:ext uri="{BB962C8B-B14F-4D97-AF65-F5344CB8AC3E}">
        <p14:creationId xmlns:p14="http://schemas.microsoft.com/office/powerpoint/2010/main" val="2238489713"/>
      </p:ext>
    </p:extLst>
  </p:cSld>
  <p:clrMapOvr>
    <a:masterClrMapping/>
  </p:clrMapOvr>
  <mc:AlternateContent xmlns:mc="http://schemas.openxmlformats.org/markup-compatibility/2006">
    <mc:Choice xmlns:p14="http://schemas.microsoft.com/office/powerpoint/2010/main" Requires="p14">
      <p:transition spd="slow" p14:dur="2000" advTm="497"/>
    </mc:Choice>
    <mc:Fallback>
      <p:transition spd="slow" advTm="497"/>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68B93-A96B-899C-7C97-6F17842CE65F}"/>
              </a:ext>
            </a:extLst>
          </p:cNvPr>
          <p:cNvSpPr>
            <a:spLocks noGrp="1"/>
          </p:cNvSpPr>
          <p:nvPr>
            <p:ph type="title"/>
          </p:nvPr>
        </p:nvSpPr>
        <p:spPr/>
        <p:txBody>
          <a:bodyPr/>
          <a:lstStyle/>
          <a:p>
            <a:r>
              <a:rPr lang="en-GB"/>
              <a:t>Challenges (Physical and Social)</a:t>
            </a:r>
          </a:p>
        </p:txBody>
      </p:sp>
      <p:sp>
        <p:nvSpPr>
          <p:cNvPr id="3" name="Content Placeholder 2">
            <a:extLst>
              <a:ext uri="{FF2B5EF4-FFF2-40B4-BE49-F238E27FC236}">
                <a16:creationId xmlns:a16="http://schemas.microsoft.com/office/drawing/2014/main" id="{847BD49B-5EAB-413B-7578-CF400698B041}"/>
              </a:ext>
            </a:extLst>
          </p:cNvPr>
          <p:cNvSpPr>
            <a:spLocks noGrp="1"/>
          </p:cNvSpPr>
          <p:nvPr>
            <p:ph idx="1"/>
          </p:nvPr>
        </p:nvSpPr>
        <p:spPr/>
        <p:txBody>
          <a:bodyPr vert="horz" lIns="91440" tIns="45720" rIns="91440" bIns="45720" rtlCol="0" anchor="t">
            <a:normAutofit/>
          </a:bodyPr>
          <a:lstStyle/>
          <a:p>
            <a:r>
              <a:rPr lang="en-GB"/>
              <a:t>Physical Factors: Weakness, multiple health conditions, decreased mobility. </a:t>
            </a:r>
            <a:endParaRPr lang="en-US"/>
          </a:p>
          <a:p>
            <a:r>
              <a:rPr lang="en-GB"/>
              <a:t>Social Factors: Feelings of loneliness, age discrimination, loss of loved ones.</a:t>
            </a:r>
          </a:p>
          <a:p>
            <a:r>
              <a:rPr lang="en-GB"/>
              <a:t>Consequences: Decreased independence and overall well-being.</a:t>
            </a:r>
          </a:p>
        </p:txBody>
      </p:sp>
      <p:pic>
        <p:nvPicPr>
          <p:cNvPr id="5" name="Audio 4">
            <a:hlinkClick r:id="" action="ppaction://media"/>
            <a:extLst>
              <a:ext uri="{FF2B5EF4-FFF2-40B4-BE49-F238E27FC236}">
                <a16:creationId xmlns:a16="http://schemas.microsoft.com/office/drawing/2014/main" id="{8A0B58A5-9102-0BE3-03D1-B13FBD3F9B3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72657842"/>
      </p:ext>
    </p:extLst>
  </p:cSld>
  <p:clrMapOvr>
    <a:masterClrMapping/>
  </p:clrMapOvr>
  <mc:AlternateContent xmlns:mc="http://schemas.openxmlformats.org/markup-compatibility/2006">
    <mc:Choice xmlns:p14="http://schemas.microsoft.com/office/powerpoint/2010/main" Requires="p14">
      <p:transition spd="slow" p14:dur="2000" advTm="61"/>
    </mc:Choice>
    <mc:Fallback>
      <p:transition spd="slow" advTm="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A4BCC-E32D-2361-1215-2555412B80D0}"/>
              </a:ext>
            </a:extLst>
          </p:cNvPr>
          <p:cNvSpPr>
            <a:spLocks noGrp="1"/>
          </p:cNvSpPr>
          <p:nvPr>
            <p:ph type="title"/>
          </p:nvPr>
        </p:nvSpPr>
        <p:spPr/>
        <p:txBody>
          <a:bodyPr/>
          <a:lstStyle/>
          <a:p>
            <a:r>
              <a:rPr lang="en-GB"/>
              <a:t>Challenges (Economic and systemic)</a:t>
            </a:r>
          </a:p>
        </p:txBody>
      </p:sp>
      <p:sp>
        <p:nvSpPr>
          <p:cNvPr id="3" name="Content Placeholder 2">
            <a:extLst>
              <a:ext uri="{FF2B5EF4-FFF2-40B4-BE49-F238E27FC236}">
                <a16:creationId xmlns:a16="http://schemas.microsoft.com/office/drawing/2014/main" id="{E2A4D726-08C6-A675-BF17-55A6CA58D22D}"/>
              </a:ext>
            </a:extLst>
          </p:cNvPr>
          <p:cNvSpPr>
            <a:spLocks noGrp="1"/>
          </p:cNvSpPr>
          <p:nvPr>
            <p:ph idx="1"/>
          </p:nvPr>
        </p:nvSpPr>
        <p:spPr/>
        <p:txBody>
          <a:bodyPr vert="horz" lIns="91440" tIns="45720" rIns="91440" bIns="45720" rtlCol="0" anchor="t">
            <a:normAutofit/>
          </a:bodyPr>
          <a:lstStyle/>
          <a:p>
            <a:r>
              <a:rPr lang="en-GB"/>
              <a:t>Economic Factors: Issues related to pensions and the cost of care.</a:t>
            </a:r>
          </a:p>
          <a:p>
            <a:r>
              <a:rPr lang="en-GB"/>
              <a:t>Systemic Issues: Disconnected services and unequal access based on location.</a:t>
            </a:r>
          </a:p>
          <a:p>
            <a:r>
              <a:rPr lang="en-GB"/>
              <a:t>Digital Divide: Lack of access to online and digital services.</a:t>
            </a:r>
          </a:p>
        </p:txBody>
      </p:sp>
    </p:spTree>
    <p:extLst>
      <p:ext uri="{BB962C8B-B14F-4D97-AF65-F5344CB8AC3E}">
        <p14:creationId xmlns:p14="http://schemas.microsoft.com/office/powerpoint/2010/main" val="3149078202"/>
      </p:ext>
    </p:extLst>
  </p:cSld>
  <p:clrMapOvr>
    <a:masterClrMapping/>
  </p:clrMapOvr>
  <mc:AlternateContent xmlns:mc="http://schemas.openxmlformats.org/markup-compatibility/2006">
    <mc:Choice xmlns:p14="http://schemas.microsoft.com/office/powerpoint/2010/main" Requires="p14">
      <p:transition spd="slow" p14:dur="2000" advTm="56"/>
    </mc:Choice>
    <mc:Fallback>
      <p:transition spd="slow" advTm="56"/>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6CB10-8009-D125-C362-3776A8BE5D02}"/>
              </a:ext>
            </a:extLst>
          </p:cNvPr>
          <p:cNvSpPr>
            <a:spLocks noGrp="1"/>
          </p:cNvSpPr>
          <p:nvPr>
            <p:ph type="title"/>
          </p:nvPr>
        </p:nvSpPr>
        <p:spPr/>
        <p:txBody>
          <a:bodyPr/>
          <a:lstStyle/>
          <a:p>
            <a:r>
              <a:rPr lang="en-GB"/>
              <a:t>Reccomendations.</a:t>
            </a:r>
          </a:p>
        </p:txBody>
      </p:sp>
      <p:sp>
        <p:nvSpPr>
          <p:cNvPr id="3" name="Content Placeholder 2">
            <a:extLst>
              <a:ext uri="{FF2B5EF4-FFF2-40B4-BE49-F238E27FC236}">
                <a16:creationId xmlns:a16="http://schemas.microsoft.com/office/drawing/2014/main" id="{F0DF933D-74BA-ED38-4128-AD0B4DCCBD23}"/>
              </a:ext>
            </a:extLst>
          </p:cNvPr>
          <p:cNvSpPr>
            <a:spLocks noGrp="1"/>
          </p:cNvSpPr>
          <p:nvPr>
            <p:ph idx="1"/>
          </p:nvPr>
        </p:nvSpPr>
        <p:spPr/>
        <p:txBody>
          <a:bodyPr vert="horz" lIns="91440" tIns="45720" rIns="91440" bIns="45720" rtlCol="0" anchor="t">
            <a:normAutofit/>
          </a:bodyPr>
          <a:lstStyle/>
          <a:p>
            <a:r>
              <a:rPr lang="en-GB"/>
              <a:t> Increase community and preventive services.</a:t>
            </a:r>
            <a:endParaRPr lang="en-US"/>
          </a:p>
          <a:p>
            <a:r>
              <a:rPr lang="en-GB"/>
              <a:t> Provide staff training on empowerment and respect.</a:t>
            </a:r>
          </a:p>
          <a:p>
            <a:r>
              <a:rPr lang="en-GB"/>
              <a:t> Improve integration of health and social care.</a:t>
            </a:r>
          </a:p>
          <a:p>
            <a:r>
              <a:rPr lang="en-GB"/>
              <a:t> Offer training in assistive technology and digital skills.</a:t>
            </a:r>
          </a:p>
          <a:p>
            <a:r>
              <a:rPr lang="en-GB"/>
              <a:t> Address inequalities</a:t>
            </a:r>
          </a:p>
        </p:txBody>
      </p:sp>
    </p:spTree>
    <p:extLst>
      <p:ext uri="{BB962C8B-B14F-4D97-AF65-F5344CB8AC3E}">
        <p14:creationId xmlns:p14="http://schemas.microsoft.com/office/powerpoint/2010/main" val="2804067263"/>
      </p:ext>
    </p:extLst>
  </p:cSld>
  <p:clrMapOvr>
    <a:masterClrMapping/>
  </p:clrMapOvr>
  <mc:AlternateContent xmlns:mc="http://schemas.openxmlformats.org/markup-compatibility/2006">
    <mc:Choice xmlns:p14="http://schemas.microsoft.com/office/powerpoint/2010/main" Requires="p14">
      <p:transition spd="slow" p14:dur="2000" advTm="1798"/>
    </mc:Choice>
    <mc:Fallback>
      <p:transition spd="slow" advTm="1798"/>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800F6-E745-A113-8192-B7DD96F10CAE}"/>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73A25D91-34AF-58EB-F78A-D9B685D4DB36}"/>
              </a:ext>
            </a:extLst>
          </p:cNvPr>
          <p:cNvSpPr>
            <a:spLocks noGrp="1"/>
          </p:cNvSpPr>
          <p:nvPr>
            <p:ph idx="1"/>
          </p:nvPr>
        </p:nvSpPr>
        <p:spPr/>
        <p:txBody>
          <a:bodyPr vert="horz" lIns="91440" tIns="45720" rIns="91440" bIns="45720" rtlCol="0" anchor="t">
            <a:normAutofit/>
          </a:bodyPr>
          <a:lstStyle/>
          <a:p>
            <a:r>
              <a:rPr lang="en-GB"/>
              <a:t>Empowerment, independence, and functional ability are crucial.</a:t>
            </a:r>
            <a:endParaRPr lang="en-US"/>
          </a:p>
          <a:p>
            <a:r>
              <a:rPr lang="en-GB"/>
              <a:t>UK policies are robust, but their implementation varies.  </a:t>
            </a:r>
          </a:p>
          <a:p>
            <a:r>
              <a:rPr lang="en-GB"/>
              <a:t>There are effective methods available, but they need to be expanded.  </a:t>
            </a:r>
          </a:p>
          <a:p>
            <a:r>
              <a:rPr lang="en-GB"/>
              <a:t>Our aim is to achieve fairness, inclusion, and dignity for all.</a:t>
            </a:r>
          </a:p>
        </p:txBody>
      </p:sp>
    </p:spTree>
    <p:extLst>
      <p:ext uri="{BB962C8B-B14F-4D97-AF65-F5344CB8AC3E}">
        <p14:creationId xmlns:p14="http://schemas.microsoft.com/office/powerpoint/2010/main" val="3632532241"/>
      </p:ext>
    </p:extLst>
  </p:cSld>
  <p:clrMapOvr>
    <a:masterClrMapping/>
  </p:clrMapOvr>
  <mc:AlternateContent xmlns:mc="http://schemas.openxmlformats.org/markup-compatibility/2006">
    <mc:Choice xmlns:p14="http://schemas.microsoft.com/office/powerpoint/2010/main" Requires="p14">
      <p:transition spd="slow" p14:dur="2000" advTm="86"/>
    </mc:Choice>
    <mc:Fallback>
      <p:transition spd="slow" advTm="86"/>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D648D-A042-9687-24C3-22D60C63DE87}"/>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B4EA74F2-66E2-CD61-E7A0-2A4EFFB2C27E}"/>
              </a:ext>
            </a:extLst>
          </p:cNvPr>
          <p:cNvSpPr>
            <a:spLocks noGrp="1"/>
          </p:cNvSpPr>
          <p:nvPr>
            <p:ph idx="1"/>
          </p:nvPr>
        </p:nvSpPr>
        <p:spPr/>
        <p:txBody>
          <a:bodyPr vert="horz" lIns="91440" tIns="45720" rIns="91440" bIns="45720" rtlCol="0" anchor="t">
            <a:normAutofit/>
          </a:bodyPr>
          <a:lstStyle/>
          <a:p>
            <a:r>
              <a:rPr lang="en-GB" sz="1400">
                <a:latin typeface="Arial"/>
                <a:ea typeface="+mn-lt"/>
                <a:cs typeface="+mn-lt"/>
              </a:rPr>
              <a:t>Age UK (2022) Later Life in the United Kingdom: 2022. London: Age UK. Available at: </a:t>
            </a:r>
            <a:r>
              <a:rPr lang="en-GB" sz="1400" u="sng">
                <a:latin typeface="Arial"/>
                <a:ea typeface="+mn-lt"/>
                <a:cs typeface="+mn-lt"/>
                <a:hlinkClick r:id="rId2">
                  <a:extLst>
                    <a:ext uri="{A12FA001-AC4F-418D-AE19-62706E023703}">
                      <ahyp:hlinkClr xmlns:ahyp="http://schemas.microsoft.com/office/drawing/2018/hyperlinkcolor" val="tx"/>
                    </a:ext>
                  </a:extLst>
                </a:hlinkClick>
              </a:rPr>
              <a:t>https://www.ageuk.org.uk</a:t>
            </a:r>
            <a:r>
              <a:rPr lang="en-GB" sz="1400">
                <a:latin typeface="Arial"/>
                <a:ea typeface="+mn-lt"/>
                <a:cs typeface="+mn-lt"/>
              </a:rPr>
              <a:t> (Accessed: 19 September 2025).</a:t>
            </a:r>
            <a:r>
              <a:rPr lang="en-US" sz="1400">
                <a:latin typeface="Arial"/>
                <a:cs typeface="Arial"/>
              </a:rPr>
              <a:t> </a:t>
            </a:r>
            <a:endParaRPr lang="en-GB" sz="1400">
              <a:latin typeface="Arial"/>
              <a:cs typeface="Arial"/>
            </a:endParaRPr>
          </a:p>
          <a:p>
            <a:r>
              <a:rPr lang="en-GB" sz="1400">
                <a:latin typeface="Arial"/>
                <a:cs typeface="Arial"/>
              </a:rPr>
              <a:t>Foster, L. and Walker, A. (2021) ‘Active and successful ageing: A European policy perspective’, Gerontologist, 61(3), pp. 352–360. </a:t>
            </a:r>
            <a:r>
              <a:rPr lang="en-GB" sz="1400">
                <a:latin typeface="Arial"/>
                <a:ea typeface="+mn-lt"/>
                <a:cs typeface="+mn-lt"/>
              </a:rPr>
              <a:t>Available at: </a:t>
            </a:r>
            <a:r>
              <a:rPr lang="en-GB" sz="1400" u="sng">
                <a:latin typeface="Arial"/>
                <a:ea typeface="+mn-lt"/>
                <a:cs typeface="+mn-lt"/>
                <a:hlinkClick r:id="rId3">
                  <a:extLst>
                    <a:ext uri="{A12FA001-AC4F-418D-AE19-62706E023703}">
                      <ahyp:hlinkClr xmlns:ahyp="http://schemas.microsoft.com/office/drawing/2018/hyperlinkcolor" val="tx"/>
                    </a:ext>
                  </a:extLst>
                </a:hlinkClick>
              </a:rPr>
              <a:t>https://academic.oup.com/gerontologist/article/61/3/352/5860466</a:t>
            </a:r>
            <a:r>
              <a:rPr lang="en-GB" sz="1400">
                <a:latin typeface="Arial"/>
                <a:ea typeface="+mn-lt"/>
                <a:cs typeface="+mn-lt"/>
              </a:rPr>
              <a:t> (Accessed: 12 September 2025).</a:t>
            </a:r>
            <a:endParaRPr lang="en-GB" sz="1400">
              <a:latin typeface="Arial"/>
              <a:cs typeface="Arial"/>
            </a:endParaRPr>
          </a:p>
          <a:p>
            <a:r>
              <a:rPr lang="en-GB" sz="1400">
                <a:latin typeface="Arial"/>
                <a:ea typeface="+mn-lt"/>
                <a:cs typeface="+mn-lt"/>
              </a:rPr>
              <a:t>Glasby, J. (2017) Understanding Health and Social Care. 3rd </a:t>
            </a:r>
            <a:r>
              <a:rPr lang="en-GB" sz="1400" err="1">
                <a:latin typeface="Arial"/>
                <a:ea typeface="+mn-lt"/>
                <a:cs typeface="+mn-lt"/>
              </a:rPr>
              <a:t>edn</a:t>
            </a:r>
            <a:r>
              <a:rPr lang="en-GB" sz="1400">
                <a:latin typeface="Arial"/>
                <a:ea typeface="+mn-lt"/>
                <a:cs typeface="+mn-lt"/>
              </a:rPr>
              <a:t>. Bristol: Policy Press. Available at: </a:t>
            </a:r>
            <a:r>
              <a:rPr lang="en-GB" sz="1400">
                <a:latin typeface="Arial"/>
                <a:ea typeface="+mn-lt"/>
                <a:cs typeface="+mn-lt"/>
                <a:hlinkClick r:id="rId4">
                  <a:extLst>
                    <a:ext uri="{A12FA001-AC4F-418D-AE19-62706E023703}">
                      <ahyp:hlinkClr xmlns:ahyp="http://schemas.microsoft.com/office/drawing/2018/hyperlinkcolor" val="tx"/>
                    </a:ext>
                  </a:extLst>
                </a:hlinkClick>
              </a:rPr>
              <a:t>https://policy.bristoluniversitypress.co.uk/understanding-health-and-social-care</a:t>
            </a:r>
            <a:r>
              <a:rPr lang="en-GB" sz="1400">
                <a:latin typeface="Arial"/>
                <a:ea typeface="+mn-lt"/>
                <a:cs typeface="+mn-lt"/>
              </a:rPr>
              <a:t> (Accessed: 14 September 2025).</a:t>
            </a:r>
            <a:r>
              <a:rPr lang="en-US" sz="1400">
                <a:latin typeface="Arial"/>
                <a:cs typeface="Arial"/>
              </a:rPr>
              <a:t> </a:t>
            </a:r>
            <a:endParaRPr lang="en-GB" sz="1400">
              <a:latin typeface="Arial"/>
              <a:cs typeface="Arial"/>
            </a:endParaRPr>
          </a:p>
          <a:p>
            <a:r>
              <a:rPr lang="en-GB" sz="1400">
                <a:latin typeface="Arial"/>
                <a:cs typeface="Arial"/>
              </a:rPr>
              <a:t>Iliffe, S. and Manthorpe, J. (2019) The Policy and Practice of Mental Health in Later Life. Abingdon: Routledge. Available at: </a:t>
            </a:r>
            <a:r>
              <a:rPr lang="en-GB" sz="1400">
                <a:latin typeface="Arial"/>
                <a:ea typeface="+mn-lt"/>
                <a:cs typeface="+mn-lt"/>
                <a:hlinkClick r:id="rId5">
                  <a:extLst>
                    <a:ext uri="{A12FA001-AC4F-418D-AE19-62706E023703}">
                      <ahyp:hlinkClr xmlns:ahyp="http://schemas.microsoft.com/office/drawing/2018/hyperlinkcolor" val="tx"/>
                    </a:ext>
                  </a:extLst>
                </a:hlinkClick>
              </a:rPr>
              <a:t>https://www.routledge.com/The-Policy-and-Practice-of-Mental-Health-in-Later-Life/Iliffe-Manthorpe/p/book/9780367332399</a:t>
            </a:r>
            <a:r>
              <a:rPr lang="en-GB" sz="1400">
                <a:latin typeface="Arial"/>
                <a:ea typeface="+mn-lt"/>
                <a:cs typeface="+mn-lt"/>
              </a:rPr>
              <a:t> (Accessed: 14 September 2025).</a:t>
            </a:r>
            <a:r>
              <a:rPr lang="en-US" sz="1400">
                <a:latin typeface="Arial"/>
                <a:cs typeface="Arial"/>
              </a:rPr>
              <a:t> </a:t>
            </a:r>
            <a:endParaRPr lang="en-GB" sz="1400">
              <a:latin typeface="Arial"/>
              <a:cs typeface="Arial"/>
            </a:endParaRPr>
          </a:p>
          <a:p>
            <a:r>
              <a:rPr lang="en-GB" sz="1400">
                <a:latin typeface="Arial"/>
                <a:ea typeface="+mn-lt"/>
                <a:cs typeface="+mn-lt"/>
              </a:rPr>
              <a:t>Legislation.gov.uk (2014) Care Act 2014. London: The Stationery Office. Available at: </a:t>
            </a:r>
            <a:r>
              <a:rPr lang="en-GB" sz="1400">
                <a:latin typeface="Arial"/>
                <a:ea typeface="+mn-lt"/>
                <a:cs typeface="+mn-lt"/>
                <a:hlinkClick r:id="rId6">
                  <a:extLst>
                    <a:ext uri="{A12FA001-AC4F-418D-AE19-62706E023703}">
                      <ahyp:hlinkClr xmlns:ahyp="http://schemas.microsoft.com/office/drawing/2018/hyperlinkcolor" val="tx"/>
                    </a:ext>
                  </a:extLst>
                </a:hlinkClick>
              </a:rPr>
              <a:t>https://www.legislation.gov.uk/ukpga/2014/23/contents/enacted</a:t>
            </a:r>
            <a:r>
              <a:rPr lang="en-GB" sz="1400">
                <a:latin typeface="Arial"/>
                <a:ea typeface="+mn-lt"/>
                <a:cs typeface="+mn-lt"/>
              </a:rPr>
              <a:t> (Accessed: 14 September 2025).</a:t>
            </a:r>
            <a:r>
              <a:rPr lang="en-US" sz="1400">
                <a:latin typeface="Arial"/>
                <a:cs typeface="Arial"/>
              </a:rPr>
              <a:t> </a:t>
            </a:r>
            <a:endParaRPr lang="en-GB" sz="1400">
              <a:latin typeface="Arial"/>
              <a:cs typeface="Arial"/>
            </a:endParaRPr>
          </a:p>
          <a:p>
            <a:r>
              <a:rPr lang="en-GB" sz="1400" err="1">
                <a:latin typeface="Arial"/>
                <a:cs typeface="Arial"/>
              </a:rPr>
              <a:t>Lievesley</a:t>
            </a:r>
            <a:r>
              <a:rPr lang="en-GB" sz="1400">
                <a:latin typeface="Arial"/>
                <a:cs typeface="Arial"/>
              </a:rPr>
              <a:t>, N., Crosby, G. and Bowman, C. (2011) The Changing Role of Care Homes. London: Bupa &amp; Centre for Policy on </a:t>
            </a:r>
            <a:r>
              <a:rPr lang="en-GB" sz="1400">
                <a:latin typeface="Arial"/>
                <a:ea typeface="+mn-lt"/>
                <a:cs typeface="+mn-lt"/>
              </a:rPr>
              <a:t>Ageing. Available </a:t>
            </a:r>
            <a:r>
              <a:rPr lang="en-GB" sz="1400" err="1">
                <a:latin typeface="Arial"/>
                <a:cs typeface="Arial"/>
              </a:rPr>
              <a:t>at:https</a:t>
            </a:r>
            <a:r>
              <a:rPr lang="en-GB" sz="1400">
                <a:latin typeface="Arial"/>
                <a:cs typeface="Arial"/>
              </a:rPr>
              <a:t>://www.cpa.org.uk/information/reviews/changingroleofcarehomes.pdf (Accessed: 11 September 2025).</a:t>
            </a:r>
            <a:r>
              <a:rPr lang="en-US" sz="1400">
                <a:latin typeface="Arial"/>
                <a:cs typeface="Arial"/>
              </a:rPr>
              <a:t> </a:t>
            </a:r>
            <a:endParaRPr lang="en-GB" sz="1400">
              <a:latin typeface="Arial"/>
              <a:cs typeface="Arial"/>
            </a:endParaRPr>
          </a:p>
          <a:p>
            <a:r>
              <a:rPr lang="en-GB" sz="1400">
                <a:latin typeface="Arial"/>
                <a:ea typeface="+mn-lt"/>
                <a:cs typeface="+mn-lt"/>
              </a:rPr>
              <a:t>Manthorpe, J. and Iliffe, S. (2022) ‘The challenges of an ageing population in the UK’, British Journal of Healthcare Management, 28(6), pp. 1–7. Available at: </a:t>
            </a:r>
            <a:r>
              <a:rPr lang="en-GB" sz="1400">
                <a:latin typeface="Arial"/>
                <a:ea typeface="+mn-lt"/>
                <a:cs typeface="+mn-lt"/>
                <a:hlinkClick r:id="rId7">
                  <a:extLst>
                    <a:ext uri="{A12FA001-AC4F-418D-AE19-62706E023703}">
                      <ahyp:hlinkClr xmlns:ahyp="http://schemas.microsoft.com/office/drawing/2018/hyperlinkcolor" val="tx"/>
                    </a:ext>
                  </a:extLst>
                </a:hlinkClick>
              </a:rPr>
              <a:t>https://www.magonlinelibrary.com/doi/full/10.12968/bjhc.2022.0032</a:t>
            </a:r>
            <a:r>
              <a:rPr lang="en-GB" sz="1400">
                <a:latin typeface="Arial"/>
                <a:ea typeface="+mn-lt"/>
                <a:cs typeface="+mn-lt"/>
              </a:rPr>
              <a:t> (Accessed: 11 September 2025).</a:t>
            </a:r>
            <a:r>
              <a:rPr lang="en-US" sz="1400">
                <a:latin typeface="Arial"/>
                <a:cs typeface="Arial"/>
              </a:rPr>
              <a:t> </a:t>
            </a:r>
            <a:endParaRPr lang="en-GB" sz="1400"/>
          </a:p>
          <a:p>
            <a:endParaRPr lang="en-US">
              <a:latin typeface="Arial"/>
              <a:cs typeface="Arial"/>
            </a:endParaRPr>
          </a:p>
          <a:p>
            <a:endParaRPr lang="en-GB"/>
          </a:p>
        </p:txBody>
      </p:sp>
    </p:spTree>
    <p:extLst>
      <p:ext uri="{BB962C8B-B14F-4D97-AF65-F5344CB8AC3E}">
        <p14:creationId xmlns:p14="http://schemas.microsoft.com/office/powerpoint/2010/main" val="669459212"/>
      </p:ext>
    </p:extLst>
  </p:cSld>
  <p:clrMapOvr>
    <a:masterClrMapping/>
  </p:clrMapOvr>
  <mc:AlternateContent xmlns:mc="http://schemas.openxmlformats.org/markup-compatibility/2006">
    <mc:Choice xmlns:p14="http://schemas.microsoft.com/office/powerpoint/2010/main" Requires="p14">
      <p:transition spd="slow" p14:dur="2000" advTm="3792"/>
    </mc:Choice>
    <mc:Fallback>
      <p:transition spd="slow" advTm="3792"/>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D8D7A-FCFA-756C-27BE-9211985830A7}"/>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7D46C3D1-6248-72B0-FC0A-9EE4FA3AF19D}"/>
              </a:ext>
            </a:extLst>
          </p:cNvPr>
          <p:cNvSpPr>
            <a:spLocks noGrp="1"/>
          </p:cNvSpPr>
          <p:nvPr>
            <p:ph idx="1"/>
          </p:nvPr>
        </p:nvSpPr>
        <p:spPr/>
        <p:txBody>
          <a:bodyPr vert="horz" lIns="91440" tIns="45720" rIns="91440" bIns="45720" rtlCol="0" anchor="t">
            <a:normAutofit/>
          </a:bodyPr>
          <a:lstStyle/>
          <a:p>
            <a:r>
              <a:rPr lang="en-GB" sz="1400">
                <a:latin typeface="Arial"/>
                <a:cs typeface="Arial"/>
              </a:rPr>
              <a:t>Marmot, M., Allen, J., Boyce, T., Goldblatt, P. and Morrison, J. (2020) Health Equity in England: The Marmot Review 10 Years On. London: Institute of Health Equity. Available at: </a:t>
            </a:r>
            <a:r>
              <a:rPr lang="en-GB" sz="1400" u="sng">
                <a:latin typeface="Arial"/>
                <a:cs typeface="Arial"/>
                <a:hlinkClick r:id="rId2">
                  <a:extLst>
                    <a:ext uri="{A12FA001-AC4F-418D-AE19-62706E023703}">
                      <ahyp:hlinkClr xmlns:ahyp="http://schemas.microsoft.com/office/drawing/2018/hyperlinkcolor" val="tx"/>
                    </a:ext>
                  </a:extLst>
                </a:hlinkClick>
              </a:rPr>
              <a:t>https://www.instituteofhealthequity.org/resources-reports/marmot-review-10-years-on</a:t>
            </a:r>
            <a:r>
              <a:rPr lang="en-GB" sz="1400">
                <a:latin typeface="Arial"/>
                <a:cs typeface="Arial"/>
              </a:rPr>
              <a:t> (Accessed: 11 September 2025).</a:t>
            </a:r>
            <a:r>
              <a:rPr lang="en-US" sz="1400">
                <a:latin typeface="Arial"/>
                <a:cs typeface="Arial"/>
              </a:rPr>
              <a:t> </a:t>
            </a:r>
            <a:endParaRPr lang="en-GB" sz="1400">
              <a:latin typeface="Arial"/>
              <a:cs typeface="Arial"/>
            </a:endParaRPr>
          </a:p>
          <a:p>
            <a:r>
              <a:rPr lang="en-GB" sz="1400">
                <a:latin typeface="Arial"/>
                <a:cs typeface="Arial"/>
              </a:rPr>
              <a:t>Maslow, A.H. (1943) ‘A theory of human motivation’, Psychological Review, 50(4), pp. 370–396. Available at: </a:t>
            </a:r>
            <a:r>
              <a:rPr lang="en-GB" sz="1400">
                <a:latin typeface="Arial"/>
                <a:cs typeface="Arial"/>
                <a:hlinkClick r:id="rId3">
                  <a:extLst>
                    <a:ext uri="{A12FA001-AC4F-418D-AE19-62706E023703}">
                      <ahyp:hlinkClr xmlns:ahyp="http://schemas.microsoft.com/office/drawing/2018/hyperlinkcolor" val="tx"/>
                    </a:ext>
                  </a:extLst>
                </a:hlinkClick>
              </a:rPr>
              <a:t>https://psychclassics.yorku.ca/Maslow/motivation.htm</a:t>
            </a:r>
            <a:r>
              <a:rPr lang="en-GB" sz="1400">
                <a:latin typeface="Arial"/>
                <a:cs typeface="Arial"/>
              </a:rPr>
              <a:t> (Accessed: 16 September 2025).</a:t>
            </a:r>
            <a:r>
              <a:rPr lang="en-US" sz="1400">
                <a:latin typeface="Arial"/>
                <a:cs typeface="Arial"/>
              </a:rPr>
              <a:t> </a:t>
            </a:r>
            <a:endParaRPr lang="en-GB" sz="1400">
              <a:latin typeface="Arial"/>
              <a:cs typeface="Arial"/>
            </a:endParaRPr>
          </a:p>
          <a:p>
            <a:r>
              <a:rPr lang="en-GB" sz="1400">
                <a:latin typeface="Arial"/>
                <a:cs typeface="Arial"/>
              </a:rPr>
              <a:t>NHS England (2019) The NHS Long Term Plan. London: Department of Health and Social Care. Available at: </a:t>
            </a:r>
            <a:r>
              <a:rPr lang="en-GB" sz="1400">
                <a:latin typeface="Arial"/>
                <a:cs typeface="Arial"/>
                <a:hlinkClick r:id="rId4">
                  <a:extLst>
                    <a:ext uri="{A12FA001-AC4F-418D-AE19-62706E023703}">
                      <ahyp:hlinkClr xmlns:ahyp="http://schemas.microsoft.com/office/drawing/2018/hyperlinkcolor" val="tx"/>
                    </a:ext>
                  </a:extLst>
                </a:hlinkClick>
              </a:rPr>
              <a:t>https://www.longtermplan.nhs.uk</a:t>
            </a:r>
            <a:r>
              <a:rPr lang="en-GB" sz="1400">
                <a:latin typeface="Arial"/>
                <a:cs typeface="Arial"/>
              </a:rPr>
              <a:t> (Accessed: 17 September 2025).</a:t>
            </a:r>
            <a:r>
              <a:rPr lang="en-US" sz="1400">
                <a:latin typeface="Arial"/>
                <a:cs typeface="Arial"/>
              </a:rPr>
              <a:t> </a:t>
            </a:r>
            <a:endParaRPr lang="en-GB" sz="1400">
              <a:latin typeface="Arial"/>
              <a:cs typeface="Arial"/>
            </a:endParaRPr>
          </a:p>
          <a:p>
            <a:r>
              <a:rPr lang="en-GB" sz="1400">
                <a:latin typeface="Arial"/>
                <a:cs typeface="Arial"/>
              </a:rPr>
              <a:t>NHS England (2021) Integrated Care Systems: Design Framework. London: NHS England. Available at: </a:t>
            </a:r>
            <a:r>
              <a:rPr lang="en-GB" sz="1400">
                <a:latin typeface="Arial"/>
                <a:cs typeface="Arial"/>
                <a:hlinkClick r:id="rId5">
                  <a:extLst>
                    <a:ext uri="{A12FA001-AC4F-418D-AE19-62706E023703}">
                      <ahyp:hlinkClr xmlns:ahyp="http://schemas.microsoft.com/office/drawing/2018/hyperlinkcolor" val="tx"/>
                    </a:ext>
                  </a:extLst>
                </a:hlinkClick>
              </a:rPr>
              <a:t>https://www.england.nhs.uk/publication/integrated-care-systems-design-framework/</a:t>
            </a:r>
            <a:r>
              <a:rPr lang="en-GB" sz="1400">
                <a:latin typeface="Arial"/>
                <a:cs typeface="Arial"/>
              </a:rPr>
              <a:t> (Accessed: 14 September 2025).</a:t>
            </a:r>
            <a:r>
              <a:rPr lang="en-US" sz="1400">
                <a:latin typeface="Arial"/>
                <a:cs typeface="Arial"/>
              </a:rPr>
              <a:t> </a:t>
            </a:r>
            <a:endParaRPr lang="en-GB" sz="1400">
              <a:latin typeface="Arial"/>
              <a:cs typeface="Arial"/>
            </a:endParaRPr>
          </a:p>
          <a:p>
            <a:r>
              <a:rPr lang="en-GB" sz="1400">
                <a:latin typeface="Arial"/>
                <a:cs typeface="Arial"/>
              </a:rPr>
              <a:t>Scourfield, P. (2021) ‘Social care for older people in England: a system in crisis?’, Critical Social Policy, 41(3), pp. 386–404. Available at: </a:t>
            </a:r>
            <a:r>
              <a:rPr lang="en-GB" sz="1400">
                <a:latin typeface="Arial"/>
                <a:cs typeface="Arial"/>
                <a:hlinkClick r:id="rId6">
                  <a:extLst>
                    <a:ext uri="{A12FA001-AC4F-418D-AE19-62706E023703}">
                      <ahyp:hlinkClr xmlns:ahyp="http://schemas.microsoft.com/office/drawing/2018/hyperlinkcolor" val="tx"/>
                    </a:ext>
                  </a:extLst>
                </a:hlinkClick>
              </a:rPr>
              <a:t>https://journals.sagepub.com/doi/10.1177/0261018320984456</a:t>
            </a:r>
            <a:r>
              <a:rPr lang="en-GB" sz="1400">
                <a:latin typeface="Arial"/>
                <a:cs typeface="Arial"/>
              </a:rPr>
              <a:t> (Accessed: 10 September 2025).</a:t>
            </a:r>
          </a:p>
          <a:p>
            <a:r>
              <a:rPr lang="en-GB" sz="1400">
                <a:latin typeface="Arial"/>
                <a:cs typeface="Arial"/>
              </a:rPr>
              <a:t>Sixsmith, A. and Gutman, G. (eds.) (2013) Technologies for Active Ageing. New York: Springer. Available at: </a:t>
            </a:r>
            <a:r>
              <a:rPr lang="en-GB" sz="1400">
                <a:latin typeface="Arial"/>
                <a:cs typeface="Arial"/>
                <a:hlinkClick r:id="rId7">
                  <a:extLst>
                    <a:ext uri="{A12FA001-AC4F-418D-AE19-62706E023703}">
                      <ahyp:hlinkClr xmlns:ahyp="http://schemas.microsoft.com/office/drawing/2018/hyperlinkcolor" val="tx"/>
                    </a:ext>
                  </a:extLst>
                </a:hlinkClick>
              </a:rPr>
              <a:t>https://link.springer.com/book/10.1007/978-1-4419-8348-0</a:t>
            </a:r>
            <a:r>
              <a:rPr lang="en-GB" sz="1400">
                <a:latin typeface="Arial"/>
                <a:cs typeface="Arial"/>
              </a:rPr>
              <a:t> (Accessed: 14 September 2025).</a:t>
            </a:r>
            <a:r>
              <a:rPr lang="en-US" sz="1400">
                <a:latin typeface="Arial"/>
                <a:cs typeface="Arial"/>
              </a:rPr>
              <a:t> </a:t>
            </a:r>
            <a:endParaRPr lang="en-GB" sz="1400">
              <a:latin typeface="Arial"/>
              <a:cs typeface="Arial"/>
            </a:endParaRPr>
          </a:p>
          <a:p>
            <a:r>
              <a:rPr lang="en-GB" sz="1400">
                <a:latin typeface="Arial"/>
                <a:cs typeface="Arial"/>
              </a:rPr>
              <a:t>World Health Organization (2015) World Report on Ageing and Health. Geneva: WHO. Available at: </a:t>
            </a:r>
            <a:r>
              <a:rPr lang="en-GB" sz="1400">
                <a:latin typeface="Arial"/>
                <a:cs typeface="Arial"/>
                <a:hlinkClick r:id="rId8">
                  <a:extLst>
                    <a:ext uri="{A12FA001-AC4F-418D-AE19-62706E023703}">
                      <ahyp:hlinkClr xmlns:ahyp="http://schemas.microsoft.com/office/drawing/2018/hyperlinkcolor" val="tx"/>
                    </a:ext>
                  </a:extLst>
                </a:hlinkClick>
              </a:rPr>
              <a:t>https://apps.who.int/iris/handle/10665/186463</a:t>
            </a:r>
            <a:r>
              <a:rPr lang="en-GB" sz="1400">
                <a:latin typeface="Arial"/>
                <a:cs typeface="Arial"/>
              </a:rPr>
              <a:t> (Accessed: 14 September 2025).</a:t>
            </a:r>
            <a:r>
              <a:rPr lang="en-US" sz="1400">
                <a:latin typeface="Arial"/>
                <a:cs typeface="Arial"/>
              </a:rPr>
              <a:t> </a:t>
            </a:r>
            <a:endParaRPr lang="en-GB" sz="1400">
              <a:latin typeface="Arial"/>
              <a:cs typeface="Arial"/>
            </a:endParaRPr>
          </a:p>
          <a:p>
            <a:r>
              <a:rPr lang="en-GB" sz="1400">
                <a:latin typeface="Arial"/>
                <a:cs typeface="Arial"/>
              </a:rPr>
              <a:t>World Health Organization (2020) Decade of Healthy Ageing: 2020–2030. Geneva: WHO. Available at: </a:t>
            </a:r>
            <a:r>
              <a:rPr lang="en-GB" sz="1400">
                <a:latin typeface="Arial"/>
                <a:cs typeface="Arial"/>
                <a:hlinkClick r:id="rId9">
                  <a:extLst>
                    <a:ext uri="{A12FA001-AC4F-418D-AE19-62706E023703}">
                      <ahyp:hlinkClr xmlns:ahyp="http://schemas.microsoft.com/office/drawing/2018/hyperlinkcolor" val="tx"/>
                    </a:ext>
                  </a:extLst>
                </a:hlinkClick>
              </a:rPr>
              <a:t>https://www.who.int/initiatives/decade-of-healthy-ageing</a:t>
            </a:r>
            <a:r>
              <a:rPr lang="en-GB" sz="1400">
                <a:latin typeface="Arial"/>
                <a:cs typeface="Arial"/>
              </a:rPr>
              <a:t> (Accessed: 14 September 2025).</a:t>
            </a:r>
          </a:p>
        </p:txBody>
      </p:sp>
    </p:spTree>
    <p:extLst>
      <p:ext uri="{BB962C8B-B14F-4D97-AF65-F5344CB8AC3E}">
        <p14:creationId xmlns:p14="http://schemas.microsoft.com/office/powerpoint/2010/main" val="29018985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ECE5F-9917-1ECB-F52C-58D341DB937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30F7A5E-71E7-1E6A-B389-D9FC487952D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2084951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C00EE-8D39-8B3C-44C3-C76ED0C648E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3F2431D-BD39-5668-BD34-C0F0E21A117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5132984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637B0-6B0C-423A-215F-A6973E6410B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8C92396-11C3-E12C-0B96-47DC2E5F81A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3539252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264EF-07BE-B8EE-E38F-EAD6431D46E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9E26C0C-ACFD-3139-C513-44FCDA902F6B}"/>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598411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8C9D7-B279-520C-0B9A-417F1812C07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80A4892-A02E-B310-E3CE-88465FEBC07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4217707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18</Slides>
  <Notes>0</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 Sirmenaz Bibi Student number:2232147 BMHP6027 Module: Enpowering the older person. Lecturer: Zakiyyah Ahmed.</vt:lpstr>
      <vt:lpstr>Introduction.</vt:lpstr>
      <vt:lpstr>Evaluation of Current Care and Support.</vt:lpstr>
      <vt:lpstr>Effectiveness and Benefits</vt:lpstr>
      <vt:lpstr>Policy and Theory</vt:lpstr>
      <vt:lpstr>Technological Innovations.</vt:lpstr>
      <vt:lpstr>Case Studies and Real-World Application.</vt:lpstr>
      <vt:lpstr>Challenges (Physical and Social)</vt:lpstr>
      <vt:lpstr>Challenges (Economic and systemic)</vt:lpstr>
      <vt:lpstr>Reccomendations.</vt:lpstr>
      <vt:lpstr>Conclusion.</vt:lpstr>
      <vt:lpstr>References</vt:lpstr>
      <vt:lpstr>References</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Sirmenaz Bibi Student number:2232147 BMHP6027 Module:Enpowering the older person. Lecturer: </dc:title>
  <dc:creator/>
  <cp:revision>1</cp:revision>
  <dcterms:created xsi:type="dcterms:W3CDTF">2025-09-21T10:38:46Z</dcterms:created>
  <dcterms:modified xsi:type="dcterms:W3CDTF">2025-10-05T09:56:08Z</dcterms:modified>
</cp:coreProperties>
</file>