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7" r:id="rId4"/>
  </p:sldMasterIdLst>
  <p:notesMasterIdLst>
    <p:notesMasterId r:id="rId17"/>
  </p:notesMasterIdLst>
  <p:sldIdLst>
    <p:sldId id="256" r:id="rId5"/>
    <p:sldId id="268" r:id="rId6"/>
    <p:sldId id="269" r:id="rId7"/>
    <p:sldId id="270" r:id="rId8"/>
    <p:sldId id="271" r:id="rId9"/>
    <p:sldId id="272" r:id="rId10"/>
    <p:sldId id="273" r:id="rId11"/>
    <p:sldId id="276" r:id="rId12"/>
    <p:sldId id="279" r:id="rId13"/>
    <p:sldId id="275" r:id="rId14"/>
    <p:sldId id="277" r:id="rId15"/>
    <p:sldId id="27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CE8984-9D9A-4771-BD52-A802B55CE597}" v="2" dt="2026-10-09T08:05:15.4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46F890A9-2807-4EBB-B81D-B2AA78EC7F39}" styleName="Dark Style 2 –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22838BEF-8BB2-4498-84A7-C5851F593DF1}" styleName="Medium Style 4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za Saeed (2512806)" userId="23909948-2883-4e22-9987-235b9c606889" providerId="ADAL" clId="{4629A2FF-0BB3-4E4E-8C5B-04DC6F306AE1}"/>
    <pc:docChg chg="undo redo custSel addSld delSld modSld modMainMaster">
      <pc:chgData name="Roza Saeed (2512806)" userId="23909948-2883-4e22-9987-235b9c606889" providerId="ADAL" clId="{4629A2FF-0BB3-4E4E-8C5B-04DC6F306AE1}" dt="2026-10-09T08:08:42.158" v="18948" actId="20577"/>
      <pc:docMkLst>
        <pc:docMk/>
      </pc:docMkLst>
      <pc:sldChg chg="addSp delSp modSp mod modTransition setBg delDesignElem chgLayout modNotesTx">
        <pc:chgData name="Roza Saeed (2512806)" userId="23909948-2883-4e22-9987-235b9c606889" providerId="ADAL" clId="{4629A2FF-0BB3-4E4E-8C5B-04DC6F306AE1}" dt="2026-10-09T07:42:29.754" v="16485" actId="20577"/>
        <pc:sldMkLst>
          <pc:docMk/>
          <pc:sldMk cId="1074630172" sldId="256"/>
        </pc:sldMkLst>
        <pc:spChg chg="mod">
          <ac:chgData name="Roza Saeed (2512806)" userId="23909948-2883-4e22-9987-235b9c606889" providerId="ADAL" clId="{4629A2FF-0BB3-4E4E-8C5B-04DC6F306AE1}" dt="2026-09-17T08:45:10.750" v="14224"/>
          <ac:spMkLst>
            <pc:docMk/>
            <pc:sldMk cId="1074630172" sldId="256"/>
            <ac:spMk id="2" creationId="{96DE9675-F8BF-6030-94A3-D1B3DECE56A7}"/>
          </ac:spMkLst>
        </pc:spChg>
        <pc:spChg chg="mod ord">
          <ac:chgData name="Roza Saeed (2512806)" userId="23909948-2883-4e22-9987-235b9c606889" providerId="ADAL" clId="{4629A2FF-0BB3-4E4E-8C5B-04DC6F306AE1}" dt="2026-09-17T08:39:11.931" v="14193" actId="113"/>
          <ac:spMkLst>
            <pc:docMk/>
            <pc:sldMk cId="1074630172" sldId="256"/>
            <ac:spMk id="3" creationId="{BC3E97B6-628C-6CDE-80CC-976109BA6806}"/>
          </ac:spMkLst>
        </pc:spChg>
        <pc:picChg chg="mod">
          <ac:chgData name="Roza Saeed (2512806)" userId="23909948-2883-4e22-9987-235b9c606889" providerId="ADAL" clId="{4629A2FF-0BB3-4E4E-8C5B-04DC6F306AE1}" dt="2026-09-14T18:37:17.202" v="4688" actId="26606"/>
          <ac:picMkLst>
            <pc:docMk/>
            <pc:sldMk cId="1074630172" sldId="256"/>
            <ac:picMk id="5" creationId="{91F2A4DE-61FC-3C41-75D4-A05734AD521A}"/>
          </ac:picMkLst>
        </pc:picChg>
      </pc:sldChg>
      <pc:sldChg chg="addSp delSp modSp new mod modTransition setBg modClrScheme setClrOvrMap delDesignElem chgLayout modNotesTx">
        <pc:chgData name="Roza Saeed (2512806)" userId="23909948-2883-4e22-9987-235b9c606889" providerId="ADAL" clId="{4629A2FF-0BB3-4E4E-8C5B-04DC6F306AE1}" dt="2026-10-09T07:44:28.051" v="16662" actId="255"/>
        <pc:sldMkLst>
          <pc:docMk/>
          <pc:sldMk cId="1964224027" sldId="268"/>
        </pc:sldMkLst>
        <pc:spChg chg="mod">
          <ac:chgData name="Roza Saeed (2512806)" userId="23909948-2883-4e22-9987-235b9c606889" providerId="ADAL" clId="{4629A2FF-0BB3-4E4E-8C5B-04DC6F306AE1}" dt="2026-09-16T09:04:24.295" v="14109" actId="207"/>
          <ac:spMkLst>
            <pc:docMk/>
            <pc:sldMk cId="1964224027" sldId="268"/>
            <ac:spMk id="2" creationId="{93128376-A6D1-3692-3C14-3ECB88A22495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1964224027" sldId="268"/>
            <ac:spMk id="52" creationId="{052BEFF1-896C-45B1-B02C-96A6A1BC389A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1964224027" sldId="268"/>
            <ac:spMk id="53" creationId="{BB237A14-61B1-4C00-A670-5D8D68A8668E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1964224027" sldId="268"/>
            <ac:spMk id="54" creationId="{8598F259-6F54-47A3-8D13-1603D786A328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1964224027" sldId="268"/>
            <ac:spMk id="55" creationId="{0BA768A8-4FED-4ED8-9E46-6BE72188ECD2}"/>
          </ac:spMkLst>
        </pc:spChg>
        <pc:spChg chg="add">
          <ac:chgData name="Roza Saeed (2512806)" userId="23909948-2883-4e22-9987-235b9c606889" providerId="ADAL" clId="{4629A2FF-0BB3-4E4E-8C5B-04DC6F306AE1}" dt="2026-09-15T09:27:03.637" v="9920" actId="26606"/>
          <ac:spMkLst>
            <pc:docMk/>
            <pc:sldMk cId="1964224027" sldId="268"/>
            <ac:spMk id="56" creationId="{51E54EE4-1998-335B-0198-074029DB3E77}"/>
          </ac:spMkLst>
        </pc:spChg>
      </pc:sldChg>
      <pc:sldChg chg="addSp delSp modSp new mod modTransition setBg setClrOvrMap delDesignElem modNotesTx">
        <pc:chgData name="Roza Saeed (2512806)" userId="23909948-2883-4e22-9987-235b9c606889" providerId="ADAL" clId="{4629A2FF-0BB3-4E4E-8C5B-04DC6F306AE1}" dt="2026-10-09T07:46:47.819" v="16911" actId="20577"/>
        <pc:sldMkLst>
          <pc:docMk/>
          <pc:sldMk cId="2745710263" sldId="269"/>
        </pc:sldMkLst>
        <pc:spChg chg="mod">
          <ac:chgData name="Roza Saeed (2512806)" userId="23909948-2883-4e22-9987-235b9c606889" providerId="ADAL" clId="{4629A2FF-0BB3-4E4E-8C5B-04DC6F306AE1}" dt="2026-09-16T09:04:28.836" v="14110" actId="207"/>
          <ac:spMkLst>
            <pc:docMk/>
            <pc:sldMk cId="2745710263" sldId="269"/>
            <ac:spMk id="2" creationId="{EF334B3F-5117-B378-4D34-6E8C80C2EA80}"/>
          </ac:spMkLst>
        </pc:spChg>
        <pc:spChg chg="mod">
          <ac:chgData name="Roza Saeed (2512806)" userId="23909948-2883-4e22-9987-235b9c606889" providerId="ADAL" clId="{4629A2FF-0BB3-4E4E-8C5B-04DC6F306AE1}" dt="2026-09-16T09:04:32.897" v="14111" actId="207"/>
          <ac:spMkLst>
            <pc:docMk/>
            <pc:sldMk cId="2745710263" sldId="269"/>
            <ac:spMk id="3" creationId="{29BB956B-988C-71A2-5D60-45CC70C331C9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2745710263" sldId="269"/>
            <ac:spMk id="9" creationId="{B4AAD3FD-83A5-4B89-9F8F-01B8870865BE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2745710263" sldId="269"/>
            <ac:spMk id="11" creationId="{61752F1D-FC0F-4103-9584-630E643CCDA6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2745710263" sldId="269"/>
            <ac:spMk id="13" creationId="{70151CB7-E7DE-4917-B831-01DF9CE01306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2745710263" sldId="269"/>
            <ac:spMk id="15" creationId="{A92A1116-1C84-41DF-B803-1F7B0883EC82}"/>
          </ac:spMkLst>
        </pc:spChg>
        <pc:graphicFrameChg chg="add mod modGraphic">
          <ac:chgData name="Roza Saeed (2512806)" userId="23909948-2883-4e22-9987-235b9c606889" providerId="ADAL" clId="{4629A2FF-0BB3-4E4E-8C5B-04DC6F306AE1}" dt="2026-09-14T19:08:18.600" v="6149" actId="255"/>
          <ac:graphicFrameMkLst>
            <pc:docMk/>
            <pc:sldMk cId="2745710263" sldId="269"/>
            <ac:graphicFrameMk id="4" creationId="{42902013-90A1-A554-DF3C-10E9A42F6E16}"/>
          </ac:graphicFrameMkLst>
        </pc:graphicFrameChg>
      </pc:sldChg>
      <pc:sldChg chg="addSp delSp modSp new mod modTransition setBg modNotesTx">
        <pc:chgData name="Roza Saeed (2512806)" userId="23909948-2883-4e22-9987-235b9c606889" providerId="ADAL" clId="{4629A2FF-0BB3-4E4E-8C5B-04DC6F306AE1}" dt="2026-10-09T07:49:10.294" v="17196" actId="20577"/>
        <pc:sldMkLst>
          <pc:docMk/>
          <pc:sldMk cId="3670475407" sldId="270"/>
        </pc:sldMkLst>
        <pc:spChg chg="mod">
          <ac:chgData name="Roza Saeed (2512806)" userId="23909948-2883-4e22-9987-235b9c606889" providerId="ADAL" clId="{4629A2FF-0BB3-4E4E-8C5B-04DC6F306AE1}" dt="2026-09-17T08:45:11.959" v="14227"/>
          <ac:spMkLst>
            <pc:docMk/>
            <pc:sldMk cId="3670475407" sldId="270"/>
            <ac:spMk id="2" creationId="{187EDC15-D28B-A265-3B51-ACE1C46558FC}"/>
          </ac:spMkLst>
        </pc:spChg>
        <pc:graphicFrameChg chg="add mod modGraphic">
          <ac:chgData name="Roza Saeed (2512806)" userId="23909948-2883-4e22-9987-235b9c606889" providerId="ADAL" clId="{4629A2FF-0BB3-4E4E-8C5B-04DC6F306AE1}" dt="2026-09-14T19:20:24.233" v="6971" actId="207"/>
          <ac:graphicFrameMkLst>
            <pc:docMk/>
            <pc:sldMk cId="3670475407" sldId="270"/>
            <ac:graphicFrameMk id="9" creationId="{A2B0DBDE-6688-8B2A-3D7E-97CC1B1720D0}"/>
          </ac:graphicFrameMkLst>
        </pc:graphicFrameChg>
      </pc:sldChg>
      <pc:sldChg chg="addSp delSp modSp new mod modTransition modNotesTx">
        <pc:chgData name="Roza Saeed (2512806)" userId="23909948-2883-4e22-9987-235b9c606889" providerId="ADAL" clId="{4629A2FF-0BB3-4E4E-8C5B-04DC6F306AE1}" dt="2026-10-09T07:52:50.932" v="17481" actId="33524"/>
        <pc:sldMkLst>
          <pc:docMk/>
          <pc:sldMk cId="3582456040" sldId="271"/>
        </pc:sldMkLst>
        <pc:spChg chg="mod">
          <ac:chgData name="Roza Saeed (2512806)" userId="23909948-2883-4e22-9987-235b9c606889" providerId="ADAL" clId="{4629A2FF-0BB3-4E4E-8C5B-04DC6F306AE1}" dt="2026-09-17T08:45:11.959" v="14227"/>
          <ac:spMkLst>
            <pc:docMk/>
            <pc:sldMk cId="3582456040" sldId="271"/>
            <ac:spMk id="2" creationId="{FC488919-BCD1-359D-EBA5-382695DE6FE1}"/>
          </ac:spMkLst>
        </pc:spChg>
        <pc:spChg chg="mod">
          <ac:chgData name="Roza Saeed (2512806)" userId="23909948-2883-4e22-9987-235b9c606889" providerId="ADAL" clId="{4629A2FF-0BB3-4E4E-8C5B-04DC6F306AE1}" dt="2026-09-17T08:45:10.750" v="14224"/>
          <ac:spMkLst>
            <pc:docMk/>
            <pc:sldMk cId="3582456040" sldId="271"/>
            <ac:spMk id="4" creationId="{8B7B2453-4884-036A-4C64-8DC8A5188F09}"/>
          </ac:spMkLst>
        </pc:spChg>
        <pc:graphicFrameChg chg="add mod modGraphic">
          <ac:chgData name="Roza Saeed (2512806)" userId="23909948-2883-4e22-9987-235b9c606889" providerId="ADAL" clId="{4629A2FF-0BB3-4E4E-8C5B-04DC6F306AE1}" dt="2026-09-16T09:06:41.652" v="14130" actId="207"/>
          <ac:graphicFrameMkLst>
            <pc:docMk/>
            <pc:sldMk cId="3582456040" sldId="271"/>
            <ac:graphicFrameMk id="6" creationId="{C7DD0AB2-C7B5-FCDA-F7CF-AD469EF845CE}"/>
          </ac:graphicFrameMkLst>
        </pc:graphicFrameChg>
      </pc:sldChg>
      <pc:sldChg chg="addSp delSp modSp new mod modTransition modAnim modNotesTx">
        <pc:chgData name="Roza Saeed (2512806)" userId="23909948-2883-4e22-9987-235b9c606889" providerId="ADAL" clId="{4629A2FF-0BB3-4E4E-8C5B-04DC6F306AE1}" dt="2026-10-09T07:56:52.988" v="17880" actId="20577"/>
        <pc:sldMkLst>
          <pc:docMk/>
          <pc:sldMk cId="122968071" sldId="272"/>
        </pc:sldMkLst>
        <pc:spChg chg="mod">
          <ac:chgData name="Roza Saeed (2512806)" userId="23909948-2883-4e22-9987-235b9c606889" providerId="ADAL" clId="{4629A2FF-0BB3-4E4E-8C5B-04DC6F306AE1}" dt="2026-09-17T08:45:11.959" v="14227"/>
          <ac:spMkLst>
            <pc:docMk/>
            <pc:sldMk cId="122968071" sldId="272"/>
            <ac:spMk id="2" creationId="{856DD7D9-AF92-9A27-15C7-5D930309F4A5}"/>
          </ac:spMkLst>
        </pc:spChg>
        <pc:spChg chg="add del mod">
          <ac:chgData name="Roza Saeed (2512806)" userId="23909948-2883-4e22-9987-235b9c606889" providerId="ADAL" clId="{4629A2FF-0BB3-4E4E-8C5B-04DC6F306AE1}" dt="2026-09-16T09:06:51.854" v="14132" actId="207"/>
          <ac:spMkLst>
            <pc:docMk/>
            <pc:sldMk cId="122968071" sldId="272"/>
            <ac:spMk id="3" creationId="{DC59BDB1-670B-A5CB-03C0-79628319748D}"/>
          </ac:spMkLst>
        </pc:spChg>
        <pc:spChg chg="add del mod">
          <ac:chgData name="Roza Saeed (2512806)" userId="23909948-2883-4e22-9987-235b9c606889" providerId="ADAL" clId="{4629A2FF-0BB3-4E4E-8C5B-04DC6F306AE1}" dt="2026-09-16T09:06:47.623" v="14131" actId="207"/>
          <ac:spMkLst>
            <pc:docMk/>
            <pc:sldMk cId="122968071" sldId="272"/>
            <ac:spMk id="4" creationId="{6D0BA744-6FA0-EF82-77A0-D3F72CE8C44E}"/>
          </ac:spMkLst>
        </pc:spChg>
        <pc:picChg chg="add mod">
          <ac:chgData name="Roza Saeed (2512806)" userId="23909948-2883-4e22-9987-235b9c606889" providerId="ADAL" clId="{4629A2FF-0BB3-4E4E-8C5B-04DC6F306AE1}" dt="2026-09-15T11:05:07.510" v="14073" actId="1076"/>
          <ac:picMkLst>
            <pc:docMk/>
            <pc:sldMk cId="122968071" sldId="272"/>
            <ac:picMk id="19" creationId="{B66DDD15-7749-C192-3CA4-240EF827E4E3}"/>
          </ac:picMkLst>
        </pc:picChg>
        <pc:picChg chg="add mod">
          <ac:chgData name="Roza Saeed (2512806)" userId="23909948-2883-4e22-9987-235b9c606889" providerId="ADAL" clId="{4629A2FF-0BB3-4E4E-8C5B-04DC6F306AE1}" dt="2026-09-15T11:05:54.423" v="14081" actId="1076"/>
          <ac:picMkLst>
            <pc:docMk/>
            <pc:sldMk cId="122968071" sldId="272"/>
            <ac:picMk id="22" creationId="{DD3CBC4E-2C08-EE7F-AFC3-27AA74B4FD31}"/>
          </ac:picMkLst>
        </pc:picChg>
        <pc:picChg chg="add mod">
          <ac:chgData name="Roza Saeed (2512806)" userId="23909948-2883-4e22-9987-235b9c606889" providerId="ADAL" clId="{4629A2FF-0BB3-4E4E-8C5B-04DC6F306AE1}" dt="2026-09-15T11:06:32.912" v="14085" actId="1076"/>
          <ac:picMkLst>
            <pc:docMk/>
            <pc:sldMk cId="122968071" sldId="272"/>
            <ac:picMk id="24" creationId="{917ACAF9-E135-0079-D001-62BC886DE66E}"/>
          </ac:picMkLst>
        </pc:picChg>
        <pc:picChg chg="add mod">
          <ac:chgData name="Roza Saeed (2512806)" userId="23909948-2883-4e22-9987-235b9c606889" providerId="ADAL" clId="{4629A2FF-0BB3-4E4E-8C5B-04DC6F306AE1}" dt="2026-09-15T11:07:44.934" v="14097" actId="1076"/>
          <ac:picMkLst>
            <pc:docMk/>
            <pc:sldMk cId="122968071" sldId="272"/>
            <ac:picMk id="26" creationId="{38CD3B60-AC84-2F20-6A18-675C2DF41510}"/>
          </ac:picMkLst>
        </pc:picChg>
        <pc:picChg chg="add mod">
          <ac:chgData name="Roza Saeed (2512806)" userId="23909948-2883-4e22-9987-235b9c606889" providerId="ADAL" clId="{4629A2FF-0BB3-4E4E-8C5B-04DC6F306AE1}" dt="2026-09-15T11:08:23.194" v="14101" actId="1076"/>
          <ac:picMkLst>
            <pc:docMk/>
            <pc:sldMk cId="122968071" sldId="272"/>
            <ac:picMk id="28" creationId="{4CD1CF62-4DE9-34DB-4027-E1675E813B64}"/>
          </ac:picMkLst>
        </pc:picChg>
        <pc:picChg chg="add mod">
          <ac:chgData name="Roza Saeed (2512806)" userId="23909948-2883-4e22-9987-235b9c606889" providerId="ADAL" clId="{4629A2FF-0BB3-4E4E-8C5B-04DC6F306AE1}" dt="2026-09-15T11:10:37.550" v="14108" actId="14100"/>
          <ac:picMkLst>
            <pc:docMk/>
            <pc:sldMk cId="122968071" sldId="272"/>
            <ac:picMk id="30" creationId="{A6B2C513-5AA6-E016-96AD-3EAABA18FD26}"/>
          </ac:picMkLst>
        </pc:picChg>
      </pc:sldChg>
      <pc:sldChg chg="addSp delSp modSp new mod modTransition setBg setClrOvrMap delDesignElem modNotesTx">
        <pc:chgData name="Roza Saeed (2512806)" userId="23909948-2883-4e22-9987-235b9c606889" providerId="ADAL" clId="{4629A2FF-0BB3-4E4E-8C5B-04DC6F306AE1}" dt="2026-10-09T07:58:51.837" v="18125" actId="20577"/>
        <pc:sldMkLst>
          <pc:docMk/>
          <pc:sldMk cId="1651426922" sldId="273"/>
        </pc:sldMkLst>
        <pc:spChg chg="mod">
          <ac:chgData name="Roza Saeed (2512806)" userId="23909948-2883-4e22-9987-235b9c606889" providerId="ADAL" clId="{4629A2FF-0BB3-4E4E-8C5B-04DC6F306AE1}" dt="2026-09-16T09:07:15.498" v="14137" actId="207"/>
          <ac:spMkLst>
            <pc:docMk/>
            <pc:sldMk cId="1651426922" sldId="273"/>
            <ac:spMk id="2" creationId="{66DC67B1-4CE3-C0E4-22B1-FE9CC4391AC6}"/>
          </ac:spMkLst>
        </pc:spChg>
        <pc:spChg chg="mod">
          <ac:chgData name="Roza Saeed (2512806)" userId="23909948-2883-4e22-9987-235b9c606889" providerId="ADAL" clId="{4629A2FF-0BB3-4E4E-8C5B-04DC6F306AE1}" dt="2026-09-15T09:25:35.358" v="9899" actId="26606"/>
          <ac:spMkLst>
            <pc:docMk/>
            <pc:sldMk cId="1651426922" sldId="273"/>
            <ac:spMk id="3" creationId="{D14B3518-3D27-B7A7-C9D9-029C84F70679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1651426922" sldId="273"/>
            <ac:spMk id="21" creationId="{052BEFF1-896C-45B1-B02C-96A6A1BC389A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1651426922" sldId="273"/>
            <ac:spMk id="22" creationId="{BB237A14-61B1-4C00-A670-5D8D68A8668E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1651426922" sldId="273"/>
            <ac:spMk id="23" creationId="{8598F259-6F54-47A3-8D13-1603D786A328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1651426922" sldId="273"/>
            <ac:spMk id="24" creationId="{0BA768A8-4FED-4ED8-9E46-6BE72188ECD2}"/>
          </ac:spMkLst>
        </pc:spChg>
      </pc:sldChg>
      <pc:sldChg chg="addSp delSp modSp new mod modTransition modNotesTx">
        <pc:chgData name="Roza Saeed (2512806)" userId="23909948-2883-4e22-9987-235b9c606889" providerId="ADAL" clId="{4629A2FF-0BB3-4E4E-8C5B-04DC6F306AE1}" dt="2026-10-09T08:05:22.936" v="18704"/>
        <pc:sldMkLst>
          <pc:docMk/>
          <pc:sldMk cId="809220175" sldId="275"/>
        </pc:sldMkLst>
        <pc:spChg chg="mod">
          <ac:chgData name="Roza Saeed (2512806)" userId="23909948-2883-4e22-9987-235b9c606889" providerId="ADAL" clId="{4629A2FF-0BB3-4E4E-8C5B-04DC6F306AE1}" dt="2026-09-16T09:07:49.834" v="14142" actId="207"/>
          <ac:spMkLst>
            <pc:docMk/>
            <pc:sldMk cId="809220175" sldId="275"/>
            <ac:spMk id="2" creationId="{68B8AAC9-F1D4-D241-6895-E0A47F89D249}"/>
          </ac:spMkLst>
        </pc:spChg>
        <pc:spChg chg="add del mod">
          <ac:chgData name="Roza Saeed (2512806)" userId="23909948-2883-4e22-9987-235b9c606889" providerId="ADAL" clId="{4629A2FF-0BB3-4E4E-8C5B-04DC6F306AE1}" dt="2026-09-17T08:45:11.369" v="14226"/>
          <ac:spMkLst>
            <pc:docMk/>
            <pc:sldMk cId="809220175" sldId="275"/>
            <ac:spMk id="3" creationId="{14E71B8F-55C2-AD37-2401-AA2D7C29750D}"/>
          </ac:spMkLst>
        </pc:spChg>
        <pc:graphicFrameChg chg="add mod modGraphic">
          <ac:chgData name="Roza Saeed (2512806)" userId="23909948-2883-4e22-9987-235b9c606889" providerId="ADAL" clId="{4629A2FF-0BB3-4E4E-8C5B-04DC6F306AE1}" dt="2026-09-15T10:20:32.512" v="12414" actId="26606"/>
          <ac:graphicFrameMkLst>
            <pc:docMk/>
            <pc:sldMk cId="809220175" sldId="275"/>
            <ac:graphicFrameMk id="5" creationId="{02DD41E9-C985-0880-D1DE-7B785B528A1D}"/>
          </ac:graphicFrameMkLst>
        </pc:graphicFrameChg>
      </pc:sldChg>
      <pc:sldChg chg="addSp delSp modSp new mod modTransition modNotesTx">
        <pc:chgData name="Roza Saeed (2512806)" userId="23909948-2883-4e22-9987-235b9c606889" providerId="ADAL" clId="{4629A2FF-0BB3-4E4E-8C5B-04DC6F306AE1}" dt="2026-10-09T08:01:18.274" v="18433" actId="20577"/>
        <pc:sldMkLst>
          <pc:docMk/>
          <pc:sldMk cId="3703104057" sldId="276"/>
        </pc:sldMkLst>
        <pc:spChg chg="mod">
          <ac:chgData name="Roza Saeed (2512806)" userId="23909948-2883-4e22-9987-235b9c606889" providerId="ADAL" clId="{4629A2FF-0BB3-4E4E-8C5B-04DC6F306AE1}" dt="2026-09-16T09:07:34.763" v="14140" actId="207"/>
          <ac:spMkLst>
            <pc:docMk/>
            <pc:sldMk cId="3703104057" sldId="276"/>
            <ac:spMk id="2" creationId="{038D1016-602A-43C7-6682-545A2A18BAF1}"/>
          </ac:spMkLst>
        </pc:spChg>
        <pc:spChg chg="mod">
          <ac:chgData name="Roza Saeed (2512806)" userId="23909948-2883-4e22-9987-235b9c606889" providerId="ADAL" clId="{4629A2FF-0BB3-4E4E-8C5B-04DC6F306AE1}" dt="2026-09-17T13:48:37.416" v="15416" actId="207"/>
          <ac:spMkLst>
            <pc:docMk/>
            <pc:sldMk cId="3703104057" sldId="276"/>
            <ac:spMk id="3" creationId="{7D4F36E4-2010-9727-73E8-8E1BB01072D4}"/>
          </ac:spMkLst>
        </pc:spChg>
        <pc:graphicFrameChg chg="add mod modGraphic">
          <ac:chgData name="Roza Saeed (2512806)" userId="23909948-2883-4e22-9987-235b9c606889" providerId="ADAL" clId="{4629A2FF-0BB3-4E4E-8C5B-04DC6F306AE1}" dt="2026-10-01T10:27:59.191" v="16269"/>
          <ac:graphicFrameMkLst>
            <pc:docMk/>
            <pc:sldMk cId="3703104057" sldId="276"/>
            <ac:graphicFrameMk id="11" creationId="{CE0A519D-3879-ACA5-C88C-87406E47C563}"/>
          </ac:graphicFrameMkLst>
        </pc:graphicFrameChg>
        <pc:picChg chg="add mod">
          <ac:chgData name="Roza Saeed (2512806)" userId="23909948-2883-4e22-9987-235b9c606889" providerId="ADAL" clId="{4629A2FF-0BB3-4E4E-8C5B-04DC6F306AE1}" dt="2026-10-01T10:28:05.992" v="16270" actId="931"/>
          <ac:picMkLst>
            <pc:docMk/>
            <pc:sldMk cId="3703104057" sldId="276"/>
            <ac:picMk id="5" creationId="{C3076CBF-6FA9-12C4-D6CC-A20639329EF4}"/>
          </ac:picMkLst>
        </pc:picChg>
        <pc:picChg chg="add mod">
          <ac:chgData name="Roza Saeed (2512806)" userId="23909948-2883-4e22-9987-235b9c606889" providerId="ADAL" clId="{4629A2FF-0BB3-4E4E-8C5B-04DC6F306AE1}" dt="2026-10-01T10:28:39.954" v="16275" actId="14100"/>
          <ac:picMkLst>
            <pc:docMk/>
            <pc:sldMk cId="3703104057" sldId="276"/>
            <ac:picMk id="7" creationId="{ED188552-ACE8-C8C4-4741-C8A7571783A8}"/>
          </ac:picMkLst>
        </pc:picChg>
      </pc:sldChg>
      <pc:sldChg chg="addSp delSp modSp new mod modTransition setBg setClrOvrMap delDesignElem modNotesTx">
        <pc:chgData name="Roza Saeed (2512806)" userId="23909948-2883-4e22-9987-235b9c606889" providerId="ADAL" clId="{4629A2FF-0BB3-4E4E-8C5B-04DC6F306AE1}" dt="2026-10-09T08:08:42.158" v="18948" actId="20577"/>
        <pc:sldMkLst>
          <pc:docMk/>
          <pc:sldMk cId="504370766" sldId="277"/>
        </pc:sldMkLst>
        <pc:spChg chg="mod">
          <ac:chgData name="Roza Saeed (2512806)" userId="23909948-2883-4e22-9987-235b9c606889" providerId="ADAL" clId="{4629A2FF-0BB3-4E4E-8C5B-04DC6F306AE1}" dt="2026-09-15T10:58:36.914" v="14045" actId="26606"/>
          <ac:spMkLst>
            <pc:docMk/>
            <pc:sldMk cId="504370766" sldId="277"/>
            <ac:spMk id="2" creationId="{C3FC7DD9-3060-3B4C-A6C9-B0108F500A57}"/>
          </ac:spMkLst>
        </pc:spChg>
        <pc:spChg chg="mod">
          <ac:chgData name="Roza Saeed (2512806)" userId="23909948-2883-4e22-9987-235b9c606889" providerId="ADAL" clId="{4629A2FF-0BB3-4E4E-8C5B-04DC6F306AE1}" dt="2026-09-15T10:58:36.914" v="14045" actId="26606"/>
          <ac:spMkLst>
            <pc:docMk/>
            <pc:sldMk cId="504370766" sldId="277"/>
            <ac:spMk id="3" creationId="{80006FCD-9A5C-FA2D-16BB-A89E7FFFCEC7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504370766" sldId="277"/>
            <ac:spMk id="16" creationId="{D6F18ACE-6E82-4ADC-8A2F-A1771B309B16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504370766" sldId="277"/>
            <ac:spMk id="17" creationId="{C8A3C342-1D03-412F-8DD3-BF519E8E0AE9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504370766" sldId="277"/>
            <ac:spMk id="18" creationId="{81CC9B02-E087-4350-AEBD-2C3CF001AF01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504370766" sldId="277"/>
            <ac:spMk id="19" creationId="{AC3BF0FA-36FA-4CE9-840E-F7C3A8F168B5}"/>
          </ac:spMkLst>
        </pc:spChg>
        <pc:picChg chg="add">
          <ac:chgData name="Roza Saeed (2512806)" userId="23909948-2883-4e22-9987-235b9c606889" providerId="ADAL" clId="{4629A2FF-0BB3-4E4E-8C5B-04DC6F306AE1}" dt="2026-09-15T10:58:36.914" v="14045" actId="26606"/>
          <ac:picMkLst>
            <pc:docMk/>
            <pc:sldMk cId="504370766" sldId="277"/>
            <ac:picMk id="7" creationId="{2B66CEC9-A455-9016-BA68-6BC6A7AD1310}"/>
          </ac:picMkLst>
        </pc:picChg>
      </pc:sldChg>
      <pc:sldChg chg="addSp delSp modSp new mod modTransition setBg setClrOvrMap delDesignElem">
        <pc:chgData name="Roza Saeed (2512806)" userId="23909948-2883-4e22-9987-235b9c606889" providerId="ADAL" clId="{4629A2FF-0BB3-4E4E-8C5B-04DC6F306AE1}" dt="2026-09-17T08:48:37.025" v="14249"/>
        <pc:sldMkLst>
          <pc:docMk/>
          <pc:sldMk cId="865222062" sldId="278"/>
        </pc:sldMkLst>
        <pc:spChg chg="mod">
          <ac:chgData name="Roza Saeed (2512806)" userId="23909948-2883-4e22-9987-235b9c606889" providerId="ADAL" clId="{4629A2FF-0BB3-4E4E-8C5B-04DC6F306AE1}" dt="2026-09-15T11:01:36.967" v="14066" actId="26606"/>
          <ac:spMkLst>
            <pc:docMk/>
            <pc:sldMk cId="865222062" sldId="278"/>
            <ac:spMk id="2" creationId="{E676AB34-09B4-97E0-053C-4F1A42D5B1E7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865222062" sldId="278"/>
            <ac:spMk id="40" creationId="{989BE678-777B-482A-A616-FEDC47B162E5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865222062" sldId="278"/>
            <ac:spMk id="43" creationId="{D28BE0C3-2102-4820-B88B-A448B1840D14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865222062" sldId="278"/>
            <ac:spMk id="44" creationId="{F3F4807A-5068-4492-8025-D75F320E908D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865222062" sldId="278"/>
            <ac:spMk id="45" creationId="{B24996F8-180C-4DCB-8A26-DFA336CDEFBC}"/>
          </ac:spMkLst>
        </pc:spChg>
        <pc:spChg chg="add del">
          <ac:chgData name="Roza Saeed (2512806)" userId="23909948-2883-4e22-9987-235b9c606889" providerId="ADAL" clId="{4629A2FF-0BB3-4E4E-8C5B-04DC6F306AE1}" dt="2026-09-17T08:45:11.959" v="14227"/>
          <ac:spMkLst>
            <pc:docMk/>
            <pc:sldMk cId="865222062" sldId="278"/>
            <ac:spMk id="46" creationId="{630182B0-3559-41D5-9EBC-0BD86BEDAD09}"/>
          </ac:spMkLst>
        </pc:spChg>
        <pc:picChg chg="add mod ord">
          <ac:chgData name="Roza Saeed (2512806)" userId="23909948-2883-4e22-9987-235b9c606889" providerId="ADAL" clId="{4629A2FF-0BB3-4E4E-8C5B-04DC6F306AE1}" dt="2026-09-15T11:01:36.967" v="14066" actId="26606"/>
          <ac:picMkLst>
            <pc:docMk/>
            <pc:sldMk cId="865222062" sldId="278"/>
            <ac:picMk id="5" creationId="{F59AFB07-C600-D082-AB9F-FEBEE560955C}"/>
          </ac:picMkLst>
        </pc:picChg>
        <pc:picChg chg="add del">
          <ac:chgData name="Roza Saeed (2512806)" userId="23909948-2883-4e22-9987-235b9c606889" providerId="ADAL" clId="{4629A2FF-0BB3-4E4E-8C5B-04DC6F306AE1}" dt="2026-09-17T08:45:11.959" v="14227"/>
          <ac:picMkLst>
            <pc:docMk/>
            <pc:sldMk cId="865222062" sldId="278"/>
            <ac:picMk id="38" creationId="{DF19BAF3-7E20-4B9D-B544-BABAEEA1FA75}"/>
          </ac:picMkLst>
        </pc:picChg>
        <pc:picChg chg="add del">
          <ac:chgData name="Roza Saeed (2512806)" userId="23909948-2883-4e22-9987-235b9c606889" providerId="ADAL" clId="{4629A2FF-0BB3-4E4E-8C5B-04DC6F306AE1}" dt="2026-09-17T08:45:11.959" v="14227"/>
          <ac:picMkLst>
            <pc:docMk/>
            <pc:sldMk cId="865222062" sldId="278"/>
            <ac:picMk id="39" creationId="{950648F4-ABCD-4DF0-8641-76CFB2354721}"/>
          </ac:picMkLst>
        </pc:picChg>
        <pc:picChg chg="add del">
          <ac:chgData name="Roza Saeed (2512806)" userId="23909948-2883-4e22-9987-235b9c606889" providerId="ADAL" clId="{4629A2FF-0BB3-4E4E-8C5B-04DC6F306AE1}" dt="2026-09-17T08:45:11.959" v="14227"/>
          <ac:picMkLst>
            <pc:docMk/>
            <pc:sldMk cId="865222062" sldId="278"/>
            <ac:picMk id="41" creationId="{CF1EB4BD-9C7E-4AA3-9681-C7EB0DA6250B}"/>
          </ac:picMkLst>
        </pc:picChg>
        <pc:picChg chg="add del">
          <ac:chgData name="Roza Saeed (2512806)" userId="23909948-2883-4e22-9987-235b9c606889" providerId="ADAL" clId="{4629A2FF-0BB3-4E4E-8C5B-04DC6F306AE1}" dt="2026-09-17T08:45:11.959" v="14227"/>
          <ac:picMkLst>
            <pc:docMk/>
            <pc:sldMk cId="865222062" sldId="278"/>
            <ac:picMk id="42" creationId="{94AAE3AA-3759-4D28-B0EF-575F25A5146C}"/>
          </ac:picMkLst>
        </pc:picChg>
      </pc:sldChg>
      <pc:sldChg chg="addSp delSp modSp new mod modTransition modNotesTx">
        <pc:chgData name="Roza Saeed (2512806)" userId="23909948-2883-4e22-9987-235b9c606889" providerId="ADAL" clId="{4629A2FF-0BB3-4E4E-8C5B-04DC6F306AE1}" dt="2026-10-09T08:07:27.957" v="18852" actId="20577"/>
        <pc:sldMkLst>
          <pc:docMk/>
          <pc:sldMk cId="1908004897" sldId="279"/>
        </pc:sldMkLst>
        <pc:spChg chg="mod">
          <ac:chgData name="Roza Saeed (2512806)" userId="23909948-2883-4e22-9987-235b9c606889" providerId="ADAL" clId="{4629A2FF-0BB3-4E4E-8C5B-04DC6F306AE1}" dt="2026-09-17T13:48:00.833" v="15412" actId="122"/>
          <ac:spMkLst>
            <pc:docMk/>
            <pc:sldMk cId="1908004897" sldId="279"/>
            <ac:spMk id="2" creationId="{0B01EFC2-CA4D-E9E3-8CB1-3443FA515B5C}"/>
          </ac:spMkLst>
        </pc:spChg>
        <pc:spChg chg="mod">
          <ac:chgData name="Roza Saeed (2512806)" userId="23909948-2883-4e22-9987-235b9c606889" providerId="ADAL" clId="{4629A2FF-0BB3-4E4E-8C5B-04DC6F306AE1}" dt="2026-09-17T14:05:18.071" v="16242" actId="255"/>
          <ac:spMkLst>
            <pc:docMk/>
            <pc:sldMk cId="1908004897" sldId="279"/>
            <ac:spMk id="4" creationId="{077DDB75-4FD8-E66A-1D36-867D83A1ABF1}"/>
          </ac:spMkLst>
        </pc:spChg>
        <pc:graphicFrameChg chg="add modGraphic">
          <ac:chgData name="Roza Saeed (2512806)" userId="23909948-2883-4e22-9987-235b9c606889" providerId="ADAL" clId="{4629A2FF-0BB3-4E4E-8C5B-04DC6F306AE1}" dt="2026-09-17T14:06:24.280" v="16255" actId="207"/>
          <ac:graphicFrameMkLst>
            <pc:docMk/>
            <pc:sldMk cId="1908004897" sldId="279"/>
            <ac:graphicFrameMk id="6" creationId="{9EFCD9D8-70C1-B246-CF2A-65CC5F199143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5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1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2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84A0E9-ABF0-475E-AD6D-7A6739C15600}" type="doc">
      <dgm:prSet loTypeId="urn:microsoft.com/office/officeart/2005/8/layout/default" loCatId="list" qsTypeId="urn:microsoft.com/office/officeart/2005/8/quickstyle/simple1#19" qsCatId="simple" csTypeId="urn:microsoft.com/office/officeart/2005/8/colors/colorful1#5" csCatId="colorful"/>
      <dgm:spPr/>
      <dgm:t>
        <a:bodyPr/>
        <a:lstStyle/>
        <a:p>
          <a:endParaRPr lang="en-US"/>
        </a:p>
      </dgm:t>
    </dgm:pt>
    <dgm:pt modelId="{E40E0771-A8B5-465D-94BA-4DEEDCADAC54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EFFECT</a:t>
          </a:r>
          <a:endParaRPr lang="en-US" dirty="0">
            <a:solidFill>
              <a:schemeClr val="bg1"/>
            </a:solidFill>
          </a:endParaRPr>
        </a:p>
      </dgm:t>
    </dgm:pt>
    <dgm:pt modelId="{C13F24FC-47F7-4695-BE4C-FCCFFE1FED72}" type="parTrans" cxnId="{4BDF5DD1-31A6-4B08-866A-052487E7845E}">
      <dgm:prSet/>
      <dgm:spPr/>
      <dgm:t>
        <a:bodyPr/>
        <a:lstStyle/>
        <a:p>
          <a:endParaRPr lang="en-US"/>
        </a:p>
      </dgm:t>
    </dgm:pt>
    <dgm:pt modelId="{683B5DBE-AB5B-4A85-BE96-B6EFB04B2A6E}" type="sibTrans" cxnId="{4BDF5DD1-31A6-4B08-866A-052487E7845E}">
      <dgm:prSet/>
      <dgm:spPr/>
      <dgm:t>
        <a:bodyPr/>
        <a:lstStyle/>
        <a:p>
          <a:endParaRPr lang="en-US"/>
        </a:p>
      </dgm:t>
    </dgm:pt>
    <dgm:pt modelId="{A2C05326-37BA-45A9-923A-80CE4B3F7FA7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Sales remain – 25% below the 2019 level </a:t>
          </a:r>
          <a:endParaRPr lang="en-US" dirty="0">
            <a:solidFill>
              <a:schemeClr val="bg1"/>
            </a:solidFill>
          </a:endParaRPr>
        </a:p>
      </dgm:t>
    </dgm:pt>
    <dgm:pt modelId="{EE3FC5FC-C586-4A57-82C8-A79BF13D6EB9}" type="parTrans" cxnId="{08F8CDA0-74FD-49BD-BF24-904EA72A89CB}">
      <dgm:prSet/>
      <dgm:spPr/>
      <dgm:t>
        <a:bodyPr/>
        <a:lstStyle/>
        <a:p>
          <a:endParaRPr lang="en-US"/>
        </a:p>
      </dgm:t>
    </dgm:pt>
    <dgm:pt modelId="{008AA415-555C-4121-9347-61E9952E9368}" type="sibTrans" cxnId="{08F8CDA0-74FD-49BD-BF24-904EA72A89CB}">
      <dgm:prSet/>
      <dgm:spPr/>
      <dgm:t>
        <a:bodyPr/>
        <a:lstStyle/>
        <a:p>
          <a:endParaRPr lang="en-US"/>
        </a:p>
      </dgm:t>
    </dgm:pt>
    <dgm:pt modelId="{15E5FA8E-8991-4948-BEE8-83BCE08DD7F3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Demand-side pressures:</a:t>
          </a:r>
          <a:endParaRPr lang="en-US" dirty="0">
            <a:solidFill>
              <a:schemeClr val="bg1"/>
            </a:solidFill>
          </a:endParaRPr>
        </a:p>
      </dgm:t>
    </dgm:pt>
    <dgm:pt modelId="{0E3F5EF5-99DD-4DB5-B83F-A9B0F00DFC74}" type="parTrans" cxnId="{20789B75-9F44-434C-B851-5F1D12DB59A1}">
      <dgm:prSet/>
      <dgm:spPr/>
      <dgm:t>
        <a:bodyPr/>
        <a:lstStyle/>
        <a:p>
          <a:endParaRPr lang="en-US"/>
        </a:p>
      </dgm:t>
    </dgm:pt>
    <dgm:pt modelId="{C263C732-8F59-450B-A5CD-4968421521FD}" type="sibTrans" cxnId="{20789B75-9F44-434C-B851-5F1D12DB59A1}">
      <dgm:prSet/>
      <dgm:spPr/>
      <dgm:t>
        <a:bodyPr/>
        <a:lstStyle/>
        <a:p>
          <a:endParaRPr lang="en-US"/>
        </a:p>
      </dgm:t>
    </dgm:pt>
    <dgm:pt modelId="{1E576525-A3EE-4B76-BE7F-4E7EBC364A6A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Fewer people visiting the retail park </a:t>
          </a:r>
          <a:endParaRPr lang="en-US" dirty="0">
            <a:solidFill>
              <a:schemeClr val="bg1"/>
            </a:solidFill>
          </a:endParaRPr>
        </a:p>
      </dgm:t>
    </dgm:pt>
    <dgm:pt modelId="{61EC3DBC-AA00-4D96-AE2B-57589BBF2983}" type="parTrans" cxnId="{A0FE7161-1BCD-45E2-B03A-D5296622C42C}">
      <dgm:prSet/>
      <dgm:spPr/>
      <dgm:t>
        <a:bodyPr/>
        <a:lstStyle/>
        <a:p>
          <a:endParaRPr lang="en-US"/>
        </a:p>
      </dgm:t>
    </dgm:pt>
    <dgm:pt modelId="{9C8E7F51-12DE-4410-8C95-7DA4137CCC71}" type="sibTrans" cxnId="{A0FE7161-1BCD-45E2-B03A-D5296622C42C}">
      <dgm:prSet/>
      <dgm:spPr/>
      <dgm:t>
        <a:bodyPr/>
        <a:lstStyle/>
        <a:p>
          <a:endParaRPr lang="en-US"/>
        </a:p>
      </dgm:t>
    </dgm:pt>
    <dgm:pt modelId="{1ACBD8C3-7875-4727-91CC-F8489CA23ADA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Empty retail units </a:t>
          </a:r>
          <a:endParaRPr lang="en-US" dirty="0">
            <a:solidFill>
              <a:schemeClr val="bg1"/>
            </a:solidFill>
          </a:endParaRPr>
        </a:p>
      </dgm:t>
    </dgm:pt>
    <dgm:pt modelId="{A791846B-AA7F-4123-8DFD-88082CB0D815}" type="parTrans" cxnId="{7C5C4811-8C6B-4C5A-BEAF-6989FB9A8EFE}">
      <dgm:prSet/>
      <dgm:spPr/>
      <dgm:t>
        <a:bodyPr/>
        <a:lstStyle/>
        <a:p>
          <a:endParaRPr lang="en-US"/>
        </a:p>
      </dgm:t>
    </dgm:pt>
    <dgm:pt modelId="{DE84A8AB-3EC5-43C5-8F34-42C38876AFCF}" type="sibTrans" cxnId="{7C5C4811-8C6B-4C5A-BEAF-6989FB9A8EFE}">
      <dgm:prSet/>
      <dgm:spPr/>
      <dgm:t>
        <a:bodyPr/>
        <a:lstStyle/>
        <a:p>
          <a:endParaRPr lang="en-US"/>
        </a:p>
      </dgm:t>
    </dgm:pt>
    <dgm:pt modelId="{84CEC984-41CB-44EC-83FE-A551FE79CB43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Customer job losses</a:t>
          </a:r>
          <a:endParaRPr lang="en-US" dirty="0">
            <a:solidFill>
              <a:schemeClr val="bg1"/>
            </a:solidFill>
          </a:endParaRPr>
        </a:p>
      </dgm:t>
    </dgm:pt>
    <dgm:pt modelId="{D1E1E6C2-1869-4137-B568-8ED16A12321D}" type="parTrans" cxnId="{7382F5AB-1F56-49D4-B7E5-F99B177C0D3F}">
      <dgm:prSet/>
      <dgm:spPr/>
      <dgm:t>
        <a:bodyPr/>
        <a:lstStyle/>
        <a:p>
          <a:endParaRPr lang="en-US"/>
        </a:p>
      </dgm:t>
    </dgm:pt>
    <dgm:pt modelId="{056BC71C-7D8B-4F38-BE1B-8D8EFB0E1DD7}" type="sibTrans" cxnId="{7382F5AB-1F56-49D4-B7E5-F99B177C0D3F}">
      <dgm:prSet/>
      <dgm:spPr/>
      <dgm:t>
        <a:bodyPr/>
        <a:lstStyle/>
        <a:p>
          <a:endParaRPr lang="en-US"/>
        </a:p>
      </dgm:t>
    </dgm:pt>
    <dgm:pt modelId="{E41E0EC1-DAA8-46AD-A2FA-72F882998AC5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Hybrid working </a:t>
          </a:r>
          <a:endParaRPr lang="en-US" dirty="0">
            <a:solidFill>
              <a:schemeClr val="bg1"/>
            </a:solidFill>
          </a:endParaRPr>
        </a:p>
      </dgm:t>
    </dgm:pt>
    <dgm:pt modelId="{A559DB88-6089-4AD4-A393-3839F0F527BF}" type="parTrans" cxnId="{D11F7E69-FDF2-4FD1-91EE-4EA719E4B0B5}">
      <dgm:prSet/>
      <dgm:spPr/>
      <dgm:t>
        <a:bodyPr/>
        <a:lstStyle/>
        <a:p>
          <a:endParaRPr lang="en-US"/>
        </a:p>
      </dgm:t>
    </dgm:pt>
    <dgm:pt modelId="{92173240-6749-4AF6-B17C-6DCBBE56D81C}" type="sibTrans" cxnId="{D11F7E69-FDF2-4FD1-91EE-4EA719E4B0B5}">
      <dgm:prSet/>
      <dgm:spPr/>
      <dgm:t>
        <a:bodyPr/>
        <a:lstStyle/>
        <a:p>
          <a:endParaRPr lang="en-US"/>
        </a:p>
      </dgm:t>
    </dgm:pt>
    <dgm:pt modelId="{BD7103ED-3764-45B3-81B3-C3BBCDCEFB27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Less frequent lunch purchases</a:t>
          </a:r>
          <a:endParaRPr lang="en-US" dirty="0">
            <a:solidFill>
              <a:schemeClr val="bg1"/>
            </a:solidFill>
          </a:endParaRPr>
        </a:p>
      </dgm:t>
    </dgm:pt>
    <dgm:pt modelId="{0FEED029-F99F-4C39-B0D2-8F480A53712E}" type="parTrans" cxnId="{928EB984-DC89-411A-844B-9776F6D9AA5B}">
      <dgm:prSet/>
      <dgm:spPr/>
      <dgm:t>
        <a:bodyPr/>
        <a:lstStyle/>
        <a:p>
          <a:endParaRPr lang="en-US"/>
        </a:p>
      </dgm:t>
    </dgm:pt>
    <dgm:pt modelId="{76C7DF75-AEDF-4F81-958B-1BB85ED24495}" type="sibTrans" cxnId="{928EB984-DC89-411A-844B-9776F6D9AA5B}">
      <dgm:prSet/>
      <dgm:spPr/>
      <dgm:t>
        <a:bodyPr/>
        <a:lstStyle/>
        <a:p>
          <a:endParaRPr lang="en-US"/>
        </a:p>
      </dgm:t>
    </dgm:pt>
    <dgm:pt modelId="{0623128B-51F9-4D49-B228-45093F64EE96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Supply/ cost pressures</a:t>
          </a:r>
          <a:endParaRPr lang="en-US" dirty="0">
            <a:solidFill>
              <a:schemeClr val="bg1"/>
            </a:solidFill>
          </a:endParaRPr>
        </a:p>
      </dgm:t>
    </dgm:pt>
    <dgm:pt modelId="{D1D088D2-447B-4749-BFF8-B3404E3D2544}" type="parTrans" cxnId="{4873EA9A-1E34-4348-AD66-DDDC85AB013E}">
      <dgm:prSet/>
      <dgm:spPr/>
      <dgm:t>
        <a:bodyPr/>
        <a:lstStyle/>
        <a:p>
          <a:endParaRPr lang="en-US"/>
        </a:p>
      </dgm:t>
    </dgm:pt>
    <dgm:pt modelId="{A5D7EAD5-E1EB-4EB3-8A93-31CB8B5263D8}" type="sibTrans" cxnId="{4873EA9A-1E34-4348-AD66-DDDC85AB013E}">
      <dgm:prSet/>
      <dgm:spPr/>
      <dgm:t>
        <a:bodyPr/>
        <a:lstStyle/>
        <a:p>
          <a:endParaRPr lang="en-US"/>
        </a:p>
      </dgm:t>
    </dgm:pt>
    <dgm:pt modelId="{81EC403C-4CB8-48EC-985D-095A817E079C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Higher utilities</a:t>
          </a:r>
          <a:endParaRPr lang="en-US" dirty="0">
            <a:solidFill>
              <a:schemeClr val="bg1"/>
            </a:solidFill>
          </a:endParaRPr>
        </a:p>
      </dgm:t>
    </dgm:pt>
    <dgm:pt modelId="{76642115-6194-4211-8D5D-59ED148D97BD}" type="parTrans" cxnId="{89AA8CBF-188C-4210-AA56-C76CC4F1F190}">
      <dgm:prSet/>
      <dgm:spPr/>
      <dgm:t>
        <a:bodyPr/>
        <a:lstStyle/>
        <a:p>
          <a:endParaRPr lang="en-US"/>
        </a:p>
      </dgm:t>
    </dgm:pt>
    <dgm:pt modelId="{1D1030F5-F797-42A1-8F41-1089E153A0B4}" type="sibTrans" cxnId="{89AA8CBF-188C-4210-AA56-C76CC4F1F190}">
      <dgm:prSet/>
      <dgm:spPr/>
      <dgm:t>
        <a:bodyPr/>
        <a:lstStyle/>
        <a:p>
          <a:endParaRPr lang="en-US"/>
        </a:p>
      </dgm:t>
    </dgm:pt>
    <dgm:pt modelId="{2D633AC0-59F4-49B5-A37F-D198C7EB015A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Higher rent and business cost </a:t>
          </a:r>
          <a:endParaRPr lang="en-US" dirty="0">
            <a:solidFill>
              <a:schemeClr val="bg1"/>
            </a:solidFill>
          </a:endParaRPr>
        </a:p>
      </dgm:t>
    </dgm:pt>
    <dgm:pt modelId="{C79D6430-09E8-4AD5-B5BB-C2FA29A33FC8}" type="parTrans" cxnId="{CB84ED6D-319F-4FDD-A3D9-1F7D8B50BE53}">
      <dgm:prSet/>
      <dgm:spPr/>
      <dgm:t>
        <a:bodyPr/>
        <a:lstStyle/>
        <a:p>
          <a:endParaRPr lang="en-US"/>
        </a:p>
      </dgm:t>
    </dgm:pt>
    <dgm:pt modelId="{4B37A7F6-7D73-47AB-ACD7-209A740FBC20}" type="sibTrans" cxnId="{CB84ED6D-319F-4FDD-A3D9-1F7D8B50BE53}">
      <dgm:prSet/>
      <dgm:spPr/>
      <dgm:t>
        <a:bodyPr/>
        <a:lstStyle/>
        <a:p>
          <a:endParaRPr lang="en-US"/>
        </a:p>
      </dgm:t>
    </dgm:pt>
    <dgm:pt modelId="{AF06F4CD-FC72-4589-9016-46380C550E50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Higher insurance</a:t>
          </a:r>
          <a:endParaRPr lang="en-US" dirty="0">
            <a:solidFill>
              <a:schemeClr val="bg1"/>
            </a:solidFill>
          </a:endParaRPr>
        </a:p>
      </dgm:t>
    </dgm:pt>
    <dgm:pt modelId="{974A8857-D94D-4AEB-81EC-554E2677D191}" type="parTrans" cxnId="{490BA75B-36C6-43FD-996A-87A4E2BA4BFC}">
      <dgm:prSet/>
      <dgm:spPr/>
      <dgm:t>
        <a:bodyPr/>
        <a:lstStyle/>
        <a:p>
          <a:endParaRPr lang="en-US"/>
        </a:p>
      </dgm:t>
    </dgm:pt>
    <dgm:pt modelId="{73635736-6AE0-4624-A306-C9846A298983}" type="sibTrans" cxnId="{490BA75B-36C6-43FD-996A-87A4E2BA4BFC}">
      <dgm:prSet/>
      <dgm:spPr/>
      <dgm:t>
        <a:bodyPr/>
        <a:lstStyle/>
        <a:p>
          <a:endParaRPr lang="en-US"/>
        </a:p>
      </dgm:t>
    </dgm:pt>
    <dgm:pt modelId="{C5313669-DACD-49ED-9605-1A293645B59F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Unpredictable organic ingredient cost </a:t>
          </a:r>
          <a:endParaRPr lang="en-US" dirty="0">
            <a:solidFill>
              <a:schemeClr val="bg1"/>
            </a:solidFill>
          </a:endParaRPr>
        </a:p>
      </dgm:t>
    </dgm:pt>
    <dgm:pt modelId="{49A458BC-0A06-4160-87E3-53D1A2DC829A}" type="parTrans" cxnId="{51B6B08B-AC34-4B24-9EFA-CCA34CA8D6C6}">
      <dgm:prSet/>
      <dgm:spPr/>
      <dgm:t>
        <a:bodyPr/>
        <a:lstStyle/>
        <a:p>
          <a:endParaRPr lang="en-US"/>
        </a:p>
      </dgm:t>
    </dgm:pt>
    <dgm:pt modelId="{9B0A02FE-2B4E-4689-BF13-5333FF08BE2C}" type="sibTrans" cxnId="{51B6B08B-AC34-4B24-9EFA-CCA34CA8D6C6}">
      <dgm:prSet/>
      <dgm:spPr/>
      <dgm:t>
        <a:bodyPr/>
        <a:lstStyle/>
        <a:p>
          <a:endParaRPr lang="en-US"/>
        </a:p>
      </dgm:t>
    </dgm:pt>
    <dgm:pt modelId="{2F9EA541-2BE8-43D7-BCA6-C291779C3B9F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Business capability pressures</a:t>
          </a:r>
          <a:endParaRPr lang="en-US" dirty="0">
            <a:solidFill>
              <a:schemeClr val="bg1"/>
            </a:solidFill>
          </a:endParaRPr>
        </a:p>
      </dgm:t>
    </dgm:pt>
    <dgm:pt modelId="{E681AEAD-1CBB-4462-AB16-BB739265B495}" type="parTrans" cxnId="{9C6344C1-BF31-4DF4-B8A9-D279BA642A8F}">
      <dgm:prSet/>
      <dgm:spPr/>
      <dgm:t>
        <a:bodyPr/>
        <a:lstStyle/>
        <a:p>
          <a:endParaRPr lang="en-US"/>
        </a:p>
      </dgm:t>
    </dgm:pt>
    <dgm:pt modelId="{F8EAE473-958C-4B09-8AE0-FE6FD3234A6D}" type="sibTrans" cxnId="{9C6344C1-BF31-4DF4-B8A9-D279BA642A8F}">
      <dgm:prSet/>
      <dgm:spPr/>
      <dgm:t>
        <a:bodyPr/>
        <a:lstStyle/>
        <a:p>
          <a:endParaRPr lang="en-US"/>
        </a:p>
      </dgm:t>
    </dgm:pt>
    <dgm:pt modelId="{5C91F31A-47D6-4377-BDB3-523044732158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No established delivery </a:t>
          </a:r>
          <a:endParaRPr lang="en-US" dirty="0">
            <a:solidFill>
              <a:schemeClr val="bg1"/>
            </a:solidFill>
          </a:endParaRPr>
        </a:p>
      </dgm:t>
    </dgm:pt>
    <dgm:pt modelId="{9F7C39C0-D0B7-46A9-BF50-F8C429457ACF}" type="parTrans" cxnId="{17DD6584-D158-42A5-A2E1-1477E36DA9C8}">
      <dgm:prSet/>
      <dgm:spPr/>
      <dgm:t>
        <a:bodyPr/>
        <a:lstStyle/>
        <a:p>
          <a:endParaRPr lang="en-US"/>
        </a:p>
      </dgm:t>
    </dgm:pt>
    <dgm:pt modelId="{7B185EFE-7AAF-41AC-9D28-CF462E7ED616}" type="sibTrans" cxnId="{17DD6584-D158-42A5-A2E1-1477E36DA9C8}">
      <dgm:prSet/>
      <dgm:spPr/>
      <dgm:t>
        <a:bodyPr/>
        <a:lstStyle/>
        <a:p>
          <a:endParaRPr lang="en-US"/>
        </a:p>
      </dgm:t>
    </dgm:pt>
    <dgm:pt modelId="{CAD551DB-4163-44C8-BEAC-73201CB62F02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Pre-orders depend on telephone access</a:t>
          </a:r>
          <a:endParaRPr lang="en-US" dirty="0">
            <a:solidFill>
              <a:schemeClr val="bg1"/>
            </a:solidFill>
          </a:endParaRPr>
        </a:p>
      </dgm:t>
    </dgm:pt>
    <dgm:pt modelId="{307317EC-5CD7-443A-8069-BDB69286BAFB}" type="parTrans" cxnId="{C0D9168C-7752-4908-9831-6E00AD516D14}">
      <dgm:prSet/>
      <dgm:spPr/>
      <dgm:t>
        <a:bodyPr/>
        <a:lstStyle/>
        <a:p>
          <a:endParaRPr lang="en-US"/>
        </a:p>
      </dgm:t>
    </dgm:pt>
    <dgm:pt modelId="{3192C76D-C086-434D-A377-D9D2D6F44C90}" type="sibTrans" cxnId="{C0D9168C-7752-4908-9831-6E00AD516D14}">
      <dgm:prSet/>
      <dgm:spPr/>
      <dgm:t>
        <a:bodyPr/>
        <a:lstStyle/>
        <a:p>
          <a:endParaRPr lang="en-US"/>
        </a:p>
      </dgm:t>
    </dgm:pt>
    <dgm:pt modelId="{BA49AA4D-4397-4759-85C1-8EE56D9C81C1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Basil must remain focused on production </a:t>
          </a:r>
          <a:endParaRPr lang="en-US" dirty="0">
            <a:solidFill>
              <a:schemeClr val="bg1"/>
            </a:solidFill>
          </a:endParaRPr>
        </a:p>
      </dgm:t>
    </dgm:pt>
    <dgm:pt modelId="{9F41BEE9-508A-4532-ABDE-BAD7EB9DF4A7}" type="parTrans" cxnId="{F8686CF5-0EC7-446D-8A66-F99C99103163}">
      <dgm:prSet/>
      <dgm:spPr/>
      <dgm:t>
        <a:bodyPr/>
        <a:lstStyle/>
        <a:p>
          <a:endParaRPr lang="en-US"/>
        </a:p>
      </dgm:t>
    </dgm:pt>
    <dgm:pt modelId="{8CD8442F-F633-49DF-A05A-39693AD70413}" type="sibTrans" cxnId="{F8686CF5-0EC7-446D-8A66-F99C99103163}">
      <dgm:prSet/>
      <dgm:spPr/>
      <dgm:t>
        <a:bodyPr/>
        <a:lstStyle/>
        <a:p>
          <a:endParaRPr lang="en-US"/>
        </a:p>
      </dgm:t>
    </dgm:pt>
    <dgm:pt modelId="{23DF48E3-DDC9-4680-9E4B-3039CCC2F1E4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Heavy reliance on walk-in-customers </a:t>
          </a:r>
          <a:endParaRPr lang="en-US" dirty="0">
            <a:solidFill>
              <a:schemeClr val="bg1"/>
            </a:solidFill>
          </a:endParaRPr>
        </a:p>
      </dgm:t>
    </dgm:pt>
    <dgm:pt modelId="{0E6C06CA-F291-415C-98E2-61F7C45BEE49}" type="parTrans" cxnId="{99C3DAEB-6D11-4FE8-AB7A-5A8013B727E3}">
      <dgm:prSet/>
      <dgm:spPr/>
      <dgm:t>
        <a:bodyPr/>
        <a:lstStyle/>
        <a:p>
          <a:endParaRPr lang="en-US"/>
        </a:p>
      </dgm:t>
    </dgm:pt>
    <dgm:pt modelId="{A8C94277-AA85-46B1-96E2-35FC807B7F93}" type="sibTrans" cxnId="{99C3DAEB-6D11-4FE8-AB7A-5A8013B727E3}">
      <dgm:prSet/>
      <dgm:spPr/>
      <dgm:t>
        <a:bodyPr/>
        <a:lstStyle/>
        <a:p>
          <a:endParaRPr lang="en-US"/>
        </a:p>
      </dgm:t>
    </dgm:pt>
    <dgm:pt modelId="{CF4E5CD3-843B-48EF-868A-B8ADC85349FF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Diagnosis</a:t>
          </a:r>
          <a:r>
            <a:rPr lang="en-GB" b="1" dirty="0"/>
            <a:t> </a:t>
          </a:r>
          <a:endParaRPr lang="en-US" dirty="0"/>
        </a:p>
      </dgm:t>
    </dgm:pt>
    <dgm:pt modelId="{C49FF318-15F6-483E-AE0F-ED671EF48302}" type="parTrans" cxnId="{ABDD5A18-3A6E-4649-B117-35A546B0238C}">
      <dgm:prSet/>
      <dgm:spPr/>
      <dgm:t>
        <a:bodyPr/>
        <a:lstStyle/>
        <a:p>
          <a:endParaRPr lang="en-US"/>
        </a:p>
      </dgm:t>
    </dgm:pt>
    <dgm:pt modelId="{4DB81966-E646-41F1-93E9-40B043847CB0}" type="sibTrans" cxnId="{ABDD5A18-3A6E-4649-B117-35A546B0238C}">
      <dgm:prSet/>
      <dgm:spPr/>
      <dgm:t>
        <a:bodyPr/>
        <a:lstStyle/>
        <a:p>
          <a:endParaRPr lang="en-US"/>
        </a:p>
      </dgm:t>
    </dgm:pt>
    <dgm:pt modelId="{2B2B1FE5-C296-43D3-868D-39F7BF2656E7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The sales problem is multi-dimensional </a:t>
          </a:r>
          <a:endParaRPr lang="en-US" dirty="0">
            <a:solidFill>
              <a:schemeClr val="bg1"/>
            </a:solidFill>
          </a:endParaRPr>
        </a:p>
      </dgm:t>
    </dgm:pt>
    <dgm:pt modelId="{06C3A7DF-D6F1-4812-9795-3BA8D3795CBC}" type="parTrans" cxnId="{03EB9689-7B96-4B5A-86D6-52739BF9AB1A}">
      <dgm:prSet/>
      <dgm:spPr/>
      <dgm:t>
        <a:bodyPr/>
        <a:lstStyle/>
        <a:p>
          <a:endParaRPr lang="en-US"/>
        </a:p>
      </dgm:t>
    </dgm:pt>
    <dgm:pt modelId="{C867AA8A-E2FA-4628-9665-05E3A36BE59C}" type="sibTrans" cxnId="{03EB9689-7B96-4B5A-86D6-52739BF9AB1A}">
      <dgm:prSet/>
      <dgm:spPr/>
      <dgm:t>
        <a:bodyPr/>
        <a:lstStyle/>
        <a:p>
          <a:endParaRPr lang="en-US"/>
        </a:p>
      </dgm:t>
    </dgm:pt>
    <dgm:pt modelId="{14AEFD77-7B3D-47DC-9B8C-9D1EB6A2555E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Demand + Customer access + Cost pressure + adaption constraints </a:t>
          </a:r>
          <a:endParaRPr lang="en-US" dirty="0">
            <a:solidFill>
              <a:schemeClr val="bg1"/>
            </a:solidFill>
          </a:endParaRPr>
        </a:p>
      </dgm:t>
    </dgm:pt>
    <dgm:pt modelId="{5798BCEB-FA93-47A1-8F75-59DAC2053203}" type="parTrans" cxnId="{56F6C0C8-D7C9-4C10-9593-B0B927FA75F9}">
      <dgm:prSet/>
      <dgm:spPr/>
      <dgm:t>
        <a:bodyPr/>
        <a:lstStyle/>
        <a:p>
          <a:endParaRPr lang="en-US"/>
        </a:p>
      </dgm:t>
    </dgm:pt>
    <dgm:pt modelId="{00638CA7-5CF7-46D2-B804-08425DEF7BC5}" type="sibTrans" cxnId="{56F6C0C8-D7C9-4C10-9593-B0B927FA75F9}">
      <dgm:prSet/>
      <dgm:spPr/>
      <dgm:t>
        <a:bodyPr/>
        <a:lstStyle/>
        <a:p>
          <a:endParaRPr lang="en-US"/>
        </a:p>
      </dgm:t>
    </dgm:pt>
    <dgm:pt modelId="{2B575E26-0C03-4A58-858A-183DB1B84AB3}" type="pres">
      <dgm:prSet presAssocID="{6784A0E9-ABF0-475E-AD6D-7A6739C15600}" presName="diagram" presStyleCnt="0">
        <dgm:presLayoutVars>
          <dgm:dir/>
          <dgm:resizeHandles val="exact"/>
        </dgm:presLayoutVars>
      </dgm:prSet>
      <dgm:spPr/>
    </dgm:pt>
    <dgm:pt modelId="{AFE9F6DF-7DD1-4B2E-8311-DD1447B5B10D}" type="pres">
      <dgm:prSet presAssocID="{E40E0771-A8B5-465D-94BA-4DEEDCADAC54}" presName="node" presStyleLbl="node1" presStyleIdx="0" presStyleCnt="21">
        <dgm:presLayoutVars>
          <dgm:bulletEnabled val="1"/>
        </dgm:presLayoutVars>
      </dgm:prSet>
      <dgm:spPr/>
    </dgm:pt>
    <dgm:pt modelId="{E2D42AC6-6923-46D3-A4D7-8345F7C05EF2}" type="pres">
      <dgm:prSet presAssocID="{683B5DBE-AB5B-4A85-BE96-B6EFB04B2A6E}" presName="sibTrans" presStyleCnt="0"/>
      <dgm:spPr/>
    </dgm:pt>
    <dgm:pt modelId="{D171DF57-B3D2-4D3B-B9BB-3225C74450D8}" type="pres">
      <dgm:prSet presAssocID="{A2C05326-37BA-45A9-923A-80CE4B3F7FA7}" presName="node" presStyleLbl="node1" presStyleIdx="1" presStyleCnt="21">
        <dgm:presLayoutVars>
          <dgm:bulletEnabled val="1"/>
        </dgm:presLayoutVars>
      </dgm:prSet>
      <dgm:spPr/>
    </dgm:pt>
    <dgm:pt modelId="{7FE22508-5EE4-4850-A776-AE05790DDD24}" type="pres">
      <dgm:prSet presAssocID="{008AA415-555C-4121-9347-61E9952E9368}" presName="sibTrans" presStyleCnt="0"/>
      <dgm:spPr/>
    </dgm:pt>
    <dgm:pt modelId="{0EC20742-2762-4F4E-ACB4-F25351BE23CD}" type="pres">
      <dgm:prSet presAssocID="{15E5FA8E-8991-4948-BEE8-83BCE08DD7F3}" presName="node" presStyleLbl="node1" presStyleIdx="2" presStyleCnt="21">
        <dgm:presLayoutVars>
          <dgm:bulletEnabled val="1"/>
        </dgm:presLayoutVars>
      </dgm:prSet>
      <dgm:spPr/>
    </dgm:pt>
    <dgm:pt modelId="{98A3BB58-CE1C-4FFA-8EEE-EAF0948CAB09}" type="pres">
      <dgm:prSet presAssocID="{C263C732-8F59-450B-A5CD-4968421521FD}" presName="sibTrans" presStyleCnt="0"/>
      <dgm:spPr/>
    </dgm:pt>
    <dgm:pt modelId="{BB1E4D5A-E667-45E8-B5EE-CE12D44B12A0}" type="pres">
      <dgm:prSet presAssocID="{1E576525-A3EE-4B76-BE7F-4E7EBC364A6A}" presName="node" presStyleLbl="node1" presStyleIdx="3" presStyleCnt="21">
        <dgm:presLayoutVars>
          <dgm:bulletEnabled val="1"/>
        </dgm:presLayoutVars>
      </dgm:prSet>
      <dgm:spPr/>
    </dgm:pt>
    <dgm:pt modelId="{D240F261-DBEE-4DF9-AF9F-1F10FE23A5E2}" type="pres">
      <dgm:prSet presAssocID="{9C8E7F51-12DE-4410-8C95-7DA4137CCC71}" presName="sibTrans" presStyleCnt="0"/>
      <dgm:spPr/>
    </dgm:pt>
    <dgm:pt modelId="{26D1F7C1-90D9-46C8-A609-F513DA6F243F}" type="pres">
      <dgm:prSet presAssocID="{1ACBD8C3-7875-4727-91CC-F8489CA23ADA}" presName="node" presStyleLbl="node1" presStyleIdx="4" presStyleCnt="21">
        <dgm:presLayoutVars>
          <dgm:bulletEnabled val="1"/>
        </dgm:presLayoutVars>
      </dgm:prSet>
      <dgm:spPr/>
    </dgm:pt>
    <dgm:pt modelId="{8F7D849B-6F6C-487D-B635-DB53941502E5}" type="pres">
      <dgm:prSet presAssocID="{DE84A8AB-3EC5-43C5-8F34-42C38876AFCF}" presName="sibTrans" presStyleCnt="0"/>
      <dgm:spPr/>
    </dgm:pt>
    <dgm:pt modelId="{F51430CD-5577-4906-80CC-079F62953CFA}" type="pres">
      <dgm:prSet presAssocID="{84CEC984-41CB-44EC-83FE-A551FE79CB43}" presName="node" presStyleLbl="node1" presStyleIdx="5" presStyleCnt="21">
        <dgm:presLayoutVars>
          <dgm:bulletEnabled val="1"/>
        </dgm:presLayoutVars>
      </dgm:prSet>
      <dgm:spPr/>
    </dgm:pt>
    <dgm:pt modelId="{312B7EAA-7611-4722-8DE5-DC449CA5E8EA}" type="pres">
      <dgm:prSet presAssocID="{056BC71C-7D8B-4F38-BE1B-8D8EFB0E1DD7}" presName="sibTrans" presStyleCnt="0"/>
      <dgm:spPr/>
    </dgm:pt>
    <dgm:pt modelId="{D8FD23A0-B1E8-41F0-A97A-2B1F9C6056AB}" type="pres">
      <dgm:prSet presAssocID="{E41E0EC1-DAA8-46AD-A2FA-72F882998AC5}" presName="node" presStyleLbl="node1" presStyleIdx="6" presStyleCnt="21">
        <dgm:presLayoutVars>
          <dgm:bulletEnabled val="1"/>
        </dgm:presLayoutVars>
      </dgm:prSet>
      <dgm:spPr/>
    </dgm:pt>
    <dgm:pt modelId="{9B496F36-D32E-4BCB-A74B-0E30B19DD260}" type="pres">
      <dgm:prSet presAssocID="{92173240-6749-4AF6-B17C-6DCBBE56D81C}" presName="sibTrans" presStyleCnt="0"/>
      <dgm:spPr/>
    </dgm:pt>
    <dgm:pt modelId="{1AC26A0F-9456-4E60-9C34-8DB898A6BECD}" type="pres">
      <dgm:prSet presAssocID="{BD7103ED-3764-45B3-81B3-C3BBCDCEFB27}" presName="node" presStyleLbl="node1" presStyleIdx="7" presStyleCnt="21">
        <dgm:presLayoutVars>
          <dgm:bulletEnabled val="1"/>
        </dgm:presLayoutVars>
      </dgm:prSet>
      <dgm:spPr/>
    </dgm:pt>
    <dgm:pt modelId="{6932191B-F3B0-4359-AC76-A9DC087ADA32}" type="pres">
      <dgm:prSet presAssocID="{76C7DF75-AEDF-4F81-958B-1BB85ED24495}" presName="sibTrans" presStyleCnt="0"/>
      <dgm:spPr/>
    </dgm:pt>
    <dgm:pt modelId="{92FD1171-651C-4115-A774-522DFAAE6591}" type="pres">
      <dgm:prSet presAssocID="{0623128B-51F9-4D49-B228-45093F64EE96}" presName="node" presStyleLbl="node1" presStyleIdx="8" presStyleCnt="21">
        <dgm:presLayoutVars>
          <dgm:bulletEnabled val="1"/>
        </dgm:presLayoutVars>
      </dgm:prSet>
      <dgm:spPr/>
    </dgm:pt>
    <dgm:pt modelId="{11639EE2-C912-49D2-9D52-AC6C035B63BE}" type="pres">
      <dgm:prSet presAssocID="{A5D7EAD5-E1EB-4EB3-8A93-31CB8B5263D8}" presName="sibTrans" presStyleCnt="0"/>
      <dgm:spPr/>
    </dgm:pt>
    <dgm:pt modelId="{F92BF49B-046A-4DE9-BD19-300C437FD689}" type="pres">
      <dgm:prSet presAssocID="{81EC403C-4CB8-48EC-985D-095A817E079C}" presName="node" presStyleLbl="node1" presStyleIdx="9" presStyleCnt="21">
        <dgm:presLayoutVars>
          <dgm:bulletEnabled val="1"/>
        </dgm:presLayoutVars>
      </dgm:prSet>
      <dgm:spPr/>
    </dgm:pt>
    <dgm:pt modelId="{E2A39100-E28D-43CA-AAB6-CD947FEACCF5}" type="pres">
      <dgm:prSet presAssocID="{1D1030F5-F797-42A1-8F41-1089E153A0B4}" presName="sibTrans" presStyleCnt="0"/>
      <dgm:spPr/>
    </dgm:pt>
    <dgm:pt modelId="{C951F207-3030-46E7-B321-BE384C521B77}" type="pres">
      <dgm:prSet presAssocID="{2D633AC0-59F4-49B5-A37F-D198C7EB015A}" presName="node" presStyleLbl="node1" presStyleIdx="10" presStyleCnt="21">
        <dgm:presLayoutVars>
          <dgm:bulletEnabled val="1"/>
        </dgm:presLayoutVars>
      </dgm:prSet>
      <dgm:spPr/>
    </dgm:pt>
    <dgm:pt modelId="{F2C524A3-C513-45F8-A6C3-4E8E41BE4EBF}" type="pres">
      <dgm:prSet presAssocID="{4B37A7F6-7D73-47AB-ACD7-209A740FBC20}" presName="sibTrans" presStyleCnt="0"/>
      <dgm:spPr/>
    </dgm:pt>
    <dgm:pt modelId="{D3551325-A5BF-42B0-BF42-731989A5DA09}" type="pres">
      <dgm:prSet presAssocID="{AF06F4CD-FC72-4589-9016-46380C550E50}" presName="node" presStyleLbl="node1" presStyleIdx="11" presStyleCnt="21">
        <dgm:presLayoutVars>
          <dgm:bulletEnabled val="1"/>
        </dgm:presLayoutVars>
      </dgm:prSet>
      <dgm:spPr/>
    </dgm:pt>
    <dgm:pt modelId="{FB62991B-C222-4089-AE9E-9C2CBE7D5855}" type="pres">
      <dgm:prSet presAssocID="{73635736-6AE0-4624-A306-C9846A298983}" presName="sibTrans" presStyleCnt="0"/>
      <dgm:spPr/>
    </dgm:pt>
    <dgm:pt modelId="{989A7690-DCFD-4265-8A83-5B7FB348E3EF}" type="pres">
      <dgm:prSet presAssocID="{C5313669-DACD-49ED-9605-1A293645B59F}" presName="node" presStyleLbl="node1" presStyleIdx="12" presStyleCnt="21">
        <dgm:presLayoutVars>
          <dgm:bulletEnabled val="1"/>
        </dgm:presLayoutVars>
      </dgm:prSet>
      <dgm:spPr/>
    </dgm:pt>
    <dgm:pt modelId="{DFC0DAD7-3F01-401D-907B-2AFAE7ACD774}" type="pres">
      <dgm:prSet presAssocID="{9B0A02FE-2B4E-4689-BF13-5333FF08BE2C}" presName="sibTrans" presStyleCnt="0"/>
      <dgm:spPr/>
    </dgm:pt>
    <dgm:pt modelId="{8925B33B-970E-4AC8-9D73-4A85FED13266}" type="pres">
      <dgm:prSet presAssocID="{2F9EA541-2BE8-43D7-BCA6-C291779C3B9F}" presName="node" presStyleLbl="node1" presStyleIdx="13" presStyleCnt="21">
        <dgm:presLayoutVars>
          <dgm:bulletEnabled val="1"/>
        </dgm:presLayoutVars>
      </dgm:prSet>
      <dgm:spPr/>
    </dgm:pt>
    <dgm:pt modelId="{14BDD340-1244-4BF6-8893-06C899D4BD54}" type="pres">
      <dgm:prSet presAssocID="{F8EAE473-958C-4B09-8AE0-FE6FD3234A6D}" presName="sibTrans" presStyleCnt="0"/>
      <dgm:spPr/>
    </dgm:pt>
    <dgm:pt modelId="{66003840-EA82-4D36-95B6-D8760060C6AF}" type="pres">
      <dgm:prSet presAssocID="{5C91F31A-47D6-4377-BDB3-523044732158}" presName="node" presStyleLbl="node1" presStyleIdx="14" presStyleCnt="21">
        <dgm:presLayoutVars>
          <dgm:bulletEnabled val="1"/>
        </dgm:presLayoutVars>
      </dgm:prSet>
      <dgm:spPr/>
    </dgm:pt>
    <dgm:pt modelId="{C98F0C65-247C-4B3D-8B09-01CDC863E59C}" type="pres">
      <dgm:prSet presAssocID="{7B185EFE-7AAF-41AC-9D28-CF462E7ED616}" presName="sibTrans" presStyleCnt="0"/>
      <dgm:spPr/>
    </dgm:pt>
    <dgm:pt modelId="{9E6DE1AA-71CC-4AE8-9E1A-65510BCD076E}" type="pres">
      <dgm:prSet presAssocID="{CAD551DB-4163-44C8-BEAC-73201CB62F02}" presName="node" presStyleLbl="node1" presStyleIdx="15" presStyleCnt="21">
        <dgm:presLayoutVars>
          <dgm:bulletEnabled val="1"/>
        </dgm:presLayoutVars>
      </dgm:prSet>
      <dgm:spPr/>
    </dgm:pt>
    <dgm:pt modelId="{CE7816C0-7C54-4A2C-BCC0-57E99F45C115}" type="pres">
      <dgm:prSet presAssocID="{3192C76D-C086-434D-A377-D9D2D6F44C90}" presName="sibTrans" presStyleCnt="0"/>
      <dgm:spPr/>
    </dgm:pt>
    <dgm:pt modelId="{511A69A4-40FB-4C65-AA5F-D86E495D2590}" type="pres">
      <dgm:prSet presAssocID="{BA49AA4D-4397-4759-85C1-8EE56D9C81C1}" presName="node" presStyleLbl="node1" presStyleIdx="16" presStyleCnt="21">
        <dgm:presLayoutVars>
          <dgm:bulletEnabled val="1"/>
        </dgm:presLayoutVars>
      </dgm:prSet>
      <dgm:spPr/>
    </dgm:pt>
    <dgm:pt modelId="{FBC89F94-9A33-4E5F-BE0D-AB73A398ED43}" type="pres">
      <dgm:prSet presAssocID="{8CD8442F-F633-49DF-A05A-39693AD70413}" presName="sibTrans" presStyleCnt="0"/>
      <dgm:spPr/>
    </dgm:pt>
    <dgm:pt modelId="{AF731BCA-0289-4CF7-B0DD-EBC4B686D246}" type="pres">
      <dgm:prSet presAssocID="{23DF48E3-DDC9-4680-9E4B-3039CCC2F1E4}" presName="node" presStyleLbl="node1" presStyleIdx="17" presStyleCnt="21">
        <dgm:presLayoutVars>
          <dgm:bulletEnabled val="1"/>
        </dgm:presLayoutVars>
      </dgm:prSet>
      <dgm:spPr/>
    </dgm:pt>
    <dgm:pt modelId="{D7621E5D-C963-4CDE-AEB4-F61FEFCCA6A4}" type="pres">
      <dgm:prSet presAssocID="{A8C94277-AA85-46B1-96E2-35FC807B7F93}" presName="sibTrans" presStyleCnt="0"/>
      <dgm:spPr/>
    </dgm:pt>
    <dgm:pt modelId="{D11E8581-9C90-40B3-A5BA-B7E0028DB915}" type="pres">
      <dgm:prSet presAssocID="{CF4E5CD3-843B-48EF-868A-B8ADC85349FF}" presName="node" presStyleLbl="node1" presStyleIdx="18" presStyleCnt="21">
        <dgm:presLayoutVars>
          <dgm:bulletEnabled val="1"/>
        </dgm:presLayoutVars>
      </dgm:prSet>
      <dgm:spPr/>
    </dgm:pt>
    <dgm:pt modelId="{B4CCE2A6-57F7-407C-A019-DA3EFC3FD367}" type="pres">
      <dgm:prSet presAssocID="{4DB81966-E646-41F1-93E9-40B043847CB0}" presName="sibTrans" presStyleCnt="0"/>
      <dgm:spPr/>
    </dgm:pt>
    <dgm:pt modelId="{DD248BF6-82BF-4A78-A3B8-415E7B569DD0}" type="pres">
      <dgm:prSet presAssocID="{2B2B1FE5-C296-43D3-868D-39F7BF2656E7}" presName="node" presStyleLbl="node1" presStyleIdx="19" presStyleCnt="21">
        <dgm:presLayoutVars>
          <dgm:bulletEnabled val="1"/>
        </dgm:presLayoutVars>
      </dgm:prSet>
      <dgm:spPr/>
    </dgm:pt>
    <dgm:pt modelId="{4C0DCC6A-AFCE-42FB-90B7-B3B94D696997}" type="pres">
      <dgm:prSet presAssocID="{C867AA8A-E2FA-4628-9665-05E3A36BE59C}" presName="sibTrans" presStyleCnt="0"/>
      <dgm:spPr/>
    </dgm:pt>
    <dgm:pt modelId="{299442F6-AD63-48C6-9EBD-A344B225F56A}" type="pres">
      <dgm:prSet presAssocID="{14AEFD77-7B3D-47DC-9B8C-9D1EB6A2555E}" presName="node" presStyleLbl="node1" presStyleIdx="20" presStyleCnt="21">
        <dgm:presLayoutVars>
          <dgm:bulletEnabled val="1"/>
        </dgm:presLayoutVars>
      </dgm:prSet>
      <dgm:spPr/>
    </dgm:pt>
  </dgm:ptLst>
  <dgm:cxnLst>
    <dgm:cxn modelId="{61C99908-E32A-496E-8B50-3C5A334530D3}" type="presOf" srcId="{2D633AC0-59F4-49B5-A37F-D198C7EB015A}" destId="{C951F207-3030-46E7-B321-BE384C521B77}" srcOrd="0" destOrd="0" presId="urn:microsoft.com/office/officeart/2005/8/layout/default"/>
    <dgm:cxn modelId="{7C5C4811-8C6B-4C5A-BEAF-6989FB9A8EFE}" srcId="{6784A0E9-ABF0-475E-AD6D-7A6739C15600}" destId="{1ACBD8C3-7875-4727-91CC-F8489CA23ADA}" srcOrd="4" destOrd="0" parTransId="{A791846B-AA7F-4123-8DFD-88082CB0D815}" sibTransId="{DE84A8AB-3EC5-43C5-8F34-42C38876AFCF}"/>
    <dgm:cxn modelId="{ABDD5A18-3A6E-4649-B117-35A546B0238C}" srcId="{6784A0E9-ABF0-475E-AD6D-7A6739C15600}" destId="{CF4E5CD3-843B-48EF-868A-B8ADC85349FF}" srcOrd="18" destOrd="0" parTransId="{C49FF318-15F6-483E-AE0F-ED671EF48302}" sibTransId="{4DB81966-E646-41F1-93E9-40B043847CB0}"/>
    <dgm:cxn modelId="{F30A4B20-BE8F-4C19-AB88-0CC90A8467AE}" type="presOf" srcId="{1ACBD8C3-7875-4727-91CC-F8489CA23ADA}" destId="{26D1F7C1-90D9-46C8-A609-F513DA6F243F}" srcOrd="0" destOrd="0" presId="urn:microsoft.com/office/officeart/2005/8/layout/default"/>
    <dgm:cxn modelId="{19D28620-CCD0-4859-980C-CB42298E896B}" type="presOf" srcId="{5C91F31A-47D6-4377-BDB3-523044732158}" destId="{66003840-EA82-4D36-95B6-D8760060C6AF}" srcOrd="0" destOrd="0" presId="urn:microsoft.com/office/officeart/2005/8/layout/default"/>
    <dgm:cxn modelId="{5091DD26-CF93-4CEA-AD70-F11952777CF6}" type="presOf" srcId="{2B2B1FE5-C296-43D3-868D-39F7BF2656E7}" destId="{DD248BF6-82BF-4A78-A3B8-415E7B569DD0}" srcOrd="0" destOrd="0" presId="urn:microsoft.com/office/officeart/2005/8/layout/default"/>
    <dgm:cxn modelId="{E11A7B27-77E3-499D-BEE7-4EFB1B4E7A4B}" type="presOf" srcId="{81EC403C-4CB8-48EC-985D-095A817E079C}" destId="{F92BF49B-046A-4DE9-BD19-300C437FD689}" srcOrd="0" destOrd="0" presId="urn:microsoft.com/office/officeart/2005/8/layout/default"/>
    <dgm:cxn modelId="{490BA75B-36C6-43FD-996A-87A4E2BA4BFC}" srcId="{6784A0E9-ABF0-475E-AD6D-7A6739C15600}" destId="{AF06F4CD-FC72-4589-9016-46380C550E50}" srcOrd="11" destOrd="0" parTransId="{974A8857-D94D-4AEB-81EC-554E2677D191}" sibTransId="{73635736-6AE0-4624-A306-C9846A298983}"/>
    <dgm:cxn modelId="{A0FE7161-1BCD-45E2-B03A-D5296622C42C}" srcId="{6784A0E9-ABF0-475E-AD6D-7A6739C15600}" destId="{1E576525-A3EE-4B76-BE7F-4E7EBC364A6A}" srcOrd="3" destOrd="0" parTransId="{61EC3DBC-AA00-4D96-AE2B-57589BBF2983}" sibTransId="{9C8E7F51-12DE-4410-8C95-7DA4137CCC71}"/>
    <dgm:cxn modelId="{D11F7E69-FDF2-4FD1-91EE-4EA719E4B0B5}" srcId="{6784A0E9-ABF0-475E-AD6D-7A6739C15600}" destId="{E41E0EC1-DAA8-46AD-A2FA-72F882998AC5}" srcOrd="6" destOrd="0" parTransId="{A559DB88-6089-4AD4-A393-3839F0F527BF}" sibTransId="{92173240-6749-4AF6-B17C-6DCBBE56D81C}"/>
    <dgm:cxn modelId="{798D9E6B-7373-4265-BA65-D0B9E8874861}" type="presOf" srcId="{BA49AA4D-4397-4759-85C1-8EE56D9C81C1}" destId="{511A69A4-40FB-4C65-AA5F-D86E495D2590}" srcOrd="0" destOrd="0" presId="urn:microsoft.com/office/officeart/2005/8/layout/default"/>
    <dgm:cxn modelId="{9EE4D44B-90B4-426C-9D8A-CBC01AE00FDB}" type="presOf" srcId="{1E576525-A3EE-4B76-BE7F-4E7EBC364A6A}" destId="{BB1E4D5A-E667-45E8-B5EE-CE12D44B12A0}" srcOrd="0" destOrd="0" presId="urn:microsoft.com/office/officeart/2005/8/layout/default"/>
    <dgm:cxn modelId="{CB84ED6D-319F-4FDD-A3D9-1F7D8B50BE53}" srcId="{6784A0E9-ABF0-475E-AD6D-7A6739C15600}" destId="{2D633AC0-59F4-49B5-A37F-D198C7EB015A}" srcOrd="10" destOrd="0" parTransId="{C79D6430-09E8-4AD5-B5BB-C2FA29A33FC8}" sibTransId="{4B37A7F6-7D73-47AB-ACD7-209A740FBC20}"/>
    <dgm:cxn modelId="{9B83D94F-A310-4296-A230-76C2BB6D98AD}" type="presOf" srcId="{CAD551DB-4163-44C8-BEAC-73201CB62F02}" destId="{9E6DE1AA-71CC-4AE8-9E1A-65510BCD076E}" srcOrd="0" destOrd="0" presId="urn:microsoft.com/office/officeart/2005/8/layout/default"/>
    <dgm:cxn modelId="{C4D24B72-95C2-4EFB-9D18-095BF143379E}" type="presOf" srcId="{6784A0E9-ABF0-475E-AD6D-7A6739C15600}" destId="{2B575E26-0C03-4A58-858A-183DB1B84AB3}" srcOrd="0" destOrd="0" presId="urn:microsoft.com/office/officeart/2005/8/layout/default"/>
    <dgm:cxn modelId="{20789B75-9F44-434C-B851-5F1D12DB59A1}" srcId="{6784A0E9-ABF0-475E-AD6D-7A6739C15600}" destId="{15E5FA8E-8991-4948-BEE8-83BCE08DD7F3}" srcOrd="2" destOrd="0" parTransId="{0E3F5EF5-99DD-4DB5-B83F-A9B0F00DFC74}" sibTransId="{C263C732-8F59-450B-A5CD-4968421521FD}"/>
    <dgm:cxn modelId="{66821884-7D63-4264-B4B7-103D2A148915}" type="presOf" srcId="{14AEFD77-7B3D-47DC-9B8C-9D1EB6A2555E}" destId="{299442F6-AD63-48C6-9EBD-A344B225F56A}" srcOrd="0" destOrd="0" presId="urn:microsoft.com/office/officeart/2005/8/layout/default"/>
    <dgm:cxn modelId="{17DD6584-D158-42A5-A2E1-1477E36DA9C8}" srcId="{6784A0E9-ABF0-475E-AD6D-7A6739C15600}" destId="{5C91F31A-47D6-4377-BDB3-523044732158}" srcOrd="14" destOrd="0" parTransId="{9F7C39C0-D0B7-46A9-BF50-F8C429457ACF}" sibTransId="{7B185EFE-7AAF-41AC-9D28-CF462E7ED616}"/>
    <dgm:cxn modelId="{928EB984-DC89-411A-844B-9776F6D9AA5B}" srcId="{6784A0E9-ABF0-475E-AD6D-7A6739C15600}" destId="{BD7103ED-3764-45B3-81B3-C3BBCDCEFB27}" srcOrd="7" destOrd="0" parTransId="{0FEED029-F99F-4C39-B0D2-8F480A53712E}" sibTransId="{76C7DF75-AEDF-4F81-958B-1BB85ED24495}"/>
    <dgm:cxn modelId="{03EB9689-7B96-4B5A-86D6-52739BF9AB1A}" srcId="{6784A0E9-ABF0-475E-AD6D-7A6739C15600}" destId="{2B2B1FE5-C296-43D3-868D-39F7BF2656E7}" srcOrd="19" destOrd="0" parTransId="{06C3A7DF-D6F1-4812-9795-3BA8D3795CBC}" sibTransId="{C867AA8A-E2FA-4628-9665-05E3A36BE59C}"/>
    <dgm:cxn modelId="{51B6B08B-AC34-4B24-9EFA-CCA34CA8D6C6}" srcId="{6784A0E9-ABF0-475E-AD6D-7A6739C15600}" destId="{C5313669-DACD-49ED-9605-1A293645B59F}" srcOrd="12" destOrd="0" parTransId="{49A458BC-0A06-4160-87E3-53D1A2DC829A}" sibTransId="{9B0A02FE-2B4E-4689-BF13-5333FF08BE2C}"/>
    <dgm:cxn modelId="{C0D9168C-7752-4908-9831-6E00AD516D14}" srcId="{6784A0E9-ABF0-475E-AD6D-7A6739C15600}" destId="{CAD551DB-4163-44C8-BEAC-73201CB62F02}" srcOrd="15" destOrd="0" parTransId="{307317EC-5CD7-443A-8069-BDB69286BAFB}" sibTransId="{3192C76D-C086-434D-A377-D9D2D6F44C90}"/>
    <dgm:cxn modelId="{FD9C5293-E28C-4BD8-9242-8FDDEEA30DF8}" type="presOf" srcId="{E41E0EC1-DAA8-46AD-A2FA-72F882998AC5}" destId="{D8FD23A0-B1E8-41F0-A97A-2B1F9C6056AB}" srcOrd="0" destOrd="0" presId="urn:microsoft.com/office/officeart/2005/8/layout/default"/>
    <dgm:cxn modelId="{879C4A96-6316-4251-B8CF-61DD37A539DF}" type="presOf" srcId="{BD7103ED-3764-45B3-81B3-C3BBCDCEFB27}" destId="{1AC26A0F-9456-4E60-9C34-8DB898A6BECD}" srcOrd="0" destOrd="0" presId="urn:microsoft.com/office/officeart/2005/8/layout/default"/>
    <dgm:cxn modelId="{6EB4319A-8384-4DDC-BCAA-C50DE4FECC9B}" type="presOf" srcId="{15E5FA8E-8991-4948-BEE8-83BCE08DD7F3}" destId="{0EC20742-2762-4F4E-ACB4-F25351BE23CD}" srcOrd="0" destOrd="0" presId="urn:microsoft.com/office/officeart/2005/8/layout/default"/>
    <dgm:cxn modelId="{4873EA9A-1E34-4348-AD66-DDDC85AB013E}" srcId="{6784A0E9-ABF0-475E-AD6D-7A6739C15600}" destId="{0623128B-51F9-4D49-B228-45093F64EE96}" srcOrd="8" destOrd="0" parTransId="{D1D088D2-447B-4749-BFF8-B3404E3D2544}" sibTransId="{A5D7EAD5-E1EB-4EB3-8A93-31CB8B5263D8}"/>
    <dgm:cxn modelId="{08F8CDA0-74FD-49BD-BF24-904EA72A89CB}" srcId="{6784A0E9-ABF0-475E-AD6D-7A6739C15600}" destId="{A2C05326-37BA-45A9-923A-80CE4B3F7FA7}" srcOrd="1" destOrd="0" parTransId="{EE3FC5FC-C586-4A57-82C8-A79BF13D6EB9}" sibTransId="{008AA415-555C-4121-9347-61E9952E9368}"/>
    <dgm:cxn modelId="{F6A629A7-C299-4915-A88A-0F8A0DC63BC4}" type="presOf" srcId="{AF06F4CD-FC72-4589-9016-46380C550E50}" destId="{D3551325-A5BF-42B0-BF42-731989A5DA09}" srcOrd="0" destOrd="0" presId="urn:microsoft.com/office/officeart/2005/8/layout/default"/>
    <dgm:cxn modelId="{7382F5AB-1F56-49D4-B7E5-F99B177C0D3F}" srcId="{6784A0E9-ABF0-475E-AD6D-7A6739C15600}" destId="{84CEC984-41CB-44EC-83FE-A551FE79CB43}" srcOrd="5" destOrd="0" parTransId="{D1E1E6C2-1869-4137-B568-8ED16A12321D}" sibTransId="{056BC71C-7D8B-4F38-BE1B-8D8EFB0E1DD7}"/>
    <dgm:cxn modelId="{AD9073B0-FD93-4972-98F5-5685A49D5E6B}" type="presOf" srcId="{A2C05326-37BA-45A9-923A-80CE4B3F7FA7}" destId="{D171DF57-B3D2-4D3B-B9BB-3225C74450D8}" srcOrd="0" destOrd="0" presId="urn:microsoft.com/office/officeart/2005/8/layout/default"/>
    <dgm:cxn modelId="{2B1A1CB8-9691-41F0-8E2E-CCF53A89651C}" type="presOf" srcId="{CF4E5CD3-843B-48EF-868A-B8ADC85349FF}" destId="{D11E8581-9C90-40B3-A5BA-B7E0028DB915}" srcOrd="0" destOrd="0" presId="urn:microsoft.com/office/officeart/2005/8/layout/default"/>
    <dgm:cxn modelId="{2DD8ABBC-3FAA-437D-BE5E-915ED3C909BD}" type="presOf" srcId="{84CEC984-41CB-44EC-83FE-A551FE79CB43}" destId="{F51430CD-5577-4906-80CC-079F62953CFA}" srcOrd="0" destOrd="0" presId="urn:microsoft.com/office/officeart/2005/8/layout/default"/>
    <dgm:cxn modelId="{89AA8CBF-188C-4210-AA56-C76CC4F1F190}" srcId="{6784A0E9-ABF0-475E-AD6D-7A6739C15600}" destId="{81EC403C-4CB8-48EC-985D-095A817E079C}" srcOrd="9" destOrd="0" parTransId="{76642115-6194-4211-8D5D-59ED148D97BD}" sibTransId="{1D1030F5-F797-42A1-8F41-1089E153A0B4}"/>
    <dgm:cxn modelId="{9C6344C1-BF31-4DF4-B8A9-D279BA642A8F}" srcId="{6784A0E9-ABF0-475E-AD6D-7A6739C15600}" destId="{2F9EA541-2BE8-43D7-BCA6-C291779C3B9F}" srcOrd="13" destOrd="0" parTransId="{E681AEAD-1CBB-4462-AB16-BB739265B495}" sibTransId="{F8EAE473-958C-4B09-8AE0-FE6FD3234A6D}"/>
    <dgm:cxn modelId="{56F6C0C8-D7C9-4C10-9593-B0B927FA75F9}" srcId="{6784A0E9-ABF0-475E-AD6D-7A6739C15600}" destId="{14AEFD77-7B3D-47DC-9B8C-9D1EB6A2555E}" srcOrd="20" destOrd="0" parTransId="{5798BCEB-FA93-47A1-8F75-59DAC2053203}" sibTransId="{00638CA7-5CF7-46D2-B804-08425DEF7BC5}"/>
    <dgm:cxn modelId="{4BDF5DD1-31A6-4B08-866A-052487E7845E}" srcId="{6784A0E9-ABF0-475E-AD6D-7A6739C15600}" destId="{E40E0771-A8B5-465D-94BA-4DEEDCADAC54}" srcOrd="0" destOrd="0" parTransId="{C13F24FC-47F7-4695-BE4C-FCCFFE1FED72}" sibTransId="{683B5DBE-AB5B-4A85-BE96-B6EFB04B2A6E}"/>
    <dgm:cxn modelId="{402923D2-C354-4E21-879A-B06B65CAE77D}" type="presOf" srcId="{C5313669-DACD-49ED-9605-1A293645B59F}" destId="{989A7690-DCFD-4265-8A83-5B7FB348E3EF}" srcOrd="0" destOrd="0" presId="urn:microsoft.com/office/officeart/2005/8/layout/default"/>
    <dgm:cxn modelId="{0F5B7CD7-B915-4C71-88CB-B2BA931AEE95}" type="presOf" srcId="{23DF48E3-DDC9-4680-9E4B-3039CCC2F1E4}" destId="{AF731BCA-0289-4CF7-B0DD-EBC4B686D246}" srcOrd="0" destOrd="0" presId="urn:microsoft.com/office/officeart/2005/8/layout/default"/>
    <dgm:cxn modelId="{04A3E1D9-C0D9-4809-BF71-BD245B69513C}" type="presOf" srcId="{E40E0771-A8B5-465D-94BA-4DEEDCADAC54}" destId="{AFE9F6DF-7DD1-4B2E-8311-DD1447B5B10D}" srcOrd="0" destOrd="0" presId="urn:microsoft.com/office/officeart/2005/8/layout/default"/>
    <dgm:cxn modelId="{536CFFE9-CB93-4EA1-BEE8-85F68C55E948}" type="presOf" srcId="{2F9EA541-2BE8-43D7-BCA6-C291779C3B9F}" destId="{8925B33B-970E-4AC8-9D73-4A85FED13266}" srcOrd="0" destOrd="0" presId="urn:microsoft.com/office/officeart/2005/8/layout/default"/>
    <dgm:cxn modelId="{99C3DAEB-6D11-4FE8-AB7A-5A8013B727E3}" srcId="{6784A0E9-ABF0-475E-AD6D-7A6739C15600}" destId="{23DF48E3-DDC9-4680-9E4B-3039CCC2F1E4}" srcOrd="17" destOrd="0" parTransId="{0E6C06CA-F291-415C-98E2-61F7C45BEE49}" sibTransId="{A8C94277-AA85-46B1-96E2-35FC807B7F93}"/>
    <dgm:cxn modelId="{F8686CF5-0EC7-446D-8A66-F99C99103163}" srcId="{6784A0E9-ABF0-475E-AD6D-7A6739C15600}" destId="{BA49AA4D-4397-4759-85C1-8EE56D9C81C1}" srcOrd="16" destOrd="0" parTransId="{9F41BEE9-508A-4532-ABDE-BAD7EB9DF4A7}" sibTransId="{8CD8442F-F633-49DF-A05A-39693AD70413}"/>
    <dgm:cxn modelId="{4EB4CFF8-0E69-4BAC-98EA-BF1366780EC5}" type="presOf" srcId="{0623128B-51F9-4D49-B228-45093F64EE96}" destId="{92FD1171-651C-4115-A774-522DFAAE6591}" srcOrd="0" destOrd="0" presId="urn:microsoft.com/office/officeart/2005/8/layout/default"/>
    <dgm:cxn modelId="{D763B021-6262-4814-8DBA-B265C4B343F4}" type="presParOf" srcId="{2B575E26-0C03-4A58-858A-183DB1B84AB3}" destId="{AFE9F6DF-7DD1-4B2E-8311-DD1447B5B10D}" srcOrd="0" destOrd="0" presId="urn:microsoft.com/office/officeart/2005/8/layout/default"/>
    <dgm:cxn modelId="{074985BE-F8DF-4D7C-A5FE-1C4B174F5758}" type="presParOf" srcId="{2B575E26-0C03-4A58-858A-183DB1B84AB3}" destId="{E2D42AC6-6923-46D3-A4D7-8345F7C05EF2}" srcOrd="1" destOrd="0" presId="urn:microsoft.com/office/officeart/2005/8/layout/default"/>
    <dgm:cxn modelId="{A5D777AA-0201-4444-8CA4-BD13E331FA95}" type="presParOf" srcId="{2B575E26-0C03-4A58-858A-183DB1B84AB3}" destId="{D171DF57-B3D2-4D3B-B9BB-3225C74450D8}" srcOrd="2" destOrd="0" presId="urn:microsoft.com/office/officeart/2005/8/layout/default"/>
    <dgm:cxn modelId="{47FFBCA5-864C-487B-AC51-8284D3019014}" type="presParOf" srcId="{2B575E26-0C03-4A58-858A-183DB1B84AB3}" destId="{7FE22508-5EE4-4850-A776-AE05790DDD24}" srcOrd="3" destOrd="0" presId="urn:microsoft.com/office/officeart/2005/8/layout/default"/>
    <dgm:cxn modelId="{58DD4A01-A473-47D7-8DCF-DE189F40C8BF}" type="presParOf" srcId="{2B575E26-0C03-4A58-858A-183DB1B84AB3}" destId="{0EC20742-2762-4F4E-ACB4-F25351BE23CD}" srcOrd="4" destOrd="0" presId="urn:microsoft.com/office/officeart/2005/8/layout/default"/>
    <dgm:cxn modelId="{2455B35B-0494-4907-B18E-6FFF62958323}" type="presParOf" srcId="{2B575E26-0C03-4A58-858A-183DB1B84AB3}" destId="{98A3BB58-CE1C-4FFA-8EEE-EAF0948CAB09}" srcOrd="5" destOrd="0" presId="urn:microsoft.com/office/officeart/2005/8/layout/default"/>
    <dgm:cxn modelId="{F2CBA848-C16D-44E0-A8B4-DC1602599BCC}" type="presParOf" srcId="{2B575E26-0C03-4A58-858A-183DB1B84AB3}" destId="{BB1E4D5A-E667-45E8-B5EE-CE12D44B12A0}" srcOrd="6" destOrd="0" presId="urn:microsoft.com/office/officeart/2005/8/layout/default"/>
    <dgm:cxn modelId="{55054C65-1917-4F07-AA70-629E3DB757AF}" type="presParOf" srcId="{2B575E26-0C03-4A58-858A-183DB1B84AB3}" destId="{D240F261-DBEE-4DF9-AF9F-1F10FE23A5E2}" srcOrd="7" destOrd="0" presId="urn:microsoft.com/office/officeart/2005/8/layout/default"/>
    <dgm:cxn modelId="{D491D61F-ECE7-441A-8411-3D658E3F4545}" type="presParOf" srcId="{2B575E26-0C03-4A58-858A-183DB1B84AB3}" destId="{26D1F7C1-90D9-46C8-A609-F513DA6F243F}" srcOrd="8" destOrd="0" presId="urn:microsoft.com/office/officeart/2005/8/layout/default"/>
    <dgm:cxn modelId="{8564F69B-4621-465A-BBDA-D6EC513E0371}" type="presParOf" srcId="{2B575E26-0C03-4A58-858A-183DB1B84AB3}" destId="{8F7D849B-6F6C-487D-B635-DB53941502E5}" srcOrd="9" destOrd="0" presId="urn:microsoft.com/office/officeart/2005/8/layout/default"/>
    <dgm:cxn modelId="{87881034-B3F7-4372-9807-3EBEEDE0749B}" type="presParOf" srcId="{2B575E26-0C03-4A58-858A-183DB1B84AB3}" destId="{F51430CD-5577-4906-80CC-079F62953CFA}" srcOrd="10" destOrd="0" presId="urn:microsoft.com/office/officeart/2005/8/layout/default"/>
    <dgm:cxn modelId="{11BB4823-C4C1-45F5-828F-B7D36A118940}" type="presParOf" srcId="{2B575E26-0C03-4A58-858A-183DB1B84AB3}" destId="{312B7EAA-7611-4722-8DE5-DC449CA5E8EA}" srcOrd="11" destOrd="0" presId="urn:microsoft.com/office/officeart/2005/8/layout/default"/>
    <dgm:cxn modelId="{2DB40677-9703-4E58-97D5-463672B11C2D}" type="presParOf" srcId="{2B575E26-0C03-4A58-858A-183DB1B84AB3}" destId="{D8FD23A0-B1E8-41F0-A97A-2B1F9C6056AB}" srcOrd="12" destOrd="0" presId="urn:microsoft.com/office/officeart/2005/8/layout/default"/>
    <dgm:cxn modelId="{682B74DB-35D1-401B-8B15-2A993CEA2CA8}" type="presParOf" srcId="{2B575E26-0C03-4A58-858A-183DB1B84AB3}" destId="{9B496F36-D32E-4BCB-A74B-0E30B19DD260}" srcOrd="13" destOrd="0" presId="urn:microsoft.com/office/officeart/2005/8/layout/default"/>
    <dgm:cxn modelId="{B334F9C1-14DA-4386-B2D9-6E7895952F64}" type="presParOf" srcId="{2B575E26-0C03-4A58-858A-183DB1B84AB3}" destId="{1AC26A0F-9456-4E60-9C34-8DB898A6BECD}" srcOrd="14" destOrd="0" presId="urn:microsoft.com/office/officeart/2005/8/layout/default"/>
    <dgm:cxn modelId="{BA6FAAAD-492C-42AF-A66F-4BFC196AAE4C}" type="presParOf" srcId="{2B575E26-0C03-4A58-858A-183DB1B84AB3}" destId="{6932191B-F3B0-4359-AC76-A9DC087ADA32}" srcOrd="15" destOrd="0" presId="urn:microsoft.com/office/officeart/2005/8/layout/default"/>
    <dgm:cxn modelId="{B054DE4E-6F3A-47A6-AE26-CC0367AC83EE}" type="presParOf" srcId="{2B575E26-0C03-4A58-858A-183DB1B84AB3}" destId="{92FD1171-651C-4115-A774-522DFAAE6591}" srcOrd="16" destOrd="0" presId="urn:microsoft.com/office/officeart/2005/8/layout/default"/>
    <dgm:cxn modelId="{70052D16-46F8-4D7A-B923-A72E3F93A598}" type="presParOf" srcId="{2B575E26-0C03-4A58-858A-183DB1B84AB3}" destId="{11639EE2-C912-49D2-9D52-AC6C035B63BE}" srcOrd="17" destOrd="0" presId="urn:microsoft.com/office/officeart/2005/8/layout/default"/>
    <dgm:cxn modelId="{D34258F9-2C47-45A5-80AE-B294E0463048}" type="presParOf" srcId="{2B575E26-0C03-4A58-858A-183DB1B84AB3}" destId="{F92BF49B-046A-4DE9-BD19-300C437FD689}" srcOrd="18" destOrd="0" presId="urn:microsoft.com/office/officeart/2005/8/layout/default"/>
    <dgm:cxn modelId="{EDF86656-099C-472A-ABF8-E25D7A6895B7}" type="presParOf" srcId="{2B575E26-0C03-4A58-858A-183DB1B84AB3}" destId="{E2A39100-E28D-43CA-AAB6-CD947FEACCF5}" srcOrd="19" destOrd="0" presId="urn:microsoft.com/office/officeart/2005/8/layout/default"/>
    <dgm:cxn modelId="{0481C2A1-908A-44DF-B767-FE752E562D4E}" type="presParOf" srcId="{2B575E26-0C03-4A58-858A-183DB1B84AB3}" destId="{C951F207-3030-46E7-B321-BE384C521B77}" srcOrd="20" destOrd="0" presId="urn:microsoft.com/office/officeart/2005/8/layout/default"/>
    <dgm:cxn modelId="{A678C5AD-42AD-497D-B4E2-2B1170CB0769}" type="presParOf" srcId="{2B575E26-0C03-4A58-858A-183DB1B84AB3}" destId="{F2C524A3-C513-45F8-A6C3-4E8E41BE4EBF}" srcOrd="21" destOrd="0" presId="urn:microsoft.com/office/officeart/2005/8/layout/default"/>
    <dgm:cxn modelId="{47189727-321C-4F2D-BAF5-84C02E70E917}" type="presParOf" srcId="{2B575E26-0C03-4A58-858A-183DB1B84AB3}" destId="{D3551325-A5BF-42B0-BF42-731989A5DA09}" srcOrd="22" destOrd="0" presId="urn:microsoft.com/office/officeart/2005/8/layout/default"/>
    <dgm:cxn modelId="{DE47EA59-6FA4-4A5A-9D41-EDAFD43AC6A4}" type="presParOf" srcId="{2B575E26-0C03-4A58-858A-183DB1B84AB3}" destId="{FB62991B-C222-4089-AE9E-9C2CBE7D5855}" srcOrd="23" destOrd="0" presId="urn:microsoft.com/office/officeart/2005/8/layout/default"/>
    <dgm:cxn modelId="{508B277A-6873-436F-95F6-0339BCF2C6FE}" type="presParOf" srcId="{2B575E26-0C03-4A58-858A-183DB1B84AB3}" destId="{989A7690-DCFD-4265-8A83-5B7FB348E3EF}" srcOrd="24" destOrd="0" presId="urn:microsoft.com/office/officeart/2005/8/layout/default"/>
    <dgm:cxn modelId="{D16BE5DD-50F5-41BA-8D4C-4141F9A62C4C}" type="presParOf" srcId="{2B575E26-0C03-4A58-858A-183DB1B84AB3}" destId="{DFC0DAD7-3F01-401D-907B-2AFAE7ACD774}" srcOrd="25" destOrd="0" presId="urn:microsoft.com/office/officeart/2005/8/layout/default"/>
    <dgm:cxn modelId="{FCBF66C6-7DA1-4A56-91D4-F2DEFCC1859F}" type="presParOf" srcId="{2B575E26-0C03-4A58-858A-183DB1B84AB3}" destId="{8925B33B-970E-4AC8-9D73-4A85FED13266}" srcOrd="26" destOrd="0" presId="urn:microsoft.com/office/officeart/2005/8/layout/default"/>
    <dgm:cxn modelId="{C176579D-4BB9-4B9B-94D2-54A4221A99DE}" type="presParOf" srcId="{2B575E26-0C03-4A58-858A-183DB1B84AB3}" destId="{14BDD340-1244-4BF6-8893-06C899D4BD54}" srcOrd="27" destOrd="0" presId="urn:microsoft.com/office/officeart/2005/8/layout/default"/>
    <dgm:cxn modelId="{AE697817-B1CE-4B5B-8672-B5EC3424D73E}" type="presParOf" srcId="{2B575E26-0C03-4A58-858A-183DB1B84AB3}" destId="{66003840-EA82-4D36-95B6-D8760060C6AF}" srcOrd="28" destOrd="0" presId="urn:microsoft.com/office/officeart/2005/8/layout/default"/>
    <dgm:cxn modelId="{DFD4E778-43BB-4C17-BDE6-F1C431EE5B12}" type="presParOf" srcId="{2B575E26-0C03-4A58-858A-183DB1B84AB3}" destId="{C98F0C65-247C-4B3D-8B09-01CDC863E59C}" srcOrd="29" destOrd="0" presId="urn:microsoft.com/office/officeart/2005/8/layout/default"/>
    <dgm:cxn modelId="{3F1D8E6D-2EBD-4917-9EDE-8BF87C5D366D}" type="presParOf" srcId="{2B575E26-0C03-4A58-858A-183DB1B84AB3}" destId="{9E6DE1AA-71CC-4AE8-9E1A-65510BCD076E}" srcOrd="30" destOrd="0" presId="urn:microsoft.com/office/officeart/2005/8/layout/default"/>
    <dgm:cxn modelId="{7642ACB5-0011-4A1A-84FB-550D46AA7186}" type="presParOf" srcId="{2B575E26-0C03-4A58-858A-183DB1B84AB3}" destId="{CE7816C0-7C54-4A2C-BCC0-57E99F45C115}" srcOrd="31" destOrd="0" presId="urn:microsoft.com/office/officeart/2005/8/layout/default"/>
    <dgm:cxn modelId="{55BEDB94-FE0D-445F-BB95-C235377A6981}" type="presParOf" srcId="{2B575E26-0C03-4A58-858A-183DB1B84AB3}" destId="{511A69A4-40FB-4C65-AA5F-D86E495D2590}" srcOrd="32" destOrd="0" presId="urn:microsoft.com/office/officeart/2005/8/layout/default"/>
    <dgm:cxn modelId="{5C2979F9-C803-4A7B-B00D-35AC1CAFD657}" type="presParOf" srcId="{2B575E26-0C03-4A58-858A-183DB1B84AB3}" destId="{FBC89F94-9A33-4E5F-BE0D-AB73A398ED43}" srcOrd="33" destOrd="0" presId="urn:microsoft.com/office/officeart/2005/8/layout/default"/>
    <dgm:cxn modelId="{5AE23BB5-950B-4994-B7AB-E1DDBAEAB3FE}" type="presParOf" srcId="{2B575E26-0C03-4A58-858A-183DB1B84AB3}" destId="{AF731BCA-0289-4CF7-B0DD-EBC4B686D246}" srcOrd="34" destOrd="0" presId="urn:microsoft.com/office/officeart/2005/8/layout/default"/>
    <dgm:cxn modelId="{55825F79-A592-409C-9C06-CDF7184E73B7}" type="presParOf" srcId="{2B575E26-0C03-4A58-858A-183DB1B84AB3}" destId="{D7621E5D-C963-4CDE-AEB4-F61FEFCCA6A4}" srcOrd="35" destOrd="0" presId="urn:microsoft.com/office/officeart/2005/8/layout/default"/>
    <dgm:cxn modelId="{A4AB24E8-6DE7-4BFE-98DD-D415AFCCB9CA}" type="presParOf" srcId="{2B575E26-0C03-4A58-858A-183DB1B84AB3}" destId="{D11E8581-9C90-40B3-A5BA-B7E0028DB915}" srcOrd="36" destOrd="0" presId="urn:microsoft.com/office/officeart/2005/8/layout/default"/>
    <dgm:cxn modelId="{9BE6A824-328A-43D0-BC63-69F1CE323C8D}" type="presParOf" srcId="{2B575E26-0C03-4A58-858A-183DB1B84AB3}" destId="{B4CCE2A6-57F7-407C-A019-DA3EFC3FD367}" srcOrd="37" destOrd="0" presId="urn:microsoft.com/office/officeart/2005/8/layout/default"/>
    <dgm:cxn modelId="{24073F50-9921-4BC9-8FC7-55A59A7DB417}" type="presParOf" srcId="{2B575E26-0C03-4A58-858A-183DB1B84AB3}" destId="{DD248BF6-82BF-4A78-A3B8-415E7B569DD0}" srcOrd="38" destOrd="0" presId="urn:microsoft.com/office/officeart/2005/8/layout/default"/>
    <dgm:cxn modelId="{7D916DA5-D4B1-427D-9C96-A37F03315824}" type="presParOf" srcId="{2B575E26-0C03-4A58-858A-183DB1B84AB3}" destId="{4C0DCC6A-AFCE-42FB-90B7-B3B94D696997}" srcOrd="39" destOrd="0" presId="urn:microsoft.com/office/officeart/2005/8/layout/default"/>
    <dgm:cxn modelId="{F7365504-022B-47F2-AB63-B65B130C4948}" type="presParOf" srcId="{2B575E26-0C03-4A58-858A-183DB1B84AB3}" destId="{299442F6-AD63-48C6-9EBD-A344B225F56A}" srcOrd="4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D150D4-A2FE-4CFB-A902-78EBE46C17E0}" type="doc">
      <dgm:prSet loTypeId="urn:microsoft.com/office/officeart/2008/layout/LinedList" loCatId="list" qsTypeId="urn:microsoft.com/office/officeart/2005/8/quickstyle/simple1#24" qsCatId="simple" csTypeId="urn:microsoft.com/office/officeart/2005/8/colors/accent1_2#16" csCatId="accent1" phldr="1"/>
      <dgm:spPr/>
      <dgm:t>
        <a:bodyPr/>
        <a:lstStyle/>
        <a:p>
          <a:endParaRPr lang="en-US"/>
        </a:p>
      </dgm:t>
    </dgm:pt>
    <dgm:pt modelId="{08E2BFC0-2BD2-4D36-A438-1BA063B73B46}">
      <dgm:prSet/>
      <dgm:spPr/>
      <dgm:t>
        <a:bodyPr/>
        <a:lstStyle/>
        <a:p>
          <a:r>
            <a:rPr lang="en-GB" b="1" dirty="0">
              <a:solidFill>
                <a:schemeClr val="tx1">
                  <a:lumMod val="95000"/>
                </a:schemeClr>
              </a:solidFill>
            </a:rPr>
            <a:t>PESTEL: WHAT Can It Tell Us?</a:t>
          </a:r>
          <a:endParaRPr lang="en-US" dirty="0">
            <a:solidFill>
              <a:schemeClr val="tx1">
                <a:lumMod val="95000"/>
              </a:schemeClr>
            </a:solidFill>
          </a:endParaRPr>
        </a:p>
      </dgm:t>
    </dgm:pt>
    <dgm:pt modelId="{4A30A84B-35EA-45AA-98B3-3E71ED9E1A42}" type="parTrans" cxnId="{4488B9AB-2A8D-4825-8FB2-A5C30B705FDB}">
      <dgm:prSet/>
      <dgm:spPr/>
      <dgm:t>
        <a:bodyPr/>
        <a:lstStyle/>
        <a:p>
          <a:endParaRPr lang="en-US"/>
        </a:p>
      </dgm:t>
    </dgm:pt>
    <dgm:pt modelId="{B34A8202-9ADA-4147-A957-9682DD3AFB4A}" type="sibTrans" cxnId="{4488B9AB-2A8D-4825-8FB2-A5C30B705FDB}">
      <dgm:prSet/>
      <dgm:spPr/>
      <dgm:t>
        <a:bodyPr/>
        <a:lstStyle/>
        <a:p>
          <a:endParaRPr lang="en-US"/>
        </a:p>
      </dgm:t>
    </dgm:pt>
    <dgm:pt modelId="{024B2CC3-D3C0-4F97-8776-09CADBCCA752}">
      <dgm:prSet custT="1"/>
      <dgm:spPr/>
      <dgm:t>
        <a:bodyPr/>
        <a:lstStyle/>
        <a:p>
          <a:r>
            <a:rPr lang="en-GB" sz="1200" b="1" dirty="0">
              <a:solidFill>
                <a:schemeClr val="tx1">
                  <a:lumMod val="95000"/>
                </a:schemeClr>
              </a:solidFill>
            </a:rPr>
            <a:t>PESTEL examines six areas of the macro-environment:</a:t>
          </a:r>
          <a:endParaRPr lang="en-US" sz="1200" dirty="0">
            <a:solidFill>
              <a:schemeClr val="tx1">
                <a:lumMod val="95000"/>
              </a:schemeClr>
            </a:solidFill>
          </a:endParaRPr>
        </a:p>
      </dgm:t>
    </dgm:pt>
    <dgm:pt modelId="{1129AD37-40E0-4C39-9655-23B520E0194E}" type="parTrans" cxnId="{A6ABBB1E-8ACF-4A73-8B59-A72D7B5C987D}">
      <dgm:prSet/>
      <dgm:spPr/>
      <dgm:t>
        <a:bodyPr/>
        <a:lstStyle/>
        <a:p>
          <a:endParaRPr lang="en-US"/>
        </a:p>
      </dgm:t>
    </dgm:pt>
    <dgm:pt modelId="{094B1A43-B15A-4362-ADE5-57B8B555E39A}" type="sibTrans" cxnId="{A6ABBB1E-8ACF-4A73-8B59-A72D7B5C987D}">
      <dgm:prSet/>
      <dgm:spPr/>
      <dgm:t>
        <a:bodyPr/>
        <a:lstStyle/>
        <a:p>
          <a:endParaRPr lang="en-US"/>
        </a:p>
      </dgm:t>
    </dgm:pt>
    <dgm:pt modelId="{274EAD67-BDCF-45A6-B85C-68078A7EE475}">
      <dgm:prSet custT="1"/>
      <dgm:spPr/>
      <dgm:t>
        <a:bodyPr/>
        <a:lstStyle/>
        <a:p>
          <a:r>
            <a:rPr lang="en-GB" sz="1200" b="1" dirty="0">
              <a:solidFill>
                <a:schemeClr val="tx1">
                  <a:lumMod val="95000"/>
                </a:schemeClr>
              </a:solidFill>
            </a:rPr>
            <a:t>P </a:t>
          </a:r>
          <a:r>
            <a:rPr lang="en-GB" sz="1200" b="1" dirty="0">
              <a:solidFill>
                <a:schemeClr val="tx1">
                  <a:lumMod val="95000"/>
                </a:schemeClr>
              </a:solidFill>
              <a:sym typeface="Wingdings" panose="05000000000000000000" pitchFamily="2" charset="2"/>
            </a:rPr>
            <a:t></a:t>
          </a:r>
          <a:r>
            <a:rPr lang="en-GB" sz="1200" b="1" dirty="0">
              <a:solidFill>
                <a:schemeClr val="tx1">
                  <a:lumMod val="95000"/>
                </a:schemeClr>
              </a:solidFill>
            </a:rPr>
            <a:t> Political </a:t>
          </a:r>
          <a:endParaRPr lang="en-US" sz="1200" b="1" dirty="0">
            <a:solidFill>
              <a:schemeClr val="tx1">
                <a:lumMod val="95000"/>
              </a:schemeClr>
            </a:solidFill>
          </a:endParaRPr>
        </a:p>
      </dgm:t>
    </dgm:pt>
    <dgm:pt modelId="{1A562A22-2ACD-44AD-BB52-859A9E558216}" type="parTrans" cxnId="{3DF03D95-4A22-49FD-80B7-8A65651F7154}">
      <dgm:prSet/>
      <dgm:spPr/>
      <dgm:t>
        <a:bodyPr/>
        <a:lstStyle/>
        <a:p>
          <a:endParaRPr lang="en-US"/>
        </a:p>
      </dgm:t>
    </dgm:pt>
    <dgm:pt modelId="{E66C6B6D-BD8B-403E-A7A2-599B2CAE6E09}" type="sibTrans" cxnId="{3DF03D95-4A22-49FD-80B7-8A65651F7154}">
      <dgm:prSet/>
      <dgm:spPr/>
      <dgm:t>
        <a:bodyPr/>
        <a:lstStyle/>
        <a:p>
          <a:endParaRPr lang="en-US"/>
        </a:p>
      </dgm:t>
    </dgm:pt>
    <dgm:pt modelId="{02632401-EB30-4686-BA8A-0F68F97B7BAB}">
      <dgm:prSet custT="1"/>
      <dgm:spPr/>
      <dgm:t>
        <a:bodyPr/>
        <a:lstStyle/>
        <a:p>
          <a:r>
            <a:rPr lang="en-GB" sz="1050" b="1" dirty="0">
              <a:solidFill>
                <a:schemeClr val="tx1">
                  <a:lumMod val="95000"/>
                </a:schemeClr>
              </a:solidFill>
            </a:rPr>
            <a:t>E </a:t>
          </a:r>
          <a:r>
            <a:rPr lang="en-GB" sz="1050" b="1" dirty="0">
              <a:solidFill>
                <a:schemeClr val="tx1">
                  <a:lumMod val="95000"/>
                </a:schemeClr>
              </a:solidFill>
              <a:sym typeface="Wingdings" panose="05000000000000000000" pitchFamily="2" charset="2"/>
            </a:rPr>
            <a:t></a:t>
          </a:r>
          <a:r>
            <a:rPr lang="en-GB" sz="1050" b="1" dirty="0">
              <a:solidFill>
                <a:schemeClr val="tx1">
                  <a:lumMod val="95000"/>
                </a:schemeClr>
              </a:solidFill>
            </a:rPr>
            <a:t> Economic </a:t>
          </a:r>
          <a:endParaRPr lang="en-US" sz="1050" b="1" dirty="0">
            <a:solidFill>
              <a:schemeClr val="tx1">
                <a:lumMod val="95000"/>
              </a:schemeClr>
            </a:solidFill>
          </a:endParaRPr>
        </a:p>
      </dgm:t>
    </dgm:pt>
    <dgm:pt modelId="{9993E56F-B600-4818-B332-B6EC9FB2E1A9}" type="parTrans" cxnId="{8AC9112F-74E4-494D-A3CB-8BD0F88817CE}">
      <dgm:prSet/>
      <dgm:spPr/>
      <dgm:t>
        <a:bodyPr/>
        <a:lstStyle/>
        <a:p>
          <a:endParaRPr lang="en-US"/>
        </a:p>
      </dgm:t>
    </dgm:pt>
    <dgm:pt modelId="{FC4CB9B1-CB30-4D44-8BAC-6A1279F873DD}" type="sibTrans" cxnId="{8AC9112F-74E4-494D-A3CB-8BD0F88817CE}">
      <dgm:prSet/>
      <dgm:spPr/>
      <dgm:t>
        <a:bodyPr/>
        <a:lstStyle/>
        <a:p>
          <a:endParaRPr lang="en-US"/>
        </a:p>
      </dgm:t>
    </dgm:pt>
    <dgm:pt modelId="{BBDAC56D-E3EE-485D-A63A-AFD630124762}">
      <dgm:prSet custT="1"/>
      <dgm:spPr/>
      <dgm:t>
        <a:bodyPr/>
        <a:lstStyle/>
        <a:p>
          <a:r>
            <a:rPr lang="en-GB" sz="1050" b="1" dirty="0">
              <a:solidFill>
                <a:schemeClr val="tx1">
                  <a:lumMod val="95000"/>
                </a:schemeClr>
              </a:solidFill>
            </a:rPr>
            <a:t>S </a:t>
          </a:r>
          <a:r>
            <a:rPr lang="en-GB" sz="1050" b="1" dirty="0">
              <a:solidFill>
                <a:schemeClr val="tx1">
                  <a:lumMod val="95000"/>
                </a:schemeClr>
              </a:solidFill>
              <a:sym typeface="Wingdings" panose="05000000000000000000" pitchFamily="2" charset="2"/>
            </a:rPr>
            <a:t></a:t>
          </a:r>
          <a:r>
            <a:rPr lang="en-GB" sz="1050" b="1" dirty="0">
              <a:solidFill>
                <a:schemeClr val="tx1">
                  <a:lumMod val="95000"/>
                </a:schemeClr>
              </a:solidFill>
            </a:rPr>
            <a:t> Social</a:t>
          </a:r>
          <a:endParaRPr lang="en-US" sz="1050" b="1" dirty="0">
            <a:solidFill>
              <a:schemeClr val="tx1">
                <a:lumMod val="95000"/>
              </a:schemeClr>
            </a:solidFill>
          </a:endParaRPr>
        </a:p>
      </dgm:t>
    </dgm:pt>
    <dgm:pt modelId="{217D780C-EC80-4229-AF82-41F2D32E66F3}" type="parTrans" cxnId="{6BF457A3-82B5-4684-85C8-24E76BF58F96}">
      <dgm:prSet/>
      <dgm:spPr/>
      <dgm:t>
        <a:bodyPr/>
        <a:lstStyle/>
        <a:p>
          <a:endParaRPr lang="en-US"/>
        </a:p>
      </dgm:t>
    </dgm:pt>
    <dgm:pt modelId="{8C028F82-76BE-4F3F-A9BE-C26C648694F0}" type="sibTrans" cxnId="{6BF457A3-82B5-4684-85C8-24E76BF58F96}">
      <dgm:prSet/>
      <dgm:spPr/>
      <dgm:t>
        <a:bodyPr/>
        <a:lstStyle/>
        <a:p>
          <a:endParaRPr lang="en-US"/>
        </a:p>
      </dgm:t>
    </dgm:pt>
    <dgm:pt modelId="{8FD531E4-7042-41B1-84CC-9A752F91898C}">
      <dgm:prSet custT="1"/>
      <dgm:spPr/>
      <dgm:t>
        <a:bodyPr/>
        <a:lstStyle/>
        <a:p>
          <a:r>
            <a:rPr lang="en-GB" sz="1200" b="1" dirty="0">
              <a:solidFill>
                <a:schemeClr val="tx1">
                  <a:lumMod val="95000"/>
                </a:schemeClr>
              </a:solidFill>
            </a:rPr>
            <a:t>T </a:t>
          </a:r>
          <a:r>
            <a:rPr lang="en-GB" sz="1200" b="1" dirty="0">
              <a:solidFill>
                <a:schemeClr val="tx1">
                  <a:lumMod val="95000"/>
                </a:schemeClr>
              </a:solidFill>
              <a:sym typeface="Wingdings" panose="05000000000000000000" pitchFamily="2" charset="2"/>
            </a:rPr>
            <a:t></a:t>
          </a:r>
          <a:r>
            <a:rPr lang="en-GB" sz="1200" b="1" dirty="0">
              <a:solidFill>
                <a:schemeClr val="tx1">
                  <a:lumMod val="95000"/>
                </a:schemeClr>
              </a:solidFill>
            </a:rPr>
            <a:t> Technological</a:t>
          </a:r>
          <a:endParaRPr lang="en-US" sz="1200" b="1" dirty="0">
            <a:solidFill>
              <a:schemeClr val="tx1">
                <a:lumMod val="95000"/>
              </a:schemeClr>
            </a:solidFill>
          </a:endParaRPr>
        </a:p>
      </dgm:t>
    </dgm:pt>
    <dgm:pt modelId="{B05501ED-6686-4184-86CB-F44D8487E7C6}" type="parTrans" cxnId="{97380B20-FA2D-45DF-8173-3E36AB683C84}">
      <dgm:prSet/>
      <dgm:spPr/>
      <dgm:t>
        <a:bodyPr/>
        <a:lstStyle/>
        <a:p>
          <a:endParaRPr lang="en-US"/>
        </a:p>
      </dgm:t>
    </dgm:pt>
    <dgm:pt modelId="{3AD4CBC5-F479-42F8-A7B1-879FB32AE6E2}" type="sibTrans" cxnId="{97380B20-FA2D-45DF-8173-3E36AB683C84}">
      <dgm:prSet/>
      <dgm:spPr/>
      <dgm:t>
        <a:bodyPr/>
        <a:lstStyle/>
        <a:p>
          <a:endParaRPr lang="en-US"/>
        </a:p>
      </dgm:t>
    </dgm:pt>
    <dgm:pt modelId="{C3FD7C75-FA86-4FB6-8F4A-BA9EA12E0B30}">
      <dgm:prSet custT="1"/>
      <dgm:spPr/>
      <dgm:t>
        <a:bodyPr/>
        <a:lstStyle/>
        <a:p>
          <a:r>
            <a:rPr lang="en-GB" sz="1200" b="1" dirty="0">
              <a:solidFill>
                <a:schemeClr val="tx1">
                  <a:lumMod val="95000"/>
                </a:schemeClr>
              </a:solidFill>
            </a:rPr>
            <a:t>E </a:t>
          </a:r>
          <a:r>
            <a:rPr lang="en-GB" sz="1200" b="1" dirty="0">
              <a:solidFill>
                <a:schemeClr val="tx1">
                  <a:lumMod val="95000"/>
                </a:schemeClr>
              </a:solidFill>
              <a:sym typeface="Wingdings" panose="05000000000000000000" pitchFamily="2" charset="2"/>
            </a:rPr>
            <a:t></a:t>
          </a:r>
          <a:r>
            <a:rPr lang="en-GB" sz="1200" b="1" dirty="0">
              <a:solidFill>
                <a:schemeClr val="tx1">
                  <a:lumMod val="95000"/>
                </a:schemeClr>
              </a:solidFill>
            </a:rPr>
            <a:t> Environmental </a:t>
          </a:r>
          <a:endParaRPr lang="en-US" sz="1200" b="1" dirty="0">
            <a:solidFill>
              <a:schemeClr val="tx1">
                <a:lumMod val="95000"/>
              </a:schemeClr>
            </a:solidFill>
          </a:endParaRPr>
        </a:p>
      </dgm:t>
    </dgm:pt>
    <dgm:pt modelId="{8D99992A-8915-4554-9A9B-A189FE5C0E7A}" type="parTrans" cxnId="{AD8D3BE0-CE7B-475B-A274-FB0BE7A87CA1}">
      <dgm:prSet/>
      <dgm:spPr/>
      <dgm:t>
        <a:bodyPr/>
        <a:lstStyle/>
        <a:p>
          <a:endParaRPr lang="en-US"/>
        </a:p>
      </dgm:t>
    </dgm:pt>
    <dgm:pt modelId="{BE64AD42-37A3-4C3C-BCD1-E22FBEFA1115}" type="sibTrans" cxnId="{AD8D3BE0-CE7B-475B-A274-FB0BE7A87CA1}">
      <dgm:prSet/>
      <dgm:spPr/>
      <dgm:t>
        <a:bodyPr/>
        <a:lstStyle/>
        <a:p>
          <a:endParaRPr lang="en-US"/>
        </a:p>
      </dgm:t>
    </dgm:pt>
    <dgm:pt modelId="{24EA6E27-436F-44E1-882A-424DD75F82C5}">
      <dgm:prSet custT="1"/>
      <dgm:spPr/>
      <dgm:t>
        <a:bodyPr/>
        <a:lstStyle/>
        <a:p>
          <a:r>
            <a:rPr lang="en-GB" sz="1200" dirty="0">
              <a:solidFill>
                <a:schemeClr val="tx1">
                  <a:lumMod val="95000"/>
                </a:schemeClr>
              </a:solidFill>
            </a:rPr>
            <a:t>L </a:t>
          </a:r>
          <a:r>
            <a:rPr lang="en-GB" sz="1200" dirty="0">
              <a:solidFill>
                <a:schemeClr val="tx1">
                  <a:lumMod val="95000"/>
                </a:schemeClr>
              </a:solidFill>
              <a:sym typeface="Wingdings" panose="05000000000000000000" pitchFamily="2" charset="2"/>
            </a:rPr>
            <a:t></a:t>
          </a:r>
          <a:r>
            <a:rPr lang="en-GB" sz="1200" dirty="0">
              <a:solidFill>
                <a:schemeClr val="tx1">
                  <a:lumMod val="95000"/>
                </a:schemeClr>
              </a:solidFill>
            </a:rPr>
            <a:t> Legal </a:t>
          </a:r>
          <a:endParaRPr lang="en-US" sz="1200" dirty="0">
            <a:solidFill>
              <a:schemeClr val="tx1">
                <a:lumMod val="95000"/>
              </a:schemeClr>
            </a:solidFill>
          </a:endParaRPr>
        </a:p>
      </dgm:t>
    </dgm:pt>
    <dgm:pt modelId="{8B04EC7A-5215-408A-8C6C-D46B319A2CCF}" type="parTrans" cxnId="{09E23102-F24C-48D8-98AB-6690ECA3DF2A}">
      <dgm:prSet/>
      <dgm:spPr/>
      <dgm:t>
        <a:bodyPr/>
        <a:lstStyle/>
        <a:p>
          <a:endParaRPr lang="en-US"/>
        </a:p>
      </dgm:t>
    </dgm:pt>
    <dgm:pt modelId="{E7EDE3EC-8C33-41A8-8A14-C0FF78C19B93}" type="sibTrans" cxnId="{09E23102-F24C-48D8-98AB-6690ECA3DF2A}">
      <dgm:prSet/>
      <dgm:spPr/>
      <dgm:t>
        <a:bodyPr/>
        <a:lstStyle/>
        <a:p>
          <a:endParaRPr lang="en-US"/>
        </a:p>
      </dgm:t>
    </dgm:pt>
    <dgm:pt modelId="{063AFA14-F264-4E64-B5C9-DEFBF2CCD90F}">
      <dgm:prSet/>
      <dgm:spPr/>
      <dgm:t>
        <a:bodyPr/>
        <a:lstStyle/>
        <a:p>
          <a:r>
            <a:rPr lang="en-GB" b="1" dirty="0">
              <a:solidFill>
                <a:schemeClr val="tx1">
                  <a:lumMod val="95000"/>
                </a:schemeClr>
              </a:solidFill>
            </a:rPr>
            <a:t>Why is it useful?</a:t>
          </a:r>
          <a:endParaRPr lang="en-US" b="1" dirty="0">
            <a:solidFill>
              <a:schemeClr val="tx1">
                <a:lumMod val="95000"/>
              </a:schemeClr>
            </a:solidFill>
          </a:endParaRPr>
        </a:p>
      </dgm:t>
    </dgm:pt>
    <dgm:pt modelId="{A21DA32A-AC4C-43DF-8C76-40B418D8B19D}" type="parTrans" cxnId="{E6B300B0-EEC5-4616-AC0A-BED615442623}">
      <dgm:prSet/>
      <dgm:spPr/>
      <dgm:t>
        <a:bodyPr/>
        <a:lstStyle/>
        <a:p>
          <a:endParaRPr lang="en-US"/>
        </a:p>
      </dgm:t>
    </dgm:pt>
    <dgm:pt modelId="{63645D6B-A0EF-45BE-B7AC-AFDDB7F8D3AE}" type="sibTrans" cxnId="{E6B300B0-EEC5-4616-AC0A-BED615442623}">
      <dgm:prSet/>
      <dgm:spPr/>
      <dgm:t>
        <a:bodyPr/>
        <a:lstStyle/>
        <a:p>
          <a:endParaRPr lang="en-US"/>
        </a:p>
      </dgm:t>
    </dgm:pt>
    <dgm:pt modelId="{F09E9F7E-D5B0-486F-8CE8-4FA1FA53F39A}">
      <dgm:prSet custT="1"/>
      <dgm:spPr/>
      <dgm:t>
        <a:bodyPr/>
        <a:lstStyle/>
        <a:p>
          <a:r>
            <a:rPr lang="en-GB" sz="1200" dirty="0">
              <a:solidFill>
                <a:schemeClr val="tx1">
                  <a:lumMod val="95000"/>
                </a:schemeClr>
              </a:solidFill>
            </a:rPr>
            <a:t>Creates a structured environmental scan</a:t>
          </a:r>
          <a:endParaRPr lang="en-US" sz="1200" dirty="0">
            <a:solidFill>
              <a:schemeClr val="tx1">
                <a:lumMod val="95000"/>
              </a:schemeClr>
            </a:solidFill>
          </a:endParaRPr>
        </a:p>
      </dgm:t>
    </dgm:pt>
    <dgm:pt modelId="{9D3E671C-7623-4106-A8A6-928DF2DB83EB}" type="parTrans" cxnId="{48583E7C-317C-4133-8C75-353F607AA498}">
      <dgm:prSet/>
      <dgm:spPr/>
      <dgm:t>
        <a:bodyPr/>
        <a:lstStyle/>
        <a:p>
          <a:endParaRPr lang="en-US"/>
        </a:p>
      </dgm:t>
    </dgm:pt>
    <dgm:pt modelId="{FD4AB1A3-A974-4A6B-AE61-FB20B60CAEED}" type="sibTrans" cxnId="{48583E7C-317C-4133-8C75-353F607AA498}">
      <dgm:prSet/>
      <dgm:spPr/>
      <dgm:t>
        <a:bodyPr/>
        <a:lstStyle/>
        <a:p>
          <a:endParaRPr lang="en-US"/>
        </a:p>
      </dgm:t>
    </dgm:pt>
    <dgm:pt modelId="{3C348E22-F504-4DA9-A63E-1405FC26DB4D}">
      <dgm:prSet custT="1"/>
      <dgm:spPr/>
      <dgm:t>
        <a:bodyPr/>
        <a:lstStyle/>
        <a:p>
          <a:r>
            <a:rPr lang="en-GB" sz="1200" dirty="0">
              <a:solidFill>
                <a:schemeClr val="tx1">
                  <a:lumMod val="95000"/>
                </a:schemeClr>
              </a:solidFill>
            </a:rPr>
            <a:t>Prevents the analysis from focusing only on internal issues</a:t>
          </a:r>
          <a:endParaRPr lang="en-US" sz="1200" dirty="0">
            <a:solidFill>
              <a:schemeClr val="tx1">
                <a:lumMod val="95000"/>
              </a:schemeClr>
            </a:solidFill>
          </a:endParaRPr>
        </a:p>
      </dgm:t>
    </dgm:pt>
    <dgm:pt modelId="{358F4E40-5C6A-462C-9C08-6B688F83D391}" type="parTrans" cxnId="{74D08C10-83C8-4D71-8B8A-421B30452658}">
      <dgm:prSet/>
      <dgm:spPr/>
      <dgm:t>
        <a:bodyPr/>
        <a:lstStyle/>
        <a:p>
          <a:endParaRPr lang="en-US"/>
        </a:p>
      </dgm:t>
    </dgm:pt>
    <dgm:pt modelId="{9AE77CC7-CEF3-425C-8B7D-BD16419F15E4}" type="sibTrans" cxnId="{74D08C10-83C8-4D71-8B8A-421B30452658}">
      <dgm:prSet/>
      <dgm:spPr/>
      <dgm:t>
        <a:bodyPr/>
        <a:lstStyle/>
        <a:p>
          <a:endParaRPr lang="en-US"/>
        </a:p>
      </dgm:t>
    </dgm:pt>
    <dgm:pt modelId="{19AEABD2-38D0-4F81-82FA-D05FED4DC083}">
      <dgm:prSet custT="1"/>
      <dgm:spPr/>
      <dgm:t>
        <a:bodyPr/>
        <a:lstStyle/>
        <a:p>
          <a:r>
            <a:rPr lang="en-GB" sz="1200" dirty="0">
              <a:solidFill>
                <a:schemeClr val="tx1">
                  <a:lumMod val="95000"/>
                </a:schemeClr>
              </a:solidFill>
            </a:rPr>
            <a:t>Identifies external pressures and changes</a:t>
          </a:r>
          <a:endParaRPr lang="en-US" sz="1200" dirty="0">
            <a:solidFill>
              <a:schemeClr val="tx1">
                <a:lumMod val="95000"/>
              </a:schemeClr>
            </a:solidFill>
          </a:endParaRPr>
        </a:p>
      </dgm:t>
    </dgm:pt>
    <dgm:pt modelId="{2E215802-C938-4D5E-B82E-C999DAC5A8F3}" type="parTrans" cxnId="{8EF76F7B-AB11-48C7-8227-6F3E7B366440}">
      <dgm:prSet/>
      <dgm:spPr/>
      <dgm:t>
        <a:bodyPr/>
        <a:lstStyle/>
        <a:p>
          <a:endParaRPr lang="en-US"/>
        </a:p>
      </dgm:t>
    </dgm:pt>
    <dgm:pt modelId="{6B30AB1D-E46A-41FC-9DC0-81F0FD3BABC3}" type="sibTrans" cxnId="{8EF76F7B-AB11-48C7-8227-6F3E7B366440}">
      <dgm:prSet/>
      <dgm:spPr/>
      <dgm:t>
        <a:bodyPr/>
        <a:lstStyle/>
        <a:p>
          <a:endParaRPr lang="en-US"/>
        </a:p>
      </dgm:t>
    </dgm:pt>
    <dgm:pt modelId="{AB905BF5-268A-40B3-95EB-4499B18FD5B4}">
      <dgm:prSet custT="1"/>
      <dgm:spPr/>
      <dgm:t>
        <a:bodyPr/>
        <a:lstStyle/>
        <a:p>
          <a:r>
            <a:rPr lang="en-GB" sz="1200" dirty="0">
              <a:solidFill>
                <a:schemeClr val="tx1">
                  <a:lumMod val="95000"/>
                </a:schemeClr>
              </a:solidFill>
            </a:rPr>
            <a:t>Helps distinguish </a:t>
          </a:r>
          <a:r>
            <a:rPr lang="en-GB" sz="1200" b="1" dirty="0">
              <a:solidFill>
                <a:schemeClr val="tx1">
                  <a:lumMod val="95000"/>
                </a:schemeClr>
              </a:solidFill>
            </a:rPr>
            <a:t>controllable</a:t>
          </a:r>
          <a:r>
            <a:rPr lang="en-GB" sz="1200" dirty="0">
              <a:solidFill>
                <a:schemeClr val="tx1">
                  <a:lumMod val="95000"/>
                </a:schemeClr>
              </a:solidFill>
            </a:rPr>
            <a:t> from </a:t>
          </a:r>
          <a:r>
            <a:rPr lang="en-GB" sz="1200" b="1" dirty="0">
              <a:solidFill>
                <a:schemeClr val="tx1">
                  <a:lumMod val="95000"/>
                </a:schemeClr>
              </a:solidFill>
            </a:rPr>
            <a:t>uncontrollable</a:t>
          </a:r>
          <a:r>
            <a:rPr lang="en-GB" sz="1200" dirty="0">
              <a:solidFill>
                <a:schemeClr val="tx1">
                  <a:lumMod val="95000"/>
                </a:schemeClr>
              </a:solidFill>
            </a:rPr>
            <a:t> factors </a:t>
          </a:r>
          <a:endParaRPr lang="en-US" sz="1200" dirty="0">
            <a:solidFill>
              <a:schemeClr val="tx1">
                <a:lumMod val="95000"/>
              </a:schemeClr>
            </a:solidFill>
          </a:endParaRPr>
        </a:p>
      </dgm:t>
    </dgm:pt>
    <dgm:pt modelId="{7AE311A1-2B0F-4268-A419-9E68AFBB2C47}" type="parTrans" cxnId="{7BE74626-835C-431F-9B05-622EBBE339DC}">
      <dgm:prSet/>
      <dgm:spPr/>
      <dgm:t>
        <a:bodyPr/>
        <a:lstStyle/>
        <a:p>
          <a:endParaRPr lang="en-US"/>
        </a:p>
      </dgm:t>
    </dgm:pt>
    <dgm:pt modelId="{9F5AA67D-B701-4D21-93B6-1C000F5D22FE}" type="sibTrans" cxnId="{7BE74626-835C-431F-9B05-622EBBE339DC}">
      <dgm:prSet/>
      <dgm:spPr/>
      <dgm:t>
        <a:bodyPr/>
        <a:lstStyle/>
        <a:p>
          <a:endParaRPr lang="en-US"/>
        </a:p>
      </dgm:t>
    </dgm:pt>
    <dgm:pt modelId="{482B89EB-26C5-41D1-BE76-69F428337637}" type="pres">
      <dgm:prSet presAssocID="{A0D150D4-A2FE-4CFB-A902-78EBE46C17E0}" presName="vert0" presStyleCnt="0">
        <dgm:presLayoutVars>
          <dgm:dir/>
          <dgm:animOne val="branch"/>
          <dgm:animLvl val="lvl"/>
        </dgm:presLayoutVars>
      </dgm:prSet>
      <dgm:spPr/>
    </dgm:pt>
    <dgm:pt modelId="{38A078D5-B988-4D21-A10C-B8300994837F}" type="pres">
      <dgm:prSet presAssocID="{08E2BFC0-2BD2-4D36-A438-1BA063B73B46}" presName="thickLine" presStyleLbl="alignNode1" presStyleIdx="0" presStyleCnt="13"/>
      <dgm:spPr/>
    </dgm:pt>
    <dgm:pt modelId="{B8C6E44F-1912-458A-8879-85E146A74952}" type="pres">
      <dgm:prSet presAssocID="{08E2BFC0-2BD2-4D36-A438-1BA063B73B46}" presName="horz1" presStyleCnt="0"/>
      <dgm:spPr/>
    </dgm:pt>
    <dgm:pt modelId="{3D3B40E3-78B4-4E5C-B9E3-04A7AB4B0E3D}" type="pres">
      <dgm:prSet presAssocID="{08E2BFC0-2BD2-4D36-A438-1BA063B73B46}" presName="tx1" presStyleLbl="revTx" presStyleIdx="0" presStyleCnt="13"/>
      <dgm:spPr/>
    </dgm:pt>
    <dgm:pt modelId="{78E180C3-E830-4A36-B54D-A8F4DB250F2F}" type="pres">
      <dgm:prSet presAssocID="{08E2BFC0-2BD2-4D36-A438-1BA063B73B46}" presName="vert1" presStyleCnt="0"/>
      <dgm:spPr/>
    </dgm:pt>
    <dgm:pt modelId="{48CD649D-EEE8-4517-BD86-4A1DE077C8E2}" type="pres">
      <dgm:prSet presAssocID="{024B2CC3-D3C0-4F97-8776-09CADBCCA752}" presName="thickLine" presStyleLbl="alignNode1" presStyleIdx="1" presStyleCnt="13"/>
      <dgm:spPr/>
    </dgm:pt>
    <dgm:pt modelId="{2321FBFD-2065-49FB-AB8F-8BC2B2449925}" type="pres">
      <dgm:prSet presAssocID="{024B2CC3-D3C0-4F97-8776-09CADBCCA752}" presName="horz1" presStyleCnt="0"/>
      <dgm:spPr/>
    </dgm:pt>
    <dgm:pt modelId="{EE4DA227-E130-4EFD-A6A8-C088AF69B734}" type="pres">
      <dgm:prSet presAssocID="{024B2CC3-D3C0-4F97-8776-09CADBCCA752}" presName="tx1" presStyleLbl="revTx" presStyleIdx="1" presStyleCnt="13"/>
      <dgm:spPr/>
    </dgm:pt>
    <dgm:pt modelId="{47251E70-841E-49C9-85B2-893EDF3CA1F2}" type="pres">
      <dgm:prSet presAssocID="{024B2CC3-D3C0-4F97-8776-09CADBCCA752}" presName="vert1" presStyleCnt="0"/>
      <dgm:spPr/>
    </dgm:pt>
    <dgm:pt modelId="{7E3D921E-14B7-43FE-9CFC-C3A64EE110CB}" type="pres">
      <dgm:prSet presAssocID="{274EAD67-BDCF-45A6-B85C-68078A7EE475}" presName="thickLine" presStyleLbl="alignNode1" presStyleIdx="2" presStyleCnt="13"/>
      <dgm:spPr/>
    </dgm:pt>
    <dgm:pt modelId="{67BF45E9-BE5C-4EDA-AE14-42FA933EFDB9}" type="pres">
      <dgm:prSet presAssocID="{274EAD67-BDCF-45A6-B85C-68078A7EE475}" presName="horz1" presStyleCnt="0"/>
      <dgm:spPr/>
    </dgm:pt>
    <dgm:pt modelId="{2F85CC44-105A-4BF2-AB6A-0B2BB6AC7413}" type="pres">
      <dgm:prSet presAssocID="{274EAD67-BDCF-45A6-B85C-68078A7EE475}" presName="tx1" presStyleLbl="revTx" presStyleIdx="2" presStyleCnt="13"/>
      <dgm:spPr/>
    </dgm:pt>
    <dgm:pt modelId="{34A895DF-3CAE-4E92-B30B-B811711354B1}" type="pres">
      <dgm:prSet presAssocID="{274EAD67-BDCF-45A6-B85C-68078A7EE475}" presName="vert1" presStyleCnt="0"/>
      <dgm:spPr/>
    </dgm:pt>
    <dgm:pt modelId="{8898A835-A134-4796-BC85-C9727FE57A5C}" type="pres">
      <dgm:prSet presAssocID="{02632401-EB30-4686-BA8A-0F68F97B7BAB}" presName="thickLine" presStyleLbl="alignNode1" presStyleIdx="3" presStyleCnt="13"/>
      <dgm:spPr/>
    </dgm:pt>
    <dgm:pt modelId="{64768461-A5E2-4656-97AC-81D821299C6D}" type="pres">
      <dgm:prSet presAssocID="{02632401-EB30-4686-BA8A-0F68F97B7BAB}" presName="horz1" presStyleCnt="0"/>
      <dgm:spPr/>
    </dgm:pt>
    <dgm:pt modelId="{CD5AEA40-0ACF-4252-B75F-FDEA7D71D66D}" type="pres">
      <dgm:prSet presAssocID="{02632401-EB30-4686-BA8A-0F68F97B7BAB}" presName="tx1" presStyleLbl="revTx" presStyleIdx="3" presStyleCnt="13"/>
      <dgm:spPr/>
    </dgm:pt>
    <dgm:pt modelId="{7D1BF1A6-FC85-41AE-870C-B05735569920}" type="pres">
      <dgm:prSet presAssocID="{02632401-EB30-4686-BA8A-0F68F97B7BAB}" presName="vert1" presStyleCnt="0"/>
      <dgm:spPr/>
    </dgm:pt>
    <dgm:pt modelId="{551A7230-FA01-4B24-B943-CA585BCB852F}" type="pres">
      <dgm:prSet presAssocID="{BBDAC56D-E3EE-485D-A63A-AFD630124762}" presName="thickLine" presStyleLbl="alignNode1" presStyleIdx="4" presStyleCnt="13"/>
      <dgm:spPr/>
    </dgm:pt>
    <dgm:pt modelId="{53050D5E-1E04-4218-9416-685B0328C811}" type="pres">
      <dgm:prSet presAssocID="{BBDAC56D-E3EE-485D-A63A-AFD630124762}" presName="horz1" presStyleCnt="0"/>
      <dgm:spPr/>
    </dgm:pt>
    <dgm:pt modelId="{AA0F4FDC-6BEC-40F1-B971-6DA82019C762}" type="pres">
      <dgm:prSet presAssocID="{BBDAC56D-E3EE-485D-A63A-AFD630124762}" presName="tx1" presStyleLbl="revTx" presStyleIdx="4" presStyleCnt="13"/>
      <dgm:spPr/>
    </dgm:pt>
    <dgm:pt modelId="{92744917-FCDC-4C8E-80DE-FB4F8B071CAE}" type="pres">
      <dgm:prSet presAssocID="{BBDAC56D-E3EE-485D-A63A-AFD630124762}" presName="vert1" presStyleCnt="0"/>
      <dgm:spPr/>
    </dgm:pt>
    <dgm:pt modelId="{F4BDB577-04D8-4187-B1D0-7067AB40E907}" type="pres">
      <dgm:prSet presAssocID="{8FD531E4-7042-41B1-84CC-9A752F91898C}" presName="thickLine" presStyleLbl="alignNode1" presStyleIdx="5" presStyleCnt="13"/>
      <dgm:spPr/>
    </dgm:pt>
    <dgm:pt modelId="{78B7BEED-1A16-4301-BE16-E5572D39AC97}" type="pres">
      <dgm:prSet presAssocID="{8FD531E4-7042-41B1-84CC-9A752F91898C}" presName="horz1" presStyleCnt="0"/>
      <dgm:spPr/>
    </dgm:pt>
    <dgm:pt modelId="{03A3EB93-AF2D-49DD-9D89-8E01F0E5BA19}" type="pres">
      <dgm:prSet presAssocID="{8FD531E4-7042-41B1-84CC-9A752F91898C}" presName="tx1" presStyleLbl="revTx" presStyleIdx="5" presStyleCnt="13"/>
      <dgm:spPr/>
    </dgm:pt>
    <dgm:pt modelId="{3AAC9B63-1793-487E-852C-E3806C0221C8}" type="pres">
      <dgm:prSet presAssocID="{8FD531E4-7042-41B1-84CC-9A752F91898C}" presName="vert1" presStyleCnt="0"/>
      <dgm:spPr/>
    </dgm:pt>
    <dgm:pt modelId="{39B20D3D-BE06-4F8D-8DAD-E4DB57F10967}" type="pres">
      <dgm:prSet presAssocID="{C3FD7C75-FA86-4FB6-8F4A-BA9EA12E0B30}" presName="thickLine" presStyleLbl="alignNode1" presStyleIdx="6" presStyleCnt="13"/>
      <dgm:spPr/>
    </dgm:pt>
    <dgm:pt modelId="{82F13C12-26E2-4249-AB00-1218F0FF99FB}" type="pres">
      <dgm:prSet presAssocID="{C3FD7C75-FA86-4FB6-8F4A-BA9EA12E0B30}" presName="horz1" presStyleCnt="0"/>
      <dgm:spPr/>
    </dgm:pt>
    <dgm:pt modelId="{C52877E2-FA27-4FF9-A20E-8B81932A06AB}" type="pres">
      <dgm:prSet presAssocID="{C3FD7C75-FA86-4FB6-8F4A-BA9EA12E0B30}" presName="tx1" presStyleLbl="revTx" presStyleIdx="6" presStyleCnt="13"/>
      <dgm:spPr/>
    </dgm:pt>
    <dgm:pt modelId="{CE703BA2-F5BA-45D1-983C-C8B0A561CF62}" type="pres">
      <dgm:prSet presAssocID="{C3FD7C75-FA86-4FB6-8F4A-BA9EA12E0B30}" presName="vert1" presStyleCnt="0"/>
      <dgm:spPr/>
    </dgm:pt>
    <dgm:pt modelId="{F060BD68-7ADD-4F33-B711-C9E9A3110674}" type="pres">
      <dgm:prSet presAssocID="{24EA6E27-436F-44E1-882A-424DD75F82C5}" presName="thickLine" presStyleLbl="alignNode1" presStyleIdx="7" presStyleCnt="13"/>
      <dgm:spPr/>
    </dgm:pt>
    <dgm:pt modelId="{2AB5086F-4A6B-4D80-ABE6-BC694DCC5525}" type="pres">
      <dgm:prSet presAssocID="{24EA6E27-436F-44E1-882A-424DD75F82C5}" presName="horz1" presStyleCnt="0"/>
      <dgm:spPr/>
    </dgm:pt>
    <dgm:pt modelId="{08D1B3F8-2E79-4625-947D-D9A4DEAB7DA5}" type="pres">
      <dgm:prSet presAssocID="{24EA6E27-436F-44E1-882A-424DD75F82C5}" presName="tx1" presStyleLbl="revTx" presStyleIdx="7" presStyleCnt="13"/>
      <dgm:spPr/>
    </dgm:pt>
    <dgm:pt modelId="{D8E18F59-0785-4C06-B90F-D3603697D8DF}" type="pres">
      <dgm:prSet presAssocID="{24EA6E27-436F-44E1-882A-424DD75F82C5}" presName="vert1" presStyleCnt="0"/>
      <dgm:spPr/>
    </dgm:pt>
    <dgm:pt modelId="{B1B85664-6089-480F-B58D-26797FE097F5}" type="pres">
      <dgm:prSet presAssocID="{063AFA14-F264-4E64-B5C9-DEFBF2CCD90F}" presName="thickLine" presStyleLbl="alignNode1" presStyleIdx="8" presStyleCnt="13"/>
      <dgm:spPr/>
    </dgm:pt>
    <dgm:pt modelId="{F71AF390-F5B1-49D1-9AB6-DA44541749B5}" type="pres">
      <dgm:prSet presAssocID="{063AFA14-F264-4E64-B5C9-DEFBF2CCD90F}" presName="horz1" presStyleCnt="0"/>
      <dgm:spPr/>
    </dgm:pt>
    <dgm:pt modelId="{502191C2-A164-423A-BD2D-7F2E0C0319BC}" type="pres">
      <dgm:prSet presAssocID="{063AFA14-F264-4E64-B5C9-DEFBF2CCD90F}" presName="tx1" presStyleLbl="revTx" presStyleIdx="8" presStyleCnt="13"/>
      <dgm:spPr/>
    </dgm:pt>
    <dgm:pt modelId="{9FF3EE44-FA25-449F-8A09-73CA4A26A18E}" type="pres">
      <dgm:prSet presAssocID="{063AFA14-F264-4E64-B5C9-DEFBF2CCD90F}" presName="vert1" presStyleCnt="0"/>
      <dgm:spPr/>
    </dgm:pt>
    <dgm:pt modelId="{8F935EF2-C185-4136-BC2B-2C05D560A813}" type="pres">
      <dgm:prSet presAssocID="{F09E9F7E-D5B0-486F-8CE8-4FA1FA53F39A}" presName="thickLine" presStyleLbl="alignNode1" presStyleIdx="9" presStyleCnt="13"/>
      <dgm:spPr/>
    </dgm:pt>
    <dgm:pt modelId="{BE3C9C03-B376-4C73-B3F4-D229B45FDF7D}" type="pres">
      <dgm:prSet presAssocID="{F09E9F7E-D5B0-486F-8CE8-4FA1FA53F39A}" presName="horz1" presStyleCnt="0"/>
      <dgm:spPr/>
    </dgm:pt>
    <dgm:pt modelId="{93A85B24-E930-4E6F-A359-22882429FB29}" type="pres">
      <dgm:prSet presAssocID="{F09E9F7E-D5B0-486F-8CE8-4FA1FA53F39A}" presName="tx1" presStyleLbl="revTx" presStyleIdx="9" presStyleCnt="13"/>
      <dgm:spPr/>
    </dgm:pt>
    <dgm:pt modelId="{B9EDE9F8-26EF-45BA-9462-1A716447DE69}" type="pres">
      <dgm:prSet presAssocID="{F09E9F7E-D5B0-486F-8CE8-4FA1FA53F39A}" presName="vert1" presStyleCnt="0"/>
      <dgm:spPr/>
    </dgm:pt>
    <dgm:pt modelId="{184F5936-5AC4-462D-8C52-E3E4AD019BC9}" type="pres">
      <dgm:prSet presAssocID="{3C348E22-F504-4DA9-A63E-1405FC26DB4D}" presName="thickLine" presStyleLbl="alignNode1" presStyleIdx="10" presStyleCnt="13"/>
      <dgm:spPr/>
    </dgm:pt>
    <dgm:pt modelId="{DA0D3133-C759-4576-99A4-FDAB015DA5C9}" type="pres">
      <dgm:prSet presAssocID="{3C348E22-F504-4DA9-A63E-1405FC26DB4D}" presName="horz1" presStyleCnt="0"/>
      <dgm:spPr/>
    </dgm:pt>
    <dgm:pt modelId="{17BB3BC1-31CF-479A-B27D-468DDEA0BF4A}" type="pres">
      <dgm:prSet presAssocID="{3C348E22-F504-4DA9-A63E-1405FC26DB4D}" presName="tx1" presStyleLbl="revTx" presStyleIdx="10" presStyleCnt="13"/>
      <dgm:spPr/>
    </dgm:pt>
    <dgm:pt modelId="{13D428AE-6649-46D6-B775-A926E4CC04DF}" type="pres">
      <dgm:prSet presAssocID="{3C348E22-F504-4DA9-A63E-1405FC26DB4D}" presName="vert1" presStyleCnt="0"/>
      <dgm:spPr/>
    </dgm:pt>
    <dgm:pt modelId="{A7A4AEAC-B8BA-4285-BB37-D35ADA93DAA8}" type="pres">
      <dgm:prSet presAssocID="{19AEABD2-38D0-4F81-82FA-D05FED4DC083}" presName="thickLine" presStyleLbl="alignNode1" presStyleIdx="11" presStyleCnt="13"/>
      <dgm:spPr/>
    </dgm:pt>
    <dgm:pt modelId="{4BCC4FC1-E12C-4D7F-BD2B-990E99427635}" type="pres">
      <dgm:prSet presAssocID="{19AEABD2-38D0-4F81-82FA-D05FED4DC083}" presName="horz1" presStyleCnt="0"/>
      <dgm:spPr/>
    </dgm:pt>
    <dgm:pt modelId="{0D00318C-FE8D-47E5-8813-9A89AEC349AE}" type="pres">
      <dgm:prSet presAssocID="{19AEABD2-38D0-4F81-82FA-D05FED4DC083}" presName="tx1" presStyleLbl="revTx" presStyleIdx="11" presStyleCnt="13"/>
      <dgm:spPr/>
    </dgm:pt>
    <dgm:pt modelId="{B8062B20-70A6-4A7C-8FC8-33C3FCAA0449}" type="pres">
      <dgm:prSet presAssocID="{19AEABD2-38D0-4F81-82FA-D05FED4DC083}" presName="vert1" presStyleCnt="0"/>
      <dgm:spPr/>
    </dgm:pt>
    <dgm:pt modelId="{2CB3EF6A-761E-4C59-8911-20B8CD244062}" type="pres">
      <dgm:prSet presAssocID="{AB905BF5-268A-40B3-95EB-4499B18FD5B4}" presName="thickLine" presStyleLbl="alignNode1" presStyleIdx="12" presStyleCnt="13"/>
      <dgm:spPr/>
    </dgm:pt>
    <dgm:pt modelId="{A9A97E95-356E-4832-8CED-F9865315EC5C}" type="pres">
      <dgm:prSet presAssocID="{AB905BF5-268A-40B3-95EB-4499B18FD5B4}" presName="horz1" presStyleCnt="0"/>
      <dgm:spPr/>
    </dgm:pt>
    <dgm:pt modelId="{28A414E2-5A0C-462F-96D5-F5A32CB608AE}" type="pres">
      <dgm:prSet presAssocID="{AB905BF5-268A-40B3-95EB-4499B18FD5B4}" presName="tx1" presStyleLbl="revTx" presStyleIdx="12" presStyleCnt="13"/>
      <dgm:spPr/>
    </dgm:pt>
    <dgm:pt modelId="{6BF9E51B-1F7E-4083-A361-FA24B411583B}" type="pres">
      <dgm:prSet presAssocID="{AB905BF5-268A-40B3-95EB-4499B18FD5B4}" presName="vert1" presStyleCnt="0"/>
      <dgm:spPr/>
    </dgm:pt>
  </dgm:ptLst>
  <dgm:cxnLst>
    <dgm:cxn modelId="{09E23102-F24C-48D8-98AB-6690ECA3DF2A}" srcId="{A0D150D4-A2FE-4CFB-A902-78EBE46C17E0}" destId="{24EA6E27-436F-44E1-882A-424DD75F82C5}" srcOrd="7" destOrd="0" parTransId="{8B04EC7A-5215-408A-8C6C-D46B319A2CCF}" sibTransId="{E7EDE3EC-8C33-41A8-8A14-C0FF78C19B93}"/>
    <dgm:cxn modelId="{CF26A404-088A-4AD0-9CD3-A9571409141B}" type="presOf" srcId="{02632401-EB30-4686-BA8A-0F68F97B7BAB}" destId="{CD5AEA40-0ACF-4252-B75F-FDEA7D71D66D}" srcOrd="0" destOrd="0" presId="urn:microsoft.com/office/officeart/2008/layout/LinedList"/>
    <dgm:cxn modelId="{74D08C10-83C8-4D71-8B8A-421B30452658}" srcId="{A0D150D4-A2FE-4CFB-A902-78EBE46C17E0}" destId="{3C348E22-F504-4DA9-A63E-1405FC26DB4D}" srcOrd="10" destOrd="0" parTransId="{358F4E40-5C6A-462C-9C08-6B688F83D391}" sibTransId="{9AE77CC7-CEF3-425C-8B7D-BD16419F15E4}"/>
    <dgm:cxn modelId="{A6ABBB1E-8ACF-4A73-8B59-A72D7B5C987D}" srcId="{A0D150D4-A2FE-4CFB-A902-78EBE46C17E0}" destId="{024B2CC3-D3C0-4F97-8776-09CADBCCA752}" srcOrd="1" destOrd="0" parTransId="{1129AD37-40E0-4C39-9655-23B520E0194E}" sibTransId="{094B1A43-B15A-4362-ADE5-57B8B555E39A}"/>
    <dgm:cxn modelId="{97380B20-FA2D-45DF-8173-3E36AB683C84}" srcId="{A0D150D4-A2FE-4CFB-A902-78EBE46C17E0}" destId="{8FD531E4-7042-41B1-84CC-9A752F91898C}" srcOrd="5" destOrd="0" parTransId="{B05501ED-6686-4184-86CB-F44D8487E7C6}" sibTransId="{3AD4CBC5-F479-42F8-A7B1-879FB32AE6E2}"/>
    <dgm:cxn modelId="{7BE74626-835C-431F-9B05-622EBBE339DC}" srcId="{A0D150D4-A2FE-4CFB-A902-78EBE46C17E0}" destId="{AB905BF5-268A-40B3-95EB-4499B18FD5B4}" srcOrd="12" destOrd="0" parTransId="{7AE311A1-2B0F-4268-A419-9E68AFBB2C47}" sibTransId="{9F5AA67D-B701-4D21-93B6-1C000F5D22FE}"/>
    <dgm:cxn modelId="{8AC9112F-74E4-494D-A3CB-8BD0F88817CE}" srcId="{A0D150D4-A2FE-4CFB-A902-78EBE46C17E0}" destId="{02632401-EB30-4686-BA8A-0F68F97B7BAB}" srcOrd="3" destOrd="0" parTransId="{9993E56F-B600-4818-B332-B6EC9FB2E1A9}" sibTransId="{FC4CB9B1-CB30-4D44-8BAC-6A1279F873DD}"/>
    <dgm:cxn modelId="{3F481538-3296-4E7E-A143-1A517F242B64}" type="presOf" srcId="{AB905BF5-268A-40B3-95EB-4499B18FD5B4}" destId="{28A414E2-5A0C-462F-96D5-F5A32CB608AE}" srcOrd="0" destOrd="0" presId="urn:microsoft.com/office/officeart/2008/layout/LinedList"/>
    <dgm:cxn modelId="{A7394B47-7DDD-401B-864E-03D1FC390CA3}" type="presOf" srcId="{274EAD67-BDCF-45A6-B85C-68078A7EE475}" destId="{2F85CC44-105A-4BF2-AB6A-0B2BB6AC7413}" srcOrd="0" destOrd="0" presId="urn:microsoft.com/office/officeart/2008/layout/LinedList"/>
    <dgm:cxn modelId="{BCAF9948-4311-4526-9E9E-6ABCC2C3330D}" type="presOf" srcId="{8FD531E4-7042-41B1-84CC-9A752F91898C}" destId="{03A3EB93-AF2D-49DD-9D89-8E01F0E5BA19}" srcOrd="0" destOrd="0" presId="urn:microsoft.com/office/officeart/2008/layout/LinedList"/>
    <dgm:cxn modelId="{470CFC6B-0761-4453-AC1A-F666F38B7C3B}" type="presOf" srcId="{024B2CC3-D3C0-4F97-8776-09CADBCCA752}" destId="{EE4DA227-E130-4EFD-A6A8-C088AF69B734}" srcOrd="0" destOrd="0" presId="urn:microsoft.com/office/officeart/2008/layout/LinedList"/>
    <dgm:cxn modelId="{8EF76F7B-AB11-48C7-8227-6F3E7B366440}" srcId="{A0D150D4-A2FE-4CFB-A902-78EBE46C17E0}" destId="{19AEABD2-38D0-4F81-82FA-D05FED4DC083}" srcOrd="11" destOrd="0" parTransId="{2E215802-C938-4D5E-B82E-C999DAC5A8F3}" sibTransId="{6B30AB1D-E46A-41FC-9DC0-81F0FD3BABC3}"/>
    <dgm:cxn modelId="{48583E7C-317C-4133-8C75-353F607AA498}" srcId="{A0D150D4-A2FE-4CFB-A902-78EBE46C17E0}" destId="{F09E9F7E-D5B0-486F-8CE8-4FA1FA53F39A}" srcOrd="9" destOrd="0" parTransId="{9D3E671C-7623-4106-A8A6-928DF2DB83EB}" sibTransId="{FD4AB1A3-A974-4A6B-AE61-FB20B60CAEED}"/>
    <dgm:cxn modelId="{CB720E91-2E34-4667-A5FC-0F147A3C316F}" type="presOf" srcId="{24EA6E27-436F-44E1-882A-424DD75F82C5}" destId="{08D1B3F8-2E79-4625-947D-D9A4DEAB7DA5}" srcOrd="0" destOrd="0" presId="urn:microsoft.com/office/officeart/2008/layout/LinedList"/>
    <dgm:cxn modelId="{3DF03D95-4A22-49FD-80B7-8A65651F7154}" srcId="{A0D150D4-A2FE-4CFB-A902-78EBE46C17E0}" destId="{274EAD67-BDCF-45A6-B85C-68078A7EE475}" srcOrd="2" destOrd="0" parTransId="{1A562A22-2ACD-44AD-BB52-859A9E558216}" sibTransId="{E66C6B6D-BD8B-403E-A7A2-599B2CAE6E09}"/>
    <dgm:cxn modelId="{219707A1-F9C2-4A9B-BB36-2CE6689C5B69}" type="presOf" srcId="{A0D150D4-A2FE-4CFB-A902-78EBE46C17E0}" destId="{482B89EB-26C5-41D1-BE76-69F428337637}" srcOrd="0" destOrd="0" presId="urn:microsoft.com/office/officeart/2008/layout/LinedList"/>
    <dgm:cxn modelId="{6BF457A3-82B5-4684-85C8-24E76BF58F96}" srcId="{A0D150D4-A2FE-4CFB-A902-78EBE46C17E0}" destId="{BBDAC56D-E3EE-485D-A63A-AFD630124762}" srcOrd="4" destOrd="0" parTransId="{217D780C-EC80-4229-AF82-41F2D32E66F3}" sibTransId="{8C028F82-76BE-4F3F-A9BE-C26C648694F0}"/>
    <dgm:cxn modelId="{2EF5DAA6-4395-4131-9896-01AD4A777675}" type="presOf" srcId="{3C348E22-F504-4DA9-A63E-1405FC26DB4D}" destId="{17BB3BC1-31CF-479A-B27D-468DDEA0BF4A}" srcOrd="0" destOrd="0" presId="urn:microsoft.com/office/officeart/2008/layout/LinedList"/>
    <dgm:cxn modelId="{800A29A7-D358-422B-8A6E-0EF2AC783B6D}" type="presOf" srcId="{F09E9F7E-D5B0-486F-8CE8-4FA1FA53F39A}" destId="{93A85B24-E930-4E6F-A359-22882429FB29}" srcOrd="0" destOrd="0" presId="urn:microsoft.com/office/officeart/2008/layout/LinedList"/>
    <dgm:cxn modelId="{4488B9AB-2A8D-4825-8FB2-A5C30B705FDB}" srcId="{A0D150D4-A2FE-4CFB-A902-78EBE46C17E0}" destId="{08E2BFC0-2BD2-4D36-A438-1BA063B73B46}" srcOrd="0" destOrd="0" parTransId="{4A30A84B-35EA-45AA-98B3-3E71ED9E1A42}" sibTransId="{B34A8202-9ADA-4147-A957-9682DD3AFB4A}"/>
    <dgm:cxn modelId="{E6B300B0-EEC5-4616-AC0A-BED615442623}" srcId="{A0D150D4-A2FE-4CFB-A902-78EBE46C17E0}" destId="{063AFA14-F264-4E64-B5C9-DEFBF2CCD90F}" srcOrd="8" destOrd="0" parTransId="{A21DA32A-AC4C-43DF-8C76-40B418D8B19D}" sibTransId="{63645D6B-A0EF-45BE-B7AC-AFDDB7F8D3AE}"/>
    <dgm:cxn modelId="{49BA49BA-F76F-435B-9CF9-D1CC7564B835}" type="presOf" srcId="{063AFA14-F264-4E64-B5C9-DEFBF2CCD90F}" destId="{502191C2-A164-423A-BD2D-7F2E0C0319BC}" srcOrd="0" destOrd="0" presId="urn:microsoft.com/office/officeart/2008/layout/LinedList"/>
    <dgm:cxn modelId="{AD8D3BE0-CE7B-475B-A274-FB0BE7A87CA1}" srcId="{A0D150D4-A2FE-4CFB-A902-78EBE46C17E0}" destId="{C3FD7C75-FA86-4FB6-8F4A-BA9EA12E0B30}" srcOrd="6" destOrd="0" parTransId="{8D99992A-8915-4554-9A9B-A189FE5C0E7A}" sibTransId="{BE64AD42-37A3-4C3C-BCD1-E22FBEFA1115}"/>
    <dgm:cxn modelId="{F4BA05EE-8697-4C80-B4CB-38D6E18601E7}" type="presOf" srcId="{19AEABD2-38D0-4F81-82FA-D05FED4DC083}" destId="{0D00318C-FE8D-47E5-8813-9A89AEC349AE}" srcOrd="0" destOrd="0" presId="urn:microsoft.com/office/officeart/2008/layout/LinedList"/>
    <dgm:cxn modelId="{98C4ADF6-E472-4876-B5B9-CB5F65E4751D}" type="presOf" srcId="{08E2BFC0-2BD2-4D36-A438-1BA063B73B46}" destId="{3D3B40E3-78B4-4E5C-B9E3-04A7AB4B0E3D}" srcOrd="0" destOrd="0" presId="urn:microsoft.com/office/officeart/2008/layout/LinedList"/>
    <dgm:cxn modelId="{5501F4F7-6D9B-4230-A848-4B5EBB6F3CA2}" type="presOf" srcId="{C3FD7C75-FA86-4FB6-8F4A-BA9EA12E0B30}" destId="{C52877E2-FA27-4FF9-A20E-8B81932A06AB}" srcOrd="0" destOrd="0" presId="urn:microsoft.com/office/officeart/2008/layout/LinedList"/>
    <dgm:cxn modelId="{598F07FF-E97B-4273-81E7-6339F82F4C62}" type="presOf" srcId="{BBDAC56D-E3EE-485D-A63A-AFD630124762}" destId="{AA0F4FDC-6BEC-40F1-B971-6DA82019C762}" srcOrd="0" destOrd="0" presId="urn:microsoft.com/office/officeart/2008/layout/LinedList"/>
    <dgm:cxn modelId="{50377999-9F7C-48B6-8A1B-41BD751CF5BC}" type="presParOf" srcId="{482B89EB-26C5-41D1-BE76-69F428337637}" destId="{38A078D5-B988-4D21-A10C-B8300994837F}" srcOrd="0" destOrd="0" presId="urn:microsoft.com/office/officeart/2008/layout/LinedList"/>
    <dgm:cxn modelId="{FC8DCCFA-76D8-41C0-B886-0579598CA43B}" type="presParOf" srcId="{482B89EB-26C5-41D1-BE76-69F428337637}" destId="{B8C6E44F-1912-458A-8879-85E146A74952}" srcOrd="1" destOrd="0" presId="urn:microsoft.com/office/officeart/2008/layout/LinedList"/>
    <dgm:cxn modelId="{BAC88BA4-84EB-4EA3-9CB5-FF42E2A676E5}" type="presParOf" srcId="{B8C6E44F-1912-458A-8879-85E146A74952}" destId="{3D3B40E3-78B4-4E5C-B9E3-04A7AB4B0E3D}" srcOrd="0" destOrd="0" presId="urn:microsoft.com/office/officeart/2008/layout/LinedList"/>
    <dgm:cxn modelId="{6169C2F2-F89B-4096-B56F-7302673C2E1D}" type="presParOf" srcId="{B8C6E44F-1912-458A-8879-85E146A74952}" destId="{78E180C3-E830-4A36-B54D-A8F4DB250F2F}" srcOrd="1" destOrd="0" presId="urn:microsoft.com/office/officeart/2008/layout/LinedList"/>
    <dgm:cxn modelId="{E890BDB1-C192-42CD-A6CC-D0B6AC59B46C}" type="presParOf" srcId="{482B89EB-26C5-41D1-BE76-69F428337637}" destId="{48CD649D-EEE8-4517-BD86-4A1DE077C8E2}" srcOrd="2" destOrd="0" presId="urn:microsoft.com/office/officeart/2008/layout/LinedList"/>
    <dgm:cxn modelId="{1AD638C9-148E-4A77-81C0-0CB350E95BED}" type="presParOf" srcId="{482B89EB-26C5-41D1-BE76-69F428337637}" destId="{2321FBFD-2065-49FB-AB8F-8BC2B2449925}" srcOrd="3" destOrd="0" presId="urn:microsoft.com/office/officeart/2008/layout/LinedList"/>
    <dgm:cxn modelId="{7336F48A-C5CE-46CE-BB66-45A222979C0B}" type="presParOf" srcId="{2321FBFD-2065-49FB-AB8F-8BC2B2449925}" destId="{EE4DA227-E130-4EFD-A6A8-C088AF69B734}" srcOrd="0" destOrd="0" presId="urn:microsoft.com/office/officeart/2008/layout/LinedList"/>
    <dgm:cxn modelId="{9E3E6117-F36D-436E-92C2-29032297A3F6}" type="presParOf" srcId="{2321FBFD-2065-49FB-AB8F-8BC2B2449925}" destId="{47251E70-841E-49C9-85B2-893EDF3CA1F2}" srcOrd="1" destOrd="0" presId="urn:microsoft.com/office/officeart/2008/layout/LinedList"/>
    <dgm:cxn modelId="{EF2E9C8E-5A4F-4E53-8BE7-3F9D5439E8E8}" type="presParOf" srcId="{482B89EB-26C5-41D1-BE76-69F428337637}" destId="{7E3D921E-14B7-43FE-9CFC-C3A64EE110CB}" srcOrd="4" destOrd="0" presId="urn:microsoft.com/office/officeart/2008/layout/LinedList"/>
    <dgm:cxn modelId="{A6CC9452-008B-4689-84CD-67CBB8416AAD}" type="presParOf" srcId="{482B89EB-26C5-41D1-BE76-69F428337637}" destId="{67BF45E9-BE5C-4EDA-AE14-42FA933EFDB9}" srcOrd="5" destOrd="0" presId="urn:microsoft.com/office/officeart/2008/layout/LinedList"/>
    <dgm:cxn modelId="{1FA012E8-EEEB-40C0-B669-3E5F646E267F}" type="presParOf" srcId="{67BF45E9-BE5C-4EDA-AE14-42FA933EFDB9}" destId="{2F85CC44-105A-4BF2-AB6A-0B2BB6AC7413}" srcOrd="0" destOrd="0" presId="urn:microsoft.com/office/officeart/2008/layout/LinedList"/>
    <dgm:cxn modelId="{2E76D4F7-AA10-4356-B2BA-E98167B33629}" type="presParOf" srcId="{67BF45E9-BE5C-4EDA-AE14-42FA933EFDB9}" destId="{34A895DF-3CAE-4E92-B30B-B811711354B1}" srcOrd="1" destOrd="0" presId="urn:microsoft.com/office/officeart/2008/layout/LinedList"/>
    <dgm:cxn modelId="{D7C525CB-72E1-4842-9C1D-644BCAD06ECE}" type="presParOf" srcId="{482B89EB-26C5-41D1-BE76-69F428337637}" destId="{8898A835-A134-4796-BC85-C9727FE57A5C}" srcOrd="6" destOrd="0" presId="urn:microsoft.com/office/officeart/2008/layout/LinedList"/>
    <dgm:cxn modelId="{9480DAC7-0F34-445B-8F43-2E24985AA2D1}" type="presParOf" srcId="{482B89EB-26C5-41D1-BE76-69F428337637}" destId="{64768461-A5E2-4656-97AC-81D821299C6D}" srcOrd="7" destOrd="0" presId="urn:microsoft.com/office/officeart/2008/layout/LinedList"/>
    <dgm:cxn modelId="{04670B54-D112-4070-BBA6-3160C84FFBB9}" type="presParOf" srcId="{64768461-A5E2-4656-97AC-81D821299C6D}" destId="{CD5AEA40-0ACF-4252-B75F-FDEA7D71D66D}" srcOrd="0" destOrd="0" presId="urn:microsoft.com/office/officeart/2008/layout/LinedList"/>
    <dgm:cxn modelId="{2E1200F0-8679-4679-BCA0-9D1B1C4E76BF}" type="presParOf" srcId="{64768461-A5E2-4656-97AC-81D821299C6D}" destId="{7D1BF1A6-FC85-41AE-870C-B05735569920}" srcOrd="1" destOrd="0" presId="urn:microsoft.com/office/officeart/2008/layout/LinedList"/>
    <dgm:cxn modelId="{7F6B1711-CC81-4EDC-9228-70FE1DBB0E7B}" type="presParOf" srcId="{482B89EB-26C5-41D1-BE76-69F428337637}" destId="{551A7230-FA01-4B24-B943-CA585BCB852F}" srcOrd="8" destOrd="0" presId="urn:microsoft.com/office/officeart/2008/layout/LinedList"/>
    <dgm:cxn modelId="{C55A17F3-A96D-4EAA-B0C6-78C8CF880847}" type="presParOf" srcId="{482B89EB-26C5-41D1-BE76-69F428337637}" destId="{53050D5E-1E04-4218-9416-685B0328C811}" srcOrd="9" destOrd="0" presId="urn:microsoft.com/office/officeart/2008/layout/LinedList"/>
    <dgm:cxn modelId="{79BE3312-E988-472D-954B-847B50473F54}" type="presParOf" srcId="{53050D5E-1E04-4218-9416-685B0328C811}" destId="{AA0F4FDC-6BEC-40F1-B971-6DA82019C762}" srcOrd="0" destOrd="0" presId="urn:microsoft.com/office/officeart/2008/layout/LinedList"/>
    <dgm:cxn modelId="{C5560D06-2CCD-4E5F-9F71-A4672D4A021C}" type="presParOf" srcId="{53050D5E-1E04-4218-9416-685B0328C811}" destId="{92744917-FCDC-4C8E-80DE-FB4F8B071CAE}" srcOrd="1" destOrd="0" presId="urn:microsoft.com/office/officeart/2008/layout/LinedList"/>
    <dgm:cxn modelId="{89A59260-5ABA-4C28-8C10-BF86BC83F42E}" type="presParOf" srcId="{482B89EB-26C5-41D1-BE76-69F428337637}" destId="{F4BDB577-04D8-4187-B1D0-7067AB40E907}" srcOrd="10" destOrd="0" presId="urn:microsoft.com/office/officeart/2008/layout/LinedList"/>
    <dgm:cxn modelId="{46A62E48-D6D0-4187-8280-F370002E0168}" type="presParOf" srcId="{482B89EB-26C5-41D1-BE76-69F428337637}" destId="{78B7BEED-1A16-4301-BE16-E5572D39AC97}" srcOrd="11" destOrd="0" presId="urn:microsoft.com/office/officeart/2008/layout/LinedList"/>
    <dgm:cxn modelId="{7897152E-DE53-4C1E-A905-96A300D69549}" type="presParOf" srcId="{78B7BEED-1A16-4301-BE16-E5572D39AC97}" destId="{03A3EB93-AF2D-49DD-9D89-8E01F0E5BA19}" srcOrd="0" destOrd="0" presId="urn:microsoft.com/office/officeart/2008/layout/LinedList"/>
    <dgm:cxn modelId="{C84F1AFC-1CB3-4136-A0E3-B5D1234109C3}" type="presParOf" srcId="{78B7BEED-1A16-4301-BE16-E5572D39AC97}" destId="{3AAC9B63-1793-487E-852C-E3806C0221C8}" srcOrd="1" destOrd="0" presId="urn:microsoft.com/office/officeart/2008/layout/LinedList"/>
    <dgm:cxn modelId="{4D033616-69C4-4614-ABAB-287D7C767F6E}" type="presParOf" srcId="{482B89EB-26C5-41D1-BE76-69F428337637}" destId="{39B20D3D-BE06-4F8D-8DAD-E4DB57F10967}" srcOrd="12" destOrd="0" presId="urn:microsoft.com/office/officeart/2008/layout/LinedList"/>
    <dgm:cxn modelId="{E7D1CACB-203B-4439-BF8C-7A0272AA7168}" type="presParOf" srcId="{482B89EB-26C5-41D1-BE76-69F428337637}" destId="{82F13C12-26E2-4249-AB00-1218F0FF99FB}" srcOrd="13" destOrd="0" presId="urn:microsoft.com/office/officeart/2008/layout/LinedList"/>
    <dgm:cxn modelId="{1D38B188-0305-49D1-9925-F209F14ACC42}" type="presParOf" srcId="{82F13C12-26E2-4249-AB00-1218F0FF99FB}" destId="{C52877E2-FA27-4FF9-A20E-8B81932A06AB}" srcOrd="0" destOrd="0" presId="urn:microsoft.com/office/officeart/2008/layout/LinedList"/>
    <dgm:cxn modelId="{A60D68F7-4996-42F9-A740-E569DAB77CE9}" type="presParOf" srcId="{82F13C12-26E2-4249-AB00-1218F0FF99FB}" destId="{CE703BA2-F5BA-45D1-983C-C8B0A561CF62}" srcOrd="1" destOrd="0" presId="urn:microsoft.com/office/officeart/2008/layout/LinedList"/>
    <dgm:cxn modelId="{1B11F9B6-7087-442F-9390-8E3DF4B20227}" type="presParOf" srcId="{482B89EB-26C5-41D1-BE76-69F428337637}" destId="{F060BD68-7ADD-4F33-B711-C9E9A3110674}" srcOrd="14" destOrd="0" presId="urn:microsoft.com/office/officeart/2008/layout/LinedList"/>
    <dgm:cxn modelId="{D2B9CF44-58AF-48BF-9560-7EADA474695F}" type="presParOf" srcId="{482B89EB-26C5-41D1-BE76-69F428337637}" destId="{2AB5086F-4A6B-4D80-ABE6-BC694DCC5525}" srcOrd="15" destOrd="0" presId="urn:microsoft.com/office/officeart/2008/layout/LinedList"/>
    <dgm:cxn modelId="{422DEBEC-4FEA-43E2-B679-DE1527215DA0}" type="presParOf" srcId="{2AB5086F-4A6B-4D80-ABE6-BC694DCC5525}" destId="{08D1B3F8-2E79-4625-947D-D9A4DEAB7DA5}" srcOrd="0" destOrd="0" presId="urn:microsoft.com/office/officeart/2008/layout/LinedList"/>
    <dgm:cxn modelId="{1A002E1D-9BA2-40E2-8397-778ECDDDCA83}" type="presParOf" srcId="{2AB5086F-4A6B-4D80-ABE6-BC694DCC5525}" destId="{D8E18F59-0785-4C06-B90F-D3603697D8DF}" srcOrd="1" destOrd="0" presId="urn:microsoft.com/office/officeart/2008/layout/LinedList"/>
    <dgm:cxn modelId="{6A42F996-AE76-485D-AA70-09CE865E0403}" type="presParOf" srcId="{482B89EB-26C5-41D1-BE76-69F428337637}" destId="{B1B85664-6089-480F-B58D-26797FE097F5}" srcOrd="16" destOrd="0" presId="urn:microsoft.com/office/officeart/2008/layout/LinedList"/>
    <dgm:cxn modelId="{4FE6E9EF-B813-4ABB-8A17-CDA382FCDF4F}" type="presParOf" srcId="{482B89EB-26C5-41D1-BE76-69F428337637}" destId="{F71AF390-F5B1-49D1-9AB6-DA44541749B5}" srcOrd="17" destOrd="0" presId="urn:microsoft.com/office/officeart/2008/layout/LinedList"/>
    <dgm:cxn modelId="{5B1E7F2F-746D-417E-AEE7-62D41649C9BC}" type="presParOf" srcId="{F71AF390-F5B1-49D1-9AB6-DA44541749B5}" destId="{502191C2-A164-423A-BD2D-7F2E0C0319BC}" srcOrd="0" destOrd="0" presId="urn:microsoft.com/office/officeart/2008/layout/LinedList"/>
    <dgm:cxn modelId="{9E40F180-32A0-428F-92C8-8230B70FFFC8}" type="presParOf" srcId="{F71AF390-F5B1-49D1-9AB6-DA44541749B5}" destId="{9FF3EE44-FA25-449F-8A09-73CA4A26A18E}" srcOrd="1" destOrd="0" presId="urn:microsoft.com/office/officeart/2008/layout/LinedList"/>
    <dgm:cxn modelId="{F12F555F-2DE3-437B-987C-DB7924144558}" type="presParOf" srcId="{482B89EB-26C5-41D1-BE76-69F428337637}" destId="{8F935EF2-C185-4136-BC2B-2C05D560A813}" srcOrd="18" destOrd="0" presId="urn:microsoft.com/office/officeart/2008/layout/LinedList"/>
    <dgm:cxn modelId="{1D91BAD7-6887-4506-9AE0-22F6AF5CC715}" type="presParOf" srcId="{482B89EB-26C5-41D1-BE76-69F428337637}" destId="{BE3C9C03-B376-4C73-B3F4-D229B45FDF7D}" srcOrd="19" destOrd="0" presId="urn:microsoft.com/office/officeart/2008/layout/LinedList"/>
    <dgm:cxn modelId="{5381492A-628C-4366-8725-7C0194721468}" type="presParOf" srcId="{BE3C9C03-B376-4C73-B3F4-D229B45FDF7D}" destId="{93A85B24-E930-4E6F-A359-22882429FB29}" srcOrd="0" destOrd="0" presId="urn:microsoft.com/office/officeart/2008/layout/LinedList"/>
    <dgm:cxn modelId="{599DAB2C-56F7-42A0-93F0-603B5F08067B}" type="presParOf" srcId="{BE3C9C03-B376-4C73-B3F4-D229B45FDF7D}" destId="{B9EDE9F8-26EF-45BA-9462-1A716447DE69}" srcOrd="1" destOrd="0" presId="urn:microsoft.com/office/officeart/2008/layout/LinedList"/>
    <dgm:cxn modelId="{E5A47229-8BCB-4381-B8BC-395BE46D0C33}" type="presParOf" srcId="{482B89EB-26C5-41D1-BE76-69F428337637}" destId="{184F5936-5AC4-462D-8C52-E3E4AD019BC9}" srcOrd="20" destOrd="0" presId="urn:microsoft.com/office/officeart/2008/layout/LinedList"/>
    <dgm:cxn modelId="{A113F6EA-D954-4701-8698-428D7D6F090F}" type="presParOf" srcId="{482B89EB-26C5-41D1-BE76-69F428337637}" destId="{DA0D3133-C759-4576-99A4-FDAB015DA5C9}" srcOrd="21" destOrd="0" presId="urn:microsoft.com/office/officeart/2008/layout/LinedList"/>
    <dgm:cxn modelId="{00E5D1E7-A36B-4B70-B4E1-E25D238D11DF}" type="presParOf" srcId="{DA0D3133-C759-4576-99A4-FDAB015DA5C9}" destId="{17BB3BC1-31CF-479A-B27D-468DDEA0BF4A}" srcOrd="0" destOrd="0" presId="urn:microsoft.com/office/officeart/2008/layout/LinedList"/>
    <dgm:cxn modelId="{59ECD9ED-9DBE-4C27-A833-98C394609815}" type="presParOf" srcId="{DA0D3133-C759-4576-99A4-FDAB015DA5C9}" destId="{13D428AE-6649-46D6-B775-A926E4CC04DF}" srcOrd="1" destOrd="0" presId="urn:microsoft.com/office/officeart/2008/layout/LinedList"/>
    <dgm:cxn modelId="{FB99DFA0-B4B5-4F86-B48A-97F1A0A42999}" type="presParOf" srcId="{482B89EB-26C5-41D1-BE76-69F428337637}" destId="{A7A4AEAC-B8BA-4285-BB37-D35ADA93DAA8}" srcOrd="22" destOrd="0" presId="urn:microsoft.com/office/officeart/2008/layout/LinedList"/>
    <dgm:cxn modelId="{378A33E9-56F8-4AF5-AE89-946734508ABE}" type="presParOf" srcId="{482B89EB-26C5-41D1-BE76-69F428337637}" destId="{4BCC4FC1-E12C-4D7F-BD2B-990E99427635}" srcOrd="23" destOrd="0" presId="urn:microsoft.com/office/officeart/2008/layout/LinedList"/>
    <dgm:cxn modelId="{166E6567-2679-4716-8A06-F8DD2903270B}" type="presParOf" srcId="{4BCC4FC1-E12C-4D7F-BD2B-990E99427635}" destId="{0D00318C-FE8D-47E5-8813-9A89AEC349AE}" srcOrd="0" destOrd="0" presId="urn:microsoft.com/office/officeart/2008/layout/LinedList"/>
    <dgm:cxn modelId="{B8F46398-B44A-46A4-B6EF-075DB2BA84D9}" type="presParOf" srcId="{4BCC4FC1-E12C-4D7F-BD2B-990E99427635}" destId="{B8062B20-70A6-4A7C-8FC8-33C3FCAA0449}" srcOrd="1" destOrd="0" presId="urn:microsoft.com/office/officeart/2008/layout/LinedList"/>
    <dgm:cxn modelId="{1509970B-76CF-4EC0-9B93-E8CF9AC4AB74}" type="presParOf" srcId="{482B89EB-26C5-41D1-BE76-69F428337637}" destId="{2CB3EF6A-761E-4C59-8911-20B8CD244062}" srcOrd="24" destOrd="0" presId="urn:microsoft.com/office/officeart/2008/layout/LinedList"/>
    <dgm:cxn modelId="{5D4000D5-17E7-401C-8C2C-5BD010489CDF}" type="presParOf" srcId="{482B89EB-26C5-41D1-BE76-69F428337637}" destId="{A9A97E95-356E-4832-8CED-F9865315EC5C}" srcOrd="25" destOrd="0" presId="urn:microsoft.com/office/officeart/2008/layout/LinedList"/>
    <dgm:cxn modelId="{3FF791BA-B312-4C30-9C8B-B499E2678807}" type="presParOf" srcId="{A9A97E95-356E-4832-8CED-F9865315EC5C}" destId="{28A414E2-5A0C-462F-96D5-F5A32CB608AE}" srcOrd="0" destOrd="0" presId="urn:microsoft.com/office/officeart/2008/layout/LinedList"/>
    <dgm:cxn modelId="{58F050E1-7113-4261-A0D7-46D42F03F879}" type="presParOf" srcId="{A9A97E95-356E-4832-8CED-F9865315EC5C}" destId="{6BF9E51B-1F7E-4083-A361-FA24B411583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F95F02-E90B-4D62-96D4-2AD18DD7012E}" type="doc">
      <dgm:prSet loTypeId="urn:microsoft.com/office/officeart/2005/8/layout/default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69BDF46B-70E4-49DB-9789-F54E1B4A8597}" type="pres">
      <dgm:prSet presAssocID="{6AF95F02-E90B-4D62-96D4-2AD18DD7012E}" presName="diagram" presStyleCnt="0">
        <dgm:presLayoutVars>
          <dgm:dir/>
          <dgm:resizeHandles val="exact"/>
        </dgm:presLayoutVars>
      </dgm:prSet>
      <dgm:spPr/>
    </dgm:pt>
  </dgm:ptLst>
  <dgm:cxnLst>
    <dgm:cxn modelId="{830FFEF1-1002-4D94-BC03-4978ECDED7BC}" type="presOf" srcId="{6AF95F02-E90B-4D62-96D4-2AD18DD7012E}" destId="{69BDF46B-70E4-49DB-9789-F54E1B4A8597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643CD46-C1AF-4C8D-804E-8327B26E1643}" type="doc">
      <dgm:prSet loTypeId="urn:microsoft.com/office/officeart/2005/8/layout/default" loCatId="list" qsTypeId="urn:microsoft.com/office/officeart/2005/8/quickstyle/simple1#4" qsCatId="simple" csTypeId="urn:microsoft.com/office/officeart/2005/8/colors/accent1_2#4" csCatId="accent1"/>
      <dgm:spPr/>
      <dgm:t>
        <a:bodyPr/>
        <a:lstStyle/>
        <a:p>
          <a:endParaRPr lang="en-US"/>
        </a:p>
      </dgm:t>
    </dgm:pt>
    <dgm:pt modelId="{E3ED8B84-4FA5-4FCC-AA57-ADE2CFF12BB2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What does the diagram show?</a:t>
          </a:r>
          <a:endParaRPr lang="en-US" dirty="0">
            <a:solidFill>
              <a:schemeClr val="bg1"/>
            </a:solidFill>
          </a:endParaRPr>
        </a:p>
      </dgm:t>
    </dgm:pt>
    <dgm:pt modelId="{926F9B3B-7FEF-47E6-96C8-A07B2D292F06}" type="parTrans" cxnId="{14FDAF07-2105-4B45-B52C-1A27D41F0365}">
      <dgm:prSet/>
      <dgm:spPr/>
      <dgm:t>
        <a:bodyPr/>
        <a:lstStyle/>
        <a:p>
          <a:endParaRPr lang="en-US"/>
        </a:p>
      </dgm:t>
    </dgm:pt>
    <dgm:pt modelId="{C3C70F7D-FAFD-48A0-B78D-B4786ADA8DCF}" type="sibTrans" cxnId="{14FDAF07-2105-4B45-B52C-1A27D41F0365}">
      <dgm:prSet/>
      <dgm:spPr/>
      <dgm:t>
        <a:bodyPr/>
        <a:lstStyle/>
        <a:p>
          <a:endParaRPr lang="en-US"/>
        </a:p>
      </dgm:t>
    </dgm:pt>
    <dgm:pt modelId="{D0EB798D-E0D3-4C9C-AE5E-AE30E748D79E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Extremal Causes </a:t>
          </a:r>
          <a:endParaRPr lang="en-US" dirty="0">
            <a:solidFill>
              <a:schemeClr val="bg1"/>
            </a:solidFill>
          </a:endParaRPr>
        </a:p>
      </dgm:t>
    </dgm:pt>
    <dgm:pt modelId="{2CA20D05-5DAD-4498-8B2F-835C4F82A0E6}" type="parTrans" cxnId="{6F375F2D-8913-4ED9-9044-E59E738D460E}">
      <dgm:prSet/>
      <dgm:spPr/>
      <dgm:t>
        <a:bodyPr/>
        <a:lstStyle/>
        <a:p>
          <a:endParaRPr lang="en-US"/>
        </a:p>
      </dgm:t>
    </dgm:pt>
    <dgm:pt modelId="{FECCC2B7-BB46-456A-AB8B-BA7D2BE09A35}" type="sibTrans" cxnId="{6F375F2D-8913-4ED9-9044-E59E738D460E}">
      <dgm:prSet/>
      <dgm:spPr/>
      <dgm:t>
        <a:bodyPr/>
        <a:lstStyle/>
        <a:p>
          <a:endParaRPr lang="en-US"/>
        </a:p>
      </dgm:t>
    </dgm:pt>
    <dgm:pt modelId="{F24A6DF0-7B23-42FC-98DE-AB9165A93120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Lower footfall and empty retail units reduce the number of potential customers </a:t>
          </a:r>
          <a:endParaRPr lang="en-US" dirty="0">
            <a:solidFill>
              <a:schemeClr val="bg1"/>
            </a:solidFill>
          </a:endParaRPr>
        </a:p>
      </dgm:t>
    </dgm:pt>
    <dgm:pt modelId="{D356CF0B-B8D1-4A7E-9478-30912FFBF15E}" type="parTrans" cxnId="{84A9EBAB-A64B-4F50-B25D-9B2E4A21F8DD}">
      <dgm:prSet/>
      <dgm:spPr/>
      <dgm:t>
        <a:bodyPr/>
        <a:lstStyle/>
        <a:p>
          <a:endParaRPr lang="en-US"/>
        </a:p>
      </dgm:t>
    </dgm:pt>
    <dgm:pt modelId="{CFB9301B-B8FA-417B-9488-E4D13B220200}" type="sibTrans" cxnId="{84A9EBAB-A64B-4F50-B25D-9B2E4A21F8DD}">
      <dgm:prSet/>
      <dgm:spPr/>
      <dgm:t>
        <a:bodyPr/>
        <a:lstStyle/>
        <a:p>
          <a:endParaRPr lang="en-US"/>
        </a:p>
      </dgm:t>
    </dgm:pt>
    <dgm:pt modelId="{3E5A88A2-CBA0-4B6C-855E-8E3D11C64FB4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Job losses and hybrid working have reduced the regular customer base.</a:t>
          </a:r>
          <a:endParaRPr lang="en-US" dirty="0">
            <a:solidFill>
              <a:schemeClr val="bg1"/>
            </a:solidFill>
          </a:endParaRPr>
        </a:p>
      </dgm:t>
    </dgm:pt>
    <dgm:pt modelId="{3916BB85-D9E8-4FDE-959B-D8091D0CBE39}" type="parTrans" cxnId="{167B36DE-B93C-4DAC-A4EE-D35803D0143F}">
      <dgm:prSet/>
      <dgm:spPr/>
      <dgm:t>
        <a:bodyPr/>
        <a:lstStyle/>
        <a:p>
          <a:endParaRPr lang="en-US"/>
        </a:p>
      </dgm:t>
    </dgm:pt>
    <dgm:pt modelId="{CF104838-B081-4DFB-B065-E926EE188FC7}" type="sibTrans" cxnId="{167B36DE-B93C-4DAC-A4EE-D35803D0143F}">
      <dgm:prSet/>
      <dgm:spPr/>
      <dgm:t>
        <a:bodyPr/>
        <a:lstStyle/>
        <a:p>
          <a:endParaRPr lang="en-US"/>
        </a:p>
      </dgm:t>
    </dgm:pt>
    <dgm:pt modelId="{CFA7CCE3-9F44-4BA1-B0A6-516C34BBFFF3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These factors are largely outside Basil’s direct control </a:t>
          </a:r>
          <a:endParaRPr lang="en-US" dirty="0">
            <a:solidFill>
              <a:schemeClr val="bg1"/>
            </a:solidFill>
          </a:endParaRPr>
        </a:p>
      </dgm:t>
    </dgm:pt>
    <dgm:pt modelId="{B90A9F10-C039-4559-A011-5C68585EB870}" type="parTrans" cxnId="{5B6E5A2C-EDD6-4624-8561-24256A0149A6}">
      <dgm:prSet/>
      <dgm:spPr/>
      <dgm:t>
        <a:bodyPr/>
        <a:lstStyle/>
        <a:p>
          <a:endParaRPr lang="en-US"/>
        </a:p>
      </dgm:t>
    </dgm:pt>
    <dgm:pt modelId="{A36A2F3E-1AF2-40DE-9103-0DF27E2DB1EB}" type="sibTrans" cxnId="{5B6E5A2C-EDD6-4624-8561-24256A0149A6}">
      <dgm:prSet/>
      <dgm:spPr/>
      <dgm:t>
        <a:bodyPr/>
        <a:lstStyle/>
        <a:p>
          <a:endParaRPr lang="en-US"/>
        </a:p>
      </dgm:t>
    </dgm:pt>
    <dgm:pt modelId="{EA659B8F-4ECE-4B6D-BCCD-B86CA49A508F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Internal causes:</a:t>
          </a:r>
          <a:endParaRPr lang="en-US" dirty="0">
            <a:solidFill>
              <a:schemeClr val="bg1"/>
            </a:solidFill>
          </a:endParaRPr>
        </a:p>
      </dgm:t>
    </dgm:pt>
    <dgm:pt modelId="{70483342-4455-4AA0-B1F2-58302C708028}" type="parTrans" cxnId="{634F9D12-7D9A-459B-B680-DE805E2E6339}">
      <dgm:prSet/>
      <dgm:spPr/>
      <dgm:t>
        <a:bodyPr/>
        <a:lstStyle/>
        <a:p>
          <a:endParaRPr lang="en-US"/>
        </a:p>
      </dgm:t>
    </dgm:pt>
    <dgm:pt modelId="{11647BA1-6003-474E-B5F3-4BE75072A02C}" type="sibTrans" cxnId="{634F9D12-7D9A-459B-B680-DE805E2E6339}">
      <dgm:prSet/>
      <dgm:spPr/>
      <dgm:t>
        <a:bodyPr/>
        <a:lstStyle/>
        <a:p>
          <a:endParaRPr lang="en-US"/>
        </a:p>
      </dgm:t>
    </dgm:pt>
    <dgm:pt modelId="{51B065B5-A7DC-4A75-8B54-066607DE4ADF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Phone-based ordering limits the bakery’s ability to accept pre-orders.</a:t>
          </a:r>
          <a:endParaRPr lang="en-US" dirty="0">
            <a:solidFill>
              <a:schemeClr val="bg1"/>
            </a:solidFill>
          </a:endParaRPr>
        </a:p>
      </dgm:t>
    </dgm:pt>
    <dgm:pt modelId="{ADEC53E9-9E7C-4F93-B9FD-3CD5960494D6}" type="parTrans" cxnId="{162D4290-A69D-4554-A9C4-ABC70B0AF30C}">
      <dgm:prSet/>
      <dgm:spPr/>
      <dgm:t>
        <a:bodyPr/>
        <a:lstStyle/>
        <a:p>
          <a:endParaRPr lang="en-US"/>
        </a:p>
      </dgm:t>
    </dgm:pt>
    <dgm:pt modelId="{468A61C6-7BCC-4FE9-88C5-BBFD0AE08815}" type="sibTrans" cxnId="{162D4290-A69D-4554-A9C4-ABC70B0AF30C}">
      <dgm:prSet/>
      <dgm:spPr/>
      <dgm:t>
        <a:bodyPr/>
        <a:lstStyle/>
        <a:p>
          <a:endParaRPr lang="en-US"/>
        </a:p>
      </dgm:t>
    </dgm:pt>
    <dgm:pt modelId="{810B4670-F673-4180-8E10-EB2AB14C71F8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The absence of delivery reduces access to customers working from home</a:t>
          </a:r>
          <a:endParaRPr lang="en-US" dirty="0">
            <a:solidFill>
              <a:schemeClr val="bg1"/>
            </a:solidFill>
          </a:endParaRPr>
        </a:p>
      </dgm:t>
    </dgm:pt>
    <dgm:pt modelId="{A5592CCB-7796-4452-B115-819D2CF0E64D}" type="parTrans" cxnId="{F15B11F6-311E-4458-A1E7-3BF433384C6A}">
      <dgm:prSet/>
      <dgm:spPr/>
      <dgm:t>
        <a:bodyPr/>
        <a:lstStyle/>
        <a:p>
          <a:endParaRPr lang="en-US"/>
        </a:p>
      </dgm:t>
    </dgm:pt>
    <dgm:pt modelId="{CB673159-CAE7-456E-97BB-A3BE2F645570}" type="sibTrans" cxnId="{F15B11F6-311E-4458-A1E7-3BF433384C6A}">
      <dgm:prSet/>
      <dgm:spPr/>
      <dgm:t>
        <a:bodyPr/>
        <a:lstStyle/>
        <a:p>
          <a:endParaRPr lang="en-US"/>
        </a:p>
      </dgm:t>
    </dgm:pt>
    <dgm:pt modelId="{DDE7BE09-688E-47CE-92D5-BDA43596E5ED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Limited digital ordering may reduce convivence compared with competitors </a:t>
          </a:r>
          <a:endParaRPr lang="en-US" dirty="0">
            <a:solidFill>
              <a:schemeClr val="bg1"/>
            </a:solidFill>
          </a:endParaRPr>
        </a:p>
      </dgm:t>
    </dgm:pt>
    <dgm:pt modelId="{8A63DE91-3CEC-4AF8-B54E-0395E0E807CA}" type="parTrans" cxnId="{EC431B98-BC39-4D38-8625-CEFFAC084233}">
      <dgm:prSet/>
      <dgm:spPr/>
      <dgm:t>
        <a:bodyPr/>
        <a:lstStyle/>
        <a:p>
          <a:endParaRPr lang="en-US"/>
        </a:p>
      </dgm:t>
    </dgm:pt>
    <dgm:pt modelId="{A2F6C3EA-C5FE-40FF-B0FF-F2C35BD8742A}" type="sibTrans" cxnId="{EC431B98-BC39-4D38-8625-CEFFAC084233}">
      <dgm:prSet/>
      <dgm:spPr/>
      <dgm:t>
        <a:bodyPr/>
        <a:lstStyle/>
        <a:p>
          <a:endParaRPr lang="en-US"/>
        </a:p>
      </dgm:t>
    </dgm:pt>
    <dgm:pt modelId="{82ABA022-C419-45A7-AB05-E1F36802B29D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Financial &amp; supply pressure </a:t>
          </a:r>
          <a:endParaRPr lang="en-US" dirty="0">
            <a:solidFill>
              <a:schemeClr val="bg1"/>
            </a:solidFill>
          </a:endParaRPr>
        </a:p>
      </dgm:t>
    </dgm:pt>
    <dgm:pt modelId="{B9B0971C-B8DC-4C06-8656-3C9B3AC0B0E6}" type="parTrans" cxnId="{1BD89BF6-26DC-4E8A-B69F-060BDA89997B}">
      <dgm:prSet/>
      <dgm:spPr/>
      <dgm:t>
        <a:bodyPr/>
        <a:lstStyle/>
        <a:p>
          <a:endParaRPr lang="en-US"/>
        </a:p>
      </dgm:t>
    </dgm:pt>
    <dgm:pt modelId="{3F18F11B-8DC0-4227-A01F-53DF56646825}" type="sibTrans" cxnId="{1BD89BF6-26DC-4E8A-B69F-060BDA89997B}">
      <dgm:prSet/>
      <dgm:spPr/>
      <dgm:t>
        <a:bodyPr/>
        <a:lstStyle/>
        <a:p>
          <a:endParaRPr lang="en-US"/>
        </a:p>
      </dgm:t>
    </dgm:pt>
    <dgm:pt modelId="{B9A4A7CB-B558-4788-851E-708C49776867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Rising utilities, rent, business rates and insurance increase operating cost.</a:t>
          </a:r>
          <a:endParaRPr lang="en-US" dirty="0">
            <a:solidFill>
              <a:schemeClr val="bg1"/>
            </a:solidFill>
          </a:endParaRPr>
        </a:p>
      </dgm:t>
    </dgm:pt>
    <dgm:pt modelId="{04EE868C-0BE5-46FA-9AB0-8637E6484F40}" type="parTrans" cxnId="{02E92C1A-34E4-476E-A048-FD9EA45F71C6}">
      <dgm:prSet/>
      <dgm:spPr/>
      <dgm:t>
        <a:bodyPr/>
        <a:lstStyle/>
        <a:p>
          <a:endParaRPr lang="en-US"/>
        </a:p>
      </dgm:t>
    </dgm:pt>
    <dgm:pt modelId="{A52AE27A-9022-425F-AE25-5B25B91D5E93}" type="sibTrans" cxnId="{02E92C1A-34E4-476E-A048-FD9EA45F71C6}">
      <dgm:prSet/>
      <dgm:spPr/>
      <dgm:t>
        <a:bodyPr/>
        <a:lstStyle/>
        <a:p>
          <a:endParaRPr lang="en-US"/>
        </a:p>
      </dgm:t>
    </dgm:pt>
    <dgm:pt modelId="{39B5438D-6E78-492A-A3C0-FFB6C1268BB5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Organic sourcing creates greater exposure to crop failure and unpredictable ingredient prices, </a:t>
          </a:r>
          <a:endParaRPr lang="en-US" dirty="0">
            <a:solidFill>
              <a:schemeClr val="bg1"/>
            </a:solidFill>
          </a:endParaRPr>
        </a:p>
      </dgm:t>
    </dgm:pt>
    <dgm:pt modelId="{3513B3EE-07B2-42C9-9D4F-C7B9EEA016C6}" type="parTrans" cxnId="{C45D8D27-1904-4B3B-A302-4BCED7EC87E1}">
      <dgm:prSet/>
      <dgm:spPr/>
      <dgm:t>
        <a:bodyPr/>
        <a:lstStyle/>
        <a:p>
          <a:endParaRPr lang="en-US"/>
        </a:p>
      </dgm:t>
    </dgm:pt>
    <dgm:pt modelId="{AFE3645B-2517-420C-A706-5BAF9D335AAB}" type="sibTrans" cxnId="{C45D8D27-1904-4B3B-A302-4BCED7EC87E1}">
      <dgm:prSet/>
      <dgm:spPr/>
      <dgm:t>
        <a:bodyPr/>
        <a:lstStyle/>
        <a:p>
          <a:endParaRPr lang="en-US"/>
        </a:p>
      </dgm:t>
    </dgm:pt>
    <dgm:pt modelId="{77F5CAC1-5F13-4704-882B-DD9F6E2B3AA6}" type="pres">
      <dgm:prSet presAssocID="{1643CD46-C1AF-4C8D-804E-8327B26E1643}" presName="diagram" presStyleCnt="0">
        <dgm:presLayoutVars>
          <dgm:dir/>
          <dgm:resizeHandles val="exact"/>
        </dgm:presLayoutVars>
      </dgm:prSet>
      <dgm:spPr/>
    </dgm:pt>
    <dgm:pt modelId="{DCC40AFD-DA81-4D38-A22A-33234ABFBF5F}" type="pres">
      <dgm:prSet presAssocID="{E3ED8B84-4FA5-4FCC-AA57-ADE2CFF12BB2}" presName="node" presStyleLbl="node1" presStyleIdx="0" presStyleCnt="12">
        <dgm:presLayoutVars>
          <dgm:bulletEnabled val="1"/>
        </dgm:presLayoutVars>
      </dgm:prSet>
      <dgm:spPr/>
    </dgm:pt>
    <dgm:pt modelId="{DA9CE029-4D78-4A01-84BE-CC5A0681A008}" type="pres">
      <dgm:prSet presAssocID="{C3C70F7D-FAFD-48A0-B78D-B4786ADA8DCF}" presName="sibTrans" presStyleCnt="0"/>
      <dgm:spPr/>
    </dgm:pt>
    <dgm:pt modelId="{7FB07C22-397C-4EA4-BD33-7098B80E03C6}" type="pres">
      <dgm:prSet presAssocID="{D0EB798D-E0D3-4C9C-AE5E-AE30E748D79E}" presName="node" presStyleLbl="node1" presStyleIdx="1" presStyleCnt="12">
        <dgm:presLayoutVars>
          <dgm:bulletEnabled val="1"/>
        </dgm:presLayoutVars>
      </dgm:prSet>
      <dgm:spPr/>
    </dgm:pt>
    <dgm:pt modelId="{C0F11971-F5C8-4F4A-AEB6-43408D2B9EFD}" type="pres">
      <dgm:prSet presAssocID="{FECCC2B7-BB46-456A-AB8B-BA7D2BE09A35}" presName="sibTrans" presStyleCnt="0"/>
      <dgm:spPr/>
    </dgm:pt>
    <dgm:pt modelId="{60627E3D-1B3E-42CD-8A63-3B919690CA6E}" type="pres">
      <dgm:prSet presAssocID="{F24A6DF0-7B23-42FC-98DE-AB9165A93120}" presName="node" presStyleLbl="node1" presStyleIdx="2" presStyleCnt="12">
        <dgm:presLayoutVars>
          <dgm:bulletEnabled val="1"/>
        </dgm:presLayoutVars>
      </dgm:prSet>
      <dgm:spPr/>
    </dgm:pt>
    <dgm:pt modelId="{58715695-E05B-4854-BFE7-F04D036442C2}" type="pres">
      <dgm:prSet presAssocID="{CFB9301B-B8FA-417B-9488-E4D13B220200}" presName="sibTrans" presStyleCnt="0"/>
      <dgm:spPr/>
    </dgm:pt>
    <dgm:pt modelId="{8FFBA113-1E75-40E9-B5C1-FB8AEAD35501}" type="pres">
      <dgm:prSet presAssocID="{3E5A88A2-CBA0-4B6C-855E-8E3D11C64FB4}" presName="node" presStyleLbl="node1" presStyleIdx="3" presStyleCnt="12">
        <dgm:presLayoutVars>
          <dgm:bulletEnabled val="1"/>
        </dgm:presLayoutVars>
      </dgm:prSet>
      <dgm:spPr/>
    </dgm:pt>
    <dgm:pt modelId="{FB04883F-8D87-4E97-AB35-3E998DE996D5}" type="pres">
      <dgm:prSet presAssocID="{CF104838-B081-4DFB-B065-E926EE188FC7}" presName="sibTrans" presStyleCnt="0"/>
      <dgm:spPr/>
    </dgm:pt>
    <dgm:pt modelId="{D0BC631C-A89C-4143-8684-057745C933DC}" type="pres">
      <dgm:prSet presAssocID="{CFA7CCE3-9F44-4BA1-B0A6-516C34BBFFF3}" presName="node" presStyleLbl="node1" presStyleIdx="4" presStyleCnt="12">
        <dgm:presLayoutVars>
          <dgm:bulletEnabled val="1"/>
        </dgm:presLayoutVars>
      </dgm:prSet>
      <dgm:spPr/>
    </dgm:pt>
    <dgm:pt modelId="{E06A9089-724D-44AC-B355-4F5D89EA5A73}" type="pres">
      <dgm:prSet presAssocID="{A36A2F3E-1AF2-40DE-9103-0DF27E2DB1EB}" presName="sibTrans" presStyleCnt="0"/>
      <dgm:spPr/>
    </dgm:pt>
    <dgm:pt modelId="{640CEA55-CCDB-475D-BC50-C48CD81EEC2C}" type="pres">
      <dgm:prSet presAssocID="{EA659B8F-4ECE-4B6D-BCCD-B86CA49A508F}" presName="node" presStyleLbl="node1" presStyleIdx="5" presStyleCnt="12">
        <dgm:presLayoutVars>
          <dgm:bulletEnabled val="1"/>
        </dgm:presLayoutVars>
      </dgm:prSet>
      <dgm:spPr/>
    </dgm:pt>
    <dgm:pt modelId="{65B58985-CDF5-4743-A0AD-C82B5DE25D62}" type="pres">
      <dgm:prSet presAssocID="{11647BA1-6003-474E-B5F3-4BE75072A02C}" presName="sibTrans" presStyleCnt="0"/>
      <dgm:spPr/>
    </dgm:pt>
    <dgm:pt modelId="{DF48F7FE-7117-4249-B5FA-5C610D1374AC}" type="pres">
      <dgm:prSet presAssocID="{51B065B5-A7DC-4A75-8B54-066607DE4ADF}" presName="node" presStyleLbl="node1" presStyleIdx="6" presStyleCnt="12">
        <dgm:presLayoutVars>
          <dgm:bulletEnabled val="1"/>
        </dgm:presLayoutVars>
      </dgm:prSet>
      <dgm:spPr/>
    </dgm:pt>
    <dgm:pt modelId="{D5601850-B7C8-4CA4-93AB-FE6D449C6AB0}" type="pres">
      <dgm:prSet presAssocID="{468A61C6-7BCC-4FE9-88C5-BBFD0AE08815}" presName="sibTrans" presStyleCnt="0"/>
      <dgm:spPr/>
    </dgm:pt>
    <dgm:pt modelId="{63984104-3CB1-44E5-90B2-FB6C22AB77C2}" type="pres">
      <dgm:prSet presAssocID="{810B4670-F673-4180-8E10-EB2AB14C71F8}" presName="node" presStyleLbl="node1" presStyleIdx="7" presStyleCnt="12">
        <dgm:presLayoutVars>
          <dgm:bulletEnabled val="1"/>
        </dgm:presLayoutVars>
      </dgm:prSet>
      <dgm:spPr/>
    </dgm:pt>
    <dgm:pt modelId="{DCF8CCA6-02F6-4F16-AEC3-6B1022351038}" type="pres">
      <dgm:prSet presAssocID="{CB673159-CAE7-456E-97BB-A3BE2F645570}" presName="sibTrans" presStyleCnt="0"/>
      <dgm:spPr/>
    </dgm:pt>
    <dgm:pt modelId="{0868FB06-D02E-481B-BF8D-7113C66E83ED}" type="pres">
      <dgm:prSet presAssocID="{DDE7BE09-688E-47CE-92D5-BDA43596E5ED}" presName="node" presStyleLbl="node1" presStyleIdx="8" presStyleCnt="12">
        <dgm:presLayoutVars>
          <dgm:bulletEnabled val="1"/>
        </dgm:presLayoutVars>
      </dgm:prSet>
      <dgm:spPr/>
    </dgm:pt>
    <dgm:pt modelId="{456EB5F8-0DAD-4430-B4BB-4B7B7B3D35C9}" type="pres">
      <dgm:prSet presAssocID="{A2F6C3EA-C5FE-40FF-B0FF-F2C35BD8742A}" presName="sibTrans" presStyleCnt="0"/>
      <dgm:spPr/>
    </dgm:pt>
    <dgm:pt modelId="{5235BDA0-EC04-4382-A662-F5977FF2AF45}" type="pres">
      <dgm:prSet presAssocID="{82ABA022-C419-45A7-AB05-E1F36802B29D}" presName="node" presStyleLbl="node1" presStyleIdx="9" presStyleCnt="12">
        <dgm:presLayoutVars>
          <dgm:bulletEnabled val="1"/>
        </dgm:presLayoutVars>
      </dgm:prSet>
      <dgm:spPr/>
    </dgm:pt>
    <dgm:pt modelId="{FC406196-0E41-4923-964C-02387C415065}" type="pres">
      <dgm:prSet presAssocID="{3F18F11B-8DC0-4227-A01F-53DF56646825}" presName="sibTrans" presStyleCnt="0"/>
      <dgm:spPr/>
    </dgm:pt>
    <dgm:pt modelId="{88F9CB58-DDC9-47FC-9EB5-B0DDD7CC9907}" type="pres">
      <dgm:prSet presAssocID="{B9A4A7CB-B558-4788-851E-708C49776867}" presName="node" presStyleLbl="node1" presStyleIdx="10" presStyleCnt="12">
        <dgm:presLayoutVars>
          <dgm:bulletEnabled val="1"/>
        </dgm:presLayoutVars>
      </dgm:prSet>
      <dgm:spPr/>
    </dgm:pt>
    <dgm:pt modelId="{7C119892-E6F2-4837-AAE5-AD01D8EAB273}" type="pres">
      <dgm:prSet presAssocID="{A52AE27A-9022-425F-AE25-5B25B91D5E93}" presName="sibTrans" presStyleCnt="0"/>
      <dgm:spPr/>
    </dgm:pt>
    <dgm:pt modelId="{2B1DDE3D-CFE0-407D-ACB3-244A4768BF3C}" type="pres">
      <dgm:prSet presAssocID="{39B5438D-6E78-492A-A3C0-FFB6C1268BB5}" presName="node" presStyleLbl="node1" presStyleIdx="11" presStyleCnt="12">
        <dgm:presLayoutVars>
          <dgm:bulletEnabled val="1"/>
        </dgm:presLayoutVars>
      </dgm:prSet>
      <dgm:spPr/>
    </dgm:pt>
  </dgm:ptLst>
  <dgm:cxnLst>
    <dgm:cxn modelId="{14FDAF07-2105-4B45-B52C-1A27D41F0365}" srcId="{1643CD46-C1AF-4C8D-804E-8327B26E1643}" destId="{E3ED8B84-4FA5-4FCC-AA57-ADE2CFF12BB2}" srcOrd="0" destOrd="0" parTransId="{926F9B3B-7FEF-47E6-96C8-A07B2D292F06}" sibTransId="{C3C70F7D-FAFD-48A0-B78D-B4786ADA8DCF}"/>
    <dgm:cxn modelId="{634F9D12-7D9A-459B-B680-DE805E2E6339}" srcId="{1643CD46-C1AF-4C8D-804E-8327B26E1643}" destId="{EA659B8F-4ECE-4B6D-BCCD-B86CA49A508F}" srcOrd="5" destOrd="0" parTransId="{70483342-4455-4AA0-B1F2-58302C708028}" sibTransId="{11647BA1-6003-474E-B5F3-4BE75072A02C}"/>
    <dgm:cxn modelId="{02E92C1A-34E4-476E-A048-FD9EA45F71C6}" srcId="{1643CD46-C1AF-4C8D-804E-8327B26E1643}" destId="{B9A4A7CB-B558-4788-851E-708C49776867}" srcOrd="10" destOrd="0" parTransId="{04EE868C-0BE5-46FA-9AB0-8637E6484F40}" sibTransId="{A52AE27A-9022-425F-AE25-5B25B91D5E93}"/>
    <dgm:cxn modelId="{7819E123-DDCE-42BD-8558-7C7DC11F5005}" type="presOf" srcId="{D0EB798D-E0D3-4C9C-AE5E-AE30E748D79E}" destId="{7FB07C22-397C-4EA4-BD33-7098B80E03C6}" srcOrd="0" destOrd="0" presId="urn:microsoft.com/office/officeart/2005/8/layout/default"/>
    <dgm:cxn modelId="{C45D8D27-1904-4B3B-A302-4BCED7EC87E1}" srcId="{1643CD46-C1AF-4C8D-804E-8327B26E1643}" destId="{39B5438D-6E78-492A-A3C0-FFB6C1268BB5}" srcOrd="11" destOrd="0" parTransId="{3513B3EE-07B2-42C9-9D4F-C7B9EEA016C6}" sibTransId="{AFE3645B-2517-420C-A706-5BAF9D335AAB}"/>
    <dgm:cxn modelId="{5B6E5A2C-EDD6-4624-8561-24256A0149A6}" srcId="{1643CD46-C1AF-4C8D-804E-8327B26E1643}" destId="{CFA7CCE3-9F44-4BA1-B0A6-516C34BBFFF3}" srcOrd="4" destOrd="0" parTransId="{B90A9F10-C039-4559-A011-5C68585EB870}" sibTransId="{A36A2F3E-1AF2-40DE-9103-0DF27E2DB1EB}"/>
    <dgm:cxn modelId="{6F375F2D-8913-4ED9-9044-E59E738D460E}" srcId="{1643CD46-C1AF-4C8D-804E-8327B26E1643}" destId="{D0EB798D-E0D3-4C9C-AE5E-AE30E748D79E}" srcOrd="1" destOrd="0" parTransId="{2CA20D05-5DAD-4498-8B2F-835C4F82A0E6}" sibTransId="{FECCC2B7-BB46-456A-AB8B-BA7D2BE09A35}"/>
    <dgm:cxn modelId="{CB9D5536-809C-4E41-B1F6-1F0EADF95C63}" type="presOf" srcId="{DDE7BE09-688E-47CE-92D5-BDA43596E5ED}" destId="{0868FB06-D02E-481B-BF8D-7113C66E83ED}" srcOrd="0" destOrd="0" presId="urn:microsoft.com/office/officeart/2005/8/layout/default"/>
    <dgm:cxn modelId="{126D1C37-0F89-4E30-ABA5-5BFCE5917995}" type="presOf" srcId="{810B4670-F673-4180-8E10-EB2AB14C71F8}" destId="{63984104-3CB1-44E5-90B2-FB6C22AB77C2}" srcOrd="0" destOrd="0" presId="urn:microsoft.com/office/officeart/2005/8/layout/default"/>
    <dgm:cxn modelId="{971E1464-F1E1-4EF2-B28F-74698B808E0F}" type="presOf" srcId="{F24A6DF0-7B23-42FC-98DE-AB9165A93120}" destId="{60627E3D-1B3E-42CD-8A63-3B919690CA6E}" srcOrd="0" destOrd="0" presId="urn:microsoft.com/office/officeart/2005/8/layout/default"/>
    <dgm:cxn modelId="{F6DFD346-AF83-4A47-917D-E88BEDDA269E}" type="presOf" srcId="{EA659B8F-4ECE-4B6D-BCCD-B86CA49A508F}" destId="{640CEA55-CCDB-475D-BC50-C48CD81EEC2C}" srcOrd="0" destOrd="0" presId="urn:microsoft.com/office/officeart/2005/8/layout/default"/>
    <dgm:cxn modelId="{C4BD314B-E434-49D9-9591-260D2FDA35D1}" type="presOf" srcId="{E3ED8B84-4FA5-4FCC-AA57-ADE2CFF12BB2}" destId="{DCC40AFD-DA81-4D38-A22A-33234ABFBF5F}" srcOrd="0" destOrd="0" presId="urn:microsoft.com/office/officeart/2005/8/layout/default"/>
    <dgm:cxn modelId="{746F8C59-888B-4E4B-9BAB-9711F9D7DC28}" type="presOf" srcId="{CFA7CCE3-9F44-4BA1-B0A6-516C34BBFFF3}" destId="{D0BC631C-A89C-4143-8684-057745C933DC}" srcOrd="0" destOrd="0" presId="urn:microsoft.com/office/officeart/2005/8/layout/default"/>
    <dgm:cxn modelId="{162D4290-A69D-4554-A9C4-ABC70B0AF30C}" srcId="{1643CD46-C1AF-4C8D-804E-8327B26E1643}" destId="{51B065B5-A7DC-4A75-8B54-066607DE4ADF}" srcOrd="6" destOrd="0" parTransId="{ADEC53E9-9E7C-4F93-B9FD-3CD5960494D6}" sibTransId="{468A61C6-7BCC-4FE9-88C5-BBFD0AE08815}"/>
    <dgm:cxn modelId="{99B2D793-01CD-4CCC-A656-F964FB58461B}" type="presOf" srcId="{51B065B5-A7DC-4A75-8B54-066607DE4ADF}" destId="{DF48F7FE-7117-4249-B5FA-5C610D1374AC}" srcOrd="0" destOrd="0" presId="urn:microsoft.com/office/officeart/2005/8/layout/default"/>
    <dgm:cxn modelId="{EC431B98-BC39-4D38-8625-CEFFAC084233}" srcId="{1643CD46-C1AF-4C8D-804E-8327B26E1643}" destId="{DDE7BE09-688E-47CE-92D5-BDA43596E5ED}" srcOrd="8" destOrd="0" parTransId="{8A63DE91-3CEC-4AF8-B54E-0395E0E807CA}" sibTransId="{A2F6C3EA-C5FE-40FF-B0FF-F2C35BD8742A}"/>
    <dgm:cxn modelId="{C4C1959F-A298-4214-94F3-3131C0FF81A7}" type="presOf" srcId="{39B5438D-6E78-492A-A3C0-FFB6C1268BB5}" destId="{2B1DDE3D-CFE0-407D-ACB3-244A4768BF3C}" srcOrd="0" destOrd="0" presId="urn:microsoft.com/office/officeart/2005/8/layout/default"/>
    <dgm:cxn modelId="{91EB2BA0-873F-4646-B07F-359271761E34}" type="presOf" srcId="{3E5A88A2-CBA0-4B6C-855E-8E3D11C64FB4}" destId="{8FFBA113-1E75-40E9-B5C1-FB8AEAD35501}" srcOrd="0" destOrd="0" presId="urn:microsoft.com/office/officeart/2005/8/layout/default"/>
    <dgm:cxn modelId="{FC37A6A2-4F54-4BA5-868B-876959FD52C4}" type="presOf" srcId="{82ABA022-C419-45A7-AB05-E1F36802B29D}" destId="{5235BDA0-EC04-4382-A662-F5977FF2AF45}" srcOrd="0" destOrd="0" presId="urn:microsoft.com/office/officeart/2005/8/layout/default"/>
    <dgm:cxn modelId="{84A9EBAB-A64B-4F50-B25D-9B2E4A21F8DD}" srcId="{1643CD46-C1AF-4C8D-804E-8327B26E1643}" destId="{F24A6DF0-7B23-42FC-98DE-AB9165A93120}" srcOrd="2" destOrd="0" parTransId="{D356CF0B-B8D1-4A7E-9478-30912FFBF15E}" sibTransId="{CFB9301B-B8FA-417B-9488-E4D13B220200}"/>
    <dgm:cxn modelId="{78827CDC-4F2A-4623-B599-1183C7160CE0}" type="presOf" srcId="{B9A4A7CB-B558-4788-851E-708C49776867}" destId="{88F9CB58-DDC9-47FC-9EB5-B0DDD7CC9907}" srcOrd="0" destOrd="0" presId="urn:microsoft.com/office/officeart/2005/8/layout/default"/>
    <dgm:cxn modelId="{167B36DE-B93C-4DAC-A4EE-D35803D0143F}" srcId="{1643CD46-C1AF-4C8D-804E-8327B26E1643}" destId="{3E5A88A2-CBA0-4B6C-855E-8E3D11C64FB4}" srcOrd="3" destOrd="0" parTransId="{3916BB85-D9E8-4FDE-959B-D8091D0CBE39}" sibTransId="{CF104838-B081-4DFB-B065-E926EE188FC7}"/>
    <dgm:cxn modelId="{F15B11F6-311E-4458-A1E7-3BF433384C6A}" srcId="{1643CD46-C1AF-4C8D-804E-8327B26E1643}" destId="{810B4670-F673-4180-8E10-EB2AB14C71F8}" srcOrd="7" destOrd="0" parTransId="{A5592CCB-7796-4452-B115-819D2CF0E64D}" sibTransId="{CB673159-CAE7-456E-97BB-A3BE2F645570}"/>
    <dgm:cxn modelId="{1BD89BF6-26DC-4E8A-B69F-060BDA89997B}" srcId="{1643CD46-C1AF-4C8D-804E-8327B26E1643}" destId="{82ABA022-C419-45A7-AB05-E1F36802B29D}" srcOrd="9" destOrd="0" parTransId="{B9B0971C-B8DC-4C06-8656-3C9B3AC0B0E6}" sibTransId="{3F18F11B-8DC0-4227-A01F-53DF56646825}"/>
    <dgm:cxn modelId="{145236FD-BBCE-439D-BD62-F7288790A877}" type="presOf" srcId="{1643CD46-C1AF-4C8D-804E-8327B26E1643}" destId="{77F5CAC1-5F13-4704-882B-DD9F6E2B3AA6}" srcOrd="0" destOrd="0" presId="urn:microsoft.com/office/officeart/2005/8/layout/default"/>
    <dgm:cxn modelId="{F5FD52A6-68B0-410D-BB0A-43BC162DF8B5}" type="presParOf" srcId="{77F5CAC1-5F13-4704-882B-DD9F6E2B3AA6}" destId="{DCC40AFD-DA81-4D38-A22A-33234ABFBF5F}" srcOrd="0" destOrd="0" presId="urn:microsoft.com/office/officeart/2005/8/layout/default"/>
    <dgm:cxn modelId="{CFCAEC56-2B2C-4554-9C3D-A3C653C91B44}" type="presParOf" srcId="{77F5CAC1-5F13-4704-882B-DD9F6E2B3AA6}" destId="{DA9CE029-4D78-4A01-84BE-CC5A0681A008}" srcOrd="1" destOrd="0" presId="urn:microsoft.com/office/officeart/2005/8/layout/default"/>
    <dgm:cxn modelId="{ADA4F89F-6822-46D4-B5D2-3E6B0ACA8278}" type="presParOf" srcId="{77F5CAC1-5F13-4704-882B-DD9F6E2B3AA6}" destId="{7FB07C22-397C-4EA4-BD33-7098B80E03C6}" srcOrd="2" destOrd="0" presId="urn:microsoft.com/office/officeart/2005/8/layout/default"/>
    <dgm:cxn modelId="{8CD4875A-9088-4775-96CA-C94BFAFF064F}" type="presParOf" srcId="{77F5CAC1-5F13-4704-882B-DD9F6E2B3AA6}" destId="{C0F11971-F5C8-4F4A-AEB6-43408D2B9EFD}" srcOrd="3" destOrd="0" presId="urn:microsoft.com/office/officeart/2005/8/layout/default"/>
    <dgm:cxn modelId="{E3C7D487-B3AA-46B8-8412-5EDE9A37B42A}" type="presParOf" srcId="{77F5CAC1-5F13-4704-882B-DD9F6E2B3AA6}" destId="{60627E3D-1B3E-42CD-8A63-3B919690CA6E}" srcOrd="4" destOrd="0" presId="urn:microsoft.com/office/officeart/2005/8/layout/default"/>
    <dgm:cxn modelId="{FBBE94FB-CDAA-4FE1-9E9F-87BD51175A7F}" type="presParOf" srcId="{77F5CAC1-5F13-4704-882B-DD9F6E2B3AA6}" destId="{58715695-E05B-4854-BFE7-F04D036442C2}" srcOrd="5" destOrd="0" presId="urn:microsoft.com/office/officeart/2005/8/layout/default"/>
    <dgm:cxn modelId="{34F7E5B1-C7AD-4440-9C33-950A9C167878}" type="presParOf" srcId="{77F5CAC1-5F13-4704-882B-DD9F6E2B3AA6}" destId="{8FFBA113-1E75-40E9-B5C1-FB8AEAD35501}" srcOrd="6" destOrd="0" presId="urn:microsoft.com/office/officeart/2005/8/layout/default"/>
    <dgm:cxn modelId="{FFD77550-FCA7-4D0C-85AB-2C6D38740C58}" type="presParOf" srcId="{77F5CAC1-5F13-4704-882B-DD9F6E2B3AA6}" destId="{FB04883F-8D87-4E97-AB35-3E998DE996D5}" srcOrd="7" destOrd="0" presId="urn:microsoft.com/office/officeart/2005/8/layout/default"/>
    <dgm:cxn modelId="{71857554-1F6B-4AB9-8429-C7D16B0F25CD}" type="presParOf" srcId="{77F5CAC1-5F13-4704-882B-DD9F6E2B3AA6}" destId="{D0BC631C-A89C-4143-8684-057745C933DC}" srcOrd="8" destOrd="0" presId="urn:microsoft.com/office/officeart/2005/8/layout/default"/>
    <dgm:cxn modelId="{189E0A83-FBA0-4B5E-BC30-CD1E5DCACC49}" type="presParOf" srcId="{77F5CAC1-5F13-4704-882B-DD9F6E2B3AA6}" destId="{E06A9089-724D-44AC-B355-4F5D89EA5A73}" srcOrd="9" destOrd="0" presId="urn:microsoft.com/office/officeart/2005/8/layout/default"/>
    <dgm:cxn modelId="{C8411864-9B5C-471D-ACA1-8227C012DC61}" type="presParOf" srcId="{77F5CAC1-5F13-4704-882B-DD9F6E2B3AA6}" destId="{640CEA55-CCDB-475D-BC50-C48CD81EEC2C}" srcOrd="10" destOrd="0" presId="urn:microsoft.com/office/officeart/2005/8/layout/default"/>
    <dgm:cxn modelId="{97D89CEF-0CEA-4290-BB9C-4565F326A743}" type="presParOf" srcId="{77F5CAC1-5F13-4704-882B-DD9F6E2B3AA6}" destId="{65B58985-CDF5-4743-A0AD-C82B5DE25D62}" srcOrd="11" destOrd="0" presId="urn:microsoft.com/office/officeart/2005/8/layout/default"/>
    <dgm:cxn modelId="{C0EEDDF7-48C2-4855-8148-6D74AE948901}" type="presParOf" srcId="{77F5CAC1-5F13-4704-882B-DD9F6E2B3AA6}" destId="{DF48F7FE-7117-4249-B5FA-5C610D1374AC}" srcOrd="12" destOrd="0" presId="urn:microsoft.com/office/officeart/2005/8/layout/default"/>
    <dgm:cxn modelId="{2A7D24E1-2835-4450-90E3-52EABD3A7C82}" type="presParOf" srcId="{77F5CAC1-5F13-4704-882B-DD9F6E2B3AA6}" destId="{D5601850-B7C8-4CA4-93AB-FE6D449C6AB0}" srcOrd="13" destOrd="0" presId="urn:microsoft.com/office/officeart/2005/8/layout/default"/>
    <dgm:cxn modelId="{E38F3AB6-C7B6-44BC-8D7D-40E41551B4F7}" type="presParOf" srcId="{77F5CAC1-5F13-4704-882B-DD9F6E2B3AA6}" destId="{63984104-3CB1-44E5-90B2-FB6C22AB77C2}" srcOrd="14" destOrd="0" presId="urn:microsoft.com/office/officeart/2005/8/layout/default"/>
    <dgm:cxn modelId="{4F8E5B0E-67C0-4A8C-B69B-DF51C5B002CD}" type="presParOf" srcId="{77F5CAC1-5F13-4704-882B-DD9F6E2B3AA6}" destId="{DCF8CCA6-02F6-4F16-AEC3-6B1022351038}" srcOrd="15" destOrd="0" presId="urn:microsoft.com/office/officeart/2005/8/layout/default"/>
    <dgm:cxn modelId="{437EDF62-D74D-44C0-91EF-D9FDA747FD90}" type="presParOf" srcId="{77F5CAC1-5F13-4704-882B-DD9F6E2B3AA6}" destId="{0868FB06-D02E-481B-BF8D-7113C66E83ED}" srcOrd="16" destOrd="0" presId="urn:microsoft.com/office/officeart/2005/8/layout/default"/>
    <dgm:cxn modelId="{CF06BC77-7FCC-487A-9A58-0B3827326B8A}" type="presParOf" srcId="{77F5CAC1-5F13-4704-882B-DD9F6E2B3AA6}" destId="{456EB5F8-0DAD-4430-B4BB-4B7B7B3D35C9}" srcOrd="17" destOrd="0" presId="urn:microsoft.com/office/officeart/2005/8/layout/default"/>
    <dgm:cxn modelId="{9D2D15F6-A999-4DA9-A959-3DBA71230E1C}" type="presParOf" srcId="{77F5CAC1-5F13-4704-882B-DD9F6E2B3AA6}" destId="{5235BDA0-EC04-4382-A662-F5977FF2AF45}" srcOrd="18" destOrd="0" presId="urn:microsoft.com/office/officeart/2005/8/layout/default"/>
    <dgm:cxn modelId="{C5B41308-5F43-4D86-ACC2-A28C667B39EA}" type="presParOf" srcId="{77F5CAC1-5F13-4704-882B-DD9F6E2B3AA6}" destId="{FC406196-0E41-4923-964C-02387C415065}" srcOrd="19" destOrd="0" presId="urn:microsoft.com/office/officeart/2005/8/layout/default"/>
    <dgm:cxn modelId="{6592C6D5-9F49-4103-97C4-E565755431D6}" type="presParOf" srcId="{77F5CAC1-5F13-4704-882B-DD9F6E2B3AA6}" destId="{88F9CB58-DDC9-47FC-9EB5-B0DDD7CC9907}" srcOrd="20" destOrd="0" presId="urn:microsoft.com/office/officeart/2005/8/layout/default"/>
    <dgm:cxn modelId="{0D35154F-AEE0-4A9F-A36F-584994304636}" type="presParOf" srcId="{77F5CAC1-5F13-4704-882B-DD9F6E2B3AA6}" destId="{7C119892-E6F2-4837-AAE5-AD01D8EAB273}" srcOrd="21" destOrd="0" presId="urn:microsoft.com/office/officeart/2005/8/layout/default"/>
    <dgm:cxn modelId="{D1A6AA0F-4040-487F-89CF-55F10DD785F8}" type="presParOf" srcId="{77F5CAC1-5F13-4704-882B-DD9F6E2B3AA6}" destId="{2B1DDE3D-CFE0-407D-ACB3-244A4768BF3C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50A0F9C-BF9F-4A2A-BC98-5BAE5DE3D765}" type="doc">
      <dgm:prSet loTypeId="urn:microsoft.com/office/officeart/2016/7/layout/RepeatingBendingProcessNew" loCatId="process" qsTypeId="urn:microsoft.com/office/officeart/2005/8/quickstyle/simple1#28" qsCatId="simple" csTypeId="urn:microsoft.com/office/officeart/2005/8/colors/accent1_2#24" csCatId="accent1" phldr="1"/>
      <dgm:spPr/>
      <dgm:t>
        <a:bodyPr/>
        <a:lstStyle/>
        <a:p>
          <a:endParaRPr lang="en-GB"/>
        </a:p>
      </dgm:t>
    </dgm:pt>
    <dgm:pt modelId="{213DBABC-35A3-4CFE-811C-B18436B91DEE}">
      <dgm:prSet phldrT="[Text]" phldr="0" custT="1"/>
      <dgm:spPr/>
      <dgm:t>
        <a:bodyPr/>
        <a:lstStyle/>
        <a:p>
          <a:r>
            <a:rPr lang="en-GB" sz="1400" b="1" dirty="0">
              <a:solidFill>
                <a:schemeClr val="bg1"/>
              </a:solidFill>
            </a:rPr>
            <a:t>The problem is persistent </a:t>
          </a:r>
        </a:p>
        <a:p>
          <a:r>
            <a:rPr lang="en-GB" sz="1200" dirty="0">
              <a:solidFill>
                <a:schemeClr val="bg1"/>
              </a:solidFill>
            </a:rPr>
            <a:t>Sales did not return to the 2019 level even after COVID restrictions ended.</a:t>
          </a:r>
        </a:p>
      </dgm:t>
    </dgm:pt>
    <dgm:pt modelId="{0501E496-7E89-41A1-A713-DDA16A45C54D}" type="parTrans" cxnId="{6E179AF9-6F44-4A32-865C-04E7EC2FAC17}">
      <dgm:prSet/>
      <dgm:spPr/>
      <dgm:t>
        <a:bodyPr/>
        <a:lstStyle/>
        <a:p>
          <a:endParaRPr lang="en-GB"/>
        </a:p>
      </dgm:t>
    </dgm:pt>
    <dgm:pt modelId="{E5EA6CCE-E050-4FE5-960F-9BBD4CAACEDE}" type="sibTrans" cxnId="{6E179AF9-6F44-4A32-865C-04E7EC2FAC17}">
      <dgm:prSet/>
      <dgm:spPr/>
      <dgm:t>
        <a:bodyPr/>
        <a:lstStyle/>
        <a:p>
          <a:endParaRPr lang="en-GB"/>
        </a:p>
      </dgm:t>
    </dgm:pt>
    <dgm:pt modelId="{D67C348C-355B-4DD7-A500-D576B5309ACA}">
      <dgm:prSet phldrT="[Text]" phldr="0" custT="1"/>
      <dgm:spPr/>
      <dgm:t>
        <a:bodyPr/>
        <a:lstStyle/>
        <a:p>
          <a:r>
            <a:rPr lang="en-GB" sz="1400" b="1" dirty="0">
              <a:solidFill>
                <a:schemeClr val="bg1"/>
              </a:solidFill>
            </a:rPr>
            <a:t>Customer behaviour has changed</a:t>
          </a:r>
        </a:p>
        <a:p>
          <a:r>
            <a:rPr lang="en-GB" sz="1200" b="1" dirty="0">
              <a:solidFill>
                <a:schemeClr val="bg1"/>
              </a:solidFill>
            </a:rPr>
            <a:t>The bakery’s traditional customer base is visiting the retail park less frequently </a:t>
          </a:r>
        </a:p>
      </dgm:t>
    </dgm:pt>
    <dgm:pt modelId="{17E65638-D8E5-4AE7-8BFA-5A9BC2BDC59D}" type="parTrans" cxnId="{A3D7D64A-A5EF-48A8-B9B2-7075A3B5871D}">
      <dgm:prSet/>
      <dgm:spPr/>
      <dgm:t>
        <a:bodyPr/>
        <a:lstStyle/>
        <a:p>
          <a:endParaRPr lang="en-GB"/>
        </a:p>
      </dgm:t>
    </dgm:pt>
    <dgm:pt modelId="{19FFA572-D878-4C86-B77F-98FCD6CD4187}" type="sibTrans" cxnId="{A3D7D64A-A5EF-48A8-B9B2-7075A3B5871D}">
      <dgm:prSet/>
      <dgm:spPr/>
      <dgm:t>
        <a:bodyPr/>
        <a:lstStyle/>
        <a:p>
          <a:endParaRPr lang="en-GB"/>
        </a:p>
      </dgm:t>
    </dgm:pt>
    <dgm:pt modelId="{5F8AFDC8-5EC8-43EF-8FCD-D3B821048300}">
      <dgm:prSet phldrT="[Text]" phldr="0" custT="1"/>
      <dgm:spPr/>
      <dgm:t>
        <a:bodyPr/>
        <a:lstStyle/>
        <a:p>
          <a:r>
            <a:rPr lang="en-GB" sz="1400" b="1" dirty="0">
              <a:solidFill>
                <a:schemeClr val="bg1"/>
              </a:solidFill>
            </a:rPr>
            <a:t>Extremal pressure is squeezing the business</a:t>
          </a:r>
        </a:p>
        <a:p>
          <a:r>
            <a:rPr lang="en-GB" sz="1200" dirty="0">
              <a:solidFill>
                <a:schemeClr val="bg1"/>
              </a:solidFill>
            </a:rPr>
            <a:t>Higher operating and ingredient costs make the lower sales level more difficult to absorb</a:t>
          </a:r>
        </a:p>
      </dgm:t>
    </dgm:pt>
    <dgm:pt modelId="{7D67B817-59C5-4044-AD4A-DA5D0E29EA46}" type="parTrans" cxnId="{B6F44E56-5118-4F1F-AA6C-45FC1E7D9CF9}">
      <dgm:prSet/>
      <dgm:spPr/>
      <dgm:t>
        <a:bodyPr/>
        <a:lstStyle/>
        <a:p>
          <a:endParaRPr lang="en-GB"/>
        </a:p>
      </dgm:t>
    </dgm:pt>
    <dgm:pt modelId="{3DAEABB0-902B-4BC7-82E0-0A2F7C43FAC9}" type="sibTrans" cxnId="{B6F44E56-5118-4F1F-AA6C-45FC1E7D9CF9}">
      <dgm:prSet/>
      <dgm:spPr/>
      <dgm:t>
        <a:bodyPr/>
        <a:lstStyle/>
        <a:p>
          <a:endParaRPr lang="en-GB"/>
        </a:p>
      </dgm:t>
    </dgm:pt>
    <dgm:pt modelId="{C1881664-CA51-4D44-BE45-70E05FCCF404}">
      <dgm:prSet phldrT="[Text]" phldr="0" custT="1"/>
      <dgm:spPr/>
      <dgm:t>
        <a:bodyPr/>
        <a:lstStyle/>
        <a:p>
          <a:r>
            <a:rPr lang="en-GB" sz="1400" b="1" dirty="0">
              <a:solidFill>
                <a:schemeClr val="bg1"/>
              </a:solidFill>
            </a:rPr>
            <a:t>There is no single obvious cause </a:t>
          </a:r>
        </a:p>
        <a:p>
          <a:r>
            <a:rPr lang="en-GB" sz="1200" dirty="0">
              <a:solidFill>
                <a:schemeClr val="bg1"/>
              </a:solidFill>
            </a:rPr>
            <a:t>PESTEL shows the </a:t>
          </a:r>
          <a:r>
            <a:rPr lang="en-GB" sz="1200" b="1" dirty="0">
              <a:solidFill>
                <a:schemeClr val="bg1"/>
              </a:solidFill>
            </a:rPr>
            <a:t>external pressures; </a:t>
          </a:r>
          <a:r>
            <a:rPr lang="en-GB" sz="1200" dirty="0">
              <a:solidFill>
                <a:schemeClr val="bg1"/>
              </a:solidFill>
            </a:rPr>
            <a:t>Fishbone connects these pressures with </a:t>
          </a:r>
          <a:r>
            <a:rPr lang="en-GB" sz="1200" b="1" dirty="0">
              <a:solidFill>
                <a:schemeClr val="bg1"/>
              </a:solidFill>
            </a:rPr>
            <a:t>operational constraints</a:t>
          </a:r>
        </a:p>
      </dgm:t>
    </dgm:pt>
    <dgm:pt modelId="{663FB52D-7FAF-4A07-9776-695900214831}" type="parTrans" cxnId="{67A337B0-EB60-49D9-974B-415FE9E62E48}">
      <dgm:prSet/>
      <dgm:spPr/>
      <dgm:t>
        <a:bodyPr/>
        <a:lstStyle/>
        <a:p>
          <a:endParaRPr lang="en-GB"/>
        </a:p>
      </dgm:t>
    </dgm:pt>
    <dgm:pt modelId="{F394A2C2-DF42-41A3-ABEB-8C72401E4106}" type="sibTrans" cxnId="{67A337B0-EB60-49D9-974B-415FE9E62E48}">
      <dgm:prSet/>
      <dgm:spPr/>
      <dgm:t>
        <a:bodyPr/>
        <a:lstStyle/>
        <a:p>
          <a:endParaRPr lang="en-GB"/>
        </a:p>
      </dgm:t>
    </dgm:pt>
    <dgm:pt modelId="{AD614F1F-DC7F-4B82-9208-7DF810F95CAF}" type="pres">
      <dgm:prSet presAssocID="{350A0F9C-BF9F-4A2A-BC98-5BAE5DE3D765}" presName="Name0" presStyleCnt="0">
        <dgm:presLayoutVars>
          <dgm:dir/>
          <dgm:resizeHandles val="exact"/>
        </dgm:presLayoutVars>
      </dgm:prSet>
      <dgm:spPr/>
    </dgm:pt>
    <dgm:pt modelId="{A0032BB0-2C49-4041-8818-4DD58954E8C5}" type="pres">
      <dgm:prSet presAssocID="{213DBABC-35A3-4CFE-811C-B18436B91DEE}" presName="node" presStyleLbl="node1" presStyleIdx="0" presStyleCnt="4">
        <dgm:presLayoutVars>
          <dgm:bulletEnabled val="1"/>
        </dgm:presLayoutVars>
      </dgm:prSet>
      <dgm:spPr/>
    </dgm:pt>
    <dgm:pt modelId="{6DBDACE3-CA60-4957-AF6C-862FA0A09B84}" type="pres">
      <dgm:prSet presAssocID="{E5EA6CCE-E050-4FE5-960F-9BBD4CAACEDE}" presName="sibTrans" presStyleLbl="sibTrans1D1" presStyleIdx="0" presStyleCnt="3"/>
      <dgm:spPr/>
    </dgm:pt>
    <dgm:pt modelId="{CFB440BD-658E-4C15-9445-B1CE844DA0F5}" type="pres">
      <dgm:prSet presAssocID="{E5EA6CCE-E050-4FE5-960F-9BBD4CAACEDE}" presName="connectorText" presStyleLbl="sibTrans1D1" presStyleIdx="0" presStyleCnt="3"/>
      <dgm:spPr/>
    </dgm:pt>
    <dgm:pt modelId="{F1E4D31D-C28E-4266-88D9-0884623B15B1}" type="pres">
      <dgm:prSet presAssocID="{D67C348C-355B-4DD7-A500-D576B5309ACA}" presName="node" presStyleLbl="node1" presStyleIdx="1" presStyleCnt="4">
        <dgm:presLayoutVars>
          <dgm:bulletEnabled val="1"/>
        </dgm:presLayoutVars>
      </dgm:prSet>
      <dgm:spPr/>
    </dgm:pt>
    <dgm:pt modelId="{5A7A3EFC-8C83-4406-A67D-9553EF157413}" type="pres">
      <dgm:prSet presAssocID="{19FFA572-D878-4C86-B77F-98FCD6CD4187}" presName="sibTrans" presStyleLbl="sibTrans1D1" presStyleIdx="1" presStyleCnt="3"/>
      <dgm:spPr/>
    </dgm:pt>
    <dgm:pt modelId="{53E51B22-D1B5-4ACB-B81F-6A6106911791}" type="pres">
      <dgm:prSet presAssocID="{19FFA572-D878-4C86-B77F-98FCD6CD4187}" presName="connectorText" presStyleLbl="sibTrans1D1" presStyleIdx="1" presStyleCnt="3"/>
      <dgm:spPr/>
    </dgm:pt>
    <dgm:pt modelId="{CEBABCCB-3578-4815-A521-6355D2DA5398}" type="pres">
      <dgm:prSet presAssocID="{5F8AFDC8-5EC8-43EF-8FCD-D3B821048300}" presName="node" presStyleLbl="node1" presStyleIdx="2" presStyleCnt="4">
        <dgm:presLayoutVars>
          <dgm:bulletEnabled val="1"/>
        </dgm:presLayoutVars>
      </dgm:prSet>
      <dgm:spPr/>
    </dgm:pt>
    <dgm:pt modelId="{C24CB6C9-1CE9-4342-8C6F-08400BB60626}" type="pres">
      <dgm:prSet presAssocID="{3DAEABB0-902B-4BC7-82E0-0A2F7C43FAC9}" presName="sibTrans" presStyleLbl="sibTrans1D1" presStyleIdx="2" presStyleCnt="3"/>
      <dgm:spPr/>
    </dgm:pt>
    <dgm:pt modelId="{5D8E240F-D116-4AD3-9FDB-2ECBB914E034}" type="pres">
      <dgm:prSet presAssocID="{3DAEABB0-902B-4BC7-82E0-0A2F7C43FAC9}" presName="connectorText" presStyleLbl="sibTrans1D1" presStyleIdx="2" presStyleCnt="3"/>
      <dgm:spPr/>
    </dgm:pt>
    <dgm:pt modelId="{4CDF0153-FC1B-4EB2-A775-68099D4ED3D3}" type="pres">
      <dgm:prSet presAssocID="{C1881664-CA51-4D44-BE45-70E05FCCF404}" presName="node" presStyleLbl="node1" presStyleIdx="3" presStyleCnt="4">
        <dgm:presLayoutVars>
          <dgm:bulletEnabled val="1"/>
        </dgm:presLayoutVars>
      </dgm:prSet>
      <dgm:spPr/>
    </dgm:pt>
  </dgm:ptLst>
  <dgm:cxnLst>
    <dgm:cxn modelId="{96F8F71C-32E4-4E68-B88A-A89C599EADCC}" type="presOf" srcId="{D67C348C-355B-4DD7-A500-D576B5309ACA}" destId="{F1E4D31D-C28E-4266-88D9-0884623B15B1}" srcOrd="0" destOrd="0" presId="urn:microsoft.com/office/officeart/2016/7/layout/RepeatingBendingProcessNew"/>
    <dgm:cxn modelId="{0917215D-4031-4942-85BC-234E24FF5751}" type="presOf" srcId="{19FFA572-D878-4C86-B77F-98FCD6CD4187}" destId="{5A7A3EFC-8C83-4406-A67D-9553EF157413}" srcOrd="0" destOrd="0" presId="urn:microsoft.com/office/officeart/2016/7/layout/RepeatingBendingProcessNew"/>
    <dgm:cxn modelId="{DF63AA61-FCA1-4697-BA99-AA7EB85C73BB}" type="presOf" srcId="{3DAEABB0-902B-4BC7-82E0-0A2F7C43FAC9}" destId="{5D8E240F-D116-4AD3-9FDB-2ECBB914E034}" srcOrd="1" destOrd="0" presId="urn:microsoft.com/office/officeart/2016/7/layout/RepeatingBendingProcessNew"/>
    <dgm:cxn modelId="{A3D7D64A-A5EF-48A8-B9B2-7075A3B5871D}" srcId="{350A0F9C-BF9F-4A2A-BC98-5BAE5DE3D765}" destId="{D67C348C-355B-4DD7-A500-D576B5309ACA}" srcOrd="1" destOrd="0" parTransId="{17E65638-D8E5-4AE7-8BFA-5A9BC2BDC59D}" sibTransId="{19FFA572-D878-4C86-B77F-98FCD6CD4187}"/>
    <dgm:cxn modelId="{CB49016F-4B8D-4090-926B-9E46E44F2137}" type="presOf" srcId="{E5EA6CCE-E050-4FE5-960F-9BBD4CAACEDE}" destId="{CFB440BD-658E-4C15-9445-B1CE844DA0F5}" srcOrd="1" destOrd="0" presId="urn:microsoft.com/office/officeart/2016/7/layout/RepeatingBendingProcessNew"/>
    <dgm:cxn modelId="{B6F44E56-5118-4F1F-AA6C-45FC1E7D9CF9}" srcId="{350A0F9C-BF9F-4A2A-BC98-5BAE5DE3D765}" destId="{5F8AFDC8-5EC8-43EF-8FCD-D3B821048300}" srcOrd="2" destOrd="0" parTransId="{7D67B817-59C5-4044-AD4A-DA5D0E29EA46}" sibTransId="{3DAEABB0-902B-4BC7-82E0-0A2F7C43FAC9}"/>
    <dgm:cxn modelId="{C737EB77-0749-4B7D-82FD-E2A4B824D7E3}" type="presOf" srcId="{E5EA6CCE-E050-4FE5-960F-9BBD4CAACEDE}" destId="{6DBDACE3-CA60-4957-AF6C-862FA0A09B84}" srcOrd="0" destOrd="0" presId="urn:microsoft.com/office/officeart/2016/7/layout/RepeatingBendingProcessNew"/>
    <dgm:cxn modelId="{DFAC8196-4285-47C0-9A02-13E9243A7558}" type="presOf" srcId="{350A0F9C-BF9F-4A2A-BC98-5BAE5DE3D765}" destId="{AD614F1F-DC7F-4B82-9208-7DF810F95CAF}" srcOrd="0" destOrd="0" presId="urn:microsoft.com/office/officeart/2016/7/layout/RepeatingBendingProcessNew"/>
    <dgm:cxn modelId="{67A337B0-EB60-49D9-974B-415FE9E62E48}" srcId="{350A0F9C-BF9F-4A2A-BC98-5BAE5DE3D765}" destId="{C1881664-CA51-4D44-BE45-70E05FCCF404}" srcOrd="3" destOrd="0" parTransId="{663FB52D-7FAF-4A07-9776-695900214831}" sibTransId="{F394A2C2-DF42-41A3-ABEB-8C72401E4106}"/>
    <dgm:cxn modelId="{232027B4-FC01-44EF-AAA5-14FAB2CD57F0}" type="presOf" srcId="{19FFA572-D878-4C86-B77F-98FCD6CD4187}" destId="{53E51B22-D1B5-4ACB-B81F-6A6106911791}" srcOrd="1" destOrd="0" presId="urn:microsoft.com/office/officeart/2016/7/layout/RepeatingBendingProcessNew"/>
    <dgm:cxn modelId="{6AFD77B4-AEC1-48EF-8440-C7D12CBD89F4}" type="presOf" srcId="{C1881664-CA51-4D44-BE45-70E05FCCF404}" destId="{4CDF0153-FC1B-4EB2-A775-68099D4ED3D3}" srcOrd="0" destOrd="0" presId="urn:microsoft.com/office/officeart/2016/7/layout/RepeatingBendingProcessNew"/>
    <dgm:cxn modelId="{53E8E7BA-4338-40E2-8DCD-CE3145896C13}" type="presOf" srcId="{3DAEABB0-902B-4BC7-82E0-0A2F7C43FAC9}" destId="{C24CB6C9-1CE9-4342-8C6F-08400BB60626}" srcOrd="0" destOrd="0" presId="urn:microsoft.com/office/officeart/2016/7/layout/RepeatingBendingProcessNew"/>
    <dgm:cxn modelId="{392FD2CC-C58A-4FEB-98D3-6E2306683A4A}" type="presOf" srcId="{213DBABC-35A3-4CFE-811C-B18436B91DEE}" destId="{A0032BB0-2C49-4041-8818-4DD58954E8C5}" srcOrd="0" destOrd="0" presId="urn:microsoft.com/office/officeart/2016/7/layout/RepeatingBendingProcessNew"/>
    <dgm:cxn modelId="{4A32ABDA-9A31-497C-8986-A55EE8803949}" type="presOf" srcId="{5F8AFDC8-5EC8-43EF-8FCD-D3B821048300}" destId="{CEBABCCB-3578-4815-A521-6355D2DA5398}" srcOrd="0" destOrd="0" presId="urn:microsoft.com/office/officeart/2016/7/layout/RepeatingBendingProcessNew"/>
    <dgm:cxn modelId="{6E179AF9-6F44-4A32-865C-04E7EC2FAC17}" srcId="{350A0F9C-BF9F-4A2A-BC98-5BAE5DE3D765}" destId="{213DBABC-35A3-4CFE-811C-B18436B91DEE}" srcOrd="0" destOrd="0" parTransId="{0501E496-7E89-41A1-A713-DDA16A45C54D}" sibTransId="{E5EA6CCE-E050-4FE5-960F-9BBD4CAACEDE}"/>
    <dgm:cxn modelId="{0B311755-11D0-4222-8EBA-E91003DD828F}" type="presParOf" srcId="{AD614F1F-DC7F-4B82-9208-7DF810F95CAF}" destId="{A0032BB0-2C49-4041-8818-4DD58954E8C5}" srcOrd="0" destOrd="0" presId="urn:microsoft.com/office/officeart/2016/7/layout/RepeatingBendingProcessNew"/>
    <dgm:cxn modelId="{A5674409-EAF2-46F9-801F-DC5F4A8781F9}" type="presParOf" srcId="{AD614F1F-DC7F-4B82-9208-7DF810F95CAF}" destId="{6DBDACE3-CA60-4957-AF6C-862FA0A09B84}" srcOrd="1" destOrd="0" presId="urn:microsoft.com/office/officeart/2016/7/layout/RepeatingBendingProcessNew"/>
    <dgm:cxn modelId="{19BA16E8-C09C-45A0-A24C-9B51832D2F66}" type="presParOf" srcId="{6DBDACE3-CA60-4957-AF6C-862FA0A09B84}" destId="{CFB440BD-658E-4C15-9445-B1CE844DA0F5}" srcOrd="0" destOrd="0" presId="urn:microsoft.com/office/officeart/2016/7/layout/RepeatingBendingProcessNew"/>
    <dgm:cxn modelId="{661895C3-AAD0-40AF-83EE-9DB6659EA5FD}" type="presParOf" srcId="{AD614F1F-DC7F-4B82-9208-7DF810F95CAF}" destId="{F1E4D31D-C28E-4266-88D9-0884623B15B1}" srcOrd="2" destOrd="0" presId="urn:microsoft.com/office/officeart/2016/7/layout/RepeatingBendingProcessNew"/>
    <dgm:cxn modelId="{66B14E31-C890-4CF2-B123-08532299E67F}" type="presParOf" srcId="{AD614F1F-DC7F-4B82-9208-7DF810F95CAF}" destId="{5A7A3EFC-8C83-4406-A67D-9553EF157413}" srcOrd="3" destOrd="0" presId="urn:microsoft.com/office/officeart/2016/7/layout/RepeatingBendingProcessNew"/>
    <dgm:cxn modelId="{AB8834DC-235C-4B63-A92E-9B442CA67BF4}" type="presParOf" srcId="{5A7A3EFC-8C83-4406-A67D-9553EF157413}" destId="{53E51B22-D1B5-4ACB-B81F-6A6106911791}" srcOrd="0" destOrd="0" presId="urn:microsoft.com/office/officeart/2016/7/layout/RepeatingBendingProcessNew"/>
    <dgm:cxn modelId="{1F52AF33-2466-4926-93D2-EA9C363F4ABE}" type="presParOf" srcId="{AD614F1F-DC7F-4B82-9208-7DF810F95CAF}" destId="{CEBABCCB-3578-4815-A521-6355D2DA5398}" srcOrd="4" destOrd="0" presId="urn:microsoft.com/office/officeart/2016/7/layout/RepeatingBendingProcessNew"/>
    <dgm:cxn modelId="{0A4A2D62-3F65-461C-961F-57672BED4267}" type="presParOf" srcId="{AD614F1F-DC7F-4B82-9208-7DF810F95CAF}" destId="{C24CB6C9-1CE9-4342-8C6F-08400BB60626}" srcOrd="5" destOrd="0" presId="urn:microsoft.com/office/officeart/2016/7/layout/RepeatingBendingProcessNew"/>
    <dgm:cxn modelId="{BB2973EC-1121-4DD6-8E7E-D6B38DB7DDFE}" type="presParOf" srcId="{C24CB6C9-1CE9-4342-8C6F-08400BB60626}" destId="{5D8E240F-D116-4AD3-9FDB-2ECBB914E034}" srcOrd="0" destOrd="0" presId="urn:microsoft.com/office/officeart/2016/7/layout/RepeatingBendingProcessNew"/>
    <dgm:cxn modelId="{99A33824-3B7D-4179-81D4-B9A2338AC976}" type="presParOf" srcId="{AD614F1F-DC7F-4B82-9208-7DF810F95CAF}" destId="{4CDF0153-FC1B-4EB2-A775-68099D4ED3D3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E9F6DF-7DD1-4B2E-8311-DD1447B5B10D}">
      <dsp:nvSpPr>
        <dsp:cNvPr id="0" name=""/>
        <dsp:cNvSpPr/>
      </dsp:nvSpPr>
      <dsp:spPr>
        <a:xfrm>
          <a:off x="1147" y="75482"/>
          <a:ext cx="1446470" cy="86788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/>
              </a:solidFill>
            </a:rPr>
            <a:t>EFFECT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1147" y="75482"/>
        <a:ext cx="1446470" cy="867882"/>
      </dsp:txXfrm>
    </dsp:sp>
    <dsp:sp modelId="{D171DF57-B3D2-4D3B-B9BB-3225C74450D8}">
      <dsp:nvSpPr>
        <dsp:cNvPr id="0" name=""/>
        <dsp:cNvSpPr/>
      </dsp:nvSpPr>
      <dsp:spPr>
        <a:xfrm>
          <a:off x="1592265" y="75482"/>
          <a:ext cx="1446470" cy="86788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Sales remain – 25% below the 2019 level 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1592265" y="75482"/>
        <a:ext cx="1446470" cy="867882"/>
      </dsp:txXfrm>
    </dsp:sp>
    <dsp:sp modelId="{0EC20742-2762-4F4E-ACB4-F25351BE23CD}">
      <dsp:nvSpPr>
        <dsp:cNvPr id="0" name=""/>
        <dsp:cNvSpPr/>
      </dsp:nvSpPr>
      <dsp:spPr>
        <a:xfrm>
          <a:off x="3183382" y="75482"/>
          <a:ext cx="1446470" cy="86788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/>
              </a:solidFill>
            </a:rPr>
            <a:t>Demand-side pressures: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3183382" y="75482"/>
        <a:ext cx="1446470" cy="867882"/>
      </dsp:txXfrm>
    </dsp:sp>
    <dsp:sp modelId="{BB1E4D5A-E667-45E8-B5EE-CE12D44B12A0}">
      <dsp:nvSpPr>
        <dsp:cNvPr id="0" name=""/>
        <dsp:cNvSpPr/>
      </dsp:nvSpPr>
      <dsp:spPr>
        <a:xfrm>
          <a:off x="4774499" y="75482"/>
          <a:ext cx="1446470" cy="86788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Fewer people visiting the retail park 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4774499" y="75482"/>
        <a:ext cx="1446470" cy="867882"/>
      </dsp:txXfrm>
    </dsp:sp>
    <dsp:sp modelId="{26D1F7C1-90D9-46C8-A609-F513DA6F243F}">
      <dsp:nvSpPr>
        <dsp:cNvPr id="0" name=""/>
        <dsp:cNvSpPr/>
      </dsp:nvSpPr>
      <dsp:spPr>
        <a:xfrm>
          <a:off x="6365616" y="75482"/>
          <a:ext cx="1446470" cy="86788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Empty retail units 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6365616" y="75482"/>
        <a:ext cx="1446470" cy="867882"/>
      </dsp:txXfrm>
    </dsp:sp>
    <dsp:sp modelId="{F51430CD-5577-4906-80CC-079F62953CFA}">
      <dsp:nvSpPr>
        <dsp:cNvPr id="0" name=""/>
        <dsp:cNvSpPr/>
      </dsp:nvSpPr>
      <dsp:spPr>
        <a:xfrm>
          <a:off x="7956733" y="75482"/>
          <a:ext cx="1446470" cy="86788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Customer job losses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7956733" y="75482"/>
        <a:ext cx="1446470" cy="867882"/>
      </dsp:txXfrm>
    </dsp:sp>
    <dsp:sp modelId="{D8FD23A0-B1E8-41F0-A97A-2B1F9C6056AB}">
      <dsp:nvSpPr>
        <dsp:cNvPr id="0" name=""/>
        <dsp:cNvSpPr/>
      </dsp:nvSpPr>
      <dsp:spPr>
        <a:xfrm>
          <a:off x="1147" y="1088011"/>
          <a:ext cx="1446470" cy="86788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Hybrid working 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1147" y="1088011"/>
        <a:ext cx="1446470" cy="867882"/>
      </dsp:txXfrm>
    </dsp:sp>
    <dsp:sp modelId="{1AC26A0F-9456-4E60-9C34-8DB898A6BECD}">
      <dsp:nvSpPr>
        <dsp:cNvPr id="0" name=""/>
        <dsp:cNvSpPr/>
      </dsp:nvSpPr>
      <dsp:spPr>
        <a:xfrm>
          <a:off x="1592265" y="1088011"/>
          <a:ext cx="1446470" cy="86788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Less frequent lunch purchases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1592265" y="1088011"/>
        <a:ext cx="1446470" cy="867882"/>
      </dsp:txXfrm>
    </dsp:sp>
    <dsp:sp modelId="{92FD1171-651C-4115-A774-522DFAAE6591}">
      <dsp:nvSpPr>
        <dsp:cNvPr id="0" name=""/>
        <dsp:cNvSpPr/>
      </dsp:nvSpPr>
      <dsp:spPr>
        <a:xfrm>
          <a:off x="3183382" y="1088011"/>
          <a:ext cx="1446470" cy="86788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/>
              </a:solidFill>
            </a:rPr>
            <a:t>Supply/ cost pressures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3183382" y="1088011"/>
        <a:ext cx="1446470" cy="867882"/>
      </dsp:txXfrm>
    </dsp:sp>
    <dsp:sp modelId="{F92BF49B-046A-4DE9-BD19-300C437FD689}">
      <dsp:nvSpPr>
        <dsp:cNvPr id="0" name=""/>
        <dsp:cNvSpPr/>
      </dsp:nvSpPr>
      <dsp:spPr>
        <a:xfrm>
          <a:off x="4774499" y="1088011"/>
          <a:ext cx="1446470" cy="86788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Higher utilities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4774499" y="1088011"/>
        <a:ext cx="1446470" cy="867882"/>
      </dsp:txXfrm>
    </dsp:sp>
    <dsp:sp modelId="{C951F207-3030-46E7-B321-BE384C521B77}">
      <dsp:nvSpPr>
        <dsp:cNvPr id="0" name=""/>
        <dsp:cNvSpPr/>
      </dsp:nvSpPr>
      <dsp:spPr>
        <a:xfrm>
          <a:off x="6365616" y="1088011"/>
          <a:ext cx="1446470" cy="86788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Higher rent and business cost 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6365616" y="1088011"/>
        <a:ext cx="1446470" cy="867882"/>
      </dsp:txXfrm>
    </dsp:sp>
    <dsp:sp modelId="{D3551325-A5BF-42B0-BF42-731989A5DA09}">
      <dsp:nvSpPr>
        <dsp:cNvPr id="0" name=""/>
        <dsp:cNvSpPr/>
      </dsp:nvSpPr>
      <dsp:spPr>
        <a:xfrm>
          <a:off x="7956733" y="1088011"/>
          <a:ext cx="1446470" cy="86788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Higher insurance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7956733" y="1088011"/>
        <a:ext cx="1446470" cy="867882"/>
      </dsp:txXfrm>
    </dsp:sp>
    <dsp:sp modelId="{989A7690-DCFD-4265-8A83-5B7FB348E3EF}">
      <dsp:nvSpPr>
        <dsp:cNvPr id="0" name=""/>
        <dsp:cNvSpPr/>
      </dsp:nvSpPr>
      <dsp:spPr>
        <a:xfrm>
          <a:off x="1147" y="2100540"/>
          <a:ext cx="1446470" cy="86788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Unpredictable organic ingredient cost 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1147" y="2100540"/>
        <a:ext cx="1446470" cy="867882"/>
      </dsp:txXfrm>
    </dsp:sp>
    <dsp:sp modelId="{8925B33B-970E-4AC8-9D73-4A85FED13266}">
      <dsp:nvSpPr>
        <dsp:cNvPr id="0" name=""/>
        <dsp:cNvSpPr/>
      </dsp:nvSpPr>
      <dsp:spPr>
        <a:xfrm>
          <a:off x="1592265" y="2100540"/>
          <a:ext cx="1446470" cy="86788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/>
              </a:solidFill>
            </a:rPr>
            <a:t>Business capability pressures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1592265" y="2100540"/>
        <a:ext cx="1446470" cy="867882"/>
      </dsp:txXfrm>
    </dsp:sp>
    <dsp:sp modelId="{66003840-EA82-4D36-95B6-D8760060C6AF}">
      <dsp:nvSpPr>
        <dsp:cNvPr id="0" name=""/>
        <dsp:cNvSpPr/>
      </dsp:nvSpPr>
      <dsp:spPr>
        <a:xfrm>
          <a:off x="3183382" y="2100540"/>
          <a:ext cx="1446470" cy="86788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No established delivery 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3183382" y="2100540"/>
        <a:ext cx="1446470" cy="867882"/>
      </dsp:txXfrm>
    </dsp:sp>
    <dsp:sp modelId="{9E6DE1AA-71CC-4AE8-9E1A-65510BCD076E}">
      <dsp:nvSpPr>
        <dsp:cNvPr id="0" name=""/>
        <dsp:cNvSpPr/>
      </dsp:nvSpPr>
      <dsp:spPr>
        <a:xfrm>
          <a:off x="4774499" y="2100540"/>
          <a:ext cx="1446470" cy="86788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Pre-orders depend on telephone access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4774499" y="2100540"/>
        <a:ext cx="1446470" cy="867882"/>
      </dsp:txXfrm>
    </dsp:sp>
    <dsp:sp modelId="{511A69A4-40FB-4C65-AA5F-D86E495D2590}">
      <dsp:nvSpPr>
        <dsp:cNvPr id="0" name=""/>
        <dsp:cNvSpPr/>
      </dsp:nvSpPr>
      <dsp:spPr>
        <a:xfrm>
          <a:off x="6365616" y="2100540"/>
          <a:ext cx="1446470" cy="86788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Basil must remain focused on production 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6365616" y="2100540"/>
        <a:ext cx="1446470" cy="867882"/>
      </dsp:txXfrm>
    </dsp:sp>
    <dsp:sp modelId="{AF731BCA-0289-4CF7-B0DD-EBC4B686D246}">
      <dsp:nvSpPr>
        <dsp:cNvPr id="0" name=""/>
        <dsp:cNvSpPr/>
      </dsp:nvSpPr>
      <dsp:spPr>
        <a:xfrm>
          <a:off x="7956733" y="2100540"/>
          <a:ext cx="1446470" cy="86788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Heavy reliance on walk-in-customers 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7956733" y="2100540"/>
        <a:ext cx="1446470" cy="867882"/>
      </dsp:txXfrm>
    </dsp:sp>
    <dsp:sp modelId="{D11E8581-9C90-40B3-A5BA-B7E0028DB915}">
      <dsp:nvSpPr>
        <dsp:cNvPr id="0" name=""/>
        <dsp:cNvSpPr/>
      </dsp:nvSpPr>
      <dsp:spPr>
        <a:xfrm>
          <a:off x="2387823" y="3113069"/>
          <a:ext cx="1446470" cy="86788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/>
              </a:solidFill>
            </a:rPr>
            <a:t>Diagnosis</a:t>
          </a:r>
          <a:r>
            <a:rPr lang="en-GB" sz="1100" b="1" kern="1200" dirty="0"/>
            <a:t> </a:t>
          </a:r>
          <a:endParaRPr lang="en-US" sz="1100" kern="1200" dirty="0"/>
        </a:p>
      </dsp:txBody>
      <dsp:txXfrm>
        <a:off x="2387823" y="3113069"/>
        <a:ext cx="1446470" cy="867882"/>
      </dsp:txXfrm>
    </dsp:sp>
    <dsp:sp modelId="{DD248BF6-82BF-4A78-A3B8-415E7B569DD0}">
      <dsp:nvSpPr>
        <dsp:cNvPr id="0" name=""/>
        <dsp:cNvSpPr/>
      </dsp:nvSpPr>
      <dsp:spPr>
        <a:xfrm>
          <a:off x="3978940" y="3113069"/>
          <a:ext cx="1446470" cy="86788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The sales problem is multi-dimensional 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3978940" y="3113069"/>
        <a:ext cx="1446470" cy="867882"/>
      </dsp:txXfrm>
    </dsp:sp>
    <dsp:sp modelId="{299442F6-AD63-48C6-9EBD-A344B225F56A}">
      <dsp:nvSpPr>
        <dsp:cNvPr id="0" name=""/>
        <dsp:cNvSpPr/>
      </dsp:nvSpPr>
      <dsp:spPr>
        <a:xfrm>
          <a:off x="5570058" y="3113069"/>
          <a:ext cx="1446470" cy="86788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bg1"/>
              </a:solidFill>
            </a:rPr>
            <a:t>Demand + Customer access + Cost pressure + adaption constraints 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5570058" y="3113069"/>
        <a:ext cx="1446470" cy="8678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A078D5-B988-4D21-A10C-B8300994837F}">
      <dsp:nvSpPr>
        <dsp:cNvPr id="0" name=""/>
        <dsp:cNvSpPr/>
      </dsp:nvSpPr>
      <dsp:spPr>
        <a:xfrm>
          <a:off x="0" y="519"/>
          <a:ext cx="58124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3B40E3-78B4-4E5C-B9E3-04A7AB4B0E3D}">
      <dsp:nvSpPr>
        <dsp:cNvPr id="0" name=""/>
        <dsp:cNvSpPr/>
      </dsp:nvSpPr>
      <dsp:spPr>
        <a:xfrm>
          <a:off x="0" y="519"/>
          <a:ext cx="5812465" cy="327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>
                  <a:lumMod val="95000"/>
                </a:schemeClr>
              </a:solidFill>
            </a:rPr>
            <a:t>PESTEL: WHAT Can It Tell Us?</a:t>
          </a:r>
          <a:endParaRPr lang="en-US" sz="1400" kern="1200" dirty="0">
            <a:solidFill>
              <a:schemeClr val="tx1">
                <a:lumMod val="95000"/>
              </a:schemeClr>
            </a:solidFill>
          </a:endParaRPr>
        </a:p>
      </dsp:txBody>
      <dsp:txXfrm>
        <a:off x="0" y="519"/>
        <a:ext cx="5812465" cy="327240"/>
      </dsp:txXfrm>
    </dsp:sp>
    <dsp:sp modelId="{48CD649D-EEE8-4517-BD86-4A1DE077C8E2}">
      <dsp:nvSpPr>
        <dsp:cNvPr id="0" name=""/>
        <dsp:cNvSpPr/>
      </dsp:nvSpPr>
      <dsp:spPr>
        <a:xfrm>
          <a:off x="0" y="327759"/>
          <a:ext cx="58124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4DA227-E130-4EFD-A6A8-C088AF69B734}">
      <dsp:nvSpPr>
        <dsp:cNvPr id="0" name=""/>
        <dsp:cNvSpPr/>
      </dsp:nvSpPr>
      <dsp:spPr>
        <a:xfrm>
          <a:off x="0" y="327759"/>
          <a:ext cx="5812465" cy="327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>
                  <a:lumMod val="95000"/>
                </a:schemeClr>
              </a:solidFill>
            </a:rPr>
            <a:t>PESTEL examines six areas of the macro-environment:</a:t>
          </a:r>
          <a:endParaRPr lang="en-US" sz="1200" kern="1200" dirty="0">
            <a:solidFill>
              <a:schemeClr val="tx1">
                <a:lumMod val="95000"/>
              </a:schemeClr>
            </a:solidFill>
          </a:endParaRPr>
        </a:p>
      </dsp:txBody>
      <dsp:txXfrm>
        <a:off x="0" y="327759"/>
        <a:ext cx="5812465" cy="327240"/>
      </dsp:txXfrm>
    </dsp:sp>
    <dsp:sp modelId="{7E3D921E-14B7-43FE-9CFC-C3A64EE110CB}">
      <dsp:nvSpPr>
        <dsp:cNvPr id="0" name=""/>
        <dsp:cNvSpPr/>
      </dsp:nvSpPr>
      <dsp:spPr>
        <a:xfrm>
          <a:off x="0" y="655000"/>
          <a:ext cx="58124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85CC44-105A-4BF2-AB6A-0B2BB6AC7413}">
      <dsp:nvSpPr>
        <dsp:cNvPr id="0" name=""/>
        <dsp:cNvSpPr/>
      </dsp:nvSpPr>
      <dsp:spPr>
        <a:xfrm>
          <a:off x="0" y="655000"/>
          <a:ext cx="5812465" cy="327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>
                  <a:lumMod val="95000"/>
                </a:schemeClr>
              </a:solidFill>
            </a:rPr>
            <a:t>P </a:t>
          </a:r>
          <a:r>
            <a:rPr lang="en-GB" sz="1200" b="1" kern="1200" dirty="0">
              <a:solidFill>
                <a:schemeClr val="tx1">
                  <a:lumMod val="95000"/>
                </a:schemeClr>
              </a:solidFill>
              <a:sym typeface="Wingdings" panose="05000000000000000000" pitchFamily="2" charset="2"/>
            </a:rPr>
            <a:t></a:t>
          </a:r>
          <a:r>
            <a:rPr lang="en-GB" sz="1200" b="1" kern="1200" dirty="0">
              <a:solidFill>
                <a:schemeClr val="tx1">
                  <a:lumMod val="95000"/>
                </a:schemeClr>
              </a:solidFill>
            </a:rPr>
            <a:t> Political </a:t>
          </a:r>
          <a:endParaRPr lang="en-US" sz="1200" b="1" kern="1200" dirty="0">
            <a:solidFill>
              <a:schemeClr val="tx1">
                <a:lumMod val="95000"/>
              </a:schemeClr>
            </a:solidFill>
          </a:endParaRPr>
        </a:p>
      </dsp:txBody>
      <dsp:txXfrm>
        <a:off x="0" y="655000"/>
        <a:ext cx="5812465" cy="327240"/>
      </dsp:txXfrm>
    </dsp:sp>
    <dsp:sp modelId="{8898A835-A134-4796-BC85-C9727FE57A5C}">
      <dsp:nvSpPr>
        <dsp:cNvPr id="0" name=""/>
        <dsp:cNvSpPr/>
      </dsp:nvSpPr>
      <dsp:spPr>
        <a:xfrm>
          <a:off x="0" y="982240"/>
          <a:ext cx="58124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5AEA40-0ACF-4252-B75F-FDEA7D71D66D}">
      <dsp:nvSpPr>
        <dsp:cNvPr id="0" name=""/>
        <dsp:cNvSpPr/>
      </dsp:nvSpPr>
      <dsp:spPr>
        <a:xfrm>
          <a:off x="0" y="982240"/>
          <a:ext cx="5812465" cy="327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solidFill>
                <a:schemeClr val="tx1">
                  <a:lumMod val="95000"/>
                </a:schemeClr>
              </a:solidFill>
            </a:rPr>
            <a:t>E </a:t>
          </a:r>
          <a:r>
            <a:rPr lang="en-GB" sz="1050" b="1" kern="1200" dirty="0">
              <a:solidFill>
                <a:schemeClr val="tx1">
                  <a:lumMod val="95000"/>
                </a:schemeClr>
              </a:solidFill>
              <a:sym typeface="Wingdings" panose="05000000000000000000" pitchFamily="2" charset="2"/>
            </a:rPr>
            <a:t></a:t>
          </a:r>
          <a:r>
            <a:rPr lang="en-GB" sz="1050" b="1" kern="1200" dirty="0">
              <a:solidFill>
                <a:schemeClr val="tx1">
                  <a:lumMod val="95000"/>
                </a:schemeClr>
              </a:solidFill>
            </a:rPr>
            <a:t> Economic </a:t>
          </a:r>
          <a:endParaRPr lang="en-US" sz="1050" b="1" kern="1200" dirty="0">
            <a:solidFill>
              <a:schemeClr val="tx1">
                <a:lumMod val="95000"/>
              </a:schemeClr>
            </a:solidFill>
          </a:endParaRPr>
        </a:p>
      </dsp:txBody>
      <dsp:txXfrm>
        <a:off x="0" y="982240"/>
        <a:ext cx="5812465" cy="327240"/>
      </dsp:txXfrm>
    </dsp:sp>
    <dsp:sp modelId="{551A7230-FA01-4B24-B943-CA585BCB852F}">
      <dsp:nvSpPr>
        <dsp:cNvPr id="0" name=""/>
        <dsp:cNvSpPr/>
      </dsp:nvSpPr>
      <dsp:spPr>
        <a:xfrm>
          <a:off x="0" y="1309481"/>
          <a:ext cx="58124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0F4FDC-6BEC-40F1-B971-6DA82019C762}">
      <dsp:nvSpPr>
        <dsp:cNvPr id="0" name=""/>
        <dsp:cNvSpPr/>
      </dsp:nvSpPr>
      <dsp:spPr>
        <a:xfrm>
          <a:off x="0" y="1309481"/>
          <a:ext cx="5812465" cy="327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solidFill>
                <a:schemeClr val="tx1">
                  <a:lumMod val="95000"/>
                </a:schemeClr>
              </a:solidFill>
            </a:rPr>
            <a:t>S </a:t>
          </a:r>
          <a:r>
            <a:rPr lang="en-GB" sz="1050" b="1" kern="1200" dirty="0">
              <a:solidFill>
                <a:schemeClr val="tx1">
                  <a:lumMod val="95000"/>
                </a:schemeClr>
              </a:solidFill>
              <a:sym typeface="Wingdings" panose="05000000000000000000" pitchFamily="2" charset="2"/>
            </a:rPr>
            <a:t></a:t>
          </a:r>
          <a:r>
            <a:rPr lang="en-GB" sz="1050" b="1" kern="1200" dirty="0">
              <a:solidFill>
                <a:schemeClr val="tx1">
                  <a:lumMod val="95000"/>
                </a:schemeClr>
              </a:solidFill>
            </a:rPr>
            <a:t> Social</a:t>
          </a:r>
          <a:endParaRPr lang="en-US" sz="1050" b="1" kern="1200" dirty="0">
            <a:solidFill>
              <a:schemeClr val="tx1">
                <a:lumMod val="95000"/>
              </a:schemeClr>
            </a:solidFill>
          </a:endParaRPr>
        </a:p>
      </dsp:txBody>
      <dsp:txXfrm>
        <a:off x="0" y="1309481"/>
        <a:ext cx="5812465" cy="327240"/>
      </dsp:txXfrm>
    </dsp:sp>
    <dsp:sp modelId="{F4BDB577-04D8-4187-B1D0-7067AB40E907}">
      <dsp:nvSpPr>
        <dsp:cNvPr id="0" name=""/>
        <dsp:cNvSpPr/>
      </dsp:nvSpPr>
      <dsp:spPr>
        <a:xfrm>
          <a:off x="0" y="1636721"/>
          <a:ext cx="58124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A3EB93-AF2D-49DD-9D89-8E01F0E5BA19}">
      <dsp:nvSpPr>
        <dsp:cNvPr id="0" name=""/>
        <dsp:cNvSpPr/>
      </dsp:nvSpPr>
      <dsp:spPr>
        <a:xfrm>
          <a:off x="0" y="1636721"/>
          <a:ext cx="5812465" cy="327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>
                  <a:lumMod val="95000"/>
                </a:schemeClr>
              </a:solidFill>
            </a:rPr>
            <a:t>T </a:t>
          </a:r>
          <a:r>
            <a:rPr lang="en-GB" sz="1200" b="1" kern="1200" dirty="0">
              <a:solidFill>
                <a:schemeClr val="tx1">
                  <a:lumMod val="95000"/>
                </a:schemeClr>
              </a:solidFill>
              <a:sym typeface="Wingdings" panose="05000000000000000000" pitchFamily="2" charset="2"/>
            </a:rPr>
            <a:t></a:t>
          </a:r>
          <a:r>
            <a:rPr lang="en-GB" sz="1200" b="1" kern="1200" dirty="0">
              <a:solidFill>
                <a:schemeClr val="tx1">
                  <a:lumMod val="95000"/>
                </a:schemeClr>
              </a:solidFill>
            </a:rPr>
            <a:t> Technological</a:t>
          </a:r>
          <a:endParaRPr lang="en-US" sz="1200" b="1" kern="1200" dirty="0">
            <a:solidFill>
              <a:schemeClr val="tx1">
                <a:lumMod val="95000"/>
              </a:schemeClr>
            </a:solidFill>
          </a:endParaRPr>
        </a:p>
      </dsp:txBody>
      <dsp:txXfrm>
        <a:off x="0" y="1636721"/>
        <a:ext cx="5812465" cy="327240"/>
      </dsp:txXfrm>
    </dsp:sp>
    <dsp:sp modelId="{39B20D3D-BE06-4F8D-8DAD-E4DB57F10967}">
      <dsp:nvSpPr>
        <dsp:cNvPr id="0" name=""/>
        <dsp:cNvSpPr/>
      </dsp:nvSpPr>
      <dsp:spPr>
        <a:xfrm>
          <a:off x="0" y="1963962"/>
          <a:ext cx="58124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877E2-FA27-4FF9-A20E-8B81932A06AB}">
      <dsp:nvSpPr>
        <dsp:cNvPr id="0" name=""/>
        <dsp:cNvSpPr/>
      </dsp:nvSpPr>
      <dsp:spPr>
        <a:xfrm>
          <a:off x="0" y="1963962"/>
          <a:ext cx="5812465" cy="327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>
                  <a:lumMod val="95000"/>
                </a:schemeClr>
              </a:solidFill>
            </a:rPr>
            <a:t>E </a:t>
          </a:r>
          <a:r>
            <a:rPr lang="en-GB" sz="1200" b="1" kern="1200" dirty="0">
              <a:solidFill>
                <a:schemeClr val="tx1">
                  <a:lumMod val="95000"/>
                </a:schemeClr>
              </a:solidFill>
              <a:sym typeface="Wingdings" panose="05000000000000000000" pitchFamily="2" charset="2"/>
            </a:rPr>
            <a:t></a:t>
          </a:r>
          <a:r>
            <a:rPr lang="en-GB" sz="1200" b="1" kern="1200" dirty="0">
              <a:solidFill>
                <a:schemeClr val="tx1">
                  <a:lumMod val="95000"/>
                </a:schemeClr>
              </a:solidFill>
            </a:rPr>
            <a:t> Environmental </a:t>
          </a:r>
          <a:endParaRPr lang="en-US" sz="1200" b="1" kern="1200" dirty="0">
            <a:solidFill>
              <a:schemeClr val="tx1">
                <a:lumMod val="95000"/>
              </a:schemeClr>
            </a:solidFill>
          </a:endParaRPr>
        </a:p>
      </dsp:txBody>
      <dsp:txXfrm>
        <a:off x="0" y="1963962"/>
        <a:ext cx="5812465" cy="327240"/>
      </dsp:txXfrm>
    </dsp:sp>
    <dsp:sp modelId="{F060BD68-7ADD-4F33-B711-C9E9A3110674}">
      <dsp:nvSpPr>
        <dsp:cNvPr id="0" name=""/>
        <dsp:cNvSpPr/>
      </dsp:nvSpPr>
      <dsp:spPr>
        <a:xfrm>
          <a:off x="0" y="2291202"/>
          <a:ext cx="58124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D1B3F8-2E79-4625-947D-D9A4DEAB7DA5}">
      <dsp:nvSpPr>
        <dsp:cNvPr id="0" name=""/>
        <dsp:cNvSpPr/>
      </dsp:nvSpPr>
      <dsp:spPr>
        <a:xfrm>
          <a:off x="0" y="2291202"/>
          <a:ext cx="5812465" cy="327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>
                  <a:lumMod val="95000"/>
                </a:schemeClr>
              </a:solidFill>
            </a:rPr>
            <a:t>L </a:t>
          </a:r>
          <a:r>
            <a:rPr lang="en-GB" sz="1200" kern="1200" dirty="0">
              <a:solidFill>
                <a:schemeClr val="tx1">
                  <a:lumMod val="95000"/>
                </a:schemeClr>
              </a:solidFill>
              <a:sym typeface="Wingdings" panose="05000000000000000000" pitchFamily="2" charset="2"/>
            </a:rPr>
            <a:t></a:t>
          </a:r>
          <a:r>
            <a:rPr lang="en-GB" sz="1200" kern="1200" dirty="0">
              <a:solidFill>
                <a:schemeClr val="tx1">
                  <a:lumMod val="95000"/>
                </a:schemeClr>
              </a:solidFill>
            </a:rPr>
            <a:t> Legal </a:t>
          </a:r>
          <a:endParaRPr lang="en-US" sz="1200" kern="1200" dirty="0">
            <a:solidFill>
              <a:schemeClr val="tx1">
                <a:lumMod val="95000"/>
              </a:schemeClr>
            </a:solidFill>
          </a:endParaRPr>
        </a:p>
      </dsp:txBody>
      <dsp:txXfrm>
        <a:off x="0" y="2291202"/>
        <a:ext cx="5812465" cy="327240"/>
      </dsp:txXfrm>
    </dsp:sp>
    <dsp:sp modelId="{B1B85664-6089-480F-B58D-26797FE097F5}">
      <dsp:nvSpPr>
        <dsp:cNvPr id="0" name=""/>
        <dsp:cNvSpPr/>
      </dsp:nvSpPr>
      <dsp:spPr>
        <a:xfrm>
          <a:off x="0" y="2618443"/>
          <a:ext cx="58124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2191C2-A164-423A-BD2D-7F2E0C0319BC}">
      <dsp:nvSpPr>
        <dsp:cNvPr id="0" name=""/>
        <dsp:cNvSpPr/>
      </dsp:nvSpPr>
      <dsp:spPr>
        <a:xfrm>
          <a:off x="0" y="2618443"/>
          <a:ext cx="5812465" cy="327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>
                  <a:lumMod val="95000"/>
                </a:schemeClr>
              </a:solidFill>
            </a:rPr>
            <a:t>Why is it useful?</a:t>
          </a:r>
          <a:endParaRPr lang="en-US" sz="1400" b="1" kern="1200" dirty="0">
            <a:solidFill>
              <a:schemeClr val="tx1">
                <a:lumMod val="95000"/>
              </a:schemeClr>
            </a:solidFill>
          </a:endParaRPr>
        </a:p>
      </dsp:txBody>
      <dsp:txXfrm>
        <a:off x="0" y="2618443"/>
        <a:ext cx="5812465" cy="327240"/>
      </dsp:txXfrm>
    </dsp:sp>
    <dsp:sp modelId="{8F935EF2-C185-4136-BC2B-2C05D560A813}">
      <dsp:nvSpPr>
        <dsp:cNvPr id="0" name=""/>
        <dsp:cNvSpPr/>
      </dsp:nvSpPr>
      <dsp:spPr>
        <a:xfrm>
          <a:off x="0" y="2945683"/>
          <a:ext cx="58124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85B24-E930-4E6F-A359-22882429FB29}">
      <dsp:nvSpPr>
        <dsp:cNvPr id="0" name=""/>
        <dsp:cNvSpPr/>
      </dsp:nvSpPr>
      <dsp:spPr>
        <a:xfrm>
          <a:off x="0" y="2945683"/>
          <a:ext cx="5812465" cy="327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>
                  <a:lumMod val="95000"/>
                </a:schemeClr>
              </a:solidFill>
            </a:rPr>
            <a:t>Creates a structured environmental scan</a:t>
          </a:r>
          <a:endParaRPr lang="en-US" sz="1200" kern="1200" dirty="0">
            <a:solidFill>
              <a:schemeClr val="tx1">
                <a:lumMod val="95000"/>
              </a:schemeClr>
            </a:solidFill>
          </a:endParaRPr>
        </a:p>
      </dsp:txBody>
      <dsp:txXfrm>
        <a:off x="0" y="2945683"/>
        <a:ext cx="5812465" cy="327240"/>
      </dsp:txXfrm>
    </dsp:sp>
    <dsp:sp modelId="{184F5936-5AC4-462D-8C52-E3E4AD019BC9}">
      <dsp:nvSpPr>
        <dsp:cNvPr id="0" name=""/>
        <dsp:cNvSpPr/>
      </dsp:nvSpPr>
      <dsp:spPr>
        <a:xfrm>
          <a:off x="0" y="3272924"/>
          <a:ext cx="58124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BB3BC1-31CF-479A-B27D-468DDEA0BF4A}">
      <dsp:nvSpPr>
        <dsp:cNvPr id="0" name=""/>
        <dsp:cNvSpPr/>
      </dsp:nvSpPr>
      <dsp:spPr>
        <a:xfrm>
          <a:off x="0" y="3272924"/>
          <a:ext cx="5812465" cy="327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>
                  <a:lumMod val="95000"/>
                </a:schemeClr>
              </a:solidFill>
            </a:rPr>
            <a:t>Prevents the analysis from focusing only on internal issues</a:t>
          </a:r>
          <a:endParaRPr lang="en-US" sz="1200" kern="1200" dirty="0">
            <a:solidFill>
              <a:schemeClr val="tx1">
                <a:lumMod val="95000"/>
              </a:schemeClr>
            </a:solidFill>
          </a:endParaRPr>
        </a:p>
      </dsp:txBody>
      <dsp:txXfrm>
        <a:off x="0" y="3272924"/>
        <a:ext cx="5812465" cy="327240"/>
      </dsp:txXfrm>
    </dsp:sp>
    <dsp:sp modelId="{A7A4AEAC-B8BA-4285-BB37-D35ADA93DAA8}">
      <dsp:nvSpPr>
        <dsp:cNvPr id="0" name=""/>
        <dsp:cNvSpPr/>
      </dsp:nvSpPr>
      <dsp:spPr>
        <a:xfrm>
          <a:off x="0" y="3600164"/>
          <a:ext cx="58124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00318C-FE8D-47E5-8813-9A89AEC349AE}">
      <dsp:nvSpPr>
        <dsp:cNvPr id="0" name=""/>
        <dsp:cNvSpPr/>
      </dsp:nvSpPr>
      <dsp:spPr>
        <a:xfrm>
          <a:off x="0" y="3600164"/>
          <a:ext cx="5812465" cy="327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>
                  <a:lumMod val="95000"/>
                </a:schemeClr>
              </a:solidFill>
            </a:rPr>
            <a:t>Identifies external pressures and changes</a:t>
          </a:r>
          <a:endParaRPr lang="en-US" sz="1200" kern="1200" dirty="0">
            <a:solidFill>
              <a:schemeClr val="tx1">
                <a:lumMod val="95000"/>
              </a:schemeClr>
            </a:solidFill>
          </a:endParaRPr>
        </a:p>
      </dsp:txBody>
      <dsp:txXfrm>
        <a:off x="0" y="3600164"/>
        <a:ext cx="5812465" cy="327240"/>
      </dsp:txXfrm>
    </dsp:sp>
    <dsp:sp modelId="{2CB3EF6A-761E-4C59-8911-20B8CD244062}">
      <dsp:nvSpPr>
        <dsp:cNvPr id="0" name=""/>
        <dsp:cNvSpPr/>
      </dsp:nvSpPr>
      <dsp:spPr>
        <a:xfrm>
          <a:off x="0" y="3927405"/>
          <a:ext cx="58124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A414E2-5A0C-462F-96D5-F5A32CB608AE}">
      <dsp:nvSpPr>
        <dsp:cNvPr id="0" name=""/>
        <dsp:cNvSpPr/>
      </dsp:nvSpPr>
      <dsp:spPr>
        <a:xfrm>
          <a:off x="0" y="3927405"/>
          <a:ext cx="5812465" cy="327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>
                  <a:lumMod val="95000"/>
                </a:schemeClr>
              </a:solidFill>
            </a:rPr>
            <a:t>Helps distinguish </a:t>
          </a:r>
          <a:r>
            <a:rPr lang="en-GB" sz="1200" b="1" kern="1200" dirty="0">
              <a:solidFill>
                <a:schemeClr val="tx1">
                  <a:lumMod val="95000"/>
                </a:schemeClr>
              </a:solidFill>
            </a:rPr>
            <a:t>controllable</a:t>
          </a:r>
          <a:r>
            <a:rPr lang="en-GB" sz="1200" kern="1200" dirty="0">
              <a:solidFill>
                <a:schemeClr val="tx1">
                  <a:lumMod val="95000"/>
                </a:schemeClr>
              </a:solidFill>
            </a:rPr>
            <a:t> from </a:t>
          </a:r>
          <a:r>
            <a:rPr lang="en-GB" sz="1200" b="1" kern="1200" dirty="0">
              <a:solidFill>
                <a:schemeClr val="tx1">
                  <a:lumMod val="95000"/>
                </a:schemeClr>
              </a:solidFill>
            </a:rPr>
            <a:t>uncontrollable</a:t>
          </a:r>
          <a:r>
            <a:rPr lang="en-GB" sz="1200" kern="1200" dirty="0">
              <a:solidFill>
                <a:schemeClr val="tx1">
                  <a:lumMod val="95000"/>
                </a:schemeClr>
              </a:solidFill>
            </a:rPr>
            <a:t> factors </a:t>
          </a:r>
          <a:endParaRPr lang="en-US" sz="1200" kern="1200" dirty="0">
            <a:solidFill>
              <a:schemeClr val="tx1">
                <a:lumMod val="95000"/>
              </a:schemeClr>
            </a:solidFill>
          </a:endParaRPr>
        </a:p>
      </dsp:txBody>
      <dsp:txXfrm>
        <a:off x="0" y="3927405"/>
        <a:ext cx="5812465" cy="3272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C40AFD-DA81-4D38-A22A-33234ABFBF5F}">
      <dsp:nvSpPr>
        <dsp:cNvPr id="0" name=""/>
        <dsp:cNvSpPr/>
      </dsp:nvSpPr>
      <dsp:spPr>
        <a:xfrm>
          <a:off x="0" y="498251"/>
          <a:ext cx="1467180" cy="8803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solidFill>
                <a:schemeClr val="bg1"/>
              </a:solidFill>
            </a:rPr>
            <a:t>What does the diagram show?</a:t>
          </a:r>
          <a:endParaRPr lang="en-US" sz="1000" kern="1200" dirty="0">
            <a:solidFill>
              <a:schemeClr val="bg1"/>
            </a:solidFill>
          </a:endParaRPr>
        </a:p>
      </dsp:txBody>
      <dsp:txXfrm>
        <a:off x="0" y="498251"/>
        <a:ext cx="1467180" cy="880308"/>
      </dsp:txXfrm>
    </dsp:sp>
    <dsp:sp modelId="{7FB07C22-397C-4EA4-BD33-7098B80E03C6}">
      <dsp:nvSpPr>
        <dsp:cNvPr id="0" name=""/>
        <dsp:cNvSpPr/>
      </dsp:nvSpPr>
      <dsp:spPr>
        <a:xfrm>
          <a:off x="1613899" y="498251"/>
          <a:ext cx="1467180" cy="8803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solidFill>
                <a:schemeClr val="bg1"/>
              </a:solidFill>
            </a:rPr>
            <a:t>Extremal Causes </a:t>
          </a:r>
          <a:endParaRPr lang="en-US" sz="1000" kern="1200" dirty="0">
            <a:solidFill>
              <a:schemeClr val="bg1"/>
            </a:solidFill>
          </a:endParaRPr>
        </a:p>
      </dsp:txBody>
      <dsp:txXfrm>
        <a:off x="1613899" y="498251"/>
        <a:ext cx="1467180" cy="880308"/>
      </dsp:txXfrm>
    </dsp:sp>
    <dsp:sp modelId="{60627E3D-1B3E-42CD-8A63-3B919690CA6E}">
      <dsp:nvSpPr>
        <dsp:cNvPr id="0" name=""/>
        <dsp:cNvSpPr/>
      </dsp:nvSpPr>
      <dsp:spPr>
        <a:xfrm>
          <a:off x="3227798" y="498251"/>
          <a:ext cx="1467180" cy="8803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bg1"/>
              </a:solidFill>
            </a:rPr>
            <a:t>Lower footfall and empty retail units reduce the number of potential customers </a:t>
          </a:r>
          <a:endParaRPr lang="en-US" sz="1000" kern="1200" dirty="0">
            <a:solidFill>
              <a:schemeClr val="bg1"/>
            </a:solidFill>
          </a:endParaRPr>
        </a:p>
      </dsp:txBody>
      <dsp:txXfrm>
        <a:off x="3227798" y="498251"/>
        <a:ext cx="1467180" cy="880308"/>
      </dsp:txXfrm>
    </dsp:sp>
    <dsp:sp modelId="{8FFBA113-1E75-40E9-B5C1-FB8AEAD35501}">
      <dsp:nvSpPr>
        <dsp:cNvPr id="0" name=""/>
        <dsp:cNvSpPr/>
      </dsp:nvSpPr>
      <dsp:spPr>
        <a:xfrm>
          <a:off x="0" y="1525277"/>
          <a:ext cx="1467180" cy="8803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bg1"/>
              </a:solidFill>
            </a:rPr>
            <a:t>Job losses and hybrid working have reduced the regular customer base.</a:t>
          </a:r>
          <a:endParaRPr lang="en-US" sz="1000" kern="1200" dirty="0">
            <a:solidFill>
              <a:schemeClr val="bg1"/>
            </a:solidFill>
          </a:endParaRPr>
        </a:p>
      </dsp:txBody>
      <dsp:txXfrm>
        <a:off x="0" y="1525277"/>
        <a:ext cx="1467180" cy="880308"/>
      </dsp:txXfrm>
    </dsp:sp>
    <dsp:sp modelId="{D0BC631C-A89C-4143-8684-057745C933DC}">
      <dsp:nvSpPr>
        <dsp:cNvPr id="0" name=""/>
        <dsp:cNvSpPr/>
      </dsp:nvSpPr>
      <dsp:spPr>
        <a:xfrm>
          <a:off x="1613899" y="1525277"/>
          <a:ext cx="1467180" cy="8803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bg1"/>
              </a:solidFill>
            </a:rPr>
            <a:t>These factors are largely outside Basil’s direct control </a:t>
          </a:r>
          <a:endParaRPr lang="en-US" sz="1000" kern="1200" dirty="0">
            <a:solidFill>
              <a:schemeClr val="bg1"/>
            </a:solidFill>
          </a:endParaRPr>
        </a:p>
      </dsp:txBody>
      <dsp:txXfrm>
        <a:off x="1613899" y="1525277"/>
        <a:ext cx="1467180" cy="880308"/>
      </dsp:txXfrm>
    </dsp:sp>
    <dsp:sp modelId="{640CEA55-CCDB-475D-BC50-C48CD81EEC2C}">
      <dsp:nvSpPr>
        <dsp:cNvPr id="0" name=""/>
        <dsp:cNvSpPr/>
      </dsp:nvSpPr>
      <dsp:spPr>
        <a:xfrm>
          <a:off x="3227798" y="1525277"/>
          <a:ext cx="1467180" cy="8803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solidFill>
                <a:schemeClr val="bg1"/>
              </a:solidFill>
            </a:rPr>
            <a:t>Internal causes:</a:t>
          </a:r>
          <a:endParaRPr lang="en-US" sz="1000" kern="1200" dirty="0">
            <a:solidFill>
              <a:schemeClr val="bg1"/>
            </a:solidFill>
          </a:endParaRPr>
        </a:p>
      </dsp:txBody>
      <dsp:txXfrm>
        <a:off x="3227798" y="1525277"/>
        <a:ext cx="1467180" cy="880308"/>
      </dsp:txXfrm>
    </dsp:sp>
    <dsp:sp modelId="{DF48F7FE-7117-4249-B5FA-5C610D1374AC}">
      <dsp:nvSpPr>
        <dsp:cNvPr id="0" name=""/>
        <dsp:cNvSpPr/>
      </dsp:nvSpPr>
      <dsp:spPr>
        <a:xfrm>
          <a:off x="0" y="2552304"/>
          <a:ext cx="1467180" cy="8803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bg1"/>
              </a:solidFill>
            </a:rPr>
            <a:t>Phone-based ordering limits the bakery’s ability to accept pre-orders.</a:t>
          </a:r>
          <a:endParaRPr lang="en-US" sz="1000" kern="1200" dirty="0">
            <a:solidFill>
              <a:schemeClr val="bg1"/>
            </a:solidFill>
          </a:endParaRPr>
        </a:p>
      </dsp:txBody>
      <dsp:txXfrm>
        <a:off x="0" y="2552304"/>
        <a:ext cx="1467180" cy="880308"/>
      </dsp:txXfrm>
    </dsp:sp>
    <dsp:sp modelId="{63984104-3CB1-44E5-90B2-FB6C22AB77C2}">
      <dsp:nvSpPr>
        <dsp:cNvPr id="0" name=""/>
        <dsp:cNvSpPr/>
      </dsp:nvSpPr>
      <dsp:spPr>
        <a:xfrm>
          <a:off x="1613899" y="2552304"/>
          <a:ext cx="1467180" cy="8803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bg1"/>
              </a:solidFill>
            </a:rPr>
            <a:t>The absence of delivery reduces access to customers working from home</a:t>
          </a:r>
          <a:endParaRPr lang="en-US" sz="1000" kern="1200" dirty="0">
            <a:solidFill>
              <a:schemeClr val="bg1"/>
            </a:solidFill>
          </a:endParaRPr>
        </a:p>
      </dsp:txBody>
      <dsp:txXfrm>
        <a:off x="1613899" y="2552304"/>
        <a:ext cx="1467180" cy="880308"/>
      </dsp:txXfrm>
    </dsp:sp>
    <dsp:sp modelId="{0868FB06-D02E-481B-BF8D-7113C66E83ED}">
      <dsp:nvSpPr>
        <dsp:cNvPr id="0" name=""/>
        <dsp:cNvSpPr/>
      </dsp:nvSpPr>
      <dsp:spPr>
        <a:xfrm>
          <a:off x="3227798" y="2552304"/>
          <a:ext cx="1467180" cy="8803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bg1"/>
              </a:solidFill>
            </a:rPr>
            <a:t>Limited digital ordering may reduce convivence compared with competitors </a:t>
          </a:r>
          <a:endParaRPr lang="en-US" sz="1000" kern="1200" dirty="0">
            <a:solidFill>
              <a:schemeClr val="bg1"/>
            </a:solidFill>
          </a:endParaRPr>
        </a:p>
      </dsp:txBody>
      <dsp:txXfrm>
        <a:off x="3227798" y="2552304"/>
        <a:ext cx="1467180" cy="880308"/>
      </dsp:txXfrm>
    </dsp:sp>
    <dsp:sp modelId="{5235BDA0-EC04-4382-A662-F5977FF2AF45}">
      <dsp:nvSpPr>
        <dsp:cNvPr id="0" name=""/>
        <dsp:cNvSpPr/>
      </dsp:nvSpPr>
      <dsp:spPr>
        <a:xfrm>
          <a:off x="0" y="3579331"/>
          <a:ext cx="1467180" cy="8803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solidFill>
                <a:schemeClr val="bg1"/>
              </a:solidFill>
            </a:rPr>
            <a:t>Financial &amp; supply pressure </a:t>
          </a:r>
          <a:endParaRPr lang="en-US" sz="1000" kern="1200" dirty="0">
            <a:solidFill>
              <a:schemeClr val="bg1"/>
            </a:solidFill>
          </a:endParaRPr>
        </a:p>
      </dsp:txBody>
      <dsp:txXfrm>
        <a:off x="0" y="3579331"/>
        <a:ext cx="1467180" cy="880308"/>
      </dsp:txXfrm>
    </dsp:sp>
    <dsp:sp modelId="{88F9CB58-DDC9-47FC-9EB5-B0DDD7CC9907}">
      <dsp:nvSpPr>
        <dsp:cNvPr id="0" name=""/>
        <dsp:cNvSpPr/>
      </dsp:nvSpPr>
      <dsp:spPr>
        <a:xfrm>
          <a:off x="1613899" y="3579331"/>
          <a:ext cx="1467180" cy="8803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bg1"/>
              </a:solidFill>
            </a:rPr>
            <a:t>Rising utilities, rent, business rates and insurance increase operating cost.</a:t>
          </a:r>
          <a:endParaRPr lang="en-US" sz="1000" kern="1200" dirty="0">
            <a:solidFill>
              <a:schemeClr val="bg1"/>
            </a:solidFill>
          </a:endParaRPr>
        </a:p>
      </dsp:txBody>
      <dsp:txXfrm>
        <a:off x="1613899" y="3579331"/>
        <a:ext cx="1467180" cy="880308"/>
      </dsp:txXfrm>
    </dsp:sp>
    <dsp:sp modelId="{2B1DDE3D-CFE0-407D-ACB3-244A4768BF3C}">
      <dsp:nvSpPr>
        <dsp:cNvPr id="0" name=""/>
        <dsp:cNvSpPr/>
      </dsp:nvSpPr>
      <dsp:spPr>
        <a:xfrm>
          <a:off x="3227798" y="3579331"/>
          <a:ext cx="1467180" cy="8803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bg1"/>
              </a:solidFill>
            </a:rPr>
            <a:t>Organic sourcing creates greater exposure to crop failure and unpredictable ingredient prices, </a:t>
          </a:r>
          <a:endParaRPr lang="en-US" sz="1000" kern="1200" dirty="0">
            <a:solidFill>
              <a:schemeClr val="bg1"/>
            </a:solidFill>
          </a:endParaRPr>
        </a:p>
      </dsp:txBody>
      <dsp:txXfrm>
        <a:off x="3227798" y="3579331"/>
        <a:ext cx="1467180" cy="8803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BDACE3-CA60-4957-AF6C-862FA0A09B84}">
      <dsp:nvSpPr>
        <dsp:cNvPr id="0" name=""/>
        <dsp:cNvSpPr/>
      </dsp:nvSpPr>
      <dsp:spPr>
        <a:xfrm>
          <a:off x="3763710" y="733751"/>
          <a:ext cx="5663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6379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031975" y="776486"/>
        <a:ext cx="29848" cy="5969"/>
      </dsp:txXfrm>
    </dsp:sp>
    <dsp:sp modelId="{A0032BB0-2C49-4041-8818-4DD58954E8C5}">
      <dsp:nvSpPr>
        <dsp:cNvPr id="0" name=""/>
        <dsp:cNvSpPr/>
      </dsp:nvSpPr>
      <dsp:spPr>
        <a:xfrm>
          <a:off x="1169947" y="802"/>
          <a:ext cx="2595562" cy="15573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185" tIns="133503" rIns="127185" bIns="133503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</a:rPr>
            <a:t>The problem is persistent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bg1"/>
              </a:solidFill>
            </a:rPr>
            <a:t>Sales did not return to the 2019 level even after COVID restrictions ended.</a:t>
          </a:r>
        </a:p>
      </dsp:txBody>
      <dsp:txXfrm>
        <a:off x="1169947" y="802"/>
        <a:ext cx="2595562" cy="1557337"/>
      </dsp:txXfrm>
    </dsp:sp>
    <dsp:sp modelId="{5A7A3EFC-8C83-4406-A67D-9553EF157413}">
      <dsp:nvSpPr>
        <dsp:cNvPr id="0" name=""/>
        <dsp:cNvSpPr/>
      </dsp:nvSpPr>
      <dsp:spPr>
        <a:xfrm>
          <a:off x="2467729" y="1556340"/>
          <a:ext cx="3192541" cy="566379"/>
        </a:xfrm>
        <a:custGeom>
          <a:avLst/>
          <a:gdLst/>
          <a:ahLst/>
          <a:cxnLst/>
          <a:rect l="0" t="0" r="0" b="0"/>
          <a:pathLst>
            <a:path>
              <a:moveTo>
                <a:pt x="3192541" y="0"/>
              </a:moveTo>
              <a:lnTo>
                <a:pt x="3192541" y="300289"/>
              </a:lnTo>
              <a:lnTo>
                <a:pt x="0" y="300289"/>
              </a:lnTo>
              <a:lnTo>
                <a:pt x="0" y="566379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82803" y="1836545"/>
        <a:ext cx="162393" cy="5969"/>
      </dsp:txXfrm>
    </dsp:sp>
    <dsp:sp modelId="{F1E4D31D-C28E-4266-88D9-0884623B15B1}">
      <dsp:nvSpPr>
        <dsp:cNvPr id="0" name=""/>
        <dsp:cNvSpPr/>
      </dsp:nvSpPr>
      <dsp:spPr>
        <a:xfrm>
          <a:off x="4362489" y="802"/>
          <a:ext cx="2595562" cy="15573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185" tIns="133503" rIns="127185" bIns="133503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</a:rPr>
            <a:t>Customer behaviour has changed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bg1"/>
              </a:solidFill>
            </a:rPr>
            <a:t>The bakery’s traditional customer base is visiting the retail park less frequently </a:t>
          </a:r>
        </a:p>
      </dsp:txBody>
      <dsp:txXfrm>
        <a:off x="4362489" y="802"/>
        <a:ext cx="2595562" cy="1557337"/>
      </dsp:txXfrm>
    </dsp:sp>
    <dsp:sp modelId="{C24CB6C9-1CE9-4342-8C6F-08400BB60626}">
      <dsp:nvSpPr>
        <dsp:cNvPr id="0" name=""/>
        <dsp:cNvSpPr/>
      </dsp:nvSpPr>
      <dsp:spPr>
        <a:xfrm>
          <a:off x="3763710" y="2888068"/>
          <a:ext cx="5663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6379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031975" y="2930803"/>
        <a:ext cx="29848" cy="5969"/>
      </dsp:txXfrm>
    </dsp:sp>
    <dsp:sp modelId="{CEBABCCB-3578-4815-A521-6355D2DA5398}">
      <dsp:nvSpPr>
        <dsp:cNvPr id="0" name=""/>
        <dsp:cNvSpPr/>
      </dsp:nvSpPr>
      <dsp:spPr>
        <a:xfrm>
          <a:off x="1169947" y="2155119"/>
          <a:ext cx="2595562" cy="15573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185" tIns="133503" rIns="127185" bIns="133503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</a:rPr>
            <a:t>Extremal pressure is squeezing the business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bg1"/>
              </a:solidFill>
            </a:rPr>
            <a:t>Higher operating and ingredient costs make the lower sales level more difficult to absorb</a:t>
          </a:r>
        </a:p>
      </dsp:txBody>
      <dsp:txXfrm>
        <a:off x="1169947" y="2155119"/>
        <a:ext cx="2595562" cy="1557337"/>
      </dsp:txXfrm>
    </dsp:sp>
    <dsp:sp modelId="{4CDF0153-FC1B-4EB2-A775-68099D4ED3D3}">
      <dsp:nvSpPr>
        <dsp:cNvPr id="0" name=""/>
        <dsp:cNvSpPr/>
      </dsp:nvSpPr>
      <dsp:spPr>
        <a:xfrm>
          <a:off x="4362489" y="2155119"/>
          <a:ext cx="2595562" cy="15573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185" tIns="133503" rIns="127185" bIns="133503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</a:rPr>
            <a:t>There is no single obvious cause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bg1"/>
              </a:solidFill>
            </a:rPr>
            <a:t>PESTEL shows the </a:t>
          </a:r>
          <a:r>
            <a:rPr lang="en-GB" sz="1200" b="1" kern="1200" dirty="0">
              <a:solidFill>
                <a:schemeClr val="bg1"/>
              </a:solidFill>
            </a:rPr>
            <a:t>external pressures; </a:t>
          </a:r>
          <a:r>
            <a:rPr lang="en-GB" sz="1200" kern="1200" dirty="0">
              <a:solidFill>
                <a:schemeClr val="bg1"/>
              </a:solidFill>
            </a:rPr>
            <a:t>Fishbone connects these pressures with </a:t>
          </a:r>
          <a:r>
            <a:rPr lang="en-GB" sz="1200" b="1" kern="1200" dirty="0">
              <a:solidFill>
                <a:schemeClr val="bg1"/>
              </a:solidFill>
            </a:rPr>
            <a:t>operational constraints</a:t>
          </a:r>
        </a:p>
      </dsp:txBody>
      <dsp:txXfrm>
        <a:off x="4362489" y="2155119"/>
        <a:ext cx="2595562" cy="15573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2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61E7F0-1490-4109-BFE1-09CA9C77383F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EB87A7-8F44-48B7-8C5F-812E2A80B9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164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#Include myself and the topic , # Explain the purpose: investigate why sales have declined, # Use PESTEL and Fishbone Diagram, # Focus on cause, not solutions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EB87A7-8F44-48B7-8C5F-812E2A80B98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838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000" dirty="0"/>
              <a:t># Sales decline is the result, not the root cause, #Understand why customer behaviour has changed, #PESTEL examines external factors,# Fishbone identifies possible causes.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EB87A7-8F44-48B7-8C5F-812E2A80B98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3060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 Independent bakery in Coventry, opened in 2015, # Known for high-quality organic products,# COVID-2019 reduced sales and footfall,# Sales remained around 25% below 2019 levels,# Retail park changes and hybrid working affected customers.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EB87A7-8F44-48B7-8C5F-812E2A80B98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7907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 Demand: fewer customers and less footfall, # Cost: higher rent, energy and ingredient prices,# Business capability: limited and delivery options, #Several factors may contribute to the problem, # The root cause in not yet confirmed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EB87A7-8F44-48B7-8C5F-812E2A80B98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3559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#PESTEL examines sic external factors, #Helps understand the wider business environment, #Limitation identifies factors but does not prove causation. #Yúksel criticises its limited evaluation of relationship between factors, # Use it as a scanning tool, not proof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EB87A7-8F44-48B7-8C5F-812E2A80B98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0458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 Political: government policy and taxation, #Economic: inflation and rising cost, #Social: hybrid working and changing customer habits, #Technolgical: limited digital ordering, #Environmental: agricultural supply uncertainty, #Legal: food safety and allergen information, # Most relevant Economic, Social and Technological.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EB87A7-8F44-48B7-8C5F-812E2A80B98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0718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#Fishbone Diagram organises possible causes, #Helps analyse a complex problem, #Shows different categories of causes, #Limitation: does not prove which causes are real, #More business data is needed to test them.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EB87A7-8F44-48B7-8C5F-812E2A80B98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2334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#Main effect: sales 25% below 2019 levels, #Six categories: customers, ordering, location, costs, products and technology, #Lower footfall reduces demand, #Limited ordering options restrict customer access, #Higher cost increase financial pressure, #Causes may interact with each other.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EB87A7-8F44-48B7-8C5F-812E2A80B98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4509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#Lover customer numbers and footfall, #Higher business and ingredient cost, # Limited ordering and delivery options,# Lack of digital ordering.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EB87A7-8F44-48B7-8C5F-812E2A80B98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1031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#Sales decline is a long-team problem, #Customer behaviour has changed, #Costs have increased while demand is weaker, #There is no confirmed single root cause, #Basil needs more evidence before making decisions, #Thank the audience and invite questions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EB87A7-8F44-48B7-8C5F-812E2A80B98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1943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Reference was found </a:t>
            </a:r>
            <a:r>
              <a:rPr lang="en-GB"/>
              <a:t>on official web, Books, and Task.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EB87A7-8F44-48B7-8C5F-812E2A80B98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463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63752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75077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27651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392460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02496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421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86864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146336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43134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9190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42171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0309729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61439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0491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69316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33865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521895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2514600" cy="291891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5146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EB6A322-B3CC-9AE7-DB63-8B433811BD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23747" y="0"/>
            <a:ext cx="8768253" cy="3985719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800" y="4077628"/>
            <a:ext cx="1920240" cy="338328"/>
          </a:xfrm>
        </p:spPr>
        <p:txBody>
          <a:bodyPr/>
          <a:lstStyle/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407762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4423576"/>
            <a:ext cx="8420100" cy="1824824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986746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5280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58" r:id="rId1"/>
    <p:sldLayoutId id="2147483959" r:id="rId2"/>
    <p:sldLayoutId id="2147483960" r:id="rId3"/>
    <p:sldLayoutId id="2147483961" r:id="rId4"/>
    <p:sldLayoutId id="2147483962" r:id="rId5"/>
    <p:sldLayoutId id="2147483963" r:id="rId6"/>
    <p:sldLayoutId id="2147483964" r:id="rId7"/>
    <p:sldLayoutId id="2147483965" r:id="rId8"/>
    <p:sldLayoutId id="2147483966" r:id="rId9"/>
    <p:sldLayoutId id="2147483967" r:id="rId10"/>
    <p:sldLayoutId id="2147483968" r:id="rId11"/>
    <p:sldLayoutId id="2147483969" r:id="rId12"/>
    <p:sldLayoutId id="2147483970" r:id="rId13"/>
    <p:sldLayoutId id="2147483971" r:id="rId14"/>
    <p:sldLayoutId id="2147483972" r:id="rId15"/>
    <p:sldLayoutId id="2147483973" r:id="rId16"/>
    <p:sldLayoutId id="2147483974" r:id="rId17"/>
    <p:sldLayoutId id="2147483975" r:id="rId18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E9675-F8BF-6030-94A3-D1B3DECE5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239599" cy="13075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Basil’s Bakery: Investing the Causes of Declining Sales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3E97B6-628C-6CDE-80CC-976109BA680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4088" y="2221992"/>
            <a:ext cx="6239599" cy="394106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Roza Saeed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2512806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LCLM4004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Problem Solving and Decision Making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Component: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Basil’s Bakery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Zahida Khan </a:t>
            </a:r>
          </a:p>
        </p:txBody>
      </p:sp>
      <p:pic>
        <p:nvPicPr>
          <p:cNvPr id="5" name="Picture 4" descr="Bread and ingredients">
            <a:extLst>
              <a:ext uri="{FF2B5EF4-FFF2-40B4-BE49-F238E27FC236}">
                <a16:creationId xmlns:a16="http://schemas.microsoft.com/office/drawing/2014/main" id="{91F2A4DE-61FC-3C41-75D4-A05734AD521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164" r="24980" b="-1"/>
          <a:stretch>
            <a:fillRect/>
          </a:stretch>
        </p:blipFill>
        <p:spPr>
          <a:xfrm>
            <a:off x="7583424" y="10"/>
            <a:ext cx="460857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630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Freeform: Shape 34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128376-A6D1-3692-3C14-3ECB88A22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Presentation roadmap </a:t>
            </a:r>
          </a:p>
        </p:txBody>
      </p:sp>
      <p:sp>
        <p:nvSpPr>
          <p:cNvPr id="56" name="Content Placeholder 2">
            <a:extLst>
              <a:ext uri="{FF2B5EF4-FFF2-40B4-BE49-F238E27FC236}">
                <a16:creationId xmlns:a16="http://schemas.microsoft.com/office/drawing/2014/main" id="{51E54EE4-1998-335B-0198-074029DB3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 lvl="1">
              <a:lnSpc>
                <a:spcPct val="90000"/>
              </a:lnSpc>
            </a:pPr>
            <a:r>
              <a:rPr lang="en-GB" sz="1500" b="1"/>
              <a:t>Business </a:t>
            </a:r>
            <a:r>
              <a:rPr lang="en-GB" sz="1500" b="1">
                <a:sym typeface="Wingdings" panose="05000000000000000000" pitchFamily="2" charset="2"/>
              </a:rPr>
              <a:t> </a:t>
            </a:r>
            <a:r>
              <a:rPr lang="en-GB" sz="1500" b="1"/>
              <a:t>context </a:t>
            </a:r>
            <a:r>
              <a:rPr lang="en-GB" sz="1500">
                <a:sym typeface="Wingdings" panose="05000000000000000000" pitchFamily="2" charset="2"/>
              </a:rPr>
              <a:t>Who is Basil and what has changed?</a:t>
            </a:r>
          </a:p>
          <a:p>
            <a:pPr lvl="1">
              <a:lnSpc>
                <a:spcPct val="90000"/>
              </a:lnSpc>
            </a:pPr>
            <a:r>
              <a:rPr lang="en-GB" sz="1500" b="1">
                <a:sym typeface="Wingdings" panose="05000000000000000000" pitchFamily="2" charset="2"/>
              </a:rPr>
              <a:t>The problem  </a:t>
            </a:r>
            <a:r>
              <a:rPr lang="en-GB" sz="1500">
                <a:sym typeface="Wingdings" panose="05000000000000000000" pitchFamily="2" charset="2"/>
              </a:rPr>
              <a:t>What is causing the lack of sales growths?</a:t>
            </a:r>
          </a:p>
          <a:p>
            <a:pPr lvl="1">
              <a:lnSpc>
                <a:spcPct val="90000"/>
              </a:lnSpc>
            </a:pPr>
            <a:r>
              <a:rPr lang="en-GB" sz="1500" b="1">
                <a:sym typeface="Wingdings" panose="05000000000000000000" pitchFamily="2" charset="2"/>
              </a:rPr>
              <a:t>PESTEL  </a:t>
            </a:r>
            <a:r>
              <a:rPr lang="en-GB" sz="1500">
                <a:sym typeface="Wingdings" panose="05000000000000000000" pitchFamily="2" charset="2"/>
              </a:rPr>
              <a:t>What us happening in Basil’s external environment?</a:t>
            </a:r>
          </a:p>
          <a:p>
            <a:pPr lvl="1">
              <a:lnSpc>
                <a:spcPct val="90000"/>
              </a:lnSpc>
            </a:pPr>
            <a:r>
              <a:rPr lang="en-GB" sz="1500" b="1">
                <a:sym typeface="Wingdings" panose="05000000000000000000" pitchFamily="2" charset="2"/>
              </a:rPr>
              <a:t>Cause &amp; Effect  </a:t>
            </a:r>
            <a:r>
              <a:rPr lang="en-GB" sz="1500">
                <a:sym typeface="Wingdings" panose="05000000000000000000" pitchFamily="2" charset="2"/>
              </a:rPr>
              <a:t>How do the different causes connect?</a:t>
            </a:r>
          </a:p>
          <a:p>
            <a:pPr lvl="1">
              <a:lnSpc>
                <a:spcPct val="90000"/>
              </a:lnSpc>
            </a:pPr>
            <a:r>
              <a:rPr lang="en-GB" sz="1500" b="1">
                <a:sym typeface="Wingdings" panose="05000000000000000000" pitchFamily="2" charset="2"/>
              </a:rPr>
              <a:t>Key finding  </a:t>
            </a:r>
            <a:r>
              <a:rPr lang="en-GB" sz="1500">
                <a:sym typeface="Wingdings" panose="05000000000000000000" pitchFamily="2" charset="2"/>
              </a:rPr>
              <a:t>What dies the evidence tell us?</a:t>
            </a:r>
          </a:p>
          <a:p>
            <a:pPr lvl="1">
              <a:lnSpc>
                <a:spcPct val="90000"/>
              </a:lnSpc>
            </a:pPr>
            <a:endParaRPr lang="en-GB" sz="1500">
              <a:sym typeface="Wingdings" panose="05000000000000000000" pitchFamily="2" charset="2"/>
            </a:endParaRPr>
          </a:p>
          <a:p>
            <a:pPr lvl="1">
              <a:lnSpc>
                <a:spcPct val="90000"/>
              </a:lnSpc>
            </a:pPr>
            <a:endParaRPr lang="en-GB" sz="1500">
              <a:sym typeface="Wingdings" panose="05000000000000000000" pitchFamily="2" charset="2"/>
            </a:endParaRP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500" b="1">
                <a:sym typeface="Wingdings" panose="05000000000000000000" pitchFamily="2" charset="2"/>
              </a:rPr>
              <a:t>Focus of the analysis: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500">
                <a:sym typeface="Wingdings" panose="05000000000000000000" pitchFamily="2" charset="2"/>
              </a:rPr>
              <a:t>The issue is nit simply </a:t>
            </a:r>
            <a:r>
              <a:rPr lang="en-GB" sz="1500" b="1">
                <a:sym typeface="Wingdings" panose="05000000000000000000" pitchFamily="2" charset="2"/>
              </a:rPr>
              <a:t>‘’ fewer customers’’.</a:t>
            </a:r>
            <a:r>
              <a:rPr lang="en-GB" sz="1500">
                <a:sym typeface="Wingdings" panose="05000000000000000000" pitchFamily="2" charset="2"/>
              </a:rPr>
              <a:t> The issue is why demand has changed – and why the bakery has struggled to adapt.</a:t>
            </a: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19642240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334B3F-5117-B378-4D34-6E8C80C2E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Business Context 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B956B-988C-71A2-5D60-45CC70C331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500" b="1" dirty="0">
              <a:solidFill>
                <a:srgbClr val="EBEBEB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>
                <a:solidFill>
                  <a:schemeClr val="bg1"/>
                </a:solidFill>
              </a:rPr>
              <a:t>Understanding Basil’s Bakery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b="1" dirty="0">
                <a:solidFill>
                  <a:schemeClr val="bg1"/>
                </a:solidFill>
              </a:rPr>
              <a:t>A successful local business – facing a changed environment</a:t>
            </a:r>
          </a:p>
          <a:p>
            <a:pPr marL="0" indent="0">
              <a:lnSpc>
                <a:spcPct val="90000"/>
              </a:lnSpc>
              <a:buNone/>
            </a:pPr>
            <a:endParaRPr lang="en-GB" sz="500" b="1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500" b="1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>
                <a:solidFill>
                  <a:schemeClr val="bg1"/>
                </a:solidFill>
              </a:rPr>
              <a:t>The central problem: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i="1" dirty="0">
                <a:solidFill>
                  <a:schemeClr val="bg1"/>
                </a:solidFill>
              </a:rPr>
              <a:t>Basil’s original business mode depend heavily on people being physically present in the retail park.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i="1" dirty="0">
                <a:solidFill>
                  <a:schemeClr val="bg1"/>
                </a:solidFill>
              </a:rPr>
              <a:t>The environment has changed faster than the business model.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200" i="1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200" i="1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100" i="1" dirty="0">
                <a:solidFill>
                  <a:schemeClr val="bg1"/>
                </a:solidFill>
              </a:rPr>
              <a:t>(Basil’s Bakery Case Study, (2026)</a:t>
            </a:r>
          </a:p>
          <a:p>
            <a:pPr marL="0" indent="0">
              <a:lnSpc>
                <a:spcPct val="90000"/>
              </a:lnSpc>
              <a:buNone/>
            </a:pPr>
            <a:endParaRPr lang="en-GB" sz="500" b="1" dirty="0">
              <a:solidFill>
                <a:srgbClr val="EBEBEB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500" b="1" dirty="0">
              <a:solidFill>
                <a:srgbClr val="EBEBEB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500" b="1" dirty="0">
              <a:solidFill>
                <a:srgbClr val="EBEBEB"/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2902013-90A1-A554-DF3C-10E9A42F6E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8150521"/>
              </p:ext>
            </p:extLst>
          </p:nvPr>
        </p:nvGraphicFramePr>
        <p:xfrm>
          <a:off x="6093992" y="1453263"/>
          <a:ext cx="5449890" cy="3951475"/>
        </p:xfrm>
        <a:graphic>
          <a:graphicData uri="http://schemas.openxmlformats.org/drawingml/2006/table">
            <a:tbl>
              <a:tblPr firstRow="1" bandRow="1">
                <a:noFill/>
                <a:tableStyleId>{22838BEF-8BB2-4498-84A7-C5851F593DF1}</a:tableStyleId>
              </a:tblPr>
              <a:tblGrid>
                <a:gridCol w="2663755">
                  <a:extLst>
                    <a:ext uri="{9D8B030D-6E8A-4147-A177-3AD203B41FA5}">
                      <a16:colId xmlns:a16="http://schemas.microsoft.com/office/drawing/2014/main" val="593251535"/>
                    </a:ext>
                  </a:extLst>
                </a:gridCol>
                <a:gridCol w="2786135">
                  <a:extLst>
                    <a:ext uri="{9D8B030D-6E8A-4147-A177-3AD203B41FA5}">
                      <a16:colId xmlns:a16="http://schemas.microsoft.com/office/drawing/2014/main" val="2149419730"/>
                    </a:ext>
                  </a:extLst>
                </a:gridCol>
              </a:tblGrid>
              <a:tr h="436846">
                <a:tc>
                  <a:txBody>
                    <a:bodyPr/>
                    <a:lstStyle/>
                    <a:p>
                      <a:r>
                        <a:rPr lang="en-GB" sz="1400" b="1" cap="all" spc="60">
                          <a:solidFill>
                            <a:schemeClr val="tx1"/>
                          </a:solidFill>
                        </a:rPr>
                        <a:t>BEFORE </a:t>
                      </a:r>
                    </a:p>
                  </a:txBody>
                  <a:tcPr marL="99283" marR="99283" marT="99283" marB="99283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cap="all" spc="60" dirty="0">
                          <a:solidFill>
                            <a:schemeClr val="tx1"/>
                          </a:solidFill>
                        </a:rPr>
                        <a:t>NOW </a:t>
                      </a:r>
                    </a:p>
                  </a:txBody>
                  <a:tcPr marL="99283" marR="99283" marT="99283" marB="99283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7991348"/>
                  </a:ext>
                </a:extLst>
              </a:tr>
              <a:tr h="453394">
                <a:tc>
                  <a:txBody>
                    <a:bodyPr/>
                    <a:lstStyle/>
                    <a:p>
                      <a:r>
                        <a:rPr lang="en-GB" sz="1200" b="0" cap="none" spc="0">
                          <a:solidFill>
                            <a:schemeClr val="tx1"/>
                          </a:solidFill>
                        </a:rPr>
                        <a:t>Established in 2015</a:t>
                      </a:r>
                    </a:p>
                  </a:txBody>
                  <a:tcPr marL="99283" marR="99283" marT="49642" marB="99283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Sales still below 2019</a:t>
                      </a:r>
                    </a:p>
                  </a:txBody>
                  <a:tcPr marL="99283" marR="99283" marT="49642" marB="9928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28246501"/>
                  </a:ext>
                </a:extLst>
              </a:tr>
              <a:tr h="453394">
                <a:tc>
                  <a:txBody>
                    <a:bodyPr/>
                    <a:lstStyle/>
                    <a:p>
                      <a:r>
                        <a:rPr lang="en-GB" sz="1200" b="0" cap="none" spc="0">
                          <a:solidFill>
                            <a:schemeClr val="tx1"/>
                          </a:solidFill>
                        </a:rPr>
                        <a:t>Growing sales</a:t>
                      </a:r>
                    </a:p>
                  </a:txBody>
                  <a:tcPr marL="99283" marR="99283" marT="49642" marB="9928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Approx. 25% below 2019</a:t>
                      </a:r>
                    </a:p>
                  </a:txBody>
                  <a:tcPr marL="99283" marR="99283" marT="49642" marB="9928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4295724"/>
                  </a:ext>
                </a:extLst>
              </a:tr>
              <a:tr h="718149">
                <a:tc>
                  <a:txBody>
                    <a:bodyPr/>
                    <a:lstStyle/>
                    <a:p>
                      <a:r>
                        <a:rPr lang="en-GB" sz="1200" b="0" cap="none" spc="0">
                          <a:solidFill>
                            <a:schemeClr val="tx1"/>
                          </a:solidFill>
                        </a:rPr>
                        <a:t>Strong retail-park footfall</a:t>
                      </a:r>
                    </a:p>
                  </a:txBody>
                  <a:tcPr marL="99283" marR="99283" marT="49642" marB="99283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Retail park is quieter </a:t>
                      </a:r>
                    </a:p>
                  </a:txBody>
                  <a:tcPr marL="99283" marR="99283" marT="49642" marB="9928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9042575"/>
                  </a:ext>
                </a:extLst>
              </a:tr>
              <a:tr h="718149">
                <a:tc>
                  <a:txBody>
                    <a:bodyPr/>
                    <a:lstStyle/>
                    <a:p>
                      <a:r>
                        <a:rPr lang="en-GB" sz="1200" b="0" cap="none" spc="0">
                          <a:solidFill>
                            <a:schemeClr val="tx1"/>
                          </a:solidFill>
                        </a:rPr>
                        <a:t>Regular office/ warehouse customers</a:t>
                      </a:r>
                    </a:p>
                  </a:txBody>
                  <a:tcPr marL="99283" marR="99283" marT="49642" marB="9928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More hybrid working</a:t>
                      </a:r>
                    </a:p>
                  </a:txBody>
                  <a:tcPr marL="99283" marR="99283" marT="49642" marB="9928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2803210"/>
                  </a:ext>
                </a:extLst>
              </a:tr>
              <a:tr h="453394">
                <a:tc>
                  <a:txBody>
                    <a:bodyPr/>
                    <a:lstStyle/>
                    <a:p>
                      <a:r>
                        <a:rPr lang="en-GB" sz="1200" b="0" cap="none" spc="0">
                          <a:solidFill>
                            <a:schemeClr val="tx1"/>
                          </a:solidFill>
                        </a:rPr>
                        <a:t>Walk-in purchasing</a:t>
                      </a:r>
                    </a:p>
                  </a:txBody>
                  <a:tcPr marL="99283" marR="99283" marT="49642" marB="99283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Demand for pre-ordering</a:t>
                      </a:r>
                    </a:p>
                  </a:txBody>
                  <a:tcPr marL="99283" marR="99283" marT="49642" marB="9928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0669962"/>
                  </a:ext>
                </a:extLst>
              </a:tr>
              <a:tr h="718149">
                <a:tc>
                  <a:txBody>
                    <a:bodyPr/>
                    <a:lstStyle/>
                    <a:p>
                      <a:r>
                        <a:rPr lang="en-GB" sz="1200" b="0" cap="none" spc="0" dirty="0">
                          <a:solidFill>
                            <a:schemeClr val="tx1"/>
                          </a:solidFill>
                        </a:rPr>
                        <a:t>Organic ingredients </a:t>
                      </a:r>
                    </a:p>
                  </a:txBody>
                  <a:tcPr marL="99283" marR="99283" marT="49642" marB="9928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Higher &amp; less predictable cost </a:t>
                      </a:r>
                    </a:p>
                  </a:txBody>
                  <a:tcPr marL="99283" marR="99283" marT="49642" marB="9928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9475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5710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EDC15-D28B-A265-3B51-ACE1C4655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Diagnosis 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A2B0DBDE-6688-8B2A-3D7E-97CC1B1720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8493974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70475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88919-BCD1-359D-EBA5-382695DE6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PESTEL: Critical Evaluation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7DD0AB2-C7B5-FCDA-F7CF-AD469EF845C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595485076"/>
              </p:ext>
            </p:extLst>
          </p:nvPr>
        </p:nvGraphicFramePr>
        <p:xfrm>
          <a:off x="418214" y="2060575"/>
          <a:ext cx="5812465" cy="42551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7B2453-4884-036A-4C64-8DC8A5188F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08327" y="1853248"/>
            <a:ext cx="3508267" cy="4200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>
                <a:solidFill>
                  <a:schemeClr val="tx1">
                    <a:lumMod val="95000"/>
                  </a:schemeClr>
                </a:solidFill>
              </a:rPr>
              <a:t>But PESTEL has a weakness</a:t>
            </a:r>
          </a:p>
          <a:p>
            <a:pPr marL="0" indent="0">
              <a:buNone/>
            </a:pPr>
            <a:r>
              <a:rPr lang="en-GB" sz="1400" b="1" dirty="0">
                <a:solidFill>
                  <a:schemeClr val="tx1">
                    <a:lumMod val="95000"/>
                  </a:schemeClr>
                </a:solidFill>
              </a:rPr>
              <a:t>PESTEL </a:t>
            </a:r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can identify many factors without showing: </a:t>
            </a:r>
          </a:p>
          <a:p>
            <a:pPr>
              <a:buFont typeface="Century Gothic" panose="020B0502020202020204" pitchFamily="34" charset="0"/>
              <a:buChar char="→"/>
            </a:pPr>
            <a:r>
              <a:rPr lang="en-GB" sz="1200" i="1" dirty="0">
                <a:solidFill>
                  <a:schemeClr val="tx1">
                    <a:lumMod val="95000"/>
                  </a:schemeClr>
                </a:solidFill>
              </a:rPr>
              <a:t>Which factor matters most?</a:t>
            </a:r>
          </a:p>
          <a:p>
            <a:pPr>
              <a:buFont typeface="Century Gothic" panose="020B0502020202020204" pitchFamily="34" charset="0"/>
              <a:buChar char="→"/>
            </a:pPr>
            <a:r>
              <a:rPr lang="en-GB" sz="1200" i="1" dirty="0">
                <a:solidFill>
                  <a:schemeClr val="tx1">
                    <a:lumMod val="95000"/>
                  </a:schemeClr>
                </a:solidFill>
              </a:rPr>
              <a:t>Whether a factor caused the problem?</a:t>
            </a:r>
          </a:p>
          <a:p>
            <a:pPr marL="0" indent="0">
              <a:buNone/>
            </a:pPr>
            <a:r>
              <a:rPr lang="en-GB" sz="1400" b="1" dirty="0">
                <a:solidFill>
                  <a:schemeClr val="tx1">
                    <a:lumMod val="95000"/>
                  </a:schemeClr>
                </a:solidFill>
              </a:rPr>
              <a:t>Therefore: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1">
                    <a:lumMod val="95000"/>
                  </a:schemeClr>
                </a:solidFill>
              </a:rPr>
              <a:t>PESTEL </a:t>
            </a:r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= context , not proof of causation </a:t>
            </a:r>
          </a:p>
          <a:p>
            <a:pPr marL="0" indent="0">
              <a:buNone/>
            </a:pPr>
            <a:endParaRPr lang="en-GB" sz="14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14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14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14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1400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chemeClr val="tx1">
                    <a:lumMod val="95000"/>
                  </a:schemeClr>
                </a:solidFill>
              </a:rPr>
              <a:t>Reference: </a:t>
            </a:r>
            <a:r>
              <a:rPr lang="en-GB" sz="1100" i="1" dirty="0">
                <a:solidFill>
                  <a:schemeClr val="tx1">
                    <a:lumMod val="95000"/>
                  </a:schemeClr>
                </a:solidFill>
              </a:rPr>
              <a:t>(Yúksel , (2012))</a:t>
            </a:r>
          </a:p>
        </p:txBody>
      </p:sp>
    </p:spTree>
    <p:extLst>
      <p:ext uri="{BB962C8B-B14F-4D97-AF65-F5344CB8AC3E}">
        <p14:creationId xmlns:p14="http://schemas.microsoft.com/office/powerpoint/2010/main" val="3582456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DD7D9-AF92-9A27-15C7-5D930309F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PESTEL Applied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9BDB1-670B-A5CB-03C0-7962831974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03312" y="1225297"/>
            <a:ext cx="4396339" cy="5031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>
                <a:solidFill>
                  <a:schemeClr val="tx1">
                    <a:lumMod val="95000"/>
                  </a:schemeClr>
                </a:solidFill>
              </a:rPr>
              <a:t>PESTEL Applied to Basil’s Bakery</a:t>
            </a:r>
          </a:p>
          <a:p>
            <a:pPr marL="0" indent="0">
              <a:buNone/>
            </a:pPr>
            <a:r>
              <a:rPr lang="en-GB" sz="1400" b="1" dirty="0">
                <a:solidFill>
                  <a:schemeClr val="tx1">
                    <a:lumMod val="95000"/>
                  </a:schemeClr>
                </a:solidFill>
              </a:rPr>
              <a:t>        Political:</a:t>
            </a:r>
          </a:p>
          <a:p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Government policy can influence small-business cost and operating conditions.</a:t>
            </a:r>
          </a:p>
          <a:p>
            <a:pPr marL="0" indent="0">
              <a:buNone/>
            </a:pPr>
            <a:r>
              <a:rPr lang="en-GB" sz="1400" b="1" dirty="0">
                <a:solidFill>
                  <a:schemeClr val="tx1">
                    <a:lumMod val="95000"/>
                  </a:schemeClr>
                </a:solidFill>
              </a:rPr>
              <a:t>      Economic: </a:t>
            </a:r>
          </a:p>
          <a:p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Rising food and operation cost</a:t>
            </a:r>
          </a:p>
          <a:p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Organic ingredients create greater cost uncertainty </a:t>
            </a:r>
          </a:p>
          <a:p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Food and non-alcoholic beverage prices </a:t>
            </a:r>
            <a:r>
              <a:rPr lang="en-GB" sz="1200" b="1" dirty="0">
                <a:solidFill>
                  <a:schemeClr val="tx1">
                    <a:lumMod val="95000"/>
                  </a:schemeClr>
                </a:solidFill>
              </a:rPr>
              <a:t>rose 4,5% year – on – year in Dec. 2025</a:t>
            </a:r>
          </a:p>
          <a:p>
            <a:pPr marL="0" indent="0">
              <a:buNone/>
            </a:pPr>
            <a:r>
              <a:rPr lang="en-GB" sz="1100" i="1" dirty="0">
                <a:solidFill>
                  <a:schemeClr val="tx1">
                    <a:lumMod val="95000"/>
                  </a:schemeClr>
                </a:solidFill>
              </a:rPr>
              <a:t>(ONS, 2025)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      </a:t>
            </a:r>
            <a:r>
              <a:rPr lang="en-GB" sz="1400" b="1" dirty="0">
                <a:solidFill>
                  <a:schemeClr val="tx1">
                    <a:lumMod val="95000"/>
                  </a:schemeClr>
                </a:solidFill>
              </a:rPr>
              <a:t>Social:</a:t>
            </a:r>
          </a:p>
          <a:p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Hybrid working changes where and when people buy lunch </a:t>
            </a:r>
          </a:p>
          <a:p>
            <a:r>
              <a:rPr lang="en-GB" sz="1200" b="1" dirty="0">
                <a:solidFill>
                  <a:schemeClr val="tx1">
                    <a:lumMod val="95000"/>
                  </a:schemeClr>
                </a:solidFill>
              </a:rPr>
              <a:t>28% of working adults in Great Britain hybrid worked in Jan – Mar 2025 </a:t>
            </a:r>
          </a:p>
          <a:p>
            <a:pPr marL="0" indent="0">
              <a:buNone/>
            </a:pPr>
            <a:r>
              <a:rPr lang="en-GB" sz="1200" i="1" dirty="0">
                <a:solidFill>
                  <a:schemeClr val="tx1">
                    <a:lumMod val="95000"/>
                  </a:schemeClr>
                </a:solidFill>
              </a:rPr>
              <a:t>(ONS, 2025)</a:t>
            </a:r>
            <a:r>
              <a:rPr lang="en-GB" sz="1400" i="1" dirty="0">
                <a:solidFill>
                  <a:schemeClr val="tx1">
                    <a:lumMod val="95000"/>
                  </a:schemeClr>
                </a:solidFill>
              </a:rPr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BA744-6FA0-EF82-77A0-D3F72CE8C4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4493" y="1225296"/>
            <a:ext cx="4396341" cy="5031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chemeClr val="tx1">
                    <a:lumMod val="95000"/>
                  </a:schemeClr>
                </a:solidFill>
              </a:rPr>
              <a:t>       </a:t>
            </a:r>
            <a:r>
              <a:rPr lang="en-GB" sz="1400" b="1" dirty="0">
                <a:solidFill>
                  <a:schemeClr val="tx1">
                    <a:lumMod val="95000"/>
                  </a:schemeClr>
                </a:solidFill>
              </a:rPr>
              <a:t>Technological:</a:t>
            </a:r>
          </a:p>
          <a:p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Limited digital ordering reduces convenience</a:t>
            </a:r>
          </a:p>
          <a:p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Telephone pre-orders depend on Basil being available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        </a:t>
            </a:r>
            <a:r>
              <a:rPr lang="en-GB" sz="1400" b="1" dirty="0">
                <a:solidFill>
                  <a:schemeClr val="tx1">
                    <a:lumMod val="95000"/>
                  </a:schemeClr>
                </a:solidFill>
              </a:rPr>
              <a:t>Environmental </a:t>
            </a:r>
          </a:p>
          <a:p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Organic agricultural supply can be vulnerable to crop failure </a:t>
            </a:r>
          </a:p>
          <a:p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Environmental conditions can affect ingredient availability and prices </a:t>
            </a:r>
          </a:p>
          <a:p>
            <a:pPr marL="0" indent="0">
              <a:buNone/>
            </a:pPr>
            <a:r>
              <a:rPr lang="en-GB" sz="1400" b="1" dirty="0">
                <a:solidFill>
                  <a:schemeClr val="tx1">
                    <a:lumMod val="95000"/>
                  </a:schemeClr>
                </a:solidFill>
              </a:rPr>
              <a:t>          Legal:</a:t>
            </a:r>
          </a:p>
          <a:p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Food businesses must provide allergen information</a:t>
            </a:r>
          </a:p>
          <a:p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Online/phone food orders require allergen information at relevant stages </a:t>
            </a:r>
          </a:p>
          <a:p>
            <a:pPr marL="0" indent="0">
              <a:buNone/>
            </a:pPr>
            <a:r>
              <a:rPr lang="en-GB" sz="1100" i="1" dirty="0">
                <a:solidFill>
                  <a:schemeClr val="tx1">
                    <a:lumMod val="95000"/>
                  </a:schemeClr>
                </a:solidFill>
              </a:rPr>
              <a:t>(FSA, 2025)</a:t>
            </a:r>
          </a:p>
          <a:p>
            <a:pPr marL="0" indent="0">
              <a:buNone/>
            </a:pPr>
            <a:r>
              <a:rPr lang="en-GB" sz="1400" b="1" dirty="0">
                <a:solidFill>
                  <a:schemeClr val="tx1">
                    <a:lumMod val="95000"/>
                  </a:schemeClr>
                </a:solidFill>
              </a:rPr>
              <a:t>Most relevant pressures: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1">
                    <a:lumMod val="95000"/>
                  </a:schemeClr>
                </a:solidFill>
              </a:rPr>
              <a:t>ECONOMIC + SOCIAL + TECHNOLOGICAL 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 </a:t>
            </a:r>
          </a:p>
        </p:txBody>
      </p:sp>
      <p:pic>
        <p:nvPicPr>
          <p:cNvPr id="19" name="Graphic 18" descr="City with solid fill">
            <a:extLst>
              <a:ext uri="{FF2B5EF4-FFF2-40B4-BE49-F238E27FC236}">
                <a16:creationId xmlns:a16="http://schemas.microsoft.com/office/drawing/2014/main" id="{B66DDD15-7749-C192-3CA4-240EF827E4E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52693" y="1505776"/>
            <a:ext cx="419682" cy="419682"/>
          </a:xfrm>
          <a:prstGeom prst="rect">
            <a:avLst/>
          </a:prstGeom>
        </p:spPr>
      </p:pic>
      <p:pic>
        <p:nvPicPr>
          <p:cNvPr id="22" name="Graphic 21" descr="Money with solid fill">
            <a:extLst>
              <a:ext uri="{FF2B5EF4-FFF2-40B4-BE49-F238E27FC236}">
                <a16:creationId xmlns:a16="http://schemas.microsoft.com/office/drawing/2014/main" id="{DD3CBC4E-2C08-EE7F-AFC3-27AA74B4FD3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53142" y="2278355"/>
            <a:ext cx="428463" cy="428463"/>
          </a:xfrm>
          <a:prstGeom prst="rect">
            <a:avLst/>
          </a:prstGeom>
        </p:spPr>
      </p:pic>
      <p:pic>
        <p:nvPicPr>
          <p:cNvPr id="24" name="Graphic 23" descr="Social distancing with solid fill">
            <a:extLst>
              <a:ext uri="{FF2B5EF4-FFF2-40B4-BE49-F238E27FC236}">
                <a16:creationId xmlns:a16="http://schemas.microsoft.com/office/drawing/2014/main" id="{917ACAF9-E135-0079-D001-62BC886DE66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8347" y="4151183"/>
            <a:ext cx="318052" cy="318052"/>
          </a:xfrm>
          <a:prstGeom prst="rect">
            <a:avLst/>
          </a:prstGeom>
        </p:spPr>
      </p:pic>
      <p:pic>
        <p:nvPicPr>
          <p:cNvPr id="26" name="Graphic 25" descr="Phone Vibration with solid fill">
            <a:extLst>
              <a:ext uri="{FF2B5EF4-FFF2-40B4-BE49-F238E27FC236}">
                <a16:creationId xmlns:a16="http://schemas.microsoft.com/office/drawing/2014/main" id="{38CD3B60-AC84-2F20-6A18-675C2DF4151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46931" y="1265195"/>
            <a:ext cx="320332" cy="320332"/>
          </a:xfrm>
          <a:prstGeom prst="rect">
            <a:avLst/>
          </a:prstGeom>
        </p:spPr>
      </p:pic>
      <p:pic>
        <p:nvPicPr>
          <p:cNvPr id="28" name="Graphic 27" descr="Plant outline">
            <a:extLst>
              <a:ext uri="{FF2B5EF4-FFF2-40B4-BE49-F238E27FC236}">
                <a16:creationId xmlns:a16="http://schemas.microsoft.com/office/drawing/2014/main" id="{4CD1CF62-4DE9-34DB-4027-E1675E813B6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758520" y="2358105"/>
            <a:ext cx="319715" cy="319715"/>
          </a:xfrm>
          <a:prstGeom prst="rect">
            <a:avLst/>
          </a:prstGeom>
        </p:spPr>
      </p:pic>
      <p:pic>
        <p:nvPicPr>
          <p:cNvPr id="30" name="Graphic 29" descr="Weights Uneven with solid fill">
            <a:extLst>
              <a:ext uri="{FF2B5EF4-FFF2-40B4-BE49-F238E27FC236}">
                <a16:creationId xmlns:a16="http://schemas.microsoft.com/office/drawing/2014/main" id="{A6B2C513-5AA6-E016-96AD-3EAABA18FD2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758521" y="3615358"/>
            <a:ext cx="337480" cy="337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68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DC67B1-4CE3-C0E4-22B1-FE9CC4391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3609" y="1645920"/>
            <a:ext cx="4572000" cy="4470821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Cause – and – Effect: Critical Evaluation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B3518-3D27-B7A7-C9D9-029C84F70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000" b="1" dirty="0"/>
              <a:t>Cause-and-Effect/Fishbone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b="1" dirty="0"/>
              <a:t>What it is?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/>
              <a:t>A visual problem-solving tool used to organise </a:t>
            </a:r>
            <a:r>
              <a:rPr lang="en-GB" sz="1000" b="1" dirty="0"/>
              <a:t>possible causes of a specific effect</a:t>
            </a:r>
            <a:r>
              <a:rPr lang="en-GB" sz="1000" dirty="0"/>
              <a:t>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b="1" dirty="0"/>
              <a:t>Also known as: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b="1" dirty="0"/>
              <a:t>Ishikawa Diagram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b="1" dirty="0"/>
              <a:t>Fishbone Diagram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i="1" dirty="0"/>
              <a:t>(Ishikawa,1985; Kumah et al., 2024)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b="1" dirty="0"/>
              <a:t>Why use it?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Breaks a complex problem into categories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Encourages systematic investigation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Shows how different factors may contribute to one outcome</a:t>
            </a:r>
          </a:p>
          <a:p>
            <a:pPr>
              <a:lnSpc>
                <a:spcPct val="90000"/>
              </a:lnSpc>
            </a:pPr>
            <a:r>
              <a:rPr lang="en-GB" sz="1000" dirty="0"/>
              <a:t>Helps identify areas requiring further evidence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b="1" dirty="0"/>
              <a:t>Critical limitation: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b="1" dirty="0"/>
              <a:t>A possible cause is not automatically a proven cause.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/>
              <a:t>The diagram should therefore lead to: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b="1" dirty="0"/>
              <a:t>Cause identified  </a:t>
            </a:r>
            <a:r>
              <a:rPr lang="en-GB" sz="1000" b="1" dirty="0">
                <a:sym typeface="Wingdings" panose="05000000000000000000" pitchFamily="2" charset="2"/>
              </a:rPr>
              <a:t> evidence collected  cause tested  conclusion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i="1" dirty="0">
                <a:sym typeface="Wingdings" panose="05000000000000000000" pitchFamily="2" charset="2"/>
              </a:rPr>
              <a:t>(Kumah et a., 2024)</a:t>
            </a:r>
            <a:endParaRPr lang="en-GB" sz="1000" i="1" dirty="0"/>
          </a:p>
        </p:txBody>
      </p:sp>
    </p:spTree>
    <p:extLst>
      <p:ext uri="{BB962C8B-B14F-4D97-AF65-F5344CB8AC3E}">
        <p14:creationId xmlns:p14="http://schemas.microsoft.com/office/powerpoint/2010/main" val="16514269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D1016-602A-43C7-6682-545A2A18B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739978"/>
          </a:xfrm>
        </p:spPr>
        <p:txBody>
          <a:bodyPr/>
          <a:lstStyle/>
          <a:p>
            <a:pPr algn="ctr"/>
            <a:r>
              <a:rPr lang="en-GB" sz="3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Fishbone Diagram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F36E4-2010-9727-73E8-8E1BB0107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05231"/>
            <a:ext cx="11545889" cy="54466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/>
              <a:t>EFFECT: Sales – 25% Below 2019</a:t>
            </a:r>
          </a:p>
          <a:p>
            <a:pPr marL="0" indent="0">
              <a:buNone/>
            </a:pPr>
            <a:endParaRPr lang="en-GB" sz="1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400" b="1" dirty="0"/>
              <a:t>Source :</a:t>
            </a:r>
          </a:p>
          <a:p>
            <a:pPr marL="0" indent="0">
              <a:buNone/>
            </a:pPr>
            <a:r>
              <a:rPr lang="en-GB" sz="1400" dirty="0"/>
              <a:t>Basil’s Bakery Case Study (2026)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b="1" dirty="0"/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CE0A519D-3879-ACA5-C88C-87406E47C5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75365289"/>
              </p:ext>
            </p:extLst>
          </p:nvPr>
        </p:nvGraphicFramePr>
        <p:xfrm>
          <a:off x="2032000" y="1435608"/>
          <a:ext cx="7898384" cy="527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3076CBF-6FA9-12C4-D6CC-A20639329EF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6952" y="3009952"/>
            <a:ext cx="838095" cy="83809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D188552-ACE8-C8C4-4741-C8A7571783A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" y="1618488"/>
            <a:ext cx="11804904" cy="3977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10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1EFC2-CA4D-E9E3-8CB1-3443FA515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45730"/>
          </a:xfrm>
        </p:spPr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Fishbone Analysis: Key Findings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EFCD9D8-70C1-B246-CF2A-65CC5F19914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362083087"/>
              </p:ext>
            </p:extLst>
          </p:nvPr>
        </p:nvGraphicFramePr>
        <p:xfrm>
          <a:off x="804672" y="1298448"/>
          <a:ext cx="4694979" cy="4957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7DDB75-4FD8-E66A-1D36-867D83A1A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4493" y="1298446"/>
            <a:ext cx="5025699" cy="49578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300" b="1" dirty="0"/>
              <a:t>Key insigh</a:t>
            </a:r>
            <a:r>
              <a:rPr lang="en-GB" sz="1200" b="1" dirty="0"/>
              <a:t>t</a:t>
            </a:r>
          </a:p>
          <a:p>
            <a:pPr marL="0" indent="0">
              <a:buNone/>
            </a:pPr>
            <a:r>
              <a:rPr lang="en-GB" sz="1200" dirty="0"/>
              <a:t>The sales decline is likely to have multiple interconnected causes, rather than one single cause. </a:t>
            </a:r>
          </a:p>
          <a:p>
            <a:pPr marL="0" indent="0">
              <a:buNone/>
            </a:pPr>
            <a:r>
              <a:rPr lang="en-GB" sz="1300" b="1" dirty="0"/>
              <a:t>For example:</a:t>
            </a:r>
          </a:p>
          <a:p>
            <a:pPr marL="0" indent="0">
              <a:buNone/>
            </a:pPr>
            <a:r>
              <a:rPr lang="en-GB" sz="1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1200" b="1" dirty="0">
                <a:solidFill>
                  <a:schemeClr val="accent6">
                    <a:lumMod val="50000"/>
                  </a:schemeClr>
                </a:solidFill>
              </a:rPr>
              <a:t>hybrid working → lower footfall → fewer purchases, while limited digital ordering and delivery → fewer opportunities to recover lost customers. </a:t>
            </a:r>
          </a:p>
          <a:p>
            <a:pPr marL="0" indent="0">
              <a:buNone/>
            </a:pPr>
            <a:r>
              <a:rPr lang="en-GB" sz="1300" b="1" dirty="0"/>
              <a:t>Limitation &amp; further evidence </a:t>
            </a:r>
          </a:p>
          <a:p>
            <a:pPr marL="0" indent="0">
              <a:buNone/>
            </a:pPr>
            <a:r>
              <a:rPr lang="en-GB" sz="1400" dirty="0"/>
              <a:t>The Fishbone Diagram identifies potential causes but does not prove their relative importance. Basil should collect: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400" dirty="0"/>
              <a:t>Footfall and customer data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400" dirty="0"/>
              <a:t> Sales by product and time of day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400" dirty="0"/>
              <a:t> Customer feedback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400" dirty="0"/>
              <a:t> Pre-order/delivery enquiries* Historical and current cost data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100" dirty="0"/>
              <a:t>Source: </a:t>
            </a:r>
            <a:r>
              <a:rPr lang="en-GB" sz="1100" i="1" dirty="0"/>
              <a:t>Basil's Bakery Case Study (2026);Ishikawa (1986)</a:t>
            </a:r>
          </a:p>
        </p:txBody>
      </p:sp>
    </p:spTree>
    <p:extLst>
      <p:ext uri="{BB962C8B-B14F-4D97-AF65-F5344CB8AC3E}">
        <p14:creationId xmlns:p14="http://schemas.microsoft.com/office/powerpoint/2010/main" val="1908004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8AAC9-F1D4-D241-6895-E0A47F89D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127222"/>
            <a:ext cx="9404723" cy="914400"/>
          </a:xfrm>
        </p:spPr>
        <p:txBody>
          <a:bodyPr/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71B8F-55C2-AD37-2401-AA2D7C2975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9702" y="1383527"/>
            <a:ext cx="10131881" cy="487282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400" b="1" dirty="0"/>
              <a:t>Overall judgement:</a:t>
            </a:r>
          </a:p>
          <a:p>
            <a:pPr marL="0" indent="0">
              <a:buNone/>
            </a:pPr>
            <a:r>
              <a:rPr lang="en-GB" sz="1200" dirty="0"/>
              <a:t>Basil’s Bakery is facing a mismatch between its traditional business model and a changed trading environment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i="1" dirty="0"/>
              <a:t>(Basil’s Bakery Case Study, 2026; ONS, 2025; Yúksel, 2012; Kumah et al., 2024)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2DD41E9-C985-0880-D1DE-7B785B528A1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54690646"/>
              </p:ext>
            </p:extLst>
          </p:nvPr>
        </p:nvGraphicFramePr>
        <p:xfrm>
          <a:off x="2032000" y="1041621"/>
          <a:ext cx="8128000" cy="3713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09220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FC7DD9-3060-3B4C-A6C9-B0108F500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EBEB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 list </a:t>
            </a:r>
          </a:p>
        </p:txBody>
      </p:sp>
      <p:sp>
        <p:nvSpPr>
          <p:cNvPr id="18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Freeform: Shape 13">
            <a:extLst>
              <a:ext uri="{FF2B5EF4-FFF2-40B4-BE49-F238E27FC236}">
                <a16:creationId xmlns:a16="http://schemas.microsoft.com/office/drawing/2014/main" id="{AC3BF0FA-36FA-4CE9-840E-F7C3A8F16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81796" y="947378"/>
            <a:ext cx="6858001" cy="4963245"/>
          </a:xfrm>
          <a:custGeom>
            <a:avLst/>
            <a:gdLst>
              <a:gd name="connsiteX0" fmla="*/ 6858001 w 6858001"/>
              <a:gd name="connsiteY0" fmla="*/ 1177 h 4963245"/>
              <a:gd name="connsiteX1" fmla="*/ 6858001 w 6858001"/>
              <a:gd name="connsiteY1" fmla="*/ 1344715 h 4963245"/>
              <a:gd name="connsiteX2" fmla="*/ 6858000 w 6858001"/>
              <a:gd name="connsiteY2" fmla="*/ 1344715 h 4963245"/>
              <a:gd name="connsiteX3" fmla="*/ 6858000 w 6858001"/>
              <a:gd name="connsiteY3" fmla="*/ 4963245 h 4963245"/>
              <a:gd name="connsiteX4" fmla="*/ 0 w 6858001"/>
              <a:gd name="connsiteY4" fmla="*/ 4963244 h 4963245"/>
              <a:gd name="connsiteX5" fmla="*/ 0 w 6858001"/>
              <a:gd name="connsiteY5" fmla="*/ 900697 h 4963245"/>
              <a:gd name="connsiteX6" fmla="*/ 1 w 6858001"/>
              <a:gd name="connsiteY6" fmla="*/ 900697 h 4963245"/>
              <a:gd name="connsiteX7" fmla="*/ 1 w 6858001"/>
              <a:gd name="connsiteY7" fmla="*/ 0 h 4963245"/>
              <a:gd name="connsiteX8" fmla="*/ 40463 w 6858001"/>
              <a:gd name="connsiteY8" fmla="*/ 5883 h 4963245"/>
              <a:gd name="connsiteX9" fmla="*/ 159107 w 6858001"/>
              <a:gd name="connsiteY9" fmla="*/ 23196 h 4963245"/>
              <a:gd name="connsiteX10" fmla="*/ 245518 w 6858001"/>
              <a:gd name="connsiteY10" fmla="*/ 35299 h 4963245"/>
              <a:gd name="connsiteX11" fmla="*/ 348388 w 6858001"/>
              <a:gd name="connsiteY11" fmla="*/ 48073 h 4963245"/>
              <a:gd name="connsiteX12" fmla="*/ 470460 w 6858001"/>
              <a:gd name="connsiteY12" fmla="*/ 63369 h 4963245"/>
              <a:gd name="connsiteX13" fmla="*/ 605563 w 6858001"/>
              <a:gd name="connsiteY13" fmla="*/ 79506 h 4963245"/>
              <a:gd name="connsiteX14" fmla="*/ 757810 w 6858001"/>
              <a:gd name="connsiteY14" fmla="*/ 96483 h 4963245"/>
              <a:gd name="connsiteX15" fmla="*/ 923774 w 6858001"/>
              <a:gd name="connsiteY15" fmla="*/ 114469 h 4963245"/>
              <a:gd name="connsiteX16" fmla="*/ 1104139 w 6858001"/>
              <a:gd name="connsiteY16" fmla="*/ 132454 h 4963245"/>
              <a:gd name="connsiteX17" fmla="*/ 1296163 w 6858001"/>
              <a:gd name="connsiteY17" fmla="*/ 150776 h 4963245"/>
              <a:gd name="connsiteX18" fmla="*/ 1503275 w 6858001"/>
              <a:gd name="connsiteY18" fmla="*/ 167753 h 4963245"/>
              <a:gd name="connsiteX19" fmla="*/ 1719988 w 6858001"/>
              <a:gd name="connsiteY19" fmla="*/ 184058 h 4963245"/>
              <a:gd name="connsiteX20" fmla="*/ 1949045 w 6858001"/>
              <a:gd name="connsiteY20" fmla="*/ 198849 h 4963245"/>
              <a:gd name="connsiteX21" fmla="*/ 2187703 w 6858001"/>
              <a:gd name="connsiteY21" fmla="*/ 212969 h 4963245"/>
              <a:gd name="connsiteX22" fmla="*/ 2436649 w 6858001"/>
              <a:gd name="connsiteY22" fmla="*/ 226248 h 4963245"/>
              <a:gd name="connsiteX23" fmla="*/ 2564208 w 6858001"/>
              <a:gd name="connsiteY23" fmla="*/ 230955 h 4963245"/>
              <a:gd name="connsiteX24" fmla="*/ 2694509 w 6858001"/>
              <a:gd name="connsiteY24" fmla="*/ 236165 h 4963245"/>
              <a:gd name="connsiteX25" fmla="*/ 2826868 w 6858001"/>
              <a:gd name="connsiteY25" fmla="*/ 241040 h 4963245"/>
              <a:gd name="connsiteX26" fmla="*/ 2959914 w 6858001"/>
              <a:gd name="connsiteY26" fmla="*/ 244234 h 4963245"/>
              <a:gd name="connsiteX27" fmla="*/ 3095702 w 6858001"/>
              <a:gd name="connsiteY27" fmla="*/ 247091 h 4963245"/>
              <a:gd name="connsiteX28" fmla="*/ 3232862 w 6858001"/>
              <a:gd name="connsiteY28" fmla="*/ 250117 h 4963245"/>
              <a:gd name="connsiteX29" fmla="*/ 3372765 w 6858001"/>
              <a:gd name="connsiteY29" fmla="*/ 252134 h 4963245"/>
              <a:gd name="connsiteX30" fmla="*/ 3514040 w 6858001"/>
              <a:gd name="connsiteY30" fmla="*/ 252134 h 4963245"/>
              <a:gd name="connsiteX31" fmla="*/ 3656686 w 6858001"/>
              <a:gd name="connsiteY31" fmla="*/ 253142 h 4963245"/>
              <a:gd name="connsiteX32" fmla="*/ 3800704 w 6858001"/>
              <a:gd name="connsiteY32" fmla="*/ 252134 h 4963245"/>
              <a:gd name="connsiteX33" fmla="*/ 3946780 w 6858001"/>
              <a:gd name="connsiteY33" fmla="*/ 250117 h 4963245"/>
              <a:gd name="connsiteX34" fmla="*/ 4092855 w 6858001"/>
              <a:gd name="connsiteY34" fmla="*/ 248268 h 4963245"/>
              <a:gd name="connsiteX35" fmla="*/ 4240988 w 6858001"/>
              <a:gd name="connsiteY35" fmla="*/ 244234 h 4963245"/>
              <a:gd name="connsiteX36" fmla="*/ 4390492 w 6858001"/>
              <a:gd name="connsiteY36" fmla="*/ 240032 h 4963245"/>
              <a:gd name="connsiteX37" fmla="*/ 4539997 w 6858001"/>
              <a:gd name="connsiteY37" fmla="*/ 235157 h 4963245"/>
              <a:gd name="connsiteX38" fmla="*/ 4690873 w 6858001"/>
              <a:gd name="connsiteY38" fmla="*/ 228266 h 4963245"/>
              <a:gd name="connsiteX39" fmla="*/ 4843120 w 6858001"/>
              <a:gd name="connsiteY39" fmla="*/ 220029 h 4963245"/>
              <a:gd name="connsiteX40" fmla="*/ 4996054 w 6858001"/>
              <a:gd name="connsiteY40" fmla="*/ 212129 h 4963245"/>
              <a:gd name="connsiteX41" fmla="*/ 5148987 w 6858001"/>
              <a:gd name="connsiteY41" fmla="*/ 202044 h 4963245"/>
              <a:gd name="connsiteX42" fmla="*/ 5303978 w 6858001"/>
              <a:gd name="connsiteY42" fmla="*/ 189941 h 4963245"/>
              <a:gd name="connsiteX43" fmla="*/ 5456911 w 6858001"/>
              <a:gd name="connsiteY43" fmla="*/ 177839 h 4963245"/>
              <a:gd name="connsiteX44" fmla="*/ 5612588 w 6858001"/>
              <a:gd name="connsiteY44" fmla="*/ 163887 h 4963245"/>
              <a:gd name="connsiteX45" fmla="*/ 5768950 w 6858001"/>
              <a:gd name="connsiteY45" fmla="*/ 148591 h 4963245"/>
              <a:gd name="connsiteX46" fmla="*/ 5923255 w 6858001"/>
              <a:gd name="connsiteY46" fmla="*/ 132455 h 4963245"/>
              <a:gd name="connsiteX47" fmla="*/ 6079618 w 6858001"/>
              <a:gd name="connsiteY47" fmla="*/ 113629 h 4963245"/>
              <a:gd name="connsiteX48" fmla="*/ 6235294 w 6858001"/>
              <a:gd name="connsiteY48" fmla="*/ 93458 h 4963245"/>
              <a:gd name="connsiteX49" fmla="*/ 6391657 w 6858001"/>
              <a:gd name="connsiteY49" fmla="*/ 73455 h 4963245"/>
              <a:gd name="connsiteX50" fmla="*/ 6547333 w 6858001"/>
              <a:gd name="connsiteY50" fmla="*/ 50091 h 4963245"/>
              <a:gd name="connsiteX51" fmla="*/ 6702324 w 6858001"/>
              <a:gd name="connsiteY51" fmla="*/ 26222 h 4963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4963245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4963245"/>
                </a:lnTo>
                <a:lnTo>
                  <a:pt x="0" y="4963244"/>
                </a:lnTo>
                <a:lnTo>
                  <a:pt x="0" y="900697"/>
                </a:lnTo>
                <a:lnTo>
                  <a:pt x="1" y="900697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7" name="Graphic 6" descr="Bug under Magnifying Glass">
            <a:extLst>
              <a:ext uri="{FF2B5EF4-FFF2-40B4-BE49-F238E27FC236}">
                <a16:creationId xmlns:a16="http://schemas.microsoft.com/office/drawing/2014/main" id="{2B66CEC9-A455-9016-BA68-6BC6A7AD131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9871" y="1721993"/>
            <a:ext cx="3414010" cy="3414010"/>
          </a:xfrm>
          <a:prstGeom prst="rect">
            <a:avLst/>
          </a:prstGeom>
          <a:effectLst/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06FCD-9A5C-FA2D-16BB-A89E7FFFCE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rgbClr val="FFFFFF"/>
                </a:solidFill>
              </a:rPr>
              <a:t>Basil’s Bakery Case Study (2026) lclm4004 </a:t>
            </a:r>
            <a:r>
              <a:rPr lang="en-GB" sz="1400" i="1" dirty="0">
                <a:solidFill>
                  <a:srgbClr val="FFFFFF"/>
                </a:solidFill>
              </a:rPr>
              <a:t>‘’Problem Solving and Decision-Making: Assessment Case Study’’</a:t>
            </a:r>
            <a:r>
              <a:rPr lang="en-GB" sz="1400" dirty="0">
                <a:solidFill>
                  <a:srgbClr val="FFFFFF"/>
                </a:solidFill>
              </a:rPr>
              <a:t>. Internal course material.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rgbClr val="FFFFFF"/>
                </a:solidFill>
              </a:rPr>
              <a:t>Ishikawa, K. (1985) </a:t>
            </a:r>
            <a:r>
              <a:rPr lang="en-GB" sz="1400" i="1" dirty="0">
                <a:solidFill>
                  <a:srgbClr val="FFFFFF"/>
                </a:solidFill>
              </a:rPr>
              <a:t>‘’What is Total Quality Control? The Japanese Way.’’</a:t>
            </a:r>
            <a:r>
              <a:rPr lang="en-GB" sz="1400" dirty="0">
                <a:solidFill>
                  <a:srgbClr val="FFFFFF"/>
                </a:solidFill>
              </a:rPr>
              <a:t> Englewood Cliffs, NJ: Prentice-Hall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rgbClr val="FFFFFF"/>
                </a:solidFill>
              </a:rPr>
              <a:t>Kumah, A., Nwogu, C.N., Issah, A-R., Obot, E., Kanamitie, D.A., Sifa, J.S. and Aidoo, L.A.(2024) </a:t>
            </a:r>
            <a:r>
              <a:rPr lang="en-GB" sz="1400" i="1" dirty="0">
                <a:solidFill>
                  <a:srgbClr val="FFFFFF"/>
                </a:solidFill>
              </a:rPr>
              <a:t>‘Cause-and-Effect (Fishbone) Diagram: A Tool for Generating and Organizing Quality Improvement Ideas, Global Journal on Quality and Safety in Healthcare’’, </a:t>
            </a:r>
            <a:r>
              <a:rPr lang="en-GB" sz="1400" dirty="0">
                <a:solidFill>
                  <a:srgbClr val="FFFFFF"/>
                </a:solidFill>
              </a:rPr>
              <a:t>7(2), pp. 85-87.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rgbClr val="FFFFFF"/>
                </a:solidFill>
              </a:rPr>
              <a:t>Yüksel, I. (2012) </a:t>
            </a:r>
            <a:r>
              <a:rPr lang="en-GB" sz="1400" i="1" dirty="0">
                <a:solidFill>
                  <a:srgbClr val="FFFFFF"/>
                </a:solidFill>
              </a:rPr>
              <a:t>'Developing a Multi - Criteria Decision Making Model for PESTEL Analysis', International Journal of Business and Management’, </a:t>
            </a:r>
            <a:r>
              <a:rPr lang="en-GB" sz="1400" dirty="0">
                <a:solidFill>
                  <a:srgbClr val="FFFFFF"/>
                </a:solidFill>
              </a:rPr>
              <a:t>7(24), pp. 52-66.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rgbClr val="FFFFFF"/>
                </a:solidFill>
              </a:rPr>
              <a:t>Office for National Statistics (ONS) (2025)</a:t>
            </a:r>
            <a:r>
              <a:rPr lang="en-GB" sz="1400" i="1" dirty="0">
                <a:solidFill>
                  <a:srgbClr val="FFFFFF"/>
                </a:solidFill>
              </a:rPr>
              <a:t>’Who has access to hybrid working in Great Britain?’ </a:t>
            </a:r>
            <a:r>
              <a:rPr lang="en-GB" sz="1400" dirty="0">
                <a:solidFill>
                  <a:srgbClr val="FFFFFF"/>
                </a:solidFill>
              </a:rPr>
              <a:t>London: ONS.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i="1" dirty="0">
                <a:solidFill>
                  <a:srgbClr val="FFFFFF"/>
                </a:solidFill>
              </a:rPr>
              <a:t>Food Standards Agency (FSA)(2025) ‘Allergen guidance for food businesses. </a:t>
            </a:r>
            <a:r>
              <a:rPr lang="en-GB" sz="1400" dirty="0">
                <a:solidFill>
                  <a:srgbClr val="FFFFFF"/>
                </a:solidFill>
              </a:rPr>
              <a:t>London: FSA.</a:t>
            </a:r>
            <a:endParaRPr lang="en-GB" sz="1400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43707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0" name="Oval 39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76AB34-09B4-97E0-053C-4F1A42D5B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837" y="1325880"/>
            <a:ext cx="3543464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EBEBE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 </a:t>
            </a:r>
          </a:p>
        </p:txBody>
      </p:sp>
      <p:sp>
        <p:nvSpPr>
          <p:cNvPr id="45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59AFB07-C600-D082-AB9F-FEBEE56095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30" r="1" b="1"/>
          <a:stretch>
            <a:fillRect/>
          </a:stretch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222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198A68983C46459DA12D7920F9F8FF" ma:contentTypeVersion="5" ma:contentTypeDescription="Create a new document." ma:contentTypeScope="" ma:versionID="550f79d71a4a8ddd2f3858aed9ae5b7b">
  <xsd:schema xmlns:xsd="http://www.w3.org/2001/XMLSchema" xmlns:xs="http://www.w3.org/2001/XMLSchema" xmlns:p="http://schemas.microsoft.com/office/2006/metadata/properties" xmlns:ns3="930350eb-f8df-4f84-845c-a06ee073f72d" targetNamespace="http://schemas.microsoft.com/office/2006/metadata/properties" ma:root="true" ma:fieldsID="b4ef1c212db9f58d77f8d3bc4f7f4a4b" ns3:_="">
    <xsd:import namespace="930350eb-f8df-4f84-845c-a06ee073f72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0350eb-f8df-4f84-845c-a06ee073f72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30350eb-f8df-4f84-845c-a06ee073f72d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6E4169F-449F-40DB-A315-26D371CD076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0350eb-f8df-4f84-845c-a06ee073f72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2D48617-476F-479C-8725-E18F682759BE}">
  <ds:schemaRefs>
    <ds:schemaRef ds:uri="http://schemas.microsoft.com/office/2006/metadata/properties"/>
    <ds:schemaRef ds:uri="http://purl.org/dc/elements/1.1/"/>
    <ds:schemaRef ds:uri="930350eb-f8df-4f84-845c-a06ee073f72d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E787F916-2D87-4752-B6D7-7466CEE4793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Dark Gradient</Template>
  <TotalTime>1146</TotalTime>
  <Words>1683</Words>
  <Application>Microsoft Office PowerPoint</Application>
  <PresentationFormat>Widescreen</PresentationFormat>
  <Paragraphs>229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Arial</vt:lpstr>
      <vt:lpstr>Century Gothic</vt:lpstr>
      <vt:lpstr>Palatino Linotype</vt:lpstr>
      <vt:lpstr>Wingdings</vt:lpstr>
      <vt:lpstr>Wingdings 3</vt:lpstr>
      <vt:lpstr>Ion</vt:lpstr>
      <vt:lpstr>Basil’s Bakery: Investing the Causes of Declining Sales</vt:lpstr>
      <vt:lpstr>Presentation roadmap </vt:lpstr>
      <vt:lpstr>Business Context </vt:lpstr>
      <vt:lpstr>Problem Diagnosis </vt:lpstr>
      <vt:lpstr>PESTEL: Critical Evaluation </vt:lpstr>
      <vt:lpstr>PESTEL Applied </vt:lpstr>
      <vt:lpstr>Cause – and – Effect: Critical Evaluation </vt:lpstr>
      <vt:lpstr>Fishbone Diagram </vt:lpstr>
      <vt:lpstr>Fishbone Analysis: Key Findings </vt:lpstr>
      <vt:lpstr>Key Findings</vt:lpstr>
      <vt:lpstr>Reference list 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Roza Saeed (2512806)</dc:creator>
  <cp:lastModifiedBy>Roza Saeed (2512806)</cp:lastModifiedBy>
  <cp:revision>1</cp:revision>
  <dcterms:created xsi:type="dcterms:W3CDTF">2026-09-04T10:41:47Z</dcterms:created>
  <dcterms:modified xsi:type="dcterms:W3CDTF">2026-10-09T08:08:44Z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0x01010072198A68983C46459DA12D7920F9F8FF</vt:lpwstr>
  </property>
</Properties>
</file>