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 id="257" r:id="rId3"/>
    <p:sldId id="258" r:id="rId4"/>
    <p:sldId id="259" r:id="rId5"/>
    <p:sldId id="260" r:id="rId6"/>
    <p:sldId id="261" r:id="rId7"/>
    <p:sldId id="265" r:id="rId8"/>
    <p:sldId id="266" r:id="rId9"/>
    <p:sldId id="267" r:id="rId10"/>
    <p:sldId id="262" r:id="rId11"/>
    <p:sldId id="263" r:id="rId12"/>
    <p:sldId id="264"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119126-0DE9-2057-72AD-83E323E2C4B4}" v="170" dt="2024-10-14T13:52:55.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4E119126-0DE9-2057-72AD-83E323E2C4B4}"/>
    <pc:docChg chg="addSld modSld sldOrd">
      <pc:chgData name="Laura James" userId="S::laura.james@uwtsd.ac.uk::e815814b-f5ab-4367-85bb-abbbaf16d579" providerId="AD" clId="Web-{4E119126-0DE9-2057-72AD-83E323E2C4B4}" dt="2024-10-14T13:52:55.017" v="142" actId="20577"/>
      <pc:docMkLst>
        <pc:docMk/>
      </pc:docMkLst>
      <pc:sldChg chg="modSp">
        <pc:chgData name="Laura James" userId="S::laura.james@uwtsd.ac.uk::e815814b-f5ab-4367-85bb-abbbaf16d579" providerId="AD" clId="Web-{4E119126-0DE9-2057-72AD-83E323E2C4B4}" dt="2024-10-14T13:39:38.271" v="2" actId="20577"/>
        <pc:sldMkLst>
          <pc:docMk/>
          <pc:sldMk cId="2305535564" sldId="258"/>
        </pc:sldMkLst>
        <pc:spChg chg="mod">
          <ac:chgData name="Laura James" userId="S::laura.james@uwtsd.ac.uk::e815814b-f5ab-4367-85bb-abbbaf16d579" providerId="AD" clId="Web-{4E119126-0DE9-2057-72AD-83E323E2C4B4}" dt="2024-10-14T13:39:38.271" v="2" actId="20577"/>
          <ac:spMkLst>
            <pc:docMk/>
            <pc:sldMk cId="2305535564" sldId="258"/>
            <ac:spMk id="3" creationId="{9838CDEA-76C1-EFA3-26ED-204EB97A257F}"/>
          </ac:spMkLst>
        </pc:spChg>
      </pc:sldChg>
      <pc:sldChg chg="modSp">
        <pc:chgData name="Laura James" userId="S::laura.james@uwtsd.ac.uk::e815814b-f5ab-4367-85bb-abbbaf16d579" providerId="AD" clId="Web-{4E119126-0DE9-2057-72AD-83E323E2C4B4}" dt="2024-10-14T13:39:57.428" v="7" actId="20577"/>
        <pc:sldMkLst>
          <pc:docMk/>
          <pc:sldMk cId="2089295641" sldId="259"/>
        </pc:sldMkLst>
        <pc:spChg chg="mod">
          <ac:chgData name="Laura James" userId="S::laura.james@uwtsd.ac.uk::e815814b-f5ab-4367-85bb-abbbaf16d579" providerId="AD" clId="Web-{4E119126-0DE9-2057-72AD-83E323E2C4B4}" dt="2024-10-14T13:39:57.428" v="7" actId="20577"/>
          <ac:spMkLst>
            <pc:docMk/>
            <pc:sldMk cId="2089295641" sldId="259"/>
            <ac:spMk id="3" creationId="{17006D1E-E060-5D49-AA1C-1BAA8DB1991F}"/>
          </ac:spMkLst>
        </pc:spChg>
      </pc:sldChg>
      <pc:sldChg chg="addSp delSp modSp mod setBg">
        <pc:chgData name="Laura James" userId="S::laura.james@uwtsd.ac.uk::e815814b-f5ab-4367-85bb-abbbaf16d579" providerId="AD" clId="Web-{4E119126-0DE9-2057-72AD-83E323E2C4B4}" dt="2024-10-14T13:46:26.392" v="57" actId="20577"/>
        <pc:sldMkLst>
          <pc:docMk/>
          <pc:sldMk cId="1508196941" sldId="261"/>
        </pc:sldMkLst>
        <pc:spChg chg="mod">
          <ac:chgData name="Laura James" userId="S::laura.james@uwtsd.ac.uk::e815814b-f5ab-4367-85bb-abbbaf16d579" providerId="AD" clId="Web-{4E119126-0DE9-2057-72AD-83E323E2C4B4}" dt="2024-10-14T13:46:17.376" v="55"/>
          <ac:spMkLst>
            <pc:docMk/>
            <pc:sldMk cId="1508196941" sldId="261"/>
            <ac:spMk id="2" creationId="{D615D71A-A7A5-826A-7590-3D18080A1534}"/>
          </ac:spMkLst>
        </pc:spChg>
        <pc:spChg chg="mod">
          <ac:chgData name="Laura James" userId="S::laura.james@uwtsd.ac.uk::e815814b-f5ab-4367-85bb-abbbaf16d579" providerId="AD" clId="Web-{4E119126-0DE9-2057-72AD-83E323E2C4B4}" dt="2024-10-14T13:46:26.392" v="57" actId="20577"/>
          <ac:spMkLst>
            <pc:docMk/>
            <pc:sldMk cId="1508196941" sldId="261"/>
            <ac:spMk id="3" creationId="{9EE5C120-E367-5906-92DE-2459D871EACB}"/>
          </ac:spMkLst>
        </pc:spChg>
        <pc:spChg chg="add del">
          <ac:chgData name="Laura James" userId="S::laura.james@uwtsd.ac.uk::e815814b-f5ab-4367-85bb-abbbaf16d579" providerId="AD" clId="Web-{4E119126-0DE9-2057-72AD-83E323E2C4B4}" dt="2024-10-14T13:46:17.282" v="54"/>
          <ac:spMkLst>
            <pc:docMk/>
            <pc:sldMk cId="1508196941" sldId="261"/>
            <ac:spMk id="10" creationId="{2A2456A0-13DF-4BA8-9BDD-168E874C4211}"/>
          </ac:spMkLst>
        </pc:spChg>
        <pc:spChg chg="add">
          <ac:chgData name="Laura James" userId="S::laura.james@uwtsd.ac.uk::e815814b-f5ab-4367-85bb-abbbaf16d579" providerId="AD" clId="Web-{4E119126-0DE9-2057-72AD-83E323E2C4B4}" dt="2024-10-14T13:46:17.376" v="55"/>
          <ac:spMkLst>
            <pc:docMk/>
            <pc:sldMk cId="1508196941" sldId="261"/>
            <ac:spMk id="14" creationId="{2A2456A0-13DF-4BA8-9BDD-168E874C4211}"/>
          </ac:spMkLst>
        </pc:spChg>
        <pc:picChg chg="add del">
          <ac:chgData name="Laura James" userId="S::laura.james@uwtsd.ac.uk::e815814b-f5ab-4367-85bb-abbbaf16d579" providerId="AD" clId="Web-{4E119126-0DE9-2057-72AD-83E323E2C4B4}" dt="2024-10-14T13:46:17.282" v="54"/>
          <ac:picMkLst>
            <pc:docMk/>
            <pc:sldMk cId="1508196941" sldId="261"/>
            <ac:picMk id="7" creationId="{8BC379AE-5D09-1224-411F-73BEED7B4D34}"/>
          </ac:picMkLst>
        </pc:picChg>
        <pc:picChg chg="add del">
          <ac:chgData name="Laura James" userId="S::laura.james@uwtsd.ac.uk::e815814b-f5ab-4367-85bb-abbbaf16d579" providerId="AD" clId="Web-{4E119126-0DE9-2057-72AD-83E323E2C4B4}" dt="2024-10-14T13:46:17.282" v="54"/>
          <ac:picMkLst>
            <pc:docMk/>
            <pc:sldMk cId="1508196941" sldId="261"/>
            <ac:picMk id="12" creationId="{7AEE9CAC-347C-43C2-AE87-6BC5566E6068}"/>
          </ac:picMkLst>
        </pc:picChg>
        <pc:picChg chg="add">
          <ac:chgData name="Laura James" userId="S::laura.james@uwtsd.ac.uk::e815814b-f5ab-4367-85bb-abbbaf16d579" providerId="AD" clId="Web-{4E119126-0DE9-2057-72AD-83E323E2C4B4}" dt="2024-10-14T13:46:17.376" v="55"/>
          <ac:picMkLst>
            <pc:docMk/>
            <pc:sldMk cId="1508196941" sldId="261"/>
            <ac:picMk id="15" creationId="{7AEE9CAC-347C-43C2-AE87-6BC5566E6068}"/>
          </ac:picMkLst>
        </pc:picChg>
        <pc:picChg chg="add">
          <ac:chgData name="Laura James" userId="S::laura.james@uwtsd.ac.uk::e815814b-f5ab-4367-85bb-abbbaf16d579" providerId="AD" clId="Web-{4E119126-0DE9-2057-72AD-83E323E2C4B4}" dt="2024-10-14T13:46:17.376" v="55"/>
          <ac:picMkLst>
            <pc:docMk/>
            <pc:sldMk cId="1508196941" sldId="261"/>
            <ac:picMk id="16" creationId="{A996D7D6-F7A4-4759-C0F0-41F9D059D68B}"/>
          </ac:picMkLst>
        </pc:picChg>
      </pc:sldChg>
      <pc:sldChg chg="modSp">
        <pc:chgData name="Laura James" userId="S::laura.james@uwtsd.ac.uk::e815814b-f5ab-4367-85bb-abbbaf16d579" providerId="AD" clId="Web-{4E119126-0DE9-2057-72AD-83E323E2C4B4}" dt="2024-10-14T13:47:49.066" v="67" actId="20577"/>
        <pc:sldMkLst>
          <pc:docMk/>
          <pc:sldMk cId="4022085718" sldId="264"/>
        </pc:sldMkLst>
        <pc:spChg chg="mod">
          <ac:chgData name="Laura James" userId="S::laura.james@uwtsd.ac.uk::e815814b-f5ab-4367-85bb-abbbaf16d579" providerId="AD" clId="Web-{4E119126-0DE9-2057-72AD-83E323E2C4B4}" dt="2024-10-14T13:47:49.066" v="67" actId="20577"/>
          <ac:spMkLst>
            <pc:docMk/>
            <pc:sldMk cId="4022085718" sldId="264"/>
            <ac:spMk id="15" creationId="{1C8CB56F-C437-575E-606F-2023EA799E30}"/>
          </ac:spMkLst>
        </pc:spChg>
      </pc:sldChg>
      <pc:sldChg chg="addSp modSp new mod setBg">
        <pc:chgData name="Laura James" userId="S::laura.james@uwtsd.ac.uk::e815814b-f5ab-4367-85bb-abbbaf16d579" providerId="AD" clId="Web-{4E119126-0DE9-2057-72AD-83E323E2C4B4}" dt="2024-10-14T13:40:47.242" v="17"/>
        <pc:sldMkLst>
          <pc:docMk/>
          <pc:sldMk cId="3646264020" sldId="265"/>
        </pc:sldMkLst>
        <pc:spChg chg="mod">
          <ac:chgData name="Laura James" userId="S::laura.james@uwtsd.ac.uk::e815814b-f5ab-4367-85bb-abbbaf16d579" providerId="AD" clId="Web-{4E119126-0DE9-2057-72AD-83E323E2C4B4}" dt="2024-10-14T13:40:47.242" v="17"/>
          <ac:spMkLst>
            <pc:docMk/>
            <pc:sldMk cId="3646264020" sldId="265"/>
            <ac:spMk id="2" creationId="{8D8D4521-9B66-510E-757C-DBDF8F10691B}"/>
          </ac:spMkLst>
        </pc:spChg>
        <pc:spChg chg="add mod">
          <ac:chgData name="Laura James" userId="S::laura.james@uwtsd.ac.uk::e815814b-f5ab-4367-85bb-abbbaf16d579" providerId="AD" clId="Web-{4E119126-0DE9-2057-72AD-83E323E2C4B4}" dt="2024-10-14T13:40:47.242" v="17"/>
          <ac:spMkLst>
            <pc:docMk/>
            <pc:sldMk cId="3646264020" sldId="265"/>
            <ac:spMk id="3" creationId="{312F88DC-0E4C-7BA2-8E5F-0E34B574CB3E}"/>
          </ac:spMkLst>
        </pc:spChg>
        <pc:spChg chg="add">
          <ac:chgData name="Laura James" userId="S::laura.james@uwtsd.ac.uk::e815814b-f5ab-4367-85bb-abbbaf16d579" providerId="AD" clId="Web-{4E119126-0DE9-2057-72AD-83E323E2C4B4}" dt="2024-10-14T13:40:47.242" v="17"/>
          <ac:spMkLst>
            <pc:docMk/>
            <pc:sldMk cId="3646264020" sldId="265"/>
            <ac:spMk id="9" creationId="{94AB646F-3BE3-47A3-B14F-9CB84F6BF5BD}"/>
          </ac:spMkLst>
        </pc:spChg>
        <pc:picChg chg="add">
          <ac:chgData name="Laura James" userId="S::laura.james@uwtsd.ac.uk::e815814b-f5ab-4367-85bb-abbbaf16d579" providerId="AD" clId="Web-{4E119126-0DE9-2057-72AD-83E323E2C4B4}" dt="2024-10-14T13:40:47.242" v="17"/>
          <ac:picMkLst>
            <pc:docMk/>
            <pc:sldMk cId="3646264020" sldId="265"/>
            <ac:picMk id="5" creationId="{701068A2-5EF0-C488-415E-369301495AAA}"/>
          </ac:picMkLst>
        </pc:picChg>
        <pc:picChg chg="add">
          <ac:chgData name="Laura James" userId="S::laura.james@uwtsd.ac.uk::e815814b-f5ab-4367-85bb-abbbaf16d579" providerId="AD" clId="Web-{4E119126-0DE9-2057-72AD-83E323E2C4B4}" dt="2024-10-14T13:40:47.242" v="17"/>
          <ac:picMkLst>
            <pc:docMk/>
            <pc:sldMk cId="3646264020" sldId="265"/>
            <ac:picMk id="11" creationId="{E0BE7827-5B1A-4F37-BF70-19F7C5C6BDEB}"/>
          </ac:picMkLst>
        </pc:picChg>
      </pc:sldChg>
      <pc:sldChg chg="addSp modSp new mod ord setBg">
        <pc:chgData name="Laura James" userId="S::laura.james@uwtsd.ac.uk::e815814b-f5ab-4367-85bb-abbbaf16d579" providerId="AD" clId="Web-{4E119126-0DE9-2057-72AD-83E323E2C4B4}" dt="2024-10-14T13:41:23.118" v="32"/>
        <pc:sldMkLst>
          <pc:docMk/>
          <pc:sldMk cId="3250792773" sldId="266"/>
        </pc:sldMkLst>
        <pc:spChg chg="mod">
          <ac:chgData name="Laura James" userId="S::laura.james@uwtsd.ac.uk::e815814b-f5ab-4367-85bb-abbbaf16d579" providerId="AD" clId="Web-{4E119126-0DE9-2057-72AD-83E323E2C4B4}" dt="2024-10-14T13:41:23.118" v="32"/>
          <ac:spMkLst>
            <pc:docMk/>
            <pc:sldMk cId="3250792773" sldId="266"/>
            <ac:spMk id="2" creationId="{E282D891-1759-44F6-060D-258DCCA7FB0C}"/>
          </ac:spMkLst>
        </pc:spChg>
        <pc:spChg chg="add mod">
          <ac:chgData name="Laura James" userId="S::laura.james@uwtsd.ac.uk::e815814b-f5ab-4367-85bb-abbbaf16d579" providerId="AD" clId="Web-{4E119126-0DE9-2057-72AD-83E323E2C4B4}" dt="2024-10-14T13:41:23.118" v="32"/>
          <ac:spMkLst>
            <pc:docMk/>
            <pc:sldMk cId="3250792773" sldId="266"/>
            <ac:spMk id="3" creationId="{2856FBF2-26CE-46A8-18F8-85957D06ED89}"/>
          </ac:spMkLst>
        </pc:spChg>
        <pc:spChg chg="add">
          <ac:chgData name="Laura James" userId="S::laura.james@uwtsd.ac.uk::e815814b-f5ab-4367-85bb-abbbaf16d579" providerId="AD" clId="Web-{4E119126-0DE9-2057-72AD-83E323E2C4B4}" dt="2024-10-14T13:41:23.118" v="32"/>
          <ac:spMkLst>
            <pc:docMk/>
            <pc:sldMk cId="3250792773" sldId="266"/>
            <ac:spMk id="9" creationId="{D98318E6-69F4-42F4-AB85-F01AA0DAF3A4}"/>
          </ac:spMkLst>
        </pc:spChg>
        <pc:picChg chg="add">
          <ac:chgData name="Laura James" userId="S::laura.james@uwtsd.ac.uk::e815814b-f5ab-4367-85bb-abbbaf16d579" providerId="AD" clId="Web-{4E119126-0DE9-2057-72AD-83E323E2C4B4}" dt="2024-10-14T13:41:23.118" v="32"/>
          <ac:picMkLst>
            <pc:docMk/>
            <pc:sldMk cId="3250792773" sldId="266"/>
            <ac:picMk id="5" creationId="{09FD2747-2648-4ADC-5A6B-653732DF80C1}"/>
          </ac:picMkLst>
        </pc:picChg>
        <pc:picChg chg="add">
          <ac:chgData name="Laura James" userId="S::laura.james@uwtsd.ac.uk::e815814b-f5ab-4367-85bb-abbbaf16d579" providerId="AD" clId="Web-{4E119126-0DE9-2057-72AD-83E323E2C4B4}" dt="2024-10-14T13:41:23.118" v="32"/>
          <ac:picMkLst>
            <pc:docMk/>
            <pc:sldMk cId="3250792773" sldId="266"/>
            <ac:picMk id="11" creationId="{559DF61F-9058-49C9-8F75-DC501F983B0E}"/>
          </ac:picMkLst>
        </pc:picChg>
      </pc:sldChg>
      <pc:sldChg chg="addSp modSp new mod ord setBg">
        <pc:chgData name="Laura James" userId="S::laura.james@uwtsd.ac.uk::e815814b-f5ab-4367-85bb-abbbaf16d579" providerId="AD" clId="Web-{4E119126-0DE9-2057-72AD-83E323E2C4B4}" dt="2024-10-14T13:45:57.016" v="52"/>
        <pc:sldMkLst>
          <pc:docMk/>
          <pc:sldMk cId="1432136631" sldId="267"/>
        </pc:sldMkLst>
        <pc:spChg chg="mod">
          <ac:chgData name="Laura James" userId="S::laura.james@uwtsd.ac.uk::e815814b-f5ab-4367-85bb-abbbaf16d579" providerId="AD" clId="Web-{4E119126-0DE9-2057-72AD-83E323E2C4B4}" dt="2024-10-14T13:45:57.016" v="52"/>
          <ac:spMkLst>
            <pc:docMk/>
            <pc:sldMk cId="1432136631" sldId="267"/>
            <ac:spMk id="2" creationId="{F992828C-D257-DEA9-9127-6D8EFD4DE2E0}"/>
          </ac:spMkLst>
        </pc:spChg>
        <pc:spChg chg="add mod">
          <ac:chgData name="Laura James" userId="S::laura.james@uwtsd.ac.uk::e815814b-f5ab-4367-85bb-abbbaf16d579" providerId="AD" clId="Web-{4E119126-0DE9-2057-72AD-83E323E2C4B4}" dt="2024-10-14T13:45:57.016" v="52"/>
          <ac:spMkLst>
            <pc:docMk/>
            <pc:sldMk cId="1432136631" sldId="267"/>
            <ac:spMk id="3" creationId="{7556B47D-FD7A-006C-C759-0C5FE69ADB88}"/>
          </ac:spMkLst>
        </pc:spChg>
        <pc:spChg chg="add">
          <ac:chgData name="Laura James" userId="S::laura.james@uwtsd.ac.uk::e815814b-f5ab-4367-85bb-abbbaf16d579" providerId="AD" clId="Web-{4E119126-0DE9-2057-72AD-83E323E2C4B4}" dt="2024-10-14T13:45:57.016" v="52"/>
          <ac:spMkLst>
            <pc:docMk/>
            <pc:sldMk cId="1432136631" sldId="267"/>
            <ac:spMk id="10" creationId="{2A2456A0-13DF-4BA8-9BDD-168E874C4211}"/>
          </ac:spMkLst>
        </pc:spChg>
        <pc:picChg chg="add">
          <ac:chgData name="Laura James" userId="S::laura.james@uwtsd.ac.uk::e815814b-f5ab-4367-85bb-abbbaf16d579" providerId="AD" clId="Web-{4E119126-0DE9-2057-72AD-83E323E2C4B4}" dt="2024-10-14T13:45:57.016" v="52"/>
          <ac:picMkLst>
            <pc:docMk/>
            <pc:sldMk cId="1432136631" sldId="267"/>
            <ac:picMk id="7" creationId="{C675FE3D-29AF-B135-C6CE-D364E7D9DF91}"/>
          </ac:picMkLst>
        </pc:picChg>
        <pc:picChg chg="add">
          <ac:chgData name="Laura James" userId="S::laura.james@uwtsd.ac.uk::e815814b-f5ab-4367-85bb-abbbaf16d579" providerId="AD" clId="Web-{4E119126-0DE9-2057-72AD-83E323E2C4B4}" dt="2024-10-14T13:45:57.016" v="52"/>
          <ac:picMkLst>
            <pc:docMk/>
            <pc:sldMk cId="1432136631" sldId="267"/>
            <ac:picMk id="12" creationId="{7AEE9CAC-347C-43C2-AE87-6BC5566E6068}"/>
          </ac:picMkLst>
        </pc:picChg>
      </pc:sldChg>
      <pc:sldChg chg="addSp modSp new mod setBg">
        <pc:chgData name="Laura James" userId="S::laura.james@uwtsd.ac.uk::e815814b-f5ab-4367-85bb-abbbaf16d579" providerId="AD" clId="Web-{4E119126-0DE9-2057-72AD-83E323E2C4B4}" dt="2024-10-14T13:51:54.468" v="108" actId="20577"/>
        <pc:sldMkLst>
          <pc:docMk/>
          <pc:sldMk cId="618269643" sldId="268"/>
        </pc:sldMkLst>
        <pc:spChg chg="mod">
          <ac:chgData name="Laura James" userId="S::laura.james@uwtsd.ac.uk::e815814b-f5ab-4367-85bb-abbbaf16d579" providerId="AD" clId="Web-{4E119126-0DE9-2057-72AD-83E323E2C4B4}" dt="2024-10-14T13:49:13.042" v="92"/>
          <ac:spMkLst>
            <pc:docMk/>
            <pc:sldMk cId="618269643" sldId="268"/>
            <ac:spMk id="2" creationId="{B02300AB-B018-7171-3C5A-748A58BF80FF}"/>
          </ac:spMkLst>
        </pc:spChg>
        <pc:spChg chg="add mod">
          <ac:chgData name="Laura James" userId="S::laura.james@uwtsd.ac.uk::e815814b-f5ab-4367-85bb-abbbaf16d579" providerId="AD" clId="Web-{4E119126-0DE9-2057-72AD-83E323E2C4B4}" dt="2024-10-14T13:51:54.468" v="108" actId="20577"/>
          <ac:spMkLst>
            <pc:docMk/>
            <pc:sldMk cId="618269643" sldId="268"/>
            <ac:spMk id="3" creationId="{B5346885-60DC-AC0A-19C8-766C4D13A6F6}"/>
          </ac:spMkLst>
        </pc:spChg>
        <pc:spChg chg="add mod">
          <ac:chgData name="Laura James" userId="S::laura.james@uwtsd.ac.uk::e815814b-f5ab-4367-85bb-abbbaf16d579" providerId="AD" clId="Web-{4E119126-0DE9-2057-72AD-83E323E2C4B4}" dt="2024-10-14T13:49:41.121" v="103" actId="14100"/>
          <ac:spMkLst>
            <pc:docMk/>
            <pc:sldMk cId="618269643" sldId="268"/>
            <ac:spMk id="4" creationId="{374D422E-36BB-55B1-4653-2CD2831CA4A2}"/>
          </ac:spMkLst>
        </pc:spChg>
        <pc:spChg chg="add">
          <ac:chgData name="Laura James" userId="S::laura.james@uwtsd.ac.uk::e815814b-f5ab-4367-85bb-abbbaf16d579" providerId="AD" clId="Web-{4E119126-0DE9-2057-72AD-83E323E2C4B4}" dt="2024-10-14T13:49:13.042" v="92"/>
          <ac:spMkLst>
            <pc:docMk/>
            <pc:sldMk cId="618269643" sldId="268"/>
            <ac:spMk id="9" creationId="{D98318E6-69F4-42F4-AB85-F01AA0DAF3A4}"/>
          </ac:spMkLst>
        </pc:spChg>
        <pc:picChg chg="add">
          <ac:chgData name="Laura James" userId="S::laura.james@uwtsd.ac.uk::e815814b-f5ab-4367-85bb-abbbaf16d579" providerId="AD" clId="Web-{4E119126-0DE9-2057-72AD-83E323E2C4B4}" dt="2024-10-14T13:49:13.042" v="92"/>
          <ac:picMkLst>
            <pc:docMk/>
            <pc:sldMk cId="618269643" sldId="268"/>
            <ac:picMk id="5" creationId="{F96D1630-84BF-CA3C-71D5-3068BBA0769A}"/>
          </ac:picMkLst>
        </pc:picChg>
        <pc:picChg chg="add">
          <ac:chgData name="Laura James" userId="S::laura.james@uwtsd.ac.uk::e815814b-f5ab-4367-85bb-abbbaf16d579" providerId="AD" clId="Web-{4E119126-0DE9-2057-72AD-83E323E2C4B4}" dt="2024-10-14T13:49:13.042" v="92"/>
          <ac:picMkLst>
            <pc:docMk/>
            <pc:sldMk cId="618269643" sldId="268"/>
            <ac:picMk id="11" creationId="{559DF61F-9058-49C9-8F75-DC501F983B0E}"/>
          </ac:picMkLst>
        </pc:picChg>
      </pc:sldChg>
      <pc:sldChg chg="addSp modSp new mod setBg">
        <pc:chgData name="Laura James" userId="S::laura.james@uwtsd.ac.uk::e815814b-f5ab-4367-85bb-abbbaf16d579" providerId="AD" clId="Web-{4E119126-0DE9-2057-72AD-83E323E2C4B4}" dt="2024-10-14T13:52:55.017" v="142" actId="20577"/>
        <pc:sldMkLst>
          <pc:docMk/>
          <pc:sldMk cId="1280126696" sldId="269"/>
        </pc:sldMkLst>
        <pc:spChg chg="mod">
          <ac:chgData name="Laura James" userId="S::laura.james@uwtsd.ac.uk::e815814b-f5ab-4367-85bb-abbbaf16d579" providerId="AD" clId="Web-{4E119126-0DE9-2057-72AD-83E323E2C4B4}" dt="2024-10-14T13:52:18.907" v="118"/>
          <ac:spMkLst>
            <pc:docMk/>
            <pc:sldMk cId="1280126696" sldId="269"/>
            <ac:spMk id="2" creationId="{3A02AB40-2178-F034-EF83-280A71112AE2}"/>
          </ac:spMkLst>
        </pc:spChg>
        <pc:spChg chg="add mod">
          <ac:chgData name="Laura James" userId="S::laura.james@uwtsd.ac.uk::e815814b-f5ab-4367-85bb-abbbaf16d579" providerId="AD" clId="Web-{4E119126-0DE9-2057-72AD-83E323E2C4B4}" dt="2024-10-14T13:52:18.907" v="118"/>
          <ac:spMkLst>
            <pc:docMk/>
            <pc:sldMk cId="1280126696" sldId="269"/>
            <ac:spMk id="3" creationId="{C7603D62-D07A-A74D-A778-269B8F86913E}"/>
          </ac:spMkLst>
        </pc:spChg>
        <pc:spChg chg="add mod">
          <ac:chgData name="Laura James" userId="S::laura.james@uwtsd.ac.uk::e815814b-f5ab-4367-85bb-abbbaf16d579" providerId="AD" clId="Web-{4E119126-0DE9-2057-72AD-83E323E2C4B4}" dt="2024-10-14T13:52:55.017" v="142" actId="20577"/>
          <ac:spMkLst>
            <pc:docMk/>
            <pc:sldMk cId="1280126696" sldId="269"/>
            <ac:spMk id="4" creationId="{ECAD4ED3-A920-5F7E-49D9-10D6D0E6C87A}"/>
          </ac:spMkLst>
        </pc:spChg>
        <pc:spChg chg="add">
          <ac:chgData name="Laura James" userId="S::laura.james@uwtsd.ac.uk::e815814b-f5ab-4367-85bb-abbbaf16d579" providerId="AD" clId="Web-{4E119126-0DE9-2057-72AD-83E323E2C4B4}" dt="2024-10-14T13:52:18.907" v="118"/>
          <ac:spMkLst>
            <pc:docMk/>
            <pc:sldMk cId="1280126696" sldId="269"/>
            <ac:spMk id="10" creationId="{2A2456A0-13DF-4BA8-9BDD-168E874C4211}"/>
          </ac:spMkLst>
        </pc:spChg>
        <pc:picChg chg="add">
          <ac:chgData name="Laura James" userId="S::laura.james@uwtsd.ac.uk::e815814b-f5ab-4367-85bb-abbbaf16d579" providerId="AD" clId="Web-{4E119126-0DE9-2057-72AD-83E323E2C4B4}" dt="2024-10-14T13:52:18.907" v="118"/>
          <ac:picMkLst>
            <pc:docMk/>
            <pc:sldMk cId="1280126696" sldId="269"/>
            <ac:picMk id="7" creationId="{E64FDD03-985D-9DDB-8633-D02DF9B97384}"/>
          </ac:picMkLst>
        </pc:picChg>
        <pc:picChg chg="add">
          <ac:chgData name="Laura James" userId="S::laura.james@uwtsd.ac.uk::e815814b-f5ab-4367-85bb-abbbaf16d579" providerId="AD" clId="Web-{4E119126-0DE9-2057-72AD-83E323E2C4B4}" dt="2024-10-14T13:52:18.907" v="118"/>
          <ac:picMkLst>
            <pc:docMk/>
            <pc:sldMk cId="1280126696" sldId="269"/>
            <ac:picMk id="12" creationId="{7AEE9CAC-347C-43C2-AE87-6BC5566E6068}"/>
          </ac:picMkLst>
        </pc:picChg>
      </pc:sldChg>
    </pc:docChg>
  </pc:docChgLst>
  <pc:docChgLst>
    <pc:chgData clId="Web-{4E119126-0DE9-2057-72AD-83E323E2C4B4}"/>
    <pc:docChg chg="modSld">
      <pc:chgData name="" userId="" providerId="" clId="Web-{4E119126-0DE9-2057-72AD-83E323E2C4B4}" dt="2024-10-14T13:38:18.754" v="0" actId="20577"/>
      <pc:docMkLst>
        <pc:docMk/>
      </pc:docMkLst>
      <pc:sldChg chg="modSp">
        <pc:chgData name="" userId="" providerId="" clId="Web-{4E119126-0DE9-2057-72AD-83E323E2C4B4}" dt="2024-10-14T13:38:18.754" v="0" actId="20577"/>
        <pc:sldMkLst>
          <pc:docMk/>
          <pc:sldMk cId="1903439636" sldId="257"/>
        </pc:sldMkLst>
        <pc:spChg chg="mod">
          <ac:chgData name="" userId="" providerId="" clId="Web-{4E119126-0DE9-2057-72AD-83E323E2C4B4}" dt="2024-10-14T13:38:18.754" v="0" actId="20577"/>
          <ac:spMkLst>
            <pc:docMk/>
            <pc:sldMk cId="1903439636" sldId="257"/>
            <ac:spMk id="3" creationId="{D794D310-957B-6FC6-1F8F-7C5630BE280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6C1445-2C4C-4CFD-BA43-516185DF18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08B05E5-3491-4C96-ADE2-E56A314652A5}">
      <dgm:prSet/>
      <dgm:spPr/>
      <dgm:t>
        <a:bodyPr/>
        <a:lstStyle/>
        <a:p>
          <a:r>
            <a:rPr lang="en-GB" i="1"/>
            <a:t>Include a brief introduction to your organisation and what research title you will be using to evaluate (if using). </a:t>
          </a:r>
          <a:r>
            <a:rPr lang="en-GB"/>
            <a:t> </a:t>
          </a:r>
          <a:endParaRPr lang="en-US"/>
        </a:p>
      </dgm:t>
    </dgm:pt>
    <dgm:pt modelId="{BF216968-25A3-4B80-B6F1-2F9FB3EA1184}" type="parTrans" cxnId="{67F749BF-5E2B-465D-A17B-A570E2E59CFA}">
      <dgm:prSet/>
      <dgm:spPr/>
      <dgm:t>
        <a:bodyPr/>
        <a:lstStyle/>
        <a:p>
          <a:endParaRPr lang="en-US"/>
        </a:p>
      </dgm:t>
    </dgm:pt>
    <dgm:pt modelId="{745E0494-1842-4CCC-AC33-9D9FBC68CD3B}" type="sibTrans" cxnId="{67F749BF-5E2B-465D-A17B-A570E2E59CFA}">
      <dgm:prSet/>
      <dgm:spPr/>
      <dgm:t>
        <a:bodyPr/>
        <a:lstStyle/>
        <a:p>
          <a:endParaRPr lang="en-US"/>
        </a:p>
      </dgm:t>
    </dgm:pt>
    <dgm:pt modelId="{22C21FB0-1BE3-4A7C-BAE9-98F04C7C302B}">
      <dgm:prSet/>
      <dgm:spPr/>
      <dgm:t>
        <a:bodyPr/>
        <a:lstStyle/>
        <a:p>
          <a:r>
            <a:rPr lang="en-GB" i="1"/>
            <a:t>Also, ensure that you demonstrate understanding of philosophical background to research (covering Paradigm, Ontology and Epistemology)</a:t>
          </a:r>
          <a:r>
            <a:rPr lang="en-GB"/>
            <a:t> </a:t>
          </a:r>
          <a:endParaRPr lang="en-US"/>
        </a:p>
      </dgm:t>
    </dgm:pt>
    <dgm:pt modelId="{ECD06E8D-AD51-4C1A-A38C-CAABA42CF420}" type="parTrans" cxnId="{B945BD49-EF78-4A6B-829B-16A800EC2EBD}">
      <dgm:prSet/>
      <dgm:spPr/>
      <dgm:t>
        <a:bodyPr/>
        <a:lstStyle/>
        <a:p>
          <a:endParaRPr lang="en-US"/>
        </a:p>
      </dgm:t>
    </dgm:pt>
    <dgm:pt modelId="{573166EF-2BE4-44E0-A456-78EE8F77E79D}" type="sibTrans" cxnId="{B945BD49-EF78-4A6B-829B-16A800EC2EBD}">
      <dgm:prSet/>
      <dgm:spPr/>
      <dgm:t>
        <a:bodyPr/>
        <a:lstStyle/>
        <a:p>
          <a:endParaRPr lang="en-US"/>
        </a:p>
      </dgm:t>
    </dgm:pt>
    <dgm:pt modelId="{2152ED15-EAA7-4527-A15A-B67733810105}" type="pres">
      <dgm:prSet presAssocID="{D66C1445-2C4C-4CFD-BA43-516185DF1870}" presName="root" presStyleCnt="0">
        <dgm:presLayoutVars>
          <dgm:dir/>
          <dgm:resizeHandles val="exact"/>
        </dgm:presLayoutVars>
      </dgm:prSet>
      <dgm:spPr/>
    </dgm:pt>
    <dgm:pt modelId="{84DE1714-095D-4A09-9B38-C7FD97602C84}" type="pres">
      <dgm:prSet presAssocID="{D08B05E5-3491-4C96-ADE2-E56A314652A5}" presName="compNode" presStyleCnt="0"/>
      <dgm:spPr/>
    </dgm:pt>
    <dgm:pt modelId="{2F311E92-09FC-450B-939A-6934DEB9EC66}" type="pres">
      <dgm:prSet presAssocID="{D08B05E5-3491-4C96-ADE2-E56A314652A5}" presName="bgRect" presStyleLbl="bgShp" presStyleIdx="0" presStyleCnt="2"/>
      <dgm:spPr/>
    </dgm:pt>
    <dgm:pt modelId="{48CFCAA0-5FF9-43BF-B79F-241713D29BBE}" type="pres">
      <dgm:prSet presAssocID="{D08B05E5-3491-4C96-ADE2-E56A314652A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AE19D50-2802-4508-AB57-5D9CB79F7876}" type="pres">
      <dgm:prSet presAssocID="{D08B05E5-3491-4C96-ADE2-E56A314652A5}" presName="spaceRect" presStyleCnt="0"/>
      <dgm:spPr/>
    </dgm:pt>
    <dgm:pt modelId="{9C0D1245-51F0-4EB2-8474-ACB23AC6B39B}" type="pres">
      <dgm:prSet presAssocID="{D08B05E5-3491-4C96-ADE2-E56A314652A5}" presName="parTx" presStyleLbl="revTx" presStyleIdx="0" presStyleCnt="2">
        <dgm:presLayoutVars>
          <dgm:chMax val="0"/>
          <dgm:chPref val="0"/>
        </dgm:presLayoutVars>
      </dgm:prSet>
      <dgm:spPr/>
    </dgm:pt>
    <dgm:pt modelId="{8586A3D8-AD70-445D-8F99-F181CD6E2F57}" type="pres">
      <dgm:prSet presAssocID="{745E0494-1842-4CCC-AC33-9D9FBC68CD3B}" presName="sibTrans" presStyleCnt="0"/>
      <dgm:spPr/>
    </dgm:pt>
    <dgm:pt modelId="{1B38ECBE-C0A3-4B4A-8FEF-5B76A5915D23}" type="pres">
      <dgm:prSet presAssocID="{22C21FB0-1BE3-4A7C-BAE9-98F04C7C302B}" presName="compNode" presStyleCnt="0"/>
      <dgm:spPr/>
    </dgm:pt>
    <dgm:pt modelId="{60910220-4E6A-4FD1-AA80-9EAC2637C69E}" type="pres">
      <dgm:prSet presAssocID="{22C21FB0-1BE3-4A7C-BAE9-98F04C7C302B}" presName="bgRect" presStyleLbl="bgShp" presStyleIdx="1" presStyleCnt="2"/>
      <dgm:spPr/>
    </dgm:pt>
    <dgm:pt modelId="{C71C6F52-8A66-4CA3-8BD1-61CCE2842ABD}" type="pres">
      <dgm:prSet presAssocID="{22C21FB0-1BE3-4A7C-BAE9-98F04C7C302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A27DC7AD-5BBB-4C75-B762-5D2EA5EE1976}" type="pres">
      <dgm:prSet presAssocID="{22C21FB0-1BE3-4A7C-BAE9-98F04C7C302B}" presName="spaceRect" presStyleCnt="0"/>
      <dgm:spPr/>
    </dgm:pt>
    <dgm:pt modelId="{770BE593-4A6B-4C48-BDE1-7CE7EBCD3FA1}" type="pres">
      <dgm:prSet presAssocID="{22C21FB0-1BE3-4A7C-BAE9-98F04C7C302B}" presName="parTx" presStyleLbl="revTx" presStyleIdx="1" presStyleCnt="2">
        <dgm:presLayoutVars>
          <dgm:chMax val="0"/>
          <dgm:chPref val="0"/>
        </dgm:presLayoutVars>
      </dgm:prSet>
      <dgm:spPr/>
    </dgm:pt>
  </dgm:ptLst>
  <dgm:cxnLst>
    <dgm:cxn modelId="{90506828-E439-4704-911D-FCAC51D25D51}" type="presOf" srcId="{D66C1445-2C4C-4CFD-BA43-516185DF1870}" destId="{2152ED15-EAA7-4527-A15A-B67733810105}" srcOrd="0" destOrd="0" presId="urn:microsoft.com/office/officeart/2018/2/layout/IconVerticalSolidList"/>
    <dgm:cxn modelId="{B945BD49-EF78-4A6B-829B-16A800EC2EBD}" srcId="{D66C1445-2C4C-4CFD-BA43-516185DF1870}" destId="{22C21FB0-1BE3-4A7C-BAE9-98F04C7C302B}" srcOrd="1" destOrd="0" parTransId="{ECD06E8D-AD51-4C1A-A38C-CAABA42CF420}" sibTransId="{573166EF-2BE4-44E0-A456-78EE8F77E79D}"/>
    <dgm:cxn modelId="{A3FCB195-3C27-4DD4-A3BC-B660327DE809}" type="presOf" srcId="{22C21FB0-1BE3-4A7C-BAE9-98F04C7C302B}" destId="{770BE593-4A6B-4C48-BDE1-7CE7EBCD3FA1}" srcOrd="0" destOrd="0" presId="urn:microsoft.com/office/officeart/2018/2/layout/IconVerticalSolidList"/>
    <dgm:cxn modelId="{67D4FF95-A4A0-4505-B6BB-6A50477E0AC2}" type="presOf" srcId="{D08B05E5-3491-4C96-ADE2-E56A314652A5}" destId="{9C0D1245-51F0-4EB2-8474-ACB23AC6B39B}" srcOrd="0" destOrd="0" presId="urn:microsoft.com/office/officeart/2018/2/layout/IconVerticalSolidList"/>
    <dgm:cxn modelId="{67F749BF-5E2B-465D-A17B-A570E2E59CFA}" srcId="{D66C1445-2C4C-4CFD-BA43-516185DF1870}" destId="{D08B05E5-3491-4C96-ADE2-E56A314652A5}" srcOrd="0" destOrd="0" parTransId="{BF216968-25A3-4B80-B6F1-2F9FB3EA1184}" sibTransId="{745E0494-1842-4CCC-AC33-9D9FBC68CD3B}"/>
    <dgm:cxn modelId="{DD229ACD-9297-4EC0-95C8-8DD9CE5F76EC}" type="presParOf" srcId="{2152ED15-EAA7-4527-A15A-B67733810105}" destId="{84DE1714-095D-4A09-9B38-C7FD97602C84}" srcOrd="0" destOrd="0" presId="urn:microsoft.com/office/officeart/2018/2/layout/IconVerticalSolidList"/>
    <dgm:cxn modelId="{8919C438-8D85-44DF-9411-866E679D1490}" type="presParOf" srcId="{84DE1714-095D-4A09-9B38-C7FD97602C84}" destId="{2F311E92-09FC-450B-939A-6934DEB9EC66}" srcOrd="0" destOrd="0" presId="urn:microsoft.com/office/officeart/2018/2/layout/IconVerticalSolidList"/>
    <dgm:cxn modelId="{FCF381EF-82A5-4927-9D4D-314BECFE9997}" type="presParOf" srcId="{84DE1714-095D-4A09-9B38-C7FD97602C84}" destId="{48CFCAA0-5FF9-43BF-B79F-241713D29BBE}" srcOrd="1" destOrd="0" presId="urn:microsoft.com/office/officeart/2018/2/layout/IconVerticalSolidList"/>
    <dgm:cxn modelId="{B54CABAC-1ED7-4F22-90A5-6BB171F2F1E2}" type="presParOf" srcId="{84DE1714-095D-4A09-9B38-C7FD97602C84}" destId="{CAE19D50-2802-4508-AB57-5D9CB79F7876}" srcOrd="2" destOrd="0" presId="urn:microsoft.com/office/officeart/2018/2/layout/IconVerticalSolidList"/>
    <dgm:cxn modelId="{7CD31EC4-0CD9-46C3-BFFE-D79453EDF1AD}" type="presParOf" srcId="{84DE1714-095D-4A09-9B38-C7FD97602C84}" destId="{9C0D1245-51F0-4EB2-8474-ACB23AC6B39B}" srcOrd="3" destOrd="0" presId="urn:microsoft.com/office/officeart/2018/2/layout/IconVerticalSolidList"/>
    <dgm:cxn modelId="{21DBBECF-5124-4DB4-9496-2FB3666A0663}" type="presParOf" srcId="{2152ED15-EAA7-4527-A15A-B67733810105}" destId="{8586A3D8-AD70-445D-8F99-F181CD6E2F57}" srcOrd="1" destOrd="0" presId="urn:microsoft.com/office/officeart/2018/2/layout/IconVerticalSolidList"/>
    <dgm:cxn modelId="{F645EF00-828B-4384-BC60-CD60C965DC2F}" type="presParOf" srcId="{2152ED15-EAA7-4527-A15A-B67733810105}" destId="{1B38ECBE-C0A3-4B4A-8FEF-5B76A5915D23}" srcOrd="2" destOrd="0" presId="urn:microsoft.com/office/officeart/2018/2/layout/IconVerticalSolidList"/>
    <dgm:cxn modelId="{5175466A-605A-462B-9998-05F7D1D54D95}" type="presParOf" srcId="{1B38ECBE-C0A3-4B4A-8FEF-5B76A5915D23}" destId="{60910220-4E6A-4FD1-AA80-9EAC2637C69E}" srcOrd="0" destOrd="0" presId="urn:microsoft.com/office/officeart/2018/2/layout/IconVerticalSolidList"/>
    <dgm:cxn modelId="{C5BFF79F-19D1-4AAA-B95A-74074D5AFCEA}" type="presParOf" srcId="{1B38ECBE-C0A3-4B4A-8FEF-5B76A5915D23}" destId="{C71C6F52-8A66-4CA3-8BD1-61CCE2842ABD}" srcOrd="1" destOrd="0" presId="urn:microsoft.com/office/officeart/2018/2/layout/IconVerticalSolidList"/>
    <dgm:cxn modelId="{DB4247C0-37E1-4151-B21A-70EF5AC4E8A4}" type="presParOf" srcId="{1B38ECBE-C0A3-4B4A-8FEF-5B76A5915D23}" destId="{A27DC7AD-5BBB-4C75-B762-5D2EA5EE1976}" srcOrd="2" destOrd="0" presId="urn:microsoft.com/office/officeart/2018/2/layout/IconVerticalSolidList"/>
    <dgm:cxn modelId="{53D8C6C2-0A82-4248-B91B-75C87D092629}" type="presParOf" srcId="{1B38ECBE-C0A3-4B4A-8FEF-5B76A5915D23}" destId="{770BE593-4A6B-4C48-BDE1-7CE7EBCD3FA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11E92-09FC-450B-939A-6934DEB9EC66}">
      <dsp:nvSpPr>
        <dsp:cNvPr id="0" name=""/>
        <dsp:cNvSpPr/>
      </dsp:nvSpPr>
      <dsp:spPr>
        <a:xfrm>
          <a:off x="0" y="796176"/>
          <a:ext cx="6266011" cy="14698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CFCAA0-5FF9-43BF-B79F-241713D29BBE}">
      <dsp:nvSpPr>
        <dsp:cNvPr id="0" name=""/>
        <dsp:cNvSpPr/>
      </dsp:nvSpPr>
      <dsp:spPr>
        <a:xfrm>
          <a:off x="444633" y="1126895"/>
          <a:ext cx="808425" cy="8084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0D1245-51F0-4EB2-8474-ACB23AC6B39B}">
      <dsp:nvSpPr>
        <dsp:cNvPr id="0" name=""/>
        <dsp:cNvSpPr/>
      </dsp:nvSpPr>
      <dsp:spPr>
        <a:xfrm>
          <a:off x="1697693" y="796176"/>
          <a:ext cx="4568317" cy="1469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561" tIns="155561" rIns="155561" bIns="155561" numCol="1" spcCol="1270" anchor="ctr" anchorCtr="0">
          <a:noAutofit/>
        </a:bodyPr>
        <a:lstStyle/>
        <a:p>
          <a:pPr marL="0" lvl="0" indent="0" algn="l" defTabSz="889000">
            <a:lnSpc>
              <a:spcPct val="90000"/>
            </a:lnSpc>
            <a:spcBef>
              <a:spcPct val="0"/>
            </a:spcBef>
            <a:spcAft>
              <a:spcPct val="35000"/>
            </a:spcAft>
            <a:buNone/>
          </a:pPr>
          <a:r>
            <a:rPr lang="en-GB" sz="2000" i="1" kern="1200"/>
            <a:t>Include a brief introduction to your organisation and what research title you will be using to evaluate (if using). </a:t>
          </a:r>
          <a:r>
            <a:rPr lang="en-GB" sz="2000" kern="1200"/>
            <a:t> </a:t>
          </a:r>
          <a:endParaRPr lang="en-US" sz="2000" kern="1200"/>
        </a:p>
      </dsp:txBody>
      <dsp:txXfrm>
        <a:off x="1697693" y="796176"/>
        <a:ext cx="4568317" cy="1469864"/>
      </dsp:txXfrm>
    </dsp:sp>
    <dsp:sp modelId="{60910220-4E6A-4FD1-AA80-9EAC2637C69E}">
      <dsp:nvSpPr>
        <dsp:cNvPr id="0" name=""/>
        <dsp:cNvSpPr/>
      </dsp:nvSpPr>
      <dsp:spPr>
        <a:xfrm>
          <a:off x="0" y="2633506"/>
          <a:ext cx="6266011" cy="14698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1C6F52-8A66-4CA3-8BD1-61CCE2842ABD}">
      <dsp:nvSpPr>
        <dsp:cNvPr id="0" name=""/>
        <dsp:cNvSpPr/>
      </dsp:nvSpPr>
      <dsp:spPr>
        <a:xfrm>
          <a:off x="444633" y="2964225"/>
          <a:ext cx="808425" cy="8084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0BE593-4A6B-4C48-BDE1-7CE7EBCD3FA1}">
      <dsp:nvSpPr>
        <dsp:cNvPr id="0" name=""/>
        <dsp:cNvSpPr/>
      </dsp:nvSpPr>
      <dsp:spPr>
        <a:xfrm>
          <a:off x="1697693" y="2633506"/>
          <a:ext cx="4568317" cy="1469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561" tIns="155561" rIns="155561" bIns="155561" numCol="1" spcCol="1270" anchor="ctr" anchorCtr="0">
          <a:noAutofit/>
        </a:bodyPr>
        <a:lstStyle/>
        <a:p>
          <a:pPr marL="0" lvl="0" indent="0" algn="l" defTabSz="889000">
            <a:lnSpc>
              <a:spcPct val="90000"/>
            </a:lnSpc>
            <a:spcBef>
              <a:spcPct val="0"/>
            </a:spcBef>
            <a:spcAft>
              <a:spcPct val="35000"/>
            </a:spcAft>
            <a:buNone/>
          </a:pPr>
          <a:r>
            <a:rPr lang="en-GB" sz="2000" i="1" kern="1200"/>
            <a:t>Also, ensure that you demonstrate understanding of philosophical background to research (covering Paradigm, Ontology and Epistemology)</a:t>
          </a:r>
          <a:r>
            <a:rPr lang="en-GB" sz="2000" kern="1200"/>
            <a:t> </a:t>
          </a:r>
          <a:endParaRPr lang="en-US" sz="2000" kern="1200"/>
        </a:p>
      </dsp:txBody>
      <dsp:txXfrm>
        <a:off x="1697693" y="2633506"/>
        <a:ext cx="4568317" cy="14698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10/14/2024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71214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38365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10/14/2024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01851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84914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10/14/2024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98900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2451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1837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10/14/2024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93362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10/14/2024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9392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10/14/2024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7480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10/14/2024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4453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10/14/2024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131218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10/14/2024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967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10/14/2024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741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10/14/2024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6036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43342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10/14/2024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0536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10/14/2024</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989687108"/>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8" r:id="rId12"/>
    <p:sldLayoutId id="2147483683" r:id="rId13"/>
    <p:sldLayoutId id="2147483684" r:id="rId14"/>
    <p:sldLayoutId id="2147483685" r:id="rId15"/>
    <p:sldLayoutId id="2147483686" r:id="rId16"/>
    <p:sldLayoutId id="2147483687"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6.xml"/><Relationship Id="rId5" Type="http://schemas.openxmlformats.org/officeDocument/2006/relationships/image" Target="../media/image13.sv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6.xml"/><Relationship Id="rId5" Type="http://schemas.openxmlformats.org/officeDocument/2006/relationships/image" Target="../media/image16.sv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ags" Target="../tags/tag1.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hyperlink" Target="https://library.leeds.ac.uk/info/1401/academic_skills/105/critical_thinking/2" TargetMode="External"/><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descr="Magnifying glass showing decling performance">
            <a:extLst>
              <a:ext uri="{FF2B5EF4-FFF2-40B4-BE49-F238E27FC236}">
                <a16:creationId xmlns:a16="http://schemas.microsoft.com/office/drawing/2014/main" id="{BE063949-C328-2DAC-8B85-C2AA6DEB5DC3}"/>
              </a:ext>
            </a:extLst>
          </p:cNvPr>
          <p:cNvPicPr>
            <a:picLocks noChangeAspect="1"/>
          </p:cNvPicPr>
          <p:nvPr/>
        </p:nvPicPr>
        <p:blipFill rotWithShape="1">
          <a:blip r:embed="rId3"/>
          <a:srcRect t="601" r="-2" b="15002"/>
          <a:stretch/>
        </p:blipFill>
        <p:spPr>
          <a:xfrm>
            <a:off x="20" y="10"/>
            <a:ext cx="12191981" cy="6857990"/>
          </a:xfrm>
          <a:prstGeom prst="rect">
            <a:avLst/>
          </a:prstGeom>
        </p:spPr>
      </p:pic>
      <p:sp useBgFill="1">
        <p:nvSpPr>
          <p:cNvPr id="9"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028777"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316965" y="1673524"/>
            <a:ext cx="3485073" cy="2420504"/>
          </a:xfrm>
        </p:spPr>
        <p:txBody>
          <a:bodyPr>
            <a:normAutofit/>
          </a:bodyPr>
          <a:lstStyle/>
          <a:p>
            <a:pPr algn="l"/>
            <a:r>
              <a:rPr lang="en-GB" sz="4000">
                <a:ea typeface="Calibri Light"/>
                <a:cs typeface="Calibri Light"/>
              </a:rPr>
              <a:t>Work-Based Research</a:t>
            </a:r>
            <a:endParaRPr lang="en-GB" sz="4000"/>
          </a:p>
        </p:txBody>
      </p:sp>
      <p:sp>
        <p:nvSpPr>
          <p:cNvPr id="3" name="Subtitle 2"/>
          <p:cNvSpPr>
            <a:spLocks noGrp="1"/>
          </p:cNvSpPr>
          <p:nvPr>
            <p:ph type="subTitle" idx="1"/>
          </p:nvPr>
        </p:nvSpPr>
        <p:spPr>
          <a:xfrm>
            <a:off x="1316963" y="4157933"/>
            <a:ext cx="3485072" cy="1026544"/>
          </a:xfrm>
        </p:spPr>
        <p:txBody>
          <a:bodyPr vert="horz" lIns="91440" tIns="45720" rIns="91440" bIns="45720" rtlCol="0">
            <a:normAutofit/>
          </a:bodyPr>
          <a:lstStyle/>
          <a:p>
            <a:pPr algn="l"/>
            <a:r>
              <a:rPr lang="en-GB" dirty="0">
                <a:solidFill>
                  <a:srgbClr val="C34DBE"/>
                </a:solidFill>
                <a:ea typeface="Calibri"/>
                <a:cs typeface="Calibri"/>
              </a:rPr>
              <a:t>Assessment  Guidance</a:t>
            </a:r>
            <a:endParaRPr lang="en-GB" dirty="0">
              <a:solidFill>
                <a:srgbClr val="C34DBE"/>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5754"/>
    </mc:Choice>
    <mc:Fallback xmlns="">
      <p:transition spd="slow" advTm="25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4910A6-666C-818E-FFBE-3CE4D7F7D7AF}"/>
              </a:ext>
            </a:extLst>
          </p:cNvPr>
          <p:cNvSpPr>
            <a:spLocks noGrp="1"/>
          </p:cNvSpPr>
          <p:nvPr>
            <p:ph type="title"/>
          </p:nvPr>
        </p:nvSpPr>
        <p:spPr>
          <a:xfrm>
            <a:off x="924443" y="1023257"/>
            <a:ext cx="3732902" cy="4570457"/>
          </a:xfrm>
          <a:effectLst/>
        </p:spPr>
        <p:txBody>
          <a:bodyPr>
            <a:normAutofit/>
          </a:bodyPr>
          <a:lstStyle/>
          <a:p>
            <a:pPr algn="l"/>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Learning Objectives</a:t>
            </a:r>
            <a:endParaRPr lang="en-GB"/>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94D310-957B-6FC6-1F8F-7C5630BE2807}"/>
              </a:ext>
            </a:extLst>
          </p:cNvPr>
          <p:cNvSpPr>
            <a:spLocks noGrp="1"/>
          </p:cNvSpPr>
          <p:nvPr>
            <p:ph idx="1"/>
          </p:nvPr>
        </p:nvSpPr>
        <p:spPr>
          <a:xfrm>
            <a:off x="5252560" y="1023257"/>
            <a:ext cx="6025645" cy="4570457"/>
          </a:xfrm>
          <a:effectLst/>
        </p:spPr>
        <p:txBody>
          <a:bodyPr anchor="ctr">
            <a:normAutofit/>
          </a:bodyPr>
          <a:lstStyle/>
          <a:p>
            <a:pPr marL="37465" indent="0">
              <a:buNone/>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The purpose of this session is the following;</a:t>
            </a:r>
            <a:endParaRPr lang="en-US"/>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Revisit the Assessment to remind ourselves of the assignment brief</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Offer some ideas as to how you could structure the assessment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Understand the key areas to include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Provide further insight and thought into elements of critical analysis</a:t>
            </a:r>
          </a:p>
        </p:txBody>
      </p:sp>
    </p:spTree>
    <p:extLst>
      <p:ext uri="{BB962C8B-B14F-4D97-AF65-F5344CB8AC3E}">
        <p14:creationId xmlns:p14="http://schemas.microsoft.com/office/powerpoint/2010/main" val="190343963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3666"/>
    </mc:Choice>
    <mc:Fallback xmlns="">
      <p:transition spd="slow" advTm="5366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CACCD-4969-3884-3230-6AA6B4782B0E}"/>
              </a:ext>
            </a:extLst>
          </p:cNvPr>
          <p:cNvSpPr>
            <a:spLocks noGrp="1"/>
          </p:cNvSpPr>
          <p:nvPr>
            <p:ph type="title"/>
          </p:nvPr>
        </p:nvSpPr>
        <p:spPr>
          <a:xfrm>
            <a:off x="695916" y="1078264"/>
            <a:ext cx="3422930" cy="4701473"/>
          </a:xfrm>
        </p:spPr>
        <p:txBody>
          <a:bodyPr vert="horz" lIns="91440" tIns="45720" rIns="91440" bIns="45720" rtlCol="0" anchor="ctr">
            <a:normAutofit/>
          </a:bodyPr>
          <a:lstStyle/>
          <a:p>
            <a:pPr algn="r"/>
            <a:r>
              <a:rPr lang="en-US" sz="4400">
                <a:solidFill>
                  <a:srgbClr val="FFFFFF"/>
                </a:solidFill>
              </a:rPr>
              <a:t>Assessment Reminder </a:t>
            </a:r>
          </a:p>
        </p:txBody>
      </p:sp>
      <p:sp>
        <p:nvSpPr>
          <p:cNvPr id="3" name="TextBox 2">
            <a:extLst>
              <a:ext uri="{FF2B5EF4-FFF2-40B4-BE49-F238E27FC236}">
                <a16:creationId xmlns:a16="http://schemas.microsoft.com/office/drawing/2014/main" id="{9838CDEA-76C1-EFA3-26ED-204EB97A257F}"/>
              </a:ext>
            </a:extLst>
          </p:cNvPr>
          <p:cNvSpPr txBox="1"/>
          <p:nvPr/>
        </p:nvSpPr>
        <p:spPr>
          <a:xfrm>
            <a:off x="5114167" y="1078263"/>
            <a:ext cx="6117578" cy="4701474"/>
          </a:xfrm>
          <a:prstGeom prst="rect">
            <a:avLst/>
          </a:prstGeom>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r>
              <a:rPr lang="en-GB" sz="16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a:cs typeface="Arial"/>
              </a:rPr>
              <a:t>Using your organisation as a case study, critically evaluate the variety of methodological approaches, research designs, and methods that can be employed to collect data within your work environment. You may approach this discussion broadly or focus on a proposed research topic. </a:t>
            </a:r>
            <a:endParaRPr lang="en-GB" sz="160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latin typeface="Arial"/>
              <a:cs typeface="Arial"/>
            </a:endParaRPr>
          </a:p>
          <a:p>
            <a:pPr defTabSz="457200"/>
            <a:endParaRPr lang="en-US" sz="1600"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latin typeface="Arial"/>
              <a:cs typeface="Arial"/>
            </a:endParaRPr>
          </a:p>
          <a:p>
            <a:pPr defTabSz="457200"/>
            <a:r>
              <a:rPr lang="en-GB" sz="16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a:cs typeface="Arial"/>
              </a:rPr>
              <a:t>For instance, you could consider researching 'The relationship between motivation and performance.'</a:t>
            </a:r>
            <a:endParaRPr lang="en-US" sz="1600"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latin typeface="Arial"/>
              <a:cs typeface="Arial"/>
            </a:endParaRPr>
          </a:p>
          <a:p>
            <a:pPr defTabSz="457200"/>
            <a:endParaRPr lang="en-US" sz="1600"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latin typeface="Arial"/>
              <a:cs typeface="Arial"/>
            </a:endParaRPr>
          </a:p>
          <a:p>
            <a:pPr defTabSz="457200"/>
            <a:r>
              <a:rPr lang="en-GB" sz="16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a:cs typeface="Arial"/>
              </a:rPr>
              <a:t>Additionally, examine the ethical considerations and dilemmas faced by an insider researcher, along with suggestions for addressing these challenges.</a:t>
            </a:r>
            <a:endParaRPr lang="en-GB" sz="160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latin typeface="Arial"/>
              <a:cs typeface="Arial"/>
            </a:endParaRPr>
          </a:p>
          <a:p>
            <a:pPr defTabSz="457200">
              <a:lnSpc>
                <a:spcPct val="90000"/>
              </a:lnSpc>
              <a:spcBef>
                <a:spcPct val="20000"/>
              </a:spcBef>
              <a:spcAft>
                <a:spcPts val="600"/>
              </a:spcAft>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endParaRPr lang="en-US" dirty="0">
              <a:solidFill>
                <a:schemeClr val="tx2"/>
              </a:solidFill>
            </a:endParaRPr>
          </a:p>
          <a:p>
            <a:pPr defTabSz="457200">
              <a:lnSpc>
                <a:spcPct val="90000"/>
              </a:lnSpc>
              <a:spcBef>
                <a:spcPct val="20000"/>
              </a:spcBef>
              <a:spcAft>
                <a:spcPts val="600"/>
              </a:spcAft>
              <a:buClr>
                <a:schemeClr val="tx2"/>
              </a:buClr>
              <a:buSzPct val="70000"/>
              <a:buFont typeface="Wingdings 2" charset="2"/>
            </a:pPr>
            <a:endPar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lnSpc>
                <a:spcPct val="90000"/>
              </a:lnSpc>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This assessment should be submitted in report format</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p:txBody>
      </p:sp>
    </p:spTree>
    <p:extLst>
      <p:ext uri="{BB962C8B-B14F-4D97-AF65-F5344CB8AC3E}">
        <p14:creationId xmlns:p14="http://schemas.microsoft.com/office/powerpoint/2010/main" val="230553556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9333"/>
    </mc:Choice>
    <mc:Fallback xmlns="">
      <p:transition spd="slow" advTm="9933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8E675-3B7A-27E4-F3FC-5874A8C9CC05}"/>
              </a:ext>
            </a:extLst>
          </p:cNvPr>
          <p:cNvSpPr>
            <a:spLocks noGrp="1"/>
          </p:cNvSpPr>
          <p:nvPr>
            <p:ph type="title"/>
          </p:nvPr>
        </p:nvSpPr>
        <p:spPr>
          <a:xfrm>
            <a:off x="913794" y="741515"/>
            <a:ext cx="10353761" cy="1633340"/>
          </a:xfrm>
        </p:spPr>
        <p:txBody>
          <a:bodyPr vert="horz" lIns="91440" tIns="45720" rIns="91440" bIns="45720" rtlCol="0" anchor="ctr">
            <a:normAutofit/>
          </a:bodyPr>
          <a:lstStyle/>
          <a:p>
            <a:r>
              <a:rPr lang="en-US" sz="4800">
                <a:solidFill>
                  <a:srgbClr val="FFFFFF"/>
                </a:solidFill>
              </a:rPr>
              <a:t>Required Chapters of Report </a:t>
            </a:r>
          </a:p>
        </p:txBody>
      </p:sp>
      <p:sp>
        <p:nvSpPr>
          <p:cNvPr id="3" name="TextBox 2">
            <a:extLst>
              <a:ext uri="{FF2B5EF4-FFF2-40B4-BE49-F238E27FC236}">
                <a16:creationId xmlns:a16="http://schemas.microsoft.com/office/drawing/2014/main" id="{17006D1E-E060-5D49-AA1C-1BAA8DB1991F}"/>
              </a:ext>
            </a:extLst>
          </p:cNvPr>
          <p:cNvSpPr txBox="1"/>
          <p:nvPr/>
        </p:nvSpPr>
        <p:spPr>
          <a:xfrm>
            <a:off x="913795" y="3070927"/>
            <a:ext cx="10353762" cy="3045558"/>
          </a:xfrm>
          <a:prstGeom prst="rect">
            <a:avLst/>
          </a:prstGeom>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defTabSz="457200">
              <a:lnSpc>
                <a:spcPct val="90000"/>
              </a:lnSpc>
              <a:spcBef>
                <a:spcPct val="20000"/>
              </a:spcBef>
              <a:spcAft>
                <a:spcPts val="600"/>
              </a:spcAft>
              <a:buClr>
                <a:schemeClr val="tx2"/>
              </a:buClr>
              <a:buSzPct val="70000"/>
              <a:buFont typeface="Wingdings 2" charset="2"/>
              <a:buAutoNum type="arabicPeriod"/>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Cover Page</a:t>
            </a:r>
          </a:p>
          <a:p>
            <a:pPr marL="342900" indent="-342900" defTabSz="457200">
              <a:lnSpc>
                <a:spcPct val="90000"/>
              </a:lnSpc>
              <a:spcBef>
                <a:spcPct val="20000"/>
              </a:spcBef>
              <a:spcAft>
                <a:spcPts val="600"/>
              </a:spcAft>
              <a:buClr>
                <a:schemeClr val="tx2"/>
              </a:buClr>
              <a:buSzPct val="70000"/>
              <a:buFont typeface="Wingdings 2" charset="2"/>
              <a:buAutoNum type="arabicPeriod"/>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Contents Page</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342900" indent="-342900" defTabSz="457200">
              <a:lnSpc>
                <a:spcPct val="90000"/>
              </a:lnSpc>
              <a:spcBef>
                <a:spcPct val="20000"/>
              </a:spcBef>
              <a:spcAft>
                <a:spcPts val="600"/>
              </a:spcAft>
              <a:buClr>
                <a:schemeClr val="tx2"/>
              </a:buClr>
              <a:buSzPct val="70000"/>
              <a:buFont typeface="Wingdings 2" charset="2"/>
              <a:buAutoNum type="arabicPeriod"/>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Introduction</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342900" indent="-342900" defTabSz="457200">
              <a:lnSpc>
                <a:spcPct val="90000"/>
              </a:lnSpc>
              <a:spcBef>
                <a:spcPct val="20000"/>
              </a:spcBef>
              <a:spcAft>
                <a:spcPts val="600"/>
              </a:spcAft>
              <a:buClr>
                <a:schemeClr val="tx2"/>
              </a:buClr>
              <a:buSzPct val="70000"/>
              <a:buFont typeface="Wingdings 2" charset="2"/>
              <a:buAutoNum type="arabicPeriod"/>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Main Findings</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342900" indent="-342900" defTabSz="457200">
              <a:lnSpc>
                <a:spcPct val="90000"/>
              </a:lnSpc>
              <a:spcBef>
                <a:spcPct val="20000"/>
              </a:spcBef>
              <a:spcAft>
                <a:spcPts val="600"/>
              </a:spcAft>
              <a:buClr>
                <a:schemeClr val="tx2"/>
              </a:buClr>
              <a:buSzPct val="70000"/>
              <a:buFont typeface="Wingdings 2" charset="2"/>
              <a:buAutoNum type="arabicPeriod"/>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Conclusion</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342900" indent="-342900" defTabSz="457200">
              <a:lnSpc>
                <a:spcPct val="90000"/>
              </a:lnSpc>
              <a:spcBef>
                <a:spcPct val="20000"/>
              </a:spcBef>
              <a:spcAft>
                <a:spcPts val="600"/>
              </a:spcAft>
              <a:buClr>
                <a:schemeClr val="tx2"/>
              </a:buClr>
              <a:buSzPct val="70000"/>
              <a:buFont typeface="Wingdings 2" charset="2"/>
              <a:buAutoNum type="arabicPeriod"/>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Recommendations</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342900" indent="-342900" defTabSz="457200">
              <a:lnSpc>
                <a:spcPct val="90000"/>
              </a:lnSpc>
              <a:spcBef>
                <a:spcPct val="20000"/>
              </a:spcBef>
              <a:spcAft>
                <a:spcPts val="600"/>
              </a:spcAft>
              <a:buClr>
                <a:schemeClr val="tx2"/>
              </a:buClr>
              <a:buSzPct val="70000"/>
              <a:buFont typeface="Wingdings 2" charset="2"/>
              <a:buAutoNum type="arabicPeriod"/>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Reference List</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342900" indent="-342900" defTabSz="457200">
              <a:lnSpc>
                <a:spcPct val="90000"/>
              </a:lnSpc>
              <a:spcBef>
                <a:spcPct val="20000"/>
              </a:spcBef>
              <a:spcAft>
                <a:spcPts val="600"/>
              </a:spcAft>
              <a:buClr>
                <a:schemeClr val="tx2"/>
              </a:buClr>
              <a:buSzPct val="70000"/>
              <a:buFont typeface="Wingdings 2" charset="2"/>
              <a:buAutoNum type="arabicPeriod"/>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Appendices (Optional)</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p:txBody>
      </p:sp>
    </p:spTree>
    <p:extLst>
      <p:ext uri="{BB962C8B-B14F-4D97-AF65-F5344CB8AC3E}">
        <p14:creationId xmlns:p14="http://schemas.microsoft.com/office/powerpoint/2010/main" val="20892956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6500"/>
    </mc:Choice>
    <mc:Fallback xmlns="">
      <p:transition spd="slow" advTm="865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702B083-54F7-41CA-9C6D-B87D35683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7EBB0-4189-545D-2E29-2FC40487F7E9}"/>
              </a:ext>
            </a:extLst>
          </p:cNvPr>
          <p:cNvSpPr>
            <a:spLocks noGrp="1"/>
          </p:cNvSpPr>
          <p:nvPr>
            <p:ph type="title"/>
          </p:nvPr>
        </p:nvSpPr>
        <p:spPr>
          <a:xfrm>
            <a:off x="913794" y="609599"/>
            <a:ext cx="2799465" cy="5273675"/>
          </a:xfrm>
        </p:spPr>
        <p:txBody>
          <a:bodyPr vert="horz" lIns="91440" tIns="45720" rIns="91440" bIns="45720" rtlCol="0" anchor="ctr">
            <a:normAutofit/>
          </a:bodyPr>
          <a:lstStyle/>
          <a:p>
            <a:pPr algn="l"/>
            <a:r>
              <a:rPr lang="en-US" sz="3100"/>
              <a:t>Introduction</a:t>
            </a:r>
          </a:p>
        </p:txBody>
      </p:sp>
      <p:sp useBgFill="1">
        <p:nvSpPr>
          <p:cNvPr id="11" name="Freeform: Shape 10">
            <a:extLst>
              <a:ext uri="{FF2B5EF4-FFF2-40B4-BE49-F238E27FC236}">
                <a16:creationId xmlns:a16="http://schemas.microsoft.com/office/drawing/2014/main" id="{92AA17E1-8D32-49FA-8C33-D57631B4E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83806" y="-2"/>
            <a:ext cx="8108194" cy="6858002"/>
          </a:xfrm>
          <a:custGeom>
            <a:avLst/>
            <a:gdLst>
              <a:gd name="connsiteX0" fmla="*/ 4629960 w 8108194"/>
              <a:gd name="connsiteY0" fmla="*/ 0 h 6858002"/>
              <a:gd name="connsiteX1" fmla="*/ 0 w 8108194"/>
              <a:gd name="connsiteY1" fmla="*/ 0 h 6858002"/>
              <a:gd name="connsiteX2" fmla="*/ 0 w 8108194"/>
              <a:gd name="connsiteY2" fmla="*/ 6858002 h 6858002"/>
              <a:gd name="connsiteX3" fmla="*/ 1406984 w 8108194"/>
              <a:gd name="connsiteY3" fmla="*/ 6858002 h 6858002"/>
              <a:gd name="connsiteX4" fmla="*/ 4629960 w 8108194"/>
              <a:gd name="connsiteY4" fmla="*/ 6858002 h 6858002"/>
              <a:gd name="connsiteX5" fmla="*/ 7761129 w 8108194"/>
              <a:gd name="connsiteY5" fmla="*/ 6858002 h 6858002"/>
              <a:gd name="connsiteX6" fmla="*/ 7795626 w 8108194"/>
              <a:gd name="connsiteY6" fmla="*/ 6702327 h 6858002"/>
              <a:gd name="connsiteX7" fmla="*/ 7828504 w 8108194"/>
              <a:gd name="connsiteY7" fmla="*/ 6547336 h 6858002"/>
              <a:gd name="connsiteX8" fmla="*/ 7860686 w 8108194"/>
              <a:gd name="connsiteY8" fmla="*/ 6391660 h 6858002"/>
              <a:gd name="connsiteX9" fmla="*/ 7888239 w 8108194"/>
              <a:gd name="connsiteY9" fmla="*/ 6235297 h 6858002"/>
              <a:gd name="connsiteX10" fmla="*/ 7916023 w 8108194"/>
              <a:gd name="connsiteY10" fmla="*/ 6079621 h 6858002"/>
              <a:gd name="connsiteX11" fmla="*/ 7941955 w 8108194"/>
              <a:gd name="connsiteY11" fmla="*/ 5923258 h 6858002"/>
              <a:gd name="connsiteX12" fmla="*/ 7964181 w 8108194"/>
              <a:gd name="connsiteY12" fmla="*/ 5768953 h 6858002"/>
              <a:gd name="connsiteX13" fmla="*/ 7985250 w 8108194"/>
              <a:gd name="connsiteY13" fmla="*/ 5612591 h 6858002"/>
              <a:gd name="connsiteX14" fmla="*/ 8004468 w 8108194"/>
              <a:gd name="connsiteY14" fmla="*/ 5456914 h 6858002"/>
              <a:gd name="connsiteX15" fmla="*/ 8021137 w 8108194"/>
              <a:gd name="connsiteY15" fmla="*/ 5303981 h 6858002"/>
              <a:gd name="connsiteX16" fmla="*/ 8037808 w 8108194"/>
              <a:gd name="connsiteY16" fmla="*/ 5148990 h 6858002"/>
              <a:gd name="connsiteX17" fmla="*/ 8051700 w 8108194"/>
              <a:gd name="connsiteY17" fmla="*/ 4996057 h 6858002"/>
              <a:gd name="connsiteX18" fmla="*/ 8062581 w 8108194"/>
              <a:gd name="connsiteY18" fmla="*/ 4843123 h 6858002"/>
              <a:gd name="connsiteX19" fmla="*/ 8073927 w 8108194"/>
              <a:gd name="connsiteY19" fmla="*/ 4690876 h 6858002"/>
              <a:gd name="connsiteX20" fmla="*/ 8083419 w 8108194"/>
              <a:gd name="connsiteY20" fmla="*/ 4540000 h 6858002"/>
              <a:gd name="connsiteX21" fmla="*/ 8090134 w 8108194"/>
              <a:gd name="connsiteY21" fmla="*/ 4390495 h 6858002"/>
              <a:gd name="connsiteX22" fmla="*/ 8095922 w 8108194"/>
              <a:gd name="connsiteY22" fmla="*/ 4240991 h 6858002"/>
              <a:gd name="connsiteX23" fmla="*/ 8101479 w 8108194"/>
              <a:gd name="connsiteY23" fmla="*/ 4092858 h 6858002"/>
              <a:gd name="connsiteX24" fmla="*/ 8104026 w 8108194"/>
              <a:gd name="connsiteY24" fmla="*/ 3946783 h 6858002"/>
              <a:gd name="connsiteX25" fmla="*/ 8106804 w 8108194"/>
              <a:gd name="connsiteY25" fmla="*/ 3800707 h 6858002"/>
              <a:gd name="connsiteX26" fmla="*/ 8108194 w 8108194"/>
              <a:gd name="connsiteY26" fmla="*/ 3656689 h 6858002"/>
              <a:gd name="connsiteX27" fmla="*/ 8106804 w 8108194"/>
              <a:gd name="connsiteY27" fmla="*/ 3514043 h 6858002"/>
              <a:gd name="connsiteX28" fmla="*/ 8106804 w 8108194"/>
              <a:gd name="connsiteY28" fmla="*/ 3372768 h 6858002"/>
              <a:gd name="connsiteX29" fmla="*/ 8104026 w 8108194"/>
              <a:gd name="connsiteY29" fmla="*/ 3232865 h 6858002"/>
              <a:gd name="connsiteX30" fmla="*/ 8099859 w 8108194"/>
              <a:gd name="connsiteY30" fmla="*/ 3095705 h 6858002"/>
              <a:gd name="connsiteX31" fmla="*/ 8095922 w 8108194"/>
              <a:gd name="connsiteY31" fmla="*/ 2959917 h 6858002"/>
              <a:gd name="connsiteX32" fmla="*/ 8091523 w 8108194"/>
              <a:gd name="connsiteY32" fmla="*/ 2826871 h 6858002"/>
              <a:gd name="connsiteX33" fmla="*/ 8084809 w 8108194"/>
              <a:gd name="connsiteY33" fmla="*/ 2694512 h 6858002"/>
              <a:gd name="connsiteX34" fmla="*/ 8077631 w 8108194"/>
              <a:gd name="connsiteY34" fmla="*/ 2564211 h 6858002"/>
              <a:gd name="connsiteX35" fmla="*/ 8071149 w 8108194"/>
              <a:gd name="connsiteY35" fmla="*/ 2436652 h 6858002"/>
              <a:gd name="connsiteX36" fmla="*/ 8052857 w 8108194"/>
              <a:gd name="connsiteY36" fmla="*/ 2187706 h 6858002"/>
              <a:gd name="connsiteX37" fmla="*/ 8033409 w 8108194"/>
              <a:gd name="connsiteY37" fmla="*/ 1949048 h 6858002"/>
              <a:gd name="connsiteX38" fmla="*/ 8013034 w 8108194"/>
              <a:gd name="connsiteY38" fmla="*/ 1719991 h 6858002"/>
              <a:gd name="connsiteX39" fmla="*/ 7990575 w 8108194"/>
              <a:gd name="connsiteY39" fmla="*/ 1503278 h 6858002"/>
              <a:gd name="connsiteX40" fmla="*/ 7967191 w 8108194"/>
              <a:gd name="connsiteY40" fmla="*/ 1296166 h 6858002"/>
              <a:gd name="connsiteX41" fmla="*/ 7941955 w 8108194"/>
              <a:gd name="connsiteY41" fmla="*/ 1104142 h 6858002"/>
              <a:gd name="connsiteX42" fmla="*/ 7917180 w 8108194"/>
              <a:gd name="connsiteY42" fmla="*/ 923777 h 6858002"/>
              <a:gd name="connsiteX43" fmla="*/ 7892407 w 8108194"/>
              <a:gd name="connsiteY43" fmla="*/ 757813 h 6858002"/>
              <a:gd name="connsiteX44" fmla="*/ 7869022 w 8108194"/>
              <a:gd name="connsiteY44" fmla="*/ 605566 h 6858002"/>
              <a:gd name="connsiteX45" fmla="*/ 7846795 w 8108194"/>
              <a:gd name="connsiteY45" fmla="*/ 470463 h 6858002"/>
              <a:gd name="connsiteX46" fmla="*/ 7825725 w 8108194"/>
              <a:gd name="connsiteY46" fmla="*/ 348391 h 6858002"/>
              <a:gd name="connsiteX47" fmla="*/ 7808129 w 8108194"/>
              <a:gd name="connsiteY47" fmla="*/ 245521 h 6858002"/>
              <a:gd name="connsiteX48" fmla="*/ 7791459 w 8108194"/>
              <a:gd name="connsiteY48" fmla="*/ 159110 h 6858002"/>
              <a:gd name="connsiteX49" fmla="*/ 7767610 w 8108194"/>
              <a:gd name="connsiteY49" fmla="*/ 40466 h 6858002"/>
              <a:gd name="connsiteX50" fmla="*/ 7759507 w 8108194"/>
              <a:gd name="connsiteY50" fmla="*/ 4 h 6858002"/>
              <a:gd name="connsiteX51" fmla="*/ 7768809 w 8108194"/>
              <a:gd name="connsiteY51" fmla="*/ 4 h 6858002"/>
              <a:gd name="connsiteX52" fmla="*/ 7768809 w 8108194"/>
              <a:gd name="connsiteY52" fmla="*/ 3 h 6858002"/>
              <a:gd name="connsiteX53" fmla="*/ 4629960 w 8108194"/>
              <a:gd name="connsiteY53" fmla="*/ 3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8108194" h="6858002">
                <a:moveTo>
                  <a:pt x="4629960" y="0"/>
                </a:moveTo>
                <a:lnTo>
                  <a:pt x="0" y="0"/>
                </a:lnTo>
                <a:lnTo>
                  <a:pt x="0" y="6858002"/>
                </a:lnTo>
                <a:lnTo>
                  <a:pt x="1406984" y="6858002"/>
                </a:lnTo>
                <a:lnTo>
                  <a:pt x="4629960" y="6858002"/>
                </a:lnTo>
                <a:lnTo>
                  <a:pt x="7761129" y="6858002"/>
                </a:lnTo>
                <a:lnTo>
                  <a:pt x="7795626" y="6702327"/>
                </a:lnTo>
                <a:lnTo>
                  <a:pt x="7828504" y="6547336"/>
                </a:lnTo>
                <a:lnTo>
                  <a:pt x="7860686" y="6391660"/>
                </a:lnTo>
                <a:lnTo>
                  <a:pt x="7888239" y="6235297"/>
                </a:lnTo>
                <a:lnTo>
                  <a:pt x="7916023" y="6079621"/>
                </a:lnTo>
                <a:lnTo>
                  <a:pt x="7941955" y="5923258"/>
                </a:lnTo>
                <a:lnTo>
                  <a:pt x="7964181" y="5768953"/>
                </a:lnTo>
                <a:lnTo>
                  <a:pt x="7985250" y="5612591"/>
                </a:lnTo>
                <a:lnTo>
                  <a:pt x="8004468" y="5456914"/>
                </a:lnTo>
                <a:lnTo>
                  <a:pt x="8021137" y="5303981"/>
                </a:lnTo>
                <a:lnTo>
                  <a:pt x="8037808" y="5148990"/>
                </a:lnTo>
                <a:lnTo>
                  <a:pt x="8051700" y="4996057"/>
                </a:lnTo>
                <a:lnTo>
                  <a:pt x="8062581" y="4843123"/>
                </a:lnTo>
                <a:lnTo>
                  <a:pt x="8073927" y="4690876"/>
                </a:lnTo>
                <a:lnTo>
                  <a:pt x="8083419" y="4540000"/>
                </a:lnTo>
                <a:lnTo>
                  <a:pt x="8090134" y="4390495"/>
                </a:lnTo>
                <a:lnTo>
                  <a:pt x="8095922" y="4240991"/>
                </a:lnTo>
                <a:lnTo>
                  <a:pt x="8101479" y="4092858"/>
                </a:lnTo>
                <a:lnTo>
                  <a:pt x="8104026" y="3946783"/>
                </a:lnTo>
                <a:lnTo>
                  <a:pt x="8106804" y="3800707"/>
                </a:lnTo>
                <a:lnTo>
                  <a:pt x="8108194" y="3656689"/>
                </a:lnTo>
                <a:lnTo>
                  <a:pt x="8106804" y="3514043"/>
                </a:lnTo>
                <a:lnTo>
                  <a:pt x="8106804" y="3372768"/>
                </a:lnTo>
                <a:lnTo>
                  <a:pt x="8104026" y="3232865"/>
                </a:lnTo>
                <a:lnTo>
                  <a:pt x="8099859" y="3095705"/>
                </a:lnTo>
                <a:lnTo>
                  <a:pt x="8095922" y="2959917"/>
                </a:lnTo>
                <a:lnTo>
                  <a:pt x="8091523" y="2826871"/>
                </a:lnTo>
                <a:lnTo>
                  <a:pt x="8084809" y="2694512"/>
                </a:lnTo>
                <a:lnTo>
                  <a:pt x="8077631" y="2564211"/>
                </a:lnTo>
                <a:lnTo>
                  <a:pt x="8071149" y="2436652"/>
                </a:lnTo>
                <a:lnTo>
                  <a:pt x="8052857" y="2187706"/>
                </a:lnTo>
                <a:lnTo>
                  <a:pt x="8033409" y="1949048"/>
                </a:lnTo>
                <a:lnTo>
                  <a:pt x="8013034" y="1719991"/>
                </a:lnTo>
                <a:lnTo>
                  <a:pt x="7990575" y="1503278"/>
                </a:lnTo>
                <a:lnTo>
                  <a:pt x="7967191" y="1296166"/>
                </a:lnTo>
                <a:lnTo>
                  <a:pt x="7941955" y="1104142"/>
                </a:lnTo>
                <a:lnTo>
                  <a:pt x="7917180" y="923777"/>
                </a:lnTo>
                <a:lnTo>
                  <a:pt x="7892407" y="757813"/>
                </a:lnTo>
                <a:lnTo>
                  <a:pt x="7869022" y="605566"/>
                </a:lnTo>
                <a:lnTo>
                  <a:pt x="7846795" y="470463"/>
                </a:lnTo>
                <a:lnTo>
                  <a:pt x="7825725" y="348391"/>
                </a:lnTo>
                <a:lnTo>
                  <a:pt x="7808129" y="245521"/>
                </a:lnTo>
                <a:lnTo>
                  <a:pt x="7791459" y="159110"/>
                </a:lnTo>
                <a:lnTo>
                  <a:pt x="7767610" y="40466"/>
                </a:lnTo>
                <a:lnTo>
                  <a:pt x="7759507" y="4"/>
                </a:lnTo>
                <a:lnTo>
                  <a:pt x="7768809" y="4"/>
                </a:lnTo>
                <a:lnTo>
                  <a:pt x="7768809" y="3"/>
                </a:lnTo>
                <a:lnTo>
                  <a:pt x="4629960" y="3"/>
                </a:lnTo>
                <a:close/>
              </a:path>
            </a:pathLst>
          </a:cu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TextBox 2">
            <a:extLst>
              <a:ext uri="{FF2B5EF4-FFF2-40B4-BE49-F238E27FC236}">
                <a16:creationId xmlns:a16="http://schemas.microsoft.com/office/drawing/2014/main" id="{DEE7DCD4-19C3-A7E5-7031-C32609D6F977}"/>
              </a:ext>
            </a:extLst>
          </p:cNvPr>
          <p:cNvGraphicFramePr/>
          <p:nvPr>
            <p:extLst>
              <p:ext uri="{D42A27DB-BD31-4B8C-83A1-F6EECF244321}">
                <p14:modId xmlns:p14="http://schemas.microsoft.com/office/powerpoint/2010/main" val="2842106107"/>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1989373"/>
      </p:ext>
    </p:extLst>
  </p:cSld>
  <p:clrMapOvr>
    <a:masterClrMapping/>
  </p:clrMapOvr>
  <mc:AlternateContent xmlns:mc="http://schemas.openxmlformats.org/markup-compatibility/2006" xmlns:p14="http://schemas.microsoft.com/office/powerpoint/2010/main">
    <mc:Choice Requires="p14">
      <p:transition spd="slow" p14:dur="2000" advTm="64607"/>
    </mc:Choice>
    <mc:Fallback xmlns="">
      <p:transition spd="slow" advTm="6460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5D71A-A7A5-826A-7590-3D18080A1534}"/>
              </a:ext>
            </a:extLst>
          </p:cNvPr>
          <p:cNvSpPr>
            <a:spLocks noGrp="1"/>
          </p:cNvSpPr>
          <p:nvPr>
            <p:ph type="title"/>
          </p:nvPr>
        </p:nvSpPr>
        <p:spPr>
          <a:xfrm>
            <a:off x="913795" y="609600"/>
            <a:ext cx="5978072" cy="1556702"/>
          </a:xfrm>
        </p:spPr>
        <p:txBody>
          <a:bodyPr vert="horz" lIns="91440" tIns="45720" rIns="91440" bIns="45720" rtlCol="0" anchor="ctr">
            <a:normAutofit/>
          </a:bodyPr>
          <a:lstStyle/>
          <a:p>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rPr>
              <a:t>Main Findings</a:t>
            </a:r>
          </a:p>
        </p:txBody>
      </p:sp>
      <p:sp>
        <p:nvSpPr>
          <p:cNvPr id="3" name="TextBox 2">
            <a:extLst>
              <a:ext uri="{FF2B5EF4-FFF2-40B4-BE49-F238E27FC236}">
                <a16:creationId xmlns:a16="http://schemas.microsoft.com/office/drawing/2014/main" id="{9EE5C120-E367-5906-92DE-2459D871EACB}"/>
              </a:ext>
            </a:extLst>
          </p:cNvPr>
          <p:cNvSpPr txBox="1"/>
          <p:nvPr/>
        </p:nvSpPr>
        <p:spPr>
          <a:xfrm>
            <a:off x="913795" y="2354729"/>
            <a:ext cx="5978072" cy="33401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ct val="20000"/>
              </a:spcBef>
              <a:spcAft>
                <a:spcPts val="600"/>
              </a:spcAft>
              <a:buClr>
                <a:schemeClr val="tx2"/>
              </a:buClr>
              <a:buSzPct val="70000"/>
              <a:buFont typeface="Wingdings 2" charset="2"/>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Include Sub-Headings in your Main Findings (the following is an example of how you could structure the Main Findings;</a:t>
            </a:r>
            <a:endParaRPr lang="en-US" sz="16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lnSpc>
                <a:spcPct val="90000"/>
              </a:lnSpc>
              <a:spcBef>
                <a:spcPct val="20000"/>
              </a:spcBef>
              <a:spcAft>
                <a:spcPts val="600"/>
              </a:spcAft>
              <a:buClr>
                <a:schemeClr val="tx2"/>
              </a:buClr>
              <a:buSzPct val="70000"/>
              <a:buFont typeface="Wingdings 2" charset="2"/>
            </a:pPr>
            <a:endParaRPr lang="en-US" sz="16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marL="171450" indent="-171450" defTabSz="457200">
              <a:lnSpc>
                <a:spcPct val="90000"/>
              </a:lnSpc>
              <a:spcBef>
                <a:spcPct val="20000"/>
              </a:spcBef>
              <a:spcAft>
                <a:spcPts val="600"/>
              </a:spcAft>
              <a:buClr>
                <a:schemeClr val="tx2"/>
              </a:buClr>
              <a:buSzPct val="70000"/>
              <a:buFont typeface="Wingdings 2" charset="2"/>
              <a:buChar char="q"/>
            </a:pPr>
            <a:endParaRPr lang="en-US" sz="1600" b="1" u="sng"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lnSpc>
                <a:spcPct val="90000"/>
              </a:lnSpc>
              <a:spcBef>
                <a:spcPct val="20000"/>
              </a:spcBef>
              <a:spcAft>
                <a:spcPts val="600"/>
              </a:spcAft>
              <a:buClr>
                <a:schemeClr val="tx2"/>
              </a:buClr>
              <a:buSzPct val="70000"/>
              <a:buFont typeface="Wingdings 2" charset="2"/>
            </a:pPr>
            <a:r>
              <a:rPr lang="en-US" sz="1600" b="1" u="sng"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2.1 Methodological Approaches</a:t>
            </a:r>
            <a:endParaRPr lang="en-US" sz="1600" b="1" u="sng"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lnSpc>
                <a:spcPct val="90000"/>
              </a:lnSpc>
              <a:spcBef>
                <a:spcPct val="20000"/>
              </a:spcBef>
              <a:spcAft>
                <a:spcPts val="600"/>
              </a:spcAft>
              <a:buClr>
                <a:schemeClr val="tx2"/>
              </a:buClr>
              <a:buSzPct val="70000"/>
              <a:buFont typeface="Wingdings 2" charset="2"/>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Go into the two main Methodological approaches; Qualitative and Quantitative</a:t>
            </a:r>
            <a:endParaRPr lang="en-US" sz="16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lnSpc>
                <a:spcPct val="90000"/>
              </a:lnSpc>
              <a:spcBef>
                <a:spcPct val="20000"/>
              </a:spcBef>
              <a:spcAft>
                <a:spcPts val="600"/>
              </a:spcAft>
              <a:buClr>
                <a:schemeClr val="tx2"/>
              </a:buClr>
              <a:buSzPct val="70000"/>
              <a:buFont typeface="Wingdings 2" charset="2"/>
            </a:pPr>
            <a:endParaRPr lang="en-US" sz="16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lnSpc>
                <a:spcPct val="90000"/>
              </a:lnSpc>
              <a:spcBef>
                <a:spcPct val="20000"/>
              </a:spcBef>
              <a:spcAft>
                <a:spcPts val="600"/>
              </a:spcAft>
              <a:buClr>
                <a:schemeClr val="tx2"/>
              </a:buClr>
              <a:buSzPct val="70000"/>
              <a:buFont typeface="Wingdings 2" charset="2"/>
            </a:pPr>
            <a:r>
              <a:rPr lang="en-US" sz="1600" u="sng"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2.1.1 Qualitative</a:t>
            </a:r>
            <a:endParaRPr lang="en-US" sz="1600" u="sng"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lnSpc>
                <a:spcPct val="90000"/>
              </a:lnSpc>
              <a:spcBef>
                <a:spcPct val="20000"/>
              </a:spcBef>
              <a:spcAft>
                <a:spcPts val="600"/>
              </a:spcAft>
              <a:buClr>
                <a:schemeClr val="tx2"/>
              </a:buClr>
              <a:buSzPct val="70000"/>
              <a:buFont typeface="Wingdings 2" charset="2"/>
            </a:pPr>
            <a:endParaRPr lang="en-US" sz="16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lnSpc>
                <a:spcPct val="90000"/>
              </a:lnSpc>
              <a:spcBef>
                <a:spcPct val="20000"/>
              </a:spcBef>
              <a:spcAft>
                <a:spcPts val="600"/>
              </a:spcAft>
              <a:buClr>
                <a:schemeClr val="tx2"/>
              </a:buClr>
              <a:buSzPct val="70000"/>
              <a:buFont typeface="Wingdings 2" charset="2"/>
            </a:pPr>
            <a:r>
              <a:rPr lang="en-US" sz="1600" u="sng"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2.1.2 Quantitative</a:t>
            </a:r>
            <a:endParaRPr lang="en-US" sz="1600" u="sng"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lnSpc>
                <a:spcPct val="90000"/>
              </a:lnSpc>
              <a:spcBef>
                <a:spcPct val="20000"/>
              </a:spcBef>
              <a:spcAft>
                <a:spcPts val="600"/>
              </a:spcAft>
              <a:buClr>
                <a:schemeClr val="tx2"/>
              </a:buClr>
              <a:buSzPct val="70000"/>
              <a:buFont typeface="Wingdings 2" charset="2"/>
            </a:pPr>
            <a:endParaRPr lang="en-US"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lnSpc>
                <a:spcPct val="90000"/>
              </a:lnSpc>
              <a:spcBef>
                <a:spcPct val="20000"/>
              </a:spcBef>
              <a:spcAft>
                <a:spcPts val="600"/>
              </a:spcAft>
              <a:buClr>
                <a:schemeClr val="tx2"/>
              </a:buClr>
              <a:buSzPct val="70000"/>
              <a:buFont typeface="Wingdings 2" charset="2"/>
            </a:pPr>
            <a:endParaRPr lang="en-US"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lnSpc>
                <a:spcPct val="90000"/>
              </a:lnSpc>
              <a:spcBef>
                <a:spcPct val="20000"/>
              </a:spcBef>
              <a:spcAft>
                <a:spcPts val="600"/>
              </a:spcAft>
              <a:buClr>
                <a:schemeClr val="tx2"/>
              </a:buClr>
              <a:buSzPct val="70000"/>
              <a:buFont typeface="Wingdings 2" charset="2"/>
            </a:pPr>
            <a:endParaRPr lang="en-US"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lnSpc>
                <a:spcPct val="90000"/>
              </a:lnSpc>
              <a:spcBef>
                <a:spcPct val="20000"/>
              </a:spcBef>
              <a:spcAft>
                <a:spcPts val="600"/>
              </a:spcAft>
              <a:buClr>
                <a:schemeClr val="tx2"/>
              </a:buClr>
              <a:buSzPct val="70000"/>
              <a:buFont typeface="Wingdings 2" charset="2"/>
            </a:pPr>
            <a:endParaRPr lang="en-US"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lnSpc>
                <a:spcPct val="90000"/>
              </a:lnSpc>
              <a:spcBef>
                <a:spcPct val="20000"/>
              </a:spcBef>
              <a:spcAft>
                <a:spcPts val="600"/>
              </a:spcAft>
              <a:buClr>
                <a:schemeClr val="tx2"/>
              </a:buClr>
              <a:buSzPct val="70000"/>
              <a:buFont typeface="Wingdings 2" charset="2"/>
            </a:pPr>
            <a:endParaRPr lang="en-US"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lnSpc>
                <a:spcPct val="90000"/>
              </a:lnSpc>
              <a:spcBef>
                <a:spcPct val="20000"/>
              </a:spcBef>
              <a:spcAft>
                <a:spcPts val="600"/>
              </a:spcAft>
              <a:buClr>
                <a:schemeClr val="tx2"/>
              </a:buClr>
              <a:buSzPct val="70000"/>
              <a:buFont typeface="Wingdings 2" charset="2"/>
            </a:pPr>
            <a:endParaRPr lang="en-US" sz="14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15" name="Picture 14">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16" name="Graphic 15" descr="Communications">
            <a:extLst>
              <a:ext uri="{FF2B5EF4-FFF2-40B4-BE49-F238E27FC236}">
                <a16:creationId xmlns:a16="http://schemas.microsoft.com/office/drawing/2014/main" id="{A996D7D6-F7A4-4759-C0F0-41F9D059D68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508196941"/>
      </p:ext>
    </p:extLst>
  </p:cSld>
  <p:clrMapOvr>
    <a:masterClrMapping/>
  </p:clrMapOvr>
  <mc:AlternateContent xmlns:mc="http://schemas.openxmlformats.org/markup-compatibility/2006" xmlns:p14="http://schemas.microsoft.com/office/powerpoint/2010/main">
    <mc:Choice Requires="p14">
      <p:transition spd="slow" p14:dur="2000" advTm="302129"/>
    </mc:Choice>
    <mc:Fallback xmlns="">
      <p:transition spd="slow" advTm="30212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8D4521-9B66-510E-757C-DBDF8F10691B}"/>
              </a:ext>
            </a:extLst>
          </p:cNvPr>
          <p:cNvSpPr>
            <a:spLocks noGrp="1"/>
          </p:cNvSpPr>
          <p:nvPr>
            <p:ph type="title"/>
          </p:nvPr>
        </p:nvSpPr>
        <p:spPr>
          <a:xfrm>
            <a:off x="913795" y="609599"/>
            <a:ext cx="5978072" cy="1481150"/>
          </a:xfrm>
        </p:spPr>
        <p:txBody>
          <a:bodyPr vert="horz" lIns="91440" tIns="45720" rIns="91440" bIns="45720" rtlCol="0" anchor="ctr">
            <a:normAutofit/>
          </a:bodyPr>
          <a:lstStyle/>
          <a:p>
            <a:r>
              <a:rPr lang="en-US"/>
              <a:t>Main Findings Continued</a:t>
            </a:r>
            <a:endParaRPr lang="en-US" dirty="0"/>
          </a:p>
        </p:txBody>
      </p:sp>
      <p:sp>
        <p:nvSpPr>
          <p:cNvPr id="3" name="TextBox 2">
            <a:extLst>
              <a:ext uri="{FF2B5EF4-FFF2-40B4-BE49-F238E27FC236}">
                <a16:creationId xmlns:a16="http://schemas.microsoft.com/office/drawing/2014/main" id="{312F88DC-0E4C-7BA2-8E5F-0E34B574CB3E}"/>
              </a:ext>
            </a:extLst>
          </p:cNvPr>
          <p:cNvSpPr txBox="1"/>
          <p:nvPr/>
        </p:nvSpPr>
        <p:spPr>
          <a:xfrm>
            <a:off x="913795" y="2279176"/>
            <a:ext cx="5978072" cy="34156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2"/>
              </a:buClr>
              <a:buSzPct val="70000"/>
              <a:buFont typeface="Wingdings 2" charset="2"/>
            </a:pPr>
            <a:r>
              <a:rPr lang="en-US" b="1" u="sng">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2.2 Research Design</a:t>
            </a: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t>
            </a:r>
          </a:p>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What is research design?​</a:t>
            </a:r>
          </a:p>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Cover off some Key Research Designs to demonstrate your level of knowledge and understanding;​</a:t>
            </a:r>
          </a:p>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Case Study, Experiment, Action Research etc​</a:t>
            </a:r>
          </a:p>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Consider these in relation to your workplace and critically evaluate them where you can.​</a:t>
            </a:r>
          </a:p>
        </p:txBody>
      </p:sp>
      <p:pic>
        <p:nvPicPr>
          <p:cNvPr id="5" name="Picture 4" descr="Different science and technology icons on a green background">
            <a:extLst>
              <a:ext uri="{FF2B5EF4-FFF2-40B4-BE49-F238E27FC236}">
                <a16:creationId xmlns:a16="http://schemas.microsoft.com/office/drawing/2014/main" id="{701068A2-5EF0-C488-415E-369301495AAA}"/>
              </a:ext>
            </a:extLst>
          </p:cNvPr>
          <p:cNvPicPr>
            <a:picLocks noChangeAspect="1"/>
          </p:cNvPicPr>
          <p:nvPr/>
        </p:nvPicPr>
        <p:blipFill>
          <a:blip r:embed="rId3"/>
          <a:srcRect l="17263" r="32743" b="4"/>
          <a:stretch/>
        </p:blipFill>
        <p:spPr>
          <a:xfrm>
            <a:off x="7620351" y="10"/>
            <a:ext cx="4571649" cy="6857990"/>
          </a:xfrm>
          <a:prstGeom prst="rect">
            <a:avLst/>
          </a:prstGeom>
        </p:spPr>
      </p:pic>
      <p:pic>
        <p:nvPicPr>
          <p:cNvPr id="11" name="Picture 10">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3646264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8318E6-69F4-42F4-AB85-F01AA0DAF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82D891-1759-44F6-060D-258DCCA7FB0C}"/>
              </a:ext>
            </a:extLst>
          </p:cNvPr>
          <p:cNvSpPr>
            <a:spLocks noGrp="1"/>
          </p:cNvSpPr>
          <p:nvPr>
            <p:ph type="title"/>
          </p:nvPr>
        </p:nvSpPr>
        <p:spPr>
          <a:xfrm>
            <a:off x="5146160" y="609599"/>
            <a:ext cx="5978072" cy="1505804"/>
          </a:xfrm>
        </p:spPr>
        <p:txBody>
          <a:bodyPr vert="horz" lIns="91440" tIns="45720" rIns="91440" bIns="45720" rtlCol="0" anchor="ctr">
            <a:normAutofit/>
          </a:bodyPr>
          <a:lstStyle/>
          <a:p>
            <a:r>
              <a:rPr lang="en-US"/>
              <a:t>Main Findings Continued</a:t>
            </a:r>
            <a:endParaRPr lang="en-US" dirty="0"/>
          </a:p>
        </p:txBody>
      </p:sp>
      <p:pic>
        <p:nvPicPr>
          <p:cNvPr id="5" name="Picture 4" descr="Magnifying glass showing decling performance">
            <a:extLst>
              <a:ext uri="{FF2B5EF4-FFF2-40B4-BE49-F238E27FC236}">
                <a16:creationId xmlns:a16="http://schemas.microsoft.com/office/drawing/2014/main" id="{09FD2747-2648-4ADC-5A6B-653732DF80C1}"/>
              </a:ext>
            </a:extLst>
          </p:cNvPr>
          <p:cNvPicPr>
            <a:picLocks noChangeAspect="1"/>
          </p:cNvPicPr>
          <p:nvPr/>
        </p:nvPicPr>
        <p:blipFill>
          <a:blip r:embed="rId3"/>
          <a:srcRect l="29754" r="25814" b="-3"/>
          <a:stretch/>
        </p:blipFill>
        <p:spPr>
          <a:xfrm>
            <a:off x="-10649" y="1"/>
            <a:ext cx="4571649" cy="6858000"/>
          </a:xfrm>
          <a:prstGeom prst="rect">
            <a:avLst/>
          </a:prstGeom>
        </p:spPr>
      </p:pic>
      <p:pic>
        <p:nvPicPr>
          <p:cNvPr id="11" name="Picture 10">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
        <p:nvSpPr>
          <p:cNvPr id="3" name="TextBox 2">
            <a:extLst>
              <a:ext uri="{FF2B5EF4-FFF2-40B4-BE49-F238E27FC236}">
                <a16:creationId xmlns:a16="http://schemas.microsoft.com/office/drawing/2014/main" id="{2856FBF2-26CE-46A8-18F8-85957D06ED89}"/>
              </a:ext>
            </a:extLst>
          </p:cNvPr>
          <p:cNvSpPr txBox="1"/>
          <p:nvPr/>
        </p:nvSpPr>
        <p:spPr>
          <a:xfrm>
            <a:off x="5146160" y="2286000"/>
            <a:ext cx="5978072" cy="34770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2"/>
              </a:buClr>
              <a:buSzPct val="70000"/>
              <a:buFont typeface="Wingdings 2" charset="2"/>
            </a:pPr>
            <a:r>
              <a:rPr lang="en-US" b="1" u="sng">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2.3 Research methods</a:t>
            </a: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Critical evaluation of a number of research methods​</a:t>
            </a:r>
          </a:p>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Interviews, surveys, focus groups etc​</a:t>
            </a:r>
          </a:p>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How could these be used in your workplace? What may be the challenges using these? Benefits / drawbacks?</a:t>
            </a:r>
          </a:p>
        </p:txBody>
      </p:sp>
    </p:spTree>
    <p:extLst>
      <p:ext uri="{BB962C8B-B14F-4D97-AF65-F5344CB8AC3E}">
        <p14:creationId xmlns:p14="http://schemas.microsoft.com/office/powerpoint/2010/main" val="3250792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2828C-D257-DEA9-9127-6D8EFD4DE2E0}"/>
              </a:ext>
            </a:extLst>
          </p:cNvPr>
          <p:cNvSpPr>
            <a:spLocks noGrp="1"/>
          </p:cNvSpPr>
          <p:nvPr>
            <p:ph type="title"/>
          </p:nvPr>
        </p:nvSpPr>
        <p:spPr>
          <a:xfrm>
            <a:off x="913795" y="609600"/>
            <a:ext cx="5978072" cy="1556702"/>
          </a:xfrm>
        </p:spPr>
        <p:txBody>
          <a:bodyPr vert="horz" lIns="91440" tIns="45720" rIns="91440" bIns="45720" rtlCol="0" anchor="ctr">
            <a:normAutofit/>
          </a:bodyPr>
          <a:lstStyle/>
          <a:p>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rPr>
              <a:t>Main Findings Continued</a:t>
            </a:r>
          </a:p>
        </p:txBody>
      </p:sp>
      <p:sp>
        <p:nvSpPr>
          <p:cNvPr id="3" name="TextBox 2">
            <a:extLst>
              <a:ext uri="{FF2B5EF4-FFF2-40B4-BE49-F238E27FC236}">
                <a16:creationId xmlns:a16="http://schemas.microsoft.com/office/drawing/2014/main" id="{7556B47D-FD7A-006C-C759-0C5FE69ADB88}"/>
              </a:ext>
            </a:extLst>
          </p:cNvPr>
          <p:cNvSpPr txBox="1"/>
          <p:nvPr/>
        </p:nvSpPr>
        <p:spPr>
          <a:xfrm>
            <a:off x="913795" y="2354729"/>
            <a:ext cx="5978072" cy="33401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t>
            </a:r>
          </a:p>
          <a:p>
            <a:pPr defTabSz="457200">
              <a:spcBef>
                <a:spcPct val="20000"/>
              </a:spcBef>
              <a:spcAft>
                <a:spcPts val="600"/>
              </a:spcAft>
              <a:buClr>
                <a:schemeClr val="tx2"/>
              </a:buClr>
              <a:buSzPct val="70000"/>
              <a:buFont typeface="Wingdings 2" charset="2"/>
            </a:pPr>
            <a:r>
              <a:rPr lang="en-US" b="1" u="sng">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2.4 Ethical Considerations</a:t>
            </a: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t>
            </a:r>
          </a:p>
          <a:p>
            <a:pPr defTabSz="457200">
              <a:spcBef>
                <a:spcPct val="20000"/>
              </a:spcBef>
              <a:spcAft>
                <a:spcPts val="600"/>
              </a:spcAft>
              <a:buClr>
                <a:schemeClr val="tx2"/>
              </a:buClr>
              <a:buSzPct val="70000"/>
              <a:buFont typeface="Wingdings 2" charset="2"/>
            </a:pPr>
            <a:r>
              <a:rPr lang="en-US" i="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Identify and discuss any potential consideration for ethics for research conducted in your organisation and the issue of insider research.</a:t>
            </a: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p>
        </p:txBody>
      </p:sp>
      <p:pic>
        <p:nvPicPr>
          <p:cNvPr id="12" name="Picture 11">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7" name="Graphic 6" descr="Onboarding">
            <a:extLst>
              <a:ext uri="{FF2B5EF4-FFF2-40B4-BE49-F238E27FC236}">
                <a16:creationId xmlns:a16="http://schemas.microsoft.com/office/drawing/2014/main" id="{C675FE3D-29AF-B135-C6CE-D364E7D9DF9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43213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0E1971-D35D-34C2-B4C6-811FDC92544E}"/>
              </a:ext>
            </a:extLst>
          </p:cNvPr>
          <p:cNvSpPr>
            <a:spLocks noGrp="1"/>
          </p:cNvSpPr>
          <p:nvPr>
            <p:ph type="title"/>
          </p:nvPr>
        </p:nvSpPr>
        <p:spPr>
          <a:xfrm>
            <a:off x="913795" y="609599"/>
            <a:ext cx="5978072" cy="1481150"/>
          </a:xfrm>
        </p:spPr>
        <p:txBody>
          <a:bodyPr vert="horz" lIns="91440" tIns="45720" rIns="91440" bIns="45720" rtlCol="0" anchor="ctr">
            <a:normAutofit/>
          </a:bodyPr>
          <a:lstStyle/>
          <a:p>
            <a:r>
              <a:rPr lang="en-US"/>
              <a:t>Conclusion</a:t>
            </a:r>
          </a:p>
        </p:txBody>
      </p:sp>
      <p:sp>
        <p:nvSpPr>
          <p:cNvPr id="3" name="TextBox 2">
            <a:extLst>
              <a:ext uri="{FF2B5EF4-FFF2-40B4-BE49-F238E27FC236}">
                <a16:creationId xmlns:a16="http://schemas.microsoft.com/office/drawing/2014/main" id="{87A38D7E-3BAE-D648-D79D-85716985932B}"/>
              </a:ext>
            </a:extLst>
          </p:cNvPr>
          <p:cNvSpPr txBox="1"/>
          <p:nvPr/>
        </p:nvSpPr>
        <p:spPr>
          <a:xfrm>
            <a:off x="913795" y="2279176"/>
            <a:ext cx="5978072" cy="34156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2"/>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Provide a brief conclusion </a:t>
            </a:r>
            <a:r>
              <a:rPr lang="en-US" sz="220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summarising</a:t>
            </a: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the research design and method useful for research in your </a:t>
            </a:r>
            <a:r>
              <a:rPr lang="en-US" sz="220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organisation</a:t>
            </a: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and provide reasons why.</a:t>
            </a:r>
            <a:endParaRPr lang="en-US" sz="22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spcBef>
                <a:spcPct val="20000"/>
              </a:spcBef>
              <a:spcAft>
                <a:spcPts val="600"/>
              </a:spcAft>
              <a:buClr>
                <a:schemeClr val="tx2"/>
              </a:buClr>
              <a:buSzPct val="70000"/>
              <a:buFont typeface="Wingdings 2" charset="2"/>
            </a:pPr>
            <a:endParaRPr lang="en-US" sz="22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spcBef>
                <a:spcPct val="20000"/>
              </a:spcBef>
              <a:spcAft>
                <a:spcPts val="600"/>
              </a:spcAft>
              <a:buClr>
                <a:schemeClr val="tx2"/>
              </a:buClr>
              <a:buSzPct val="70000"/>
              <a:buFont typeface="Wingdings 2" charset="2"/>
            </a:pPr>
            <a:r>
              <a:rPr lang="en-US" sz="2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No new information should be brought into the conclusion.</a:t>
            </a: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t>
            </a:r>
            <a:endParaRPr lang="en-US"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spcBef>
                <a:spcPct val="20000"/>
              </a:spcBef>
              <a:spcAft>
                <a:spcPts val="600"/>
              </a:spcAft>
              <a:buClr>
                <a:schemeClr val="tx2"/>
              </a:buClr>
              <a:buSzPct val="70000"/>
              <a:buFont typeface="Wingdings 2" charset="2"/>
            </a:pPr>
            <a:endPar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pic>
        <p:nvPicPr>
          <p:cNvPr id="5" name="Picture 4">
            <a:extLst>
              <a:ext uri="{FF2B5EF4-FFF2-40B4-BE49-F238E27FC236}">
                <a16:creationId xmlns:a16="http://schemas.microsoft.com/office/drawing/2014/main" id="{70501569-5E03-5FA3-9F99-FD161173C4DC}"/>
              </a:ext>
            </a:extLst>
          </p:cNvPr>
          <p:cNvPicPr>
            <a:picLocks noChangeAspect="1"/>
          </p:cNvPicPr>
          <p:nvPr/>
        </p:nvPicPr>
        <p:blipFill rotWithShape="1">
          <a:blip r:embed="rId3"/>
          <a:srcRect l="20140" r="34257" b="-1"/>
          <a:stretch/>
        </p:blipFill>
        <p:spPr>
          <a:xfrm>
            <a:off x="7620351" y="10"/>
            <a:ext cx="4571649" cy="6857990"/>
          </a:xfrm>
          <a:prstGeom prst="rect">
            <a:avLst/>
          </a:prstGeom>
        </p:spPr>
      </p:pic>
      <p:pic>
        <p:nvPicPr>
          <p:cNvPr id="11" name="Picture 10">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736534728"/>
      </p:ext>
    </p:extLst>
  </p:cSld>
  <p:clrMapOvr>
    <a:masterClrMapping/>
  </p:clrMapOvr>
  <mc:AlternateContent xmlns:mc="http://schemas.openxmlformats.org/markup-compatibility/2006" xmlns:p14="http://schemas.microsoft.com/office/powerpoint/2010/main">
    <mc:Choice Requires="p14">
      <p:transition spd="slow" p14:dur="2000" advTm="39271"/>
    </mc:Choice>
    <mc:Fallback xmlns="">
      <p:transition spd="slow" advTm="3927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5984D8A-975B-BB1F-6C78-56EBE0A1D95D}"/>
              </a:ext>
            </a:extLst>
          </p:cNvPr>
          <p:cNvPicPr>
            <a:picLocks noChangeAspect="1"/>
          </p:cNvPicPr>
          <p:nvPr/>
        </p:nvPicPr>
        <p:blipFill rotWithShape="1">
          <a:blip r:embed="rId3"/>
          <a:srcRect l="26811" r="2099" b="5"/>
          <a:stretch/>
        </p:blipFill>
        <p:spPr>
          <a:xfrm>
            <a:off x="-8622" y="10"/>
            <a:ext cx="6096000" cy="6857990"/>
          </a:xfrm>
          <a:prstGeom prst="rect">
            <a:avLst/>
          </a:prstGeom>
        </p:spPr>
      </p:pic>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348C11C-FA92-1BF3-E9B8-E6E65D9F1A74}"/>
              </a:ext>
            </a:extLst>
          </p:cNvPr>
          <p:cNvSpPr>
            <a:spLocks noGrp="1"/>
          </p:cNvSpPr>
          <p:nvPr>
            <p:ph type="title"/>
          </p:nvPr>
        </p:nvSpPr>
        <p:spPr>
          <a:xfrm>
            <a:off x="6900493" y="609600"/>
            <a:ext cx="4538124" cy="970450"/>
          </a:xfrm>
        </p:spPr>
        <p:txBody>
          <a:bodyPr vert="horz" lIns="91440" tIns="45720" rIns="91440" bIns="45720" rtlCol="0" anchor="b">
            <a:normAutofit/>
          </a:bodyPr>
          <a:lstStyle/>
          <a:p>
            <a:pPr algn="l"/>
            <a:r>
              <a:rPr lang="en-US" sz="3200"/>
              <a:t>Recommendations</a:t>
            </a:r>
          </a:p>
        </p:txBody>
      </p:sp>
      <p:sp>
        <p:nvSpPr>
          <p:cNvPr id="3" name="TextBox 2">
            <a:extLst>
              <a:ext uri="{FF2B5EF4-FFF2-40B4-BE49-F238E27FC236}">
                <a16:creationId xmlns:a16="http://schemas.microsoft.com/office/drawing/2014/main" id="{947D7E39-33E5-A8A5-55B7-DEA3CE6BC267}"/>
              </a:ext>
            </a:extLst>
          </p:cNvPr>
          <p:cNvSpPr txBox="1"/>
          <p:nvPr/>
        </p:nvSpPr>
        <p:spPr>
          <a:xfrm>
            <a:off x="6900493" y="1732449"/>
            <a:ext cx="4403596" cy="405875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Bullet point ¾ (no more than 5) recommendations for which research design, methodology </a:t>
            </a:r>
            <a:r>
              <a:rPr lang="en-US" sz="240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etc</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could be used in the future in your </a:t>
            </a:r>
            <a:r>
              <a:rPr lang="en-US" sz="240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organisation</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and what ethical considerations there are.</a:t>
            </a:r>
            <a:endParaRPr lang="en-US" sz="24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a:p>
            <a:pPr defTabSz="457200">
              <a:spcBef>
                <a:spcPct val="20000"/>
              </a:spcBef>
              <a:spcAft>
                <a:spcPts val="600"/>
              </a:spcAft>
              <a:buClr>
                <a:schemeClr val="tx2"/>
              </a:buClr>
              <a:buSzPct val="70000"/>
              <a:buFont typeface="Wingdings 2" charset="2"/>
            </a:pP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Keep each point </a:t>
            </a:r>
            <a:r>
              <a:rPr lang="en-US" sz="240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focussed</a:t>
            </a:r>
            <a:r>
              <a:rPr lang="en-US" sz="24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and brief. </a:t>
            </a:r>
            <a:endParaRPr lang="en-US" sz="2400" dirty="0">
              <a:ln>
                <a:solidFill>
                  <a:srgbClr val="000000">
                    <a:lumMod val="75000"/>
                    <a:lumOff val="25000"/>
                    <a:alpha val="10000"/>
                  </a:srgbClr>
                </a:solidFill>
              </a:ln>
              <a:solidFill>
                <a:schemeClr val="tx2"/>
              </a:solidFill>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752259956"/>
      </p:ext>
    </p:extLst>
  </p:cSld>
  <p:clrMapOvr>
    <a:masterClrMapping/>
  </p:clrMapOvr>
  <mc:AlternateContent xmlns:mc="http://schemas.openxmlformats.org/markup-compatibility/2006" xmlns:p14="http://schemas.microsoft.com/office/powerpoint/2010/main">
    <mc:Choice Requires="p14">
      <p:transition spd="slow" p14:dur="2000" advTm="55260"/>
    </mc:Choice>
    <mc:Fallback xmlns="">
      <p:transition spd="slow" advTm="5526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50D81-CBE2-BC2E-61E4-AB9260A01CD4}"/>
              </a:ext>
            </a:extLst>
          </p:cNvPr>
          <p:cNvSpPr>
            <a:spLocks noGrp="1"/>
          </p:cNvSpPr>
          <p:nvPr>
            <p:ph type="title"/>
          </p:nvPr>
        </p:nvSpPr>
        <p:spPr>
          <a:xfrm>
            <a:off x="924443" y="1023257"/>
            <a:ext cx="3732902" cy="4570457"/>
          </a:xfrm>
          <a:effectLst/>
        </p:spPr>
        <p:txBody>
          <a:bodyPr vert="horz" lIns="91440" tIns="45720" rIns="91440" bIns="45720" rtlCol="0" anchor="ctr">
            <a:normAutofit/>
          </a:bodyPr>
          <a:lstStyle/>
          <a:p>
            <a:pPr algn="l"/>
            <a:r>
              <a:rPr lang="en-US"/>
              <a:t>Elements to consider</a:t>
            </a:r>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1C8CB56F-C437-575E-606F-2023EA799E30}"/>
              </a:ext>
            </a:extLst>
          </p:cNvPr>
          <p:cNvSpPr txBox="1"/>
          <p:nvPr/>
        </p:nvSpPr>
        <p:spPr>
          <a:xfrm>
            <a:off x="5252560" y="1023257"/>
            <a:ext cx="6025645" cy="4570457"/>
          </a:xfrm>
          <a:prstGeom prst="rect">
            <a:avLst/>
          </a:prstGeom>
          <a:effectLst/>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tx2"/>
              </a:buClr>
              <a:buSzPct val="70000"/>
              <a:buFont typeface="Wingdings 2" charset="2"/>
              <a:buChar char="•"/>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At least 20 references</a:t>
            </a:r>
          </a:p>
          <a:p>
            <a:pPr marL="285750" indent="-285750" defTabSz="457200">
              <a:spcBef>
                <a:spcPct val="20000"/>
              </a:spcBef>
              <a:spcAft>
                <a:spcPts val="600"/>
              </a:spcAft>
              <a:buClr>
                <a:schemeClr val="tx2"/>
              </a:buClr>
              <a:buSzPct val="70000"/>
              <a:buFont typeface="Wingdings 2" charset="2"/>
              <a:buChar char="•"/>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Appendices</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285750" indent="-285750" defTabSz="457200">
              <a:spcBef>
                <a:spcPct val="20000"/>
              </a:spcBef>
              <a:spcAft>
                <a:spcPts val="600"/>
              </a:spcAft>
              <a:buClr>
                <a:schemeClr val="tx2"/>
              </a:buClr>
              <a:buSzPct val="70000"/>
              <a:buFont typeface="Wingdings 2" charset="2"/>
              <a:buChar char="•"/>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Written in third person</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285750" indent="-285750" defTabSz="457200">
              <a:spcBef>
                <a:spcPct val="20000"/>
              </a:spcBef>
              <a:spcAft>
                <a:spcPts val="600"/>
              </a:spcAft>
              <a:buClr>
                <a:schemeClr val="tx2"/>
              </a:buClr>
              <a:buSzPct val="70000"/>
              <a:buFont typeface="Wingdings 2" charset="2"/>
              <a:buChar char="•"/>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Discuss a range of methodological approaches</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285750" indent="-285750" defTabSz="457200">
              <a:spcBef>
                <a:spcPct val="20000"/>
              </a:spcBef>
              <a:spcAft>
                <a:spcPts val="600"/>
              </a:spcAft>
              <a:buClr>
                <a:schemeClr val="tx2"/>
              </a:buClr>
              <a:buSzPct val="70000"/>
              <a:buFont typeface="Wingdings 2" charset="2"/>
              <a:buChar char="•"/>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Critical Evaluation</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285750" indent="-285750" defTabSz="457200">
              <a:spcBef>
                <a:spcPct val="20000"/>
              </a:spcBef>
              <a:spcAft>
                <a:spcPts val="600"/>
              </a:spcAft>
              <a:buClr>
                <a:schemeClr val="tx2"/>
              </a:buClr>
              <a:buSzPct val="70000"/>
              <a:buFont typeface="Wingdings 2" charset="2"/>
              <a:buChar char="•"/>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Report structure</a:t>
            </a: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a:p>
            <a:pPr marL="285750" indent="-285750" defTabSz="457200">
              <a:spcBef>
                <a:spcPct val="20000"/>
              </a:spcBef>
              <a:spcAft>
                <a:spcPts val="600"/>
              </a:spcAft>
              <a:buClr>
                <a:schemeClr val="tx2"/>
              </a:buClr>
              <a:buSzPct val="70000"/>
              <a:buFont typeface="Wingdings 2" charset="2"/>
              <a:buChar char="•"/>
            </a:pPr>
            <a:endParaRPr lang="en-US" dirty="0">
              <a:ln>
                <a:solidFill>
                  <a:srgbClr val="FFFFFF">
                    <a:lumMod val="75000"/>
                    <a:lumOff val="25000"/>
                    <a:alpha val="10000"/>
                  </a:srgbClr>
                </a:solidFill>
              </a:ln>
              <a:solidFill>
                <a:schemeClr val="tx2"/>
              </a:solidFill>
              <a:effectLst>
                <a:outerShdw blurRad="9525" dist="25400" dir="14640000" algn="tl" rotWithShape="0">
                  <a:srgbClr val="FFFFFF">
                    <a:alpha val="30000"/>
                  </a:srgbClr>
                </a:outerShdw>
              </a:effectLst>
            </a:endParaRPr>
          </a:p>
        </p:txBody>
      </p:sp>
    </p:spTree>
    <p:custDataLst>
      <p:tags r:id="rId1"/>
    </p:custDataLst>
    <p:extLst>
      <p:ext uri="{BB962C8B-B14F-4D97-AF65-F5344CB8AC3E}">
        <p14:creationId xmlns:p14="http://schemas.microsoft.com/office/powerpoint/2010/main" val="40220857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53078"/>
    </mc:Choice>
    <mc:Fallback xmlns="">
      <p:transition spd="slow" advTm="25307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8318E6-69F4-42F4-AB85-F01AA0DAF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300AB-B018-7171-3C5A-748A58BF80FF}"/>
              </a:ext>
            </a:extLst>
          </p:cNvPr>
          <p:cNvSpPr>
            <a:spLocks noGrp="1"/>
          </p:cNvSpPr>
          <p:nvPr>
            <p:ph type="title"/>
          </p:nvPr>
        </p:nvSpPr>
        <p:spPr>
          <a:xfrm>
            <a:off x="5146160" y="609599"/>
            <a:ext cx="5978072" cy="1505804"/>
          </a:xfrm>
        </p:spPr>
        <p:txBody>
          <a:bodyPr vert="horz" lIns="91440" tIns="45720" rIns="91440" bIns="45720" rtlCol="0" anchor="ctr">
            <a:normAutofit/>
          </a:bodyPr>
          <a:lstStyle/>
          <a:p>
            <a:r>
              <a:rPr lang="en-US"/>
              <a:t>Applying criticality to your writing</a:t>
            </a:r>
            <a:endParaRPr lang="en-US" dirty="0"/>
          </a:p>
        </p:txBody>
      </p:sp>
      <p:pic>
        <p:nvPicPr>
          <p:cNvPr id="5" name="Picture 4" descr="Colourful art materials">
            <a:extLst>
              <a:ext uri="{FF2B5EF4-FFF2-40B4-BE49-F238E27FC236}">
                <a16:creationId xmlns:a16="http://schemas.microsoft.com/office/drawing/2014/main" id="{F96D1630-84BF-CA3C-71D5-3068BBA0769A}"/>
              </a:ext>
            </a:extLst>
          </p:cNvPr>
          <p:cNvPicPr>
            <a:picLocks noChangeAspect="1"/>
          </p:cNvPicPr>
          <p:nvPr/>
        </p:nvPicPr>
        <p:blipFill>
          <a:blip r:embed="rId3"/>
          <a:srcRect l="30624" r="24944" b="-3"/>
          <a:stretch/>
        </p:blipFill>
        <p:spPr>
          <a:xfrm>
            <a:off x="-10649" y="1"/>
            <a:ext cx="4571649" cy="6858000"/>
          </a:xfrm>
          <a:prstGeom prst="rect">
            <a:avLst/>
          </a:prstGeom>
        </p:spPr>
      </p:pic>
      <p:pic>
        <p:nvPicPr>
          <p:cNvPr id="11" name="Picture 10">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
        <p:nvSpPr>
          <p:cNvPr id="3" name="TextBox 2">
            <a:extLst>
              <a:ext uri="{FF2B5EF4-FFF2-40B4-BE49-F238E27FC236}">
                <a16:creationId xmlns:a16="http://schemas.microsoft.com/office/drawing/2014/main" id="{B5346885-60DC-AC0A-19C8-766C4D13A6F6}"/>
              </a:ext>
            </a:extLst>
          </p:cNvPr>
          <p:cNvSpPr txBox="1"/>
          <p:nvPr/>
        </p:nvSpPr>
        <p:spPr>
          <a:xfrm>
            <a:off x="5146160" y="2286000"/>
            <a:ext cx="5978072" cy="34770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"Academic writing requires criticality; it's not enough to just describe or </a:t>
            </a:r>
            <a:r>
              <a:rPr lang="en-US"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summarise</a:t>
            </a: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evidence, you also need to </a:t>
            </a:r>
            <a:r>
              <a:rPr lang="en-US" dirty="0" err="1">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analyse</a:t>
            </a: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and evaluate information and use it to build your own arguments. This is where you show your own thoughts based on the evidence available."</a:t>
            </a:r>
          </a:p>
        </p:txBody>
      </p:sp>
      <p:sp>
        <p:nvSpPr>
          <p:cNvPr id="4" name="TextBox 3">
            <a:extLst>
              <a:ext uri="{FF2B5EF4-FFF2-40B4-BE49-F238E27FC236}">
                <a16:creationId xmlns:a16="http://schemas.microsoft.com/office/drawing/2014/main" id="{374D422E-36BB-55B1-4653-2CD2831CA4A2}"/>
              </a:ext>
            </a:extLst>
          </p:cNvPr>
          <p:cNvSpPr txBox="1"/>
          <p:nvPr/>
        </p:nvSpPr>
        <p:spPr>
          <a:xfrm>
            <a:off x="545757" y="2553729"/>
            <a:ext cx="3624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University of York, 2024</a:t>
            </a:r>
          </a:p>
        </p:txBody>
      </p:sp>
    </p:spTree>
    <p:extLst>
      <p:ext uri="{BB962C8B-B14F-4D97-AF65-F5344CB8AC3E}">
        <p14:creationId xmlns:p14="http://schemas.microsoft.com/office/powerpoint/2010/main" val="618269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2AB40-2178-F034-EF83-280A71112AE2}"/>
              </a:ext>
            </a:extLst>
          </p:cNvPr>
          <p:cNvSpPr>
            <a:spLocks noGrp="1"/>
          </p:cNvSpPr>
          <p:nvPr>
            <p:ph type="title"/>
          </p:nvPr>
        </p:nvSpPr>
        <p:spPr>
          <a:xfrm>
            <a:off x="913795" y="609600"/>
            <a:ext cx="5978072" cy="1556702"/>
          </a:xfrm>
        </p:spPr>
        <p:txBody>
          <a:bodyPr vert="horz" lIns="91440" tIns="45720" rIns="91440" bIns="45720" rtlCol="0" anchor="ctr">
            <a:normAutofit/>
          </a:bodyPr>
          <a:lstStyle/>
          <a:p>
            <a:r>
              <a:rPr lang="en-US"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rPr>
              <a:t>Writing  critically</a:t>
            </a:r>
          </a:p>
        </p:txBody>
      </p:sp>
      <p:sp>
        <p:nvSpPr>
          <p:cNvPr id="3" name="TextBox 2">
            <a:extLst>
              <a:ext uri="{FF2B5EF4-FFF2-40B4-BE49-F238E27FC236}">
                <a16:creationId xmlns:a16="http://schemas.microsoft.com/office/drawing/2014/main" id="{C7603D62-D07A-A74D-A778-269B8F86913E}"/>
              </a:ext>
            </a:extLst>
          </p:cNvPr>
          <p:cNvSpPr txBox="1"/>
          <p:nvPr/>
        </p:nvSpPr>
        <p:spPr>
          <a:xfrm>
            <a:off x="913795" y="2354729"/>
            <a:ext cx="5978072" cy="33401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Remember to keep descriptive statements to a minimum — there is no need to provide large amounts of background or historical information.</a:t>
            </a:r>
          </a:p>
          <a:p>
            <a:pPr defTabSz="457200">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Make sure you move from </a:t>
            </a: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hlinkClick r:id="rId3">
                  <a:extLst>
                    <a:ext uri="{A12FA001-AC4F-418D-AE19-62706E023703}">
                      <ahyp:hlinkClr xmlns:ahyp="http://schemas.microsoft.com/office/drawing/2018/hyperlinkcolor" val="tx"/>
                    </a:ext>
                  </a:extLst>
                </a:hlinkClick>
              </a:rPr>
              <a:t>description to analysis and evaluation</a:t>
            </a: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Give your interpretation of the facts, and explain the significance, consequences and implications of the statements you have made.</a:t>
            </a:r>
          </a:p>
        </p:txBody>
      </p:sp>
      <p:pic>
        <p:nvPicPr>
          <p:cNvPr id="12" name="Picture 11">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7" name="Graphic 6" descr="Quotes">
            <a:extLst>
              <a:ext uri="{FF2B5EF4-FFF2-40B4-BE49-F238E27FC236}">
                <a16:creationId xmlns:a16="http://schemas.microsoft.com/office/drawing/2014/main" id="{E64FDD03-985D-9DDB-8633-D02DF9B9738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52945" y="1197355"/>
            <a:ext cx="3995592" cy="3995592"/>
          </a:xfrm>
          <a:prstGeom prst="rect">
            <a:avLst/>
          </a:prstGeom>
        </p:spPr>
      </p:pic>
      <p:sp>
        <p:nvSpPr>
          <p:cNvPr id="4" name="TextBox 3">
            <a:extLst>
              <a:ext uri="{FF2B5EF4-FFF2-40B4-BE49-F238E27FC236}">
                <a16:creationId xmlns:a16="http://schemas.microsoft.com/office/drawing/2014/main" id="{ECAD4ED3-A920-5F7E-49D9-10D6D0E6C87A}"/>
              </a:ext>
            </a:extLst>
          </p:cNvPr>
          <p:cNvSpPr txBox="1"/>
          <p:nvPr/>
        </p:nvSpPr>
        <p:spPr>
          <a:xfrm>
            <a:off x="700215" y="5581134"/>
            <a:ext cx="22654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University of Leeds, 2024</a:t>
            </a:r>
          </a:p>
        </p:txBody>
      </p:sp>
    </p:spTree>
    <p:extLst>
      <p:ext uri="{BB962C8B-B14F-4D97-AF65-F5344CB8AC3E}">
        <p14:creationId xmlns:p14="http://schemas.microsoft.com/office/powerpoint/2010/main" val="12801266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9"/>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242941"/>
      </a:dk2>
      <a:lt2>
        <a:srgbClr val="E2E8E2"/>
      </a:lt2>
      <a:accent1>
        <a:srgbClr val="C34DBE"/>
      </a:accent1>
      <a:accent2>
        <a:srgbClr val="853BB1"/>
      </a:accent2>
      <a:accent3>
        <a:srgbClr val="664DC3"/>
      </a:accent3>
      <a:accent4>
        <a:srgbClr val="3B53B1"/>
      </a:accent4>
      <a:accent5>
        <a:srgbClr val="4D96C3"/>
      </a:accent5>
      <a:accent6>
        <a:srgbClr val="3BB1AD"/>
      </a:accent6>
      <a:hlink>
        <a:srgbClr val="3F79BF"/>
      </a:hlink>
      <a:folHlink>
        <a:srgbClr val="7F7F7F"/>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455</Words>
  <Application>Microsoft Office PowerPoint</Application>
  <PresentationFormat>Widescreen</PresentationFormat>
  <Paragraphs>68</Paragraphs>
  <Slides>14</Slides>
  <Notes>0</Notes>
  <HiddenSlides>0</HiddenSlides>
  <MMClips>9</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SlateVTI</vt:lpstr>
      <vt:lpstr>Work-Based Research</vt:lpstr>
      <vt:lpstr>Learning Objectives</vt:lpstr>
      <vt:lpstr>Assessment Reminder </vt:lpstr>
      <vt:lpstr>Required Chapters of Report </vt:lpstr>
      <vt:lpstr>Introduction</vt:lpstr>
      <vt:lpstr>Main Findings</vt:lpstr>
      <vt:lpstr>Main Findings Continued</vt:lpstr>
      <vt:lpstr>Main Findings Continued</vt:lpstr>
      <vt:lpstr>Main Findings Continued</vt:lpstr>
      <vt:lpstr>Conclusion</vt:lpstr>
      <vt:lpstr>Recommendations</vt:lpstr>
      <vt:lpstr>Elements to consider</vt:lpstr>
      <vt:lpstr>Applying criticality to your writing</vt:lpstr>
      <vt:lpstr>Writing  critically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Work-Based </dc:title>
  <dc:creator/>
  <cp:lastModifiedBy>Laura James</cp:lastModifiedBy>
  <cp:revision>224</cp:revision>
  <dcterms:created xsi:type="dcterms:W3CDTF">2023-09-25T08:02:40Z</dcterms:created>
  <dcterms:modified xsi:type="dcterms:W3CDTF">2024-10-14T13:52:56Z</dcterms:modified>
</cp:coreProperties>
</file>