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5" Type="http://schemas.openxmlformats.org/officeDocument/2006/relationships/slide" Target="slides/slide4.xml" /><Relationship Id="rId10"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CD366-4D54-B56D-DDD2-B521B50DB6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806A1E6-E00D-2446-9C2A-51C6B3774A6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140655C-3915-9F2B-0A9D-FF9A1DE477F2}"/>
              </a:ext>
            </a:extLst>
          </p:cNvPr>
          <p:cNvSpPr>
            <a:spLocks noGrp="1"/>
          </p:cNvSpPr>
          <p:nvPr>
            <p:ph type="dt" sz="half" idx="10"/>
          </p:nvPr>
        </p:nvSpPr>
        <p:spPr/>
        <p:txBody>
          <a:bodyPr/>
          <a:lstStyle/>
          <a:p>
            <a:fld id="{2522C6A9-65C7-B241-AD68-81FEDDDE3F26}" type="datetimeFigureOut">
              <a:rPr lang="en-US" smtClean="0"/>
              <a:t>7/1/2024</a:t>
            </a:fld>
            <a:endParaRPr lang="en-US"/>
          </a:p>
        </p:txBody>
      </p:sp>
      <p:sp>
        <p:nvSpPr>
          <p:cNvPr id="5" name="Footer Placeholder 4">
            <a:extLst>
              <a:ext uri="{FF2B5EF4-FFF2-40B4-BE49-F238E27FC236}">
                <a16:creationId xmlns:a16="http://schemas.microsoft.com/office/drawing/2014/main" id="{605E7251-FD9F-72DE-D0EB-EBCC95073A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EB527-4702-8524-7FD3-209E686062BE}"/>
              </a:ext>
            </a:extLst>
          </p:cNvPr>
          <p:cNvSpPr>
            <a:spLocks noGrp="1"/>
          </p:cNvSpPr>
          <p:nvPr>
            <p:ph type="sldNum" sz="quarter" idx="12"/>
          </p:nvPr>
        </p:nvSpPr>
        <p:spPr/>
        <p:txBody>
          <a:bodyPr/>
          <a:lstStyle/>
          <a:p>
            <a:fld id="{CBA30326-E52E-9448-A3AC-700BE5596D02}" type="slidenum">
              <a:rPr lang="en-US" smtClean="0"/>
              <a:t>‹#›</a:t>
            </a:fld>
            <a:endParaRPr lang="en-US"/>
          </a:p>
        </p:txBody>
      </p:sp>
    </p:spTree>
    <p:extLst>
      <p:ext uri="{BB962C8B-B14F-4D97-AF65-F5344CB8AC3E}">
        <p14:creationId xmlns:p14="http://schemas.microsoft.com/office/powerpoint/2010/main" val="4087938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9955F-781F-F2E7-F55C-2189853DE8F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236785F-6178-C11B-9BF2-C2A1699639D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63C4037-A9B0-DC76-8A61-4A5B39C33818}"/>
              </a:ext>
            </a:extLst>
          </p:cNvPr>
          <p:cNvSpPr>
            <a:spLocks noGrp="1"/>
          </p:cNvSpPr>
          <p:nvPr>
            <p:ph type="dt" sz="half" idx="10"/>
          </p:nvPr>
        </p:nvSpPr>
        <p:spPr/>
        <p:txBody>
          <a:bodyPr/>
          <a:lstStyle/>
          <a:p>
            <a:fld id="{2522C6A9-65C7-B241-AD68-81FEDDDE3F26}" type="datetimeFigureOut">
              <a:rPr lang="en-US" smtClean="0"/>
              <a:t>7/1/2024</a:t>
            </a:fld>
            <a:endParaRPr lang="en-US"/>
          </a:p>
        </p:txBody>
      </p:sp>
      <p:sp>
        <p:nvSpPr>
          <p:cNvPr id="5" name="Footer Placeholder 4">
            <a:extLst>
              <a:ext uri="{FF2B5EF4-FFF2-40B4-BE49-F238E27FC236}">
                <a16:creationId xmlns:a16="http://schemas.microsoft.com/office/drawing/2014/main" id="{B62FAEA3-98B8-E6F6-4FD7-A0A35994E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F722C7-4857-1FF3-05B3-FA5399E33B41}"/>
              </a:ext>
            </a:extLst>
          </p:cNvPr>
          <p:cNvSpPr>
            <a:spLocks noGrp="1"/>
          </p:cNvSpPr>
          <p:nvPr>
            <p:ph type="sldNum" sz="quarter" idx="12"/>
          </p:nvPr>
        </p:nvSpPr>
        <p:spPr/>
        <p:txBody>
          <a:bodyPr/>
          <a:lstStyle/>
          <a:p>
            <a:fld id="{CBA30326-E52E-9448-A3AC-700BE5596D02}" type="slidenum">
              <a:rPr lang="en-US" smtClean="0"/>
              <a:t>‹#›</a:t>
            </a:fld>
            <a:endParaRPr lang="en-US"/>
          </a:p>
        </p:txBody>
      </p:sp>
    </p:spTree>
    <p:extLst>
      <p:ext uri="{BB962C8B-B14F-4D97-AF65-F5344CB8AC3E}">
        <p14:creationId xmlns:p14="http://schemas.microsoft.com/office/powerpoint/2010/main" val="572102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63AF8-763D-4A47-BEC8-F3F64463D00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A264724-DCBD-3171-794C-CF244F7941E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913C209-FA14-6A58-1E2C-3411E1662C9C}"/>
              </a:ext>
            </a:extLst>
          </p:cNvPr>
          <p:cNvSpPr>
            <a:spLocks noGrp="1"/>
          </p:cNvSpPr>
          <p:nvPr>
            <p:ph type="dt" sz="half" idx="10"/>
          </p:nvPr>
        </p:nvSpPr>
        <p:spPr/>
        <p:txBody>
          <a:bodyPr/>
          <a:lstStyle/>
          <a:p>
            <a:fld id="{2522C6A9-65C7-B241-AD68-81FEDDDE3F26}" type="datetimeFigureOut">
              <a:rPr lang="en-US" smtClean="0"/>
              <a:t>7/1/2024</a:t>
            </a:fld>
            <a:endParaRPr lang="en-US"/>
          </a:p>
        </p:txBody>
      </p:sp>
      <p:sp>
        <p:nvSpPr>
          <p:cNvPr id="5" name="Footer Placeholder 4">
            <a:extLst>
              <a:ext uri="{FF2B5EF4-FFF2-40B4-BE49-F238E27FC236}">
                <a16:creationId xmlns:a16="http://schemas.microsoft.com/office/drawing/2014/main" id="{D25977A2-5752-5D0D-0E68-BD725A731E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5E6262-F577-359D-780D-5A276650FE07}"/>
              </a:ext>
            </a:extLst>
          </p:cNvPr>
          <p:cNvSpPr>
            <a:spLocks noGrp="1"/>
          </p:cNvSpPr>
          <p:nvPr>
            <p:ph type="sldNum" sz="quarter" idx="12"/>
          </p:nvPr>
        </p:nvSpPr>
        <p:spPr/>
        <p:txBody>
          <a:bodyPr/>
          <a:lstStyle/>
          <a:p>
            <a:fld id="{CBA30326-E52E-9448-A3AC-700BE5596D02}" type="slidenum">
              <a:rPr lang="en-US" smtClean="0"/>
              <a:t>‹#›</a:t>
            </a:fld>
            <a:endParaRPr lang="en-US"/>
          </a:p>
        </p:txBody>
      </p:sp>
    </p:spTree>
    <p:extLst>
      <p:ext uri="{BB962C8B-B14F-4D97-AF65-F5344CB8AC3E}">
        <p14:creationId xmlns:p14="http://schemas.microsoft.com/office/powerpoint/2010/main" val="2400468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DC121-89E9-7A52-8D2B-930B5D00C71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B9653E-8BC9-E249-A2BE-705FAB63A60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E6D42E2-0073-6319-3809-A3C06303669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56528E6-5147-1A95-B25B-90A86FB77854}"/>
              </a:ext>
            </a:extLst>
          </p:cNvPr>
          <p:cNvSpPr>
            <a:spLocks noGrp="1"/>
          </p:cNvSpPr>
          <p:nvPr>
            <p:ph type="dt" sz="half" idx="10"/>
          </p:nvPr>
        </p:nvSpPr>
        <p:spPr/>
        <p:txBody>
          <a:bodyPr/>
          <a:lstStyle/>
          <a:p>
            <a:fld id="{2522C6A9-65C7-B241-AD68-81FEDDDE3F26}" type="datetimeFigureOut">
              <a:rPr lang="en-US" smtClean="0"/>
              <a:t>7/1/2024</a:t>
            </a:fld>
            <a:endParaRPr lang="en-US"/>
          </a:p>
        </p:txBody>
      </p:sp>
      <p:sp>
        <p:nvSpPr>
          <p:cNvPr id="6" name="Footer Placeholder 5">
            <a:extLst>
              <a:ext uri="{FF2B5EF4-FFF2-40B4-BE49-F238E27FC236}">
                <a16:creationId xmlns:a16="http://schemas.microsoft.com/office/drawing/2014/main" id="{0391A469-830B-38C5-327C-304BF00927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E2B31C-2F25-DDCE-2FE3-8896C6C2E002}"/>
              </a:ext>
            </a:extLst>
          </p:cNvPr>
          <p:cNvSpPr>
            <a:spLocks noGrp="1"/>
          </p:cNvSpPr>
          <p:nvPr>
            <p:ph type="sldNum" sz="quarter" idx="12"/>
          </p:nvPr>
        </p:nvSpPr>
        <p:spPr/>
        <p:txBody>
          <a:bodyPr/>
          <a:lstStyle/>
          <a:p>
            <a:fld id="{CBA30326-E52E-9448-A3AC-700BE5596D02}" type="slidenum">
              <a:rPr lang="en-US" smtClean="0"/>
              <a:t>‹#›</a:t>
            </a:fld>
            <a:endParaRPr lang="en-US"/>
          </a:p>
        </p:txBody>
      </p:sp>
    </p:spTree>
    <p:extLst>
      <p:ext uri="{BB962C8B-B14F-4D97-AF65-F5344CB8AC3E}">
        <p14:creationId xmlns:p14="http://schemas.microsoft.com/office/powerpoint/2010/main" val="160207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2B91D-74DD-2FBC-A9F2-5F3996C3B34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0F0C5E3-29E8-2739-91FF-F0539A9775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41CFE9F-DE10-138B-D2BD-6ECA86D4B56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3DA78F7-C0EE-B8FA-7583-66497131D8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D1EA995-D49B-2660-898D-385057EAC00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EDAD808-C5AB-A123-EC51-3BCE9FB53226}"/>
              </a:ext>
            </a:extLst>
          </p:cNvPr>
          <p:cNvSpPr>
            <a:spLocks noGrp="1"/>
          </p:cNvSpPr>
          <p:nvPr>
            <p:ph type="dt" sz="half" idx="10"/>
          </p:nvPr>
        </p:nvSpPr>
        <p:spPr/>
        <p:txBody>
          <a:bodyPr/>
          <a:lstStyle/>
          <a:p>
            <a:fld id="{2522C6A9-65C7-B241-AD68-81FEDDDE3F26}" type="datetimeFigureOut">
              <a:rPr lang="en-US" smtClean="0"/>
              <a:t>7/1/2024</a:t>
            </a:fld>
            <a:endParaRPr lang="en-US"/>
          </a:p>
        </p:txBody>
      </p:sp>
      <p:sp>
        <p:nvSpPr>
          <p:cNvPr id="8" name="Footer Placeholder 7">
            <a:extLst>
              <a:ext uri="{FF2B5EF4-FFF2-40B4-BE49-F238E27FC236}">
                <a16:creationId xmlns:a16="http://schemas.microsoft.com/office/drawing/2014/main" id="{BB85F919-F0E9-1549-8830-19F16CF9A98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954076-2E45-0F2E-5026-ABBBDFA509C3}"/>
              </a:ext>
            </a:extLst>
          </p:cNvPr>
          <p:cNvSpPr>
            <a:spLocks noGrp="1"/>
          </p:cNvSpPr>
          <p:nvPr>
            <p:ph type="sldNum" sz="quarter" idx="12"/>
          </p:nvPr>
        </p:nvSpPr>
        <p:spPr/>
        <p:txBody>
          <a:bodyPr/>
          <a:lstStyle/>
          <a:p>
            <a:fld id="{CBA30326-E52E-9448-A3AC-700BE5596D02}" type="slidenum">
              <a:rPr lang="en-US" smtClean="0"/>
              <a:t>‹#›</a:t>
            </a:fld>
            <a:endParaRPr lang="en-US"/>
          </a:p>
        </p:txBody>
      </p:sp>
    </p:spTree>
    <p:extLst>
      <p:ext uri="{BB962C8B-B14F-4D97-AF65-F5344CB8AC3E}">
        <p14:creationId xmlns:p14="http://schemas.microsoft.com/office/powerpoint/2010/main" val="13805099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547FE-9566-923C-0B50-D5CE45B8456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B1D62C1-96FF-1854-58DE-341785EBC27D}"/>
              </a:ext>
            </a:extLst>
          </p:cNvPr>
          <p:cNvSpPr>
            <a:spLocks noGrp="1"/>
          </p:cNvSpPr>
          <p:nvPr>
            <p:ph type="dt" sz="half" idx="10"/>
          </p:nvPr>
        </p:nvSpPr>
        <p:spPr/>
        <p:txBody>
          <a:bodyPr/>
          <a:lstStyle/>
          <a:p>
            <a:fld id="{2522C6A9-65C7-B241-AD68-81FEDDDE3F26}" type="datetimeFigureOut">
              <a:rPr lang="en-US" smtClean="0"/>
              <a:t>7/1/2024</a:t>
            </a:fld>
            <a:endParaRPr lang="en-US"/>
          </a:p>
        </p:txBody>
      </p:sp>
      <p:sp>
        <p:nvSpPr>
          <p:cNvPr id="4" name="Footer Placeholder 3">
            <a:extLst>
              <a:ext uri="{FF2B5EF4-FFF2-40B4-BE49-F238E27FC236}">
                <a16:creationId xmlns:a16="http://schemas.microsoft.com/office/drawing/2014/main" id="{1BE7FCCC-4859-A612-A7F5-4458AC4CB7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F79A865-53E9-3AF3-D761-1810469BFBA7}"/>
              </a:ext>
            </a:extLst>
          </p:cNvPr>
          <p:cNvSpPr>
            <a:spLocks noGrp="1"/>
          </p:cNvSpPr>
          <p:nvPr>
            <p:ph type="sldNum" sz="quarter" idx="12"/>
          </p:nvPr>
        </p:nvSpPr>
        <p:spPr/>
        <p:txBody>
          <a:bodyPr/>
          <a:lstStyle/>
          <a:p>
            <a:fld id="{CBA30326-E52E-9448-A3AC-700BE5596D02}" type="slidenum">
              <a:rPr lang="en-US" smtClean="0"/>
              <a:t>‹#›</a:t>
            </a:fld>
            <a:endParaRPr lang="en-US"/>
          </a:p>
        </p:txBody>
      </p:sp>
    </p:spTree>
    <p:extLst>
      <p:ext uri="{BB962C8B-B14F-4D97-AF65-F5344CB8AC3E}">
        <p14:creationId xmlns:p14="http://schemas.microsoft.com/office/powerpoint/2010/main" val="651766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E5B68B-8A36-3B59-1689-59086ACDAD91}"/>
              </a:ext>
            </a:extLst>
          </p:cNvPr>
          <p:cNvSpPr>
            <a:spLocks noGrp="1"/>
          </p:cNvSpPr>
          <p:nvPr>
            <p:ph type="dt" sz="half" idx="10"/>
          </p:nvPr>
        </p:nvSpPr>
        <p:spPr/>
        <p:txBody>
          <a:bodyPr/>
          <a:lstStyle/>
          <a:p>
            <a:fld id="{2522C6A9-65C7-B241-AD68-81FEDDDE3F26}" type="datetimeFigureOut">
              <a:rPr lang="en-US" smtClean="0"/>
              <a:t>7/1/2024</a:t>
            </a:fld>
            <a:endParaRPr lang="en-US"/>
          </a:p>
        </p:txBody>
      </p:sp>
      <p:sp>
        <p:nvSpPr>
          <p:cNvPr id="3" name="Footer Placeholder 2">
            <a:extLst>
              <a:ext uri="{FF2B5EF4-FFF2-40B4-BE49-F238E27FC236}">
                <a16:creationId xmlns:a16="http://schemas.microsoft.com/office/drawing/2014/main" id="{BB13FC1F-F486-C9CC-0154-64C938B6F13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5E02F40-4EF7-615B-6151-A7E0642C761E}"/>
              </a:ext>
            </a:extLst>
          </p:cNvPr>
          <p:cNvSpPr>
            <a:spLocks noGrp="1"/>
          </p:cNvSpPr>
          <p:nvPr>
            <p:ph type="sldNum" sz="quarter" idx="12"/>
          </p:nvPr>
        </p:nvSpPr>
        <p:spPr/>
        <p:txBody>
          <a:bodyPr/>
          <a:lstStyle/>
          <a:p>
            <a:fld id="{CBA30326-E52E-9448-A3AC-700BE5596D02}" type="slidenum">
              <a:rPr lang="en-US" smtClean="0"/>
              <a:t>‹#›</a:t>
            </a:fld>
            <a:endParaRPr lang="en-US"/>
          </a:p>
        </p:txBody>
      </p:sp>
    </p:spTree>
    <p:extLst>
      <p:ext uri="{BB962C8B-B14F-4D97-AF65-F5344CB8AC3E}">
        <p14:creationId xmlns:p14="http://schemas.microsoft.com/office/powerpoint/2010/main" val="4005233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96DDA-09EB-1799-8D8C-02F7A2F880F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4346A30-8B0C-EA9D-386A-DCB7F85D9C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4021590-2231-2823-79A8-A27264E9C9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0EF1615-3BA5-7CD3-114B-96AA8811E7E8}"/>
              </a:ext>
            </a:extLst>
          </p:cNvPr>
          <p:cNvSpPr>
            <a:spLocks noGrp="1"/>
          </p:cNvSpPr>
          <p:nvPr>
            <p:ph type="dt" sz="half" idx="10"/>
          </p:nvPr>
        </p:nvSpPr>
        <p:spPr/>
        <p:txBody>
          <a:bodyPr/>
          <a:lstStyle/>
          <a:p>
            <a:fld id="{2522C6A9-65C7-B241-AD68-81FEDDDE3F26}" type="datetimeFigureOut">
              <a:rPr lang="en-US" smtClean="0"/>
              <a:t>7/1/2024</a:t>
            </a:fld>
            <a:endParaRPr lang="en-US"/>
          </a:p>
        </p:txBody>
      </p:sp>
      <p:sp>
        <p:nvSpPr>
          <p:cNvPr id="6" name="Footer Placeholder 5">
            <a:extLst>
              <a:ext uri="{FF2B5EF4-FFF2-40B4-BE49-F238E27FC236}">
                <a16:creationId xmlns:a16="http://schemas.microsoft.com/office/drawing/2014/main" id="{469973D3-1CC1-B46F-3639-DB2C378895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74FA12-2296-30AA-3A34-7F7FF2409780}"/>
              </a:ext>
            </a:extLst>
          </p:cNvPr>
          <p:cNvSpPr>
            <a:spLocks noGrp="1"/>
          </p:cNvSpPr>
          <p:nvPr>
            <p:ph type="sldNum" sz="quarter" idx="12"/>
          </p:nvPr>
        </p:nvSpPr>
        <p:spPr/>
        <p:txBody>
          <a:bodyPr/>
          <a:lstStyle/>
          <a:p>
            <a:fld id="{CBA30326-E52E-9448-A3AC-700BE5596D02}" type="slidenum">
              <a:rPr lang="en-US" smtClean="0"/>
              <a:t>‹#›</a:t>
            </a:fld>
            <a:endParaRPr lang="en-US"/>
          </a:p>
        </p:txBody>
      </p:sp>
    </p:spTree>
    <p:extLst>
      <p:ext uri="{BB962C8B-B14F-4D97-AF65-F5344CB8AC3E}">
        <p14:creationId xmlns:p14="http://schemas.microsoft.com/office/powerpoint/2010/main" val="17668711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F1507-5347-789E-668D-7A0CC350445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D3EBE54-E301-AE80-E01E-D6BBB368FF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5ED89BA-C6CA-5544-0483-5058B2C989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441B5C-F41A-917C-3ED1-7155DF26FA3A}"/>
              </a:ext>
            </a:extLst>
          </p:cNvPr>
          <p:cNvSpPr>
            <a:spLocks noGrp="1"/>
          </p:cNvSpPr>
          <p:nvPr>
            <p:ph type="dt" sz="half" idx="10"/>
          </p:nvPr>
        </p:nvSpPr>
        <p:spPr/>
        <p:txBody>
          <a:bodyPr/>
          <a:lstStyle/>
          <a:p>
            <a:fld id="{2522C6A9-65C7-B241-AD68-81FEDDDE3F26}" type="datetimeFigureOut">
              <a:rPr lang="en-US" smtClean="0"/>
              <a:t>7/1/2024</a:t>
            </a:fld>
            <a:endParaRPr lang="en-US"/>
          </a:p>
        </p:txBody>
      </p:sp>
      <p:sp>
        <p:nvSpPr>
          <p:cNvPr id="6" name="Footer Placeholder 5">
            <a:extLst>
              <a:ext uri="{FF2B5EF4-FFF2-40B4-BE49-F238E27FC236}">
                <a16:creationId xmlns:a16="http://schemas.microsoft.com/office/drawing/2014/main" id="{D28E94BE-0359-A2F8-BBA5-4520ABF1416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69DB0AA-91BD-A03C-2171-BEF2139E6D3B}"/>
              </a:ext>
            </a:extLst>
          </p:cNvPr>
          <p:cNvSpPr>
            <a:spLocks noGrp="1"/>
          </p:cNvSpPr>
          <p:nvPr>
            <p:ph type="sldNum" sz="quarter" idx="12"/>
          </p:nvPr>
        </p:nvSpPr>
        <p:spPr/>
        <p:txBody>
          <a:bodyPr/>
          <a:lstStyle/>
          <a:p>
            <a:fld id="{CBA30326-E52E-9448-A3AC-700BE5596D02}" type="slidenum">
              <a:rPr lang="en-US" smtClean="0"/>
              <a:t>‹#›</a:t>
            </a:fld>
            <a:endParaRPr lang="en-US"/>
          </a:p>
        </p:txBody>
      </p:sp>
    </p:spTree>
    <p:extLst>
      <p:ext uri="{BB962C8B-B14F-4D97-AF65-F5344CB8AC3E}">
        <p14:creationId xmlns:p14="http://schemas.microsoft.com/office/powerpoint/2010/main" val="2546707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CADF4-0D71-724A-128F-8729EA0C9E9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84A661C-3D75-4D12-0C63-3BE4B38D4C7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24D109-9C20-2EF3-199A-1A09FE3981C9}"/>
              </a:ext>
            </a:extLst>
          </p:cNvPr>
          <p:cNvSpPr>
            <a:spLocks noGrp="1"/>
          </p:cNvSpPr>
          <p:nvPr>
            <p:ph type="dt" sz="half" idx="10"/>
          </p:nvPr>
        </p:nvSpPr>
        <p:spPr/>
        <p:txBody>
          <a:bodyPr/>
          <a:lstStyle/>
          <a:p>
            <a:fld id="{2522C6A9-65C7-B241-AD68-81FEDDDE3F26}" type="datetimeFigureOut">
              <a:rPr lang="en-US" smtClean="0"/>
              <a:t>7/1/2024</a:t>
            </a:fld>
            <a:endParaRPr lang="en-US"/>
          </a:p>
        </p:txBody>
      </p:sp>
      <p:sp>
        <p:nvSpPr>
          <p:cNvPr id="5" name="Footer Placeholder 4">
            <a:extLst>
              <a:ext uri="{FF2B5EF4-FFF2-40B4-BE49-F238E27FC236}">
                <a16:creationId xmlns:a16="http://schemas.microsoft.com/office/drawing/2014/main" id="{DF8C5E9A-9E2E-1B67-D80F-8F4D90FFE4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5837D5-8107-400E-B327-352468B6C14B}"/>
              </a:ext>
            </a:extLst>
          </p:cNvPr>
          <p:cNvSpPr>
            <a:spLocks noGrp="1"/>
          </p:cNvSpPr>
          <p:nvPr>
            <p:ph type="sldNum" sz="quarter" idx="12"/>
          </p:nvPr>
        </p:nvSpPr>
        <p:spPr/>
        <p:txBody>
          <a:bodyPr/>
          <a:lstStyle/>
          <a:p>
            <a:fld id="{CBA30326-E52E-9448-A3AC-700BE5596D02}" type="slidenum">
              <a:rPr lang="en-US" smtClean="0"/>
              <a:t>‹#›</a:t>
            </a:fld>
            <a:endParaRPr lang="en-US"/>
          </a:p>
        </p:txBody>
      </p:sp>
    </p:spTree>
    <p:extLst>
      <p:ext uri="{BB962C8B-B14F-4D97-AF65-F5344CB8AC3E}">
        <p14:creationId xmlns:p14="http://schemas.microsoft.com/office/powerpoint/2010/main" val="3405804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493C9B-D98F-9484-926B-56DF2F73E30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03414EA-664C-8C6A-B0AB-258486FE7D9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4388365-A894-A25E-DB2A-FD4B7467306F}"/>
              </a:ext>
            </a:extLst>
          </p:cNvPr>
          <p:cNvSpPr>
            <a:spLocks noGrp="1"/>
          </p:cNvSpPr>
          <p:nvPr>
            <p:ph type="dt" sz="half" idx="10"/>
          </p:nvPr>
        </p:nvSpPr>
        <p:spPr/>
        <p:txBody>
          <a:bodyPr/>
          <a:lstStyle/>
          <a:p>
            <a:fld id="{2522C6A9-65C7-B241-AD68-81FEDDDE3F26}" type="datetimeFigureOut">
              <a:rPr lang="en-US" smtClean="0"/>
              <a:t>7/1/2024</a:t>
            </a:fld>
            <a:endParaRPr lang="en-US"/>
          </a:p>
        </p:txBody>
      </p:sp>
      <p:sp>
        <p:nvSpPr>
          <p:cNvPr id="5" name="Footer Placeholder 4">
            <a:extLst>
              <a:ext uri="{FF2B5EF4-FFF2-40B4-BE49-F238E27FC236}">
                <a16:creationId xmlns:a16="http://schemas.microsoft.com/office/drawing/2014/main" id="{815EF033-649E-5B6B-6D0A-96123CF6B0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BD7490-D951-7F9A-40AC-7E1CB930CEC0}"/>
              </a:ext>
            </a:extLst>
          </p:cNvPr>
          <p:cNvSpPr>
            <a:spLocks noGrp="1"/>
          </p:cNvSpPr>
          <p:nvPr>
            <p:ph type="sldNum" sz="quarter" idx="12"/>
          </p:nvPr>
        </p:nvSpPr>
        <p:spPr/>
        <p:txBody>
          <a:bodyPr/>
          <a:lstStyle/>
          <a:p>
            <a:fld id="{CBA30326-E52E-9448-A3AC-700BE5596D02}" type="slidenum">
              <a:rPr lang="en-US" smtClean="0"/>
              <a:t>‹#›</a:t>
            </a:fld>
            <a:endParaRPr lang="en-US"/>
          </a:p>
        </p:txBody>
      </p:sp>
    </p:spTree>
    <p:extLst>
      <p:ext uri="{BB962C8B-B14F-4D97-AF65-F5344CB8AC3E}">
        <p14:creationId xmlns:p14="http://schemas.microsoft.com/office/powerpoint/2010/main" val="4161370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E3897F-BAC8-9D2D-234F-AD2BD1E1F5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2F2B439-0A98-2634-9F17-0936C4F3F7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AED2493-8C5E-4979-DCD8-154C9639DF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522C6A9-65C7-B241-AD68-81FEDDDE3F26}" type="datetimeFigureOut">
              <a:rPr lang="en-US" smtClean="0"/>
              <a:t>7/1/2024</a:t>
            </a:fld>
            <a:endParaRPr lang="en-US"/>
          </a:p>
        </p:txBody>
      </p:sp>
      <p:sp>
        <p:nvSpPr>
          <p:cNvPr id="5" name="Footer Placeholder 4">
            <a:extLst>
              <a:ext uri="{FF2B5EF4-FFF2-40B4-BE49-F238E27FC236}">
                <a16:creationId xmlns:a16="http://schemas.microsoft.com/office/drawing/2014/main" id="{FEBBFD31-E49C-D848-4543-3B95BADA04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41101F8-9CD4-451A-EFDD-394102CAC1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BA30326-E52E-9448-A3AC-700BE5596D02}" type="slidenum">
              <a:rPr lang="en-US" smtClean="0"/>
              <a:t>‹#›</a:t>
            </a:fld>
            <a:endParaRPr lang="en-US"/>
          </a:p>
        </p:txBody>
      </p:sp>
    </p:spTree>
    <p:extLst>
      <p:ext uri="{BB962C8B-B14F-4D97-AF65-F5344CB8AC3E}">
        <p14:creationId xmlns:p14="http://schemas.microsoft.com/office/powerpoint/2010/main" val="21747976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D1B21-E7D7-6EEF-5844-5A6F12C76E1F}"/>
              </a:ext>
            </a:extLst>
          </p:cNvPr>
          <p:cNvSpPr>
            <a:spLocks noGrp="1"/>
          </p:cNvSpPr>
          <p:nvPr>
            <p:ph type="ctrTitle"/>
          </p:nvPr>
        </p:nvSpPr>
        <p:spPr>
          <a:xfrm>
            <a:off x="1524000" y="1956982"/>
            <a:ext cx="9144000" cy="2387600"/>
          </a:xfrm>
        </p:spPr>
        <p:txBody>
          <a:bodyPr/>
          <a:lstStyle/>
          <a:p>
            <a:r>
              <a:rPr lang="en-GB" dirty="0"/>
              <a:t>Teamwork Issue and Resolution</a:t>
            </a:r>
            <a:endParaRPr lang="en-US" dirty="0"/>
          </a:p>
        </p:txBody>
      </p:sp>
      <p:sp>
        <p:nvSpPr>
          <p:cNvPr id="4" name="TextBox 3">
            <a:extLst>
              <a:ext uri="{FF2B5EF4-FFF2-40B4-BE49-F238E27FC236}">
                <a16:creationId xmlns:a16="http://schemas.microsoft.com/office/drawing/2014/main" id="{F856F4AB-9788-EAF9-1042-04BCF263CCAE}"/>
              </a:ext>
            </a:extLst>
          </p:cNvPr>
          <p:cNvSpPr txBox="1"/>
          <p:nvPr/>
        </p:nvSpPr>
        <p:spPr>
          <a:xfrm>
            <a:off x="265814" y="5816600"/>
            <a:ext cx="4430233" cy="646331"/>
          </a:xfrm>
          <a:prstGeom prst="rect">
            <a:avLst/>
          </a:prstGeom>
          <a:noFill/>
        </p:spPr>
        <p:txBody>
          <a:bodyPr wrap="square" rtlCol="0">
            <a:spAutoFit/>
          </a:bodyPr>
          <a:lstStyle/>
          <a:p>
            <a:pPr algn="l"/>
            <a:r>
              <a:rPr lang="en-GB" dirty="0"/>
              <a:t>Section by Mohammed Ali</a:t>
            </a:r>
          </a:p>
          <a:p>
            <a:pPr algn="l"/>
            <a:r>
              <a:rPr lang="en-GB" dirty="0"/>
              <a:t>Student ID: 2309069</a:t>
            </a:r>
            <a:endParaRPr lang="en-US" dirty="0"/>
          </a:p>
        </p:txBody>
      </p:sp>
    </p:spTree>
    <p:extLst>
      <p:ext uri="{BB962C8B-B14F-4D97-AF65-F5344CB8AC3E}">
        <p14:creationId xmlns:p14="http://schemas.microsoft.com/office/powerpoint/2010/main" val="2071958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71856-BF8F-F101-1F3F-02DCED154579}"/>
              </a:ext>
            </a:extLst>
          </p:cNvPr>
          <p:cNvSpPr>
            <a:spLocks noGrp="1"/>
          </p:cNvSpPr>
          <p:nvPr>
            <p:ph type="title"/>
          </p:nvPr>
        </p:nvSpPr>
        <p:spPr/>
        <p:txBody>
          <a:bodyPr/>
          <a:lstStyle/>
          <a:p>
            <a:r>
              <a:rPr lang="en-GB" dirty="0"/>
              <a:t>Encountered Issue </a:t>
            </a:r>
            <a:endParaRPr lang="en-US" dirty="0"/>
          </a:p>
        </p:txBody>
      </p:sp>
      <p:sp>
        <p:nvSpPr>
          <p:cNvPr id="3" name="Content Placeholder 2">
            <a:extLst>
              <a:ext uri="{FF2B5EF4-FFF2-40B4-BE49-F238E27FC236}">
                <a16:creationId xmlns:a16="http://schemas.microsoft.com/office/drawing/2014/main" id="{2AFE12F6-7C6F-09DB-D13D-C9AA8EFEAE44}"/>
              </a:ext>
            </a:extLst>
          </p:cNvPr>
          <p:cNvSpPr>
            <a:spLocks noGrp="1"/>
          </p:cNvSpPr>
          <p:nvPr>
            <p:ph idx="1"/>
          </p:nvPr>
        </p:nvSpPr>
        <p:spPr/>
        <p:txBody>
          <a:bodyPr>
            <a:normAutofit/>
          </a:bodyPr>
          <a:lstStyle/>
          <a:p>
            <a:r>
              <a:rPr lang="en-GB" dirty="0"/>
              <a:t>My team dealt with struggles with communication, which lead to many misconceptions about our work, due to miscommunications. </a:t>
            </a:r>
          </a:p>
          <a:p>
            <a:r>
              <a:rPr lang="en-GB" dirty="0"/>
              <a:t>This lead to significant delays in our team work as some members were working on incorrect tasks. </a:t>
            </a:r>
          </a:p>
          <a:p>
            <a:r>
              <a:rPr lang="en-GB" dirty="0"/>
              <a:t>The challenges and conflicts that came with this issue included an increase in stress levels for all group members, conflict and negativity within the work environment due to lack of understanding one another and their work.</a:t>
            </a:r>
          </a:p>
        </p:txBody>
      </p:sp>
    </p:spTree>
    <p:extLst>
      <p:ext uri="{BB962C8B-B14F-4D97-AF65-F5344CB8AC3E}">
        <p14:creationId xmlns:p14="http://schemas.microsoft.com/office/powerpoint/2010/main" val="14198819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70877-62BD-5637-1FE5-C18576890E9B}"/>
              </a:ext>
            </a:extLst>
          </p:cNvPr>
          <p:cNvSpPr>
            <a:spLocks noGrp="1"/>
          </p:cNvSpPr>
          <p:nvPr>
            <p:ph type="title"/>
          </p:nvPr>
        </p:nvSpPr>
        <p:spPr/>
        <p:txBody>
          <a:bodyPr/>
          <a:lstStyle/>
          <a:p>
            <a:r>
              <a:rPr lang="en-GB" dirty="0"/>
              <a:t>Strategies Employed</a:t>
            </a:r>
            <a:endParaRPr lang="en-US" dirty="0"/>
          </a:p>
        </p:txBody>
      </p:sp>
      <p:sp>
        <p:nvSpPr>
          <p:cNvPr id="3" name="Content Placeholder 2">
            <a:extLst>
              <a:ext uri="{FF2B5EF4-FFF2-40B4-BE49-F238E27FC236}">
                <a16:creationId xmlns:a16="http://schemas.microsoft.com/office/drawing/2014/main" id="{05EB0DDA-0756-CF12-B88A-1D131156D9D9}"/>
              </a:ext>
            </a:extLst>
          </p:cNvPr>
          <p:cNvSpPr>
            <a:spLocks noGrp="1"/>
          </p:cNvSpPr>
          <p:nvPr>
            <p:ph idx="1"/>
          </p:nvPr>
        </p:nvSpPr>
        <p:spPr/>
        <p:txBody>
          <a:bodyPr>
            <a:normAutofit/>
          </a:bodyPr>
          <a:lstStyle/>
          <a:p>
            <a:r>
              <a:rPr lang="en-GB" dirty="0"/>
              <a:t>As a team, we developed effective communication skills by discussing as a group the ways that miscommunication can occur between us and identify the main cause of it. </a:t>
            </a:r>
          </a:p>
          <a:p>
            <a:r>
              <a:rPr lang="en-GB" dirty="0"/>
              <a:t>After figuring out the causes, we added frequent meetings in our planners as a check-in to track progress. </a:t>
            </a:r>
          </a:p>
          <a:p>
            <a:r>
              <a:rPr lang="en-GB" dirty="0"/>
              <a:t>When working together, we all would reassure with each other if we understand what we’re meant to be doing and that everyone has understood their designated tasks. </a:t>
            </a:r>
          </a:p>
        </p:txBody>
      </p:sp>
    </p:spTree>
    <p:extLst>
      <p:ext uri="{BB962C8B-B14F-4D97-AF65-F5344CB8AC3E}">
        <p14:creationId xmlns:p14="http://schemas.microsoft.com/office/powerpoint/2010/main" val="423946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6F075-AF2E-D70F-B55D-19DFCE4C7C58}"/>
              </a:ext>
            </a:extLst>
          </p:cNvPr>
          <p:cNvSpPr>
            <a:spLocks noGrp="1"/>
          </p:cNvSpPr>
          <p:nvPr>
            <p:ph type="title"/>
          </p:nvPr>
        </p:nvSpPr>
        <p:spPr/>
        <p:txBody>
          <a:bodyPr/>
          <a:lstStyle/>
          <a:p>
            <a:r>
              <a:rPr lang="en-GB" dirty="0"/>
              <a:t>Lessons Learned </a:t>
            </a:r>
            <a:endParaRPr lang="en-US" dirty="0"/>
          </a:p>
        </p:txBody>
      </p:sp>
      <p:sp>
        <p:nvSpPr>
          <p:cNvPr id="3" name="Content Placeholder 2">
            <a:extLst>
              <a:ext uri="{FF2B5EF4-FFF2-40B4-BE49-F238E27FC236}">
                <a16:creationId xmlns:a16="http://schemas.microsoft.com/office/drawing/2014/main" id="{B0D13FB0-3EE6-A9D5-36CD-C2D3D240022C}"/>
              </a:ext>
            </a:extLst>
          </p:cNvPr>
          <p:cNvSpPr>
            <a:spLocks noGrp="1"/>
          </p:cNvSpPr>
          <p:nvPr>
            <p:ph idx="1"/>
          </p:nvPr>
        </p:nvSpPr>
        <p:spPr/>
        <p:txBody>
          <a:bodyPr>
            <a:normAutofit/>
          </a:bodyPr>
          <a:lstStyle/>
          <a:p>
            <a:r>
              <a:rPr lang="en-GB" dirty="0"/>
              <a:t>For my personal growth as well as group growth, we all progressively recognised our weaknesses and worked on building a clear and effective way of communicating when working as a team. </a:t>
            </a:r>
          </a:p>
          <a:p>
            <a:r>
              <a:rPr lang="en-GB" dirty="0"/>
              <a:t>We all worked on dealing with a conflicted atmosphere between us or in general, which showed an improvement as we were able to identify how easy it is to solve an issue. </a:t>
            </a:r>
          </a:p>
          <a:p>
            <a:r>
              <a:rPr lang="en-GB" dirty="0"/>
              <a:t>All in all, this made us strengthen our team building skills and communication with each other.</a:t>
            </a:r>
          </a:p>
        </p:txBody>
      </p:sp>
    </p:spTree>
    <p:extLst>
      <p:ext uri="{BB962C8B-B14F-4D97-AF65-F5344CB8AC3E}">
        <p14:creationId xmlns:p14="http://schemas.microsoft.com/office/powerpoint/2010/main" val="22972221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49CA2-7FE0-9CDC-2B5A-946B36817295}"/>
              </a:ext>
            </a:extLst>
          </p:cNvPr>
          <p:cNvSpPr>
            <a:spLocks noGrp="1"/>
          </p:cNvSpPr>
          <p:nvPr>
            <p:ph type="title"/>
          </p:nvPr>
        </p:nvSpPr>
        <p:spPr/>
        <p:txBody>
          <a:bodyPr/>
          <a:lstStyle/>
          <a:p>
            <a:r>
              <a:rPr lang="en-GB" dirty="0"/>
              <a:t>Overall Outcome</a:t>
            </a:r>
            <a:endParaRPr lang="en-US" dirty="0"/>
          </a:p>
        </p:txBody>
      </p:sp>
      <p:sp>
        <p:nvSpPr>
          <p:cNvPr id="3" name="Content Placeholder 2">
            <a:extLst>
              <a:ext uri="{FF2B5EF4-FFF2-40B4-BE49-F238E27FC236}">
                <a16:creationId xmlns:a16="http://schemas.microsoft.com/office/drawing/2014/main" id="{2BD56F3F-D19B-6EBD-5782-B4E490849648}"/>
              </a:ext>
            </a:extLst>
          </p:cNvPr>
          <p:cNvSpPr>
            <a:spLocks noGrp="1"/>
          </p:cNvSpPr>
          <p:nvPr>
            <p:ph idx="1"/>
          </p:nvPr>
        </p:nvSpPr>
        <p:spPr/>
        <p:txBody>
          <a:bodyPr/>
          <a:lstStyle/>
          <a:p>
            <a:r>
              <a:rPr lang="en-GB" dirty="0"/>
              <a:t>As contributions to growth, we were able to succeed in the completion of our group project, satisfying one another with our effective teamwork. </a:t>
            </a:r>
          </a:p>
          <a:p>
            <a:r>
              <a:rPr lang="en-GB" dirty="0"/>
              <a:t>Our improved communication creates a barrier from future problems and to prevent potential issues. </a:t>
            </a:r>
          </a:p>
          <a:p>
            <a:r>
              <a:rPr lang="en-GB" dirty="0"/>
              <a:t>Our mistakes alone let us aware of the idea that speaking up can change a lot for the better, in this case to get our work done. Rather than being misunderstood with the task. </a:t>
            </a:r>
            <a:endParaRPr lang="en-US" dirty="0"/>
          </a:p>
        </p:txBody>
      </p:sp>
    </p:spTree>
    <p:extLst>
      <p:ext uri="{BB962C8B-B14F-4D97-AF65-F5344CB8AC3E}">
        <p14:creationId xmlns:p14="http://schemas.microsoft.com/office/powerpoint/2010/main" val="10779646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Teamwork Issue and Resolution</vt:lpstr>
      <vt:lpstr>Encountered Issue </vt:lpstr>
      <vt:lpstr>Strategies Employed</vt:lpstr>
      <vt:lpstr>Lessons Learned </vt:lpstr>
      <vt:lpstr>Overall Outcome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Teamwork Issue and Resolution</dc:title>
  <dc:creator>Abida Ali</dc:creator>
  <cp:lastModifiedBy>Yousuf Ali</cp:lastModifiedBy>
  <cp:revision>2</cp:revision>
  <dcterms:created xsi:type="dcterms:W3CDTF">2024-07-01T00:26:00Z</dcterms:created>
  <dcterms:modified xsi:type="dcterms:W3CDTF">2024-07-01T01:59:16Z</dcterms:modified>
</cp:coreProperties>
</file>