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9" r:id="rId4"/>
    <p:sldId id="257" r:id="rId5"/>
    <p:sldId id="258" r:id="rId6"/>
    <p:sldId id="262" r:id="rId7"/>
    <p:sldId id="260" r:id="rId8"/>
    <p:sldId id="263" r:id="rId9"/>
    <p:sldId id="261" r:id="rId10"/>
    <p:sldId id="265" r:id="rId11"/>
    <p:sldId id="266"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1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05460B-545A-4A4F-80C4-9B389926D82A}" type="doc">
      <dgm:prSet loTypeId="urn:microsoft.com/office/officeart/2005/8/layout/chevron2" loCatId="list" qsTypeId="urn:microsoft.com/office/officeart/2005/8/quickstyle/simple5" qsCatId="simple" csTypeId="urn:microsoft.com/office/officeart/2005/8/colors/accent3_1" csCatId="accent3" phldr="1"/>
      <dgm:spPr/>
      <dgm:t>
        <a:bodyPr/>
        <a:lstStyle/>
        <a:p>
          <a:endParaRPr lang="en-IE"/>
        </a:p>
      </dgm:t>
    </dgm:pt>
    <dgm:pt modelId="{556F7E87-4C1D-45C1-8A85-D2DEFF276C97}">
      <dgm:prSet phldrT="[Text]"/>
      <dgm:spPr/>
      <dgm:t>
        <a:bodyPr/>
        <a:lstStyle/>
        <a:p>
          <a:endParaRPr lang="en-IE" dirty="0">
            <a:latin typeface="Times New Roman" pitchFamily="18" charset="0"/>
            <a:cs typeface="Times New Roman" pitchFamily="18" charset="0"/>
          </a:endParaRPr>
        </a:p>
      </dgm:t>
    </dgm:pt>
    <dgm:pt modelId="{D95720EC-5E6F-45D9-9ACB-F2EEF8B69142}" type="parTrans" cxnId="{FB532758-CCAF-403C-B17E-B9FFDC3BC74E}">
      <dgm:prSet/>
      <dgm:spPr/>
      <dgm:t>
        <a:bodyPr/>
        <a:lstStyle/>
        <a:p>
          <a:endParaRPr lang="en-IE">
            <a:latin typeface="Times New Roman" pitchFamily="18" charset="0"/>
            <a:cs typeface="Times New Roman" pitchFamily="18" charset="0"/>
          </a:endParaRPr>
        </a:p>
      </dgm:t>
    </dgm:pt>
    <dgm:pt modelId="{CB7675CB-4028-4B53-B82B-7804DEE6C678}" type="sibTrans" cxnId="{FB532758-CCAF-403C-B17E-B9FFDC3BC74E}">
      <dgm:prSet/>
      <dgm:spPr/>
      <dgm:t>
        <a:bodyPr/>
        <a:lstStyle/>
        <a:p>
          <a:endParaRPr lang="en-IE">
            <a:latin typeface="Times New Roman" pitchFamily="18" charset="0"/>
            <a:cs typeface="Times New Roman" pitchFamily="18" charset="0"/>
          </a:endParaRPr>
        </a:p>
      </dgm:t>
    </dgm:pt>
    <dgm:pt modelId="{AD0459BF-1A31-4A49-8598-1FBF6737E8BC}">
      <dgm:prSet phldrT="[Text]"/>
      <dgm:spPr/>
      <dgm:t>
        <a:bodyPr/>
        <a:lstStyle/>
        <a:p>
          <a:r>
            <a:rPr lang="en-IE" smtClean="0">
              <a:latin typeface="Times New Roman" pitchFamily="18" charset="0"/>
              <a:cs typeface="Times New Roman" pitchFamily="18" charset="0"/>
            </a:rPr>
            <a:t>Introduction</a:t>
          </a:r>
          <a:endParaRPr lang="en-IE" dirty="0">
            <a:latin typeface="Times New Roman" pitchFamily="18" charset="0"/>
            <a:cs typeface="Times New Roman" pitchFamily="18" charset="0"/>
          </a:endParaRPr>
        </a:p>
      </dgm:t>
    </dgm:pt>
    <dgm:pt modelId="{C66966ED-0482-4831-9ADB-DC8483BDC60E}" type="parTrans" cxnId="{6A2DA3A9-10CD-44AC-8881-DE3B17BCDF0B}">
      <dgm:prSet/>
      <dgm:spPr/>
      <dgm:t>
        <a:bodyPr/>
        <a:lstStyle/>
        <a:p>
          <a:endParaRPr lang="en-IE">
            <a:latin typeface="Times New Roman" pitchFamily="18" charset="0"/>
            <a:cs typeface="Times New Roman" pitchFamily="18" charset="0"/>
          </a:endParaRPr>
        </a:p>
      </dgm:t>
    </dgm:pt>
    <dgm:pt modelId="{D6956230-E73B-4927-A0BF-63C687F2E63A}" type="sibTrans" cxnId="{6A2DA3A9-10CD-44AC-8881-DE3B17BCDF0B}">
      <dgm:prSet/>
      <dgm:spPr/>
      <dgm:t>
        <a:bodyPr/>
        <a:lstStyle/>
        <a:p>
          <a:endParaRPr lang="en-IE">
            <a:latin typeface="Times New Roman" pitchFamily="18" charset="0"/>
            <a:cs typeface="Times New Roman" pitchFamily="18" charset="0"/>
          </a:endParaRPr>
        </a:p>
      </dgm:t>
    </dgm:pt>
    <dgm:pt modelId="{EE93FDE7-C14B-42A2-8B06-815E1F9C6D39}">
      <dgm:prSet phldrT="[Text]"/>
      <dgm:spPr/>
      <dgm:t>
        <a:bodyPr/>
        <a:lstStyle/>
        <a:p>
          <a:endParaRPr lang="en-IE" dirty="0">
            <a:latin typeface="Times New Roman" pitchFamily="18" charset="0"/>
            <a:cs typeface="Times New Roman" pitchFamily="18" charset="0"/>
          </a:endParaRPr>
        </a:p>
      </dgm:t>
    </dgm:pt>
    <dgm:pt modelId="{E1BBD937-2F18-4F2B-A8F9-046AF10E456E}" type="parTrans" cxnId="{F876B3D8-7F0D-43DD-A5E1-349775311A80}">
      <dgm:prSet/>
      <dgm:spPr/>
      <dgm:t>
        <a:bodyPr/>
        <a:lstStyle/>
        <a:p>
          <a:endParaRPr lang="en-IE">
            <a:latin typeface="Times New Roman" pitchFamily="18" charset="0"/>
            <a:cs typeface="Times New Roman" pitchFamily="18" charset="0"/>
          </a:endParaRPr>
        </a:p>
      </dgm:t>
    </dgm:pt>
    <dgm:pt modelId="{B3B71A73-52BA-4EA9-98BB-E8F72C05CCA1}" type="sibTrans" cxnId="{F876B3D8-7F0D-43DD-A5E1-349775311A80}">
      <dgm:prSet/>
      <dgm:spPr/>
      <dgm:t>
        <a:bodyPr/>
        <a:lstStyle/>
        <a:p>
          <a:endParaRPr lang="en-IE">
            <a:latin typeface="Times New Roman" pitchFamily="18" charset="0"/>
            <a:cs typeface="Times New Roman" pitchFamily="18" charset="0"/>
          </a:endParaRPr>
        </a:p>
      </dgm:t>
    </dgm:pt>
    <dgm:pt modelId="{79A35BB5-D437-4DB5-89AA-0815BD1F80E4}">
      <dgm:prSet phldrT="[Text]"/>
      <dgm:spPr/>
      <dgm:t>
        <a:bodyPr/>
        <a:lstStyle/>
        <a:p>
          <a:pPr rtl="0"/>
          <a:r>
            <a:rPr kumimoji="0" lang="en-IE" b="0" i="0" u="none" strike="noStrike" cap="none" spc="0" normalizeH="0" baseline="0" noProof="0" dirty="0" smtClean="0">
              <a:ln/>
              <a:effectLst/>
              <a:uLnTx/>
              <a:uFillTx/>
              <a:latin typeface="Times New Roman" pitchFamily="18" charset="0"/>
              <a:ea typeface="+mj-ea"/>
              <a:cs typeface="Times New Roman" pitchFamily="18" charset="0"/>
            </a:rPr>
            <a:t>Global Ayurveda</a:t>
          </a:r>
          <a:r>
            <a:rPr kumimoji="0" lang="en-IE" b="0" i="0" u="none" strike="noStrike" cap="none" spc="0" normalizeH="0" noProof="0" dirty="0" smtClean="0">
              <a:ln/>
              <a:effectLst/>
              <a:uLnTx/>
              <a:uFillTx/>
              <a:latin typeface="Times New Roman" pitchFamily="18" charset="0"/>
              <a:ea typeface="+mj-ea"/>
              <a:cs typeface="Times New Roman" pitchFamily="18" charset="0"/>
            </a:rPr>
            <a:t> Market Trend &amp; Forecast</a:t>
          </a:r>
          <a:endParaRPr lang="en-IE" dirty="0">
            <a:latin typeface="Times New Roman" pitchFamily="18" charset="0"/>
            <a:cs typeface="Times New Roman" pitchFamily="18" charset="0"/>
          </a:endParaRPr>
        </a:p>
      </dgm:t>
    </dgm:pt>
    <dgm:pt modelId="{8A2B81B9-BE70-4FE5-AD97-80B8EA4F0023}" type="parTrans" cxnId="{2C86DE4E-525F-4C5C-AF71-B9A48962C22B}">
      <dgm:prSet/>
      <dgm:spPr/>
      <dgm:t>
        <a:bodyPr/>
        <a:lstStyle/>
        <a:p>
          <a:endParaRPr lang="en-IE">
            <a:latin typeface="Times New Roman" pitchFamily="18" charset="0"/>
            <a:cs typeface="Times New Roman" pitchFamily="18" charset="0"/>
          </a:endParaRPr>
        </a:p>
      </dgm:t>
    </dgm:pt>
    <dgm:pt modelId="{E86E43F5-D4E8-4A05-8E45-528B08C741F6}" type="sibTrans" cxnId="{2C86DE4E-525F-4C5C-AF71-B9A48962C22B}">
      <dgm:prSet/>
      <dgm:spPr/>
      <dgm:t>
        <a:bodyPr/>
        <a:lstStyle/>
        <a:p>
          <a:endParaRPr lang="en-IE">
            <a:latin typeface="Times New Roman" pitchFamily="18" charset="0"/>
            <a:cs typeface="Times New Roman" pitchFamily="18" charset="0"/>
          </a:endParaRPr>
        </a:p>
      </dgm:t>
    </dgm:pt>
    <dgm:pt modelId="{30280F43-CC94-4750-823F-917D3F8AEE5A}">
      <dgm:prSet phldrT="[Text]"/>
      <dgm:spPr/>
      <dgm:t>
        <a:bodyPr/>
        <a:lstStyle/>
        <a:p>
          <a:endParaRPr lang="en-IE" dirty="0">
            <a:latin typeface="Times New Roman" pitchFamily="18" charset="0"/>
            <a:cs typeface="Times New Roman" pitchFamily="18" charset="0"/>
          </a:endParaRPr>
        </a:p>
      </dgm:t>
    </dgm:pt>
    <dgm:pt modelId="{8EE6F5A2-7614-4C41-B382-B74E9588AF8A}" type="parTrans" cxnId="{05DA677B-6CDF-4C0C-940D-40D25BAA47AE}">
      <dgm:prSet/>
      <dgm:spPr/>
      <dgm:t>
        <a:bodyPr/>
        <a:lstStyle/>
        <a:p>
          <a:endParaRPr lang="en-IE">
            <a:latin typeface="Times New Roman" pitchFamily="18" charset="0"/>
            <a:cs typeface="Times New Roman" pitchFamily="18" charset="0"/>
          </a:endParaRPr>
        </a:p>
      </dgm:t>
    </dgm:pt>
    <dgm:pt modelId="{DBF62CB7-3DDA-4C11-80AB-FBD60BBFCE32}" type="sibTrans" cxnId="{05DA677B-6CDF-4C0C-940D-40D25BAA47AE}">
      <dgm:prSet/>
      <dgm:spPr/>
      <dgm:t>
        <a:bodyPr/>
        <a:lstStyle/>
        <a:p>
          <a:endParaRPr lang="en-IE">
            <a:latin typeface="Times New Roman" pitchFamily="18" charset="0"/>
            <a:cs typeface="Times New Roman" pitchFamily="18" charset="0"/>
          </a:endParaRPr>
        </a:p>
      </dgm:t>
    </dgm:pt>
    <dgm:pt modelId="{7598C7C1-C940-42D0-B53E-33487C058E10}">
      <dgm:prSet phldrT="[Text]"/>
      <dgm:spPr/>
      <dgm:t>
        <a:bodyPr/>
        <a:lstStyle/>
        <a:p>
          <a:r>
            <a:rPr lang="en-IE" dirty="0" smtClean="0">
              <a:latin typeface="Times New Roman" pitchFamily="18" charset="0"/>
              <a:cs typeface="Times New Roman" pitchFamily="18" charset="0"/>
            </a:rPr>
            <a:t>Opportunities for International Expansion</a:t>
          </a:r>
          <a:endParaRPr lang="en-IE" dirty="0">
            <a:latin typeface="Times New Roman" pitchFamily="18" charset="0"/>
            <a:cs typeface="Times New Roman" pitchFamily="18" charset="0"/>
          </a:endParaRPr>
        </a:p>
      </dgm:t>
    </dgm:pt>
    <dgm:pt modelId="{843B6413-DA64-4380-B8CC-4C10668F67D9}" type="parTrans" cxnId="{9B0F4BD3-2392-404B-BB0B-81DA7DE0D887}">
      <dgm:prSet/>
      <dgm:spPr/>
      <dgm:t>
        <a:bodyPr/>
        <a:lstStyle/>
        <a:p>
          <a:endParaRPr lang="en-IE">
            <a:latin typeface="Times New Roman" pitchFamily="18" charset="0"/>
            <a:cs typeface="Times New Roman" pitchFamily="18" charset="0"/>
          </a:endParaRPr>
        </a:p>
      </dgm:t>
    </dgm:pt>
    <dgm:pt modelId="{81FDC65D-9830-46C6-AD86-D37408487F76}" type="sibTrans" cxnId="{9B0F4BD3-2392-404B-BB0B-81DA7DE0D887}">
      <dgm:prSet/>
      <dgm:spPr/>
      <dgm:t>
        <a:bodyPr/>
        <a:lstStyle/>
        <a:p>
          <a:endParaRPr lang="en-IE">
            <a:latin typeface="Times New Roman" pitchFamily="18" charset="0"/>
            <a:cs typeface="Times New Roman" pitchFamily="18" charset="0"/>
          </a:endParaRPr>
        </a:p>
      </dgm:t>
    </dgm:pt>
    <dgm:pt modelId="{9368878F-C25E-4520-8986-D07D05159EA9}">
      <dgm:prSet phldrT="[Text]"/>
      <dgm:spPr/>
      <dgm:t>
        <a:bodyPr/>
        <a:lstStyle/>
        <a:p>
          <a:endParaRPr lang="en-IE" dirty="0">
            <a:latin typeface="Times New Roman" pitchFamily="18" charset="0"/>
            <a:cs typeface="Times New Roman" pitchFamily="18" charset="0"/>
          </a:endParaRPr>
        </a:p>
      </dgm:t>
    </dgm:pt>
    <dgm:pt modelId="{6E8BC00D-0CF8-4B0E-8609-FE3B533FA2CB}" type="parTrans" cxnId="{FF75619A-9D77-4488-AC5F-8232531B75C0}">
      <dgm:prSet/>
      <dgm:spPr/>
      <dgm:t>
        <a:bodyPr/>
        <a:lstStyle/>
        <a:p>
          <a:endParaRPr lang="en-IE">
            <a:latin typeface="Times New Roman" pitchFamily="18" charset="0"/>
            <a:cs typeface="Times New Roman" pitchFamily="18" charset="0"/>
          </a:endParaRPr>
        </a:p>
      </dgm:t>
    </dgm:pt>
    <dgm:pt modelId="{4A7E2A98-1ABC-4036-8812-7AF918D3110D}" type="sibTrans" cxnId="{FF75619A-9D77-4488-AC5F-8232531B75C0}">
      <dgm:prSet/>
      <dgm:spPr/>
      <dgm:t>
        <a:bodyPr/>
        <a:lstStyle/>
        <a:p>
          <a:endParaRPr lang="en-IE">
            <a:latin typeface="Times New Roman" pitchFamily="18" charset="0"/>
            <a:cs typeface="Times New Roman" pitchFamily="18" charset="0"/>
          </a:endParaRPr>
        </a:p>
      </dgm:t>
    </dgm:pt>
    <dgm:pt modelId="{CEE53B1F-731E-4B5B-9DF5-EA82B61CA04D}">
      <dgm:prSet phldrT="[Text]"/>
      <dgm:spPr/>
      <dgm:t>
        <a:bodyPr/>
        <a:lstStyle/>
        <a:p>
          <a:endParaRPr lang="en-IE" dirty="0">
            <a:latin typeface="Times New Roman" pitchFamily="18" charset="0"/>
            <a:cs typeface="Times New Roman" pitchFamily="18" charset="0"/>
          </a:endParaRPr>
        </a:p>
      </dgm:t>
    </dgm:pt>
    <dgm:pt modelId="{701E5183-4182-4550-9B78-01706E25C91D}" type="parTrans" cxnId="{D65047E3-6CC0-43A8-BA88-938AAF68382E}">
      <dgm:prSet/>
      <dgm:spPr/>
      <dgm:t>
        <a:bodyPr/>
        <a:lstStyle/>
        <a:p>
          <a:endParaRPr lang="en-IE">
            <a:latin typeface="Times New Roman" pitchFamily="18" charset="0"/>
            <a:cs typeface="Times New Roman" pitchFamily="18" charset="0"/>
          </a:endParaRPr>
        </a:p>
      </dgm:t>
    </dgm:pt>
    <dgm:pt modelId="{D9D9082B-AB64-4C11-90C8-9835D87F29DC}" type="sibTrans" cxnId="{D65047E3-6CC0-43A8-BA88-938AAF68382E}">
      <dgm:prSet/>
      <dgm:spPr/>
      <dgm:t>
        <a:bodyPr/>
        <a:lstStyle/>
        <a:p>
          <a:endParaRPr lang="en-IE">
            <a:latin typeface="Times New Roman" pitchFamily="18" charset="0"/>
            <a:cs typeface="Times New Roman" pitchFamily="18" charset="0"/>
          </a:endParaRPr>
        </a:p>
      </dgm:t>
    </dgm:pt>
    <dgm:pt modelId="{2EEF2061-AFF0-4405-AE46-39FFB486B579}">
      <dgm:prSet/>
      <dgm:spPr/>
      <dgm:t>
        <a:bodyPr/>
        <a:lstStyle/>
        <a:p>
          <a:r>
            <a:rPr lang="en-IE" smtClean="0">
              <a:latin typeface="Times New Roman" pitchFamily="18" charset="0"/>
              <a:cs typeface="Times New Roman" pitchFamily="18" charset="0"/>
            </a:rPr>
            <a:t>Potential Distribution Channels</a:t>
          </a:r>
          <a:endParaRPr lang="en-IE">
            <a:latin typeface="Times New Roman" pitchFamily="18" charset="0"/>
            <a:cs typeface="Times New Roman" pitchFamily="18" charset="0"/>
          </a:endParaRPr>
        </a:p>
      </dgm:t>
    </dgm:pt>
    <dgm:pt modelId="{E7569107-8851-4B3E-9A51-4FD6DD9D005F}" type="parTrans" cxnId="{E1EBCB9B-CA4F-4CAA-B057-F037B02F5D56}">
      <dgm:prSet/>
      <dgm:spPr/>
      <dgm:t>
        <a:bodyPr/>
        <a:lstStyle/>
        <a:p>
          <a:endParaRPr lang="en-IE">
            <a:latin typeface="Times New Roman" pitchFamily="18" charset="0"/>
            <a:cs typeface="Times New Roman" pitchFamily="18" charset="0"/>
          </a:endParaRPr>
        </a:p>
      </dgm:t>
    </dgm:pt>
    <dgm:pt modelId="{980E8C5C-8472-443A-B29A-49CB4EA3DA76}" type="sibTrans" cxnId="{E1EBCB9B-CA4F-4CAA-B057-F037B02F5D56}">
      <dgm:prSet/>
      <dgm:spPr/>
      <dgm:t>
        <a:bodyPr/>
        <a:lstStyle/>
        <a:p>
          <a:endParaRPr lang="en-IE">
            <a:latin typeface="Times New Roman" pitchFamily="18" charset="0"/>
            <a:cs typeface="Times New Roman" pitchFamily="18" charset="0"/>
          </a:endParaRPr>
        </a:p>
      </dgm:t>
    </dgm:pt>
    <dgm:pt modelId="{61948B30-0664-47D5-89C2-02D0DC030BAC}">
      <dgm:prSet/>
      <dgm:spPr/>
      <dgm:t>
        <a:bodyPr/>
        <a:lstStyle/>
        <a:p>
          <a:r>
            <a:rPr lang="en-IE" dirty="0" smtClean="0">
              <a:latin typeface="Times New Roman" pitchFamily="18" charset="0"/>
              <a:cs typeface="Times New Roman" pitchFamily="18" charset="0"/>
            </a:rPr>
            <a:t>Business Environment</a:t>
          </a:r>
          <a:endParaRPr lang="en-IE" dirty="0">
            <a:latin typeface="Times New Roman" pitchFamily="18" charset="0"/>
            <a:cs typeface="Times New Roman" pitchFamily="18" charset="0"/>
          </a:endParaRPr>
        </a:p>
      </dgm:t>
    </dgm:pt>
    <dgm:pt modelId="{11749836-C592-4134-8483-7807664E772B}" type="parTrans" cxnId="{D4209059-E984-4701-A102-C4333EDFDC48}">
      <dgm:prSet/>
      <dgm:spPr/>
      <dgm:t>
        <a:bodyPr/>
        <a:lstStyle/>
        <a:p>
          <a:endParaRPr lang="en-IE">
            <a:latin typeface="Times New Roman" pitchFamily="18" charset="0"/>
            <a:cs typeface="Times New Roman" pitchFamily="18" charset="0"/>
          </a:endParaRPr>
        </a:p>
      </dgm:t>
    </dgm:pt>
    <dgm:pt modelId="{B7EF3E17-3E45-4C6C-BA9C-B0FC0A963EC2}" type="sibTrans" cxnId="{D4209059-E984-4701-A102-C4333EDFDC48}">
      <dgm:prSet/>
      <dgm:spPr/>
      <dgm:t>
        <a:bodyPr/>
        <a:lstStyle/>
        <a:p>
          <a:endParaRPr lang="en-IE">
            <a:latin typeface="Times New Roman" pitchFamily="18" charset="0"/>
            <a:cs typeface="Times New Roman" pitchFamily="18" charset="0"/>
          </a:endParaRPr>
        </a:p>
      </dgm:t>
    </dgm:pt>
    <dgm:pt modelId="{FC68FBB0-6915-4721-BEDD-2DB08BC8FE5C}">
      <dgm:prSet phldrT="[Text]"/>
      <dgm:spPr/>
      <dgm:t>
        <a:bodyPr/>
        <a:lstStyle/>
        <a:p>
          <a:endParaRPr lang="en-IE" dirty="0">
            <a:latin typeface="Times New Roman" pitchFamily="18" charset="0"/>
            <a:cs typeface="Times New Roman" pitchFamily="18" charset="0"/>
          </a:endParaRPr>
        </a:p>
      </dgm:t>
    </dgm:pt>
    <dgm:pt modelId="{E5C14E55-E430-4C25-BFB5-4DEE1D0882FC}" type="parTrans" cxnId="{0B8D9228-2BDF-4482-823A-32108468EC49}">
      <dgm:prSet/>
      <dgm:spPr/>
      <dgm:t>
        <a:bodyPr/>
        <a:lstStyle/>
        <a:p>
          <a:endParaRPr lang="en-IE">
            <a:latin typeface="Times New Roman" pitchFamily="18" charset="0"/>
            <a:cs typeface="Times New Roman" pitchFamily="18" charset="0"/>
          </a:endParaRPr>
        </a:p>
      </dgm:t>
    </dgm:pt>
    <dgm:pt modelId="{DC281C0F-2E60-412D-BD4B-759E6415AA05}" type="sibTrans" cxnId="{0B8D9228-2BDF-4482-823A-32108468EC49}">
      <dgm:prSet/>
      <dgm:spPr/>
      <dgm:t>
        <a:bodyPr/>
        <a:lstStyle/>
        <a:p>
          <a:endParaRPr lang="en-IE">
            <a:latin typeface="Times New Roman" pitchFamily="18" charset="0"/>
            <a:cs typeface="Times New Roman" pitchFamily="18" charset="0"/>
          </a:endParaRPr>
        </a:p>
      </dgm:t>
    </dgm:pt>
    <dgm:pt modelId="{E3E4ACC0-A145-4DB3-B1D9-66FFCD3D03BF}">
      <dgm:prSet/>
      <dgm:spPr/>
      <dgm:t>
        <a:bodyPr/>
        <a:lstStyle/>
        <a:p>
          <a:r>
            <a:rPr lang="en-IE" dirty="0" smtClean="0">
              <a:latin typeface="Times New Roman" pitchFamily="18" charset="0"/>
              <a:cs typeface="Times New Roman" pitchFamily="18" charset="0"/>
            </a:rPr>
            <a:t>Conclusion</a:t>
          </a:r>
          <a:endParaRPr lang="en-IE" dirty="0">
            <a:latin typeface="Times New Roman" pitchFamily="18" charset="0"/>
            <a:cs typeface="Times New Roman" pitchFamily="18" charset="0"/>
          </a:endParaRPr>
        </a:p>
      </dgm:t>
    </dgm:pt>
    <dgm:pt modelId="{C123B8A2-9823-41AB-9C1B-2FABF8FFDF49}" type="parTrans" cxnId="{2957D65B-403D-4065-91C5-2E77A55B7689}">
      <dgm:prSet/>
      <dgm:spPr/>
      <dgm:t>
        <a:bodyPr/>
        <a:lstStyle/>
        <a:p>
          <a:endParaRPr lang="en-IE">
            <a:latin typeface="Times New Roman" pitchFamily="18" charset="0"/>
            <a:cs typeface="Times New Roman" pitchFamily="18" charset="0"/>
          </a:endParaRPr>
        </a:p>
      </dgm:t>
    </dgm:pt>
    <dgm:pt modelId="{85EED24B-4F87-4C0B-BB03-F46FA9E17EA6}" type="sibTrans" cxnId="{2957D65B-403D-4065-91C5-2E77A55B7689}">
      <dgm:prSet/>
      <dgm:spPr/>
      <dgm:t>
        <a:bodyPr/>
        <a:lstStyle/>
        <a:p>
          <a:endParaRPr lang="en-IE">
            <a:latin typeface="Times New Roman" pitchFamily="18" charset="0"/>
            <a:cs typeface="Times New Roman" pitchFamily="18" charset="0"/>
          </a:endParaRPr>
        </a:p>
      </dgm:t>
    </dgm:pt>
    <dgm:pt modelId="{68BA1765-BD69-4AE0-BB4F-283BA7BA0781}">
      <dgm:prSet/>
      <dgm:spPr/>
      <dgm:t>
        <a:bodyPr/>
        <a:lstStyle/>
        <a:p>
          <a:r>
            <a:rPr lang="en-IE" dirty="0" smtClean="0">
              <a:latin typeface="Times New Roman" pitchFamily="18" charset="0"/>
              <a:cs typeface="Times New Roman" pitchFamily="18" charset="0"/>
            </a:rPr>
            <a:t>Other Potential Challenges</a:t>
          </a:r>
          <a:endParaRPr lang="en-IE" dirty="0">
            <a:latin typeface="Times New Roman" pitchFamily="18" charset="0"/>
            <a:cs typeface="Times New Roman" pitchFamily="18" charset="0"/>
          </a:endParaRPr>
        </a:p>
      </dgm:t>
    </dgm:pt>
    <dgm:pt modelId="{B0C5CBF3-50F9-4A8B-9167-735C99DAA8E5}">
      <dgm:prSet phldrT="[Text]"/>
      <dgm:spPr/>
      <dgm:t>
        <a:bodyPr/>
        <a:lstStyle/>
        <a:p>
          <a:endParaRPr lang="en-IE" dirty="0">
            <a:latin typeface="Times New Roman" pitchFamily="18" charset="0"/>
            <a:cs typeface="Times New Roman" pitchFamily="18" charset="0"/>
          </a:endParaRPr>
        </a:p>
      </dgm:t>
    </dgm:pt>
    <dgm:pt modelId="{1A12B62D-FC2C-4FE7-82A7-B3DE84F0E0AA}" type="sibTrans" cxnId="{ABCEDB9A-036D-41C0-870B-BE23326C6914}">
      <dgm:prSet/>
      <dgm:spPr/>
      <dgm:t>
        <a:bodyPr/>
        <a:lstStyle/>
        <a:p>
          <a:endParaRPr lang="en-IE">
            <a:latin typeface="Times New Roman" pitchFamily="18" charset="0"/>
            <a:cs typeface="Times New Roman" pitchFamily="18" charset="0"/>
          </a:endParaRPr>
        </a:p>
      </dgm:t>
    </dgm:pt>
    <dgm:pt modelId="{D69E5C03-BA4D-4EE9-A0C9-FB070D6FC716}" type="parTrans" cxnId="{ABCEDB9A-036D-41C0-870B-BE23326C6914}">
      <dgm:prSet/>
      <dgm:spPr/>
      <dgm:t>
        <a:bodyPr/>
        <a:lstStyle/>
        <a:p>
          <a:endParaRPr lang="en-IE">
            <a:latin typeface="Times New Roman" pitchFamily="18" charset="0"/>
            <a:cs typeface="Times New Roman" pitchFamily="18" charset="0"/>
          </a:endParaRPr>
        </a:p>
      </dgm:t>
    </dgm:pt>
    <dgm:pt modelId="{6B43F85D-4793-4F69-A97E-A273CAAF2F5A}" type="sibTrans" cxnId="{E4D3FDC8-EF46-4FEA-8898-9F548B38D2EE}">
      <dgm:prSet/>
      <dgm:spPr/>
      <dgm:t>
        <a:bodyPr/>
        <a:lstStyle/>
        <a:p>
          <a:endParaRPr lang="en-IE">
            <a:latin typeface="Times New Roman" pitchFamily="18" charset="0"/>
            <a:cs typeface="Times New Roman" pitchFamily="18" charset="0"/>
          </a:endParaRPr>
        </a:p>
      </dgm:t>
    </dgm:pt>
    <dgm:pt modelId="{666B6BB8-9B61-4644-B442-3131CB6795CE}" type="parTrans" cxnId="{E4D3FDC8-EF46-4FEA-8898-9F548B38D2EE}">
      <dgm:prSet/>
      <dgm:spPr/>
      <dgm:t>
        <a:bodyPr/>
        <a:lstStyle/>
        <a:p>
          <a:endParaRPr lang="en-IE">
            <a:latin typeface="Times New Roman" pitchFamily="18" charset="0"/>
            <a:cs typeface="Times New Roman" pitchFamily="18" charset="0"/>
          </a:endParaRPr>
        </a:p>
      </dgm:t>
    </dgm:pt>
    <dgm:pt modelId="{A488483C-DE36-414C-B126-8D4113C7CE92}">
      <dgm:prSet phldrT="[Text]"/>
      <dgm:spPr/>
      <dgm:t>
        <a:bodyPr/>
        <a:lstStyle/>
        <a:p>
          <a:endParaRPr lang="en-IE" dirty="0">
            <a:latin typeface="Times New Roman" pitchFamily="18" charset="0"/>
            <a:cs typeface="Times New Roman" pitchFamily="18" charset="0"/>
          </a:endParaRPr>
        </a:p>
      </dgm:t>
    </dgm:pt>
    <dgm:pt modelId="{C7D66583-5A80-4069-8704-0F2884C5BAD3}" type="parTrans" cxnId="{CAD8B9BB-9DAC-4F7A-B4F9-49DC3E47B474}">
      <dgm:prSet/>
      <dgm:spPr/>
      <dgm:t>
        <a:bodyPr/>
        <a:lstStyle/>
        <a:p>
          <a:endParaRPr lang="en-IE">
            <a:latin typeface="Times New Roman" pitchFamily="18" charset="0"/>
            <a:cs typeface="Times New Roman" pitchFamily="18" charset="0"/>
          </a:endParaRPr>
        </a:p>
      </dgm:t>
    </dgm:pt>
    <dgm:pt modelId="{230EDD8B-F684-4322-9370-020C7CAB7580}" type="sibTrans" cxnId="{CAD8B9BB-9DAC-4F7A-B4F9-49DC3E47B474}">
      <dgm:prSet/>
      <dgm:spPr/>
      <dgm:t>
        <a:bodyPr/>
        <a:lstStyle/>
        <a:p>
          <a:endParaRPr lang="en-IE">
            <a:latin typeface="Times New Roman" pitchFamily="18" charset="0"/>
            <a:cs typeface="Times New Roman" pitchFamily="18" charset="0"/>
          </a:endParaRPr>
        </a:p>
      </dgm:t>
    </dgm:pt>
    <dgm:pt modelId="{83DFC302-7067-4A82-9C5C-50824A104F88}">
      <dgm:prSet/>
      <dgm:spPr/>
      <dgm:t>
        <a:bodyPr/>
        <a:lstStyle/>
        <a:p>
          <a:r>
            <a:rPr lang="en-IE" dirty="0" smtClean="0">
              <a:latin typeface="Times New Roman" pitchFamily="18" charset="0"/>
              <a:cs typeface="Times New Roman" pitchFamily="18" charset="0"/>
            </a:rPr>
            <a:t>Recommendations</a:t>
          </a:r>
          <a:endParaRPr lang="en-IE" dirty="0">
            <a:latin typeface="Times New Roman" pitchFamily="18" charset="0"/>
            <a:cs typeface="Times New Roman" pitchFamily="18" charset="0"/>
          </a:endParaRPr>
        </a:p>
      </dgm:t>
    </dgm:pt>
    <dgm:pt modelId="{18852FF9-738F-41ED-9BE9-AD05D91AEB4B}" type="parTrans" cxnId="{4DF16AAC-17F3-423C-B140-87B36FEECB0D}">
      <dgm:prSet/>
      <dgm:spPr/>
      <dgm:t>
        <a:bodyPr/>
        <a:lstStyle/>
        <a:p>
          <a:endParaRPr lang="en-IE">
            <a:latin typeface="Times New Roman" pitchFamily="18" charset="0"/>
            <a:cs typeface="Times New Roman" pitchFamily="18" charset="0"/>
          </a:endParaRPr>
        </a:p>
      </dgm:t>
    </dgm:pt>
    <dgm:pt modelId="{9984083B-1C89-4457-BC12-2AABE290FD74}" type="sibTrans" cxnId="{4DF16AAC-17F3-423C-B140-87B36FEECB0D}">
      <dgm:prSet/>
      <dgm:spPr/>
      <dgm:t>
        <a:bodyPr/>
        <a:lstStyle/>
        <a:p>
          <a:endParaRPr lang="en-IE">
            <a:latin typeface="Times New Roman" pitchFamily="18" charset="0"/>
            <a:cs typeface="Times New Roman" pitchFamily="18" charset="0"/>
          </a:endParaRPr>
        </a:p>
      </dgm:t>
    </dgm:pt>
    <dgm:pt modelId="{15ACB439-0C58-4EDA-BE5D-953C84C9A963}">
      <dgm:prSet phldrT="[Text]"/>
      <dgm:spPr/>
      <dgm:t>
        <a:bodyPr/>
        <a:lstStyle/>
        <a:p>
          <a:endParaRPr lang="en-IE" dirty="0">
            <a:latin typeface="Times New Roman" pitchFamily="18" charset="0"/>
            <a:cs typeface="Times New Roman" pitchFamily="18" charset="0"/>
          </a:endParaRPr>
        </a:p>
      </dgm:t>
    </dgm:pt>
    <dgm:pt modelId="{90B3ABAB-6A4A-4D58-BADA-A5CD8CAE705A}" type="parTrans" cxnId="{3E2F684E-A890-420F-B5A1-63FF5B6915F6}">
      <dgm:prSet/>
      <dgm:spPr/>
      <dgm:t>
        <a:bodyPr/>
        <a:lstStyle/>
        <a:p>
          <a:endParaRPr lang="en-IE">
            <a:latin typeface="Times New Roman" pitchFamily="18" charset="0"/>
            <a:cs typeface="Times New Roman" pitchFamily="18" charset="0"/>
          </a:endParaRPr>
        </a:p>
      </dgm:t>
    </dgm:pt>
    <dgm:pt modelId="{09667AE0-1DC1-419C-A8C1-9A5046BB4475}" type="sibTrans" cxnId="{3E2F684E-A890-420F-B5A1-63FF5B6915F6}">
      <dgm:prSet/>
      <dgm:spPr/>
      <dgm:t>
        <a:bodyPr/>
        <a:lstStyle/>
        <a:p>
          <a:endParaRPr lang="en-IE">
            <a:latin typeface="Times New Roman" pitchFamily="18" charset="0"/>
            <a:cs typeface="Times New Roman" pitchFamily="18" charset="0"/>
          </a:endParaRPr>
        </a:p>
      </dgm:t>
    </dgm:pt>
    <dgm:pt modelId="{214E9941-F203-4D21-BE96-34E0314480A9}">
      <dgm:prSet/>
      <dgm:spPr/>
      <dgm:t>
        <a:bodyPr/>
        <a:lstStyle/>
        <a:p>
          <a:r>
            <a:rPr lang="en-IE" dirty="0" smtClean="0">
              <a:latin typeface="Times New Roman" pitchFamily="18" charset="0"/>
              <a:cs typeface="Times New Roman" pitchFamily="18" charset="0"/>
            </a:rPr>
            <a:t>Bibliography</a:t>
          </a:r>
          <a:endParaRPr lang="en-IE" dirty="0">
            <a:latin typeface="Times New Roman" pitchFamily="18" charset="0"/>
            <a:cs typeface="Times New Roman" pitchFamily="18" charset="0"/>
          </a:endParaRPr>
        </a:p>
      </dgm:t>
    </dgm:pt>
    <dgm:pt modelId="{EFF54C6C-0AAB-4B34-AC93-A214B0455AA3}" type="parTrans" cxnId="{B422AA4D-EE39-40F5-9629-F590CDA32EE7}">
      <dgm:prSet/>
      <dgm:spPr/>
      <dgm:t>
        <a:bodyPr/>
        <a:lstStyle/>
        <a:p>
          <a:endParaRPr lang="en-IE">
            <a:latin typeface="Times New Roman" pitchFamily="18" charset="0"/>
            <a:cs typeface="Times New Roman" pitchFamily="18" charset="0"/>
          </a:endParaRPr>
        </a:p>
      </dgm:t>
    </dgm:pt>
    <dgm:pt modelId="{134E2D8D-9764-446D-92A2-E715EEB57D06}" type="sibTrans" cxnId="{B422AA4D-EE39-40F5-9629-F590CDA32EE7}">
      <dgm:prSet/>
      <dgm:spPr/>
      <dgm:t>
        <a:bodyPr/>
        <a:lstStyle/>
        <a:p>
          <a:endParaRPr lang="en-IE">
            <a:latin typeface="Times New Roman" pitchFamily="18" charset="0"/>
            <a:cs typeface="Times New Roman" pitchFamily="18" charset="0"/>
          </a:endParaRPr>
        </a:p>
      </dgm:t>
    </dgm:pt>
    <dgm:pt modelId="{5F18550C-8702-4CC4-8C4B-9255AAF549A5}" type="pres">
      <dgm:prSet presAssocID="{CE05460B-545A-4A4F-80C4-9B389926D82A}" presName="linearFlow" presStyleCnt="0">
        <dgm:presLayoutVars>
          <dgm:dir/>
          <dgm:animLvl val="lvl"/>
          <dgm:resizeHandles val="exact"/>
        </dgm:presLayoutVars>
      </dgm:prSet>
      <dgm:spPr/>
      <dgm:t>
        <a:bodyPr/>
        <a:lstStyle/>
        <a:p>
          <a:endParaRPr lang="en-IE"/>
        </a:p>
      </dgm:t>
    </dgm:pt>
    <dgm:pt modelId="{A700A157-CF5B-4F55-ACB9-3C41709B6570}" type="pres">
      <dgm:prSet presAssocID="{556F7E87-4C1D-45C1-8A85-D2DEFF276C97}" presName="composite" presStyleCnt="0"/>
      <dgm:spPr/>
    </dgm:pt>
    <dgm:pt modelId="{C02BA007-F146-4DA3-BA6B-815DCD858BC6}" type="pres">
      <dgm:prSet presAssocID="{556F7E87-4C1D-45C1-8A85-D2DEFF276C97}" presName="parentText" presStyleLbl="alignNode1" presStyleIdx="0" presStyleCnt="9">
        <dgm:presLayoutVars>
          <dgm:chMax val="1"/>
          <dgm:bulletEnabled val="1"/>
        </dgm:presLayoutVars>
      </dgm:prSet>
      <dgm:spPr/>
      <dgm:t>
        <a:bodyPr/>
        <a:lstStyle/>
        <a:p>
          <a:endParaRPr lang="en-IE"/>
        </a:p>
      </dgm:t>
    </dgm:pt>
    <dgm:pt modelId="{2C6AA32D-B77B-4895-8BAD-F383FF61D15A}" type="pres">
      <dgm:prSet presAssocID="{556F7E87-4C1D-45C1-8A85-D2DEFF276C97}" presName="descendantText" presStyleLbl="alignAcc1" presStyleIdx="0" presStyleCnt="9">
        <dgm:presLayoutVars>
          <dgm:bulletEnabled val="1"/>
        </dgm:presLayoutVars>
      </dgm:prSet>
      <dgm:spPr/>
      <dgm:t>
        <a:bodyPr/>
        <a:lstStyle/>
        <a:p>
          <a:endParaRPr lang="en-IE"/>
        </a:p>
      </dgm:t>
    </dgm:pt>
    <dgm:pt modelId="{4334AFE4-B4EE-422B-850C-3EDC14C713BD}" type="pres">
      <dgm:prSet presAssocID="{CB7675CB-4028-4B53-B82B-7804DEE6C678}" presName="sp" presStyleCnt="0"/>
      <dgm:spPr/>
    </dgm:pt>
    <dgm:pt modelId="{C9A6E36B-D21A-46F2-A84E-46A54C6187A5}" type="pres">
      <dgm:prSet presAssocID="{EE93FDE7-C14B-42A2-8B06-815E1F9C6D39}" presName="composite" presStyleCnt="0"/>
      <dgm:spPr/>
    </dgm:pt>
    <dgm:pt modelId="{319D5718-CC83-4FF8-9FDC-0E0D650FCF6F}" type="pres">
      <dgm:prSet presAssocID="{EE93FDE7-C14B-42A2-8B06-815E1F9C6D39}" presName="parentText" presStyleLbl="alignNode1" presStyleIdx="1" presStyleCnt="9">
        <dgm:presLayoutVars>
          <dgm:chMax val="1"/>
          <dgm:bulletEnabled val="1"/>
        </dgm:presLayoutVars>
      </dgm:prSet>
      <dgm:spPr/>
      <dgm:t>
        <a:bodyPr/>
        <a:lstStyle/>
        <a:p>
          <a:endParaRPr lang="en-IE"/>
        </a:p>
      </dgm:t>
    </dgm:pt>
    <dgm:pt modelId="{60DCD1F0-8047-4881-8FEB-A14CDA3A4039}" type="pres">
      <dgm:prSet presAssocID="{EE93FDE7-C14B-42A2-8B06-815E1F9C6D39}" presName="descendantText" presStyleLbl="alignAcc1" presStyleIdx="1" presStyleCnt="9">
        <dgm:presLayoutVars>
          <dgm:bulletEnabled val="1"/>
        </dgm:presLayoutVars>
      </dgm:prSet>
      <dgm:spPr/>
      <dgm:t>
        <a:bodyPr/>
        <a:lstStyle/>
        <a:p>
          <a:endParaRPr lang="en-IE"/>
        </a:p>
      </dgm:t>
    </dgm:pt>
    <dgm:pt modelId="{5BD8B65C-9BED-460B-BADA-23AD0384E0AD}" type="pres">
      <dgm:prSet presAssocID="{B3B71A73-52BA-4EA9-98BB-E8F72C05CCA1}" presName="sp" presStyleCnt="0"/>
      <dgm:spPr/>
    </dgm:pt>
    <dgm:pt modelId="{F4268DC1-D7D4-4EFC-B9DD-937E25D4FFE4}" type="pres">
      <dgm:prSet presAssocID="{30280F43-CC94-4750-823F-917D3F8AEE5A}" presName="composite" presStyleCnt="0"/>
      <dgm:spPr/>
    </dgm:pt>
    <dgm:pt modelId="{4EED77E3-E5A9-410C-9733-B7EEB1424058}" type="pres">
      <dgm:prSet presAssocID="{30280F43-CC94-4750-823F-917D3F8AEE5A}" presName="parentText" presStyleLbl="alignNode1" presStyleIdx="2" presStyleCnt="9">
        <dgm:presLayoutVars>
          <dgm:chMax val="1"/>
          <dgm:bulletEnabled val="1"/>
        </dgm:presLayoutVars>
      </dgm:prSet>
      <dgm:spPr/>
      <dgm:t>
        <a:bodyPr/>
        <a:lstStyle/>
        <a:p>
          <a:endParaRPr lang="en-IE"/>
        </a:p>
      </dgm:t>
    </dgm:pt>
    <dgm:pt modelId="{6D59887B-2E41-4562-962A-2B82D9467C6F}" type="pres">
      <dgm:prSet presAssocID="{30280F43-CC94-4750-823F-917D3F8AEE5A}" presName="descendantText" presStyleLbl="alignAcc1" presStyleIdx="2" presStyleCnt="9">
        <dgm:presLayoutVars>
          <dgm:bulletEnabled val="1"/>
        </dgm:presLayoutVars>
      </dgm:prSet>
      <dgm:spPr/>
      <dgm:t>
        <a:bodyPr/>
        <a:lstStyle/>
        <a:p>
          <a:endParaRPr lang="en-IE"/>
        </a:p>
      </dgm:t>
    </dgm:pt>
    <dgm:pt modelId="{348AD96B-F722-4451-BE1F-3698FE9A74D2}" type="pres">
      <dgm:prSet presAssocID="{DBF62CB7-3DDA-4C11-80AB-FBD60BBFCE32}" presName="sp" presStyleCnt="0"/>
      <dgm:spPr/>
    </dgm:pt>
    <dgm:pt modelId="{2A3C5141-B179-4784-9BEA-97CC628FCE8F}" type="pres">
      <dgm:prSet presAssocID="{9368878F-C25E-4520-8986-D07D05159EA9}" presName="composite" presStyleCnt="0"/>
      <dgm:spPr/>
    </dgm:pt>
    <dgm:pt modelId="{B32325FC-A7C4-4B11-A1D6-B98016BAA907}" type="pres">
      <dgm:prSet presAssocID="{9368878F-C25E-4520-8986-D07D05159EA9}" presName="parentText" presStyleLbl="alignNode1" presStyleIdx="3" presStyleCnt="9">
        <dgm:presLayoutVars>
          <dgm:chMax val="1"/>
          <dgm:bulletEnabled val="1"/>
        </dgm:presLayoutVars>
      </dgm:prSet>
      <dgm:spPr/>
      <dgm:t>
        <a:bodyPr/>
        <a:lstStyle/>
        <a:p>
          <a:endParaRPr lang="en-IE"/>
        </a:p>
      </dgm:t>
    </dgm:pt>
    <dgm:pt modelId="{703939CA-2EEE-4DA1-A95E-640AFD96D5EE}" type="pres">
      <dgm:prSet presAssocID="{9368878F-C25E-4520-8986-D07D05159EA9}" presName="descendantText" presStyleLbl="alignAcc1" presStyleIdx="3" presStyleCnt="9">
        <dgm:presLayoutVars>
          <dgm:bulletEnabled val="1"/>
        </dgm:presLayoutVars>
      </dgm:prSet>
      <dgm:spPr/>
      <dgm:t>
        <a:bodyPr/>
        <a:lstStyle/>
        <a:p>
          <a:endParaRPr lang="en-IE"/>
        </a:p>
      </dgm:t>
    </dgm:pt>
    <dgm:pt modelId="{6504344D-552F-4ED7-A012-C152A0852552}" type="pres">
      <dgm:prSet presAssocID="{4A7E2A98-1ABC-4036-8812-7AF918D3110D}" presName="sp" presStyleCnt="0"/>
      <dgm:spPr/>
    </dgm:pt>
    <dgm:pt modelId="{2C367DD0-21D5-445E-AE3C-506A4512D8BD}" type="pres">
      <dgm:prSet presAssocID="{CEE53B1F-731E-4B5B-9DF5-EA82B61CA04D}" presName="composite" presStyleCnt="0"/>
      <dgm:spPr/>
    </dgm:pt>
    <dgm:pt modelId="{036F054F-B585-492A-9E8D-EB16D6D8B194}" type="pres">
      <dgm:prSet presAssocID="{CEE53B1F-731E-4B5B-9DF5-EA82B61CA04D}" presName="parentText" presStyleLbl="alignNode1" presStyleIdx="4" presStyleCnt="9">
        <dgm:presLayoutVars>
          <dgm:chMax val="1"/>
          <dgm:bulletEnabled val="1"/>
        </dgm:presLayoutVars>
      </dgm:prSet>
      <dgm:spPr/>
      <dgm:t>
        <a:bodyPr/>
        <a:lstStyle/>
        <a:p>
          <a:endParaRPr lang="en-IE"/>
        </a:p>
      </dgm:t>
    </dgm:pt>
    <dgm:pt modelId="{BB2AE08A-F5E5-4A6A-BBD5-E130D256B756}" type="pres">
      <dgm:prSet presAssocID="{CEE53B1F-731E-4B5B-9DF5-EA82B61CA04D}" presName="descendantText" presStyleLbl="alignAcc1" presStyleIdx="4" presStyleCnt="9">
        <dgm:presLayoutVars>
          <dgm:bulletEnabled val="1"/>
        </dgm:presLayoutVars>
      </dgm:prSet>
      <dgm:spPr/>
      <dgm:t>
        <a:bodyPr/>
        <a:lstStyle/>
        <a:p>
          <a:endParaRPr lang="en-IE"/>
        </a:p>
      </dgm:t>
    </dgm:pt>
    <dgm:pt modelId="{1F22C30B-6BEE-4953-93EE-3762115A16FF}" type="pres">
      <dgm:prSet presAssocID="{D9D9082B-AB64-4C11-90C8-9835D87F29DC}" presName="sp" presStyleCnt="0"/>
      <dgm:spPr/>
    </dgm:pt>
    <dgm:pt modelId="{91DE5BDF-E6CB-40C9-A40E-7DE239F617B3}" type="pres">
      <dgm:prSet presAssocID="{B0C5CBF3-50F9-4A8B-9167-735C99DAA8E5}" presName="composite" presStyleCnt="0"/>
      <dgm:spPr/>
    </dgm:pt>
    <dgm:pt modelId="{083F581E-22B2-4D99-8E9F-5D80D930F873}" type="pres">
      <dgm:prSet presAssocID="{B0C5CBF3-50F9-4A8B-9167-735C99DAA8E5}" presName="parentText" presStyleLbl="alignNode1" presStyleIdx="5" presStyleCnt="9">
        <dgm:presLayoutVars>
          <dgm:chMax val="1"/>
          <dgm:bulletEnabled val="1"/>
        </dgm:presLayoutVars>
      </dgm:prSet>
      <dgm:spPr/>
      <dgm:t>
        <a:bodyPr/>
        <a:lstStyle/>
        <a:p>
          <a:endParaRPr lang="en-IE"/>
        </a:p>
      </dgm:t>
    </dgm:pt>
    <dgm:pt modelId="{A9293E88-4CC5-4859-BA6D-77DF9F787EA1}" type="pres">
      <dgm:prSet presAssocID="{B0C5CBF3-50F9-4A8B-9167-735C99DAA8E5}" presName="descendantText" presStyleLbl="alignAcc1" presStyleIdx="5" presStyleCnt="9">
        <dgm:presLayoutVars>
          <dgm:bulletEnabled val="1"/>
        </dgm:presLayoutVars>
      </dgm:prSet>
      <dgm:spPr/>
      <dgm:t>
        <a:bodyPr/>
        <a:lstStyle/>
        <a:p>
          <a:endParaRPr lang="en-IE"/>
        </a:p>
      </dgm:t>
    </dgm:pt>
    <dgm:pt modelId="{A8D4C464-5FCE-4A20-BBDE-ACA05A48C5F1}" type="pres">
      <dgm:prSet presAssocID="{1A12B62D-FC2C-4FE7-82A7-B3DE84F0E0AA}" presName="sp" presStyleCnt="0"/>
      <dgm:spPr/>
    </dgm:pt>
    <dgm:pt modelId="{DB21CDEF-F3D2-4D6C-A678-CCADF65662BB}" type="pres">
      <dgm:prSet presAssocID="{FC68FBB0-6915-4721-BEDD-2DB08BC8FE5C}" presName="composite" presStyleCnt="0"/>
      <dgm:spPr/>
    </dgm:pt>
    <dgm:pt modelId="{282DCB03-C661-43B6-9B74-3D4CD027CCEB}" type="pres">
      <dgm:prSet presAssocID="{FC68FBB0-6915-4721-BEDD-2DB08BC8FE5C}" presName="parentText" presStyleLbl="alignNode1" presStyleIdx="6" presStyleCnt="9">
        <dgm:presLayoutVars>
          <dgm:chMax val="1"/>
          <dgm:bulletEnabled val="1"/>
        </dgm:presLayoutVars>
      </dgm:prSet>
      <dgm:spPr/>
      <dgm:t>
        <a:bodyPr/>
        <a:lstStyle/>
        <a:p>
          <a:endParaRPr lang="en-IE"/>
        </a:p>
      </dgm:t>
    </dgm:pt>
    <dgm:pt modelId="{4C1A9F14-4507-4992-8A5E-3D9DFBA37123}" type="pres">
      <dgm:prSet presAssocID="{FC68FBB0-6915-4721-BEDD-2DB08BC8FE5C}" presName="descendantText" presStyleLbl="alignAcc1" presStyleIdx="6" presStyleCnt="9">
        <dgm:presLayoutVars>
          <dgm:bulletEnabled val="1"/>
        </dgm:presLayoutVars>
      </dgm:prSet>
      <dgm:spPr/>
      <dgm:t>
        <a:bodyPr/>
        <a:lstStyle/>
        <a:p>
          <a:endParaRPr lang="en-IE"/>
        </a:p>
      </dgm:t>
    </dgm:pt>
    <dgm:pt modelId="{CFF9770F-F094-4D47-A5B2-138E8B516A29}" type="pres">
      <dgm:prSet presAssocID="{DC281C0F-2E60-412D-BD4B-759E6415AA05}" presName="sp" presStyleCnt="0"/>
      <dgm:spPr/>
    </dgm:pt>
    <dgm:pt modelId="{B8FCF899-B06E-42ED-BDFD-3947BCDB7D67}" type="pres">
      <dgm:prSet presAssocID="{A488483C-DE36-414C-B126-8D4113C7CE92}" presName="composite" presStyleCnt="0"/>
      <dgm:spPr/>
    </dgm:pt>
    <dgm:pt modelId="{BE5B5CAC-21E8-44DC-A60E-586DD6FBE321}" type="pres">
      <dgm:prSet presAssocID="{A488483C-DE36-414C-B126-8D4113C7CE92}" presName="parentText" presStyleLbl="alignNode1" presStyleIdx="7" presStyleCnt="9">
        <dgm:presLayoutVars>
          <dgm:chMax val="1"/>
          <dgm:bulletEnabled val="1"/>
        </dgm:presLayoutVars>
      </dgm:prSet>
      <dgm:spPr/>
      <dgm:t>
        <a:bodyPr/>
        <a:lstStyle/>
        <a:p>
          <a:endParaRPr lang="en-IE"/>
        </a:p>
      </dgm:t>
    </dgm:pt>
    <dgm:pt modelId="{75F57754-010C-4414-927F-0561FD8DEE02}" type="pres">
      <dgm:prSet presAssocID="{A488483C-DE36-414C-B126-8D4113C7CE92}" presName="descendantText" presStyleLbl="alignAcc1" presStyleIdx="7" presStyleCnt="9">
        <dgm:presLayoutVars>
          <dgm:bulletEnabled val="1"/>
        </dgm:presLayoutVars>
      </dgm:prSet>
      <dgm:spPr/>
      <dgm:t>
        <a:bodyPr/>
        <a:lstStyle/>
        <a:p>
          <a:endParaRPr lang="en-IE"/>
        </a:p>
      </dgm:t>
    </dgm:pt>
    <dgm:pt modelId="{F96CB805-2831-41EE-80BE-3D8FBB003B7F}" type="pres">
      <dgm:prSet presAssocID="{230EDD8B-F684-4322-9370-020C7CAB7580}" presName="sp" presStyleCnt="0"/>
      <dgm:spPr/>
    </dgm:pt>
    <dgm:pt modelId="{2D8192D9-D78C-467D-98CE-435B7BECE712}" type="pres">
      <dgm:prSet presAssocID="{15ACB439-0C58-4EDA-BE5D-953C84C9A963}" presName="composite" presStyleCnt="0"/>
      <dgm:spPr/>
    </dgm:pt>
    <dgm:pt modelId="{71CA8DA5-4AB4-4D39-BC4F-679F52DD615C}" type="pres">
      <dgm:prSet presAssocID="{15ACB439-0C58-4EDA-BE5D-953C84C9A963}" presName="parentText" presStyleLbl="alignNode1" presStyleIdx="8" presStyleCnt="9">
        <dgm:presLayoutVars>
          <dgm:chMax val="1"/>
          <dgm:bulletEnabled val="1"/>
        </dgm:presLayoutVars>
      </dgm:prSet>
      <dgm:spPr/>
      <dgm:t>
        <a:bodyPr/>
        <a:lstStyle/>
        <a:p>
          <a:endParaRPr lang="en-IE"/>
        </a:p>
      </dgm:t>
    </dgm:pt>
    <dgm:pt modelId="{DE276305-378A-43F0-A125-9671970D244C}" type="pres">
      <dgm:prSet presAssocID="{15ACB439-0C58-4EDA-BE5D-953C84C9A963}" presName="descendantText" presStyleLbl="alignAcc1" presStyleIdx="8" presStyleCnt="9">
        <dgm:presLayoutVars>
          <dgm:bulletEnabled val="1"/>
        </dgm:presLayoutVars>
      </dgm:prSet>
      <dgm:spPr/>
      <dgm:t>
        <a:bodyPr/>
        <a:lstStyle/>
        <a:p>
          <a:endParaRPr lang="en-IE"/>
        </a:p>
      </dgm:t>
    </dgm:pt>
  </dgm:ptLst>
  <dgm:cxnLst>
    <dgm:cxn modelId="{F876B3D8-7F0D-43DD-A5E1-349775311A80}" srcId="{CE05460B-545A-4A4F-80C4-9B389926D82A}" destId="{EE93FDE7-C14B-42A2-8B06-815E1F9C6D39}" srcOrd="1" destOrd="0" parTransId="{E1BBD937-2F18-4F2B-A8F9-046AF10E456E}" sibTransId="{B3B71A73-52BA-4EA9-98BB-E8F72C05CCA1}"/>
    <dgm:cxn modelId="{0A1D98DB-2AE9-4554-97DD-60BC9EEE009E}" type="presOf" srcId="{556F7E87-4C1D-45C1-8A85-D2DEFF276C97}" destId="{C02BA007-F146-4DA3-BA6B-815DCD858BC6}" srcOrd="0" destOrd="0" presId="urn:microsoft.com/office/officeart/2005/8/layout/chevron2"/>
    <dgm:cxn modelId="{CAD8B9BB-9DAC-4F7A-B4F9-49DC3E47B474}" srcId="{CE05460B-545A-4A4F-80C4-9B389926D82A}" destId="{A488483C-DE36-414C-B126-8D4113C7CE92}" srcOrd="7" destOrd="0" parTransId="{C7D66583-5A80-4069-8704-0F2884C5BAD3}" sibTransId="{230EDD8B-F684-4322-9370-020C7CAB7580}"/>
    <dgm:cxn modelId="{D90AB342-1858-472E-A17B-6FFA76657DB9}" type="presOf" srcId="{AD0459BF-1A31-4A49-8598-1FBF6737E8BC}" destId="{2C6AA32D-B77B-4895-8BAD-F383FF61D15A}" srcOrd="0" destOrd="0" presId="urn:microsoft.com/office/officeart/2005/8/layout/chevron2"/>
    <dgm:cxn modelId="{B54C9F38-39FE-48C4-A698-66006BAE9697}" type="presOf" srcId="{EE93FDE7-C14B-42A2-8B06-815E1F9C6D39}" destId="{319D5718-CC83-4FF8-9FDC-0E0D650FCF6F}" srcOrd="0" destOrd="0" presId="urn:microsoft.com/office/officeart/2005/8/layout/chevron2"/>
    <dgm:cxn modelId="{E4D3FDC8-EF46-4FEA-8898-9F548B38D2EE}" srcId="{B0C5CBF3-50F9-4A8B-9167-735C99DAA8E5}" destId="{68BA1765-BD69-4AE0-BB4F-283BA7BA0781}" srcOrd="0" destOrd="0" parTransId="{666B6BB8-9B61-4644-B442-3131CB6795CE}" sibTransId="{6B43F85D-4793-4F69-A97E-A273CAAF2F5A}"/>
    <dgm:cxn modelId="{6A2DA3A9-10CD-44AC-8881-DE3B17BCDF0B}" srcId="{556F7E87-4C1D-45C1-8A85-D2DEFF276C97}" destId="{AD0459BF-1A31-4A49-8598-1FBF6737E8BC}" srcOrd="0" destOrd="0" parTransId="{C66966ED-0482-4831-9ADB-DC8483BDC60E}" sibTransId="{D6956230-E73B-4927-A0BF-63C687F2E63A}"/>
    <dgm:cxn modelId="{ED9FE92E-300F-4DC8-950A-573F15A507A7}" type="presOf" srcId="{A488483C-DE36-414C-B126-8D4113C7CE92}" destId="{BE5B5CAC-21E8-44DC-A60E-586DD6FBE321}" srcOrd="0" destOrd="0" presId="urn:microsoft.com/office/officeart/2005/8/layout/chevron2"/>
    <dgm:cxn modelId="{75C1AEFE-E6C2-4991-87EC-F93A05404A03}" type="presOf" srcId="{83DFC302-7067-4A82-9C5C-50824A104F88}" destId="{75F57754-010C-4414-927F-0561FD8DEE02}" srcOrd="0" destOrd="0" presId="urn:microsoft.com/office/officeart/2005/8/layout/chevron2"/>
    <dgm:cxn modelId="{FB532758-CCAF-403C-B17E-B9FFDC3BC74E}" srcId="{CE05460B-545A-4A4F-80C4-9B389926D82A}" destId="{556F7E87-4C1D-45C1-8A85-D2DEFF276C97}" srcOrd="0" destOrd="0" parTransId="{D95720EC-5E6F-45D9-9ACB-F2EEF8B69142}" sibTransId="{CB7675CB-4028-4B53-B82B-7804DEE6C678}"/>
    <dgm:cxn modelId="{913EEB5B-30BC-4103-BAD3-0B31302753F6}" type="presOf" srcId="{30280F43-CC94-4750-823F-917D3F8AEE5A}" destId="{4EED77E3-E5A9-410C-9733-B7EEB1424058}" srcOrd="0" destOrd="0" presId="urn:microsoft.com/office/officeart/2005/8/layout/chevron2"/>
    <dgm:cxn modelId="{AB6DA541-BE77-4EFF-BBCE-4441143EEBD3}" type="presOf" srcId="{CE05460B-545A-4A4F-80C4-9B389926D82A}" destId="{5F18550C-8702-4CC4-8C4B-9255AAF549A5}" srcOrd="0" destOrd="0" presId="urn:microsoft.com/office/officeart/2005/8/layout/chevron2"/>
    <dgm:cxn modelId="{4DF16AAC-17F3-423C-B140-87B36FEECB0D}" srcId="{A488483C-DE36-414C-B126-8D4113C7CE92}" destId="{83DFC302-7067-4A82-9C5C-50824A104F88}" srcOrd="0" destOrd="0" parTransId="{18852FF9-738F-41ED-9BE9-AD05D91AEB4B}" sibTransId="{9984083B-1C89-4457-BC12-2AABE290FD74}"/>
    <dgm:cxn modelId="{B422AA4D-EE39-40F5-9629-F590CDA32EE7}" srcId="{15ACB439-0C58-4EDA-BE5D-953C84C9A963}" destId="{214E9941-F203-4D21-BE96-34E0314480A9}" srcOrd="0" destOrd="0" parTransId="{EFF54C6C-0AAB-4B34-AC93-A214B0455AA3}" sibTransId="{134E2D8D-9764-446D-92A2-E715EEB57D06}"/>
    <dgm:cxn modelId="{9B0DF0D4-39AE-4195-A748-04D4BE0A2AF4}" type="presOf" srcId="{79A35BB5-D437-4DB5-89AA-0815BD1F80E4}" destId="{60DCD1F0-8047-4881-8FEB-A14CDA3A4039}" srcOrd="0" destOrd="0" presId="urn:microsoft.com/office/officeart/2005/8/layout/chevron2"/>
    <dgm:cxn modelId="{397F39C1-8CDB-4148-B5FE-51090B53DB2F}" type="presOf" srcId="{214E9941-F203-4D21-BE96-34E0314480A9}" destId="{DE276305-378A-43F0-A125-9671970D244C}" srcOrd="0" destOrd="0" presId="urn:microsoft.com/office/officeart/2005/8/layout/chevron2"/>
    <dgm:cxn modelId="{D4209059-E984-4701-A102-C4333EDFDC48}" srcId="{CEE53B1F-731E-4B5B-9DF5-EA82B61CA04D}" destId="{61948B30-0664-47D5-89C2-02D0DC030BAC}" srcOrd="0" destOrd="0" parTransId="{11749836-C592-4134-8483-7807664E772B}" sibTransId="{B7EF3E17-3E45-4C6C-BA9C-B0FC0A963EC2}"/>
    <dgm:cxn modelId="{2B9183EE-BD50-4CC1-A920-43C8E43A1A1E}" type="presOf" srcId="{9368878F-C25E-4520-8986-D07D05159EA9}" destId="{B32325FC-A7C4-4B11-A1D6-B98016BAA907}" srcOrd="0" destOrd="0" presId="urn:microsoft.com/office/officeart/2005/8/layout/chevron2"/>
    <dgm:cxn modelId="{D65047E3-6CC0-43A8-BA88-938AAF68382E}" srcId="{CE05460B-545A-4A4F-80C4-9B389926D82A}" destId="{CEE53B1F-731E-4B5B-9DF5-EA82B61CA04D}" srcOrd="4" destOrd="0" parTransId="{701E5183-4182-4550-9B78-01706E25C91D}" sibTransId="{D9D9082B-AB64-4C11-90C8-9835D87F29DC}"/>
    <dgm:cxn modelId="{AA698FC7-4535-4F60-9DA9-53AE032D6CBC}" type="presOf" srcId="{FC68FBB0-6915-4721-BEDD-2DB08BC8FE5C}" destId="{282DCB03-C661-43B6-9B74-3D4CD027CCEB}" srcOrd="0" destOrd="0" presId="urn:microsoft.com/office/officeart/2005/8/layout/chevron2"/>
    <dgm:cxn modelId="{05DA677B-6CDF-4C0C-940D-40D25BAA47AE}" srcId="{CE05460B-545A-4A4F-80C4-9B389926D82A}" destId="{30280F43-CC94-4750-823F-917D3F8AEE5A}" srcOrd="2" destOrd="0" parTransId="{8EE6F5A2-7614-4C41-B382-B74E9588AF8A}" sibTransId="{DBF62CB7-3DDA-4C11-80AB-FBD60BBFCE32}"/>
    <dgm:cxn modelId="{6E369F58-28DC-4C0B-A24F-38EFDBA12322}" type="presOf" srcId="{61948B30-0664-47D5-89C2-02D0DC030BAC}" destId="{BB2AE08A-F5E5-4A6A-BBD5-E130D256B756}" srcOrd="0" destOrd="0" presId="urn:microsoft.com/office/officeart/2005/8/layout/chevron2"/>
    <dgm:cxn modelId="{B5BC8937-418A-44BE-A0E2-F9B53657883D}" type="presOf" srcId="{15ACB439-0C58-4EDA-BE5D-953C84C9A963}" destId="{71CA8DA5-4AB4-4D39-BC4F-679F52DD615C}" srcOrd="0" destOrd="0" presId="urn:microsoft.com/office/officeart/2005/8/layout/chevron2"/>
    <dgm:cxn modelId="{ABCEDB9A-036D-41C0-870B-BE23326C6914}" srcId="{CE05460B-545A-4A4F-80C4-9B389926D82A}" destId="{B0C5CBF3-50F9-4A8B-9167-735C99DAA8E5}" srcOrd="5" destOrd="0" parTransId="{D69E5C03-BA4D-4EE9-A0C9-FB070D6FC716}" sibTransId="{1A12B62D-FC2C-4FE7-82A7-B3DE84F0E0AA}"/>
    <dgm:cxn modelId="{FF75619A-9D77-4488-AC5F-8232531B75C0}" srcId="{CE05460B-545A-4A4F-80C4-9B389926D82A}" destId="{9368878F-C25E-4520-8986-D07D05159EA9}" srcOrd="3" destOrd="0" parTransId="{6E8BC00D-0CF8-4B0E-8609-FE3B533FA2CB}" sibTransId="{4A7E2A98-1ABC-4036-8812-7AF918D3110D}"/>
    <dgm:cxn modelId="{DD161607-7F6E-4655-AC4B-63E43E615E77}" type="presOf" srcId="{CEE53B1F-731E-4B5B-9DF5-EA82B61CA04D}" destId="{036F054F-B585-492A-9E8D-EB16D6D8B194}" srcOrd="0" destOrd="0" presId="urn:microsoft.com/office/officeart/2005/8/layout/chevron2"/>
    <dgm:cxn modelId="{3FEB799A-1DA7-45FF-A0C5-390166C2D63C}" type="presOf" srcId="{7598C7C1-C940-42D0-B53E-33487C058E10}" destId="{6D59887B-2E41-4562-962A-2B82D9467C6F}" srcOrd="0" destOrd="0" presId="urn:microsoft.com/office/officeart/2005/8/layout/chevron2"/>
    <dgm:cxn modelId="{E1EBCB9B-CA4F-4CAA-B057-F037B02F5D56}" srcId="{9368878F-C25E-4520-8986-D07D05159EA9}" destId="{2EEF2061-AFF0-4405-AE46-39FFB486B579}" srcOrd="0" destOrd="0" parTransId="{E7569107-8851-4B3E-9A51-4FD6DD9D005F}" sibTransId="{980E8C5C-8472-443A-B29A-49CB4EA3DA76}"/>
    <dgm:cxn modelId="{3E2F684E-A890-420F-B5A1-63FF5B6915F6}" srcId="{CE05460B-545A-4A4F-80C4-9B389926D82A}" destId="{15ACB439-0C58-4EDA-BE5D-953C84C9A963}" srcOrd="8" destOrd="0" parTransId="{90B3ABAB-6A4A-4D58-BADA-A5CD8CAE705A}" sibTransId="{09667AE0-1DC1-419C-A8C1-9A5046BB4475}"/>
    <dgm:cxn modelId="{9B0F4BD3-2392-404B-BB0B-81DA7DE0D887}" srcId="{30280F43-CC94-4750-823F-917D3F8AEE5A}" destId="{7598C7C1-C940-42D0-B53E-33487C058E10}" srcOrd="0" destOrd="0" parTransId="{843B6413-DA64-4380-B8CC-4C10668F67D9}" sibTransId="{81FDC65D-9830-46C6-AD86-D37408487F76}"/>
    <dgm:cxn modelId="{505E15BC-A55D-4804-BD6A-219F7C920A25}" type="presOf" srcId="{E3E4ACC0-A145-4DB3-B1D9-66FFCD3D03BF}" destId="{4C1A9F14-4507-4992-8A5E-3D9DFBA37123}" srcOrd="0" destOrd="0" presId="urn:microsoft.com/office/officeart/2005/8/layout/chevron2"/>
    <dgm:cxn modelId="{B11E2CC5-31DE-4D31-85E9-3778C897E804}" type="presOf" srcId="{68BA1765-BD69-4AE0-BB4F-283BA7BA0781}" destId="{A9293E88-4CC5-4859-BA6D-77DF9F787EA1}" srcOrd="0" destOrd="0" presId="urn:microsoft.com/office/officeart/2005/8/layout/chevron2"/>
    <dgm:cxn modelId="{1328ECD7-7F1E-46F8-B00F-0DBFA5158E69}" type="presOf" srcId="{B0C5CBF3-50F9-4A8B-9167-735C99DAA8E5}" destId="{083F581E-22B2-4D99-8E9F-5D80D930F873}" srcOrd="0" destOrd="0" presId="urn:microsoft.com/office/officeart/2005/8/layout/chevron2"/>
    <dgm:cxn modelId="{2C86DE4E-525F-4C5C-AF71-B9A48962C22B}" srcId="{EE93FDE7-C14B-42A2-8B06-815E1F9C6D39}" destId="{79A35BB5-D437-4DB5-89AA-0815BD1F80E4}" srcOrd="0" destOrd="0" parTransId="{8A2B81B9-BE70-4FE5-AD97-80B8EA4F0023}" sibTransId="{E86E43F5-D4E8-4A05-8E45-528B08C741F6}"/>
    <dgm:cxn modelId="{2957D65B-403D-4065-91C5-2E77A55B7689}" srcId="{FC68FBB0-6915-4721-BEDD-2DB08BC8FE5C}" destId="{E3E4ACC0-A145-4DB3-B1D9-66FFCD3D03BF}" srcOrd="0" destOrd="0" parTransId="{C123B8A2-9823-41AB-9C1B-2FABF8FFDF49}" sibTransId="{85EED24B-4F87-4C0B-BB03-F46FA9E17EA6}"/>
    <dgm:cxn modelId="{2F4640F1-0438-4F6D-94C9-D435D139377C}" type="presOf" srcId="{2EEF2061-AFF0-4405-AE46-39FFB486B579}" destId="{703939CA-2EEE-4DA1-A95E-640AFD96D5EE}" srcOrd="0" destOrd="0" presId="urn:microsoft.com/office/officeart/2005/8/layout/chevron2"/>
    <dgm:cxn modelId="{0B8D9228-2BDF-4482-823A-32108468EC49}" srcId="{CE05460B-545A-4A4F-80C4-9B389926D82A}" destId="{FC68FBB0-6915-4721-BEDD-2DB08BC8FE5C}" srcOrd="6" destOrd="0" parTransId="{E5C14E55-E430-4C25-BFB5-4DEE1D0882FC}" sibTransId="{DC281C0F-2E60-412D-BD4B-759E6415AA05}"/>
    <dgm:cxn modelId="{95375A23-518C-4E79-88B9-630FBC11EEB7}" type="presParOf" srcId="{5F18550C-8702-4CC4-8C4B-9255AAF549A5}" destId="{A700A157-CF5B-4F55-ACB9-3C41709B6570}" srcOrd="0" destOrd="0" presId="urn:microsoft.com/office/officeart/2005/8/layout/chevron2"/>
    <dgm:cxn modelId="{3E3F4FFB-5E72-4C2C-B2DE-D6870D9C86A4}" type="presParOf" srcId="{A700A157-CF5B-4F55-ACB9-3C41709B6570}" destId="{C02BA007-F146-4DA3-BA6B-815DCD858BC6}" srcOrd="0" destOrd="0" presId="urn:microsoft.com/office/officeart/2005/8/layout/chevron2"/>
    <dgm:cxn modelId="{1DA7A4DC-985A-40AF-BAF9-703FD06F4AC2}" type="presParOf" srcId="{A700A157-CF5B-4F55-ACB9-3C41709B6570}" destId="{2C6AA32D-B77B-4895-8BAD-F383FF61D15A}" srcOrd="1" destOrd="0" presId="urn:microsoft.com/office/officeart/2005/8/layout/chevron2"/>
    <dgm:cxn modelId="{371EDF48-B7F0-4B0E-BEB6-980374F4BF3A}" type="presParOf" srcId="{5F18550C-8702-4CC4-8C4B-9255AAF549A5}" destId="{4334AFE4-B4EE-422B-850C-3EDC14C713BD}" srcOrd="1" destOrd="0" presId="urn:microsoft.com/office/officeart/2005/8/layout/chevron2"/>
    <dgm:cxn modelId="{BF050E85-988B-4EF4-9E27-D6CF2E0ABD1F}" type="presParOf" srcId="{5F18550C-8702-4CC4-8C4B-9255AAF549A5}" destId="{C9A6E36B-D21A-46F2-A84E-46A54C6187A5}" srcOrd="2" destOrd="0" presId="urn:microsoft.com/office/officeart/2005/8/layout/chevron2"/>
    <dgm:cxn modelId="{09D50B9F-B1C0-462F-91D3-C8E8A152F7DA}" type="presParOf" srcId="{C9A6E36B-D21A-46F2-A84E-46A54C6187A5}" destId="{319D5718-CC83-4FF8-9FDC-0E0D650FCF6F}" srcOrd="0" destOrd="0" presId="urn:microsoft.com/office/officeart/2005/8/layout/chevron2"/>
    <dgm:cxn modelId="{063312E7-6EEF-4BB4-9439-A4E5D6FC1AAA}" type="presParOf" srcId="{C9A6E36B-D21A-46F2-A84E-46A54C6187A5}" destId="{60DCD1F0-8047-4881-8FEB-A14CDA3A4039}" srcOrd="1" destOrd="0" presId="urn:microsoft.com/office/officeart/2005/8/layout/chevron2"/>
    <dgm:cxn modelId="{E51224BF-3F1B-446E-86DD-7E7DF2A317EA}" type="presParOf" srcId="{5F18550C-8702-4CC4-8C4B-9255AAF549A5}" destId="{5BD8B65C-9BED-460B-BADA-23AD0384E0AD}" srcOrd="3" destOrd="0" presId="urn:microsoft.com/office/officeart/2005/8/layout/chevron2"/>
    <dgm:cxn modelId="{70260B34-EE0A-404B-AC25-325697500761}" type="presParOf" srcId="{5F18550C-8702-4CC4-8C4B-9255AAF549A5}" destId="{F4268DC1-D7D4-4EFC-B9DD-937E25D4FFE4}" srcOrd="4" destOrd="0" presId="urn:microsoft.com/office/officeart/2005/8/layout/chevron2"/>
    <dgm:cxn modelId="{43473BE6-F706-4940-B988-BCFE5D2A61F8}" type="presParOf" srcId="{F4268DC1-D7D4-4EFC-B9DD-937E25D4FFE4}" destId="{4EED77E3-E5A9-410C-9733-B7EEB1424058}" srcOrd="0" destOrd="0" presId="urn:microsoft.com/office/officeart/2005/8/layout/chevron2"/>
    <dgm:cxn modelId="{2005F7BF-3DFB-4645-8C24-7F2233FD8DA6}" type="presParOf" srcId="{F4268DC1-D7D4-4EFC-B9DD-937E25D4FFE4}" destId="{6D59887B-2E41-4562-962A-2B82D9467C6F}" srcOrd="1" destOrd="0" presId="urn:microsoft.com/office/officeart/2005/8/layout/chevron2"/>
    <dgm:cxn modelId="{0148DA91-5338-4AFD-B6AB-2CA95FB05D18}" type="presParOf" srcId="{5F18550C-8702-4CC4-8C4B-9255AAF549A5}" destId="{348AD96B-F722-4451-BE1F-3698FE9A74D2}" srcOrd="5" destOrd="0" presId="urn:microsoft.com/office/officeart/2005/8/layout/chevron2"/>
    <dgm:cxn modelId="{F4C8E823-30D4-46EB-B5EB-C626D500DE4F}" type="presParOf" srcId="{5F18550C-8702-4CC4-8C4B-9255AAF549A5}" destId="{2A3C5141-B179-4784-9BEA-97CC628FCE8F}" srcOrd="6" destOrd="0" presId="urn:microsoft.com/office/officeart/2005/8/layout/chevron2"/>
    <dgm:cxn modelId="{5A2490E0-CADF-4D34-86DC-651456AF47BD}" type="presParOf" srcId="{2A3C5141-B179-4784-9BEA-97CC628FCE8F}" destId="{B32325FC-A7C4-4B11-A1D6-B98016BAA907}" srcOrd="0" destOrd="0" presId="urn:microsoft.com/office/officeart/2005/8/layout/chevron2"/>
    <dgm:cxn modelId="{C971AB27-0D55-4980-9800-E746A86312DC}" type="presParOf" srcId="{2A3C5141-B179-4784-9BEA-97CC628FCE8F}" destId="{703939CA-2EEE-4DA1-A95E-640AFD96D5EE}" srcOrd="1" destOrd="0" presId="urn:microsoft.com/office/officeart/2005/8/layout/chevron2"/>
    <dgm:cxn modelId="{3259ED14-26A0-4C42-B9A2-58476D961245}" type="presParOf" srcId="{5F18550C-8702-4CC4-8C4B-9255AAF549A5}" destId="{6504344D-552F-4ED7-A012-C152A0852552}" srcOrd="7" destOrd="0" presId="urn:microsoft.com/office/officeart/2005/8/layout/chevron2"/>
    <dgm:cxn modelId="{D5CF5465-3390-48A2-892C-5A46508C7486}" type="presParOf" srcId="{5F18550C-8702-4CC4-8C4B-9255AAF549A5}" destId="{2C367DD0-21D5-445E-AE3C-506A4512D8BD}" srcOrd="8" destOrd="0" presId="urn:microsoft.com/office/officeart/2005/8/layout/chevron2"/>
    <dgm:cxn modelId="{59A9D596-544A-493C-A727-213562CC3152}" type="presParOf" srcId="{2C367DD0-21D5-445E-AE3C-506A4512D8BD}" destId="{036F054F-B585-492A-9E8D-EB16D6D8B194}" srcOrd="0" destOrd="0" presId="urn:microsoft.com/office/officeart/2005/8/layout/chevron2"/>
    <dgm:cxn modelId="{158F9BD8-DBFF-4E1C-8BB1-7B48CED22E62}" type="presParOf" srcId="{2C367DD0-21D5-445E-AE3C-506A4512D8BD}" destId="{BB2AE08A-F5E5-4A6A-BBD5-E130D256B756}" srcOrd="1" destOrd="0" presId="urn:microsoft.com/office/officeart/2005/8/layout/chevron2"/>
    <dgm:cxn modelId="{66465E40-84E6-4D86-BEDB-77DD4C410D79}" type="presParOf" srcId="{5F18550C-8702-4CC4-8C4B-9255AAF549A5}" destId="{1F22C30B-6BEE-4953-93EE-3762115A16FF}" srcOrd="9" destOrd="0" presId="urn:microsoft.com/office/officeart/2005/8/layout/chevron2"/>
    <dgm:cxn modelId="{8220968F-E5C9-4CE3-B147-779801AD8CFC}" type="presParOf" srcId="{5F18550C-8702-4CC4-8C4B-9255AAF549A5}" destId="{91DE5BDF-E6CB-40C9-A40E-7DE239F617B3}" srcOrd="10" destOrd="0" presId="urn:microsoft.com/office/officeart/2005/8/layout/chevron2"/>
    <dgm:cxn modelId="{D071A86C-FA25-4662-90DC-FD4025EEB928}" type="presParOf" srcId="{91DE5BDF-E6CB-40C9-A40E-7DE239F617B3}" destId="{083F581E-22B2-4D99-8E9F-5D80D930F873}" srcOrd="0" destOrd="0" presId="urn:microsoft.com/office/officeart/2005/8/layout/chevron2"/>
    <dgm:cxn modelId="{4D4FA35D-2FC3-4121-9AC3-E0B07F8E6BD9}" type="presParOf" srcId="{91DE5BDF-E6CB-40C9-A40E-7DE239F617B3}" destId="{A9293E88-4CC5-4859-BA6D-77DF9F787EA1}" srcOrd="1" destOrd="0" presId="urn:microsoft.com/office/officeart/2005/8/layout/chevron2"/>
    <dgm:cxn modelId="{3165B296-2B2F-471F-8927-053FFCFD1B64}" type="presParOf" srcId="{5F18550C-8702-4CC4-8C4B-9255AAF549A5}" destId="{A8D4C464-5FCE-4A20-BBDE-ACA05A48C5F1}" srcOrd="11" destOrd="0" presId="urn:microsoft.com/office/officeart/2005/8/layout/chevron2"/>
    <dgm:cxn modelId="{5E4382C4-9B51-4648-99EF-D6FCDFE78DD0}" type="presParOf" srcId="{5F18550C-8702-4CC4-8C4B-9255AAF549A5}" destId="{DB21CDEF-F3D2-4D6C-A678-CCADF65662BB}" srcOrd="12" destOrd="0" presId="urn:microsoft.com/office/officeart/2005/8/layout/chevron2"/>
    <dgm:cxn modelId="{9C6C5B57-3A59-4F7C-BBDD-7E0EF1495636}" type="presParOf" srcId="{DB21CDEF-F3D2-4D6C-A678-CCADF65662BB}" destId="{282DCB03-C661-43B6-9B74-3D4CD027CCEB}" srcOrd="0" destOrd="0" presId="urn:microsoft.com/office/officeart/2005/8/layout/chevron2"/>
    <dgm:cxn modelId="{C9F3BADE-B3D9-4A52-9D08-A7F1C5BA53EF}" type="presParOf" srcId="{DB21CDEF-F3D2-4D6C-A678-CCADF65662BB}" destId="{4C1A9F14-4507-4992-8A5E-3D9DFBA37123}" srcOrd="1" destOrd="0" presId="urn:microsoft.com/office/officeart/2005/8/layout/chevron2"/>
    <dgm:cxn modelId="{92CD6DB7-22EF-47B3-BD70-EA09A5EF235B}" type="presParOf" srcId="{5F18550C-8702-4CC4-8C4B-9255AAF549A5}" destId="{CFF9770F-F094-4D47-A5B2-138E8B516A29}" srcOrd="13" destOrd="0" presId="urn:microsoft.com/office/officeart/2005/8/layout/chevron2"/>
    <dgm:cxn modelId="{912A61FD-BD04-46DA-9BDC-39AC39E2028B}" type="presParOf" srcId="{5F18550C-8702-4CC4-8C4B-9255AAF549A5}" destId="{B8FCF899-B06E-42ED-BDFD-3947BCDB7D67}" srcOrd="14" destOrd="0" presId="urn:microsoft.com/office/officeart/2005/8/layout/chevron2"/>
    <dgm:cxn modelId="{259C331E-8688-46E8-9422-1CDF457771C0}" type="presParOf" srcId="{B8FCF899-B06E-42ED-BDFD-3947BCDB7D67}" destId="{BE5B5CAC-21E8-44DC-A60E-586DD6FBE321}" srcOrd="0" destOrd="0" presId="urn:microsoft.com/office/officeart/2005/8/layout/chevron2"/>
    <dgm:cxn modelId="{C49E763A-9C93-4976-8150-6256FDAC73B1}" type="presParOf" srcId="{B8FCF899-B06E-42ED-BDFD-3947BCDB7D67}" destId="{75F57754-010C-4414-927F-0561FD8DEE02}" srcOrd="1" destOrd="0" presId="urn:microsoft.com/office/officeart/2005/8/layout/chevron2"/>
    <dgm:cxn modelId="{F18E09CE-EC0C-47C5-AFB4-85056C678AA0}" type="presParOf" srcId="{5F18550C-8702-4CC4-8C4B-9255AAF549A5}" destId="{F96CB805-2831-41EE-80BE-3D8FBB003B7F}" srcOrd="15" destOrd="0" presId="urn:microsoft.com/office/officeart/2005/8/layout/chevron2"/>
    <dgm:cxn modelId="{43E0F5A9-F33A-4E77-93D1-955377845842}" type="presParOf" srcId="{5F18550C-8702-4CC4-8C4B-9255AAF549A5}" destId="{2D8192D9-D78C-467D-98CE-435B7BECE712}" srcOrd="16" destOrd="0" presId="urn:microsoft.com/office/officeart/2005/8/layout/chevron2"/>
    <dgm:cxn modelId="{C4A55E6D-31A3-47D3-848A-818D55A42649}" type="presParOf" srcId="{2D8192D9-D78C-467D-98CE-435B7BECE712}" destId="{71CA8DA5-4AB4-4D39-BC4F-679F52DD615C}" srcOrd="0" destOrd="0" presId="urn:microsoft.com/office/officeart/2005/8/layout/chevron2"/>
    <dgm:cxn modelId="{3CC65A1E-BCE1-4759-AFAE-5A67F92D0C6D}" type="presParOf" srcId="{2D8192D9-D78C-467D-98CE-435B7BECE712}" destId="{DE276305-378A-43F0-A125-9671970D244C}" srcOrd="1" destOrd="0" presId="urn:microsoft.com/office/officeart/2005/8/layout/chevron2"/>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62EAC4D-C506-4B70-BD35-85BB00DF89A6}" type="datetimeFigureOut">
              <a:rPr lang="en-US" smtClean="0"/>
              <a:pPr/>
              <a:t>3/11/2019</a:t>
            </a:fld>
            <a:endParaRPr lang="en-IE"/>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E"/>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C0D57B1-59A1-42D6-B302-8F79683D3C68}" type="slidenum">
              <a:rPr lang="en-IE" smtClean="0"/>
              <a:pPr/>
              <a:t>‹#›</a:t>
            </a:fld>
            <a:endParaRPr lang="en-I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5" name="Footer Placeholder 4"/>
          <p:cNvSpPr>
            <a:spLocks noGrp="1"/>
          </p:cNvSpPr>
          <p:nvPr>
            <p:ph type="ftr" sz="quarter" idx="11"/>
          </p:nvPr>
        </p:nvSpPr>
        <p:spPr/>
        <p:txBody>
          <a:bodyPr/>
          <a:lstStyle>
            <a:extLst/>
          </a:lstStyle>
          <a:p>
            <a:endParaRPr lang="en-IE"/>
          </a:p>
        </p:txBody>
      </p:sp>
      <p:sp>
        <p:nvSpPr>
          <p:cNvPr id="6" name="Slide Number Placeholder 5"/>
          <p:cNvSpPr>
            <a:spLocks noGrp="1"/>
          </p:cNvSpPr>
          <p:nvPr>
            <p:ph type="sldNum" sz="quarter" idx="12"/>
          </p:nvPr>
        </p:nvSpPr>
        <p:spPr/>
        <p:txBody>
          <a:bodyPr/>
          <a:lstStyle>
            <a:extLst/>
          </a:lstStyle>
          <a:p>
            <a:fld id="{CC0D57B1-59A1-42D6-B302-8F79683D3C68}" type="slidenum">
              <a:rPr lang="en-IE" smtClean="0"/>
              <a:pPr/>
              <a:t>‹#›</a:t>
            </a:fld>
            <a:endParaRPr lang="en-IE"/>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5" name="Footer Placeholder 4"/>
          <p:cNvSpPr>
            <a:spLocks noGrp="1"/>
          </p:cNvSpPr>
          <p:nvPr>
            <p:ph type="ftr" sz="quarter" idx="11"/>
          </p:nvPr>
        </p:nvSpPr>
        <p:spPr/>
        <p:txBody>
          <a:bodyPr/>
          <a:lstStyle>
            <a:extLst/>
          </a:lstStyle>
          <a:p>
            <a:endParaRPr lang="en-IE"/>
          </a:p>
        </p:txBody>
      </p:sp>
      <p:sp>
        <p:nvSpPr>
          <p:cNvPr id="6" name="Slide Number Placeholder 5"/>
          <p:cNvSpPr>
            <a:spLocks noGrp="1"/>
          </p:cNvSpPr>
          <p:nvPr>
            <p:ph type="sldNum" sz="quarter" idx="12"/>
          </p:nvPr>
        </p:nvSpPr>
        <p:spPr/>
        <p:txBody>
          <a:bodyPr/>
          <a:lstStyle>
            <a:extLst/>
          </a:lstStyle>
          <a:p>
            <a:fld id="{CC0D57B1-59A1-42D6-B302-8F79683D3C68}" type="slidenum">
              <a:rPr lang="en-IE" smtClean="0"/>
              <a:pPr/>
              <a:t>‹#›</a:t>
            </a:fld>
            <a:endParaRPr lang="en-IE"/>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6" name="Footer Placeholder 5"/>
          <p:cNvSpPr>
            <a:spLocks noGrp="1"/>
          </p:cNvSpPr>
          <p:nvPr>
            <p:ph type="ftr" sz="quarter" idx="11"/>
          </p:nvPr>
        </p:nvSpPr>
        <p:spPr/>
        <p:txBody>
          <a:bodyPr/>
          <a:lstStyle>
            <a:extLst/>
          </a:lstStyle>
          <a:p>
            <a:endParaRPr lang="en-IE"/>
          </a:p>
        </p:txBody>
      </p:sp>
      <p:sp>
        <p:nvSpPr>
          <p:cNvPr id="7" name="Slide Number Placeholder 6"/>
          <p:cNvSpPr>
            <a:spLocks noGrp="1"/>
          </p:cNvSpPr>
          <p:nvPr>
            <p:ph type="sldNum" sz="quarter" idx="12"/>
          </p:nvPr>
        </p:nvSpPr>
        <p:spPr/>
        <p:txBody>
          <a:bodyPr/>
          <a:lstStyle>
            <a:extLst/>
          </a:lstStyle>
          <a:p>
            <a:fld id="{CC0D57B1-59A1-42D6-B302-8F79683D3C68}" type="slidenum">
              <a:rPr lang="en-IE" smtClean="0"/>
              <a:pPr/>
              <a:t>‹#›</a:t>
            </a:fld>
            <a:endParaRPr lang="en-IE"/>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8" name="Footer Placeholder 7"/>
          <p:cNvSpPr>
            <a:spLocks noGrp="1"/>
          </p:cNvSpPr>
          <p:nvPr>
            <p:ph type="ftr" sz="quarter" idx="11"/>
          </p:nvPr>
        </p:nvSpPr>
        <p:spPr/>
        <p:txBody>
          <a:bodyPr/>
          <a:lstStyle>
            <a:extLst/>
          </a:lstStyle>
          <a:p>
            <a:endParaRPr lang="en-IE"/>
          </a:p>
        </p:txBody>
      </p:sp>
      <p:sp>
        <p:nvSpPr>
          <p:cNvPr id="9" name="Slide Number Placeholder 8"/>
          <p:cNvSpPr>
            <a:spLocks noGrp="1"/>
          </p:cNvSpPr>
          <p:nvPr>
            <p:ph type="sldNum" sz="quarter" idx="12"/>
          </p:nvPr>
        </p:nvSpPr>
        <p:spPr/>
        <p:txBody>
          <a:bodyPr/>
          <a:lstStyle>
            <a:extLst/>
          </a:lstStyle>
          <a:p>
            <a:fld id="{CC0D57B1-59A1-42D6-B302-8F79683D3C68}" type="slidenum">
              <a:rPr lang="en-IE" smtClean="0"/>
              <a:pPr/>
              <a:t>‹#›</a:t>
            </a:fld>
            <a:endParaRPr lang="en-IE"/>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4" name="Footer Placeholder 3"/>
          <p:cNvSpPr>
            <a:spLocks noGrp="1"/>
          </p:cNvSpPr>
          <p:nvPr>
            <p:ph type="ftr" sz="quarter" idx="11"/>
          </p:nvPr>
        </p:nvSpPr>
        <p:spPr/>
        <p:txBody>
          <a:bodyPr/>
          <a:lstStyle>
            <a:extLst/>
          </a:lstStyle>
          <a:p>
            <a:endParaRPr lang="en-IE"/>
          </a:p>
        </p:txBody>
      </p:sp>
      <p:sp>
        <p:nvSpPr>
          <p:cNvPr id="5" name="Slide Number Placeholder 4"/>
          <p:cNvSpPr>
            <a:spLocks noGrp="1"/>
          </p:cNvSpPr>
          <p:nvPr>
            <p:ph type="sldNum" sz="quarter" idx="12"/>
          </p:nvPr>
        </p:nvSpPr>
        <p:spPr/>
        <p:txBody>
          <a:bodyPr/>
          <a:lstStyle>
            <a:extLst/>
          </a:lstStyle>
          <a:p>
            <a:fld id="{CC0D57B1-59A1-42D6-B302-8F79683D3C68}" type="slidenum">
              <a:rPr lang="en-IE" smtClean="0"/>
              <a:pPr/>
              <a:t>‹#›</a:t>
            </a:fld>
            <a:endParaRPr lang="en-IE"/>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3" name="Footer Placeholder 2"/>
          <p:cNvSpPr>
            <a:spLocks noGrp="1"/>
          </p:cNvSpPr>
          <p:nvPr>
            <p:ph type="ftr" sz="quarter" idx="11"/>
          </p:nvPr>
        </p:nvSpPr>
        <p:spPr/>
        <p:txBody>
          <a:bodyPr/>
          <a:lstStyle>
            <a:extLst/>
          </a:lstStyle>
          <a:p>
            <a:endParaRPr lang="en-IE"/>
          </a:p>
        </p:txBody>
      </p:sp>
      <p:sp>
        <p:nvSpPr>
          <p:cNvPr id="4" name="Slide Number Placeholder 3"/>
          <p:cNvSpPr>
            <a:spLocks noGrp="1"/>
          </p:cNvSpPr>
          <p:nvPr>
            <p:ph type="sldNum" sz="quarter" idx="12"/>
          </p:nvPr>
        </p:nvSpPr>
        <p:spPr/>
        <p:txBody>
          <a:bodyPr/>
          <a:lstStyle>
            <a:extLst/>
          </a:lstStyle>
          <a:p>
            <a:fld id="{CC0D57B1-59A1-42D6-B302-8F79683D3C68}" type="slidenum">
              <a:rPr lang="en-IE" smtClean="0"/>
              <a:pPr/>
              <a:t>‹#›</a:t>
            </a:fld>
            <a:endParaRPr lang="en-I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762EAC4D-C506-4B70-BD35-85BB00DF89A6}" type="datetimeFigureOut">
              <a:rPr lang="en-US" smtClean="0"/>
              <a:pPr/>
              <a:t>3/11/2019</a:t>
            </a:fld>
            <a:endParaRPr lang="en-IE"/>
          </a:p>
        </p:txBody>
      </p:sp>
      <p:sp>
        <p:nvSpPr>
          <p:cNvPr id="6" name="Footer Placeholder 5"/>
          <p:cNvSpPr>
            <a:spLocks noGrp="1"/>
          </p:cNvSpPr>
          <p:nvPr>
            <p:ph type="ftr" sz="quarter" idx="11"/>
          </p:nvPr>
        </p:nvSpPr>
        <p:spPr/>
        <p:txBody>
          <a:bodyPr/>
          <a:lstStyle>
            <a:extLst/>
          </a:lstStyle>
          <a:p>
            <a:endParaRPr lang="en-IE"/>
          </a:p>
        </p:txBody>
      </p:sp>
      <p:sp>
        <p:nvSpPr>
          <p:cNvPr id="7" name="Slide Number Placeholder 6"/>
          <p:cNvSpPr>
            <a:spLocks noGrp="1"/>
          </p:cNvSpPr>
          <p:nvPr>
            <p:ph type="sldNum" sz="quarter" idx="12"/>
          </p:nvPr>
        </p:nvSpPr>
        <p:spPr/>
        <p:txBody>
          <a:bodyPr/>
          <a:lstStyle>
            <a:extLst/>
          </a:lstStyle>
          <a:p>
            <a:fld id="{CC0D57B1-59A1-42D6-B302-8F79683D3C68}" type="slidenum">
              <a:rPr lang="en-IE" smtClean="0"/>
              <a:pPr/>
              <a:t>‹#›</a:t>
            </a:fld>
            <a:endParaRPr lang="en-IE"/>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62EAC4D-C506-4B70-BD35-85BB00DF89A6}" type="datetimeFigureOut">
              <a:rPr lang="en-US" smtClean="0"/>
              <a:pPr/>
              <a:t>3/11/2019</a:t>
            </a:fld>
            <a:endParaRPr lang="en-IE"/>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E"/>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C0D57B1-59A1-42D6-B302-8F79683D3C68}" type="slidenum">
              <a:rPr lang="en-IE" smtClean="0"/>
              <a:pPr/>
              <a:t>‹#›</a:t>
            </a:fld>
            <a:endParaRPr lang="en-IE"/>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5" name="Footer Placeholder 4"/>
          <p:cNvSpPr>
            <a:spLocks noGrp="1"/>
          </p:cNvSpPr>
          <p:nvPr>
            <p:ph type="ftr" sz="quarter" idx="11"/>
          </p:nvPr>
        </p:nvSpPr>
        <p:spPr/>
        <p:txBody>
          <a:bodyPr/>
          <a:lstStyle>
            <a:extLst/>
          </a:lstStyle>
          <a:p>
            <a:endParaRPr lang="en-IE"/>
          </a:p>
        </p:txBody>
      </p:sp>
      <p:sp>
        <p:nvSpPr>
          <p:cNvPr id="6" name="Slide Number Placeholder 5"/>
          <p:cNvSpPr>
            <a:spLocks noGrp="1"/>
          </p:cNvSpPr>
          <p:nvPr>
            <p:ph type="sldNum" sz="quarter" idx="12"/>
          </p:nvPr>
        </p:nvSpPr>
        <p:spPr/>
        <p:txBody>
          <a:bodyPr/>
          <a:lstStyle>
            <a:extLst/>
          </a:lstStyle>
          <a:p>
            <a:fld id="{CC0D57B1-59A1-42D6-B302-8F79683D3C68}" type="slidenum">
              <a:rPr lang="en-IE" smtClean="0"/>
              <a:pPr/>
              <a:t>‹#›</a:t>
            </a:fld>
            <a:endParaRPr lang="en-I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62EAC4D-C506-4B70-BD35-85BB00DF89A6}" type="datetimeFigureOut">
              <a:rPr lang="en-US" smtClean="0"/>
              <a:pPr/>
              <a:t>3/11/2019</a:t>
            </a:fld>
            <a:endParaRPr lang="en-IE"/>
          </a:p>
        </p:txBody>
      </p:sp>
      <p:sp>
        <p:nvSpPr>
          <p:cNvPr id="5" name="Footer Placeholder 4"/>
          <p:cNvSpPr>
            <a:spLocks noGrp="1"/>
          </p:cNvSpPr>
          <p:nvPr>
            <p:ph type="ftr" sz="quarter" idx="11"/>
          </p:nvPr>
        </p:nvSpPr>
        <p:spPr/>
        <p:txBody>
          <a:bodyPr/>
          <a:lstStyle>
            <a:extLst/>
          </a:lstStyle>
          <a:p>
            <a:endParaRPr lang="en-IE"/>
          </a:p>
        </p:txBody>
      </p:sp>
      <p:sp>
        <p:nvSpPr>
          <p:cNvPr id="6" name="Slide Number Placeholder 5"/>
          <p:cNvSpPr>
            <a:spLocks noGrp="1"/>
          </p:cNvSpPr>
          <p:nvPr>
            <p:ph type="sldNum" sz="quarter" idx="12"/>
          </p:nvPr>
        </p:nvSpPr>
        <p:spPr/>
        <p:txBody>
          <a:bodyPr/>
          <a:lstStyle>
            <a:extLst/>
          </a:lstStyle>
          <a:p>
            <a:fld id="{CC0D57B1-59A1-42D6-B302-8F79683D3C68}" type="slidenum">
              <a:rPr lang="en-IE" smtClean="0"/>
              <a:pPr/>
              <a:t>‹#›</a:t>
            </a:fld>
            <a:endParaRPr lang="en-I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62EAC4D-C506-4B70-BD35-85BB00DF89A6}" type="datetimeFigureOut">
              <a:rPr lang="en-US" smtClean="0"/>
              <a:pPr/>
              <a:t>3/11/2019</a:t>
            </a:fld>
            <a:endParaRPr lang="en-IE"/>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E"/>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C0D57B1-59A1-42D6-B302-8F79683D3C68}" type="slidenum">
              <a:rPr lang="en-IE" smtClean="0"/>
              <a:pPr/>
              <a:t>‹#›</a:t>
            </a:fld>
            <a:endParaRPr lang="en-IE"/>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audio" Target="../media/audio1.wav"/></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audio" Target="../media/audio2.wav"/><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audio" Target="../media/audio3.wav"/><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audio" Target="../media/audio4.wav"/><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audio" Target="../media/audio5.wav"/><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audio" Target="../media/audio6.wav"/><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audio" Target="../media/audio7.wav"/><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audio" Target="../media/audio8.wav"/></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audio" Target="../media/audio9.wav"/></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audio" Target="../media/audio10.wav"/><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audio" Target="../media/audio11.wav"/></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audio" Target="../media/audio12.wav"/></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85926"/>
            <a:ext cx="7772400" cy="1470025"/>
          </a:xfrm>
        </p:spPr>
        <p:txBody>
          <a:bodyPr>
            <a:normAutofit fontScale="90000"/>
          </a:bodyPr>
          <a:lstStyle/>
          <a:p>
            <a:pPr algn="ctr"/>
            <a:r>
              <a:rPr lang="en-IE" dirty="0" smtClean="0">
                <a:latin typeface="Times New Roman" pitchFamily="18" charset="0"/>
                <a:cs typeface="Times New Roman" pitchFamily="18" charset="0"/>
              </a:rPr>
              <a:t>Biotique Advanced Ayurveda – Business Expansion in the United States</a:t>
            </a:r>
            <a:endParaRPr lang="en-IE" dirty="0">
              <a:latin typeface="Times New Roman" pitchFamily="18" charset="0"/>
              <a:cs typeface="Times New Roman" pitchFamily="18" charset="0"/>
            </a:endParaRPr>
          </a:p>
        </p:txBody>
      </p:sp>
      <p:sp>
        <p:nvSpPr>
          <p:cNvPr id="3" name="Subtitle 2"/>
          <p:cNvSpPr>
            <a:spLocks noGrp="1"/>
          </p:cNvSpPr>
          <p:nvPr>
            <p:ph type="subTitle" idx="1"/>
          </p:nvPr>
        </p:nvSpPr>
        <p:spPr/>
        <p:txBody>
          <a:bodyPr>
            <a:normAutofit fontScale="92500" lnSpcReduction="20000"/>
          </a:bodyPr>
          <a:lstStyle/>
          <a:p>
            <a:r>
              <a:rPr lang="en-IE" sz="2000" dirty="0" smtClean="0">
                <a:latin typeface="Times New Roman" pitchFamily="18" charset="0"/>
                <a:cs typeface="Times New Roman" pitchFamily="18" charset="0"/>
              </a:rPr>
              <a:t>Student Name: Anu Kashyap</a:t>
            </a:r>
          </a:p>
          <a:p>
            <a:r>
              <a:rPr lang="en-IE" sz="2000" dirty="0" smtClean="0">
                <a:latin typeface="Times New Roman" pitchFamily="18" charset="0"/>
                <a:cs typeface="Times New Roman" pitchFamily="18" charset="0"/>
              </a:rPr>
              <a:t>Student Number: 1708450</a:t>
            </a:r>
          </a:p>
          <a:p>
            <a:r>
              <a:rPr lang="en-IE" sz="2000" dirty="0" smtClean="0">
                <a:latin typeface="Times New Roman" pitchFamily="18" charset="0"/>
                <a:cs typeface="Times New Roman" pitchFamily="18" charset="0"/>
              </a:rPr>
              <a:t>Module: International Business</a:t>
            </a:r>
          </a:p>
          <a:p>
            <a:r>
              <a:rPr lang="en-IE" sz="2000" dirty="0" smtClean="0">
                <a:latin typeface="Times New Roman" pitchFamily="18" charset="0"/>
                <a:cs typeface="Times New Roman" pitchFamily="18" charset="0"/>
              </a:rPr>
              <a:t>Module Code: SBMA7122D</a:t>
            </a:r>
            <a:endParaRPr lang="en-IE" sz="2000" dirty="0">
              <a:latin typeface="Times New Roman" pitchFamily="18" charset="0"/>
              <a:cs typeface="Times New Roman" pitchFamily="18" charset="0"/>
            </a:endParaRPr>
          </a:p>
        </p:txBody>
      </p:sp>
      <p:pic>
        <p:nvPicPr>
          <p:cNvPr id="12" name="~PP1826.WAV">
            <a:hlinkClick r:id="" action="ppaction://media"/>
          </p:cNvPr>
          <p:cNvPicPr>
            <a:picLocks noRot="1" noChangeAspect="1"/>
          </p:cNvPicPr>
          <p:nvPr>
            <a:wavAudioFile r:embed="rId1" name="~PP1826.WAV"/>
          </p:nvPr>
        </p:nvPicPr>
        <p:blipFill>
          <a:blip r:embed="rId3"/>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500034" y="285728"/>
          <a:ext cx="8072494" cy="628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P996.WAV">
            <a:hlinkClick r:id="" action="ppaction://media"/>
          </p:cNvPr>
          <p:cNvPicPr>
            <a:picLocks noRot="1" noChangeAspect="1"/>
          </p:cNvPicPr>
          <p:nvPr>
            <a:wavAudioFile r:embed="rId1" name="~PP996.WAV"/>
          </p:nvPr>
        </p:nvPicPr>
        <p:blipFill>
          <a:blip r:embed="rId7"/>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ChangeArrowheads="1"/>
          </p:cNvSpPr>
          <p:nvPr/>
        </p:nvSpPr>
        <p:spPr bwMode="auto">
          <a:xfrm>
            <a:off x="1285852" y="5143512"/>
            <a:ext cx="6643734" cy="86177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IE" sz="2500" b="1" i="1" u="none" strike="noStrike" cap="none" normalizeH="0" baseline="0" dirty="0" smtClean="0">
                <a:ln>
                  <a:noFill/>
                </a:ln>
                <a:solidFill>
                  <a:schemeClr val="tx1"/>
                </a:solidFill>
                <a:effectLst/>
                <a:latin typeface="Book Antiqua" pitchFamily="18" charset="0"/>
                <a:ea typeface="Calibri" pitchFamily="34" charset="0"/>
                <a:cs typeface="Times New Roman" pitchFamily="18" charset="0"/>
              </a:rPr>
              <a:t>The world’s oldest medical practice continues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IE" sz="2500" b="1" i="1" u="none" strike="noStrike" cap="none" normalizeH="0" baseline="0" dirty="0" smtClean="0">
                <a:ln>
                  <a:noFill/>
                </a:ln>
                <a:solidFill>
                  <a:schemeClr val="tx1"/>
                </a:solidFill>
                <a:effectLst/>
                <a:latin typeface="Book Antiqua" pitchFamily="18" charset="0"/>
                <a:ea typeface="Calibri" pitchFamily="34" charset="0"/>
                <a:cs typeface="Times New Roman" pitchFamily="18" charset="0"/>
              </a:rPr>
              <a:t>to evolve in the modern world</a:t>
            </a:r>
            <a:endParaRPr kumimoji="0" lang="en-IE" sz="2500" b="0" i="1" u="none" strike="noStrike" cap="none" normalizeH="0" baseline="0" dirty="0" smtClean="0">
              <a:ln>
                <a:noFill/>
              </a:ln>
              <a:solidFill>
                <a:schemeClr val="tx1"/>
              </a:solidFill>
              <a:effectLst/>
              <a:latin typeface="Book Antiqua" pitchFamily="18" charset="0"/>
              <a:cs typeface="Arial" pitchFamily="34" charset="0"/>
            </a:endParaRPr>
          </a:p>
        </p:txBody>
      </p:sp>
      <p:pic>
        <p:nvPicPr>
          <p:cNvPr id="16388" name="Picture 4"/>
          <p:cNvPicPr>
            <a:picLocks noChangeAspect="1" noChangeArrowheads="1"/>
          </p:cNvPicPr>
          <p:nvPr/>
        </p:nvPicPr>
        <p:blipFill>
          <a:blip r:embed="rId3"/>
          <a:srcRect/>
          <a:stretch>
            <a:fillRect/>
          </a:stretch>
        </p:blipFill>
        <p:spPr bwMode="auto">
          <a:xfrm>
            <a:off x="0" y="928507"/>
            <a:ext cx="9144000" cy="3857815"/>
          </a:xfrm>
          <a:prstGeom prst="rect">
            <a:avLst/>
          </a:prstGeom>
          <a:noFill/>
          <a:ln w="9525">
            <a:noFill/>
            <a:miter lim="800000"/>
            <a:headEnd/>
            <a:tailEnd/>
          </a:ln>
          <a:effectLst/>
        </p:spPr>
      </p:pic>
      <p:pic>
        <p:nvPicPr>
          <p:cNvPr id="12" name="~PP3206.WAV">
            <a:hlinkClick r:id="" action="ppaction://media"/>
          </p:cNvPr>
          <p:cNvPicPr>
            <a:picLocks noRot="1" noChangeAspect="1"/>
          </p:cNvPicPr>
          <p:nvPr>
            <a:wavAudioFile r:embed="rId1" name="~PP3206.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rashanth\Desktop\Online MBA\International Business - SBMA7122D\Biotique Logo.png"/>
          <p:cNvPicPr>
            <a:picLocks noGrp="1" noChangeAspect="1" noChangeArrowheads="1"/>
          </p:cNvPicPr>
          <p:nvPr>
            <p:ph idx="1"/>
          </p:nvPr>
        </p:nvPicPr>
        <p:blipFill>
          <a:blip r:embed="rId3"/>
          <a:srcRect/>
          <a:stretch>
            <a:fillRect/>
          </a:stretch>
        </p:blipFill>
        <p:spPr bwMode="auto">
          <a:xfrm>
            <a:off x="4386573" y="1714488"/>
            <a:ext cx="4395485" cy="2143140"/>
          </a:xfrm>
          <a:prstGeom prst="rect">
            <a:avLst/>
          </a:prstGeom>
          <a:noFill/>
        </p:spPr>
      </p:pic>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Introduction</a:t>
            </a:r>
            <a:endParaRPr lang="en-IE" dirty="0">
              <a:latin typeface="Times New Roman" pitchFamily="18" charset="0"/>
              <a:cs typeface="Times New Roman" pitchFamily="18" charset="0"/>
            </a:endParaRPr>
          </a:p>
        </p:txBody>
      </p:sp>
      <p:sp>
        <p:nvSpPr>
          <p:cNvPr id="5" name="Rectangle 4"/>
          <p:cNvSpPr/>
          <p:nvPr/>
        </p:nvSpPr>
        <p:spPr>
          <a:xfrm>
            <a:off x="642910" y="2285992"/>
            <a:ext cx="3500462" cy="2308324"/>
          </a:xfrm>
          <a:prstGeom prst="rect">
            <a:avLst/>
          </a:prstGeom>
        </p:spPr>
        <p:txBody>
          <a:bodyPr wrap="square">
            <a:spAutoFit/>
          </a:bodyPr>
          <a:lstStyle/>
          <a:p>
            <a:r>
              <a:rPr lang="en-IE" dirty="0">
                <a:latin typeface="Times New Roman" pitchFamily="18" charset="0"/>
                <a:cs typeface="Times New Roman" pitchFamily="18" charset="0"/>
              </a:rPr>
              <a:t>Biotique is an organisation that produces a wide range of skin care products which are made of 100% organically-pure, preservative-free ingredients and renewable resources—cultivated, gathered, blended and manufactured in the foothills of the Himalayas.</a:t>
            </a:r>
          </a:p>
        </p:txBody>
      </p:sp>
      <p:pic>
        <p:nvPicPr>
          <p:cNvPr id="8" name="~PP2947.WAV">
            <a:hlinkClick r:id="" action="ppaction://media"/>
          </p:cNvPr>
          <p:cNvPicPr>
            <a:picLocks noRot="1" noChangeAspect="1"/>
          </p:cNvPicPr>
          <p:nvPr>
            <a:wavAudioFile r:embed="rId1" name="~PP2947.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a:stretch>
            <a:fillRect/>
          </a:stretch>
        </p:blipFill>
        <p:spPr bwMode="auto">
          <a:xfrm>
            <a:off x="357158" y="1500174"/>
            <a:ext cx="8429684" cy="4714908"/>
          </a:xfrm>
          <a:prstGeom prst="rect">
            <a:avLst/>
          </a:prstGeom>
          <a:noFill/>
          <a:ln w="9525">
            <a:noFill/>
            <a:miter lim="800000"/>
            <a:headEnd/>
            <a:tailEnd/>
          </a:ln>
          <a:effectLst/>
        </p:spPr>
      </p:pic>
      <p:sp>
        <p:nvSpPr>
          <p:cNvPr id="3" name="Title 1"/>
          <p:cNvSpPr txBox="1">
            <a:spLocks/>
          </p:cNvSpPr>
          <p:nvPr/>
        </p:nvSpPr>
        <p:spPr>
          <a:xfrm>
            <a:off x="457200" y="274638"/>
            <a:ext cx="8229600" cy="1143000"/>
          </a:xfrm>
          <a:prstGeom prst="rect">
            <a:avLst/>
          </a:prstGeom>
        </p:spPr>
        <p:txBody>
          <a:bodyPr/>
          <a:lstStyle/>
          <a:p>
            <a:pPr marL="0" marR="0" lvl="0" indent="0" algn="ctr" defTabSz="914400" fontAlgn="auto">
              <a:lnSpc>
                <a:spcPct val="100000"/>
              </a:lnSpc>
              <a:spcBef>
                <a:spcPct val="0"/>
              </a:spcBef>
              <a:spcAft>
                <a:spcPts val="0"/>
              </a:spcAft>
              <a:buClrTx/>
              <a:buSzTx/>
              <a:tabLst/>
              <a:defRPr/>
            </a:pPr>
            <a:r>
              <a:rPr lang="en-IE" sz="3700" b="1" dirty="0" smtClean="0">
                <a:solidFill>
                  <a:schemeClr val="tx2"/>
                </a:solidFill>
                <a:effectLst>
                  <a:outerShdw blurRad="31750" dist="25400" dir="5400000" algn="tl" rotWithShape="0">
                    <a:srgbClr val="000000">
                      <a:alpha val="25000"/>
                    </a:srgbClr>
                  </a:outerShdw>
                </a:effectLst>
                <a:latin typeface="Times New Roman" pitchFamily="18" charset="0"/>
                <a:ea typeface="+mj-ea"/>
                <a:cs typeface="Times New Roman" pitchFamily="18" charset="0"/>
              </a:rPr>
              <a:t>Global Ayurveda Market Trend </a:t>
            </a:r>
          </a:p>
          <a:p>
            <a:pPr marL="0" marR="0" lvl="0" indent="0" algn="ctr" defTabSz="914400" fontAlgn="auto">
              <a:lnSpc>
                <a:spcPct val="100000"/>
              </a:lnSpc>
              <a:spcBef>
                <a:spcPct val="0"/>
              </a:spcBef>
              <a:spcAft>
                <a:spcPts val="0"/>
              </a:spcAft>
              <a:buClrTx/>
              <a:buSzTx/>
              <a:tabLst/>
              <a:defRPr/>
            </a:pPr>
            <a:r>
              <a:rPr lang="en-IE" sz="3700" b="1" dirty="0" smtClean="0">
                <a:solidFill>
                  <a:schemeClr val="tx2"/>
                </a:solidFill>
                <a:effectLst>
                  <a:outerShdw blurRad="31750" dist="25400" dir="5400000" algn="tl" rotWithShape="0">
                    <a:srgbClr val="000000">
                      <a:alpha val="25000"/>
                    </a:srgbClr>
                  </a:outerShdw>
                </a:effectLst>
                <a:latin typeface="Times New Roman" pitchFamily="18" charset="0"/>
                <a:ea typeface="+mj-ea"/>
                <a:cs typeface="Times New Roman" pitchFamily="18" charset="0"/>
              </a:rPr>
              <a:t>&amp; Forecast</a:t>
            </a:r>
            <a:endParaRPr lang="en-IE" sz="3700" b="1" dirty="0">
              <a:solidFill>
                <a:schemeClr val="tx2"/>
              </a:solidFill>
              <a:effectLst>
                <a:outerShdw blurRad="31750" dist="25400" dir="5400000" algn="tl" rotWithShape="0">
                  <a:srgbClr val="000000">
                    <a:alpha val="25000"/>
                  </a:srgbClr>
                </a:outerShdw>
              </a:effectLst>
              <a:latin typeface="Times New Roman" pitchFamily="18" charset="0"/>
              <a:ea typeface="+mj-ea"/>
              <a:cs typeface="Times New Roman" pitchFamily="18" charset="0"/>
            </a:endParaRPr>
          </a:p>
        </p:txBody>
      </p:sp>
      <p:pic>
        <p:nvPicPr>
          <p:cNvPr id="7" name="~PP368.WAV">
            <a:hlinkClick r:id="" action="ppaction://media"/>
          </p:cNvPr>
          <p:cNvPicPr>
            <a:picLocks noRot="1" noChangeAspect="1"/>
          </p:cNvPicPr>
          <p:nvPr>
            <a:wavAudioFile r:embed="rId1" name="~PP368.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IE"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Global consumer trend towards herbal, organic, natural, and wholesome health </a:t>
            </a:r>
            <a:r>
              <a:rPr lang="en-IE" dirty="0" smtClean="0">
                <a:latin typeface="Times New Roman" pitchFamily="18" charset="0"/>
                <a:cs typeface="Times New Roman" pitchFamily="18" charset="0"/>
              </a:rPr>
              <a:t>solutions.</a:t>
            </a:r>
            <a:endParaRPr lang="en-IE" dirty="0" smtClean="0">
              <a:latin typeface="Times New Roman" pitchFamily="18" charset="0"/>
              <a:cs typeface="Times New Roman" pitchFamily="18" charset="0"/>
            </a:endParaRPr>
          </a:p>
          <a:p>
            <a:endParaRPr lang="en-IE" sz="12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Capitalising on the </a:t>
            </a:r>
            <a:r>
              <a:rPr lang="en-IE" dirty="0" smtClean="0">
                <a:latin typeface="Times New Roman" pitchFamily="18" charset="0"/>
                <a:cs typeface="Times New Roman" pitchFamily="18" charset="0"/>
              </a:rPr>
              <a:t>culture of willingness </a:t>
            </a:r>
            <a:r>
              <a:rPr lang="en-IE" dirty="0" smtClean="0">
                <a:latin typeface="Times New Roman" pitchFamily="18" charset="0"/>
                <a:cs typeface="Times New Roman" pitchFamily="18" charset="0"/>
              </a:rPr>
              <a:t>to try something new or different </a:t>
            </a:r>
            <a:r>
              <a:rPr lang="en-IE" dirty="0" smtClean="0">
                <a:latin typeface="Times New Roman" pitchFamily="18" charset="0"/>
                <a:cs typeface="Times New Roman" pitchFamily="18" charset="0"/>
              </a:rPr>
              <a:t>in </a:t>
            </a:r>
            <a:r>
              <a:rPr lang="en-IE" dirty="0" smtClean="0">
                <a:latin typeface="Times New Roman" pitchFamily="18" charset="0"/>
                <a:cs typeface="Times New Roman" pitchFamily="18" charset="0"/>
              </a:rPr>
              <a:t>the </a:t>
            </a:r>
            <a:r>
              <a:rPr lang="en-IE" dirty="0" smtClean="0">
                <a:latin typeface="Times New Roman" pitchFamily="18" charset="0"/>
                <a:cs typeface="Times New Roman" pitchFamily="18" charset="0"/>
              </a:rPr>
              <a:t>United States.</a:t>
            </a:r>
            <a:endParaRPr lang="en-IE" dirty="0" smtClean="0">
              <a:latin typeface="Times New Roman" pitchFamily="18" charset="0"/>
              <a:cs typeface="Times New Roman" pitchFamily="18" charset="0"/>
            </a:endParaRPr>
          </a:p>
          <a:p>
            <a:endParaRPr lang="en-IE" sz="12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Indians are one of the fastest </a:t>
            </a:r>
          </a:p>
          <a:p>
            <a:pPr>
              <a:buNone/>
            </a:pPr>
            <a:r>
              <a:rPr lang="en-IE" dirty="0" smtClean="0">
                <a:latin typeface="Times New Roman" pitchFamily="18" charset="0"/>
                <a:cs typeface="Times New Roman" pitchFamily="18" charset="0"/>
              </a:rPr>
              <a:t>   growing ethnic groups in the </a:t>
            </a:r>
          </a:p>
          <a:p>
            <a:pPr>
              <a:buNone/>
            </a:pPr>
            <a:r>
              <a:rPr lang="en-IE" dirty="0" smtClean="0">
                <a:latin typeface="Times New Roman" pitchFamily="18" charset="0"/>
                <a:cs typeface="Times New Roman" pitchFamily="18" charset="0"/>
              </a:rPr>
              <a:t>   United States.</a:t>
            </a:r>
          </a:p>
        </p:txBody>
      </p:sp>
      <p:sp>
        <p:nvSpPr>
          <p:cNvPr id="2" name="Title 1"/>
          <p:cNvSpPr>
            <a:spLocks noGrp="1"/>
          </p:cNvSpPr>
          <p:nvPr>
            <p:ph type="title"/>
          </p:nvPr>
        </p:nvSpPr>
        <p:spPr/>
        <p:txBody>
          <a:bodyPr>
            <a:normAutofit fontScale="90000"/>
          </a:bodyPr>
          <a:lstStyle/>
          <a:p>
            <a:pPr algn="ctr"/>
            <a:r>
              <a:rPr lang="en-IE" dirty="0" smtClean="0">
                <a:latin typeface="Times New Roman" pitchFamily="18" charset="0"/>
                <a:cs typeface="Times New Roman" pitchFamily="18" charset="0"/>
              </a:rPr>
              <a:t>Opportunities for International Expansion</a:t>
            </a:r>
            <a:endParaRPr lang="en-IE" dirty="0">
              <a:latin typeface="Times New Roman" pitchFamily="18" charset="0"/>
              <a:cs typeface="Times New Roman" pitchFamily="18" charset="0"/>
            </a:endParaRPr>
          </a:p>
        </p:txBody>
      </p:sp>
      <p:pic>
        <p:nvPicPr>
          <p:cNvPr id="18434" name="Picture 2"/>
          <p:cNvPicPr>
            <a:picLocks noChangeAspect="1" noChangeArrowheads="1"/>
          </p:cNvPicPr>
          <p:nvPr/>
        </p:nvPicPr>
        <p:blipFill>
          <a:blip r:embed="rId3"/>
          <a:srcRect/>
          <a:stretch>
            <a:fillRect/>
          </a:stretch>
        </p:blipFill>
        <p:spPr bwMode="auto">
          <a:xfrm>
            <a:off x="5429256" y="3857628"/>
            <a:ext cx="2953614" cy="2225056"/>
          </a:xfrm>
          <a:prstGeom prst="rect">
            <a:avLst/>
          </a:prstGeom>
          <a:noFill/>
          <a:ln w="9525">
            <a:noFill/>
            <a:miter lim="800000"/>
            <a:headEnd/>
            <a:tailEnd/>
          </a:ln>
          <a:effectLst/>
        </p:spPr>
      </p:pic>
      <p:pic>
        <p:nvPicPr>
          <p:cNvPr id="8" name="~PP2312.WAV">
            <a:hlinkClick r:id="" action="ppaction://media"/>
          </p:cNvPr>
          <p:cNvPicPr>
            <a:picLocks noRot="1" noChangeAspect="1"/>
          </p:cNvPicPr>
          <p:nvPr>
            <a:wavAudioFile r:embed="rId1" name="~PP2312.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IE" dirty="0" smtClean="0">
                <a:latin typeface="Times New Roman" pitchFamily="18" charset="0"/>
                <a:cs typeface="Times New Roman" pitchFamily="18" charset="0"/>
              </a:rPr>
              <a:t>Full Fledged E-Commerce </a:t>
            </a:r>
          </a:p>
          <a:p>
            <a:r>
              <a:rPr lang="en-IE" dirty="0" smtClean="0">
                <a:latin typeface="Times New Roman" pitchFamily="18" charset="0"/>
                <a:cs typeface="Times New Roman" pitchFamily="18" charset="0"/>
              </a:rPr>
              <a:t>Supermarkets</a:t>
            </a:r>
          </a:p>
          <a:p>
            <a:r>
              <a:rPr lang="en-IE" dirty="0" smtClean="0">
                <a:latin typeface="Times New Roman" pitchFamily="18" charset="0"/>
                <a:cs typeface="Times New Roman" pitchFamily="18" charset="0"/>
              </a:rPr>
              <a:t>Pharmacy &amp; Drug Stores</a:t>
            </a:r>
          </a:p>
          <a:p>
            <a:r>
              <a:rPr lang="en-IE" dirty="0" smtClean="0">
                <a:latin typeface="Times New Roman" pitchFamily="18" charset="0"/>
                <a:cs typeface="Times New Roman" pitchFamily="18" charset="0"/>
              </a:rPr>
              <a:t>Direct Selling</a:t>
            </a:r>
          </a:p>
          <a:p>
            <a:r>
              <a:rPr lang="en-IE" dirty="0" smtClean="0">
                <a:latin typeface="Times New Roman" pitchFamily="18" charset="0"/>
                <a:cs typeface="Times New Roman" pitchFamily="18" charset="0"/>
              </a:rPr>
              <a:t>Beauty Salons</a:t>
            </a:r>
          </a:p>
          <a:p>
            <a:r>
              <a:rPr lang="en-IE" dirty="0" smtClean="0">
                <a:latin typeface="Times New Roman" pitchFamily="18" charset="0"/>
                <a:cs typeface="Times New Roman" pitchFamily="18" charset="0"/>
              </a:rPr>
              <a:t>Specialty Stores</a:t>
            </a:r>
          </a:p>
          <a:p>
            <a:r>
              <a:rPr lang="en-IE" dirty="0" smtClean="0">
                <a:latin typeface="Times New Roman" pitchFamily="18" charset="0"/>
                <a:cs typeface="Times New Roman" pitchFamily="18" charset="0"/>
              </a:rPr>
              <a:t>Departmental Stores</a:t>
            </a:r>
          </a:p>
          <a:p>
            <a:r>
              <a:rPr lang="en-IE" dirty="0" smtClean="0">
                <a:latin typeface="Times New Roman" pitchFamily="18" charset="0"/>
                <a:cs typeface="Times New Roman" pitchFamily="18" charset="0"/>
              </a:rPr>
              <a:t>Ayurveda Centers</a:t>
            </a:r>
          </a:p>
          <a:p>
            <a:endParaRPr lang="en-IE"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Potential Distribution Channels</a:t>
            </a:r>
            <a:endParaRPr lang="en-IE" dirty="0">
              <a:latin typeface="Times New Roman" pitchFamily="18" charset="0"/>
              <a:cs typeface="Times New Roman" pitchFamily="18" charset="0"/>
            </a:endParaRPr>
          </a:p>
        </p:txBody>
      </p:sp>
      <p:sp>
        <p:nvSpPr>
          <p:cNvPr id="17410" name="AutoShape 2" descr="Image result for distribution channel backgroun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E">
              <a:latin typeface="Times New Roman" pitchFamily="18" charset="0"/>
              <a:cs typeface="Times New Roman" pitchFamily="18" charset="0"/>
            </a:endParaRPr>
          </a:p>
        </p:txBody>
      </p:sp>
      <p:sp>
        <p:nvSpPr>
          <p:cNvPr id="17412" name="AutoShape 4" descr="Image result for distribution channel backgroun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E">
              <a:latin typeface="Times New Roman" pitchFamily="18" charset="0"/>
              <a:cs typeface="Times New Roman" pitchFamily="18" charset="0"/>
            </a:endParaRPr>
          </a:p>
        </p:txBody>
      </p:sp>
      <p:pic>
        <p:nvPicPr>
          <p:cNvPr id="17414" name="Picture 6"/>
          <p:cNvPicPr>
            <a:picLocks noChangeAspect="1" noChangeArrowheads="1"/>
          </p:cNvPicPr>
          <p:nvPr/>
        </p:nvPicPr>
        <p:blipFill>
          <a:blip r:embed="rId3"/>
          <a:srcRect/>
          <a:stretch>
            <a:fillRect/>
          </a:stretch>
        </p:blipFill>
        <p:spPr bwMode="auto">
          <a:xfrm>
            <a:off x="4929190" y="1714488"/>
            <a:ext cx="3357586" cy="3296907"/>
          </a:xfrm>
          <a:prstGeom prst="rect">
            <a:avLst/>
          </a:prstGeom>
          <a:noFill/>
          <a:ln w="9525">
            <a:noFill/>
            <a:miter lim="800000"/>
            <a:headEnd/>
            <a:tailEnd/>
          </a:ln>
          <a:effectLst/>
        </p:spPr>
      </p:pic>
      <p:pic>
        <p:nvPicPr>
          <p:cNvPr id="9" name="~PP2169.WAV">
            <a:hlinkClick r:id="" action="ppaction://media"/>
          </p:cNvPr>
          <p:cNvPicPr>
            <a:picLocks noRot="1" noChangeAspect="1"/>
          </p:cNvPicPr>
          <p:nvPr>
            <a:wavAudioFile r:embed="rId1" name="~PP2169.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IE" dirty="0" smtClean="0">
                <a:latin typeface="Times New Roman" pitchFamily="18" charset="0"/>
                <a:cs typeface="Times New Roman" pitchFamily="18" charset="0"/>
              </a:rPr>
              <a:t>Cultural differences can be challenging, leading to misunderstandings between the company and its customers and partners.</a:t>
            </a:r>
          </a:p>
          <a:p>
            <a:endParaRPr lang="en-IE"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There is a fair degree of acceptance for new ideas, innovative products and a willingness to try something new or different in the culture of Americans as per </a:t>
            </a:r>
            <a:r>
              <a:rPr lang="en-IE" dirty="0" err="1" smtClean="0">
                <a:latin typeface="Times New Roman" pitchFamily="18" charset="0"/>
                <a:cs typeface="Times New Roman" pitchFamily="18" charset="0"/>
              </a:rPr>
              <a:t>Hofestede</a:t>
            </a:r>
            <a:r>
              <a:rPr lang="en-IE" dirty="0" smtClean="0">
                <a:latin typeface="Times New Roman" pitchFamily="18" charset="0"/>
                <a:cs typeface="Times New Roman" pitchFamily="18" charset="0"/>
              </a:rPr>
              <a:t> cultural dimensions and Biotique could certainly capitalise from this point.</a:t>
            </a:r>
          </a:p>
          <a:p>
            <a:pPr>
              <a:buNone/>
            </a:pPr>
            <a:endParaRPr lang="en-IE" sz="15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Biotique products should possess a legal responsibility for the safety and efficacy of its products and fulfil regulatory requirements. </a:t>
            </a:r>
          </a:p>
          <a:p>
            <a:endParaRPr lang="en-IE" sz="17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Changes in governments can bring changes in policy, regulations, and interest rates that can prove damaging to foreign business and investment</a:t>
            </a:r>
            <a:r>
              <a:rPr lang="en-IE" dirty="0" smtClean="0">
                <a:latin typeface="Times New Roman" pitchFamily="18" charset="0"/>
                <a:cs typeface="Times New Roman" pitchFamily="18" charset="0"/>
              </a:rPr>
              <a:t>. Current political advancements might impact the business expansion in </a:t>
            </a:r>
            <a:r>
              <a:rPr lang="en-IE" dirty="0" smtClean="0">
                <a:latin typeface="Times New Roman" pitchFamily="18" charset="0"/>
                <a:cs typeface="Times New Roman" pitchFamily="18" charset="0"/>
              </a:rPr>
              <a:t> United States.</a:t>
            </a:r>
          </a:p>
          <a:p>
            <a:endParaRPr lang="en-IE" sz="17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Impact </a:t>
            </a:r>
            <a:r>
              <a:rPr lang="en-IE" dirty="0" smtClean="0">
                <a:latin typeface="Times New Roman" pitchFamily="18" charset="0"/>
                <a:cs typeface="Times New Roman" pitchFamily="18" charset="0"/>
              </a:rPr>
              <a:t>on the price of Biotique products due to the variation in tariff rate.</a:t>
            </a:r>
          </a:p>
          <a:p>
            <a:endParaRPr lang="en-IE" sz="17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Americans are prone to analyse new information to check whether it is true as per </a:t>
            </a:r>
            <a:r>
              <a:rPr lang="en-IE" dirty="0" err="1" smtClean="0">
                <a:latin typeface="Times New Roman" pitchFamily="18" charset="0"/>
                <a:cs typeface="Times New Roman" pitchFamily="18" charset="0"/>
              </a:rPr>
              <a:t>Hofestede</a:t>
            </a:r>
            <a:r>
              <a:rPr lang="en-IE" dirty="0" smtClean="0">
                <a:latin typeface="Times New Roman" pitchFamily="18" charset="0"/>
                <a:cs typeface="Times New Roman" pitchFamily="18" charset="0"/>
              </a:rPr>
              <a:t> cultural dimensions. Developing products based on the local customer needs plays a vital role.</a:t>
            </a:r>
          </a:p>
          <a:p>
            <a:endParaRPr lang="en-IE" dirty="0" smtClean="0">
              <a:latin typeface="Times New Roman" pitchFamily="18" charset="0"/>
              <a:cs typeface="Times New Roman" pitchFamily="18" charset="0"/>
            </a:endParaRPr>
          </a:p>
          <a:p>
            <a:endParaRPr lang="en-IE" dirty="0" smtClean="0">
              <a:latin typeface="Times New Roman" pitchFamily="18" charset="0"/>
              <a:cs typeface="Times New Roman" pitchFamily="18" charset="0"/>
            </a:endParaRPr>
          </a:p>
          <a:p>
            <a:endParaRPr lang="en-IE"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Business Environment</a:t>
            </a:r>
            <a:endParaRPr lang="en-IE" dirty="0">
              <a:latin typeface="Times New Roman" pitchFamily="18" charset="0"/>
              <a:cs typeface="Times New Roman" pitchFamily="18" charset="0"/>
            </a:endParaRPr>
          </a:p>
        </p:txBody>
      </p:sp>
      <p:pic>
        <p:nvPicPr>
          <p:cNvPr id="6" name="~PP2126.WAV">
            <a:hlinkClick r:id="" action="ppaction://media"/>
          </p:cNvPr>
          <p:cNvPicPr>
            <a:picLocks noRot="1" noChangeAspect="1"/>
          </p:cNvPicPr>
          <p:nvPr>
            <a:wavAudioFile r:embed="rId1" name="~PP2126.WAV"/>
          </p:nvPr>
        </p:nvPicPr>
        <p:blipFill>
          <a:blip r:embed="rId3"/>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IE" dirty="0" smtClean="0">
                <a:latin typeface="Times New Roman" pitchFamily="18" charset="0"/>
                <a:cs typeface="Times New Roman" pitchFamily="18" charset="0"/>
              </a:rPr>
              <a:t>Rising brand recognition of alternate medicine systems such as Chinese, Latin and South American</a:t>
            </a:r>
          </a:p>
          <a:p>
            <a:endParaRPr lang="en-IE" sz="12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Ayurveda products are not fully integrated with the mainstream market </a:t>
            </a:r>
          </a:p>
          <a:p>
            <a:endParaRPr lang="en-IE" sz="1200" dirty="0" smtClean="0">
              <a:latin typeface="Times New Roman" pitchFamily="18" charset="0"/>
              <a:cs typeface="Times New Roman" pitchFamily="18" charset="0"/>
            </a:endParaRPr>
          </a:p>
          <a:p>
            <a:r>
              <a:rPr lang="en-IE" dirty="0" smtClean="0">
                <a:latin typeface="Times New Roman" pitchFamily="18" charset="0"/>
                <a:cs typeface="Times New Roman" pitchFamily="18" charset="0"/>
              </a:rPr>
              <a:t>Ensuring availability of natural herbs and other raw materials to fulfil the demand.</a:t>
            </a:r>
          </a:p>
          <a:p>
            <a:endParaRPr lang="en-IE" sz="1200" dirty="0" smtClean="0">
              <a:latin typeface="Times New Roman" pitchFamily="18" charset="0"/>
              <a:cs typeface="Times New Roman" pitchFamily="18" charset="0"/>
            </a:endParaRPr>
          </a:p>
          <a:p>
            <a:endParaRPr lang="en-IE" dirty="0" smtClean="0">
              <a:latin typeface="Times New Roman" pitchFamily="18" charset="0"/>
              <a:cs typeface="Times New Roman" pitchFamily="18" charset="0"/>
            </a:endParaRPr>
          </a:p>
          <a:p>
            <a:endParaRPr lang="en-IE"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Other Potential Challenges</a:t>
            </a:r>
            <a:endParaRPr lang="en-IE" dirty="0">
              <a:latin typeface="Times New Roman" pitchFamily="18" charset="0"/>
              <a:cs typeface="Times New Roman" pitchFamily="18" charset="0"/>
            </a:endParaRPr>
          </a:p>
        </p:txBody>
      </p:sp>
      <p:pic>
        <p:nvPicPr>
          <p:cNvPr id="6" name="~PP3068.WAV">
            <a:hlinkClick r:id="" action="ppaction://media"/>
          </p:cNvPr>
          <p:cNvPicPr>
            <a:picLocks noRot="1" noChangeAspect="1"/>
          </p:cNvPicPr>
          <p:nvPr>
            <a:wavAudioFile r:embed="rId1" name="~PP3068.WAV"/>
          </p:nvPr>
        </p:nvPicPr>
        <p:blipFill>
          <a:blip r:embed="rId3"/>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857364"/>
            <a:ext cx="4186238" cy="2714644"/>
          </a:xfrm>
        </p:spPr>
        <p:txBody>
          <a:bodyPr>
            <a:noAutofit/>
          </a:bodyPr>
          <a:lstStyle/>
          <a:p>
            <a:pPr algn="just">
              <a:buNone/>
            </a:pPr>
            <a:r>
              <a:rPr lang="en-IE" sz="2200" dirty="0" smtClean="0">
                <a:latin typeface="Times New Roman" pitchFamily="18" charset="0"/>
                <a:cs typeface="Times New Roman" pitchFamily="18" charset="0"/>
              </a:rPr>
              <a:t>   United States, it would be a wise decision for Biotique to expand its business provided it adapts truly to the authentic traditions contemplating cultural differences and maintain quality standards as per the regulations in the United States.</a:t>
            </a:r>
          </a:p>
          <a:p>
            <a:pPr algn="just">
              <a:buNone/>
            </a:pPr>
            <a:r>
              <a:rPr lang="en-IE" sz="2400" dirty="0" smtClean="0">
                <a:latin typeface="Times New Roman" pitchFamily="18" charset="0"/>
                <a:cs typeface="Times New Roman" pitchFamily="18" charset="0"/>
              </a:rPr>
              <a:t> </a:t>
            </a:r>
            <a:endParaRPr lang="en-IE" sz="22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Conclusion</a:t>
            </a:r>
            <a:endParaRPr lang="en-IE" dirty="0">
              <a:latin typeface="Times New Roman" pitchFamily="18" charset="0"/>
              <a:cs typeface="Times New Roman" pitchFamily="18" charset="0"/>
            </a:endParaRPr>
          </a:p>
        </p:txBody>
      </p:sp>
      <p:pic>
        <p:nvPicPr>
          <p:cNvPr id="19458" name="Picture 2" descr="C:\Users\Prashanth\Desktop\Online MBA\International Business - SBMA7122D\download (1).jpg"/>
          <p:cNvPicPr>
            <a:picLocks noChangeAspect="1" noChangeArrowheads="1"/>
          </p:cNvPicPr>
          <p:nvPr/>
        </p:nvPicPr>
        <p:blipFill>
          <a:blip r:embed="rId3"/>
          <a:srcRect/>
          <a:stretch>
            <a:fillRect/>
          </a:stretch>
        </p:blipFill>
        <p:spPr bwMode="auto">
          <a:xfrm>
            <a:off x="4929190" y="2214554"/>
            <a:ext cx="3643338" cy="2478006"/>
          </a:xfrm>
          <a:prstGeom prst="rect">
            <a:avLst/>
          </a:prstGeom>
          <a:noFill/>
        </p:spPr>
      </p:pic>
      <p:sp>
        <p:nvSpPr>
          <p:cNvPr id="6" name="Rectangle 5"/>
          <p:cNvSpPr/>
          <p:nvPr/>
        </p:nvSpPr>
        <p:spPr>
          <a:xfrm>
            <a:off x="571472" y="1500174"/>
            <a:ext cx="8001056" cy="430887"/>
          </a:xfrm>
          <a:prstGeom prst="rect">
            <a:avLst/>
          </a:prstGeom>
        </p:spPr>
        <p:txBody>
          <a:bodyPr wrap="square">
            <a:spAutoFit/>
          </a:bodyPr>
          <a:lstStyle/>
          <a:p>
            <a:r>
              <a:rPr lang="en-IE" sz="2200" dirty="0" smtClean="0">
                <a:latin typeface="Times New Roman" pitchFamily="18" charset="0"/>
                <a:cs typeface="Times New Roman" pitchFamily="18" charset="0"/>
              </a:rPr>
              <a:t>Considering the demand for the ayurveda and organic products in the  </a:t>
            </a:r>
            <a:endParaRPr lang="en-IE" sz="2200" dirty="0"/>
          </a:p>
        </p:txBody>
      </p:sp>
      <p:pic>
        <p:nvPicPr>
          <p:cNvPr id="7" name="~PP994.WAV">
            <a:hlinkClick r:id="" action="ppaction://media"/>
          </p:cNvPr>
          <p:cNvPicPr>
            <a:picLocks noRot="1" noChangeAspect="1"/>
          </p:cNvPicPr>
          <p:nvPr>
            <a:wavAudioFile r:embed="rId1" name="~PP994.WAV"/>
          </p:nvPr>
        </p:nvPicPr>
        <p:blipFill>
          <a:blip r:embed="rId4"/>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7500" lnSpcReduction="20000"/>
          </a:bodyPr>
          <a:lstStyle/>
          <a:p>
            <a:r>
              <a:rPr lang="en-IE" sz="3600" dirty="0" smtClean="0">
                <a:latin typeface="Times New Roman" pitchFamily="18" charset="0"/>
                <a:cs typeface="Times New Roman" pitchFamily="18" charset="0"/>
              </a:rPr>
              <a:t>As per Game theory or the prisoner’s dilemma, a mutual and fair trade agreement between India and the United states creates a win-win situation and encourage successful business expansion.</a:t>
            </a:r>
          </a:p>
          <a:p>
            <a:endParaRPr lang="en-IE" sz="1900" dirty="0" smtClean="0">
              <a:latin typeface="Times New Roman" pitchFamily="18" charset="0"/>
              <a:cs typeface="Times New Roman" pitchFamily="18" charset="0"/>
            </a:endParaRPr>
          </a:p>
          <a:p>
            <a:r>
              <a:rPr lang="en-IE" sz="3600" dirty="0" smtClean="0">
                <a:latin typeface="Times New Roman" pitchFamily="18" charset="0"/>
                <a:cs typeface="Times New Roman" pitchFamily="18" charset="0"/>
              </a:rPr>
              <a:t>Boutique has to focus on building reputation through social sustainability through which it could boost sales in the new market.</a:t>
            </a:r>
          </a:p>
          <a:p>
            <a:endParaRPr lang="en-IE" sz="1900" dirty="0" smtClean="0">
              <a:latin typeface="Times New Roman" pitchFamily="18" charset="0"/>
              <a:cs typeface="Times New Roman" pitchFamily="18" charset="0"/>
            </a:endParaRPr>
          </a:p>
          <a:p>
            <a:r>
              <a:rPr lang="en-IE" sz="3600" dirty="0" smtClean="0">
                <a:latin typeface="Times New Roman" pitchFamily="18" charset="0"/>
                <a:cs typeface="Times New Roman" pitchFamily="18" charset="0"/>
              </a:rPr>
              <a:t>Creating brand ayurveda in the Unites States: It is essential for building precise awareness, market acceptance, and to propel dynamic growth as otherwise multiple Ayurveda variants may emerge, diffusing and diluting the quintessential Indian identity of Ayurveda.</a:t>
            </a:r>
          </a:p>
          <a:p>
            <a:endParaRPr lang="en-IE" sz="1900" dirty="0" smtClean="0">
              <a:latin typeface="Times New Roman" pitchFamily="18" charset="0"/>
              <a:cs typeface="Times New Roman" pitchFamily="18" charset="0"/>
            </a:endParaRPr>
          </a:p>
          <a:p>
            <a:r>
              <a:rPr lang="en-IE" sz="3600" dirty="0" smtClean="0">
                <a:latin typeface="Times New Roman" pitchFamily="18" charset="0"/>
                <a:cs typeface="Times New Roman" pitchFamily="18" charset="0"/>
              </a:rPr>
              <a:t>Biotique should focus on research to establish safety and efficacy of Ayurveda  as per the local customer needs. International conformance with international drug regulatory requirements to ensure strict uniformity in composition, appearance and action for all Ayurveda products.</a:t>
            </a:r>
          </a:p>
          <a:p>
            <a:endParaRPr lang="en-IE" sz="1900" dirty="0" smtClean="0">
              <a:latin typeface="Times New Roman" pitchFamily="18" charset="0"/>
              <a:cs typeface="Times New Roman" pitchFamily="18" charset="0"/>
            </a:endParaRPr>
          </a:p>
          <a:p>
            <a:r>
              <a:rPr lang="en-IE" sz="3600" dirty="0" smtClean="0">
                <a:latin typeface="Times New Roman" pitchFamily="18" charset="0"/>
                <a:cs typeface="Times New Roman" pitchFamily="18" charset="0"/>
              </a:rPr>
              <a:t>Biotique should consider focussing on increasing product accessibility and affordability.</a:t>
            </a:r>
          </a:p>
          <a:p>
            <a:endParaRPr lang="en-IE" sz="2200" dirty="0" smtClean="0">
              <a:latin typeface="Times New Roman" pitchFamily="18" charset="0"/>
              <a:cs typeface="Times New Roman" pitchFamily="18" charset="0"/>
            </a:endParaRPr>
          </a:p>
          <a:p>
            <a:r>
              <a:rPr lang="en-IE" sz="3600" dirty="0" smtClean="0">
                <a:latin typeface="Times New Roman" pitchFamily="18" charset="0"/>
                <a:cs typeface="Times New Roman" pitchFamily="18" charset="0"/>
              </a:rPr>
              <a:t>Leverage Information technology and Biotechnology sector policy frameworks in order to Attract Investments from India as well as global MNCs to the ayurvedic sector.</a:t>
            </a:r>
          </a:p>
          <a:p>
            <a:endParaRPr lang="en-IE"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Recommendations</a:t>
            </a:r>
            <a:endParaRPr lang="en-IE" dirty="0">
              <a:latin typeface="Times New Roman" pitchFamily="18" charset="0"/>
              <a:cs typeface="Times New Roman" pitchFamily="18" charset="0"/>
            </a:endParaRPr>
          </a:p>
        </p:txBody>
      </p:sp>
      <p:pic>
        <p:nvPicPr>
          <p:cNvPr id="6" name="~PP1922.WAV">
            <a:hlinkClick r:id="" action="ppaction://media"/>
          </p:cNvPr>
          <p:cNvPicPr>
            <a:picLocks noRot="1" noChangeAspect="1"/>
          </p:cNvPicPr>
          <p:nvPr>
            <a:wavAudioFile r:embed="rId1" name="~PP1922.WAV"/>
          </p:nvPr>
        </p:nvPicPr>
        <p:blipFill>
          <a:blip r:embed="rId3"/>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4422"/>
            <a:ext cx="8229600" cy="4643470"/>
          </a:xfrm>
        </p:spPr>
        <p:txBody>
          <a:bodyPr>
            <a:noAutofit/>
          </a:bodyPr>
          <a:lstStyle/>
          <a:p>
            <a:endParaRPr lang="en-IE" sz="12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Biotique Advanced Ayurveda, Online available at: https://www.biotique.com [Accessed on 1-Mar-2019]</a:t>
            </a:r>
          </a:p>
          <a:p>
            <a:endParaRPr lang="en-IE" sz="1200" dirty="0" smtClean="0">
              <a:latin typeface="Times New Roman" pitchFamily="18" charset="0"/>
              <a:cs typeface="Times New Roman" pitchFamily="18" charset="0"/>
            </a:endParaRPr>
          </a:p>
          <a:p>
            <a:r>
              <a:rPr lang="en-IE" sz="1400" dirty="0" err="1" smtClean="0">
                <a:latin typeface="Times New Roman" pitchFamily="18" charset="0"/>
                <a:cs typeface="Times New Roman" pitchFamily="18" charset="0"/>
              </a:rPr>
              <a:t>Wiseguy</a:t>
            </a:r>
            <a:r>
              <a:rPr lang="en-IE" sz="1400" dirty="0" smtClean="0">
                <a:latin typeface="Times New Roman" pitchFamily="18" charset="0"/>
                <a:cs typeface="Times New Roman" pitchFamily="18" charset="0"/>
              </a:rPr>
              <a:t> Reports, 2018, Ayurvedic Market 2018 Global Analysis, Opportunities And Forecast To 2023, Online available at: http://heraldkeeper.com/market/ayurvedic-market-2018-global-analysis-opportunities-forecast-2023-2-123912.html [Accessed on 1-Mar-2019]</a:t>
            </a:r>
          </a:p>
          <a:p>
            <a:endParaRPr lang="en-IE" sz="12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 Ken Mathews, </a:t>
            </a:r>
            <a:r>
              <a:rPr lang="en-IE" sz="1400" dirty="0" err="1" smtClean="0">
                <a:latin typeface="Times New Roman" pitchFamily="18" charset="0"/>
                <a:cs typeface="Times New Roman" pitchFamily="18" charset="0"/>
              </a:rPr>
              <a:t>TechSci</a:t>
            </a:r>
            <a:r>
              <a:rPr lang="en-IE" sz="1400" dirty="0" smtClean="0">
                <a:latin typeface="Times New Roman" pitchFamily="18" charset="0"/>
                <a:cs typeface="Times New Roman" pitchFamily="18" charset="0"/>
              </a:rPr>
              <a:t> Research,2015, Ayurvedic Products Market to Grow at 16% through 2021, https://www.techsciresearch.com/news/1436-ayurvedic-products-market-to-grow-at-16-through-2021.html [Accessed on 1-Mar-2019]</a:t>
            </a:r>
          </a:p>
          <a:p>
            <a:endParaRPr lang="en-IE" sz="12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Allied Market Research, 2019, Global Opportunity Analysis and Industry Forecast, 2018-2025, Online available at: https://www.alliedmarketresearch.com/ayurvedic-health-and-personal-care-products-market [Accessed on 1-Mar-2019]</a:t>
            </a:r>
          </a:p>
          <a:p>
            <a:endParaRPr lang="en-IE" sz="12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PWC, 2018, Ayurveda 2.0 - On the cusp of change, Online available at: https://www.pwc.in/assets/pdfs/publications/2018/ayurveda-on-the-cusp-of-change.pdf [Accessed on 2-Mar-2019]</a:t>
            </a:r>
          </a:p>
          <a:p>
            <a:endParaRPr lang="en-IE" sz="12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FDA, 2018, US Food &amp; Drug Administration, Online available at: https://www.fda.gov/cosmetics/resourcesforyou/industry/ucm388736.htm#1 [Accessed on 5-Mar-2019]</a:t>
            </a:r>
          </a:p>
          <a:p>
            <a:pPr>
              <a:buNone/>
            </a:pPr>
            <a:endParaRPr lang="en-IE" sz="1400" dirty="0" smtClean="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Bibliography</a:t>
            </a:r>
            <a:endParaRPr lang="en-IE" dirty="0">
              <a:latin typeface="Times New Roman" pitchFamily="18" charset="0"/>
              <a:cs typeface="Times New Roman" pitchFamily="18" charset="0"/>
            </a:endParaRPr>
          </a:p>
        </p:txBody>
      </p:sp>
      <p:pic>
        <p:nvPicPr>
          <p:cNvPr id="5" name="~PP498.WAV">
            <a:hlinkClick r:id="" action="ppaction://media"/>
          </p:cNvPr>
          <p:cNvPicPr>
            <a:picLocks noRot="1" noChangeAspect="1"/>
          </p:cNvPicPr>
          <p:nvPr>
            <a:wavAudioFile r:embed="rId1" name="~PP498.WAV"/>
          </p:nvPr>
        </p:nvPicPr>
        <p:blipFill>
          <a:blip r:embed="rId3"/>
          <a:stretch>
            <a:fillRect/>
          </a:stretch>
        </p:blipFill>
        <p:spPr>
          <a:xfrm>
            <a:off x="8632825" y="6346825"/>
            <a:ext cx="304800" cy="30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Prev" delay="0">
                      <p:tgtEl>
                        <p:sldTgt/>
                      </p:tgtEl>
                    </p:cond>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IE" sz="1400" dirty="0" smtClean="0">
                <a:latin typeface="Times New Roman" pitchFamily="18" charset="0"/>
                <a:cs typeface="Times New Roman" pitchFamily="18" charset="0"/>
              </a:rPr>
              <a:t>New Hope Network, 2012, Ayurveda gains ground in US market on strength of specific herbs, Online available at: https://www.newhope.com/ingredients-general/ayurveda-gains-ground-us-market-strength-specific-herbs [Accessed on 5-Mar-2019]</a:t>
            </a:r>
          </a:p>
          <a:p>
            <a:endParaRPr lang="en-IE" sz="14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Frost &amp; Sullivan, VISION 2022 ROADMAP FOR INDIAN AYURVEDA INDUSTRY, Online available at: https://ww2.frost.com/files/4815/1487/6125/FS_WP_CII_India_Ayurveda_Industry_Road_Map__101417_CAM-v4-Edited_Final.pdf [Accessed on 3-Mar-2019]</a:t>
            </a:r>
          </a:p>
          <a:p>
            <a:endParaRPr lang="en-IE" sz="1400" dirty="0" smtClean="0">
              <a:latin typeface="Times New Roman" pitchFamily="18" charset="0"/>
              <a:cs typeface="Times New Roman" pitchFamily="18" charset="0"/>
            </a:endParaRPr>
          </a:p>
          <a:p>
            <a:r>
              <a:rPr lang="en-IE" sz="1400" dirty="0" smtClean="0">
                <a:latin typeface="Times New Roman" pitchFamily="18" charset="0"/>
                <a:cs typeface="Times New Roman" pitchFamily="18" charset="0"/>
              </a:rPr>
              <a:t>Office of the US trade Representative, GSP-Eligible Products, Online available at: https://ustr.gov/issue-areas/trade-development/preference-programs/generalized-system-preferences-gsp/gsp-program-i-0 [Accessed on 5-Mar-2019]</a:t>
            </a:r>
          </a:p>
          <a:p>
            <a:endParaRPr lang="en-IE" sz="1400" dirty="0" smtClean="0">
              <a:latin typeface="Times New Roman" pitchFamily="18" charset="0"/>
              <a:cs typeface="Times New Roman" pitchFamily="18" charset="0"/>
            </a:endParaRPr>
          </a:p>
          <a:p>
            <a:r>
              <a:rPr lang="en-IE" sz="1400" dirty="0" err="1" smtClean="0">
                <a:latin typeface="Times New Roman" pitchFamily="18" charset="0"/>
                <a:cs typeface="Times New Roman" pitchFamily="18" charset="0"/>
              </a:rPr>
              <a:t>Manya</a:t>
            </a:r>
            <a:r>
              <a:rPr lang="en-IE" sz="1400" dirty="0" smtClean="0">
                <a:latin typeface="Times New Roman" pitchFamily="18" charset="0"/>
                <a:cs typeface="Times New Roman" pitchFamily="18" charset="0"/>
              </a:rPr>
              <a:t> Gupta , 2019, US to terminate India as GSP beneficiary: Will India approach WTO against Trump administration's threat?, Online available at: https://www.firstpost.com/business/us-to-terminate-india-as-gsp-beneficiary-will-india-approach-wto-against-trump-administrations-threat-6205061.html [Accessed on 7-Mar-2019]</a:t>
            </a:r>
          </a:p>
          <a:p>
            <a:endParaRPr lang="en-IE" sz="1400" dirty="0" smtClean="0">
              <a:latin typeface="Times New Roman" pitchFamily="18" charset="0"/>
              <a:cs typeface="Times New Roman" pitchFamily="18" charset="0"/>
            </a:endParaRPr>
          </a:p>
          <a:p>
            <a:r>
              <a:rPr lang="en-IE" sz="1400" dirty="0" err="1" smtClean="0">
                <a:latin typeface="Times New Roman" pitchFamily="18" charset="0"/>
                <a:cs typeface="Times New Roman" pitchFamily="18" charset="0"/>
              </a:rPr>
              <a:t>Vasundhara</a:t>
            </a:r>
            <a:r>
              <a:rPr lang="en-IE" sz="1400" dirty="0" smtClean="0">
                <a:latin typeface="Times New Roman" pitchFamily="18" charset="0"/>
                <a:cs typeface="Times New Roman" pitchFamily="18" charset="0"/>
              </a:rPr>
              <a:t> </a:t>
            </a:r>
            <a:r>
              <a:rPr lang="en-IE" sz="1400" dirty="0" err="1" smtClean="0">
                <a:latin typeface="Times New Roman" pitchFamily="18" charset="0"/>
                <a:cs typeface="Times New Roman" pitchFamily="18" charset="0"/>
              </a:rPr>
              <a:t>Rastogi</a:t>
            </a:r>
            <a:r>
              <a:rPr lang="en-IE" sz="1400" dirty="0" smtClean="0">
                <a:latin typeface="Times New Roman" pitchFamily="18" charset="0"/>
                <a:cs typeface="Times New Roman" pitchFamily="18" charset="0"/>
              </a:rPr>
              <a:t>, 2019, India US Trade Dispute: US to Suspend India’s Preferential Tariff Status, Online available at:  https://www.india-briefing.com/news/india-us-trade-dispute-us-suspend-indias-preferential-tariff-status-18507.html/ [Accessed on 9-Mar-2019]</a:t>
            </a:r>
          </a:p>
          <a:p>
            <a:endParaRPr lang="en-IE" sz="1300" dirty="0" smtClean="0">
              <a:latin typeface="Times New Roman" pitchFamily="18" charset="0"/>
              <a:cs typeface="Times New Roman" pitchFamily="18" charset="0"/>
            </a:endParaRPr>
          </a:p>
          <a:p>
            <a:r>
              <a:rPr lang="en-IE" sz="1400" dirty="0" err="1" smtClean="0">
                <a:latin typeface="Times New Roman" pitchFamily="18" charset="0"/>
                <a:cs typeface="Times New Roman" pitchFamily="18" charset="0"/>
              </a:rPr>
              <a:t>Jie</a:t>
            </a:r>
            <a:r>
              <a:rPr lang="en-IE" sz="1400" dirty="0" smtClean="0">
                <a:latin typeface="Times New Roman" pitchFamily="18" charset="0"/>
                <a:cs typeface="Times New Roman" pitchFamily="18" charset="0"/>
              </a:rPr>
              <a:t> </a:t>
            </a:r>
            <a:r>
              <a:rPr lang="en-IE" sz="1400" dirty="0" err="1" smtClean="0">
                <a:latin typeface="Times New Roman" pitchFamily="18" charset="0"/>
                <a:cs typeface="Times New Roman" pitchFamily="18" charset="0"/>
              </a:rPr>
              <a:t>Zong</a:t>
            </a:r>
            <a:r>
              <a:rPr lang="en-IE" sz="1400" dirty="0" smtClean="0">
                <a:latin typeface="Times New Roman" pitchFamily="18" charset="0"/>
                <a:cs typeface="Times New Roman" pitchFamily="18" charset="0"/>
              </a:rPr>
              <a:t> and Jeanne </a:t>
            </a:r>
            <a:r>
              <a:rPr lang="en-IE" sz="1400" dirty="0" err="1" smtClean="0">
                <a:latin typeface="Times New Roman" pitchFamily="18" charset="0"/>
                <a:cs typeface="Times New Roman" pitchFamily="18" charset="0"/>
              </a:rPr>
              <a:t>Batalova</a:t>
            </a:r>
            <a:r>
              <a:rPr lang="en-IE" sz="1400" dirty="0" smtClean="0">
                <a:latin typeface="Times New Roman" pitchFamily="18" charset="0"/>
                <a:cs typeface="Times New Roman" pitchFamily="18" charset="0"/>
              </a:rPr>
              <a:t> Migration Policy Institute, 2017, Indian Immigrants in the United States, Online available at: https://www.migrationpolicy.org/article/indian-immigrants-united-states [Accessed on 9-Mar-2019]</a:t>
            </a:r>
          </a:p>
          <a:p>
            <a:endParaRPr lang="en-IE" sz="1400" dirty="0" smtClean="0">
              <a:latin typeface="Times New Roman" pitchFamily="18" charset="0"/>
              <a:cs typeface="Times New Roman" pitchFamily="18" charset="0"/>
            </a:endParaRPr>
          </a:p>
          <a:p>
            <a:endParaRPr lang="en-IE" sz="1400" dirty="0">
              <a:latin typeface="Times New Roman" pitchFamily="18" charset="0"/>
              <a:cs typeface="Times New Roman" pitchFamily="18" charset="0"/>
            </a:endParaRPr>
          </a:p>
        </p:txBody>
      </p:sp>
      <p:sp>
        <p:nvSpPr>
          <p:cNvPr id="2" name="Title 1"/>
          <p:cNvSpPr>
            <a:spLocks noGrp="1"/>
          </p:cNvSpPr>
          <p:nvPr>
            <p:ph type="title"/>
          </p:nvPr>
        </p:nvSpPr>
        <p:spPr/>
        <p:txBody>
          <a:bodyPr/>
          <a:lstStyle/>
          <a:p>
            <a:pPr algn="ctr"/>
            <a:r>
              <a:rPr lang="en-IE" dirty="0" smtClean="0">
                <a:latin typeface="Times New Roman" pitchFamily="18" charset="0"/>
                <a:cs typeface="Times New Roman" pitchFamily="18" charset="0"/>
              </a:rPr>
              <a:t>Bibliography</a:t>
            </a:r>
            <a:endParaRPr lang="en-IE"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2">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8285</TotalTime>
  <Words>918</Words>
  <Application>Microsoft Office PowerPoint</Application>
  <PresentationFormat>On-screen Show (4:3)</PresentationFormat>
  <Paragraphs>99</Paragraphs>
  <Slides>13</Slides>
  <Notes>0</Notes>
  <HiddenSlides>0</HiddenSlides>
  <MMClips>12</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Concourse</vt:lpstr>
      <vt:lpstr>Biotique Advanced Ayurveda – Business Expansion in the United States</vt:lpstr>
      <vt:lpstr>Slide 2</vt:lpstr>
      <vt:lpstr>Slide 3</vt:lpstr>
      <vt:lpstr>Introduction</vt:lpstr>
      <vt:lpstr>Slide 5</vt:lpstr>
      <vt:lpstr>Opportunities for International Expansion</vt:lpstr>
      <vt:lpstr>Potential Distribution Channels</vt:lpstr>
      <vt:lpstr>Business Environment</vt:lpstr>
      <vt:lpstr>Other Potential Challenges</vt:lpstr>
      <vt:lpstr>Conclusion</vt:lpstr>
      <vt:lpstr>Recommendations</vt:lpstr>
      <vt:lpstr>Bibliography</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Anu</dc:creator>
  <cp:lastModifiedBy>Anu</cp:lastModifiedBy>
  <cp:revision>113</cp:revision>
  <dcterms:created xsi:type="dcterms:W3CDTF">2019-03-05T17:00:31Z</dcterms:created>
  <dcterms:modified xsi:type="dcterms:W3CDTF">2019-03-11T13:10:41Z</dcterms:modified>
</cp:coreProperties>
</file>