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6"/>
  </p:notesMasterIdLst>
  <p:handoutMasterIdLst>
    <p:handoutMasterId r:id="rId17"/>
  </p:handoutMasterIdLst>
  <p:sldIdLst>
    <p:sldId id="277" r:id="rId2"/>
    <p:sldId id="461" r:id="rId3"/>
    <p:sldId id="462" r:id="rId4"/>
    <p:sldId id="455" r:id="rId5"/>
    <p:sldId id="456" r:id="rId6"/>
    <p:sldId id="442" r:id="rId7"/>
    <p:sldId id="458" r:id="rId8"/>
    <p:sldId id="457" r:id="rId9"/>
    <p:sldId id="460" r:id="rId10"/>
    <p:sldId id="452" r:id="rId11"/>
    <p:sldId id="459" r:id="rId12"/>
    <p:sldId id="463" r:id="rId13"/>
    <p:sldId id="454" r:id="rId14"/>
    <p:sldId id="450" r:id="rId1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E1F164-78CA-4BB2-92EB-149947EAE5C8}" v="46" dt="2026-07-26T17:18:14.7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0" autoAdjust="0"/>
    <p:restoredTop sz="94576" autoAdjust="0"/>
  </p:normalViewPr>
  <p:slideViewPr>
    <p:cSldViewPr>
      <p:cViewPr varScale="1">
        <p:scale>
          <a:sx n="96" d="100"/>
          <a:sy n="96" d="100"/>
        </p:scale>
        <p:origin x="979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BMHP5032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Component 2 – Presentation 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Care Plan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ID: 2438662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name: ELISHA HAKIZUMWAMI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Name: Dr SHAILA HUSSAIN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7B142E2-DE26-5CEF-4EA7-A31BEA102D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68"/>
    </mc:Choice>
    <mc:Fallback>
      <p:transition spd="slow" advTm="46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D94D397-D345-DEA5-D2DB-EDD495938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3AEA0-2DF4-DCE2-3E39-349A25B52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DA264A-4FDA-974E-EBB7-B3B7F6459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38F8FDD-0823-F16E-4D1D-007FF1D7C4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63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11"/>
    </mc:Choice>
    <mc:Fallback>
      <p:transition spd="slow" advTm="27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C599E16-C378-DDF4-2985-DF347F3DD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35497" y="114300"/>
            <a:ext cx="9001000" cy="547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B0BCD-F89B-6316-27D9-6DD7E0B4D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312C0D-B7AC-691E-ADBC-E53B8479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734A20-BF17-B245-68ED-73D599D3DD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1495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02"/>
    </mc:Choice>
    <mc:Fallback>
      <p:transition spd="slow" advTm="632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C91E969-094D-BCF2-9DBE-4E37F57F3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3C9C2-F8C4-FC64-3A2B-8D727215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D01A-35D6-54F1-21E7-C950B3125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D47E46-45D8-103A-94DB-2E84078284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4402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92"/>
    </mc:Choice>
    <mc:Fallback>
      <p:transition spd="slow" advTm="46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0EF257E-2124-8E84-7F0D-74B8359270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0"/>
            <a:ext cx="9036496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00642-0D74-9A9D-EEA9-9EEA43A73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E89AEE-A5D6-F329-459C-B0B9FDB53E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6639664" y="4992799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9615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63"/>
    </mc:Choice>
    <mc:Fallback>
      <p:transition spd="slow" advTm="54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3766D0-7448-8F7B-CAE2-ECECD2DEA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0"/>
            <a:ext cx="9036496" cy="544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D88333-1D11-D72A-60B7-E3952DDA6E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1173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54"/>
    </mc:Choice>
    <mc:Fallback>
      <p:transition spd="slow" advTm="36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9A78CDC-4840-C333-41F2-7696F7458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7951" y="96532"/>
            <a:ext cx="925252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6BF4F0-F5D3-F191-1B92-24E3853FD3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7094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543"/>
    </mc:Choice>
    <mc:Fallback>
      <p:transition spd="slow" advTm="74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C655157-A85F-88D3-8FA8-12D402305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179512" y="0"/>
            <a:ext cx="8964487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75CBCE0-9BC8-9ED0-4151-843D1F9093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54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441"/>
    </mc:Choice>
    <mc:Fallback>
      <p:transition spd="slow" advTm="86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3E71197-BA93-B6A2-3CE5-70D1BB392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-27384"/>
            <a:ext cx="9324528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5505B0-A139-D889-BE4E-C2B490B938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1830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966"/>
    </mc:Choice>
    <mc:Fallback>
      <p:transition spd="slow" advTm="62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BBB343-A2D4-17DD-F3A4-779D6515AD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107504" y="188640"/>
            <a:ext cx="9505056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3AEF7D-FEA6-25D9-3711-F531D8F679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8872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146"/>
    </mc:Choice>
    <mc:Fallback>
      <p:transition spd="slow" advTm="88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770B5CE-C0DB-1D3B-A301-FCC4CB55E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0" y="-11035"/>
            <a:ext cx="914400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61346C8-FA6E-821E-EADE-98875C663E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7276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269"/>
    </mc:Choice>
    <mc:Fallback>
      <p:transition spd="slow" advTm="59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11F058A-84E7-4E58-A09A-5F14F6AE5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-36512" y="0"/>
            <a:ext cx="9180512" cy="5615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F4954-4FD7-2584-1EE6-627C5BC0A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996136-48BF-319C-5F74-903814F70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82E69B-977F-0144-EA77-175B445970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1956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72"/>
    </mc:Choice>
    <mc:Fallback>
      <p:transition spd="slow" advTm="62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9F8B45B6-F15D-27BA-6069-65EE73131665}"/>
              </a:ext>
            </a:extLst>
          </p:cNvPr>
          <p:cNvSpPr txBox="1"/>
          <p:nvPr/>
        </p:nvSpPr>
        <p:spPr>
          <a:xfrm>
            <a:off x="35496" y="1303354"/>
            <a:ext cx="910850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1600" b="1" dirty="0"/>
              <a:t>CONCLUSION</a:t>
            </a:r>
          </a:p>
          <a:p>
            <a:endParaRPr lang="en-GB" sz="1600" b="1" dirty="0"/>
          </a:p>
          <a:p>
            <a:r>
              <a:rPr lang="en-GB" dirty="0"/>
              <a:t>Angela’s Care Plan shows that Type 2 Diabetes is a manageable, not inevitably progressive, condition when physiological understanding is translated into coordinated</a:t>
            </a:r>
            <a:r>
              <a:rPr lang="en-GB"/>
              <a:t>, evidence-based </a:t>
            </a:r>
            <a:r>
              <a:rPr lang="en-GB" dirty="0"/>
              <a:t>care.</a:t>
            </a:r>
          </a:p>
          <a:p>
            <a:r>
              <a:rPr lang="en-GB" dirty="0"/>
              <a:t>• Structure and function of the endocrine pancreas explain why insulin resistance raises blood glucose (LO1).</a:t>
            </a:r>
          </a:p>
          <a:p>
            <a:r>
              <a:rPr lang="en-GB" dirty="0"/>
              <a:t>• Routine monitoring data, HbA1c and blood pressure, is used to shape and adjust the Care Plan safely (LO2).</a:t>
            </a:r>
          </a:p>
          <a:p>
            <a:r>
              <a:rPr lang="en-GB" dirty="0"/>
              <a:t>• Recommendations follow NICE and Diabetes UK guidance, keeping Angela at the centre of decision-making.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B8CCE08-30C5-670E-8A5F-C57813EFB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116632"/>
            <a:ext cx="231668" cy="23166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D93215-E4A9-AADC-16A4-F7AE2B162F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7854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65"/>
    </mc:Choice>
    <mc:Fallback>
      <p:transition spd="slow" advTm="29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86085D7-335C-D233-1647-22470A3B9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-90264" y="-35914"/>
            <a:ext cx="9324527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28/07/2026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05900A-073B-1FC2-B094-FF6F01D23B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2100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74"/>
    </mc:Choice>
    <mc:Fallback>
      <p:transition spd="slow" advTm="25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383</TotalTime>
  <Words>134</Words>
  <Application>Microsoft Office PowerPoint</Application>
  <PresentationFormat>On-screen Show (4:3)</PresentationFormat>
  <Paragraphs>34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Myriad Pro</vt:lpstr>
      <vt:lpstr>Verdana</vt:lpstr>
      <vt:lpstr>20140311PresentationUWTSDTemplate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elisha HAK</cp:lastModifiedBy>
  <cp:revision>229</cp:revision>
  <cp:lastPrinted>2018-07-09T15:27:01Z</cp:lastPrinted>
  <dcterms:created xsi:type="dcterms:W3CDTF">2002-10-07T19:43:58Z</dcterms:created>
  <dcterms:modified xsi:type="dcterms:W3CDTF">2026-07-27T23:56:55Z</dcterms:modified>
</cp:coreProperties>
</file>