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7"/>
  </p:notesMasterIdLst>
  <p:sldIdLst>
    <p:sldId id="279" r:id="rId5"/>
    <p:sldId id="256" r:id="rId6"/>
    <p:sldId id="280" r:id="rId7"/>
    <p:sldId id="281" r:id="rId8"/>
    <p:sldId id="282" r:id="rId9"/>
    <p:sldId id="283" r:id="rId10"/>
    <p:sldId id="284" r:id="rId11"/>
    <p:sldId id="264" r:id="rId12"/>
    <p:sldId id="265" r:id="rId13"/>
    <p:sldId id="266" r:id="rId14"/>
    <p:sldId id="267" r:id="rId15"/>
    <p:sldId id="285" r:id="rId1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4F81B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E5D24C9-0427-4F52-843B-4F47E137241A}" v="250" dt="2020-02-20T21:28:45.54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70551" autoAdjust="0"/>
  </p:normalViewPr>
  <p:slideViewPr>
    <p:cSldViewPr>
      <p:cViewPr varScale="1">
        <p:scale>
          <a:sx n="51" d="100"/>
          <a:sy n="51" d="100"/>
        </p:scale>
        <p:origin x="1956" y="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9" d="100"/>
          <a:sy n="89" d="100"/>
        </p:scale>
        <p:origin x="-3714" y="-11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5/10/relationships/revisionInfo" Target="revisionInfo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iers" userId="bf7e7a52-b547-4959-8383-ef09d3c6e81e" providerId="ADAL" clId="{DE5D24C9-0427-4F52-843B-4F47E137241A}"/>
    <pc:docChg chg="undo custSel mod addSld delSld modSld sldOrd modMainMaster">
      <pc:chgData name="Piers" userId="bf7e7a52-b547-4959-8383-ef09d3c6e81e" providerId="ADAL" clId="{DE5D24C9-0427-4F52-843B-4F47E137241A}" dt="2020-02-20T22:59:54.506" v="3779" actId="20577"/>
      <pc:docMkLst>
        <pc:docMk/>
      </pc:docMkLst>
      <pc:sldChg chg="addSp modSp setBg modAnim modNotesTx">
        <pc:chgData name="Piers" userId="bf7e7a52-b547-4959-8383-ef09d3c6e81e" providerId="ADAL" clId="{DE5D24C9-0427-4F52-843B-4F47E137241A}" dt="2020-02-17T12:40:27.075" v="301" actId="313"/>
        <pc:sldMkLst>
          <pc:docMk/>
          <pc:sldMk cId="1768787743" sldId="256"/>
        </pc:sldMkLst>
        <pc:spChg chg="mod">
          <ac:chgData name="Piers" userId="bf7e7a52-b547-4959-8383-ef09d3c6e81e" providerId="ADAL" clId="{DE5D24C9-0427-4F52-843B-4F47E137241A}" dt="2020-02-17T12:28:33.296" v="6" actId="1076"/>
          <ac:spMkLst>
            <pc:docMk/>
            <pc:sldMk cId="1768787743" sldId="256"/>
            <ac:spMk id="2" creationId="{00000000-0000-0000-0000-000000000000}"/>
          </ac:spMkLst>
        </pc:spChg>
        <pc:spChg chg="mod">
          <ac:chgData name="Piers" userId="bf7e7a52-b547-4959-8383-ef09d3c6e81e" providerId="ADAL" clId="{DE5D24C9-0427-4F52-843B-4F47E137241A}" dt="2020-02-17T12:29:46.210" v="9" actId="1076"/>
          <ac:spMkLst>
            <pc:docMk/>
            <pc:sldMk cId="1768787743" sldId="256"/>
            <ac:spMk id="3" creationId="{00000000-0000-0000-0000-000000000000}"/>
          </ac:spMkLst>
        </pc:spChg>
        <pc:spChg chg="add mod">
          <ac:chgData name="Piers" userId="bf7e7a52-b547-4959-8383-ef09d3c6e81e" providerId="ADAL" clId="{DE5D24C9-0427-4F52-843B-4F47E137241A}" dt="2020-02-17T12:30:56.137" v="20" actId="20577"/>
          <ac:spMkLst>
            <pc:docMk/>
            <pc:sldMk cId="1768787743" sldId="256"/>
            <ac:spMk id="4" creationId="{5F2410D1-F887-4BD2-BB7F-BB60C6CFF2DD}"/>
          </ac:spMkLst>
        </pc:spChg>
        <pc:grpChg chg="mod">
          <ac:chgData name="Piers" userId="bf7e7a52-b547-4959-8383-ef09d3c6e81e" providerId="ADAL" clId="{DE5D24C9-0427-4F52-843B-4F47E137241A}" dt="2020-02-17T12:28:41.391" v="7" actId="1076"/>
          <ac:grpSpMkLst>
            <pc:docMk/>
            <pc:sldMk cId="1768787743" sldId="256"/>
            <ac:grpSpMk id="38" creationId="{00000000-0000-0000-0000-000000000000}"/>
          </ac:grpSpMkLst>
        </pc:grpChg>
        <pc:picChg chg="mod">
          <ac:chgData name="Piers" userId="bf7e7a52-b547-4959-8383-ef09d3c6e81e" providerId="ADAL" clId="{DE5D24C9-0427-4F52-843B-4F47E137241A}" dt="2020-02-17T12:28:47.691" v="8" actId="1076"/>
          <ac:picMkLst>
            <pc:docMk/>
            <pc:sldMk cId="1768787743" sldId="256"/>
            <ac:picMk id="23" creationId="{00000000-0000-0000-0000-000000000000}"/>
          </ac:picMkLst>
        </pc:picChg>
      </pc:sldChg>
      <pc:sldChg chg="del">
        <pc:chgData name="Piers" userId="bf7e7a52-b547-4959-8383-ef09d3c6e81e" providerId="ADAL" clId="{DE5D24C9-0427-4F52-843B-4F47E137241A}" dt="2020-02-17T13:55:08.586" v="1593" actId="47"/>
        <pc:sldMkLst>
          <pc:docMk/>
          <pc:sldMk cId="89800521" sldId="257"/>
        </pc:sldMkLst>
      </pc:sldChg>
      <pc:sldChg chg="del">
        <pc:chgData name="Piers" userId="bf7e7a52-b547-4959-8383-ef09d3c6e81e" providerId="ADAL" clId="{DE5D24C9-0427-4F52-843B-4F47E137241A}" dt="2020-02-17T13:55:11.606" v="1594" actId="47"/>
        <pc:sldMkLst>
          <pc:docMk/>
          <pc:sldMk cId="1986233839" sldId="258"/>
        </pc:sldMkLst>
      </pc:sldChg>
      <pc:sldChg chg="del">
        <pc:chgData name="Piers" userId="bf7e7a52-b547-4959-8383-ef09d3c6e81e" providerId="ADAL" clId="{DE5D24C9-0427-4F52-843B-4F47E137241A}" dt="2020-02-17T13:55:22.951" v="1595" actId="47"/>
        <pc:sldMkLst>
          <pc:docMk/>
          <pc:sldMk cId="1986233839" sldId="259"/>
        </pc:sldMkLst>
      </pc:sldChg>
      <pc:sldChg chg="del">
        <pc:chgData name="Piers" userId="bf7e7a52-b547-4959-8383-ef09d3c6e81e" providerId="ADAL" clId="{DE5D24C9-0427-4F52-843B-4F47E137241A}" dt="2020-02-17T13:55:25.255" v="1596" actId="47"/>
        <pc:sldMkLst>
          <pc:docMk/>
          <pc:sldMk cId="1986233839" sldId="260"/>
        </pc:sldMkLst>
      </pc:sldChg>
      <pc:sldChg chg="del">
        <pc:chgData name="Piers" userId="bf7e7a52-b547-4959-8383-ef09d3c6e81e" providerId="ADAL" clId="{DE5D24C9-0427-4F52-843B-4F47E137241A}" dt="2020-02-17T13:55:28.064" v="1597" actId="47"/>
        <pc:sldMkLst>
          <pc:docMk/>
          <pc:sldMk cId="1986233839" sldId="261"/>
        </pc:sldMkLst>
      </pc:sldChg>
      <pc:sldChg chg="del">
        <pc:chgData name="Piers" userId="bf7e7a52-b547-4959-8383-ef09d3c6e81e" providerId="ADAL" clId="{DE5D24C9-0427-4F52-843B-4F47E137241A}" dt="2020-02-17T15:25:21.958" v="2222" actId="47"/>
        <pc:sldMkLst>
          <pc:docMk/>
          <pc:sldMk cId="4137735811" sldId="262"/>
        </pc:sldMkLst>
      </pc:sldChg>
      <pc:sldChg chg="del">
        <pc:chgData name="Piers" userId="bf7e7a52-b547-4959-8383-ef09d3c6e81e" providerId="ADAL" clId="{DE5D24C9-0427-4F52-843B-4F47E137241A}" dt="2020-02-17T15:25:24.536" v="2223" actId="47"/>
        <pc:sldMkLst>
          <pc:docMk/>
          <pc:sldMk cId="447759213" sldId="263"/>
        </pc:sldMkLst>
      </pc:sldChg>
      <pc:sldChg chg="modNotesTx">
        <pc:chgData name="Piers" userId="bf7e7a52-b547-4959-8383-ef09d3c6e81e" providerId="ADAL" clId="{DE5D24C9-0427-4F52-843B-4F47E137241A}" dt="2020-02-17T15:27:30.395" v="2231" actId="20577"/>
        <pc:sldMkLst>
          <pc:docMk/>
          <pc:sldMk cId="3262989002" sldId="264"/>
        </pc:sldMkLst>
      </pc:sldChg>
      <pc:sldChg chg="modSp modNotesTx">
        <pc:chgData name="Piers" userId="bf7e7a52-b547-4959-8383-ef09d3c6e81e" providerId="ADAL" clId="{DE5D24C9-0427-4F52-843B-4F47E137241A}" dt="2020-02-20T22:59:54.506" v="3779" actId="20577"/>
        <pc:sldMkLst>
          <pc:docMk/>
          <pc:sldMk cId="43766521" sldId="267"/>
        </pc:sldMkLst>
        <pc:spChg chg="mod">
          <ac:chgData name="Piers" userId="bf7e7a52-b547-4959-8383-ef09d3c6e81e" providerId="ADAL" clId="{DE5D24C9-0427-4F52-843B-4F47E137241A}" dt="2020-02-17T16:10:21.526" v="2339" actId="20577"/>
          <ac:spMkLst>
            <pc:docMk/>
            <pc:sldMk cId="43766521" sldId="267"/>
            <ac:spMk id="3" creationId="{00000000-0000-0000-0000-000000000000}"/>
          </ac:spMkLst>
        </pc:spChg>
        <pc:spChg chg="mod">
          <ac:chgData name="Piers" userId="bf7e7a52-b547-4959-8383-ef09d3c6e81e" providerId="ADAL" clId="{DE5D24C9-0427-4F52-843B-4F47E137241A}" dt="2020-02-17T16:08:17.529" v="2335" actId="20577"/>
          <ac:spMkLst>
            <pc:docMk/>
            <pc:sldMk cId="43766521" sldId="267"/>
            <ac:spMk id="6" creationId="{00000000-0000-0000-0000-000000000000}"/>
          </ac:spMkLst>
        </pc:spChg>
      </pc:sldChg>
      <pc:sldChg chg="del">
        <pc:chgData name="Piers" userId="bf7e7a52-b547-4959-8383-ef09d3c6e81e" providerId="ADAL" clId="{DE5D24C9-0427-4F52-843B-4F47E137241A}" dt="2020-02-17T15:35:24.218" v="2299" actId="47"/>
        <pc:sldMkLst>
          <pc:docMk/>
          <pc:sldMk cId="2150156583" sldId="268"/>
        </pc:sldMkLst>
      </pc:sldChg>
      <pc:sldChg chg="del">
        <pc:chgData name="Piers" userId="bf7e7a52-b547-4959-8383-ef09d3c6e81e" providerId="ADAL" clId="{DE5D24C9-0427-4F52-843B-4F47E137241A}" dt="2020-02-17T15:35:24.218" v="2299" actId="47"/>
        <pc:sldMkLst>
          <pc:docMk/>
          <pc:sldMk cId="2341714560" sldId="269"/>
        </pc:sldMkLst>
      </pc:sldChg>
      <pc:sldChg chg="del">
        <pc:chgData name="Piers" userId="bf7e7a52-b547-4959-8383-ef09d3c6e81e" providerId="ADAL" clId="{DE5D24C9-0427-4F52-843B-4F47E137241A}" dt="2020-02-17T15:35:24.218" v="2299" actId="47"/>
        <pc:sldMkLst>
          <pc:docMk/>
          <pc:sldMk cId="1850722386" sldId="270"/>
        </pc:sldMkLst>
      </pc:sldChg>
      <pc:sldChg chg="del">
        <pc:chgData name="Piers" userId="bf7e7a52-b547-4959-8383-ef09d3c6e81e" providerId="ADAL" clId="{DE5D24C9-0427-4F52-843B-4F47E137241A}" dt="2020-02-17T15:35:24.218" v="2299" actId="47"/>
        <pc:sldMkLst>
          <pc:docMk/>
          <pc:sldMk cId="446773195" sldId="271"/>
        </pc:sldMkLst>
      </pc:sldChg>
      <pc:sldChg chg="del">
        <pc:chgData name="Piers" userId="bf7e7a52-b547-4959-8383-ef09d3c6e81e" providerId="ADAL" clId="{DE5D24C9-0427-4F52-843B-4F47E137241A}" dt="2020-02-17T15:35:24.218" v="2299" actId="47"/>
        <pc:sldMkLst>
          <pc:docMk/>
          <pc:sldMk cId="1023137899" sldId="272"/>
        </pc:sldMkLst>
      </pc:sldChg>
      <pc:sldChg chg="del">
        <pc:chgData name="Piers" userId="bf7e7a52-b547-4959-8383-ef09d3c6e81e" providerId="ADAL" clId="{DE5D24C9-0427-4F52-843B-4F47E137241A}" dt="2020-02-17T15:35:24.218" v="2299" actId="47"/>
        <pc:sldMkLst>
          <pc:docMk/>
          <pc:sldMk cId="4189879148" sldId="273"/>
        </pc:sldMkLst>
      </pc:sldChg>
      <pc:sldChg chg="del">
        <pc:chgData name="Piers" userId="bf7e7a52-b547-4959-8383-ef09d3c6e81e" providerId="ADAL" clId="{DE5D24C9-0427-4F52-843B-4F47E137241A}" dt="2020-02-17T15:35:24.218" v="2299" actId="47"/>
        <pc:sldMkLst>
          <pc:docMk/>
          <pc:sldMk cId="567203591" sldId="274"/>
        </pc:sldMkLst>
      </pc:sldChg>
      <pc:sldChg chg="del">
        <pc:chgData name="Piers" userId="bf7e7a52-b547-4959-8383-ef09d3c6e81e" providerId="ADAL" clId="{DE5D24C9-0427-4F52-843B-4F47E137241A}" dt="2020-02-17T15:35:24.218" v="2299" actId="47"/>
        <pc:sldMkLst>
          <pc:docMk/>
          <pc:sldMk cId="3293867163" sldId="275"/>
        </pc:sldMkLst>
      </pc:sldChg>
      <pc:sldChg chg="del">
        <pc:chgData name="Piers" userId="bf7e7a52-b547-4959-8383-ef09d3c6e81e" providerId="ADAL" clId="{DE5D24C9-0427-4F52-843B-4F47E137241A}" dt="2020-02-17T15:35:24.218" v="2299" actId="47"/>
        <pc:sldMkLst>
          <pc:docMk/>
          <pc:sldMk cId="2760068119" sldId="276"/>
        </pc:sldMkLst>
      </pc:sldChg>
      <pc:sldChg chg="del">
        <pc:chgData name="Piers" userId="bf7e7a52-b547-4959-8383-ef09d3c6e81e" providerId="ADAL" clId="{DE5D24C9-0427-4F52-843B-4F47E137241A}" dt="2020-02-17T15:35:24.218" v="2299" actId="47"/>
        <pc:sldMkLst>
          <pc:docMk/>
          <pc:sldMk cId="3284285825" sldId="277"/>
        </pc:sldMkLst>
      </pc:sldChg>
      <pc:sldChg chg="del">
        <pc:chgData name="Piers" userId="bf7e7a52-b547-4959-8383-ef09d3c6e81e" providerId="ADAL" clId="{DE5D24C9-0427-4F52-843B-4F47E137241A}" dt="2020-02-17T15:35:24.218" v="2299" actId="47"/>
        <pc:sldMkLst>
          <pc:docMk/>
          <pc:sldMk cId="3612761407" sldId="278"/>
        </pc:sldMkLst>
      </pc:sldChg>
      <pc:sldChg chg="addSp delSp modSp add mod ord setBg modNotesTx">
        <pc:chgData name="Piers" userId="bf7e7a52-b547-4959-8383-ef09d3c6e81e" providerId="ADAL" clId="{DE5D24C9-0427-4F52-843B-4F47E137241A}" dt="2020-02-17T16:28:45.620" v="2818" actId="20577"/>
        <pc:sldMkLst>
          <pc:docMk/>
          <pc:sldMk cId="2879144554" sldId="279"/>
        </pc:sldMkLst>
        <pc:spChg chg="del">
          <ac:chgData name="Piers" userId="bf7e7a52-b547-4959-8383-ef09d3c6e81e" providerId="ADAL" clId="{DE5D24C9-0427-4F52-843B-4F47E137241A}" dt="2020-02-17T12:42:16.873" v="304" actId="478"/>
          <ac:spMkLst>
            <pc:docMk/>
            <pc:sldMk cId="2879144554" sldId="279"/>
            <ac:spMk id="2" creationId="{CD188D07-64EB-4573-884C-F767F41EB23D}"/>
          </ac:spMkLst>
        </pc:spChg>
        <pc:spChg chg="del">
          <ac:chgData name="Piers" userId="bf7e7a52-b547-4959-8383-ef09d3c6e81e" providerId="ADAL" clId="{DE5D24C9-0427-4F52-843B-4F47E137241A}" dt="2020-02-17T12:42:23.955" v="305" actId="478"/>
          <ac:spMkLst>
            <pc:docMk/>
            <pc:sldMk cId="2879144554" sldId="279"/>
            <ac:spMk id="3" creationId="{D6FD36B5-59AD-4F72-A8F3-5FB31C54B9AD}"/>
          </ac:spMkLst>
        </pc:spChg>
        <pc:spChg chg="add mod ord">
          <ac:chgData name="Piers" userId="bf7e7a52-b547-4959-8383-ef09d3c6e81e" providerId="ADAL" clId="{DE5D24C9-0427-4F52-843B-4F47E137241A}" dt="2020-02-17T12:46:26.120" v="337" actId="26606"/>
          <ac:spMkLst>
            <pc:docMk/>
            <pc:sldMk cId="2879144554" sldId="279"/>
            <ac:spMk id="6" creationId="{2C159975-4321-48F1-B2BC-946EDAFAE07A}"/>
          </ac:spMkLst>
        </pc:spChg>
        <pc:spChg chg="add del mod">
          <ac:chgData name="Piers" userId="bf7e7a52-b547-4959-8383-ef09d3c6e81e" providerId="ADAL" clId="{DE5D24C9-0427-4F52-843B-4F47E137241A}" dt="2020-02-17T12:46:55.028" v="340" actId="478"/>
          <ac:spMkLst>
            <pc:docMk/>
            <pc:sldMk cId="2879144554" sldId="279"/>
            <ac:spMk id="9" creationId="{6B7CB9FF-623D-4861-A757-018303B3D224}"/>
          </ac:spMkLst>
        </pc:spChg>
        <pc:spChg chg="add mod">
          <ac:chgData name="Piers" userId="bf7e7a52-b547-4959-8383-ef09d3c6e81e" providerId="ADAL" clId="{DE5D24C9-0427-4F52-843B-4F47E137241A}" dt="2020-02-17T12:46:26.120" v="337" actId="26606"/>
          <ac:spMkLst>
            <pc:docMk/>
            <pc:sldMk cId="2879144554" sldId="279"/>
            <ac:spMk id="12" creationId="{4AF6F44D-6238-45F7-BF50-2F52246C18A9}"/>
          </ac:spMkLst>
        </pc:spChg>
        <pc:spChg chg="add mod ord">
          <ac:chgData name="Piers" userId="bf7e7a52-b547-4959-8383-ef09d3c6e81e" providerId="ADAL" clId="{DE5D24C9-0427-4F52-843B-4F47E137241A}" dt="2020-02-17T12:46:35.932" v="338" actId="313"/>
          <ac:spMkLst>
            <pc:docMk/>
            <pc:sldMk cId="2879144554" sldId="279"/>
            <ac:spMk id="13" creationId="{CE561683-EC35-4AAD-A435-981FD7D31052}"/>
          </ac:spMkLst>
        </pc:spChg>
        <pc:spChg chg="add del">
          <ac:chgData name="Piers" userId="bf7e7a52-b547-4959-8383-ef09d3c6e81e" providerId="ADAL" clId="{DE5D24C9-0427-4F52-843B-4F47E137241A}" dt="2020-02-17T12:46:26.120" v="337" actId="26606"/>
          <ac:spMkLst>
            <pc:docMk/>
            <pc:sldMk cId="2879144554" sldId="279"/>
            <ac:spMk id="17" creationId="{6C2997EE-0889-44C3-AC0D-18F26AC9AAAB}"/>
          </ac:spMkLst>
        </pc:spChg>
        <pc:picChg chg="add mod">
          <ac:chgData name="Piers" userId="bf7e7a52-b547-4959-8383-ef09d3c6e81e" providerId="ADAL" clId="{DE5D24C9-0427-4F52-843B-4F47E137241A}" dt="2020-02-17T12:46:26.120" v="337" actId="26606"/>
          <ac:picMkLst>
            <pc:docMk/>
            <pc:sldMk cId="2879144554" sldId="279"/>
            <ac:picMk id="5" creationId="{1E5A5C6B-AD16-4CB0-BF6E-6617BAF7CB07}"/>
          </ac:picMkLst>
        </pc:picChg>
        <pc:picChg chg="add mod ord">
          <ac:chgData name="Piers" userId="bf7e7a52-b547-4959-8383-ef09d3c6e81e" providerId="ADAL" clId="{DE5D24C9-0427-4F52-843B-4F47E137241A}" dt="2020-02-17T12:46:26.120" v="337" actId="26606"/>
          <ac:picMkLst>
            <pc:docMk/>
            <pc:sldMk cId="2879144554" sldId="279"/>
            <ac:picMk id="8" creationId="{1BA6AE61-770C-424E-A761-2E46DB0A01E6}"/>
          </ac:picMkLst>
        </pc:picChg>
        <pc:picChg chg="add mod ord">
          <ac:chgData name="Piers" userId="bf7e7a52-b547-4959-8383-ef09d3c6e81e" providerId="ADAL" clId="{DE5D24C9-0427-4F52-843B-4F47E137241A}" dt="2020-02-17T12:46:26.120" v="337" actId="26606"/>
          <ac:picMkLst>
            <pc:docMk/>
            <pc:sldMk cId="2879144554" sldId="279"/>
            <ac:picMk id="11" creationId="{4509F10B-A177-472D-BFA5-80712A3058A9}"/>
          </ac:picMkLst>
        </pc:picChg>
        <pc:cxnChg chg="add">
          <ac:chgData name="Piers" userId="bf7e7a52-b547-4959-8383-ef09d3c6e81e" providerId="ADAL" clId="{DE5D24C9-0427-4F52-843B-4F47E137241A}" dt="2020-02-17T12:46:26.120" v="337" actId="26606"/>
          <ac:cxnSpMkLst>
            <pc:docMk/>
            <pc:sldMk cId="2879144554" sldId="279"/>
            <ac:cxnSpMk id="22" creationId="{60188E89-AF78-40F6-B787-E9BD9C625686}"/>
          </ac:cxnSpMkLst>
        </pc:cxnChg>
      </pc:sldChg>
      <pc:sldChg chg="addSp delSp modSp add mod setBg modAnim modNotesTx">
        <pc:chgData name="Piers" userId="bf7e7a52-b547-4959-8383-ef09d3c6e81e" providerId="ADAL" clId="{DE5D24C9-0427-4F52-843B-4F47E137241A}" dt="2020-02-20T20:24:47.252" v="3528" actId="20577"/>
        <pc:sldMkLst>
          <pc:docMk/>
          <pc:sldMk cId="3891505211" sldId="280"/>
        </pc:sldMkLst>
        <pc:spChg chg="mod">
          <ac:chgData name="Piers" userId="bf7e7a52-b547-4959-8383-ef09d3c6e81e" providerId="ADAL" clId="{DE5D24C9-0427-4F52-843B-4F47E137241A}" dt="2020-02-17T12:58:17.972" v="364" actId="1076"/>
          <ac:spMkLst>
            <pc:docMk/>
            <pc:sldMk cId="3891505211" sldId="280"/>
            <ac:spMk id="2" creationId="{54E84786-C986-43CE-8CA0-22B104C892E6}"/>
          </ac:spMkLst>
        </pc:spChg>
        <pc:spChg chg="del">
          <ac:chgData name="Piers" userId="bf7e7a52-b547-4959-8383-ef09d3c6e81e" providerId="ADAL" clId="{DE5D24C9-0427-4F52-843B-4F47E137241A}" dt="2020-02-17T12:48:42.251" v="342" actId="478"/>
          <ac:spMkLst>
            <pc:docMk/>
            <pc:sldMk cId="3891505211" sldId="280"/>
            <ac:spMk id="3" creationId="{B13E9442-CCD7-4D74-A729-988F20F673F5}"/>
          </ac:spMkLst>
        </pc:spChg>
        <pc:spChg chg="add del mod ord">
          <ac:chgData name="Piers" userId="bf7e7a52-b547-4959-8383-ef09d3c6e81e" providerId="ADAL" clId="{DE5D24C9-0427-4F52-843B-4F47E137241A}" dt="2020-02-17T12:57:42.622" v="362" actId="478"/>
          <ac:spMkLst>
            <pc:docMk/>
            <pc:sldMk cId="3891505211" sldId="280"/>
            <ac:spMk id="6" creationId="{3B59C2CD-6F57-46CA-9395-461DA9556CF0}"/>
          </ac:spMkLst>
        </pc:spChg>
        <pc:spChg chg="add del mod">
          <ac:chgData name="Piers" userId="bf7e7a52-b547-4959-8383-ef09d3c6e81e" providerId="ADAL" clId="{DE5D24C9-0427-4F52-843B-4F47E137241A}" dt="2020-02-17T12:53:10.090" v="356" actId="478"/>
          <ac:spMkLst>
            <pc:docMk/>
            <pc:sldMk cId="3891505211" sldId="280"/>
            <ac:spMk id="9" creationId="{52157882-02B1-4DFE-9A68-55FA98B904B4}"/>
          </ac:spMkLst>
        </pc:spChg>
        <pc:picChg chg="add mod">
          <ac:chgData name="Piers" userId="bf7e7a52-b547-4959-8383-ef09d3c6e81e" providerId="ADAL" clId="{DE5D24C9-0427-4F52-843B-4F47E137241A}" dt="2020-02-17T12:58:23.109" v="365" actId="14100"/>
          <ac:picMkLst>
            <pc:docMk/>
            <pc:sldMk cId="3891505211" sldId="280"/>
            <ac:picMk id="5" creationId="{99862413-C430-4646-9B50-A341F1959507}"/>
          </ac:picMkLst>
        </pc:picChg>
        <pc:picChg chg="add del mod ord">
          <ac:chgData name="Piers" userId="bf7e7a52-b547-4959-8383-ef09d3c6e81e" providerId="ADAL" clId="{DE5D24C9-0427-4F52-843B-4F47E137241A}" dt="2020-02-17T12:53:10.090" v="356" actId="478"/>
          <ac:picMkLst>
            <pc:docMk/>
            <pc:sldMk cId="3891505211" sldId="280"/>
            <ac:picMk id="8" creationId="{A0896087-0357-4724-895C-ECFB532AC2FB}"/>
          </ac:picMkLst>
        </pc:picChg>
        <pc:picChg chg="add mod">
          <ac:chgData name="Piers" userId="bf7e7a52-b547-4959-8383-ef09d3c6e81e" providerId="ADAL" clId="{DE5D24C9-0427-4F52-843B-4F47E137241A}" dt="2020-02-17T12:58:28.085" v="366" actId="14100"/>
          <ac:picMkLst>
            <pc:docMk/>
            <pc:sldMk cId="3891505211" sldId="280"/>
            <ac:picMk id="11" creationId="{AF1FECF0-F45F-4B9F-93A8-FE60CA4140FD}"/>
          </ac:picMkLst>
        </pc:picChg>
      </pc:sldChg>
      <pc:sldChg chg="addSp delSp modSp add mod setBg modNotesTx">
        <pc:chgData name="Piers" userId="bf7e7a52-b547-4959-8383-ef09d3c6e81e" providerId="ADAL" clId="{DE5D24C9-0427-4F52-843B-4F47E137241A}" dt="2020-02-20T20:10:15.516" v="3390" actId="20577"/>
        <pc:sldMkLst>
          <pc:docMk/>
          <pc:sldMk cId="4205823364" sldId="281"/>
        </pc:sldMkLst>
        <pc:spChg chg="mod ord">
          <ac:chgData name="Piers" userId="bf7e7a52-b547-4959-8383-ef09d3c6e81e" providerId="ADAL" clId="{DE5D24C9-0427-4F52-843B-4F47E137241A}" dt="2020-02-17T13:06:43.617" v="631" actId="20577"/>
          <ac:spMkLst>
            <pc:docMk/>
            <pc:sldMk cId="4205823364" sldId="281"/>
            <ac:spMk id="2" creationId="{D7A9EF25-3FBB-482C-B884-0EF52FC2F321}"/>
          </ac:spMkLst>
        </pc:spChg>
        <pc:spChg chg="del">
          <ac:chgData name="Piers" userId="bf7e7a52-b547-4959-8383-ef09d3c6e81e" providerId="ADAL" clId="{DE5D24C9-0427-4F52-843B-4F47E137241A}" dt="2020-02-17T13:06:27.374" v="608" actId="931"/>
          <ac:spMkLst>
            <pc:docMk/>
            <pc:sldMk cId="4205823364" sldId="281"/>
            <ac:spMk id="3" creationId="{3990487F-7F25-4E78-823D-446A93AACBF7}"/>
          </ac:spMkLst>
        </pc:spChg>
        <pc:spChg chg="add">
          <ac:chgData name="Piers" userId="bf7e7a52-b547-4959-8383-ef09d3c6e81e" providerId="ADAL" clId="{DE5D24C9-0427-4F52-843B-4F47E137241A}" dt="2020-02-17T13:06:34.467" v="611" actId="26606"/>
          <ac:spMkLst>
            <pc:docMk/>
            <pc:sldMk cId="4205823364" sldId="281"/>
            <ac:spMk id="10" creationId="{37C89E4B-3C9F-44B9-8B86-D9E3D112D8EC}"/>
          </ac:spMkLst>
        </pc:spChg>
        <pc:picChg chg="add mod">
          <ac:chgData name="Piers" userId="bf7e7a52-b547-4959-8383-ef09d3c6e81e" providerId="ADAL" clId="{DE5D24C9-0427-4F52-843B-4F47E137241A}" dt="2020-02-17T13:06:34.467" v="611" actId="26606"/>
          <ac:picMkLst>
            <pc:docMk/>
            <pc:sldMk cId="4205823364" sldId="281"/>
            <ac:picMk id="5" creationId="{4018590C-C7A4-4450-81BB-75B6DC1160E7}"/>
          </ac:picMkLst>
        </pc:picChg>
        <pc:cxnChg chg="add">
          <ac:chgData name="Piers" userId="bf7e7a52-b547-4959-8383-ef09d3c6e81e" providerId="ADAL" clId="{DE5D24C9-0427-4F52-843B-4F47E137241A}" dt="2020-02-17T13:06:34.467" v="611" actId="26606"/>
          <ac:cxnSpMkLst>
            <pc:docMk/>
            <pc:sldMk cId="4205823364" sldId="281"/>
            <ac:cxnSpMk id="12" creationId="{AA2EAA10-076F-46BD-8F0F-B9A2FB77A85C}"/>
          </ac:cxnSpMkLst>
        </pc:cxnChg>
        <pc:cxnChg chg="add">
          <ac:chgData name="Piers" userId="bf7e7a52-b547-4959-8383-ef09d3c6e81e" providerId="ADAL" clId="{DE5D24C9-0427-4F52-843B-4F47E137241A}" dt="2020-02-17T13:06:34.467" v="611" actId="26606"/>
          <ac:cxnSpMkLst>
            <pc:docMk/>
            <pc:sldMk cId="4205823364" sldId="281"/>
            <ac:cxnSpMk id="14" creationId="{D891E407-403B-4764-86C9-33A56D3BCAA3}"/>
          </ac:cxnSpMkLst>
        </pc:cxnChg>
      </pc:sldChg>
      <pc:sldChg chg="addSp delSp modSp add modNotesTx">
        <pc:chgData name="Piers" userId="bf7e7a52-b547-4959-8383-ef09d3c6e81e" providerId="ADAL" clId="{DE5D24C9-0427-4F52-843B-4F47E137241A}" dt="2020-02-17T14:13:34.967" v="1796" actId="20577"/>
        <pc:sldMkLst>
          <pc:docMk/>
          <pc:sldMk cId="3035192409" sldId="282"/>
        </pc:sldMkLst>
        <pc:spChg chg="del">
          <ac:chgData name="Piers" userId="bf7e7a52-b547-4959-8383-ef09d3c6e81e" providerId="ADAL" clId="{DE5D24C9-0427-4F52-843B-4F47E137241A}" dt="2020-02-17T13:29:14.548" v="1012" actId="478"/>
          <ac:spMkLst>
            <pc:docMk/>
            <pc:sldMk cId="3035192409" sldId="282"/>
            <ac:spMk id="2" creationId="{7423156E-8924-4500-A6D8-15776FE7AE6E}"/>
          </ac:spMkLst>
        </pc:spChg>
        <pc:spChg chg="del">
          <ac:chgData name="Piers" userId="bf7e7a52-b547-4959-8383-ef09d3c6e81e" providerId="ADAL" clId="{DE5D24C9-0427-4F52-843B-4F47E137241A}" dt="2020-02-17T13:29:17.292" v="1013" actId="478"/>
          <ac:spMkLst>
            <pc:docMk/>
            <pc:sldMk cId="3035192409" sldId="282"/>
            <ac:spMk id="3" creationId="{C10ECC4B-6E80-4C76-945C-4A29736A01E2}"/>
          </ac:spMkLst>
        </pc:spChg>
        <pc:picChg chg="add mod">
          <ac:chgData name="Piers" userId="bf7e7a52-b547-4959-8383-ef09d3c6e81e" providerId="ADAL" clId="{DE5D24C9-0427-4F52-843B-4F47E137241A}" dt="2020-02-17T13:29:52.034" v="1016" actId="14100"/>
          <ac:picMkLst>
            <pc:docMk/>
            <pc:sldMk cId="3035192409" sldId="282"/>
            <ac:picMk id="5" creationId="{F10AAB10-5A7B-46EB-AF54-E9E5410A2609}"/>
          </ac:picMkLst>
        </pc:picChg>
      </pc:sldChg>
      <pc:sldChg chg="addSp delSp modSp add modNotesTx">
        <pc:chgData name="Piers" userId="bf7e7a52-b547-4959-8383-ef09d3c6e81e" providerId="ADAL" clId="{DE5D24C9-0427-4F52-843B-4F47E137241A}" dt="2020-02-17T14:53:59.855" v="2156" actId="20577"/>
        <pc:sldMkLst>
          <pc:docMk/>
          <pc:sldMk cId="3329462884" sldId="283"/>
        </pc:sldMkLst>
        <pc:spChg chg="del">
          <ac:chgData name="Piers" userId="bf7e7a52-b547-4959-8383-ef09d3c6e81e" providerId="ADAL" clId="{DE5D24C9-0427-4F52-843B-4F47E137241A}" dt="2020-02-17T13:56:46.194" v="1658" actId="478"/>
          <ac:spMkLst>
            <pc:docMk/>
            <pc:sldMk cId="3329462884" sldId="283"/>
            <ac:spMk id="2" creationId="{D1458467-72DE-4AD5-81C6-653D4F590A23}"/>
          </ac:spMkLst>
        </pc:spChg>
        <pc:spChg chg="del">
          <ac:chgData name="Piers" userId="bf7e7a52-b547-4959-8383-ef09d3c6e81e" providerId="ADAL" clId="{DE5D24C9-0427-4F52-843B-4F47E137241A}" dt="2020-02-17T13:56:49.599" v="1659" actId="478"/>
          <ac:spMkLst>
            <pc:docMk/>
            <pc:sldMk cId="3329462884" sldId="283"/>
            <ac:spMk id="3" creationId="{24B72481-8407-46F4-B242-DC9B14D74A9D}"/>
          </ac:spMkLst>
        </pc:spChg>
        <pc:picChg chg="add mod">
          <ac:chgData name="Piers" userId="bf7e7a52-b547-4959-8383-ef09d3c6e81e" providerId="ADAL" clId="{DE5D24C9-0427-4F52-843B-4F47E137241A}" dt="2020-02-17T13:57:21.437" v="1664" actId="14100"/>
          <ac:picMkLst>
            <pc:docMk/>
            <pc:sldMk cId="3329462884" sldId="283"/>
            <ac:picMk id="5" creationId="{11A39880-41B2-470D-B4BB-FB29C68610F3}"/>
          </ac:picMkLst>
        </pc:picChg>
      </pc:sldChg>
      <pc:sldChg chg="addSp delSp modSp add modAnim modNotesTx">
        <pc:chgData name="Piers" userId="bf7e7a52-b547-4959-8383-ef09d3c6e81e" providerId="ADAL" clId="{DE5D24C9-0427-4F52-843B-4F47E137241A}" dt="2020-02-20T21:14:46.928" v="3584" actId="20577"/>
        <pc:sldMkLst>
          <pc:docMk/>
          <pc:sldMk cId="32631927" sldId="284"/>
        </pc:sldMkLst>
        <pc:spChg chg="del">
          <ac:chgData name="Piers" userId="bf7e7a52-b547-4959-8383-ef09d3c6e81e" providerId="ADAL" clId="{DE5D24C9-0427-4F52-843B-4F47E137241A}" dt="2020-02-17T14:54:11.550" v="2158" actId="478"/>
          <ac:spMkLst>
            <pc:docMk/>
            <pc:sldMk cId="32631927" sldId="284"/>
            <ac:spMk id="2" creationId="{883B4E5C-67E6-415E-951B-00E9C5E79293}"/>
          </ac:spMkLst>
        </pc:spChg>
        <pc:spChg chg="del">
          <ac:chgData name="Piers" userId="bf7e7a52-b547-4959-8383-ef09d3c6e81e" providerId="ADAL" clId="{DE5D24C9-0427-4F52-843B-4F47E137241A}" dt="2020-02-17T14:54:14.822" v="2159" actId="478"/>
          <ac:spMkLst>
            <pc:docMk/>
            <pc:sldMk cId="32631927" sldId="284"/>
            <ac:spMk id="3" creationId="{63FA3953-1704-4545-8EDE-5E290C2821C3}"/>
          </ac:spMkLst>
        </pc:spChg>
        <pc:spChg chg="add mod">
          <ac:chgData name="Piers" userId="bf7e7a52-b547-4959-8383-ef09d3c6e81e" providerId="ADAL" clId="{DE5D24C9-0427-4F52-843B-4F47E137241A}" dt="2020-02-17T15:03:22.551" v="2201" actId="208"/>
          <ac:spMkLst>
            <pc:docMk/>
            <pc:sldMk cId="32631927" sldId="284"/>
            <ac:spMk id="8" creationId="{8C2EB14E-F392-4836-937A-86730F5C4CC8}"/>
          </ac:spMkLst>
        </pc:spChg>
        <pc:spChg chg="add mod">
          <ac:chgData name="Piers" userId="bf7e7a52-b547-4959-8383-ef09d3c6e81e" providerId="ADAL" clId="{DE5D24C9-0427-4F52-843B-4F47E137241A}" dt="2020-02-17T15:03:32.533" v="2202" actId="208"/>
          <ac:spMkLst>
            <pc:docMk/>
            <pc:sldMk cId="32631927" sldId="284"/>
            <ac:spMk id="9" creationId="{3ED2F11F-E692-4FE8-815F-A4CF3608839C}"/>
          </ac:spMkLst>
        </pc:spChg>
        <pc:spChg chg="add mod">
          <ac:chgData name="Piers" userId="bf7e7a52-b547-4959-8383-ef09d3c6e81e" providerId="ADAL" clId="{DE5D24C9-0427-4F52-843B-4F47E137241A}" dt="2020-02-17T15:05:07.968" v="2204" actId="1582"/>
          <ac:spMkLst>
            <pc:docMk/>
            <pc:sldMk cId="32631927" sldId="284"/>
            <ac:spMk id="10" creationId="{B246469A-39E8-4444-887A-8DD1CC9249B5}"/>
          </ac:spMkLst>
        </pc:spChg>
        <pc:spChg chg="add mod">
          <ac:chgData name="Piers" userId="bf7e7a52-b547-4959-8383-ef09d3c6e81e" providerId="ADAL" clId="{DE5D24C9-0427-4F52-843B-4F47E137241A}" dt="2020-02-17T15:18:39.778" v="2206" actId="1582"/>
          <ac:spMkLst>
            <pc:docMk/>
            <pc:sldMk cId="32631927" sldId="284"/>
            <ac:spMk id="11" creationId="{A35542C6-317A-44EB-B00D-A5E87E2B021D}"/>
          </ac:spMkLst>
        </pc:spChg>
        <pc:picChg chg="add mod">
          <ac:chgData name="Piers" userId="bf7e7a52-b547-4959-8383-ef09d3c6e81e" providerId="ADAL" clId="{DE5D24C9-0427-4F52-843B-4F47E137241A}" dt="2020-02-17T14:55:04.984" v="2164" actId="14100"/>
          <ac:picMkLst>
            <pc:docMk/>
            <pc:sldMk cId="32631927" sldId="284"/>
            <ac:picMk id="5" creationId="{B16179D8-6C6B-4535-AD7D-A0A3134DA32E}"/>
          </ac:picMkLst>
        </pc:picChg>
        <pc:picChg chg="add mod">
          <ac:chgData name="Piers" userId="bf7e7a52-b547-4959-8383-ef09d3c6e81e" providerId="ADAL" clId="{DE5D24C9-0427-4F52-843B-4F47E137241A}" dt="2020-02-17T15:00:19.106" v="2184" actId="14100"/>
          <ac:picMkLst>
            <pc:docMk/>
            <pc:sldMk cId="32631927" sldId="284"/>
            <ac:picMk id="7" creationId="{51413ECE-16C3-4A7D-A94F-3447361A6086}"/>
          </ac:picMkLst>
        </pc:picChg>
      </pc:sldChg>
      <pc:sldChg chg="addSp modSp add modAnim">
        <pc:chgData name="Piers" userId="bf7e7a52-b547-4959-8383-ef09d3c6e81e" providerId="ADAL" clId="{DE5D24C9-0427-4F52-843B-4F47E137241A}" dt="2020-02-20T21:28:45.545" v="3665" actId="20577"/>
        <pc:sldMkLst>
          <pc:docMk/>
          <pc:sldMk cId="2667193033" sldId="285"/>
        </pc:sldMkLst>
        <pc:spChg chg="mod">
          <ac:chgData name="Piers" userId="bf7e7a52-b547-4959-8383-ef09d3c6e81e" providerId="ADAL" clId="{DE5D24C9-0427-4F52-843B-4F47E137241A}" dt="2020-02-17T17:22:20.804" v="3221" actId="20577"/>
          <ac:spMkLst>
            <pc:docMk/>
            <pc:sldMk cId="2667193033" sldId="285"/>
            <ac:spMk id="2" creationId="{6BCA962A-D596-4059-9BBB-05BC313B09A1}"/>
          </ac:spMkLst>
        </pc:spChg>
        <pc:spChg chg="add mod">
          <ac:chgData name="Piers" userId="bf7e7a52-b547-4959-8383-ef09d3c6e81e" providerId="ADAL" clId="{DE5D24C9-0427-4F52-843B-4F47E137241A}" dt="2020-02-20T21:28:45.545" v="3665" actId="20577"/>
          <ac:spMkLst>
            <pc:docMk/>
            <pc:sldMk cId="2667193033" sldId="285"/>
            <ac:spMk id="3" creationId="{83B16680-AE7D-4034-BA25-F6E896DA135C}"/>
          </ac:spMkLst>
        </pc:spChg>
        <pc:spChg chg="add mod">
          <ac:chgData name="Piers" userId="bf7e7a52-b547-4959-8383-ef09d3c6e81e" providerId="ADAL" clId="{DE5D24C9-0427-4F52-843B-4F47E137241A}" dt="2020-02-20T21:28:03.256" v="3630" actId="20577"/>
          <ac:spMkLst>
            <pc:docMk/>
            <pc:sldMk cId="2667193033" sldId="285"/>
            <ac:spMk id="4" creationId="{87D1CF47-C18A-444D-8F76-1C481A9F4A25}"/>
          </ac:spMkLst>
        </pc:spChg>
      </pc:sldChg>
      <pc:sldChg chg="add del">
        <pc:chgData name="Piers" userId="bf7e7a52-b547-4959-8383-ef09d3c6e81e" providerId="ADAL" clId="{DE5D24C9-0427-4F52-843B-4F47E137241A}" dt="2020-02-20T20:48:28.060" v="3562" actId="47"/>
        <pc:sldMkLst>
          <pc:docMk/>
          <pc:sldMk cId="2588264151" sldId="286"/>
        </pc:sldMkLst>
      </pc:sldChg>
      <pc:sldMasterChg chg="setBg modSldLayout">
        <pc:chgData name="Piers" userId="bf7e7a52-b547-4959-8383-ef09d3c6e81e" providerId="ADAL" clId="{DE5D24C9-0427-4F52-843B-4F47E137241A}" dt="2020-02-17T12:28:17.972" v="4"/>
        <pc:sldMasterMkLst>
          <pc:docMk/>
          <pc:sldMasterMk cId="2287446736" sldId="2147483648"/>
        </pc:sldMasterMkLst>
        <pc:sldLayoutChg chg="setBg">
          <pc:chgData name="Piers" userId="bf7e7a52-b547-4959-8383-ef09d3c6e81e" providerId="ADAL" clId="{DE5D24C9-0427-4F52-843B-4F47E137241A}" dt="2020-02-17T12:28:17.972" v="4"/>
          <pc:sldLayoutMkLst>
            <pc:docMk/>
            <pc:sldMasterMk cId="2287446736" sldId="2147483648"/>
            <pc:sldLayoutMk cId="1883450998" sldId="2147483649"/>
          </pc:sldLayoutMkLst>
        </pc:sldLayoutChg>
        <pc:sldLayoutChg chg="setBg">
          <pc:chgData name="Piers" userId="bf7e7a52-b547-4959-8383-ef09d3c6e81e" providerId="ADAL" clId="{DE5D24C9-0427-4F52-843B-4F47E137241A}" dt="2020-02-17T12:28:17.972" v="4"/>
          <pc:sldLayoutMkLst>
            <pc:docMk/>
            <pc:sldMasterMk cId="2287446736" sldId="2147483648"/>
            <pc:sldLayoutMk cId="113714031" sldId="2147483650"/>
          </pc:sldLayoutMkLst>
        </pc:sldLayoutChg>
        <pc:sldLayoutChg chg="setBg">
          <pc:chgData name="Piers" userId="bf7e7a52-b547-4959-8383-ef09d3c6e81e" providerId="ADAL" clId="{DE5D24C9-0427-4F52-843B-4F47E137241A}" dt="2020-02-17T12:28:17.972" v="4"/>
          <pc:sldLayoutMkLst>
            <pc:docMk/>
            <pc:sldMasterMk cId="2287446736" sldId="2147483648"/>
            <pc:sldLayoutMk cId="2787283995" sldId="2147483651"/>
          </pc:sldLayoutMkLst>
        </pc:sldLayoutChg>
        <pc:sldLayoutChg chg="setBg">
          <pc:chgData name="Piers" userId="bf7e7a52-b547-4959-8383-ef09d3c6e81e" providerId="ADAL" clId="{DE5D24C9-0427-4F52-843B-4F47E137241A}" dt="2020-02-17T12:28:17.972" v="4"/>
          <pc:sldLayoutMkLst>
            <pc:docMk/>
            <pc:sldMasterMk cId="2287446736" sldId="2147483648"/>
            <pc:sldLayoutMk cId="1654860095" sldId="2147483652"/>
          </pc:sldLayoutMkLst>
        </pc:sldLayoutChg>
        <pc:sldLayoutChg chg="setBg">
          <pc:chgData name="Piers" userId="bf7e7a52-b547-4959-8383-ef09d3c6e81e" providerId="ADAL" clId="{DE5D24C9-0427-4F52-843B-4F47E137241A}" dt="2020-02-17T12:28:17.972" v="4"/>
          <pc:sldLayoutMkLst>
            <pc:docMk/>
            <pc:sldMasterMk cId="2287446736" sldId="2147483648"/>
            <pc:sldLayoutMk cId="625631375" sldId="2147483653"/>
          </pc:sldLayoutMkLst>
        </pc:sldLayoutChg>
        <pc:sldLayoutChg chg="setBg">
          <pc:chgData name="Piers" userId="bf7e7a52-b547-4959-8383-ef09d3c6e81e" providerId="ADAL" clId="{DE5D24C9-0427-4F52-843B-4F47E137241A}" dt="2020-02-17T12:28:17.972" v="4"/>
          <pc:sldLayoutMkLst>
            <pc:docMk/>
            <pc:sldMasterMk cId="2287446736" sldId="2147483648"/>
            <pc:sldLayoutMk cId="1733274983" sldId="2147483654"/>
          </pc:sldLayoutMkLst>
        </pc:sldLayoutChg>
        <pc:sldLayoutChg chg="setBg">
          <pc:chgData name="Piers" userId="bf7e7a52-b547-4959-8383-ef09d3c6e81e" providerId="ADAL" clId="{DE5D24C9-0427-4F52-843B-4F47E137241A}" dt="2020-02-17T12:28:17.972" v="4"/>
          <pc:sldLayoutMkLst>
            <pc:docMk/>
            <pc:sldMasterMk cId="2287446736" sldId="2147483648"/>
            <pc:sldLayoutMk cId="2122877562" sldId="2147483655"/>
          </pc:sldLayoutMkLst>
        </pc:sldLayoutChg>
        <pc:sldLayoutChg chg="setBg">
          <pc:chgData name="Piers" userId="bf7e7a52-b547-4959-8383-ef09d3c6e81e" providerId="ADAL" clId="{DE5D24C9-0427-4F52-843B-4F47E137241A}" dt="2020-02-17T12:28:17.972" v="4"/>
          <pc:sldLayoutMkLst>
            <pc:docMk/>
            <pc:sldMasterMk cId="2287446736" sldId="2147483648"/>
            <pc:sldLayoutMk cId="674636235" sldId="2147483656"/>
          </pc:sldLayoutMkLst>
        </pc:sldLayoutChg>
        <pc:sldLayoutChg chg="setBg">
          <pc:chgData name="Piers" userId="bf7e7a52-b547-4959-8383-ef09d3c6e81e" providerId="ADAL" clId="{DE5D24C9-0427-4F52-843B-4F47E137241A}" dt="2020-02-17T12:28:17.972" v="4"/>
          <pc:sldLayoutMkLst>
            <pc:docMk/>
            <pc:sldMasterMk cId="2287446736" sldId="2147483648"/>
            <pc:sldLayoutMk cId="1210850377" sldId="2147483657"/>
          </pc:sldLayoutMkLst>
        </pc:sldLayoutChg>
        <pc:sldLayoutChg chg="setBg">
          <pc:chgData name="Piers" userId="bf7e7a52-b547-4959-8383-ef09d3c6e81e" providerId="ADAL" clId="{DE5D24C9-0427-4F52-843B-4F47E137241A}" dt="2020-02-17T12:28:17.972" v="4"/>
          <pc:sldLayoutMkLst>
            <pc:docMk/>
            <pc:sldMasterMk cId="2287446736" sldId="2147483648"/>
            <pc:sldLayoutMk cId="3983934423" sldId="2147483658"/>
          </pc:sldLayoutMkLst>
        </pc:sldLayoutChg>
        <pc:sldLayoutChg chg="setBg">
          <pc:chgData name="Piers" userId="bf7e7a52-b547-4959-8383-ef09d3c6e81e" providerId="ADAL" clId="{DE5D24C9-0427-4F52-843B-4F47E137241A}" dt="2020-02-17T12:28:17.972" v="4"/>
          <pc:sldLayoutMkLst>
            <pc:docMk/>
            <pc:sldMasterMk cId="2287446736" sldId="2147483648"/>
            <pc:sldLayoutMk cId="105203123" sldId="2147483659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BF7A3B4-7EDF-4DC3-9140-6E6A992A5AB4}" type="datetimeFigureOut">
              <a:rPr lang="en-GB" smtClean="0"/>
              <a:t>20/02/2020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34EC752-AC67-49A8-806A-1C636E378F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279822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Aim – </a:t>
            </a:r>
          </a:p>
          <a:p>
            <a:endParaRPr lang="en-GB" dirty="0"/>
          </a:p>
          <a:p>
            <a:r>
              <a:rPr lang="en-GB" dirty="0"/>
              <a:t>Objectives</a:t>
            </a:r>
          </a:p>
          <a:p>
            <a:r>
              <a:rPr lang="en-GB" dirty="0"/>
              <a:t>Recall the definition of a Map</a:t>
            </a:r>
          </a:p>
          <a:p>
            <a:r>
              <a:rPr lang="en-GB" dirty="0"/>
              <a:t>Discuss the benefits of different map projections</a:t>
            </a:r>
          </a:p>
          <a:p>
            <a:r>
              <a:rPr lang="en-GB" dirty="0"/>
              <a:t>Use Ordnance Survey Grid References to locate map features</a:t>
            </a:r>
          </a:p>
          <a:p>
            <a:r>
              <a:rPr lang="en-GB" dirty="0"/>
              <a:t>Compare some different location systems.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34EC752-AC67-49A8-806A-1C636E378F20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475216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Before starting – ask students “What is a map?” – “What maps do you use?”</a:t>
            </a:r>
          </a:p>
          <a:p>
            <a:endParaRPr lang="en-GB" dirty="0"/>
          </a:p>
          <a:p>
            <a:r>
              <a:rPr lang="en-GB" dirty="0"/>
              <a:t>Either write answers on board or invite students to write</a:t>
            </a:r>
          </a:p>
          <a:p>
            <a:endParaRPr lang="en-GB" dirty="0"/>
          </a:p>
          <a:p>
            <a:r>
              <a:rPr lang="en-GB" dirty="0"/>
              <a:t>Then reveal 1</a:t>
            </a:r>
            <a:r>
              <a:rPr lang="en-GB" baseline="30000" dirty="0"/>
              <a:t>st</a:t>
            </a:r>
            <a:r>
              <a:rPr lang="en-GB" dirty="0"/>
              <a:t> answer – Wikipedia – Discuss answer</a:t>
            </a:r>
          </a:p>
          <a:p>
            <a:r>
              <a:rPr lang="en-GB" dirty="0"/>
              <a:t>Reveal 2</a:t>
            </a:r>
            <a:r>
              <a:rPr lang="en-GB" baseline="30000" dirty="0"/>
              <a:t>nd</a:t>
            </a:r>
            <a:r>
              <a:rPr lang="en-GB" dirty="0"/>
              <a:t> Answer – From OS “Map reading made easy”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34EC752-AC67-49A8-806A-1C636E378F20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358965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All maps are inaccurate in one way or another for various reasons.</a:t>
            </a:r>
          </a:p>
          <a:p>
            <a:r>
              <a:rPr lang="en-GB" dirty="0"/>
              <a:t>e.g. London Tube map – deliberately inaccurate for simplicity. Makes it easier to navigate even though it’s geographically inaccurate. Works as a route planner but no use for actually measuring distances or relating stations to other London features and landmarks.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34EC752-AC67-49A8-806A-1C636E378F20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284803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Traditional map of the world is based on a “projection” by Flemish Geographer, </a:t>
            </a:r>
            <a:r>
              <a:rPr lang="en-GB" dirty="0" err="1"/>
              <a:t>Geradus</a:t>
            </a:r>
            <a:r>
              <a:rPr lang="en-GB" dirty="0"/>
              <a:t> Mercator in 1569.</a:t>
            </a:r>
          </a:p>
          <a:p>
            <a:endParaRPr lang="en-GB" dirty="0"/>
          </a:p>
          <a:p>
            <a:r>
              <a:rPr lang="en-GB" dirty="0"/>
              <a:t>It was quickly adopted as the standard map projection for use in navigation as it has the unique property of representing any course on a constant bearing as a straight line.</a:t>
            </a:r>
          </a:p>
          <a:p>
            <a:endParaRPr lang="en-GB" dirty="0"/>
          </a:p>
          <a:p>
            <a:r>
              <a:rPr lang="en-GB" b="1" dirty="0"/>
              <a:t>QTS : - What’s wrong with it?</a:t>
            </a:r>
          </a:p>
          <a:p>
            <a:r>
              <a:rPr lang="en-GB" b="1" dirty="0"/>
              <a:t>A: Distance is all distorted</a:t>
            </a:r>
          </a:p>
          <a:p>
            <a:endParaRPr lang="en-GB" b="1" dirty="0"/>
          </a:p>
          <a:p>
            <a:r>
              <a:rPr lang="en-GB" b="1" dirty="0"/>
              <a:t>Use globes &amp; string to compare distances at different latitudes on globe and on paper Mercator</a:t>
            </a:r>
          </a:p>
          <a:p>
            <a:endParaRPr lang="en-GB" b="1" dirty="0"/>
          </a:p>
          <a:p>
            <a:r>
              <a:rPr lang="en-GB" b="0" dirty="0"/>
              <a:t>Lets look at why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Mercator developed his projection by wrapping a cylinder around the globe and “projecting” each point to cylinder.</a:t>
            </a:r>
          </a:p>
          <a:p>
            <a:r>
              <a:rPr lang="en-GB" b="0" dirty="0"/>
              <a:t>We can do the same thing digitally….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34EC752-AC67-49A8-806A-1C636E378F20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510482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Rather than destroying my props – we can digitally segment the globe – like an orange.</a:t>
            </a:r>
          </a:p>
          <a:p>
            <a:r>
              <a:rPr lang="en-GB" dirty="0"/>
              <a:t>But if we then flatten the segments we end up with gaps.</a:t>
            </a:r>
          </a:p>
          <a:p>
            <a:r>
              <a:rPr lang="en-GB" dirty="0"/>
              <a:t>Stretching the map segments fills in the blanks and straightens out the grid lines, making navigation easier, but has the side effect of distorting the distances – especially as we move further away from the equator.</a:t>
            </a:r>
          </a:p>
          <a:p>
            <a:endParaRPr lang="en-GB" dirty="0"/>
          </a:p>
          <a:p>
            <a:r>
              <a:rPr lang="en-GB" dirty="0"/>
              <a:t>We can see just how much the distances distort by taking two similar size countries and swapping them over.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34EC752-AC67-49A8-806A-1C636E378F20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983040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But what if you want a map that allows accurate measurement of distance and direction at the same time?</a:t>
            </a:r>
          </a:p>
          <a:p>
            <a:endParaRPr lang="en-GB" dirty="0"/>
          </a:p>
          <a:p>
            <a:r>
              <a:rPr lang="en-GB" dirty="0"/>
              <a:t>It can only be done over relatively small local areas.</a:t>
            </a:r>
          </a:p>
          <a:p>
            <a:endParaRPr lang="en-GB" dirty="0"/>
          </a:p>
          <a:p>
            <a:r>
              <a:rPr lang="en-GB" dirty="0"/>
              <a:t>In the UK we use the Ordnance Survey grid, based on the military map projection developed in 1936 and used in the second world war.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34EC752-AC67-49A8-806A-1C636E378F20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492470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25 Squares – A-Z – each 500 x 500 km or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Each square broken into 25 Squares – each 100 x 100 km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“AA” is near Iceland – “ZZ” is in Northern Italy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“S”, “T”, “N” and “H” contain UK (“OV” has a few square metres of North Yorkshire – all of which is covered at high tide)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OS Maps broken down into 1km squares numbered 00 - 99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Grid lines run East – West and North – South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Grid North is always at the top of the map.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34EC752-AC67-49A8-806A-1C636E378F20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83945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34EC752-AC67-49A8-806A-1C636E378F20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055066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34EC752-AC67-49A8-806A-1C636E378F20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235266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No need to use all depending on time – depends how groups are getting on.</a:t>
            </a:r>
          </a:p>
          <a:p>
            <a:r>
              <a:rPr lang="en-GB" dirty="0"/>
              <a:t>Also begins to teach </a:t>
            </a:r>
            <a:r>
              <a:rPr lang="en-GB"/>
              <a:t>map symbology</a:t>
            </a:r>
            <a:r>
              <a:rPr lang="en-GB" dirty="0"/>
              <a:t>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34EC752-AC67-49A8-806A-1C636E378F20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809465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34EC752-AC67-49A8-806A-1C636E378F20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908553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0FA8CB-93C7-4839-A49E-9D07DB4E6355}" type="datetimeFigureOut">
              <a:rPr lang="en-GB" smtClean="0"/>
              <a:t>20/02/2020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A0B2D0-736E-44FD-90E1-199F4EE043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34509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0FA8CB-93C7-4839-A49E-9D07DB4E6355}" type="datetimeFigureOut">
              <a:rPr lang="en-GB" smtClean="0"/>
              <a:t>20/02/2020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A0B2D0-736E-44FD-90E1-199F4EE043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7140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0FA8CB-93C7-4839-A49E-9D07DB4E6355}" type="datetimeFigureOut">
              <a:rPr lang="en-GB" smtClean="0"/>
              <a:t>20/02/2020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A0B2D0-736E-44FD-90E1-199F4EE043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72839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0FA8CB-93C7-4839-A49E-9D07DB4E6355}" type="datetimeFigureOut">
              <a:rPr lang="en-GB" smtClean="0"/>
              <a:t>20/02/2020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A0B2D0-736E-44FD-90E1-199F4EE043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48600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0FA8CB-93C7-4839-A49E-9D07DB4E6355}" type="datetimeFigureOut">
              <a:rPr lang="en-GB" smtClean="0"/>
              <a:t>20/02/2020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A0B2D0-736E-44FD-90E1-199F4EE043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56313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0FA8CB-93C7-4839-A49E-9D07DB4E6355}" type="datetimeFigureOut">
              <a:rPr lang="en-GB" smtClean="0"/>
              <a:t>20/02/2020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A0B2D0-736E-44FD-90E1-199F4EE043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32749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0FA8CB-93C7-4839-A49E-9D07DB4E6355}" type="datetimeFigureOut">
              <a:rPr lang="en-GB" smtClean="0"/>
              <a:t>20/02/2020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A0B2D0-736E-44FD-90E1-199F4EE043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28775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0FA8CB-93C7-4839-A49E-9D07DB4E6355}" type="datetimeFigureOut">
              <a:rPr lang="en-GB" smtClean="0"/>
              <a:t>20/02/2020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A0B2D0-736E-44FD-90E1-199F4EE043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46362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0FA8CB-93C7-4839-A49E-9D07DB4E6355}" type="datetimeFigureOut">
              <a:rPr lang="en-GB" smtClean="0"/>
              <a:t>20/02/2020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A0B2D0-736E-44FD-90E1-199F4EE043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08503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0FA8CB-93C7-4839-A49E-9D07DB4E6355}" type="datetimeFigureOut">
              <a:rPr lang="en-GB" smtClean="0"/>
              <a:t>20/02/2020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A0B2D0-736E-44FD-90E1-199F4EE043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39344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0FA8CB-93C7-4839-A49E-9D07DB4E6355}" type="datetimeFigureOut">
              <a:rPr lang="en-GB" smtClean="0"/>
              <a:t>20/02/2020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A0B2D0-736E-44FD-90E1-199F4EE043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2031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20FA8CB-93C7-4839-A49E-9D07DB4E6355}" type="datetimeFigureOut">
              <a:rPr lang="en-GB" smtClean="0"/>
              <a:t>20/02/2020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5A0B2D0-736E-44FD-90E1-199F4EE043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74467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hyperlink" Target="https://scholarblogs.emory.edu/ecds/map-fictional-city/" TargetMode="External"/><Relationship Id="rId3" Type="http://schemas.openxmlformats.org/officeDocument/2006/relationships/image" Target="../media/image1.jpg"/><Relationship Id="rId7" Type="http://schemas.openxmlformats.org/officeDocument/2006/relationships/image" Target="../media/image3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ipkitten.blogspot.com/2007/11/of-maps-and-treasure-and-global-warming.html" TargetMode="External"/><Relationship Id="rId11" Type="http://schemas.openxmlformats.org/officeDocument/2006/relationships/hyperlink" Target="https://creativecommons.org/licenses/by/3.0/" TargetMode="External"/><Relationship Id="rId5" Type="http://schemas.openxmlformats.org/officeDocument/2006/relationships/image" Target="../media/image2.gif"/><Relationship Id="rId10" Type="http://schemas.openxmlformats.org/officeDocument/2006/relationships/hyperlink" Target="https://creativecommons.org/licenses/by-sa/3.0/" TargetMode="External"/><Relationship Id="rId4" Type="http://schemas.openxmlformats.org/officeDocument/2006/relationships/hyperlink" Target="https://en.wikipedia.org/wiki/Ancient_Thessaly" TargetMode="External"/><Relationship Id="rId9" Type="http://schemas.openxmlformats.org/officeDocument/2006/relationships/hyperlink" Target="https://creativecommons.org/licenses/by-nc-nd/3.0/" TargetMode="Externa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jpg"/><Relationship Id="rId4" Type="http://schemas.openxmlformats.org/officeDocument/2006/relationships/hyperlink" Target="https://en.wikipedia.org/wiki/Metropolitan_line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gi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gi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gif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gi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hc.noaa.gov/gccalc.shtml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6.xml"/><Relationship Id="rId4" Type="http://schemas.openxmlformats.org/officeDocument/2006/relationships/hyperlink" Target="https://what3words.com/assets.else.boi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Box 12">
            <a:extLst>
              <a:ext uri="{FF2B5EF4-FFF2-40B4-BE49-F238E27FC236}">
                <a16:creationId xmlns:a16="http://schemas.microsoft.com/office/drawing/2014/main" id="{CE561683-EC35-4AAD-A435-981FD7D31052}"/>
              </a:ext>
            </a:extLst>
          </p:cNvPr>
          <p:cNvSpPr txBox="1"/>
          <p:nvPr/>
        </p:nvSpPr>
        <p:spPr>
          <a:xfrm>
            <a:off x="482247" y="4571216"/>
            <a:ext cx="8179506" cy="111541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60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Demystifying Maps</a:t>
            </a:r>
          </a:p>
        </p:txBody>
      </p:sp>
      <p:pic>
        <p:nvPicPr>
          <p:cNvPr id="8" name="Picture 7" descr="A picture containing text, map&#10;&#10;Description automatically generated">
            <a:extLst>
              <a:ext uri="{FF2B5EF4-FFF2-40B4-BE49-F238E27FC236}">
                <a16:creationId xmlns:a16="http://schemas.microsoft.com/office/drawing/2014/main" id="{1BA6AE61-770C-424E-A761-2E46DB0A01E6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15247" r="19411" b="-1"/>
          <a:stretch/>
        </p:blipFill>
        <p:spPr>
          <a:xfrm>
            <a:off x="241221" y="320511"/>
            <a:ext cx="2846070" cy="3930978"/>
          </a:xfrm>
          <a:prstGeom prst="rect">
            <a:avLst/>
          </a:prstGeom>
        </p:spPr>
      </p:pic>
      <p:pic>
        <p:nvPicPr>
          <p:cNvPr id="11" name="Picture 10" descr="A close up of a piece of paper&#10;&#10;Description automatically generated">
            <a:extLst>
              <a:ext uri="{FF2B5EF4-FFF2-40B4-BE49-F238E27FC236}">
                <a16:creationId xmlns:a16="http://schemas.microsoft.com/office/drawing/2014/main" id="{4509F10B-A177-472D-BFA5-80712A3058A9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rcRect l="22307" r="22305" b="-3"/>
          <a:stretch/>
        </p:blipFill>
        <p:spPr>
          <a:xfrm>
            <a:off x="3148788" y="320511"/>
            <a:ext cx="2846070" cy="3930978"/>
          </a:xfrm>
          <a:prstGeom prst="rect">
            <a:avLst/>
          </a:prstGeom>
        </p:spPr>
      </p:pic>
      <p:pic>
        <p:nvPicPr>
          <p:cNvPr id="5" name="Picture 4" descr="A picture containing text, map&#10;&#10;Description automatically generated">
            <a:extLst>
              <a:ext uri="{FF2B5EF4-FFF2-40B4-BE49-F238E27FC236}">
                <a16:creationId xmlns:a16="http://schemas.microsoft.com/office/drawing/2014/main" id="{1E5A5C6B-AD16-4CB0-BF6E-6617BAF7CB07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rcRect l="25768" r="39480" b="1"/>
          <a:stretch/>
        </p:blipFill>
        <p:spPr>
          <a:xfrm>
            <a:off x="6056356" y="320511"/>
            <a:ext cx="2846070" cy="3930978"/>
          </a:xfrm>
          <a:prstGeom prst="rect">
            <a:avLst/>
          </a:prstGeom>
        </p:spPr>
      </p:pic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60188E89-AF78-40F6-B787-E9BD9C6256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43000" y="5778706"/>
            <a:ext cx="6858000" cy="0"/>
          </a:xfrm>
          <a:prstGeom prst="line">
            <a:avLst/>
          </a:prstGeom>
          <a:ln w="19050">
            <a:solidFill>
              <a:srgbClr val="FD9E1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>
            <a:extLst>
              <a:ext uri="{FF2B5EF4-FFF2-40B4-BE49-F238E27FC236}">
                <a16:creationId xmlns:a16="http://schemas.microsoft.com/office/drawing/2014/main" id="{2C159975-4321-48F1-B2BC-946EDAFAE07A}"/>
              </a:ext>
            </a:extLst>
          </p:cNvPr>
          <p:cNvSpPr txBox="1"/>
          <p:nvPr/>
        </p:nvSpPr>
        <p:spPr>
          <a:xfrm>
            <a:off x="6443099" y="4051434"/>
            <a:ext cx="2459327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8" tooltip="https://scholarblogs.emory.edu/ecds/map-fictional-city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9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en-GB" sz="700">
              <a:solidFill>
                <a:srgbClr val="FFFFFF"/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B7CB9FF-623D-4861-A757-018303B3D224}"/>
              </a:ext>
            </a:extLst>
          </p:cNvPr>
          <p:cNvSpPr txBox="1"/>
          <p:nvPr/>
        </p:nvSpPr>
        <p:spPr>
          <a:xfrm>
            <a:off x="780249" y="4051434"/>
            <a:ext cx="2307042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4" tooltip="https://en.wikipedia.org/wiki/Ancient_Thessaly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10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>
              <a:solidFill>
                <a:srgbClr val="FFFFFF"/>
              </a:solidFill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4AF6F44D-6238-45F7-BF50-2F52246C18A9}"/>
              </a:ext>
            </a:extLst>
          </p:cNvPr>
          <p:cNvSpPr txBox="1"/>
          <p:nvPr/>
        </p:nvSpPr>
        <p:spPr>
          <a:xfrm>
            <a:off x="3808042" y="4051434"/>
            <a:ext cx="218681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6" tooltip="http://ipkitten.blogspot.com/2007/11/of-maps-and-treasure-and-global-warming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11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7914455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39835" y="229922"/>
            <a:ext cx="7772400" cy="806382"/>
          </a:xfrm>
        </p:spPr>
        <p:txBody>
          <a:bodyPr/>
          <a:lstStyle/>
          <a:p>
            <a:r>
              <a:rPr lang="en-GB" dirty="0"/>
              <a:t>What is a map?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5727" y="2265663"/>
            <a:ext cx="6400800" cy="1080120"/>
          </a:xfrm>
        </p:spPr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A 2D drawing or picture representing a 3D landscape</a:t>
            </a:r>
          </a:p>
        </p:txBody>
      </p:sp>
      <p:pic>
        <p:nvPicPr>
          <p:cNvPr id="23" name="Picture 2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81046" y="3421897"/>
            <a:ext cx="3822601" cy="2680523"/>
          </a:xfrm>
          <a:prstGeom prst="rect">
            <a:avLst/>
          </a:prstGeom>
        </p:spPr>
      </p:pic>
      <p:grpSp>
        <p:nvGrpSpPr>
          <p:cNvPr id="38" name="Group 37"/>
          <p:cNvGrpSpPr/>
          <p:nvPr/>
        </p:nvGrpSpPr>
        <p:grpSpPr>
          <a:xfrm>
            <a:off x="971600" y="3284984"/>
            <a:ext cx="3222869" cy="2703299"/>
            <a:chOff x="107504" y="3089660"/>
            <a:chExt cx="3222869" cy="2703299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2051720" y="5517232"/>
              <a:ext cx="1008112" cy="0"/>
            </a:xfrm>
            <a:prstGeom prst="line">
              <a:avLst/>
            </a:prstGeom>
            <a:ln w="508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37" name="Group 36"/>
            <p:cNvGrpSpPr/>
            <p:nvPr/>
          </p:nvGrpSpPr>
          <p:grpSpPr>
            <a:xfrm>
              <a:off x="107504" y="3089660"/>
              <a:ext cx="3222869" cy="2703299"/>
              <a:chOff x="107504" y="3089660"/>
              <a:chExt cx="3222869" cy="2703299"/>
            </a:xfrm>
          </p:grpSpPr>
          <p:sp>
            <p:nvSpPr>
              <p:cNvPr id="7" name="Oval 6"/>
              <p:cNvSpPr/>
              <p:nvPr/>
            </p:nvSpPr>
            <p:spPr>
              <a:xfrm>
                <a:off x="763960" y="4437112"/>
                <a:ext cx="288032" cy="288032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grpSp>
            <p:nvGrpSpPr>
              <p:cNvPr id="36" name="Group 35"/>
              <p:cNvGrpSpPr/>
              <p:nvPr/>
            </p:nvGrpSpPr>
            <p:grpSpPr>
              <a:xfrm>
                <a:off x="107504" y="3089660"/>
                <a:ext cx="3222869" cy="2703299"/>
                <a:chOff x="107504" y="3089660"/>
                <a:chExt cx="3222869" cy="2703299"/>
              </a:xfrm>
            </p:grpSpPr>
            <p:sp>
              <p:nvSpPr>
                <p:cNvPr id="5" name="Oval 4"/>
                <p:cNvSpPr/>
                <p:nvPr/>
              </p:nvSpPr>
              <p:spPr>
                <a:xfrm>
                  <a:off x="755576" y="3356992"/>
                  <a:ext cx="288032" cy="288032"/>
                </a:xfrm>
                <a:prstGeom prst="ellipse">
                  <a:avLst/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sp>
              <p:nvSpPr>
                <p:cNvPr id="6" name="Oval 5"/>
                <p:cNvSpPr/>
                <p:nvPr/>
              </p:nvSpPr>
              <p:spPr>
                <a:xfrm>
                  <a:off x="755576" y="3810485"/>
                  <a:ext cx="288032" cy="288032"/>
                </a:xfrm>
                <a:prstGeom prst="ellipse">
                  <a:avLst/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sp>
              <p:nvSpPr>
                <p:cNvPr id="8" name="Oval 7"/>
                <p:cNvSpPr/>
                <p:nvPr/>
              </p:nvSpPr>
              <p:spPr>
                <a:xfrm>
                  <a:off x="782073" y="5373216"/>
                  <a:ext cx="288032" cy="288032"/>
                </a:xfrm>
                <a:prstGeom prst="ellipse">
                  <a:avLst/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cxnSp>
              <p:nvCxnSpPr>
                <p:cNvPr id="10" name="Straight Connector 9"/>
                <p:cNvCxnSpPr/>
                <p:nvPr/>
              </p:nvCxnSpPr>
              <p:spPr>
                <a:xfrm>
                  <a:off x="179512" y="3501008"/>
                  <a:ext cx="2016224" cy="0"/>
                </a:xfrm>
                <a:prstGeom prst="line">
                  <a:avLst/>
                </a:prstGeom>
                <a:ln w="50800"/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1" name="Straight Connector 10"/>
                <p:cNvCxnSpPr/>
                <p:nvPr/>
              </p:nvCxnSpPr>
              <p:spPr>
                <a:xfrm>
                  <a:off x="907976" y="3526912"/>
                  <a:ext cx="0" cy="2079848"/>
                </a:xfrm>
                <a:prstGeom prst="line">
                  <a:avLst/>
                </a:prstGeom>
                <a:ln w="50800"/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3" name="Straight Connector 12"/>
                <p:cNvCxnSpPr/>
                <p:nvPr/>
              </p:nvCxnSpPr>
              <p:spPr>
                <a:xfrm>
                  <a:off x="899592" y="5517232"/>
                  <a:ext cx="1008112" cy="0"/>
                </a:xfrm>
                <a:prstGeom prst="line">
                  <a:avLst/>
                </a:prstGeom>
                <a:ln w="50800"/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sp>
              <p:nvSpPr>
                <p:cNvPr id="16" name="Oval 15"/>
                <p:cNvSpPr/>
                <p:nvPr/>
              </p:nvSpPr>
              <p:spPr>
                <a:xfrm>
                  <a:off x="1763688" y="5369024"/>
                  <a:ext cx="288032" cy="288032"/>
                </a:xfrm>
                <a:prstGeom prst="ellipse">
                  <a:avLst/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sp>
              <p:nvSpPr>
                <p:cNvPr id="18" name="TextBox 17"/>
                <p:cNvSpPr txBox="1"/>
                <p:nvPr/>
              </p:nvSpPr>
              <p:spPr>
                <a:xfrm>
                  <a:off x="2195736" y="3275111"/>
                  <a:ext cx="1050929" cy="307777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en-GB" sz="1400" dirty="0"/>
                    <a:t>M4 - Cardiff</a:t>
                  </a:r>
                </a:p>
              </p:txBody>
            </p:sp>
            <p:sp>
              <p:nvSpPr>
                <p:cNvPr id="19" name="TextBox 18"/>
                <p:cNvSpPr txBox="1"/>
                <p:nvPr/>
              </p:nvSpPr>
              <p:spPr>
                <a:xfrm>
                  <a:off x="1043608" y="3089660"/>
                  <a:ext cx="425116" cy="307777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en-GB" sz="1400" dirty="0"/>
                    <a:t>J35</a:t>
                  </a:r>
                </a:p>
              </p:txBody>
            </p:sp>
            <p:sp>
              <p:nvSpPr>
                <p:cNvPr id="20" name="TextBox 19"/>
                <p:cNvSpPr txBox="1"/>
                <p:nvPr/>
              </p:nvSpPr>
              <p:spPr>
                <a:xfrm>
                  <a:off x="890643" y="4808659"/>
                  <a:ext cx="510076" cy="276999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en-GB" sz="1200" dirty="0"/>
                    <a:t>A473</a:t>
                  </a:r>
                </a:p>
              </p:txBody>
            </p:sp>
            <p:sp>
              <p:nvSpPr>
                <p:cNvPr id="21" name="TextBox 20"/>
                <p:cNvSpPr txBox="1"/>
                <p:nvPr/>
              </p:nvSpPr>
              <p:spPr>
                <a:xfrm>
                  <a:off x="2112026" y="5230524"/>
                  <a:ext cx="1218347" cy="276999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en-GB" sz="1200" dirty="0"/>
                    <a:t>A48 - Cowbridge</a:t>
                  </a:r>
                </a:p>
              </p:txBody>
            </p:sp>
            <p:cxnSp>
              <p:nvCxnSpPr>
                <p:cNvPr id="24" name="Straight Connector 23"/>
                <p:cNvCxnSpPr>
                  <a:endCxn id="6" idx="6"/>
                </p:cNvCxnSpPr>
                <p:nvPr/>
              </p:nvCxnSpPr>
              <p:spPr>
                <a:xfrm>
                  <a:off x="248054" y="3954501"/>
                  <a:ext cx="795554" cy="0"/>
                </a:xfrm>
                <a:prstGeom prst="line">
                  <a:avLst/>
                </a:prstGeom>
                <a:ln w="50800"/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5" name="Straight Connector 24"/>
                <p:cNvCxnSpPr/>
                <p:nvPr/>
              </p:nvCxnSpPr>
              <p:spPr>
                <a:xfrm>
                  <a:off x="467544" y="4581128"/>
                  <a:ext cx="864096" cy="0"/>
                </a:xfrm>
                <a:prstGeom prst="line">
                  <a:avLst/>
                </a:prstGeom>
                <a:ln w="50800"/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6" name="Straight Connector 25"/>
                <p:cNvCxnSpPr/>
                <p:nvPr/>
              </p:nvCxnSpPr>
              <p:spPr>
                <a:xfrm>
                  <a:off x="617411" y="4350811"/>
                  <a:ext cx="564362" cy="432048"/>
                </a:xfrm>
                <a:prstGeom prst="line">
                  <a:avLst/>
                </a:prstGeom>
                <a:ln w="50800"/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8" name="Straight Connector 27"/>
                <p:cNvCxnSpPr>
                  <a:endCxn id="8" idx="2"/>
                </p:cNvCxnSpPr>
                <p:nvPr/>
              </p:nvCxnSpPr>
              <p:spPr>
                <a:xfrm>
                  <a:off x="107504" y="5369023"/>
                  <a:ext cx="674569" cy="148209"/>
                </a:xfrm>
                <a:prstGeom prst="line">
                  <a:avLst/>
                </a:prstGeom>
                <a:ln w="50800"/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31" name="Straight Connector 30"/>
                <p:cNvCxnSpPr/>
                <p:nvPr/>
              </p:nvCxnSpPr>
              <p:spPr>
                <a:xfrm flipV="1">
                  <a:off x="206009" y="5606760"/>
                  <a:ext cx="720080" cy="186199"/>
                </a:xfrm>
                <a:prstGeom prst="line">
                  <a:avLst/>
                </a:prstGeom>
                <a:ln w="50800"/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33" name="Straight Connector 32"/>
                <p:cNvCxnSpPr/>
                <p:nvPr/>
              </p:nvCxnSpPr>
              <p:spPr>
                <a:xfrm flipH="1">
                  <a:off x="782073" y="5517232"/>
                  <a:ext cx="121648" cy="275727"/>
                </a:xfrm>
                <a:prstGeom prst="line">
                  <a:avLst/>
                </a:prstGeom>
                <a:ln w="50800"/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</p:grpSp>
      </p:grpSp>
      <p:sp>
        <p:nvSpPr>
          <p:cNvPr id="4" name="Rectangle 3">
            <a:extLst>
              <a:ext uri="{FF2B5EF4-FFF2-40B4-BE49-F238E27FC236}">
                <a16:creationId xmlns:a16="http://schemas.microsoft.com/office/drawing/2014/main" id="{5F2410D1-F887-4BD2-BB7F-BB60C6CFF2DD}"/>
              </a:ext>
            </a:extLst>
          </p:cNvPr>
          <p:cNvSpPr/>
          <p:nvPr/>
        </p:nvSpPr>
        <p:spPr>
          <a:xfrm>
            <a:off x="971600" y="1288191"/>
            <a:ext cx="7532047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2000" dirty="0">
                <a:solidFill>
                  <a:srgbClr val="222222"/>
                </a:solidFill>
                <a:latin typeface="arial" panose="020B0604020202020204" pitchFamily="34" charset="0"/>
              </a:rPr>
              <a:t>A symbolic depiction emphasizing relationships between elements of some space, such as objects, regions, or themes.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7687877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E84786-C986-43CE-8CA0-22B104C892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5444075"/>
            <a:ext cx="7882128" cy="1193672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47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A lie?</a:t>
            </a:r>
          </a:p>
        </p:txBody>
      </p:sp>
      <p:pic>
        <p:nvPicPr>
          <p:cNvPr id="5" name="Picture 4" descr="A close up of a map&#10;&#10;Description automatically generated">
            <a:extLst>
              <a:ext uri="{FF2B5EF4-FFF2-40B4-BE49-F238E27FC236}">
                <a16:creationId xmlns:a16="http://schemas.microsoft.com/office/drawing/2014/main" id="{99862413-C430-4646-9B50-A341F1959507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18260" r="11087" b="2"/>
          <a:stretch/>
        </p:blipFill>
        <p:spPr>
          <a:xfrm>
            <a:off x="187636" y="220253"/>
            <a:ext cx="5508709" cy="5223822"/>
          </a:xfrm>
          <a:prstGeom prst="rect">
            <a:avLst/>
          </a:prstGeom>
        </p:spPr>
      </p:pic>
      <p:pic>
        <p:nvPicPr>
          <p:cNvPr id="11" name="Picture 10" descr="A picture containing text, map&#10;&#10;Description automatically generated">
            <a:extLst>
              <a:ext uri="{FF2B5EF4-FFF2-40B4-BE49-F238E27FC236}">
                <a16:creationId xmlns:a16="http://schemas.microsoft.com/office/drawing/2014/main" id="{AF1FECF0-F45F-4B9F-93A8-FE60CA4140FD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925" r="32757"/>
          <a:stretch/>
        </p:blipFill>
        <p:spPr>
          <a:xfrm>
            <a:off x="3447653" y="220252"/>
            <a:ext cx="5508709" cy="52238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15052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close up of a map&#10;&#10;Description automatically generated">
            <a:extLst>
              <a:ext uri="{FF2B5EF4-FFF2-40B4-BE49-F238E27FC236}">
                <a16:creationId xmlns:a16="http://schemas.microsoft.com/office/drawing/2014/main" id="{4018590C-C7A4-4450-81BB-75B6DC1160E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1765"/>
          <a:stretch/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37C89E4B-3C9F-44B9-8B86-D9E3D112D8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320142"/>
            <a:ext cx="9144000" cy="736551"/>
          </a:xfrm>
          <a:prstGeom prst="rect">
            <a:avLst/>
          </a:prstGeom>
          <a:solidFill>
            <a:schemeClr val="bg1">
              <a:alpha val="9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7A9EF25-3FBB-482C-B884-0EF52FC2F3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2906" y="5317240"/>
            <a:ext cx="8408194" cy="7448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1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What about this one?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AA2EAA10-076F-46BD-8F0F-B9A2FB77A8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5241983"/>
            <a:ext cx="9144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D891E407-403B-4764-86C9-33A56D3BCA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34852"/>
            <a:ext cx="9144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0582336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F10AAB10-5A7B-46EB-AF54-E9E5410A260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857250"/>
            <a:ext cx="9180512" cy="51640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519240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 up of a map&#10;&#10;Description automatically generated">
            <a:extLst>
              <a:ext uri="{FF2B5EF4-FFF2-40B4-BE49-F238E27FC236}">
                <a16:creationId xmlns:a16="http://schemas.microsoft.com/office/drawing/2014/main" id="{11A39880-41B2-470D-B4BB-FB29C68610F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71450"/>
            <a:ext cx="9144000" cy="6515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46288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drawing, clock&#10;&#10;Description automatically generated">
            <a:extLst>
              <a:ext uri="{FF2B5EF4-FFF2-40B4-BE49-F238E27FC236}">
                <a16:creationId xmlns:a16="http://schemas.microsoft.com/office/drawing/2014/main" id="{B16179D8-6C6B-4535-AD7D-A0A3134DA32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692696"/>
            <a:ext cx="4032448" cy="4032448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51413ECE-16C3-4A7D-A94F-3447361A608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64089" y="659142"/>
            <a:ext cx="3456384" cy="5982878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8C2EB14E-F392-4836-937A-86730F5C4CC8}"/>
              </a:ext>
            </a:extLst>
          </p:cNvPr>
          <p:cNvSpPr txBox="1"/>
          <p:nvPr/>
        </p:nvSpPr>
        <p:spPr>
          <a:xfrm>
            <a:off x="513632" y="4756702"/>
            <a:ext cx="3266280" cy="92333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pPr algn="ctr"/>
            <a:r>
              <a:rPr lang="en-GB" dirty="0"/>
              <a:t>Square “S” = 250,000Km</a:t>
            </a:r>
            <a:r>
              <a:rPr lang="en-GB" baseline="30000" dirty="0"/>
              <a:t>2</a:t>
            </a:r>
            <a:r>
              <a:rPr lang="en-GB" dirty="0"/>
              <a:t> </a:t>
            </a:r>
          </a:p>
          <a:p>
            <a:pPr algn="ctr"/>
            <a:r>
              <a:rPr lang="en-GB" dirty="0"/>
              <a:t>(500x500)</a:t>
            </a:r>
          </a:p>
          <a:p>
            <a:pPr algn="ctr"/>
            <a:r>
              <a:rPr lang="en-GB" dirty="0"/>
              <a:t>All of Wales and most of England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ED2F11F-E692-4FE8-815F-A4CF3608839C}"/>
              </a:ext>
            </a:extLst>
          </p:cNvPr>
          <p:cNvSpPr txBox="1"/>
          <p:nvPr/>
        </p:nvSpPr>
        <p:spPr>
          <a:xfrm>
            <a:off x="1438493" y="5751375"/>
            <a:ext cx="3499484" cy="92333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pPr algn="ctr"/>
            <a:r>
              <a:rPr lang="en-GB" dirty="0"/>
              <a:t>Square “SS” = 10,000Km</a:t>
            </a:r>
            <a:r>
              <a:rPr lang="en-GB" baseline="30000" dirty="0"/>
              <a:t>2</a:t>
            </a:r>
          </a:p>
          <a:p>
            <a:pPr algn="ctr"/>
            <a:r>
              <a:rPr lang="en-GB" dirty="0"/>
              <a:t>(100x100)</a:t>
            </a:r>
          </a:p>
          <a:p>
            <a:pPr algn="ctr"/>
            <a:r>
              <a:rPr lang="en-GB" dirty="0"/>
              <a:t>Part of South Wales &amp; North Devon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246469A-39E8-4444-887A-8DD1CC9249B5}"/>
              </a:ext>
            </a:extLst>
          </p:cNvPr>
          <p:cNvSpPr/>
          <p:nvPr/>
        </p:nvSpPr>
        <p:spPr>
          <a:xfrm>
            <a:off x="1979712" y="3140968"/>
            <a:ext cx="792088" cy="792088"/>
          </a:xfrm>
          <a:prstGeom prst="rect">
            <a:avLst/>
          </a:prstGeom>
          <a:solidFill>
            <a:srgbClr val="4F81BD">
              <a:alpha val="14118"/>
            </a:srgbClr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35542C6-317A-44EB-B00D-A5E87E2B021D}"/>
              </a:ext>
            </a:extLst>
          </p:cNvPr>
          <p:cNvSpPr/>
          <p:nvPr/>
        </p:nvSpPr>
        <p:spPr>
          <a:xfrm>
            <a:off x="6516216" y="5517232"/>
            <a:ext cx="432048" cy="432048"/>
          </a:xfrm>
          <a:prstGeom prst="rect">
            <a:avLst/>
          </a:prstGeom>
          <a:solidFill>
            <a:srgbClr val="4F81BD">
              <a:alpha val="30196"/>
            </a:srgbClr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319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1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836712"/>
            <a:ext cx="8229600" cy="1143000"/>
          </a:xfrm>
        </p:spPr>
        <p:txBody>
          <a:bodyPr>
            <a:normAutofit/>
          </a:bodyPr>
          <a:lstStyle/>
          <a:p>
            <a:r>
              <a:rPr lang="en-GB" sz="3600" dirty="0"/>
              <a:t>Grid References</a:t>
            </a:r>
          </a:p>
        </p:txBody>
      </p:sp>
      <p:grpSp>
        <p:nvGrpSpPr>
          <p:cNvPr id="30" name="Group 29"/>
          <p:cNvGrpSpPr/>
          <p:nvPr/>
        </p:nvGrpSpPr>
        <p:grpSpPr>
          <a:xfrm>
            <a:off x="1234362" y="2314451"/>
            <a:ext cx="4245310" cy="4286153"/>
            <a:chOff x="661545" y="1741735"/>
            <a:chExt cx="4804144" cy="4893298"/>
          </a:xfrm>
        </p:grpSpPr>
        <p:pic>
          <p:nvPicPr>
            <p:cNvPr id="4" name="Picture 3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025569" y="1844824"/>
              <a:ext cx="4440120" cy="4293096"/>
            </a:xfrm>
            <a:prstGeom prst="rect">
              <a:avLst/>
            </a:prstGeom>
          </p:spPr>
        </p:pic>
        <p:sp>
          <p:nvSpPr>
            <p:cNvPr id="11" name="TextBox 10"/>
            <p:cNvSpPr txBox="1"/>
            <p:nvPr/>
          </p:nvSpPr>
          <p:spPr>
            <a:xfrm>
              <a:off x="688034" y="3356992"/>
              <a:ext cx="30168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8</a:t>
              </a:r>
            </a:p>
          </p:txBody>
        </p:sp>
        <p:sp>
          <p:nvSpPr>
            <p:cNvPr id="12" name="TextBox 11"/>
            <p:cNvSpPr txBox="1"/>
            <p:nvPr/>
          </p:nvSpPr>
          <p:spPr>
            <a:xfrm>
              <a:off x="688034" y="2543486"/>
              <a:ext cx="30168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9</a:t>
              </a:r>
            </a:p>
          </p:txBody>
        </p:sp>
        <p:sp>
          <p:nvSpPr>
            <p:cNvPr id="13" name="TextBox 12"/>
            <p:cNvSpPr txBox="1"/>
            <p:nvPr/>
          </p:nvSpPr>
          <p:spPr>
            <a:xfrm>
              <a:off x="670555" y="4149080"/>
              <a:ext cx="30168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7</a:t>
              </a:r>
            </a:p>
          </p:txBody>
        </p:sp>
        <p:sp>
          <p:nvSpPr>
            <p:cNvPr id="14" name="TextBox 13"/>
            <p:cNvSpPr txBox="1"/>
            <p:nvPr/>
          </p:nvSpPr>
          <p:spPr>
            <a:xfrm>
              <a:off x="670555" y="1741735"/>
              <a:ext cx="30168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0</a:t>
              </a:r>
            </a:p>
          </p:txBody>
        </p:sp>
        <p:sp>
          <p:nvSpPr>
            <p:cNvPr id="15" name="TextBox 14"/>
            <p:cNvSpPr txBox="1"/>
            <p:nvPr/>
          </p:nvSpPr>
          <p:spPr>
            <a:xfrm>
              <a:off x="661545" y="5013176"/>
              <a:ext cx="30168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6</a:t>
              </a:r>
            </a:p>
          </p:txBody>
        </p:sp>
        <p:sp>
          <p:nvSpPr>
            <p:cNvPr id="16" name="TextBox 15"/>
            <p:cNvSpPr txBox="1"/>
            <p:nvPr/>
          </p:nvSpPr>
          <p:spPr>
            <a:xfrm>
              <a:off x="670555" y="5798370"/>
              <a:ext cx="30168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5</a:t>
              </a:r>
            </a:p>
          </p:txBody>
        </p:sp>
        <p:sp>
          <p:nvSpPr>
            <p:cNvPr id="17" name="TextBox 16"/>
            <p:cNvSpPr txBox="1"/>
            <p:nvPr/>
          </p:nvSpPr>
          <p:spPr>
            <a:xfrm>
              <a:off x="2223380" y="4149080"/>
              <a:ext cx="476412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400" b="1" dirty="0"/>
                <a:t>SS</a:t>
              </a:r>
            </a:p>
          </p:txBody>
        </p:sp>
        <p:grpSp>
          <p:nvGrpSpPr>
            <p:cNvPr id="22" name="Group 21"/>
            <p:cNvGrpSpPr/>
            <p:nvPr/>
          </p:nvGrpSpPr>
          <p:grpSpPr>
            <a:xfrm>
              <a:off x="1044452" y="6237312"/>
              <a:ext cx="4421237" cy="397721"/>
              <a:chOff x="1036781" y="1521687"/>
              <a:chExt cx="4421237" cy="397721"/>
            </a:xfrm>
          </p:grpSpPr>
          <p:sp>
            <p:nvSpPr>
              <p:cNvPr id="23" name="TextBox 22"/>
              <p:cNvSpPr txBox="1"/>
              <p:nvPr/>
            </p:nvSpPr>
            <p:spPr>
              <a:xfrm>
                <a:off x="1036781" y="1521687"/>
                <a:ext cx="30168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dirty="0"/>
                  <a:t>5</a:t>
                </a:r>
              </a:p>
            </p:txBody>
          </p:sp>
          <p:sp>
            <p:nvSpPr>
              <p:cNvPr id="24" name="TextBox 23"/>
              <p:cNvSpPr txBox="1"/>
              <p:nvPr/>
            </p:nvSpPr>
            <p:spPr>
              <a:xfrm>
                <a:off x="1839863" y="1525749"/>
                <a:ext cx="30168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dirty="0"/>
                  <a:t>6</a:t>
                </a:r>
              </a:p>
            </p:txBody>
          </p:sp>
          <p:sp>
            <p:nvSpPr>
              <p:cNvPr id="25" name="TextBox 24"/>
              <p:cNvSpPr txBox="1"/>
              <p:nvPr/>
            </p:nvSpPr>
            <p:spPr>
              <a:xfrm>
                <a:off x="4340351" y="1550076"/>
                <a:ext cx="30168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dirty="0"/>
                  <a:t>9</a:t>
                </a:r>
              </a:p>
            </p:txBody>
          </p:sp>
          <p:sp>
            <p:nvSpPr>
              <p:cNvPr id="26" name="TextBox 25"/>
              <p:cNvSpPr txBox="1"/>
              <p:nvPr/>
            </p:nvSpPr>
            <p:spPr>
              <a:xfrm>
                <a:off x="3482363" y="1542419"/>
                <a:ext cx="30168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dirty="0"/>
                  <a:t>8</a:t>
                </a:r>
              </a:p>
            </p:txBody>
          </p:sp>
          <p:sp>
            <p:nvSpPr>
              <p:cNvPr id="27" name="TextBox 26"/>
              <p:cNvSpPr txBox="1"/>
              <p:nvPr/>
            </p:nvSpPr>
            <p:spPr>
              <a:xfrm>
                <a:off x="2699792" y="1538357"/>
                <a:ext cx="30168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dirty="0"/>
                  <a:t>7</a:t>
                </a:r>
              </a:p>
            </p:txBody>
          </p:sp>
          <p:sp>
            <p:nvSpPr>
              <p:cNvPr id="28" name="TextBox 27"/>
              <p:cNvSpPr txBox="1"/>
              <p:nvPr/>
            </p:nvSpPr>
            <p:spPr>
              <a:xfrm>
                <a:off x="5156332" y="1537890"/>
                <a:ext cx="30168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dirty="0"/>
                  <a:t>0</a:t>
                </a:r>
              </a:p>
            </p:txBody>
          </p:sp>
        </p:grpSp>
      </p:grpSp>
      <p:sp>
        <p:nvSpPr>
          <p:cNvPr id="29" name="Rectangle 28"/>
          <p:cNvSpPr/>
          <p:nvPr/>
        </p:nvSpPr>
        <p:spPr>
          <a:xfrm>
            <a:off x="4592698" y="3851642"/>
            <a:ext cx="753677" cy="773649"/>
          </a:xfrm>
          <a:prstGeom prst="rect">
            <a:avLst/>
          </a:prstGeom>
          <a:solidFill>
            <a:srgbClr val="92D050">
              <a:alpha val="65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5" name="TextBox 34"/>
          <p:cNvSpPr txBox="1"/>
          <p:nvPr/>
        </p:nvSpPr>
        <p:spPr>
          <a:xfrm>
            <a:off x="5806043" y="2941493"/>
            <a:ext cx="1056700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7200" b="1" dirty="0"/>
              <a:t>SS</a:t>
            </a:r>
          </a:p>
        </p:txBody>
      </p:sp>
      <p:sp>
        <p:nvSpPr>
          <p:cNvPr id="36" name="TextBox 35"/>
          <p:cNvSpPr txBox="1"/>
          <p:nvPr/>
        </p:nvSpPr>
        <p:spPr>
          <a:xfrm>
            <a:off x="6732240" y="2941493"/>
            <a:ext cx="65274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7200" b="1" dirty="0">
                <a:solidFill>
                  <a:srgbClr val="FF0000"/>
                </a:solidFill>
              </a:rPr>
              <a:t>9</a:t>
            </a:r>
          </a:p>
        </p:txBody>
      </p:sp>
      <p:sp>
        <p:nvSpPr>
          <p:cNvPr id="37" name="TextBox 36"/>
          <p:cNvSpPr txBox="1"/>
          <p:nvPr/>
        </p:nvSpPr>
        <p:spPr>
          <a:xfrm>
            <a:off x="7231597" y="2941492"/>
            <a:ext cx="65274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7200" b="1" dirty="0">
                <a:solidFill>
                  <a:srgbClr val="FF0000"/>
                </a:solidFill>
              </a:rPr>
              <a:t>7</a:t>
            </a:r>
          </a:p>
        </p:txBody>
      </p:sp>
      <p:sp>
        <p:nvSpPr>
          <p:cNvPr id="38" name="TextBox 37"/>
          <p:cNvSpPr txBox="1"/>
          <p:nvPr/>
        </p:nvSpPr>
        <p:spPr>
          <a:xfrm>
            <a:off x="5724128" y="4197012"/>
            <a:ext cx="247997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dirty="0"/>
              <a:t>Square “SS97” = 100Km</a:t>
            </a:r>
            <a:r>
              <a:rPr lang="en-GB" baseline="30000" dirty="0"/>
              <a:t>2</a:t>
            </a:r>
          </a:p>
          <a:p>
            <a:pPr algn="ctr"/>
            <a:r>
              <a:rPr lang="en-GB" dirty="0"/>
              <a:t>(10x10)</a:t>
            </a:r>
          </a:p>
        </p:txBody>
      </p:sp>
    </p:spTree>
    <p:extLst>
      <p:ext uri="{BB962C8B-B14F-4D97-AF65-F5344CB8AC3E}">
        <p14:creationId xmlns:p14="http://schemas.microsoft.com/office/powerpoint/2010/main" val="32629890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" grpId="0" animBg="1"/>
      <p:bldP spid="35" grpId="0"/>
      <p:bldP spid="36" grpId="0"/>
      <p:bldP spid="37" grpId="0"/>
      <p:bldP spid="3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823774"/>
            <a:ext cx="8229600" cy="1143000"/>
          </a:xfrm>
        </p:spPr>
        <p:txBody>
          <a:bodyPr>
            <a:normAutofit/>
          </a:bodyPr>
          <a:lstStyle/>
          <a:p>
            <a:r>
              <a:rPr lang="en-GB" sz="3600" dirty="0"/>
              <a:t>Grid References</a:t>
            </a:r>
          </a:p>
        </p:txBody>
      </p:sp>
      <p:grpSp>
        <p:nvGrpSpPr>
          <p:cNvPr id="25" name="Group 24"/>
          <p:cNvGrpSpPr/>
          <p:nvPr/>
        </p:nvGrpSpPr>
        <p:grpSpPr>
          <a:xfrm>
            <a:off x="797496" y="2166429"/>
            <a:ext cx="4025776" cy="4082402"/>
            <a:chOff x="365184" y="1782108"/>
            <a:chExt cx="4458088" cy="4466723"/>
          </a:xfrm>
        </p:grpSpPr>
        <p:pic>
          <p:nvPicPr>
            <p:cNvPr id="4" name="Picture 3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27584" y="1844824"/>
              <a:ext cx="3869245" cy="3960440"/>
            </a:xfrm>
            <a:prstGeom prst="rect">
              <a:avLst/>
            </a:prstGeom>
          </p:spPr>
        </p:pic>
        <p:grpSp>
          <p:nvGrpSpPr>
            <p:cNvPr id="24" name="Group 23"/>
            <p:cNvGrpSpPr/>
            <p:nvPr/>
          </p:nvGrpSpPr>
          <p:grpSpPr>
            <a:xfrm>
              <a:off x="365184" y="1782108"/>
              <a:ext cx="4458088" cy="4466723"/>
              <a:chOff x="365184" y="1782108"/>
              <a:chExt cx="4458088" cy="4466723"/>
            </a:xfrm>
          </p:grpSpPr>
          <p:sp>
            <p:nvSpPr>
              <p:cNvPr id="3" name="TextBox 2"/>
              <p:cNvSpPr txBox="1"/>
              <p:nvPr/>
            </p:nvSpPr>
            <p:spPr>
              <a:xfrm>
                <a:off x="366055" y="4005064"/>
                <a:ext cx="41870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dirty="0"/>
                  <a:t>73</a:t>
                </a:r>
              </a:p>
            </p:txBody>
          </p:sp>
          <p:sp>
            <p:nvSpPr>
              <p:cNvPr id="5" name="TextBox 4"/>
              <p:cNvSpPr txBox="1"/>
              <p:nvPr/>
            </p:nvSpPr>
            <p:spPr>
              <a:xfrm>
                <a:off x="413768" y="5435932"/>
                <a:ext cx="41870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dirty="0"/>
                  <a:t>71</a:t>
                </a:r>
              </a:p>
            </p:txBody>
          </p:sp>
          <p:sp>
            <p:nvSpPr>
              <p:cNvPr id="6" name="TextBox 5"/>
              <p:cNvSpPr txBox="1"/>
              <p:nvPr/>
            </p:nvSpPr>
            <p:spPr>
              <a:xfrm>
                <a:off x="413768" y="4725144"/>
                <a:ext cx="41870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dirty="0"/>
                  <a:t>72</a:t>
                </a:r>
              </a:p>
            </p:txBody>
          </p:sp>
          <p:sp>
            <p:nvSpPr>
              <p:cNvPr id="7" name="TextBox 6"/>
              <p:cNvSpPr txBox="1"/>
              <p:nvPr/>
            </p:nvSpPr>
            <p:spPr>
              <a:xfrm>
                <a:off x="365184" y="2492896"/>
                <a:ext cx="41870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dirty="0"/>
                  <a:t>75</a:t>
                </a:r>
              </a:p>
            </p:txBody>
          </p:sp>
          <p:sp>
            <p:nvSpPr>
              <p:cNvPr id="8" name="TextBox 7"/>
              <p:cNvSpPr txBox="1"/>
              <p:nvPr/>
            </p:nvSpPr>
            <p:spPr>
              <a:xfrm>
                <a:off x="378792" y="3284984"/>
                <a:ext cx="41870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dirty="0"/>
                  <a:t>74</a:t>
                </a:r>
              </a:p>
            </p:txBody>
          </p:sp>
          <p:sp>
            <p:nvSpPr>
              <p:cNvPr id="9" name="TextBox 8"/>
              <p:cNvSpPr txBox="1"/>
              <p:nvPr/>
            </p:nvSpPr>
            <p:spPr>
              <a:xfrm>
                <a:off x="755576" y="5879499"/>
                <a:ext cx="41870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dirty="0"/>
                  <a:t>95</a:t>
                </a:r>
              </a:p>
            </p:txBody>
          </p:sp>
          <p:sp>
            <p:nvSpPr>
              <p:cNvPr id="10" name="TextBox 9"/>
              <p:cNvSpPr txBox="1"/>
              <p:nvPr/>
            </p:nvSpPr>
            <p:spPr>
              <a:xfrm>
                <a:off x="1457021" y="5877272"/>
                <a:ext cx="41870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dirty="0"/>
                  <a:t>96</a:t>
                </a:r>
              </a:p>
            </p:txBody>
          </p:sp>
          <p:sp>
            <p:nvSpPr>
              <p:cNvPr id="11" name="TextBox 10"/>
              <p:cNvSpPr txBox="1"/>
              <p:nvPr/>
            </p:nvSpPr>
            <p:spPr>
              <a:xfrm>
                <a:off x="2195736" y="5877272"/>
                <a:ext cx="41870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dirty="0"/>
                  <a:t>97</a:t>
                </a:r>
              </a:p>
            </p:txBody>
          </p:sp>
          <p:sp>
            <p:nvSpPr>
              <p:cNvPr id="12" name="TextBox 11"/>
              <p:cNvSpPr txBox="1"/>
              <p:nvPr/>
            </p:nvSpPr>
            <p:spPr>
              <a:xfrm>
                <a:off x="2987824" y="5877272"/>
                <a:ext cx="41870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dirty="0"/>
                  <a:t>98</a:t>
                </a:r>
              </a:p>
            </p:txBody>
          </p:sp>
          <p:sp>
            <p:nvSpPr>
              <p:cNvPr id="13" name="TextBox 12"/>
              <p:cNvSpPr txBox="1"/>
              <p:nvPr/>
            </p:nvSpPr>
            <p:spPr>
              <a:xfrm>
                <a:off x="3642568" y="5877272"/>
                <a:ext cx="41870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dirty="0"/>
                  <a:t>99</a:t>
                </a:r>
              </a:p>
            </p:txBody>
          </p:sp>
          <p:sp>
            <p:nvSpPr>
              <p:cNvPr id="14" name="TextBox 13"/>
              <p:cNvSpPr txBox="1"/>
              <p:nvPr/>
            </p:nvSpPr>
            <p:spPr>
              <a:xfrm>
                <a:off x="4404568" y="5877272"/>
                <a:ext cx="41870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dirty="0"/>
                  <a:t>00</a:t>
                </a:r>
              </a:p>
            </p:txBody>
          </p:sp>
          <p:sp>
            <p:nvSpPr>
              <p:cNvPr id="15" name="TextBox 14"/>
              <p:cNvSpPr txBox="1"/>
              <p:nvPr/>
            </p:nvSpPr>
            <p:spPr>
              <a:xfrm>
                <a:off x="378792" y="1782108"/>
                <a:ext cx="41870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dirty="0"/>
                  <a:t>76</a:t>
                </a:r>
              </a:p>
            </p:txBody>
          </p:sp>
        </p:grpSp>
      </p:grpSp>
      <p:sp>
        <p:nvSpPr>
          <p:cNvPr id="16" name="Rectangle 15"/>
          <p:cNvSpPr/>
          <p:nvPr/>
        </p:nvSpPr>
        <p:spPr>
          <a:xfrm>
            <a:off x="3995935" y="2991039"/>
            <a:ext cx="638285" cy="717734"/>
          </a:xfrm>
          <a:prstGeom prst="rect">
            <a:avLst/>
          </a:prstGeom>
          <a:solidFill>
            <a:srgbClr val="92D050">
              <a:alpha val="66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5148064" y="2151440"/>
            <a:ext cx="2595582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7200" b="1" dirty="0"/>
              <a:t>SS9   7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6588224" y="2151439"/>
            <a:ext cx="65274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7200" b="1" dirty="0">
                <a:solidFill>
                  <a:srgbClr val="FF0000"/>
                </a:solidFill>
              </a:rPr>
              <a:t>9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7544282" y="2166429"/>
            <a:ext cx="65274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7200" b="1" dirty="0">
                <a:solidFill>
                  <a:srgbClr val="FF0000"/>
                </a:solidFill>
              </a:rPr>
              <a:t>4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5494781" y="3167102"/>
            <a:ext cx="247997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dirty="0"/>
              <a:t>Square “SS9974” = 1Km</a:t>
            </a:r>
            <a:r>
              <a:rPr lang="en-GB" baseline="30000" dirty="0"/>
              <a:t>2</a:t>
            </a:r>
          </a:p>
          <a:p>
            <a:pPr algn="ctr"/>
            <a:r>
              <a:rPr lang="en-GB" dirty="0"/>
              <a:t>(1x1)</a:t>
            </a:r>
          </a:p>
        </p:txBody>
      </p:sp>
      <p:grpSp>
        <p:nvGrpSpPr>
          <p:cNvPr id="23" name="Group 22"/>
          <p:cNvGrpSpPr/>
          <p:nvPr/>
        </p:nvGrpSpPr>
        <p:grpSpPr>
          <a:xfrm>
            <a:off x="5703366" y="3825045"/>
            <a:ext cx="3194360" cy="2052228"/>
            <a:chOff x="5703366" y="3825045"/>
            <a:chExt cx="3194360" cy="2052228"/>
          </a:xfrm>
        </p:grpSpPr>
        <p:pic>
          <p:nvPicPr>
            <p:cNvPr id="21" name="Picture 20"/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703366" y="3825045"/>
              <a:ext cx="1887720" cy="2052228"/>
            </a:xfrm>
            <a:prstGeom prst="rect">
              <a:avLst/>
            </a:prstGeom>
          </p:spPr>
        </p:pic>
        <p:sp>
          <p:nvSpPr>
            <p:cNvPr id="22" name="TextBox 21"/>
            <p:cNvSpPr txBox="1"/>
            <p:nvPr/>
          </p:nvSpPr>
          <p:spPr>
            <a:xfrm>
              <a:off x="7591086" y="4188679"/>
              <a:ext cx="1306640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SE8322</a:t>
              </a:r>
            </a:p>
            <a:p>
              <a:r>
                <a:rPr lang="en-GB" dirty="0"/>
                <a:t>Lincolnshire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7381926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0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  <p:bldP spid="17" grpId="0"/>
      <p:bldP spid="18" grpId="0"/>
      <p:bldP spid="19" grpId="0"/>
      <p:bldP spid="20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9868" y="814483"/>
            <a:ext cx="8229600" cy="1143000"/>
          </a:xfrm>
        </p:spPr>
        <p:txBody>
          <a:bodyPr>
            <a:normAutofit/>
          </a:bodyPr>
          <a:lstStyle/>
          <a:p>
            <a:r>
              <a:rPr lang="en-GB" sz="3600" dirty="0"/>
              <a:t>Grid References</a:t>
            </a:r>
          </a:p>
        </p:txBody>
      </p:sp>
      <p:grpSp>
        <p:nvGrpSpPr>
          <p:cNvPr id="16" name="Group 15"/>
          <p:cNvGrpSpPr/>
          <p:nvPr/>
        </p:nvGrpSpPr>
        <p:grpSpPr>
          <a:xfrm>
            <a:off x="777265" y="2204863"/>
            <a:ext cx="4248506" cy="4116697"/>
            <a:chOff x="277733" y="1772817"/>
            <a:chExt cx="4438137" cy="4548744"/>
          </a:xfrm>
        </p:grpSpPr>
        <p:pic>
          <p:nvPicPr>
            <p:cNvPr id="3" name="Picture 2"/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4078" b="-4078"/>
            <a:stretch/>
          </p:blipFill>
          <p:spPr>
            <a:xfrm>
              <a:off x="611560" y="1772817"/>
              <a:ext cx="4104310" cy="4349462"/>
            </a:xfrm>
            <a:prstGeom prst="rect">
              <a:avLst/>
            </a:prstGeom>
          </p:spPr>
        </p:pic>
        <p:sp>
          <p:nvSpPr>
            <p:cNvPr id="4" name="TextBox 3"/>
            <p:cNvSpPr txBox="1"/>
            <p:nvPr/>
          </p:nvSpPr>
          <p:spPr>
            <a:xfrm>
              <a:off x="1573877" y="5952229"/>
              <a:ext cx="30168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2</a:t>
              </a:r>
            </a:p>
          </p:txBody>
        </p:sp>
        <p:sp>
          <p:nvSpPr>
            <p:cNvPr id="5" name="TextBox 4"/>
            <p:cNvSpPr txBox="1"/>
            <p:nvPr/>
          </p:nvSpPr>
          <p:spPr>
            <a:xfrm>
              <a:off x="853797" y="5937613"/>
              <a:ext cx="30168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0</a:t>
              </a:r>
            </a:p>
          </p:txBody>
        </p:sp>
        <p:sp>
          <p:nvSpPr>
            <p:cNvPr id="6" name="TextBox 5"/>
            <p:cNvSpPr txBox="1"/>
            <p:nvPr/>
          </p:nvSpPr>
          <p:spPr>
            <a:xfrm>
              <a:off x="2987824" y="5937613"/>
              <a:ext cx="30168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6</a:t>
              </a:r>
            </a:p>
          </p:txBody>
        </p:sp>
        <p:sp>
          <p:nvSpPr>
            <p:cNvPr id="7" name="TextBox 6"/>
            <p:cNvSpPr txBox="1"/>
            <p:nvPr/>
          </p:nvSpPr>
          <p:spPr>
            <a:xfrm>
              <a:off x="2267744" y="5952229"/>
              <a:ext cx="30168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4</a:t>
              </a:r>
            </a:p>
          </p:txBody>
        </p:sp>
        <p:sp>
          <p:nvSpPr>
            <p:cNvPr id="8" name="TextBox 7"/>
            <p:cNvSpPr txBox="1"/>
            <p:nvPr/>
          </p:nvSpPr>
          <p:spPr>
            <a:xfrm>
              <a:off x="4414184" y="5937613"/>
              <a:ext cx="30168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0</a:t>
              </a:r>
            </a:p>
          </p:txBody>
        </p:sp>
        <p:sp>
          <p:nvSpPr>
            <p:cNvPr id="9" name="TextBox 8"/>
            <p:cNvSpPr txBox="1"/>
            <p:nvPr/>
          </p:nvSpPr>
          <p:spPr>
            <a:xfrm>
              <a:off x="3709312" y="5937613"/>
              <a:ext cx="30168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8</a:t>
              </a:r>
            </a:p>
          </p:txBody>
        </p:sp>
        <p:sp>
          <p:nvSpPr>
            <p:cNvPr id="10" name="TextBox 9"/>
            <p:cNvSpPr txBox="1"/>
            <p:nvPr/>
          </p:nvSpPr>
          <p:spPr>
            <a:xfrm>
              <a:off x="277733" y="5373216"/>
              <a:ext cx="30168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0</a:t>
              </a:r>
            </a:p>
          </p:txBody>
        </p:sp>
        <p:sp>
          <p:nvSpPr>
            <p:cNvPr id="11" name="TextBox 10"/>
            <p:cNvSpPr txBox="1"/>
            <p:nvPr/>
          </p:nvSpPr>
          <p:spPr>
            <a:xfrm>
              <a:off x="277733" y="3979694"/>
              <a:ext cx="30168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4</a:t>
              </a:r>
            </a:p>
          </p:txBody>
        </p:sp>
        <p:sp>
          <p:nvSpPr>
            <p:cNvPr id="12" name="TextBox 11"/>
            <p:cNvSpPr txBox="1"/>
            <p:nvPr/>
          </p:nvSpPr>
          <p:spPr>
            <a:xfrm>
              <a:off x="277733" y="4725144"/>
              <a:ext cx="30168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2</a:t>
              </a:r>
            </a:p>
          </p:txBody>
        </p:sp>
        <p:sp>
          <p:nvSpPr>
            <p:cNvPr id="13" name="TextBox 12"/>
            <p:cNvSpPr txBox="1"/>
            <p:nvPr/>
          </p:nvSpPr>
          <p:spPr>
            <a:xfrm>
              <a:off x="277733" y="3237108"/>
              <a:ext cx="30168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6</a:t>
              </a:r>
            </a:p>
          </p:txBody>
        </p:sp>
        <p:sp>
          <p:nvSpPr>
            <p:cNvPr id="14" name="TextBox 13"/>
            <p:cNvSpPr txBox="1"/>
            <p:nvPr/>
          </p:nvSpPr>
          <p:spPr>
            <a:xfrm>
              <a:off x="277733" y="2502607"/>
              <a:ext cx="30168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8</a:t>
              </a:r>
            </a:p>
          </p:txBody>
        </p:sp>
        <p:sp>
          <p:nvSpPr>
            <p:cNvPr id="15" name="TextBox 14"/>
            <p:cNvSpPr txBox="1"/>
            <p:nvPr/>
          </p:nvSpPr>
          <p:spPr>
            <a:xfrm>
              <a:off x="316521" y="1772817"/>
              <a:ext cx="30168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0</a:t>
              </a:r>
            </a:p>
          </p:txBody>
        </p:sp>
      </p:grpSp>
      <p:cxnSp>
        <p:nvCxnSpPr>
          <p:cNvPr id="17" name="Straight Connector 16"/>
          <p:cNvCxnSpPr/>
          <p:nvPr/>
        </p:nvCxnSpPr>
        <p:spPr>
          <a:xfrm>
            <a:off x="1907704" y="2924944"/>
            <a:ext cx="0" cy="3548851"/>
          </a:xfrm>
          <a:prstGeom prst="line">
            <a:avLst/>
          </a:prstGeom>
          <a:ln w="698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991403" y="2913307"/>
            <a:ext cx="850434" cy="4105"/>
          </a:xfrm>
          <a:prstGeom prst="line">
            <a:avLst/>
          </a:prstGeom>
          <a:ln w="698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Box 19"/>
          <p:cNvSpPr txBox="1"/>
          <p:nvPr/>
        </p:nvSpPr>
        <p:spPr>
          <a:xfrm>
            <a:off x="4932040" y="1973264"/>
            <a:ext cx="3740126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7200" dirty="0"/>
              <a:t>SS99  74  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6660232" y="1957483"/>
            <a:ext cx="72008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7200" dirty="0">
                <a:solidFill>
                  <a:srgbClr val="FF0000"/>
                </a:solidFill>
              </a:rPr>
              <a:t>1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100392" y="1973264"/>
            <a:ext cx="72008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7200" dirty="0">
                <a:solidFill>
                  <a:srgbClr val="FF0000"/>
                </a:solidFill>
              </a:rPr>
              <a:t>8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5507698" y="3071014"/>
            <a:ext cx="312316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dirty="0"/>
              <a:t>Square “SS991748” = 10,000m</a:t>
            </a:r>
            <a:r>
              <a:rPr lang="en-GB" baseline="30000" dirty="0"/>
              <a:t>2</a:t>
            </a:r>
          </a:p>
          <a:p>
            <a:pPr algn="ctr"/>
            <a:r>
              <a:rPr lang="en-GB" dirty="0"/>
              <a:t>(100x100)</a:t>
            </a:r>
          </a:p>
        </p:txBody>
      </p:sp>
    </p:spTree>
    <p:extLst>
      <p:ext uri="{BB962C8B-B14F-4D97-AF65-F5344CB8AC3E}">
        <p14:creationId xmlns:p14="http://schemas.microsoft.com/office/powerpoint/2010/main" val="17371032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  <p:bldP spid="21" grpId="0"/>
      <p:bldP spid="22" grpId="0"/>
      <p:bldP spid="2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07832" y="836712"/>
            <a:ext cx="8229600" cy="1143000"/>
          </a:xfrm>
        </p:spPr>
        <p:txBody>
          <a:bodyPr>
            <a:normAutofit/>
          </a:bodyPr>
          <a:lstStyle/>
          <a:p>
            <a:r>
              <a:rPr lang="en-GB" sz="3600" dirty="0"/>
              <a:t>Grid References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755576" y="1772816"/>
            <a:ext cx="1391728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What’s at :-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SS959726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SS979731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SS962676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SS985723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SS945715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2175378" y="2049436"/>
            <a:ext cx="2847254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Radio Mast</a:t>
            </a:r>
          </a:p>
          <a:p>
            <a:r>
              <a:rPr lang="en-GB" dirty="0"/>
              <a:t>Tumulus</a:t>
            </a:r>
          </a:p>
          <a:p>
            <a:r>
              <a:rPr lang="en-GB" dirty="0"/>
              <a:t>Nature Reserve </a:t>
            </a:r>
          </a:p>
          <a:p>
            <a:r>
              <a:rPr lang="en-GB" dirty="0"/>
              <a:t>Non Coniferous Trees</a:t>
            </a:r>
          </a:p>
          <a:p>
            <a:r>
              <a:rPr lang="en-GB" dirty="0"/>
              <a:t>Nothing (Confidence test </a:t>
            </a:r>
            <a:r>
              <a:rPr lang="en-GB" dirty="0">
                <a:sym typeface="Wingdings" panose="05000000000000000000" pitchFamily="2" charset="2"/>
              </a:rPr>
              <a:t>)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747614" y="3862931"/>
            <a:ext cx="489654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Find :-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Railway Bridge at </a:t>
            </a:r>
            <a:r>
              <a:rPr lang="en-GB" dirty="0" err="1"/>
              <a:t>Llandow</a:t>
            </a: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Telephone Kiosk in </a:t>
            </a:r>
            <a:r>
              <a:rPr lang="en-GB" dirty="0" err="1"/>
              <a:t>Sigingstone</a:t>
            </a: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Windmill near Wick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 disused Lighthouse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300192" y="4139930"/>
            <a:ext cx="1151277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SS941732</a:t>
            </a:r>
          </a:p>
          <a:p>
            <a:r>
              <a:rPr lang="en-GB" dirty="0"/>
              <a:t>SS972716</a:t>
            </a:r>
          </a:p>
          <a:p>
            <a:r>
              <a:rPr lang="en-GB" dirty="0"/>
              <a:t>SS925720 </a:t>
            </a:r>
          </a:p>
          <a:p>
            <a:r>
              <a:rPr lang="en-GB" dirty="0"/>
              <a:t>SS918681</a:t>
            </a:r>
          </a:p>
        </p:txBody>
      </p:sp>
    </p:spTree>
    <p:extLst>
      <p:ext uri="{BB962C8B-B14F-4D97-AF65-F5344CB8AC3E}">
        <p14:creationId xmlns:p14="http://schemas.microsoft.com/office/powerpoint/2010/main" val="437665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uiExpand="1" build="p"/>
      <p:bldP spid="5" grpId="0"/>
      <p:bldP spid="6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CA962A-D596-4059-9BBB-05BC313B09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Other coordinate systems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3B16680-AE7D-4034-BA25-F6E896DA135C}"/>
              </a:ext>
            </a:extLst>
          </p:cNvPr>
          <p:cNvSpPr txBox="1"/>
          <p:nvPr/>
        </p:nvSpPr>
        <p:spPr>
          <a:xfrm>
            <a:off x="827584" y="1628800"/>
            <a:ext cx="5820824" cy="212365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>
                <a:hlinkClick r:id="rId3"/>
              </a:rPr>
              <a:t>Latitude / Longitude</a:t>
            </a:r>
            <a:endParaRPr lang="en-GB" sz="32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000" dirty="0"/>
              <a:t>Pinpoint accuracy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000" dirty="0"/>
              <a:t>Works world wide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000" dirty="0"/>
              <a:t>Needs complex maths to measure exact distances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000" dirty="0"/>
              <a:t>Easy to navigate so long as distance isn’t needed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000" dirty="0"/>
              <a:t>Standard GPS receiver or paper map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7D1CF47-C18A-444D-8F76-1C481A9F4A25}"/>
              </a:ext>
            </a:extLst>
          </p:cNvPr>
          <p:cNvSpPr txBox="1"/>
          <p:nvPr/>
        </p:nvSpPr>
        <p:spPr>
          <a:xfrm>
            <a:off x="884734" y="3721095"/>
            <a:ext cx="6245428" cy="212365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>
                <a:hlinkClick r:id="rId4"/>
              </a:rPr>
              <a:t>What Three Words</a:t>
            </a:r>
            <a:endParaRPr lang="en-GB" sz="32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000" dirty="0"/>
              <a:t>Accurate to within 3m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000" dirty="0"/>
              <a:t>Doesn’t translate to other languages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000" dirty="0"/>
              <a:t>No referencing system – no way to calculate distances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000" dirty="0"/>
              <a:t>Not directional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000" dirty="0"/>
              <a:t>Needs the App and signal (4g or </a:t>
            </a:r>
            <a:r>
              <a:rPr lang="en-GB" sz="2000" dirty="0" err="1"/>
              <a:t>Wifi</a:t>
            </a:r>
            <a:r>
              <a:rPr lang="en-GB" sz="2000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26671930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A7832FEA9A0CE44993765A974BB2A9B" ma:contentTypeVersion="6" ma:contentTypeDescription="Create a new document." ma:contentTypeScope="" ma:versionID="5684c262c1b0c90ce31994a759e5e1a9">
  <xsd:schema xmlns:xsd="http://www.w3.org/2001/XMLSchema" xmlns:xs="http://www.w3.org/2001/XMLSchema" xmlns:p="http://schemas.microsoft.com/office/2006/metadata/properties" xmlns:ns3="2dc8c000-3fb6-4aae-80f6-b33e90f8692e" targetNamespace="http://schemas.microsoft.com/office/2006/metadata/properties" ma:root="true" ma:fieldsID="09cd672448131edd18ef024946d82ccf" ns3:_="">
    <xsd:import namespace="2dc8c000-3fb6-4aae-80f6-b33e90f8692e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GenerationTime" minOccurs="0"/>
                <xsd:element ref="ns3:MediaServiceEventHashCode" minOccurs="0"/>
                <xsd:element ref="ns3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dc8c000-3fb6-4aae-80f6-b33e90f8692e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GenerationTime" ma:index="11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7DEEF149-EED0-40B5-9891-0D6315D2F8E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dc8c000-3fb6-4aae-80f6-b33e90f8692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C53CB787-ACB3-4987-9088-DBEA469533ED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43F3066-B997-4627-961D-8A538F413E6B}">
  <ds:schemaRefs>
    <ds:schemaRef ds:uri="http://schemas.microsoft.com/office/2006/metadata/properties"/>
    <ds:schemaRef ds:uri="http://schemas.microsoft.com/office/infopath/2007/PartnerControl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435</TotalTime>
  <Words>848</Words>
  <Application>Microsoft Office PowerPoint</Application>
  <PresentationFormat>On-screen Show (4:3)</PresentationFormat>
  <Paragraphs>168</Paragraphs>
  <Slides>12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arial</vt:lpstr>
      <vt:lpstr>Calibri</vt:lpstr>
      <vt:lpstr>Office Theme</vt:lpstr>
      <vt:lpstr>PowerPoint Presentation</vt:lpstr>
      <vt:lpstr>What is a map?</vt:lpstr>
      <vt:lpstr>A lie?</vt:lpstr>
      <vt:lpstr>What about this one?</vt:lpstr>
      <vt:lpstr>PowerPoint Presentation</vt:lpstr>
      <vt:lpstr>PowerPoint Presentation</vt:lpstr>
      <vt:lpstr>PowerPoint Presentation</vt:lpstr>
      <vt:lpstr>Grid References</vt:lpstr>
      <vt:lpstr>Grid References</vt:lpstr>
      <vt:lpstr>Grid References</vt:lpstr>
      <vt:lpstr>Grid References</vt:lpstr>
      <vt:lpstr>Other coordinate systems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Speleo Trog</dc:creator>
  <cp:lastModifiedBy>Speleo Trog</cp:lastModifiedBy>
  <cp:revision>1</cp:revision>
  <dcterms:created xsi:type="dcterms:W3CDTF">2020-02-17T13:06:34Z</dcterms:created>
  <dcterms:modified xsi:type="dcterms:W3CDTF">2020-02-20T23:00:02Z</dcterms:modified>
</cp:coreProperties>
</file>