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notesMasterIdLst>
    <p:notesMasterId r:id="rId15"/>
  </p:notesMasterIdLst>
  <p:sldIdLst>
    <p:sldId id="306" r:id="rId2"/>
    <p:sldId id="292" r:id="rId3"/>
    <p:sldId id="293" r:id="rId4"/>
    <p:sldId id="295" r:id="rId5"/>
    <p:sldId id="296" r:id="rId6"/>
    <p:sldId id="297" r:id="rId7"/>
    <p:sldId id="298" r:id="rId8"/>
    <p:sldId id="299" r:id="rId9"/>
    <p:sldId id="300" r:id="rId10"/>
    <p:sldId id="301" r:id="rId11"/>
    <p:sldId id="302" r:id="rId12"/>
    <p:sldId id="303" r:id="rId13"/>
    <p:sldId id="261" r:id="rId1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BDD455-AB16-4369-BB7D-4976B02068CF}" v="1" dt="2024-02-21T09:38:51.6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59" autoAdjust="0"/>
    <p:restoredTop sz="81508" autoAdjust="0"/>
  </p:normalViewPr>
  <p:slideViewPr>
    <p:cSldViewPr snapToGrid="0">
      <p:cViewPr varScale="1">
        <p:scale>
          <a:sx n="76" d="100"/>
          <a:sy n="76" d="100"/>
        </p:scale>
        <p:origin x="369" y="45"/>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E4BDD455-AB16-4369-BB7D-4976B02068CF}"/>
    <pc:docChg chg="custSel modSld">
      <pc:chgData name="Laura Knight" userId="fcc6b1b8-7f69-4c06-9fd3-1a1553b3cd99" providerId="ADAL" clId="{E4BDD455-AB16-4369-BB7D-4976B02068CF}" dt="2024-02-21T09:38:52.439" v="0" actId="478"/>
      <pc:docMkLst>
        <pc:docMk/>
      </pc:docMkLst>
      <pc:sldChg chg="delSp mod delAnim">
        <pc:chgData name="Laura Knight" userId="fcc6b1b8-7f69-4c06-9fd3-1a1553b3cd99" providerId="ADAL" clId="{E4BDD455-AB16-4369-BB7D-4976B02068CF}" dt="2024-02-21T09:38:52.439" v="0" actId="478"/>
        <pc:sldMkLst>
          <pc:docMk/>
          <pc:sldMk cId="3906875074" sldId="306"/>
        </pc:sldMkLst>
        <pc:picChg chg="del">
          <ac:chgData name="Laura Knight" userId="fcc6b1b8-7f69-4c06-9fd3-1a1553b3cd99" providerId="ADAL" clId="{E4BDD455-AB16-4369-BB7D-4976B02068CF}" dt="2024-02-21T09:38:52.439" v="0" actId="478"/>
          <ac:picMkLst>
            <pc:docMk/>
            <pc:sldMk cId="3906875074" sldId="306"/>
            <ac:picMk id="4" creationId="{6FFAE2D9-BBEC-4DDF-8DDC-B2B8348945D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D8E0C7-B9E9-4786-BA37-3898529210F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B776CDA1-95E1-4166-A682-CD474F4842C7}">
      <dgm:prSet phldrT="[Text]"/>
      <dgm:spPr/>
      <dgm:t>
        <a:bodyPr/>
        <a:lstStyle/>
        <a:p>
          <a:r>
            <a:rPr lang="en-GB" dirty="0"/>
            <a:t>Was there some conduct on the part of D?</a:t>
          </a:r>
        </a:p>
      </dgm:t>
    </dgm:pt>
    <dgm:pt modelId="{61261867-B6FD-4486-977F-26DA57161660}" type="parTrans" cxnId="{3CC511B0-EB09-44B5-A0CA-11A0F2E04739}">
      <dgm:prSet/>
      <dgm:spPr/>
      <dgm:t>
        <a:bodyPr/>
        <a:lstStyle/>
        <a:p>
          <a:endParaRPr lang="en-GB"/>
        </a:p>
      </dgm:t>
    </dgm:pt>
    <dgm:pt modelId="{B611E87A-8BF4-4733-9C8B-08C2164EC813}" type="sibTrans" cxnId="{3CC511B0-EB09-44B5-A0CA-11A0F2E04739}">
      <dgm:prSet/>
      <dgm:spPr/>
      <dgm:t>
        <a:bodyPr/>
        <a:lstStyle/>
        <a:p>
          <a:endParaRPr lang="en-GB"/>
        </a:p>
      </dgm:t>
    </dgm:pt>
    <dgm:pt modelId="{925D9886-226B-44BB-B254-66B9BD376976}">
      <dgm:prSet phldrT="[Text]"/>
      <dgm:spPr/>
      <dgm:t>
        <a:bodyPr/>
        <a:lstStyle/>
        <a:p>
          <a:r>
            <a:rPr lang="en-GB" dirty="0"/>
            <a:t>Within the Kings peace?</a:t>
          </a:r>
        </a:p>
      </dgm:t>
    </dgm:pt>
    <dgm:pt modelId="{F4DADBC9-B233-452C-AA3C-65DA688F81E6}" type="parTrans" cxnId="{54F49CFF-AF39-4AA3-96D1-CB76596755BD}">
      <dgm:prSet/>
      <dgm:spPr/>
      <dgm:t>
        <a:bodyPr/>
        <a:lstStyle/>
        <a:p>
          <a:endParaRPr lang="en-GB"/>
        </a:p>
      </dgm:t>
    </dgm:pt>
    <dgm:pt modelId="{72555268-C2CA-49C6-931E-64D3DE18AC93}" type="sibTrans" cxnId="{54F49CFF-AF39-4AA3-96D1-CB76596755BD}">
      <dgm:prSet/>
      <dgm:spPr/>
      <dgm:t>
        <a:bodyPr/>
        <a:lstStyle/>
        <a:p>
          <a:endParaRPr lang="en-GB"/>
        </a:p>
      </dgm:t>
    </dgm:pt>
    <dgm:pt modelId="{211B3AEA-20C6-4A09-A1A6-DB8BB74D7352}">
      <dgm:prSet phldrT="[Text]"/>
      <dgm:spPr/>
      <dgm:t>
        <a:bodyPr/>
        <a:lstStyle/>
        <a:p>
          <a:r>
            <a:rPr lang="en-GB" dirty="0"/>
            <a:t>Which resulted in death?</a:t>
          </a:r>
        </a:p>
      </dgm:t>
    </dgm:pt>
    <dgm:pt modelId="{5F83B6C6-EAF7-4B0A-B401-180FF034342D}" type="parTrans" cxnId="{F5838C15-8DD3-469A-B311-ADF7DE127540}">
      <dgm:prSet/>
      <dgm:spPr/>
      <dgm:t>
        <a:bodyPr/>
        <a:lstStyle/>
        <a:p>
          <a:endParaRPr lang="en-GB"/>
        </a:p>
      </dgm:t>
    </dgm:pt>
    <dgm:pt modelId="{F04FFCFB-FA04-4E4D-86F0-ED1455BC5A85}" type="sibTrans" cxnId="{F5838C15-8DD3-469A-B311-ADF7DE127540}">
      <dgm:prSet/>
      <dgm:spPr/>
      <dgm:t>
        <a:bodyPr/>
        <a:lstStyle/>
        <a:p>
          <a:endParaRPr lang="en-GB"/>
        </a:p>
      </dgm:t>
    </dgm:pt>
    <dgm:pt modelId="{7798A017-5E5E-4DAA-8479-6F3E75A84CB8}">
      <dgm:prSet phldrT="[Text]"/>
      <dgm:spPr/>
      <dgm:t>
        <a:bodyPr/>
        <a:lstStyle/>
        <a:p>
          <a:r>
            <a:rPr lang="en-GB" dirty="0"/>
            <a:t>Where D had malice aforethought?</a:t>
          </a:r>
        </a:p>
      </dgm:t>
    </dgm:pt>
    <dgm:pt modelId="{157BD22D-924D-4AC0-9477-61030BEA5229}" type="parTrans" cxnId="{2172AE85-64AC-43E8-88CF-D6A400F3BC06}">
      <dgm:prSet/>
      <dgm:spPr/>
      <dgm:t>
        <a:bodyPr/>
        <a:lstStyle/>
        <a:p>
          <a:endParaRPr lang="en-GB"/>
        </a:p>
      </dgm:t>
    </dgm:pt>
    <dgm:pt modelId="{8EC531DF-1D4A-4434-A938-5A3F91727DB5}" type="sibTrans" cxnId="{2172AE85-64AC-43E8-88CF-D6A400F3BC06}">
      <dgm:prSet/>
      <dgm:spPr/>
      <dgm:t>
        <a:bodyPr/>
        <a:lstStyle/>
        <a:p>
          <a:endParaRPr lang="en-GB"/>
        </a:p>
      </dgm:t>
    </dgm:pt>
    <dgm:pt modelId="{14E7DDCF-16A9-4FD9-82DF-88BAD8046A52}">
      <dgm:prSet phldrT="[Text]"/>
      <dgm:spPr/>
      <dgm:t>
        <a:bodyPr/>
        <a:lstStyle/>
        <a:p>
          <a:r>
            <a:rPr lang="en-GB" dirty="0"/>
            <a:t>D IS GUILTY OF MURDER</a:t>
          </a:r>
        </a:p>
      </dgm:t>
    </dgm:pt>
    <dgm:pt modelId="{5636BE49-7969-4A3C-A95E-8B2A88D08765}" type="parTrans" cxnId="{11FBAE48-96D0-464F-B3CD-3860C290787D}">
      <dgm:prSet/>
      <dgm:spPr/>
      <dgm:t>
        <a:bodyPr/>
        <a:lstStyle/>
        <a:p>
          <a:endParaRPr lang="en-GB"/>
        </a:p>
      </dgm:t>
    </dgm:pt>
    <dgm:pt modelId="{42C3AB43-0205-40D8-B80C-E2540F7076E9}" type="sibTrans" cxnId="{11FBAE48-96D0-464F-B3CD-3860C290787D}">
      <dgm:prSet/>
      <dgm:spPr/>
      <dgm:t>
        <a:bodyPr/>
        <a:lstStyle/>
        <a:p>
          <a:endParaRPr lang="en-GB"/>
        </a:p>
      </dgm:t>
    </dgm:pt>
    <dgm:pt modelId="{6181775F-5466-4D6A-86C2-0EAC30598AC2}">
      <dgm:prSet phldrT="[Text]"/>
      <dgm:spPr/>
      <dgm:t>
        <a:bodyPr/>
        <a:lstStyle/>
        <a:p>
          <a:r>
            <a:rPr lang="en-GB" dirty="0"/>
            <a:t>Which was directed at a human being?</a:t>
          </a:r>
        </a:p>
      </dgm:t>
    </dgm:pt>
    <dgm:pt modelId="{CAC91633-DF59-41AC-A5A6-9269C5167228}" type="sibTrans" cxnId="{5DB2507C-C48D-4D23-982F-2AB393B8C305}">
      <dgm:prSet/>
      <dgm:spPr/>
      <dgm:t>
        <a:bodyPr/>
        <a:lstStyle/>
        <a:p>
          <a:endParaRPr lang="en-GB"/>
        </a:p>
      </dgm:t>
    </dgm:pt>
    <dgm:pt modelId="{611B2B2B-A263-4AC3-A9A1-91565CBBBD7B}" type="parTrans" cxnId="{5DB2507C-C48D-4D23-982F-2AB393B8C305}">
      <dgm:prSet/>
      <dgm:spPr/>
      <dgm:t>
        <a:bodyPr/>
        <a:lstStyle/>
        <a:p>
          <a:endParaRPr lang="en-GB"/>
        </a:p>
      </dgm:t>
    </dgm:pt>
    <dgm:pt modelId="{4A1BF901-F30A-4EBD-9700-8595F55CD583}" type="pres">
      <dgm:prSet presAssocID="{7AD8E0C7-B9E9-4786-BA37-3898529210FB}" presName="hierChild1" presStyleCnt="0">
        <dgm:presLayoutVars>
          <dgm:orgChart val="1"/>
          <dgm:chPref val="1"/>
          <dgm:dir/>
          <dgm:animOne val="branch"/>
          <dgm:animLvl val="lvl"/>
          <dgm:resizeHandles/>
        </dgm:presLayoutVars>
      </dgm:prSet>
      <dgm:spPr/>
    </dgm:pt>
    <dgm:pt modelId="{BD4ABF88-9020-4DC4-8EB3-05007E89EF54}" type="pres">
      <dgm:prSet presAssocID="{B776CDA1-95E1-4166-A682-CD474F4842C7}" presName="hierRoot1" presStyleCnt="0">
        <dgm:presLayoutVars>
          <dgm:hierBranch val="init"/>
        </dgm:presLayoutVars>
      </dgm:prSet>
      <dgm:spPr/>
    </dgm:pt>
    <dgm:pt modelId="{17B262A1-E600-4DB8-8995-50D812A255E3}" type="pres">
      <dgm:prSet presAssocID="{B776CDA1-95E1-4166-A682-CD474F4842C7}" presName="rootComposite1" presStyleCnt="0"/>
      <dgm:spPr/>
    </dgm:pt>
    <dgm:pt modelId="{5847A47F-A093-4A00-A9FD-2197814F7C62}" type="pres">
      <dgm:prSet presAssocID="{B776CDA1-95E1-4166-A682-CD474F4842C7}" presName="rootText1" presStyleLbl="node0" presStyleIdx="0" presStyleCnt="1">
        <dgm:presLayoutVars>
          <dgm:chPref val="3"/>
        </dgm:presLayoutVars>
      </dgm:prSet>
      <dgm:spPr/>
    </dgm:pt>
    <dgm:pt modelId="{C97C1846-9E86-472F-8793-0E1479810184}" type="pres">
      <dgm:prSet presAssocID="{B776CDA1-95E1-4166-A682-CD474F4842C7}" presName="rootConnector1" presStyleLbl="node1" presStyleIdx="0" presStyleCnt="0"/>
      <dgm:spPr/>
    </dgm:pt>
    <dgm:pt modelId="{CD112C10-8267-4E61-B200-18F62B9F58AA}" type="pres">
      <dgm:prSet presAssocID="{B776CDA1-95E1-4166-A682-CD474F4842C7}" presName="hierChild2" presStyleCnt="0"/>
      <dgm:spPr/>
    </dgm:pt>
    <dgm:pt modelId="{3B6BB6CE-C056-4C64-88B0-DECB06FC864C}" type="pres">
      <dgm:prSet presAssocID="{611B2B2B-A263-4AC3-A9A1-91565CBBBD7B}" presName="Name37" presStyleLbl="parChTrans1D2" presStyleIdx="0" presStyleCnt="1"/>
      <dgm:spPr/>
    </dgm:pt>
    <dgm:pt modelId="{CF565D37-5381-4E74-A65B-BF2DCC80C67C}" type="pres">
      <dgm:prSet presAssocID="{6181775F-5466-4D6A-86C2-0EAC30598AC2}" presName="hierRoot2" presStyleCnt="0">
        <dgm:presLayoutVars>
          <dgm:hierBranch val="init"/>
        </dgm:presLayoutVars>
      </dgm:prSet>
      <dgm:spPr/>
    </dgm:pt>
    <dgm:pt modelId="{9442F73D-16EF-420F-9294-58283BC91065}" type="pres">
      <dgm:prSet presAssocID="{6181775F-5466-4D6A-86C2-0EAC30598AC2}" presName="rootComposite" presStyleCnt="0"/>
      <dgm:spPr/>
    </dgm:pt>
    <dgm:pt modelId="{276432A9-3AA4-4B7D-9D6E-67E110548686}" type="pres">
      <dgm:prSet presAssocID="{6181775F-5466-4D6A-86C2-0EAC30598AC2}" presName="rootText" presStyleLbl="node2" presStyleIdx="0" presStyleCnt="1">
        <dgm:presLayoutVars>
          <dgm:chPref val="3"/>
        </dgm:presLayoutVars>
      </dgm:prSet>
      <dgm:spPr/>
    </dgm:pt>
    <dgm:pt modelId="{1524ABAE-CCC1-4336-9580-4FCC18F5A931}" type="pres">
      <dgm:prSet presAssocID="{6181775F-5466-4D6A-86C2-0EAC30598AC2}" presName="rootConnector" presStyleLbl="node2" presStyleIdx="0" presStyleCnt="1"/>
      <dgm:spPr/>
    </dgm:pt>
    <dgm:pt modelId="{68F38D32-59C8-4E78-B81D-C83962789551}" type="pres">
      <dgm:prSet presAssocID="{6181775F-5466-4D6A-86C2-0EAC30598AC2}" presName="hierChild4" presStyleCnt="0"/>
      <dgm:spPr/>
    </dgm:pt>
    <dgm:pt modelId="{DC60725F-3533-4924-8292-8A9532D74E5A}" type="pres">
      <dgm:prSet presAssocID="{F4DADBC9-B233-452C-AA3C-65DA688F81E6}" presName="Name37" presStyleLbl="parChTrans1D3" presStyleIdx="0" presStyleCnt="1"/>
      <dgm:spPr/>
    </dgm:pt>
    <dgm:pt modelId="{C1FB8FCE-28FD-4499-99D8-21D8FE0CBD0D}" type="pres">
      <dgm:prSet presAssocID="{925D9886-226B-44BB-B254-66B9BD376976}" presName="hierRoot2" presStyleCnt="0">
        <dgm:presLayoutVars>
          <dgm:hierBranch val="init"/>
        </dgm:presLayoutVars>
      </dgm:prSet>
      <dgm:spPr/>
    </dgm:pt>
    <dgm:pt modelId="{F9B891A6-0F52-432E-8B85-7391783EBEDF}" type="pres">
      <dgm:prSet presAssocID="{925D9886-226B-44BB-B254-66B9BD376976}" presName="rootComposite" presStyleCnt="0"/>
      <dgm:spPr/>
    </dgm:pt>
    <dgm:pt modelId="{A91501E9-08A7-4710-8001-EC1FF0F06402}" type="pres">
      <dgm:prSet presAssocID="{925D9886-226B-44BB-B254-66B9BD376976}" presName="rootText" presStyleLbl="node3" presStyleIdx="0" presStyleCnt="1">
        <dgm:presLayoutVars>
          <dgm:chPref val="3"/>
        </dgm:presLayoutVars>
      </dgm:prSet>
      <dgm:spPr/>
    </dgm:pt>
    <dgm:pt modelId="{E78B50F0-3E22-41CF-ABA7-2B177CAF6490}" type="pres">
      <dgm:prSet presAssocID="{925D9886-226B-44BB-B254-66B9BD376976}" presName="rootConnector" presStyleLbl="node3" presStyleIdx="0" presStyleCnt="1"/>
      <dgm:spPr/>
    </dgm:pt>
    <dgm:pt modelId="{0BB0DE2E-FF0E-4F8F-91FE-0103D7F9722B}" type="pres">
      <dgm:prSet presAssocID="{925D9886-226B-44BB-B254-66B9BD376976}" presName="hierChild4" presStyleCnt="0"/>
      <dgm:spPr/>
    </dgm:pt>
    <dgm:pt modelId="{14BA6396-CC0F-4338-870D-C57949BF8B95}" type="pres">
      <dgm:prSet presAssocID="{5F83B6C6-EAF7-4B0A-B401-180FF034342D}" presName="Name37" presStyleLbl="parChTrans1D4" presStyleIdx="0" presStyleCnt="3"/>
      <dgm:spPr/>
    </dgm:pt>
    <dgm:pt modelId="{34231305-9B71-4671-AC28-1D7AEFD897C1}" type="pres">
      <dgm:prSet presAssocID="{211B3AEA-20C6-4A09-A1A6-DB8BB74D7352}" presName="hierRoot2" presStyleCnt="0">
        <dgm:presLayoutVars>
          <dgm:hierBranch val="init"/>
        </dgm:presLayoutVars>
      </dgm:prSet>
      <dgm:spPr/>
    </dgm:pt>
    <dgm:pt modelId="{D7449184-4535-4D41-9231-3C879350956B}" type="pres">
      <dgm:prSet presAssocID="{211B3AEA-20C6-4A09-A1A6-DB8BB74D7352}" presName="rootComposite" presStyleCnt="0"/>
      <dgm:spPr/>
    </dgm:pt>
    <dgm:pt modelId="{FA04D2E9-86E0-4F29-80B1-D38045F6F79B}" type="pres">
      <dgm:prSet presAssocID="{211B3AEA-20C6-4A09-A1A6-DB8BB74D7352}" presName="rootText" presStyleLbl="node4" presStyleIdx="0" presStyleCnt="3">
        <dgm:presLayoutVars>
          <dgm:chPref val="3"/>
        </dgm:presLayoutVars>
      </dgm:prSet>
      <dgm:spPr/>
    </dgm:pt>
    <dgm:pt modelId="{15811D7C-3821-4BA8-9CE5-BA578E3D2EB5}" type="pres">
      <dgm:prSet presAssocID="{211B3AEA-20C6-4A09-A1A6-DB8BB74D7352}" presName="rootConnector" presStyleLbl="node4" presStyleIdx="0" presStyleCnt="3"/>
      <dgm:spPr/>
    </dgm:pt>
    <dgm:pt modelId="{86E07FB9-E733-4135-87F9-562341368A2D}" type="pres">
      <dgm:prSet presAssocID="{211B3AEA-20C6-4A09-A1A6-DB8BB74D7352}" presName="hierChild4" presStyleCnt="0"/>
      <dgm:spPr/>
    </dgm:pt>
    <dgm:pt modelId="{469DC0AD-E662-4613-9813-7FEBDC6446F5}" type="pres">
      <dgm:prSet presAssocID="{157BD22D-924D-4AC0-9477-61030BEA5229}" presName="Name37" presStyleLbl="parChTrans1D4" presStyleIdx="1" presStyleCnt="3"/>
      <dgm:spPr/>
    </dgm:pt>
    <dgm:pt modelId="{807019A0-67A2-4F21-802C-947FF25AD66D}" type="pres">
      <dgm:prSet presAssocID="{7798A017-5E5E-4DAA-8479-6F3E75A84CB8}" presName="hierRoot2" presStyleCnt="0">
        <dgm:presLayoutVars>
          <dgm:hierBranch val="init"/>
        </dgm:presLayoutVars>
      </dgm:prSet>
      <dgm:spPr/>
    </dgm:pt>
    <dgm:pt modelId="{68217373-A30C-4DC5-A468-3DEAA4880689}" type="pres">
      <dgm:prSet presAssocID="{7798A017-5E5E-4DAA-8479-6F3E75A84CB8}" presName="rootComposite" presStyleCnt="0"/>
      <dgm:spPr/>
    </dgm:pt>
    <dgm:pt modelId="{35385FF2-9128-4D03-BF5B-1C0D3A957DF0}" type="pres">
      <dgm:prSet presAssocID="{7798A017-5E5E-4DAA-8479-6F3E75A84CB8}" presName="rootText" presStyleLbl="node4" presStyleIdx="1" presStyleCnt="3">
        <dgm:presLayoutVars>
          <dgm:chPref val="3"/>
        </dgm:presLayoutVars>
      </dgm:prSet>
      <dgm:spPr/>
    </dgm:pt>
    <dgm:pt modelId="{183AE620-2EDE-4CD5-9B6F-74A6577DD32C}" type="pres">
      <dgm:prSet presAssocID="{7798A017-5E5E-4DAA-8479-6F3E75A84CB8}" presName="rootConnector" presStyleLbl="node4" presStyleIdx="1" presStyleCnt="3"/>
      <dgm:spPr/>
    </dgm:pt>
    <dgm:pt modelId="{C12C9DE1-D506-4283-9858-1811E4FCF36B}" type="pres">
      <dgm:prSet presAssocID="{7798A017-5E5E-4DAA-8479-6F3E75A84CB8}" presName="hierChild4" presStyleCnt="0"/>
      <dgm:spPr/>
    </dgm:pt>
    <dgm:pt modelId="{C29E06A7-DA44-484F-9B1A-91EE4FE24188}" type="pres">
      <dgm:prSet presAssocID="{5636BE49-7969-4A3C-A95E-8B2A88D08765}" presName="Name37" presStyleLbl="parChTrans1D4" presStyleIdx="2" presStyleCnt="3"/>
      <dgm:spPr/>
    </dgm:pt>
    <dgm:pt modelId="{CA7E4DC6-3B11-4C62-8D6C-4868E037BF1B}" type="pres">
      <dgm:prSet presAssocID="{14E7DDCF-16A9-4FD9-82DF-88BAD8046A52}" presName="hierRoot2" presStyleCnt="0">
        <dgm:presLayoutVars>
          <dgm:hierBranch val="init"/>
        </dgm:presLayoutVars>
      </dgm:prSet>
      <dgm:spPr/>
    </dgm:pt>
    <dgm:pt modelId="{E2DEEC90-54D9-4C8E-83FC-018A567C1E81}" type="pres">
      <dgm:prSet presAssocID="{14E7DDCF-16A9-4FD9-82DF-88BAD8046A52}" presName="rootComposite" presStyleCnt="0"/>
      <dgm:spPr/>
    </dgm:pt>
    <dgm:pt modelId="{BBF5230C-5F45-42E8-B61B-05485325894D}" type="pres">
      <dgm:prSet presAssocID="{14E7DDCF-16A9-4FD9-82DF-88BAD8046A52}" presName="rootText" presStyleLbl="node4" presStyleIdx="2" presStyleCnt="3">
        <dgm:presLayoutVars>
          <dgm:chPref val="3"/>
        </dgm:presLayoutVars>
      </dgm:prSet>
      <dgm:spPr/>
    </dgm:pt>
    <dgm:pt modelId="{7506253E-2F65-4F09-B779-2CA5F7C842C9}" type="pres">
      <dgm:prSet presAssocID="{14E7DDCF-16A9-4FD9-82DF-88BAD8046A52}" presName="rootConnector" presStyleLbl="node4" presStyleIdx="2" presStyleCnt="3"/>
      <dgm:spPr/>
    </dgm:pt>
    <dgm:pt modelId="{C26BF10A-608A-425E-AE9F-80CC3D366B4C}" type="pres">
      <dgm:prSet presAssocID="{14E7DDCF-16A9-4FD9-82DF-88BAD8046A52}" presName="hierChild4" presStyleCnt="0"/>
      <dgm:spPr/>
    </dgm:pt>
    <dgm:pt modelId="{C28C105F-C035-4E3A-BBF0-EF1B2F483395}" type="pres">
      <dgm:prSet presAssocID="{14E7DDCF-16A9-4FD9-82DF-88BAD8046A52}" presName="hierChild5" presStyleCnt="0"/>
      <dgm:spPr/>
    </dgm:pt>
    <dgm:pt modelId="{A73D6290-BC78-4A36-AE91-05228AD88D3D}" type="pres">
      <dgm:prSet presAssocID="{7798A017-5E5E-4DAA-8479-6F3E75A84CB8}" presName="hierChild5" presStyleCnt="0"/>
      <dgm:spPr/>
    </dgm:pt>
    <dgm:pt modelId="{8349C23D-8615-4691-BE41-674211C29A23}" type="pres">
      <dgm:prSet presAssocID="{211B3AEA-20C6-4A09-A1A6-DB8BB74D7352}" presName="hierChild5" presStyleCnt="0"/>
      <dgm:spPr/>
    </dgm:pt>
    <dgm:pt modelId="{54DE7490-C718-485B-8E14-05B83FF8639E}" type="pres">
      <dgm:prSet presAssocID="{925D9886-226B-44BB-B254-66B9BD376976}" presName="hierChild5" presStyleCnt="0"/>
      <dgm:spPr/>
    </dgm:pt>
    <dgm:pt modelId="{9EECA996-C4BD-4F9C-9E1E-269067D62FDD}" type="pres">
      <dgm:prSet presAssocID="{6181775F-5466-4D6A-86C2-0EAC30598AC2}" presName="hierChild5" presStyleCnt="0"/>
      <dgm:spPr/>
    </dgm:pt>
    <dgm:pt modelId="{5AC98008-C29E-41F7-A20B-7E5E02D7FADD}" type="pres">
      <dgm:prSet presAssocID="{B776CDA1-95E1-4166-A682-CD474F4842C7}" presName="hierChild3" presStyleCnt="0"/>
      <dgm:spPr/>
    </dgm:pt>
  </dgm:ptLst>
  <dgm:cxnLst>
    <dgm:cxn modelId="{06A9FD01-EECF-4269-B98F-2A1A28681F0C}" type="presOf" srcId="{925D9886-226B-44BB-B254-66B9BD376976}" destId="{E78B50F0-3E22-41CF-ABA7-2B177CAF6490}" srcOrd="1" destOrd="0" presId="urn:microsoft.com/office/officeart/2005/8/layout/orgChart1"/>
    <dgm:cxn modelId="{FC1D1515-4BD2-4F54-8296-D29BE6C8A311}" type="presOf" srcId="{611B2B2B-A263-4AC3-A9A1-91565CBBBD7B}" destId="{3B6BB6CE-C056-4C64-88B0-DECB06FC864C}" srcOrd="0" destOrd="0" presId="urn:microsoft.com/office/officeart/2005/8/layout/orgChart1"/>
    <dgm:cxn modelId="{F5838C15-8DD3-469A-B311-ADF7DE127540}" srcId="{925D9886-226B-44BB-B254-66B9BD376976}" destId="{211B3AEA-20C6-4A09-A1A6-DB8BB74D7352}" srcOrd="0" destOrd="0" parTransId="{5F83B6C6-EAF7-4B0A-B401-180FF034342D}" sibTransId="{F04FFCFB-FA04-4E4D-86F0-ED1455BC5A85}"/>
    <dgm:cxn modelId="{11206E19-C8F0-481C-A359-A83D967FD0A6}" type="presOf" srcId="{14E7DDCF-16A9-4FD9-82DF-88BAD8046A52}" destId="{7506253E-2F65-4F09-B779-2CA5F7C842C9}" srcOrd="1" destOrd="0" presId="urn:microsoft.com/office/officeart/2005/8/layout/orgChart1"/>
    <dgm:cxn modelId="{BEB47E25-07FB-4B43-89D0-8BD90A3BF012}" type="presOf" srcId="{925D9886-226B-44BB-B254-66B9BD376976}" destId="{A91501E9-08A7-4710-8001-EC1FF0F06402}" srcOrd="0" destOrd="0" presId="urn:microsoft.com/office/officeart/2005/8/layout/orgChart1"/>
    <dgm:cxn modelId="{4D047930-34F8-452B-A759-1900B7BDDAEF}" type="presOf" srcId="{211B3AEA-20C6-4A09-A1A6-DB8BB74D7352}" destId="{FA04D2E9-86E0-4F29-80B1-D38045F6F79B}" srcOrd="0" destOrd="0" presId="urn:microsoft.com/office/officeart/2005/8/layout/orgChart1"/>
    <dgm:cxn modelId="{B8133A65-618A-47C4-8BC0-793C86404D6E}" type="presOf" srcId="{5636BE49-7969-4A3C-A95E-8B2A88D08765}" destId="{C29E06A7-DA44-484F-9B1A-91EE4FE24188}" srcOrd="0" destOrd="0" presId="urn:microsoft.com/office/officeart/2005/8/layout/orgChart1"/>
    <dgm:cxn modelId="{EECED747-F79E-467C-A626-C991439AB1D2}" type="presOf" srcId="{14E7DDCF-16A9-4FD9-82DF-88BAD8046A52}" destId="{BBF5230C-5F45-42E8-B61B-05485325894D}" srcOrd="0" destOrd="0" presId="urn:microsoft.com/office/officeart/2005/8/layout/orgChart1"/>
    <dgm:cxn modelId="{11FBAE48-96D0-464F-B3CD-3860C290787D}" srcId="{7798A017-5E5E-4DAA-8479-6F3E75A84CB8}" destId="{14E7DDCF-16A9-4FD9-82DF-88BAD8046A52}" srcOrd="0" destOrd="0" parTransId="{5636BE49-7969-4A3C-A95E-8B2A88D08765}" sibTransId="{42C3AB43-0205-40D8-B80C-E2540F7076E9}"/>
    <dgm:cxn modelId="{8215686F-9A51-47D6-9700-019384920F11}" type="presOf" srcId="{B776CDA1-95E1-4166-A682-CD474F4842C7}" destId="{5847A47F-A093-4A00-A9FD-2197814F7C62}" srcOrd="0" destOrd="0" presId="urn:microsoft.com/office/officeart/2005/8/layout/orgChart1"/>
    <dgm:cxn modelId="{E04C4C55-0E33-4524-9C86-C831626B8B38}" type="presOf" srcId="{7798A017-5E5E-4DAA-8479-6F3E75A84CB8}" destId="{183AE620-2EDE-4CD5-9B6F-74A6577DD32C}" srcOrd="1" destOrd="0" presId="urn:microsoft.com/office/officeart/2005/8/layout/orgChart1"/>
    <dgm:cxn modelId="{BFD1B67A-1D50-4A7C-B5C2-6603B7217331}" type="presOf" srcId="{211B3AEA-20C6-4A09-A1A6-DB8BB74D7352}" destId="{15811D7C-3821-4BA8-9CE5-BA578E3D2EB5}" srcOrd="1" destOrd="0" presId="urn:microsoft.com/office/officeart/2005/8/layout/orgChart1"/>
    <dgm:cxn modelId="{4DDBDD7B-6C45-4353-9B56-B01E136C7DB2}" type="presOf" srcId="{6181775F-5466-4D6A-86C2-0EAC30598AC2}" destId="{1524ABAE-CCC1-4336-9580-4FCC18F5A931}" srcOrd="1" destOrd="0" presId="urn:microsoft.com/office/officeart/2005/8/layout/orgChart1"/>
    <dgm:cxn modelId="{5DB2507C-C48D-4D23-982F-2AB393B8C305}" srcId="{B776CDA1-95E1-4166-A682-CD474F4842C7}" destId="{6181775F-5466-4D6A-86C2-0EAC30598AC2}" srcOrd="0" destOrd="0" parTransId="{611B2B2B-A263-4AC3-A9A1-91565CBBBD7B}" sibTransId="{CAC91633-DF59-41AC-A5A6-9269C5167228}"/>
    <dgm:cxn modelId="{B3D2207F-6462-4BBD-A346-34F0B0354509}" type="presOf" srcId="{7AD8E0C7-B9E9-4786-BA37-3898529210FB}" destId="{4A1BF901-F30A-4EBD-9700-8595F55CD583}" srcOrd="0" destOrd="0" presId="urn:microsoft.com/office/officeart/2005/8/layout/orgChart1"/>
    <dgm:cxn modelId="{2172AE85-64AC-43E8-88CF-D6A400F3BC06}" srcId="{211B3AEA-20C6-4A09-A1A6-DB8BB74D7352}" destId="{7798A017-5E5E-4DAA-8479-6F3E75A84CB8}" srcOrd="0" destOrd="0" parTransId="{157BD22D-924D-4AC0-9477-61030BEA5229}" sibTransId="{8EC531DF-1D4A-4434-A938-5A3F91727DB5}"/>
    <dgm:cxn modelId="{07863D87-252A-4240-9E37-8B20F1687D15}" type="presOf" srcId="{F4DADBC9-B233-452C-AA3C-65DA688F81E6}" destId="{DC60725F-3533-4924-8292-8A9532D74E5A}" srcOrd="0" destOrd="0" presId="urn:microsoft.com/office/officeart/2005/8/layout/orgChart1"/>
    <dgm:cxn modelId="{9D717A8F-55C1-4495-B048-7438BBF17164}" type="presOf" srcId="{7798A017-5E5E-4DAA-8479-6F3E75A84CB8}" destId="{35385FF2-9128-4D03-BF5B-1C0D3A957DF0}" srcOrd="0" destOrd="0" presId="urn:microsoft.com/office/officeart/2005/8/layout/orgChart1"/>
    <dgm:cxn modelId="{D723C7AB-799E-4F10-A3E9-05B997C37579}" type="presOf" srcId="{5F83B6C6-EAF7-4B0A-B401-180FF034342D}" destId="{14BA6396-CC0F-4338-870D-C57949BF8B95}" srcOrd="0" destOrd="0" presId="urn:microsoft.com/office/officeart/2005/8/layout/orgChart1"/>
    <dgm:cxn modelId="{3CC511B0-EB09-44B5-A0CA-11A0F2E04739}" srcId="{7AD8E0C7-B9E9-4786-BA37-3898529210FB}" destId="{B776CDA1-95E1-4166-A682-CD474F4842C7}" srcOrd="0" destOrd="0" parTransId="{61261867-B6FD-4486-977F-26DA57161660}" sibTransId="{B611E87A-8BF4-4733-9C8B-08C2164EC813}"/>
    <dgm:cxn modelId="{519A97C1-964A-4370-8420-37B607F541C9}" type="presOf" srcId="{157BD22D-924D-4AC0-9477-61030BEA5229}" destId="{469DC0AD-E662-4613-9813-7FEBDC6446F5}" srcOrd="0" destOrd="0" presId="urn:microsoft.com/office/officeart/2005/8/layout/orgChart1"/>
    <dgm:cxn modelId="{50DDCFD3-F7B9-4CE3-8153-7EFC4D8EFF22}" type="presOf" srcId="{B776CDA1-95E1-4166-A682-CD474F4842C7}" destId="{C97C1846-9E86-472F-8793-0E1479810184}" srcOrd="1" destOrd="0" presId="urn:microsoft.com/office/officeart/2005/8/layout/orgChart1"/>
    <dgm:cxn modelId="{DEC1D1FD-0082-496B-B436-7C63CE59359E}" type="presOf" srcId="{6181775F-5466-4D6A-86C2-0EAC30598AC2}" destId="{276432A9-3AA4-4B7D-9D6E-67E110548686}" srcOrd="0" destOrd="0" presId="urn:microsoft.com/office/officeart/2005/8/layout/orgChart1"/>
    <dgm:cxn modelId="{54F49CFF-AF39-4AA3-96D1-CB76596755BD}" srcId="{6181775F-5466-4D6A-86C2-0EAC30598AC2}" destId="{925D9886-226B-44BB-B254-66B9BD376976}" srcOrd="0" destOrd="0" parTransId="{F4DADBC9-B233-452C-AA3C-65DA688F81E6}" sibTransId="{72555268-C2CA-49C6-931E-64D3DE18AC93}"/>
    <dgm:cxn modelId="{906AF2A3-CADF-417E-8FA9-7527A276B935}" type="presParOf" srcId="{4A1BF901-F30A-4EBD-9700-8595F55CD583}" destId="{BD4ABF88-9020-4DC4-8EB3-05007E89EF54}" srcOrd="0" destOrd="0" presId="urn:microsoft.com/office/officeart/2005/8/layout/orgChart1"/>
    <dgm:cxn modelId="{9FAC73BF-5116-4367-827F-0DBF030337C1}" type="presParOf" srcId="{BD4ABF88-9020-4DC4-8EB3-05007E89EF54}" destId="{17B262A1-E600-4DB8-8995-50D812A255E3}" srcOrd="0" destOrd="0" presId="urn:microsoft.com/office/officeart/2005/8/layout/orgChart1"/>
    <dgm:cxn modelId="{A30C3C28-72B2-4736-ADED-234C60C248F2}" type="presParOf" srcId="{17B262A1-E600-4DB8-8995-50D812A255E3}" destId="{5847A47F-A093-4A00-A9FD-2197814F7C62}" srcOrd="0" destOrd="0" presId="urn:microsoft.com/office/officeart/2005/8/layout/orgChart1"/>
    <dgm:cxn modelId="{6AB25CAA-FF9A-4F6E-90EB-BD98AEF54089}" type="presParOf" srcId="{17B262A1-E600-4DB8-8995-50D812A255E3}" destId="{C97C1846-9E86-472F-8793-0E1479810184}" srcOrd="1" destOrd="0" presId="urn:microsoft.com/office/officeart/2005/8/layout/orgChart1"/>
    <dgm:cxn modelId="{003D7881-43C6-4ED8-885D-2F30D55FF56A}" type="presParOf" srcId="{BD4ABF88-9020-4DC4-8EB3-05007E89EF54}" destId="{CD112C10-8267-4E61-B200-18F62B9F58AA}" srcOrd="1" destOrd="0" presId="urn:microsoft.com/office/officeart/2005/8/layout/orgChart1"/>
    <dgm:cxn modelId="{0608DABE-58D4-4229-98FB-A0E41B676543}" type="presParOf" srcId="{CD112C10-8267-4E61-B200-18F62B9F58AA}" destId="{3B6BB6CE-C056-4C64-88B0-DECB06FC864C}" srcOrd="0" destOrd="0" presId="urn:microsoft.com/office/officeart/2005/8/layout/orgChart1"/>
    <dgm:cxn modelId="{8AA37D7C-0D1D-4796-96E3-415AC935904C}" type="presParOf" srcId="{CD112C10-8267-4E61-B200-18F62B9F58AA}" destId="{CF565D37-5381-4E74-A65B-BF2DCC80C67C}" srcOrd="1" destOrd="0" presId="urn:microsoft.com/office/officeart/2005/8/layout/orgChart1"/>
    <dgm:cxn modelId="{5F029CA8-AB78-4569-81F5-E5FFE296A4F0}" type="presParOf" srcId="{CF565D37-5381-4E74-A65B-BF2DCC80C67C}" destId="{9442F73D-16EF-420F-9294-58283BC91065}" srcOrd="0" destOrd="0" presId="urn:microsoft.com/office/officeart/2005/8/layout/orgChart1"/>
    <dgm:cxn modelId="{8AB78652-F8F5-4FE2-B70E-2A527A661FDD}" type="presParOf" srcId="{9442F73D-16EF-420F-9294-58283BC91065}" destId="{276432A9-3AA4-4B7D-9D6E-67E110548686}" srcOrd="0" destOrd="0" presId="urn:microsoft.com/office/officeart/2005/8/layout/orgChart1"/>
    <dgm:cxn modelId="{67D96E96-AEB5-4FE8-8E7A-B4321165E3EF}" type="presParOf" srcId="{9442F73D-16EF-420F-9294-58283BC91065}" destId="{1524ABAE-CCC1-4336-9580-4FCC18F5A931}" srcOrd="1" destOrd="0" presId="urn:microsoft.com/office/officeart/2005/8/layout/orgChart1"/>
    <dgm:cxn modelId="{E4188785-F3BA-4C50-9682-26FA87A47344}" type="presParOf" srcId="{CF565D37-5381-4E74-A65B-BF2DCC80C67C}" destId="{68F38D32-59C8-4E78-B81D-C83962789551}" srcOrd="1" destOrd="0" presId="urn:microsoft.com/office/officeart/2005/8/layout/orgChart1"/>
    <dgm:cxn modelId="{A531ADDA-CD3A-4E5B-AE4D-404F85942C78}" type="presParOf" srcId="{68F38D32-59C8-4E78-B81D-C83962789551}" destId="{DC60725F-3533-4924-8292-8A9532D74E5A}" srcOrd="0" destOrd="0" presId="urn:microsoft.com/office/officeart/2005/8/layout/orgChart1"/>
    <dgm:cxn modelId="{2A73CD5A-C0E0-48CB-AE58-F6F18F0B1859}" type="presParOf" srcId="{68F38D32-59C8-4E78-B81D-C83962789551}" destId="{C1FB8FCE-28FD-4499-99D8-21D8FE0CBD0D}" srcOrd="1" destOrd="0" presId="urn:microsoft.com/office/officeart/2005/8/layout/orgChart1"/>
    <dgm:cxn modelId="{1868F214-2089-4865-B126-B1A5D308ED6A}" type="presParOf" srcId="{C1FB8FCE-28FD-4499-99D8-21D8FE0CBD0D}" destId="{F9B891A6-0F52-432E-8B85-7391783EBEDF}" srcOrd="0" destOrd="0" presId="urn:microsoft.com/office/officeart/2005/8/layout/orgChart1"/>
    <dgm:cxn modelId="{FAD80DDF-69C3-499E-B971-3F764791701F}" type="presParOf" srcId="{F9B891A6-0F52-432E-8B85-7391783EBEDF}" destId="{A91501E9-08A7-4710-8001-EC1FF0F06402}" srcOrd="0" destOrd="0" presId="urn:microsoft.com/office/officeart/2005/8/layout/orgChart1"/>
    <dgm:cxn modelId="{CA169DB3-95A8-4F1E-843F-E2C713C617B3}" type="presParOf" srcId="{F9B891A6-0F52-432E-8B85-7391783EBEDF}" destId="{E78B50F0-3E22-41CF-ABA7-2B177CAF6490}" srcOrd="1" destOrd="0" presId="urn:microsoft.com/office/officeart/2005/8/layout/orgChart1"/>
    <dgm:cxn modelId="{38859CA2-97F8-4615-8BA6-EA2F5C4537A1}" type="presParOf" srcId="{C1FB8FCE-28FD-4499-99D8-21D8FE0CBD0D}" destId="{0BB0DE2E-FF0E-4F8F-91FE-0103D7F9722B}" srcOrd="1" destOrd="0" presId="urn:microsoft.com/office/officeart/2005/8/layout/orgChart1"/>
    <dgm:cxn modelId="{1F62DE6B-721C-4DE4-98E7-3FF2E5121243}" type="presParOf" srcId="{0BB0DE2E-FF0E-4F8F-91FE-0103D7F9722B}" destId="{14BA6396-CC0F-4338-870D-C57949BF8B95}" srcOrd="0" destOrd="0" presId="urn:microsoft.com/office/officeart/2005/8/layout/orgChart1"/>
    <dgm:cxn modelId="{D1A1F179-BB8C-4211-9264-B3AA3F96355A}" type="presParOf" srcId="{0BB0DE2E-FF0E-4F8F-91FE-0103D7F9722B}" destId="{34231305-9B71-4671-AC28-1D7AEFD897C1}" srcOrd="1" destOrd="0" presId="urn:microsoft.com/office/officeart/2005/8/layout/orgChart1"/>
    <dgm:cxn modelId="{C78F860F-E617-42FF-AF2A-C9DF9E281E3B}" type="presParOf" srcId="{34231305-9B71-4671-AC28-1D7AEFD897C1}" destId="{D7449184-4535-4D41-9231-3C879350956B}" srcOrd="0" destOrd="0" presId="urn:microsoft.com/office/officeart/2005/8/layout/orgChart1"/>
    <dgm:cxn modelId="{8DC51C8F-D856-4437-AAC3-CE9B1780C3F9}" type="presParOf" srcId="{D7449184-4535-4D41-9231-3C879350956B}" destId="{FA04D2E9-86E0-4F29-80B1-D38045F6F79B}" srcOrd="0" destOrd="0" presId="urn:microsoft.com/office/officeart/2005/8/layout/orgChart1"/>
    <dgm:cxn modelId="{51B09DFD-B865-4904-9B20-F10C011BBA89}" type="presParOf" srcId="{D7449184-4535-4D41-9231-3C879350956B}" destId="{15811D7C-3821-4BA8-9CE5-BA578E3D2EB5}" srcOrd="1" destOrd="0" presId="urn:microsoft.com/office/officeart/2005/8/layout/orgChart1"/>
    <dgm:cxn modelId="{191E7F80-99FA-4D72-824E-22CB2F9A5B77}" type="presParOf" srcId="{34231305-9B71-4671-AC28-1D7AEFD897C1}" destId="{86E07FB9-E733-4135-87F9-562341368A2D}" srcOrd="1" destOrd="0" presId="urn:microsoft.com/office/officeart/2005/8/layout/orgChart1"/>
    <dgm:cxn modelId="{4CE47A2A-2A5E-469D-AB2F-0ECB80C338A1}" type="presParOf" srcId="{86E07FB9-E733-4135-87F9-562341368A2D}" destId="{469DC0AD-E662-4613-9813-7FEBDC6446F5}" srcOrd="0" destOrd="0" presId="urn:microsoft.com/office/officeart/2005/8/layout/orgChart1"/>
    <dgm:cxn modelId="{8AA38300-3E33-4959-8C95-83D89192DB8F}" type="presParOf" srcId="{86E07FB9-E733-4135-87F9-562341368A2D}" destId="{807019A0-67A2-4F21-802C-947FF25AD66D}" srcOrd="1" destOrd="0" presId="urn:microsoft.com/office/officeart/2005/8/layout/orgChart1"/>
    <dgm:cxn modelId="{60DB5182-79BC-4769-AC54-A0C7B17F2776}" type="presParOf" srcId="{807019A0-67A2-4F21-802C-947FF25AD66D}" destId="{68217373-A30C-4DC5-A468-3DEAA4880689}" srcOrd="0" destOrd="0" presId="urn:microsoft.com/office/officeart/2005/8/layout/orgChart1"/>
    <dgm:cxn modelId="{344C886C-7E2D-49A7-A4D6-1FFC1D7576F9}" type="presParOf" srcId="{68217373-A30C-4DC5-A468-3DEAA4880689}" destId="{35385FF2-9128-4D03-BF5B-1C0D3A957DF0}" srcOrd="0" destOrd="0" presId="urn:microsoft.com/office/officeart/2005/8/layout/orgChart1"/>
    <dgm:cxn modelId="{4D2906C2-E4EF-4D63-B4F2-98637112E693}" type="presParOf" srcId="{68217373-A30C-4DC5-A468-3DEAA4880689}" destId="{183AE620-2EDE-4CD5-9B6F-74A6577DD32C}" srcOrd="1" destOrd="0" presId="urn:microsoft.com/office/officeart/2005/8/layout/orgChart1"/>
    <dgm:cxn modelId="{BD23AD07-C9EE-447C-8606-CE8E4A8F81B2}" type="presParOf" srcId="{807019A0-67A2-4F21-802C-947FF25AD66D}" destId="{C12C9DE1-D506-4283-9858-1811E4FCF36B}" srcOrd="1" destOrd="0" presId="urn:microsoft.com/office/officeart/2005/8/layout/orgChart1"/>
    <dgm:cxn modelId="{EE148E08-9281-4AB1-9822-FEFD558ED95A}" type="presParOf" srcId="{C12C9DE1-D506-4283-9858-1811E4FCF36B}" destId="{C29E06A7-DA44-484F-9B1A-91EE4FE24188}" srcOrd="0" destOrd="0" presId="urn:microsoft.com/office/officeart/2005/8/layout/orgChart1"/>
    <dgm:cxn modelId="{BF8C7371-E413-4029-9422-62CDDDBD3FEA}" type="presParOf" srcId="{C12C9DE1-D506-4283-9858-1811E4FCF36B}" destId="{CA7E4DC6-3B11-4C62-8D6C-4868E037BF1B}" srcOrd="1" destOrd="0" presId="urn:microsoft.com/office/officeart/2005/8/layout/orgChart1"/>
    <dgm:cxn modelId="{B53AB378-BA7F-467A-8335-D03BB5DBF346}" type="presParOf" srcId="{CA7E4DC6-3B11-4C62-8D6C-4868E037BF1B}" destId="{E2DEEC90-54D9-4C8E-83FC-018A567C1E81}" srcOrd="0" destOrd="0" presId="urn:microsoft.com/office/officeart/2005/8/layout/orgChart1"/>
    <dgm:cxn modelId="{7BC70559-1654-412B-BEEA-13715C99E975}" type="presParOf" srcId="{E2DEEC90-54D9-4C8E-83FC-018A567C1E81}" destId="{BBF5230C-5F45-42E8-B61B-05485325894D}" srcOrd="0" destOrd="0" presId="urn:microsoft.com/office/officeart/2005/8/layout/orgChart1"/>
    <dgm:cxn modelId="{45C194BA-C9D5-4E1C-80CA-6A1802FCB980}" type="presParOf" srcId="{E2DEEC90-54D9-4C8E-83FC-018A567C1E81}" destId="{7506253E-2F65-4F09-B779-2CA5F7C842C9}" srcOrd="1" destOrd="0" presId="urn:microsoft.com/office/officeart/2005/8/layout/orgChart1"/>
    <dgm:cxn modelId="{0D9446D1-9909-4AB4-AC73-D607D6CDCF82}" type="presParOf" srcId="{CA7E4DC6-3B11-4C62-8D6C-4868E037BF1B}" destId="{C26BF10A-608A-425E-AE9F-80CC3D366B4C}" srcOrd="1" destOrd="0" presId="urn:microsoft.com/office/officeart/2005/8/layout/orgChart1"/>
    <dgm:cxn modelId="{74893FE7-EDE2-43DB-81DA-E5FA0BF885DE}" type="presParOf" srcId="{CA7E4DC6-3B11-4C62-8D6C-4868E037BF1B}" destId="{C28C105F-C035-4E3A-BBF0-EF1B2F483395}" srcOrd="2" destOrd="0" presId="urn:microsoft.com/office/officeart/2005/8/layout/orgChart1"/>
    <dgm:cxn modelId="{441BA7AA-6D83-4F5D-AE33-42B0D7384C15}" type="presParOf" srcId="{807019A0-67A2-4F21-802C-947FF25AD66D}" destId="{A73D6290-BC78-4A36-AE91-05228AD88D3D}" srcOrd="2" destOrd="0" presId="urn:microsoft.com/office/officeart/2005/8/layout/orgChart1"/>
    <dgm:cxn modelId="{2FED9BD2-CAC2-4094-B800-195667CD343D}" type="presParOf" srcId="{34231305-9B71-4671-AC28-1D7AEFD897C1}" destId="{8349C23D-8615-4691-BE41-674211C29A23}" srcOrd="2" destOrd="0" presId="urn:microsoft.com/office/officeart/2005/8/layout/orgChart1"/>
    <dgm:cxn modelId="{156830AF-B3D3-428C-B37F-3CD1618E706C}" type="presParOf" srcId="{C1FB8FCE-28FD-4499-99D8-21D8FE0CBD0D}" destId="{54DE7490-C718-485B-8E14-05B83FF8639E}" srcOrd="2" destOrd="0" presId="urn:microsoft.com/office/officeart/2005/8/layout/orgChart1"/>
    <dgm:cxn modelId="{10625B3C-6905-45F7-B2FA-A279FCB572B1}" type="presParOf" srcId="{CF565D37-5381-4E74-A65B-BF2DCC80C67C}" destId="{9EECA996-C4BD-4F9C-9E1E-269067D62FDD}" srcOrd="2" destOrd="0" presId="urn:microsoft.com/office/officeart/2005/8/layout/orgChart1"/>
    <dgm:cxn modelId="{E9D6AE7C-7066-4C50-8E10-1C15E2986201}" type="presParOf" srcId="{BD4ABF88-9020-4DC4-8EB3-05007E89EF54}" destId="{5AC98008-C29E-41F7-A20B-7E5E02D7FAD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9E06A7-DA44-484F-9B1A-91EE4FE24188}">
      <dsp:nvSpPr>
        <dsp:cNvPr id="0" name=""/>
        <dsp:cNvSpPr/>
      </dsp:nvSpPr>
      <dsp:spPr>
        <a:xfrm>
          <a:off x="3362089" y="4467452"/>
          <a:ext cx="200545" cy="615007"/>
        </a:xfrm>
        <a:custGeom>
          <a:avLst/>
          <a:gdLst/>
          <a:ahLst/>
          <a:cxnLst/>
          <a:rect l="0" t="0" r="0" b="0"/>
          <a:pathLst>
            <a:path>
              <a:moveTo>
                <a:pt x="0" y="0"/>
              </a:moveTo>
              <a:lnTo>
                <a:pt x="0" y="615007"/>
              </a:lnTo>
              <a:lnTo>
                <a:pt x="200545" y="61500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69DC0AD-E662-4613-9813-7FEBDC6446F5}">
      <dsp:nvSpPr>
        <dsp:cNvPr id="0" name=""/>
        <dsp:cNvSpPr/>
      </dsp:nvSpPr>
      <dsp:spPr>
        <a:xfrm>
          <a:off x="3851158" y="3518201"/>
          <a:ext cx="91440" cy="280764"/>
        </a:xfrm>
        <a:custGeom>
          <a:avLst/>
          <a:gdLst/>
          <a:ahLst/>
          <a:cxnLst/>
          <a:rect l="0" t="0" r="0" b="0"/>
          <a:pathLst>
            <a:path>
              <a:moveTo>
                <a:pt x="45720" y="0"/>
              </a:moveTo>
              <a:lnTo>
                <a:pt x="45720" y="28076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BA6396-CC0F-4338-870D-C57949BF8B95}">
      <dsp:nvSpPr>
        <dsp:cNvPr id="0" name=""/>
        <dsp:cNvSpPr/>
      </dsp:nvSpPr>
      <dsp:spPr>
        <a:xfrm>
          <a:off x="3851158" y="2568951"/>
          <a:ext cx="91440" cy="280764"/>
        </a:xfrm>
        <a:custGeom>
          <a:avLst/>
          <a:gdLst/>
          <a:ahLst/>
          <a:cxnLst/>
          <a:rect l="0" t="0" r="0" b="0"/>
          <a:pathLst>
            <a:path>
              <a:moveTo>
                <a:pt x="45720" y="0"/>
              </a:moveTo>
              <a:lnTo>
                <a:pt x="45720" y="28076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60725F-3533-4924-8292-8A9532D74E5A}">
      <dsp:nvSpPr>
        <dsp:cNvPr id="0" name=""/>
        <dsp:cNvSpPr/>
      </dsp:nvSpPr>
      <dsp:spPr>
        <a:xfrm>
          <a:off x="3851158" y="1619700"/>
          <a:ext cx="91440" cy="280764"/>
        </a:xfrm>
        <a:custGeom>
          <a:avLst/>
          <a:gdLst/>
          <a:ahLst/>
          <a:cxnLst/>
          <a:rect l="0" t="0" r="0" b="0"/>
          <a:pathLst>
            <a:path>
              <a:moveTo>
                <a:pt x="45720" y="0"/>
              </a:moveTo>
              <a:lnTo>
                <a:pt x="45720" y="28076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6BB6CE-C056-4C64-88B0-DECB06FC864C}">
      <dsp:nvSpPr>
        <dsp:cNvPr id="0" name=""/>
        <dsp:cNvSpPr/>
      </dsp:nvSpPr>
      <dsp:spPr>
        <a:xfrm>
          <a:off x="3851158" y="670450"/>
          <a:ext cx="91440" cy="280764"/>
        </a:xfrm>
        <a:custGeom>
          <a:avLst/>
          <a:gdLst/>
          <a:ahLst/>
          <a:cxnLst/>
          <a:rect l="0" t="0" r="0" b="0"/>
          <a:pathLst>
            <a:path>
              <a:moveTo>
                <a:pt x="45720" y="0"/>
              </a:moveTo>
              <a:lnTo>
                <a:pt x="45720" y="28076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47A47F-A093-4A00-A9FD-2197814F7C62}">
      <dsp:nvSpPr>
        <dsp:cNvPr id="0" name=""/>
        <dsp:cNvSpPr/>
      </dsp:nvSpPr>
      <dsp:spPr>
        <a:xfrm>
          <a:off x="3228392" y="1963"/>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Was there some conduct on the part of D?</a:t>
          </a:r>
        </a:p>
      </dsp:txBody>
      <dsp:txXfrm>
        <a:off x="3228392" y="1963"/>
        <a:ext cx="1336972" cy="668486"/>
      </dsp:txXfrm>
    </dsp:sp>
    <dsp:sp modelId="{276432A9-3AA4-4B7D-9D6E-67E110548686}">
      <dsp:nvSpPr>
        <dsp:cNvPr id="0" name=""/>
        <dsp:cNvSpPr/>
      </dsp:nvSpPr>
      <dsp:spPr>
        <a:xfrm>
          <a:off x="3228392" y="951214"/>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Which was directed at a human being?</a:t>
          </a:r>
        </a:p>
      </dsp:txBody>
      <dsp:txXfrm>
        <a:off x="3228392" y="951214"/>
        <a:ext cx="1336972" cy="668486"/>
      </dsp:txXfrm>
    </dsp:sp>
    <dsp:sp modelId="{A91501E9-08A7-4710-8001-EC1FF0F06402}">
      <dsp:nvSpPr>
        <dsp:cNvPr id="0" name=""/>
        <dsp:cNvSpPr/>
      </dsp:nvSpPr>
      <dsp:spPr>
        <a:xfrm>
          <a:off x="3228392" y="1900465"/>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Within the Kings peace?</a:t>
          </a:r>
        </a:p>
      </dsp:txBody>
      <dsp:txXfrm>
        <a:off x="3228392" y="1900465"/>
        <a:ext cx="1336972" cy="668486"/>
      </dsp:txXfrm>
    </dsp:sp>
    <dsp:sp modelId="{FA04D2E9-86E0-4F29-80B1-D38045F6F79B}">
      <dsp:nvSpPr>
        <dsp:cNvPr id="0" name=""/>
        <dsp:cNvSpPr/>
      </dsp:nvSpPr>
      <dsp:spPr>
        <a:xfrm>
          <a:off x="3228392" y="2849715"/>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Which resulted in death?</a:t>
          </a:r>
        </a:p>
      </dsp:txBody>
      <dsp:txXfrm>
        <a:off x="3228392" y="2849715"/>
        <a:ext cx="1336972" cy="668486"/>
      </dsp:txXfrm>
    </dsp:sp>
    <dsp:sp modelId="{35385FF2-9128-4D03-BF5B-1C0D3A957DF0}">
      <dsp:nvSpPr>
        <dsp:cNvPr id="0" name=""/>
        <dsp:cNvSpPr/>
      </dsp:nvSpPr>
      <dsp:spPr>
        <a:xfrm>
          <a:off x="3228392" y="3798966"/>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Where D had malice aforethought?</a:t>
          </a:r>
        </a:p>
      </dsp:txBody>
      <dsp:txXfrm>
        <a:off x="3228392" y="3798966"/>
        <a:ext cx="1336972" cy="668486"/>
      </dsp:txXfrm>
    </dsp:sp>
    <dsp:sp modelId="{BBF5230C-5F45-42E8-B61B-05485325894D}">
      <dsp:nvSpPr>
        <dsp:cNvPr id="0" name=""/>
        <dsp:cNvSpPr/>
      </dsp:nvSpPr>
      <dsp:spPr>
        <a:xfrm>
          <a:off x="3562635" y="4748216"/>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D IS GUILTY OF MURDER</a:t>
          </a:r>
        </a:p>
      </dsp:txBody>
      <dsp:txXfrm>
        <a:off x="3562635" y="4748216"/>
        <a:ext cx="1336972" cy="668486"/>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6:07.3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1.975"/>
    </inkml:context>
    <inkml:brush xml:id="br0">
      <inkml:brushProperty name="width" value="0.05" units="cm"/>
      <inkml:brushProperty name="height" value="0.05" units="cm"/>
      <inkml:brushProperty name="ignorePressure" value="1"/>
    </inkml:brush>
  </inkml:definitions>
  <inkml:trace contextRef="#ctx0" brushRef="#br0">1366 271,'-4'-16,"-1"-1,-1 1,0 0,-1 0,-1 1,-1 0,0 0,0 1,-2 0,1 1,-2 0,0 1,0 0,-28-20,33 28,0-1,0 1,-1 1,1-1,-1 1,0 0,0 1,0 0,0 0,0 1,0 0,-11 0,9 2,0 0,0 1,0 0,0 0,0 1,1 0,0 1,-1 0,-15 9,-7 8,0 2,2 0,-48 49,-72 94,88-92,-79 123,118-160,2 2,1 0,2 1,3 1,-19 73,23-60,3 0,2 1,2 78,9-37,18 107,60 397,-67-228,-31 3,7-205,-11 95,-25-2,15-153,-4-2,-6 0,-93 182,124-273,-25 41,29-52,0 1,-1-1,0 0,0 0,-1-1,-6 6,14-15,0 1,0 0,-1-1,1 1,-1-1,0 1,0-1,0-4,5-14,-4 20,-1-1,1 0,-1 0,1 0,0 1,0-1,0 1,1-1,-1 1,0 0,1 0,-1 0,1 0,0 1,0-1,0 1,0-1,0 1,4-1,6-1,0 0,1 1,18-1,-19 2,9 0,0 0,1 1,-1 2,0 0,35 8,-46-7,-1 0,1 1,-1 0,0 1,0 0,0 1,-1 0,0 0,0 1,0 0,-1 0,0 1,8 11,0 3,0 2,-2 0,15 35,25 82,-45-109,-2 0,-1 0,-1 1,-2-1,-1 1,-5 64,-7-10,-29 116,-98 237,68-242,-17 55,-45 142,28 10,74-224,-11 362,69 185,-16-597,7-2,5 0,5-1,61 160,148 256,-214-491,54 145,-38-86,17 18,-45-106,1 1,1-2,19 23,-27-37,1-1,-1 0,1 0,0 0,1-1,0-1,0 1,0-1,1-1,0 0,0 0,1-1,-1-1,14 4,-6-3,-15-2,1-1,0 0,0 0,0-1,0 1,0-1,-1 0,1 0,0 0,5-1,-8 1,-1 0,0 0,1 0,-1 0,0 0,0-1,1 1,-1 0,0 0,1 0,-1 0,0-1,0 1,0 0,1 0,-1 0,0-1,0 1,0 0,1 0,-1-1,0 1,0 0,0-1,0 1,0 0,0 0,0-1,0 1,0 0,0-1,-2-10,0 5,-26-111,27 115,-3-16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4.016"/>
    </inkml:context>
    <inkml:brush xml:id="br0">
      <inkml:brushProperty name="width" value="0.05" units="cm"/>
      <inkml:brushProperty name="height" value="0.05" units="cm"/>
      <inkml:brushProperty name="ignorePressure" value="1"/>
    </inkml:brush>
  </inkml:definitions>
  <inkml:trace contextRef="#ctx0" brushRef="#br0">79 2132,'4'12,"-2"-3,4 5,1 0,0-1,0 1,1-2,1 1,0-1,1 0,11 10,-2-4,0-2,1 0,44 27,-48-34,-1-1,1-1,0-1,1 0,0-1,32 6,-40-10,0 0,0-1,0 0,0 0,0-1,0 0,0 0,-1-1,1 0,0-1,-1 0,0 0,0-1,0 0,12-8,-11 5,0-1,0 0,-1-1,0 1,0-2,9-15,-4 3,-1 0,11-30,-3-3,-2-1,15-86,2-123,-25 122,-6 0,-7 0,-24-171,7 187,-5 2,-6 0,-83-215,23 151,65 147,19 33,6 10,11 18,163 217,-110-156,493 580,-426-525,38 39,-153-158,30 33,-40-43,0 1,-1 0,0 0,0 0,4 9,-8-15,1 0,-1 0,1 0,-1 1,0-1,0 0,0 0,0 0,0 0,0 0,0 0,0 1,0-1,0 1,-1-1,1-1,0 1,-1-1,1 1,0-1,-1 1,1-1,0 1,-1-1,1 1,-1-1,1 0,-1 1,1-1,-1 0,1 0,-1 1,0-1,1 0,-1 0,-3 1,0-1,1 0,-1 0,0 0,1 0,-1-1,-7-1,-24-8,0-2,-42-21,45 19,-452-174,391 158,-1 5,-1 4,-131-13,188 31,0 2,0 2,-70 9,93-7,0 0,0 1,0 0,1 1,-1 1,1 0,1 1,-1 1,1 0,0 0,-22 21,31-25,0 0,1 0,0 0,-1 0,1 0,1 1,-1 0,1-1,-1 1,1 0,1 0,-1 0,0 6,2-8,0 0,0 0,0-1,0 1,1 0,-1 0,1-1,0 1,0 0,0-1,0 1,0 0,0-1,1 0,-1 1,1-1,0 0,0 0,0 0,0 0,0 0,0 0,0 0,1-1,-1 1,3 0,11 6,-1-1,1 0,1-2,-1 0,1-1,17 3,10-1,53 0,-58-6</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5.591"/>
    </inkml:context>
    <inkml:brush xml:id="br0">
      <inkml:brushProperty name="width" value="0.05" units="cm"/>
      <inkml:brushProperty name="height" value="0.05" units="cm"/>
      <inkml:brushProperty name="ignorePressure" value="1"/>
    </inkml:brush>
  </inkml:definitions>
  <inkml:trace contextRef="#ctx0" brushRef="#br0">184 1606,'-14'-7,"-30"-12,39 17,-1 0,0 1,1 0,-1 0,0 0,0 0,0 1,-9 1,13-1,0 1,1-1,-1 0,0 1,1-1,-1 1,1 0,-1 0,1-1,-1 1,1 0,0 0,-1 0,1 1,0-1,0 0,0 0,0 1,0-1,0 1,0-1,0 1,0-1,1 1,-1-1,0 1,1 0,0-1,-1 1,1 0,0-1,0 1,0 0,0 2,1 7,0 0,1-1,0 1,5 13,-7-22,15 45,3 0,1-1,2-1,3-1,45 66,-55-90,2-1,0 0,1-1,1 0,0-1,1-2,30 20,-40-29,1-1,-1 0,1-1,0 0,1 0,-1-1,0 0,1-1,0 0,0-1,-1 0,1-1,0 0,0-1,0 0,0 0,-1-1,1-1,12-4,-10 1,-1 0,0 0,-1-1,0-1,0 0,0 0,-1-1,0-1,-1 1,0-2,0 1,-1-1,-1 0,0-1,0 0,5-13,-4 4,0 0,-1 0,-1-1,-1 0,-2 0,0 0,-1 0,0-1,-3-23,-3 10,-2 1,-1 0,-2 0,-1 1,-1 0,-18-33,-109-186,-91-80,-21 15,151 194,82 105,20 27,24 34,182 221,24-18,46 22,-210-209,1-4,101 61,-139-97,1-1,37 14,-59-26,1-2,0 1,0-1,0-1,0 0,1-1,-1-1,0 1,23-4,-29 2,-1 0,1-1,0 0,-1 0,1 0,-1 0,0-1,0 0,0 0,0-1,0 1,-1-1,0 0,0 0,0-1,0 1,0-1,-1 0,0 0,0 0,0 0,-1 0,1-1,-1 1,2-10,-1-1,0 0,-1-1,-1 1,0-1,-1 1,-1-1,-1 1,-3-18,-5-10,-2 0,-2 1,-2 0,-40-76,11 39,-79-103,114 169,-69-88,65 86,0 0,-2 1,-29-22,33 31,12 6,0 0,0 0,-1 0,1 0,0 0,0 0,0 0,0 0,0 0,0 1,0-1,-1 0,1 0,0 0,0 0,0 0,0 0,0 0,0 1,0-1,0 0,0 0,0 0,0 0,0 0,0 0,0 1,0-1,0 0,0 0,0 0,0 0,0 0,0 1,0-1,0 0,0 0,0 0,0 0,0 0,0 0,0 1,0-1,1 0,12 23,9 5,1 0,2-2,44 38,96 56,-118-90,73 34,-97-54,0-1,0 0,1-2,0-1,42 5,-57-10,1-1,-1 0,1 0,-1-1,0 0,1-1,12-4,-18 5,1-1,-1 0,1 0,-1-1,0 1,0-1,0 0,0 0,0 0,-1-1,1 1,-1-1,0 0,0 0,4-7,-3 1,0 1,0-1,-1 0,-1 0,1 0,-2 0,1-1,-1 1,-1-19,-3-6,-11-55,0 19,-3 1,-4 0,-3 2,-2 0,-63-112,76 158,-1 0,-2 1,-34-37,42 50,0 1,-1 0,0 0,-19-10,22 15,0-1,0 1,-1 0,1 0,0 0,-1 1,1 0,-1 0,-8 1,12 0,0 0,1 0,-1 0,0 1,1-1,-1 1,0 0,1 0,-1 0,0 0,1 0,0 0,-1 1,1-1,0 1,0 0,-1 0,1 0,1 0,-1 0,0 0,0 0,1 0,-1 1,1-1,-2 5,2-3,0 0,0-1,1 1,-1 0,1 0,0 0,0 0,0 0,0 0,1 0,0 0,-1 0,2-1,-1 1,0 0,1-1,-1 1,4 4,0-1,0-1,0 1,1-1,0 0,0-1,1 1,-1-1,1-1,0 1,1-1,-1 0,1-1,0 1,0-2,14 4,3-1,-1 0,1-2,-1-2,30 0,174-20,43 0,-241 19,0 2,0 1,0 1,0 2,-1 1,55 21,-70-23,-1 2,0 0,0 1,0 0,-1 1,-1 0,16 15,-23-20,0 1,0-1,0 1,-1 0,0 0,0 0,0 1,0-1,-1 1,0-1,0 1,-1 0,1 0,-1 0,-1 0,1 0,-1 0,0 0,0 0,-1 0,0 6,-2-2,-1 0,0-1,0 1,-1-1,0 0,0 0,-1 0,-1-1,1 0,-1 0,-10 8,-12 11,-53 34,71-53,-1 0,6-4</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6.386"/>
    </inkml:context>
    <inkml:brush xml:id="br0">
      <inkml:brushProperty name="width" value="0.05" units="cm"/>
      <inkml:brushProperty name="height" value="0.05" units="cm"/>
      <inkml:brushProperty name="ignorePressure" value="1"/>
    </inkml:brush>
  </inkml:definitions>
  <inkml:trace contextRef="#ctx0" brushRef="#br0">1 1218,'0'0,"0"0,0 0,14-29,20-33,20-33,20-25,14-24,9-19,4-4,6 12,-16 34,-22 37,-24 32,-19 26</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7.336"/>
    </inkml:context>
    <inkml:brush xml:id="br0">
      <inkml:brushProperty name="width" value="0.05" units="cm"/>
      <inkml:brushProperty name="height" value="0.05" units="cm"/>
      <inkml:brushProperty name="ignorePressure" value="1"/>
    </inkml:brush>
  </inkml:definitions>
  <inkml:trace contextRef="#ctx0" brushRef="#br0">0 968,'4'18,"2"5,1 0,1 0,1-1,1-1,1 1,1-2,1 1,1-2,20 24,-15-24,0 0,0-1,2-1,0 0,1-2,1-1,0-1,28 12,-43-21,-1-1,1 0,0-1,0 1,0-2,0 1,13 0,-20-2,0 0,0 0,0 0,0 0,0 0,0 0,0 0,0 0,0-1,0 1,0 0,0-1,0 1,0-1,0 1,-1-1,1 1,0-1,0 0,0 1,-1-1,1 0,0 0,-1 1,1-1,-1 0,1 0,-1 0,1 0,-1 0,0 0,1 0,-1-1,0-1,0 0,0 0,0 0,-1 0,1-1,-1 2,0-1,0 0,0 0,-2-5,-10-16,-2-1,0 2,-28-33,3 6,-6-14,2-2,2-2,-40-92,68 126,0-1,3 0,1-1,1 0,2-1,2 0,1 0,2 0,3-47,5 39,1 1,2 0,3 0,1 1,27-61,-5 29</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8.819"/>
    </inkml:context>
    <inkml:brush xml:id="br0">
      <inkml:brushProperty name="width" value="0.05" units="cm"/>
      <inkml:brushProperty name="height" value="0.05" units="cm"/>
      <inkml:brushProperty name="ignorePressure" value="1"/>
    </inkml:brush>
  </inkml:definitions>
  <inkml:trace contextRef="#ctx0" brushRef="#br0">174 2105,'1'0,"-1"-1,1 0,0 0,-1 0,1-1,-1 1,1 0,-1 0,1 0,-1-2,3-5,10-31,-2 0,-2-2,-1 1,-2-1,-2 0,-1 0,-3 0,-1-1,-2 1,-9-47,7 64,0 1,-11-27,13 41,-1 1,0-1,-1 0,0 1,0 0,-1 0,0 1,-7-8,11 12,0 1,0 0,-1 0,1 1,0-1,-1 0,1 1,-1 0,1-1,-1 1,0 0,1 0,-1 1,0-1,0 0,0 1,0 0,1 0,-1 0,0 0,0 0,0 0,0 1,0-1,1 1,-1 0,0 0,0 0,1 0,-1 0,1 1,-1-1,1 1,0 0,-1 0,-2 3,0 1,0 0,1 0,0 0,0 1,0 0,1 0,0 0,0 0,1 0,0 0,0 1,1-1,0 1,0 10,0 0,2 0,0 0,1 0,1 0,5 19,0-11,1-1,1 0,1 0,2-1,0-1,1 0,1-1,2-1,0 0,1-1,1-1,0-1,2 0,25 15,-23-17,1-1,0-2,1 0,1-2,0-1,0-1,1-1,0-1,0-1,1-2,0-1,0-1,41-2,-54-1,0-1,0-1,0 0,-1 0,0-2,1 0,-1 0,-1-2,17-9,-23 11,1 0,-1 0,-1-1,1 0,-1-1,0 1,0-1,-1 0,0-1,0 1,-1-1,0 0,0 0,-1 0,0-1,3-15,-3 6,-1-1,-1 1,-1 0,-1 0,0-1,-1 1,-1 0,-1 0,-11-31,0 9,-2 0,-2 1,-24-38,13 28,-3 1,-2 1,-2 2,-1 2,-3 1,-79-62,119 103,-5-4,-1 0,0 0,0 1,0 0,0 0,-1 0,-10-2,18 5,0 1,-1 0,1 0,0 0,-1 0,1 0,0 0,0-1,-1 1,1 0,0 0,-1 0,1 0,0 0,-1 0,1 0,0 0,0 0,-1 1,1-1,0 0,-1 0,1 0,0 0,0 0,-1 0,1 1,0-1,0 0,-1 0,1 0,0 1,0-1,-1 0,1 0,0 0,0 1,0-1,0 0,0 1,-1-1,1 0,0 0,0 1,0-1,0 0,0 1,0-1,0 1,7 15,7 3,1 0,0-1,2-1,32 28,-38-36,39 34,88 56,-102-76,1-3,1-1,62 22,-80-34,0-2,0 0,0-1,23 1,-35-4,0-1,0-1,0 1,0-2,14-2,-18 2,1 1,-1-1,0 0,-1 0,1 0,0 0,0-1,-1 1,0-1,1 0,3-5,-4 4,-1 1,0 0,0-1,0 0,0 1,-1-1,1 0,-1 0,0 0,0 0,-1 0,1 0,-1 0,0 0,0 0,0 0,-2-8,-1-1,0 0,-1 0,-1 1,-8-18,-13-20,-46-67,-42-41,103 144,-44-61,-77-77,114 137,19 15,-1 0,0 0,0 0,0 0,0 0,0 0,0 0,0 1,0-1,0 0,0 0,0 0,0 0,0 0,0 0,0 1,0-1,0 0,0 0,0 0,0 0,0 0,0 0,0 0,0 1,0-1,0 0,0 0,0 0,-1 0,1 0,0 0,0 0,0 0,0 1,0-1,0 0,0 0,0 0,0 0,-1 0,1 0,0 0,0 0,0 0,0 0,0 0,0 0,-1 0,1 0,0 0,0 0,0 0,0 0,0 0,0 0,0 0,-1 0,1 0,0 0,0 0,0 0,0 0,0 0,0 0,-1 0,4 8,0-1,1 1,0 0,0-1,6 9,-2-4,22 36,3-2,52 59,-68-87,0 0,2-1,0-1,1-1,0-1,1-1,44 21,-56-30,1-1,-1 0,1-1,-1 1,1-2,0 0,0 0,-1 0,1-2,12 0,-16 0,-1 0,1-1,0 1,-1-1,0 0,1-1,-1 1,0-1,0 0,0-1,-1 1,1-1,-1 0,0 0,0 0,0 0,0-1,4-7,-2 0,0 1,-1-1,-1 0,0-1,-1 1,0-1,0 0,-2 1,1-1,-2 0,0 0,-2-14,-1-7,-2 1,-2 1,-16-52,-4 11,-2 2,-4 1,-2 1,-4 2,-53-71,64 101,-2 1,-41-40,56 62,-1 0,-1 1,0 1,0 1,-1 0,-1 1,-23-9,4 9,35 9,1 1,0 0,0-1,0 1,0 0,0 1,-1-1,1 0,0 1,0-1,0 1,0-1,0 1,-2 1,3-1,1-1,-1 0,1 1,-1-1,1 1,-1-1,1 0,-1 1,1-1,0 1,-1 0,1-1,0 1,-1-1,1 1,0-1,0 1,0 0,0-1,0 1,-1-1,1 1,0 0,0-1,0 1,1 0,-1-1,0 1,0-1,0 1,0 0,1-1,-1 1,0-1,1 2,1 1,0 0,0 0,0 0,1 0,4 4,6 4,2 1,-1-2,32 17,53 20,-67-34,201 84,129 60,-358-155,103 56,-93-49,-1 0,0 1,0 1,-1 0,12 14,-20-21,-1 0,-1-1,1 1,-1 0,1 0,-1 0,0 1,-1-1,1 0,-1 1,1-1,-2 1,1 0,0-1,-1 1,0-1,0 1,0 0,0-1,-1 1,0 0,0-1,0 1,-1-1,1 0,-5 8,-10 18,0 0,-2-2,-38 46,40-56</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0.257"/>
    </inkml:context>
    <inkml:brush xml:id="br0">
      <inkml:brushProperty name="width" value="0.05" units="cm"/>
      <inkml:brushProperty name="height" value="0.05" units="cm"/>
      <inkml:brushProperty name="ignorePressure" value="1"/>
    </inkml:brush>
  </inkml:definitions>
  <inkml:trace contextRef="#ctx0" brushRef="#br0">1 332,'0'-5,"0"-1,1 1,0-1,0 1,0-1,1 1,0-1,0 1,0 0,4-6,-1 3,0 1,0 0,1 0,0 0,12-9,3 0,1 0,0 2,31-14,0 2,1 2,112-31,-123 44,0 2,0 2,1 3,73 0,-100 4,0 2,1 0,-1 0,0 2,32 11,-43-13,-1 0,0 0,0 1,0 0,0 0,-1 0,1 1,-1-1,0 1,0 0,0 0,0 1,-1-1,0 1,0 0,0 0,0 0,-1 0,0 0,0 0,2 11,-3 6,-3-7</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2.438"/>
    </inkml:context>
    <inkml:brush xml:id="br0">
      <inkml:brushProperty name="width" value="0.05" units="cm"/>
      <inkml:brushProperty name="height" value="0.05" units="cm"/>
      <inkml:brushProperty name="ignorePressure" value="1"/>
    </inkml:brush>
  </inkml:definitions>
  <inkml:trace contextRef="#ctx0" brushRef="#br0">1 454,'1'-2,"27"-45,1 0,3 3,1 0,3 2,57-53,-71 74,2 1,0 0,53-30,-72 46,1 1,0 1,0-1,0 1,1 0,-1 0,0 1,1 0,-1 0,1 0,-1 1,9 0,-12 1,1 0,-1 0,1 0,-1 1,1-1,-1 1,0-1,0 1,0 0,0 0,0 1,0-1,-1 1,1-1,-1 1,1 0,-1 0,0 0,0 0,-1 0,1 0,0 1,0 3,2 5,0 0,-1 1,0-1,-1 1,0-1,-1 14,-1 10,-5 37,-9 31,-40 150,-51 96,9-79,-18-15,83-203,16-35,15-18,0 0,0 0,0 0,0 0,0 0,0 0,-1 0,1 0,0 0,0 0,0 0,0 0,0 0,0 0,0 0,-1 0,1 0,0 0,0 0,0 0,0 0,0 0,0 0,0 0,-1 0,1 0,0 0,0 0,0 0,0 0,0 0,0 0,0 0,-1 0,1 0,0 0,0 0,0-1,0 1,0 0,0 0,0 0,0 0,0 0,0 0,0-13,5-13,16-45,-12 41,151-444,-101 326,90-163,-112 245,58-77,-74 115,1 1,2 1,0 2,55-43,-69 59,1 1,0 0,1 1,-1 0,1 1,1 0,-1 1,1 1,21-4,-27 6,1 1,-1 0,0 0,1 0,-1 1,0 0,0 1,0 0,0 0,0 0,0 1,0 0,-1 0,1 1,-1 0,0 0,0 1,7 6,-4-2,-1 0,0 1,0 0,-1 1,0 0,-1 0,8 17,-4-3,-2 0,10 45,-8-9,-2 0,-3 1,-3-1,-5 65,-47 244,22-239,-73 215,96-332,-24 59,25-64,-1 0,0 0,0 0,-12 14,5-15,12-8,0 0,0 1,-1-1,1 0,0 0,-1 0,1-1,0 1,0 0,-1 0,1 0,0 0,0 0,-1 0,1 0,0 0,0-1,-1 1,1 0,0 0,0 0,-1 0,1-1,0 1,0 0,0 0,0-1,-1 1,1 0,0-1,-1-2,0-1,0 0,1 0,-1 0,1 0,0 0,0 0,0 0,2-5,6-45,3 1,25-76,7 6,5 2,5 2,6 2,4 3,5 3,88-108,-40 82,-88 109,48-38,-66 58,1 0,1 1,-1 0,1 1,15-6,-23 11,-1-1,0 2,0-1,1 0,-1 1,1-1,-1 1,0 0,1 0,-1 0,1 1,-1-1,0 1,5 1,-5-1,-1 0,1 1,-1-1,0 1,1 0,-1-1,0 1,0 0,0 0,-1 0,1 0,0 1,-1-1,2 4,1 4,0 1,-1-1,-1 0,0 1,0-1,-1 1,0 0,-1 11,-2 36,-10 66,-19 60,16-98,5-28,-34 219,36-206,3 134,7-179,5 34,-5-51,0-1,0 1,1-1,0 0,1 1,0-2,5 9,-8-13,1-1,0 1,0-1,0 0,0 0,0 0,0 0,1 0,-1 0,0-1,1 1,0-1,-1 1,1-1,0 0,0 0,0 0,0-1,-1 1,1-1,0 0,0 1,0-1,0 0,5-1,0-1,-1 0,0 0,1-1,-1 0,0 0,0-1,0 0,11-8,1-4,0-1,-1 0,-1-1,-1-1,0-1,-1 0,-2-1,17-33,-11 14,-1 0,-3-2,21-84,-30 94,5-60,-10 80,-1 1,-1-1,0 1,0-1,-1 1,-1-1,0 1,-6-16,8 25,1 0,-1 0,0 0,0 0,-1 0,1 0,0 0,0 0,-1 1,1-1,-1 0,0 1,1-1,-1 1,0 0,0 0,0 0,0-1,0 2,0-1,0 0,0 0,-5 0,5 1,-1 0,1 1,-1-1,0 1,1 0,-1 0,1 0,0 0,-1 0,1 0,0 1,0-1,0 1,0 0,0-1,0 1,0 0,0 0,1 0,-3 3,-3 6,1 0,0 1,0-1,2 1,-1 0,1 1,1-1,0 1,1-1,-2 25,3-15,2 1,0-1,1 0,1 1,9 32,-6-35,1 0,1-1,0 0,1-1,2 0,0 0,0-1,2 0,0-1,1-1,0 0,22 17,-24-22,1-1,1 0,-1-1,1-1,1 0,-1-1,1 0,1-1,-1-1,1 0,-1-1,1-1,0-1,0 0,0-1,24-3,-24 1,0-1,1-1,-2-1,1 0,-1-1,0-1,0 0,0-1,-1 0,0-2,-1 1,0-2,-1 1,0-2,0 0,-2 0,1-1,-1 0,-1-1,-1 0,12-25,-17 30,0 0,3-14,-5 20,0 0,-1-1,0 1,0 0,0 0,0 0,0 0,-1 0,1 0,-3-5,3 7,0 0,-1 0,1 0,0 1,-1-1,1 0,-1 0,1 1,-1-1,0 0,1 1,-1-1,0 0,0 1,1-1,-1 1,0-1,0 1,1 0,-1-1,0 1,0 0,0 0,0-1,0 1,-1 0,-1 0,1 0,0 1,-1-1,1 1,-1-1,1 1,0 0,-1 0,-2 2,-7 4,1 0,0 1,0 1,0 0,1 0,-11 14,-52 69,66-82,-62 92,57-84,8-13,5-9,6-13,30-61,54-82,-63 117,2 1,2 1,46-44,-63 70,27-19,-35 28,1 2,-1-1,1 1,0 0,0 1,10-3,-15 5,0 0,0 0,1 1,-1 0,0-1,0 1,0 0,0 0,0 1,1-1,-1 1,0 0,0-1,0 1,0 1,2 0,-1 0,-1 1,0-1,0 1,0-1,0 1,0 0,-1 0,1 0,-1 1,0-1,2 5,3 6,-2 0,0 1,-1 0,0 0,2 22,8 135,-5-40,-5-100,16 62,-19-87,1-1,1 0,-1 1,1-1,0 0,1 0,-1-1,7 9,-8-12,0 0,0 0,1 0,-1-1,0 1,0-1,1 1,-1-1,1 0,-1 0,1 0,-1 0,1-1,0 1,-1-1,1 1,0-1,0 0,-1 0,1 0,0-1,0 1,3-1,1-1,0-1,0 1,0-1,0 0,0-1,8-5,2-3,19-19,-6 2,-1-1,-2-2,-1-1,-2-1,-1-1,33-67,-28 40,-3-1,-2-1,19-93,-19 28,-21 106,-1 0,-1 0,-4-35,-4 24,6 30,2 9,4 15,20 44,4-1,44 77,8 17,-66-127,-1 1,-2 1,-1-1,-2 2,8 54,-15-72,0 0,-1 0,0 0,-1-1,-1 1,-1 0,0-1,0 1,-1-1,-1 0,-1-1,0 1,-1-1,0 0,-10 13,9-16,-1 0,0-1,-1 0,0 0,-1-1,0 0,0-1,0 0,-1-1,0 0,0-1,-1 0,1-1,-1-1,0 0,0-1,-1 0,1 0,0-2,0 0,-1 0,1-1,0-1,0 0,-13-4,7-1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3.498"/>
    </inkml:context>
    <inkml:brush xml:id="br0">
      <inkml:brushProperty name="width" value="0.05" units="cm"/>
      <inkml:brushProperty name="height" value="0.05" units="cm"/>
      <inkml:brushProperty name="ignorePressure" value="1"/>
    </inkml:brush>
  </inkml:definitions>
  <inkml:trace contextRef="#ctx0" brushRef="#br0">370 128,'0'4,"-4"30,-1-1,-2 1,-13 37,-43 96,-159 277,182-370,31-54,10-19,3-4,22-28,25-42,-3-1,-3-3,51-119,-55 95,-4-2,33-154,-65 236,-5 20,0 1,0 0,0 0,0 0,0 0,0 0,0-1,0 1,0 0,0 0,0 0,0 0,0 0,0-1,0 1,1 0,-1 0,0 0,0 0,0 0,0-1,0 1,0 0,0 0,0 0,1 0,-1 0,0 0,0 0,0 0,0 0,0 0,0 0,1-1,-1 1,0 0,0 0,0 0,0 0,1 0,-1 0,5 26,-4-17,3 21,2-1,0 1,2-2,2 1,0-1,2 0,21 37,-25-52,1 0,0 0,1-1,0 0,1 0,0-1,1-1,0 0,0-1,1 0,1 0,-1-2,1 0,1 0,-1-1,18 4,-19-7,0-1,0 0,0-1,0 0,0-1,0-1,0 0,0 0,0-2,0 1,-1-2,1 0,-1 0,20-10,-18 6,0-1,0 0,0-1,-2 0,1-1,-1-1,-1 0,0 0,0-1,-2-1,10-16,-9 12,-1 0,-1 0,-1 0,-1-1,8-36,-12 44,0 1,-1-1,-1 0,0 0,0 1,-1-1,0 0,-1 0,0 1,-1-1,0 1,-6-13,7 18,0 1,-1-1,0 1,0 0,0 0,-1 0,1 0,-1 1,0-1,0 1,0 0,0 0,-1 0,1 1,-1 0,1 0,-1 0,0 0,0 0,0 1,0 0,-5 0,0 0,1 1,0 0,0 1,0 0,0 1,1-1,-1 2,0-1,1 1,-1 0,-15 9,7-1,1 0,0 2,1-1,0 2,1 0,0 1,1 0,1 1,-14 23,6-4,1 0,2 1,-22 68,28-64,1 0,2 0,1 1,2 0,2 81,4-97,1-1,2 0,0 0,1 0,2-1,0 0,1 0,2-1,0 0,1 0,20 28,-22-39,0 0,0 0,1-1,0 0,1-1,0 0,0-1,1 0,0 0,1-2,-1 1,1-2,1 0,-1 0,1-1,-1-1,1 0,0-1,20 1,-13-4,1 0,-1-1,0-2,0 0,0-1,20-8,-11 2,-1-1,0-2,37-24,-32 14,-14 6</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4.043"/>
    </inkml:context>
    <inkml:brush xml:id="br0">
      <inkml:brushProperty name="width" value="0.05" units="cm"/>
      <inkml:brushProperty name="height" value="0.05" units="cm"/>
      <inkml:brushProperty name="ignorePressure" value="1"/>
    </inkml:brush>
  </inkml:definitions>
  <inkml:trace contextRef="#ctx0" brushRef="#br0">730 277,'-2'-3,"-9"-21,0 1,-2 0,-1 1,-1 1,-27-31,32 41,0 1,-1 0,0 0,0 1,-1 1,-1 0,1 1,-1 0,0 1,-1 0,-22-6,27 10,0 1,0 0,0 1,0 0,0 0,0 1,0 0,0 1,1 0,-1 0,0 1,1 0,-1 0,1 1,0 0,0 1,1 0,-8 5,-5 6,1 1,1 0,1 2,0 0,-18 27,12-12,1 0,2 2,1 0,-15 43,25-53,1 0,1 1,1 0,1 0,2 0,0 0,2 31,2-45,0 1,1 0,1-1,0 0,0 0,2 0,6 16,-8-22,1-1,-1 0,1 0,1 0,-1-1,1 1,0-1,0 0,0 0,1-1,-1 0,1 0,0 0,1 0,7 3,-4-4,-1-1,0 0,1 0,0-1,-1 0,1 0,0-1,0-1,-1 1,1-2,0 1,-1-1,1-1,-1 0,0 0,13-7,-1 0,0-2,-1 0,-1-1,0-1,30-30,-19 14,-2-2,-1-1,-2-2,29-49,-30 39,-2-1,-1-1,17-61,-34 96,-1 2,1-1,-2 0,1 0,1-23,-6 33,-1 7,-4 22,1 1,2-1,0 1,2 0,1 0,1 0,7 46,-4-56,1-1,0 1,1-1,1 0,1 0,0-1,18 29,-18-35,1 0,1 0,-1-1,2 0,-1-1,1 0,1 0,0-1,0 0,0-1,23 10,-4-6,0-2,1 0,0-2,0-2,1 0,-1-3,1 0,40-4,-35-2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B50AF94-694B-4AC4-AC99-CCFD364B7D01}" type="datetimeFigureOut">
              <a:rPr lang="en-GB" smtClean="0"/>
              <a:t>21/02/2024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5C04186-66AE-4FB3-B839-87C237920849}" type="slidenum">
              <a:rPr lang="en-GB" smtClean="0"/>
              <a:t>‹#›</a:t>
            </a:fld>
            <a:endParaRPr lang="en-GB"/>
          </a:p>
        </p:txBody>
      </p:sp>
    </p:spTree>
    <p:extLst>
      <p:ext uri="{BB962C8B-B14F-4D97-AF65-F5344CB8AC3E}">
        <p14:creationId xmlns:p14="http://schemas.microsoft.com/office/powerpoint/2010/main" val="4172257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1</a:t>
            </a:fld>
            <a:endParaRPr lang="en-GB"/>
          </a:p>
        </p:txBody>
      </p:sp>
    </p:spTree>
    <p:extLst>
      <p:ext uri="{BB962C8B-B14F-4D97-AF65-F5344CB8AC3E}">
        <p14:creationId xmlns:p14="http://schemas.microsoft.com/office/powerpoint/2010/main" val="20596201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p:cNvSpPr>
          <p:nvPr>
            <p:ph type="sldImg"/>
          </p:nvPr>
        </p:nvSpPr>
        <p:spPr>
          <a:ln/>
        </p:spPr>
      </p:sp>
      <p:sp>
        <p:nvSpPr>
          <p:cNvPr id="32770" name="Notes Placeholder 2"/>
          <p:cNvSpPr>
            <a:spLocks noGrp="1"/>
          </p:cNvSpPr>
          <p:nvPr>
            <p:ph type="body" idx="1"/>
          </p:nvPr>
        </p:nvSpPr>
        <p:spPr>
          <a:noFill/>
          <a:ln/>
        </p:spPr>
        <p:txBody>
          <a:bodyPr/>
          <a:lstStyle/>
          <a:p>
            <a:endParaRPr lang="en-US"/>
          </a:p>
        </p:txBody>
      </p:sp>
      <p:sp>
        <p:nvSpPr>
          <p:cNvPr id="32771" name="Slide Number Placeholder 3"/>
          <p:cNvSpPr>
            <a:spLocks noGrp="1"/>
          </p:cNvSpPr>
          <p:nvPr>
            <p:ph type="sldNum" sz="quarter" idx="5"/>
          </p:nvPr>
        </p:nvSpPr>
        <p:spPr>
          <a:noFill/>
        </p:spPr>
        <p:txBody>
          <a:bodyPr/>
          <a:lstStyle/>
          <a:p>
            <a:fld id="{4B0BA788-4C3A-4189-94B2-61621383FFC3}" type="slidenum">
              <a:rPr lang="en-GB" smtClean="0"/>
              <a:pPr/>
              <a:t>2</a:t>
            </a:fld>
            <a:endParaRPr lang="en-GB"/>
          </a:p>
        </p:txBody>
      </p:sp>
    </p:spTree>
    <p:extLst>
      <p:ext uri="{BB962C8B-B14F-4D97-AF65-F5344CB8AC3E}">
        <p14:creationId xmlns:p14="http://schemas.microsoft.com/office/powerpoint/2010/main" val="7740421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leading case for Gross negligence manslaughter is </a:t>
            </a:r>
            <a:r>
              <a:rPr lang="en-GB" baseline="0" dirty="0" err="1"/>
              <a:t>Adomako</a:t>
            </a:r>
            <a:r>
              <a:rPr lang="en-GB" baseline="0" dirty="0"/>
              <a:t>, the appellant was an anaesthetist who had failed to notice for six minutes during an operation that the oxygen supply to a patient had become disconnected. The patient died. D’s conviction was upheld by </a:t>
            </a:r>
            <a:r>
              <a:rPr lang="en-GB" baseline="0" dirty="0" err="1"/>
              <a:t>HoL</a:t>
            </a:r>
            <a:r>
              <a:rPr lang="en-GB" baseline="0" dirty="0"/>
              <a:t>. </a:t>
            </a:r>
          </a:p>
          <a:p>
            <a:endParaRPr lang="en-GB" baseline="0" dirty="0"/>
          </a:p>
          <a:p>
            <a:r>
              <a:rPr lang="en-GB" baseline="0" dirty="0"/>
              <a:t>The elements of gross negligence manslaughter are as follows:</a:t>
            </a:r>
          </a:p>
          <a:p>
            <a:pPr marL="171450" indent="-171450">
              <a:buFontTx/>
              <a:buChar char="-"/>
            </a:pPr>
            <a:r>
              <a:rPr lang="en-GB" baseline="0" dirty="0"/>
              <a:t>D owed a duty of care to V</a:t>
            </a:r>
          </a:p>
          <a:p>
            <a:pPr marL="171450" indent="-171450">
              <a:buFontTx/>
              <a:buChar char="-"/>
            </a:pPr>
            <a:r>
              <a:rPr lang="en-GB" baseline="0" dirty="0"/>
              <a:t>D breached this duty of care</a:t>
            </a:r>
          </a:p>
          <a:p>
            <a:pPr marL="171450" indent="-171450">
              <a:buFontTx/>
              <a:buChar char="-"/>
            </a:pPr>
            <a:r>
              <a:rPr lang="en-GB" baseline="0" dirty="0"/>
              <a:t>The negligence was gross</a:t>
            </a:r>
          </a:p>
          <a:p>
            <a:pPr marL="171450" indent="-171450">
              <a:buFontTx/>
              <a:buChar char="-"/>
            </a:pPr>
            <a:r>
              <a:rPr lang="en-GB" baseline="0" dirty="0"/>
              <a:t>D’s negligence caused death</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a:t>
            </a:fld>
            <a:endParaRPr lang="en-GB"/>
          </a:p>
        </p:txBody>
      </p:sp>
    </p:spTree>
    <p:extLst>
      <p:ext uri="{BB962C8B-B14F-4D97-AF65-F5344CB8AC3E}">
        <p14:creationId xmlns:p14="http://schemas.microsoft.com/office/powerpoint/2010/main" val="15094667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prosecution must prove</a:t>
            </a:r>
            <a:r>
              <a:rPr lang="en-GB" baseline="0" dirty="0"/>
              <a:t> that D breached a relevant duty of care. D breaches his duty when he fails to live up to the standards of the reasonable person in the same situation or having the same occupation. </a:t>
            </a:r>
          </a:p>
          <a:p>
            <a:r>
              <a:rPr lang="en-GB" baseline="0" dirty="0"/>
              <a:t>The test for breach of duty is objective, meaning that the reasonable person will not share the personal characteristics of D. A breach of duty can be an act or omission. </a:t>
            </a:r>
          </a:p>
          <a:p>
            <a:endParaRPr lang="en-GB" baseline="0" dirty="0"/>
          </a:p>
          <a:p>
            <a:pPr marL="171450" indent="-171450">
              <a:buFontTx/>
              <a:buChar char="-"/>
            </a:pPr>
            <a:r>
              <a:rPr lang="en-GB" b="1" u="sng" baseline="0" dirty="0"/>
              <a:t>Negligence was gross</a:t>
            </a:r>
          </a:p>
          <a:p>
            <a:pPr marL="0" indent="0">
              <a:buFontTx/>
              <a:buNone/>
            </a:pPr>
            <a:r>
              <a:rPr lang="en-GB" dirty="0"/>
              <a:t>It</a:t>
            </a:r>
            <a:r>
              <a:rPr lang="en-GB" baseline="0" dirty="0"/>
              <a:t> is important to distinguish ordinary negligence from gross negligence. Gross negligence is outside the realms that one might expect to see in a civil case. It is therefore deserving of the stigma which attaches to a manslaughter conviction.</a:t>
            </a:r>
          </a:p>
          <a:p>
            <a:pPr marL="0" indent="0">
              <a:buFontTx/>
              <a:buNone/>
            </a:pPr>
            <a:r>
              <a:rPr lang="en-GB" baseline="0" dirty="0"/>
              <a:t>As a result, minor breaches of duty, or momentary lapses in concentration, will generally not be sufficient.</a:t>
            </a:r>
          </a:p>
          <a:p>
            <a:pPr marL="0" indent="0">
              <a:buFontTx/>
              <a:buNone/>
            </a:pPr>
            <a:endParaRPr lang="en-GB" baseline="0" dirty="0"/>
          </a:p>
        </p:txBody>
      </p:sp>
      <p:sp>
        <p:nvSpPr>
          <p:cNvPr id="4" name="Slide Number Placeholder 3"/>
          <p:cNvSpPr>
            <a:spLocks noGrp="1"/>
          </p:cNvSpPr>
          <p:nvPr>
            <p:ph type="sldNum" sz="quarter" idx="10"/>
          </p:nvPr>
        </p:nvSpPr>
        <p:spPr/>
        <p:txBody>
          <a:bodyPr/>
          <a:lstStyle/>
          <a:p>
            <a:fld id="{05C04186-66AE-4FB3-B839-87C237920849}" type="slidenum">
              <a:rPr lang="en-GB" smtClean="0"/>
              <a:t>4</a:t>
            </a:fld>
            <a:endParaRPr lang="en-GB"/>
          </a:p>
        </p:txBody>
      </p:sp>
    </p:spTree>
    <p:extLst>
      <p:ext uri="{BB962C8B-B14F-4D97-AF65-F5344CB8AC3E}">
        <p14:creationId xmlns:p14="http://schemas.microsoft.com/office/powerpoint/2010/main" val="2300212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 Ref</a:t>
            </a:r>
            <a:r>
              <a:rPr lang="en-GB" baseline="0" dirty="0"/>
              <a:t> No 2 [2000]</a:t>
            </a:r>
          </a:p>
          <a:p>
            <a:r>
              <a:rPr lang="en-GB" baseline="0" dirty="0"/>
              <a:t>This means that D can be convicted of GNM with a very low degree of foresight or no foresight at all of the consequences of his actions. The offence is objectively judged – was D’s conduct sufficiently bad to be termed gross?</a:t>
            </a:r>
          </a:p>
          <a:p>
            <a:endParaRPr lang="en-GB" baseline="0" dirty="0"/>
          </a:p>
          <a:p>
            <a:r>
              <a:rPr lang="en-GB" baseline="0" dirty="0"/>
              <a:t>When deciding whether something is gross, the jury will consider the following factors:</a:t>
            </a:r>
          </a:p>
          <a:p>
            <a:pPr lvl="1"/>
            <a:r>
              <a:rPr lang="en-GB" sz="1800" dirty="0"/>
              <a:t>How far below standards of a reasonable person did D fall?</a:t>
            </a:r>
          </a:p>
          <a:p>
            <a:pPr lvl="1"/>
            <a:r>
              <a:rPr lang="en-GB" sz="1800" dirty="0"/>
              <a:t>Did D foresee the risk of death?</a:t>
            </a:r>
          </a:p>
          <a:p>
            <a:pPr lvl="1"/>
            <a:r>
              <a:rPr lang="en-GB" sz="1800" dirty="0"/>
              <a:t>What were the motives behind D’s conduct?</a:t>
            </a:r>
          </a:p>
          <a:p>
            <a:pPr lvl="1"/>
            <a:r>
              <a:rPr lang="en-GB" sz="1800" dirty="0"/>
              <a:t>Was D exercising a special skill that was relevant to the question of breach?</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5</a:t>
            </a:fld>
            <a:endParaRPr lang="en-GB"/>
          </a:p>
        </p:txBody>
      </p:sp>
    </p:spTree>
    <p:extLst>
      <p:ext uri="{BB962C8B-B14F-4D97-AF65-F5344CB8AC3E}">
        <p14:creationId xmlns:p14="http://schemas.microsoft.com/office/powerpoint/2010/main" val="1385858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Factual</a:t>
            </a:r>
            <a:r>
              <a:rPr lang="en-GB" baseline="0" dirty="0"/>
              <a:t> and legal causation must be established.</a:t>
            </a:r>
          </a:p>
          <a:p>
            <a:endParaRPr lang="en-GB" baseline="0" dirty="0"/>
          </a:p>
        </p:txBody>
      </p:sp>
      <p:sp>
        <p:nvSpPr>
          <p:cNvPr id="4" name="Slide Number Placeholder 3"/>
          <p:cNvSpPr>
            <a:spLocks noGrp="1"/>
          </p:cNvSpPr>
          <p:nvPr>
            <p:ph type="sldNum" sz="quarter" idx="10"/>
          </p:nvPr>
        </p:nvSpPr>
        <p:spPr/>
        <p:txBody>
          <a:bodyPr/>
          <a:lstStyle/>
          <a:p>
            <a:fld id="{05C04186-66AE-4FB3-B839-87C237920849}" type="slidenum">
              <a:rPr lang="en-GB" smtClean="0"/>
              <a:t>6</a:t>
            </a:fld>
            <a:endParaRPr lang="en-GB"/>
          </a:p>
        </p:txBody>
      </p:sp>
    </p:spTree>
    <p:extLst>
      <p:ext uri="{BB962C8B-B14F-4D97-AF65-F5344CB8AC3E}">
        <p14:creationId xmlns:p14="http://schemas.microsoft.com/office/powerpoint/2010/main" val="13853968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Unlawful and</a:t>
            </a:r>
            <a:r>
              <a:rPr lang="en-GB" baseline="0" dirty="0"/>
              <a:t> dangerous act manslaughter is sometimes referred to as constructive manslaughter, because D’s liability is constructed out of a lesser offence, which is sometimes referred to as the base offence.</a:t>
            </a:r>
          </a:p>
          <a:p>
            <a:r>
              <a:rPr lang="en-GB" baseline="0" dirty="0"/>
              <a:t>For example, D pushes V intending to cause a battery, but V falls backwards and hits his head and dies. </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7</a:t>
            </a:fld>
            <a:endParaRPr lang="en-GB"/>
          </a:p>
        </p:txBody>
      </p:sp>
    </p:spTree>
    <p:extLst>
      <p:ext uri="{BB962C8B-B14F-4D97-AF65-F5344CB8AC3E}">
        <p14:creationId xmlns:p14="http://schemas.microsoft.com/office/powerpoint/2010/main" val="3929285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The act amounts to a crime:</a:t>
            </a:r>
          </a:p>
          <a:p>
            <a:r>
              <a:rPr lang="en-GB" dirty="0"/>
              <a:t>Franklin</a:t>
            </a:r>
            <a:r>
              <a:rPr lang="en-GB" baseline="0" dirty="0"/>
              <a:t> (1883): The unlawful act must amount to a crime.</a:t>
            </a:r>
          </a:p>
          <a:p>
            <a:r>
              <a:rPr lang="en-GB" baseline="0" dirty="0"/>
              <a:t>A civil wrong such as a tort or breach of contract, will not be enough. </a:t>
            </a:r>
          </a:p>
          <a:p>
            <a:r>
              <a:rPr lang="en-GB" baseline="0" dirty="0"/>
              <a:t>In addition to this the crime in question must be one with a MR requirement. This means that a UDAM charge cannot be constructed from a negligence-based offence, such as careless or dangerous driving.</a:t>
            </a:r>
          </a:p>
          <a:p>
            <a:endParaRPr lang="en-GB" baseline="0" dirty="0"/>
          </a:p>
          <a:p>
            <a:r>
              <a:rPr lang="en-GB" baseline="0" dirty="0"/>
              <a:t> </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8</a:t>
            </a:fld>
            <a:endParaRPr lang="en-GB"/>
          </a:p>
        </p:txBody>
      </p:sp>
    </p:spTree>
    <p:extLst>
      <p:ext uri="{BB962C8B-B14F-4D97-AF65-F5344CB8AC3E}">
        <p14:creationId xmlns:p14="http://schemas.microsoft.com/office/powerpoint/2010/main" val="969382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Additionally, the act giving</a:t>
            </a:r>
            <a:r>
              <a:rPr lang="en-GB" baseline="0" dirty="0"/>
              <a:t> rise to the offence must be a dangerous one; it is not enough that it simply amounts to a crime.</a:t>
            </a:r>
          </a:p>
          <a:p>
            <a:endParaRPr lang="en-GB" baseline="0" dirty="0"/>
          </a:p>
          <a:p>
            <a:r>
              <a:rPr lang="en-GB" baseline="0" dirty="0"/>
              <a:t>In Church [1966] D was taunted by V about his impotence. D knocked V out, panicked and dumped her body in the river where she drowned. D was convicted of UDAM. The AR and MR did not coincide but the court of appeal rejected the argument that all unlawful acts amounting to a crime leading to death constitute UDAM. </a:t>
            </a:r>
          </a:p>
          <a:p>
            <a:endParaRPr lang="en-GB" baseline="0" dirty="0"/>
          </a:p>
          <a:p>
            <a:r>
              <a:rPr lang="en-GB" baseline="0" dirty="0"/>
              <a:t>In DPP v Newbury Jones [1977] it was held that the act is dangerous if a reasonable person would have appreciated that it would have created a risk of harm to someone, whether for the person who dies or another. This is an objective test, so it is irrelevant that D was unaware that his act was unlawful or dangerous.</a:t>
            </a:r>
          </a:p>
          <a:p>
            <a:endParaRPr lang="en-GB" baseline="0" dirty="0"/>
          </a:p>
          <a:p>
            <a:r>
              <a:rPr lang="en-GB" baseline="0" dirty="0"/>
              <a:t>An example of where a reasonable person would not have appreciated that the act cold result in some physical harm is the case of Dawson [1985]. Ds robbed Vs petrol station wearing masks and armed with a pickaxe handle and a replica gun.  Shortly after the V died of a heart attack. The conviction for manslaughter was quashed because the reasonable person would not have known that V had a heart disease. </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9</a:t>
            </a:fld>
            <a:endParaRPr lang="en-GB"/>
          </a:p>
        </p:txBody>
      </p:sp>
    </p:spTree>
    <p:extLst>
      <p:ext uri="{BB962C8B-B14F-4D97-AF65-F5344CB8AC3E}">
        <p14:creationId xmlns:p14="http://schemas.microsoft.com/office/powerpoint/2010/main" val="21041299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must be shown that D’s unlawful act was both a factual and legal cause of V’s death. If there is a break in the chain of causation between the unlawful act and the death of V, then D is not guilty of UDAM.</a:t>
            </a:r>
          </a:p>
          <a:p>
            <a:endParaRPr lang="en-GB" dirty="0"/>
          </a:p>
          <a:p>
            <a:r>
              <a:rPr lang="en-GB" dirty="0"/>
              <a:t>It is clear that D’s act does not have to be directed at</a:t>
            </a:r>
            <a:r>
              <a:rPr lang="en-GB" baseline="0" dirty="0"/>
              <a:t> V. In Mitchell [1983] D hit E who was standing in a queue in a post office. E fell against V, an elderly lady, who fell, broke her leg and died as a result on an embolism linked to her fall. D was found guilty of manslaughter despite the fact that his act was directed at E, not V. Note that the MR here could be established via the principle of transferred malice. </a:t>
            </a:r>
          </a:p>
          <a:p>
            <a:endParaRPr lang="en-GB" baseline="0" dirty="0"/>
          </a:p>
          <a:p>
            <a:r>
              <a:rPr lang="en-GB" baseline="0" dirty="0"/>
              <a:t>MENS REA</a:t>
            </a:r>
          </a:p>
          <a:p>
            <a:r>
              <a:rPr lang="en-GB" baseline="0" dirty="0"/>
              <a:t>The only MR required is the MR of the initial crime (base offence.</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10</a:t>
            </a:fld>
            <a:endParaRPr lang="en-GB"/>
          </a:p>
        </p:txBody>
      </p:sp>
    </p:spTree>
    <p:extLst>
      <p:ext uri="{BB962C8B-B14F-4D97-AF65-F5344CB8AC3E}">
        <p14:creationId xmlns:p14="http://schemas.microsoft.com/office/powerpoint/2010/main" val="35647515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11</a:t>
            </a:fld>
            <a:endParaRPr lang="en-GB"/>
          </a:p>
        </p:txBody>
      </p:sp>
    </p:spTree>
    <p:extLst>
      <p:ext uri="{BB962C8B-B14F-4D97-AF65-F5344CB8AC3E}">
        <p14:creationId xmlns:p14="http://schemas.microsoft.com/office/powerpoint/2010/main" val="22468111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12</a:t>
            </a:fld>
            <a:endParaRPr lang="en-GB"/>
          </a:p>
        </p:txBody>
      </p:sp>
    </p:spTree>
    <p:extLst>
      <p:ext uri="{BB962C8B-B14F-4D97-AF65-F5344CB8AC3E}">
        <p14:creationId xmlns:p14="http://schemas.microsoft.com/office/powerpoint/2010/main" val="10478313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answering a problem question on murder it is advisable to deal with the elements of the actus reus that can easily be established first. Leave causation until last as this is usually the most problematic area. Where an element cannot be established, you should still consider the other elements because, if they are made out, D may have committed an alternative offence. </a:t>
            </a:r>
          </a:p>
        </p:txBody>
      </p:sp>
      <p:sp>
        <p:nvSpPr>
          <p:cNvPr id="4" name="Slide Number Placeholder 3"/>
          <p:cNvSpPr>
            <a:spLocks noGrp="1"/>
          </p:cNvSpPr>
          <p:nvPr>
            <p:ph type="sldNum" sz="quarter" idx="5"/>
          </p:nvPr>
        </p:nvSpPr>
        <p:spPr/>
        <p:txBody>
          <a:bodyPr/>
          <a:lstStyle/>
          <a:p>
            <a:fld id="{6E68B28C-E451-4403-A250-F359D7134F13}" type="slidenum">
              <a:rPr lang="en-GB" smtClean="0"/>
              <a:t>13</a:t>
            </a:fld>
            <a:endParaRPr lang="en-GB"/>
          </a:p>
        </p:txBody>
      </p:sp>
    </p:spTree>
    <p:extLst>
      <p:ext uri="{BB962C8B-B14F-4D97-AF65-F5344CB8AC3E}">
        <p14:creationId xmlns:p14="http://schemas.microsoft.com/office/powerpoint/2010/main" val="2855059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UWTSD 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3F650A42-82F6-4526-A1E2-A2064417B07A}"/>
              </a:ext>
            </a:extLst>
          </p:cNvPr>
          <p:cNvSpPr>
            <a:spLocks noGrp="1"/>
          </p:cNvSpPr>
          <p:nvPr>
            <p:ph type="body" sz="quarter" idx="10" hasCustomPrompt="1"/>
          </p:nvPr>
        </p:nvSpPr>
        <p:spPr>
          <a:xfrm>
            <a:off x="8613775" y="5592416"/>
            <a:ext cx="3194050" cy="1046509"/>
          </a:xfrm>
        </p:spPr>
        <p:txBody>
          <a:bodyPr anchor="b">
            <a:normAutofit/>
          </a:bodyPr>
          <a:lstStyle>
            <a:lvl1pPr marL="0" indent="0" algn="ctr">
              <a:buNone/>
              <a:defRPr sz="2000">
                <a:solidFill>
                  <a:schemeClr val="bg1"/>
                </a:solidFill>
              </a:defRPr>
            </a:lvl1pPr>
          </a:lstStyle>
          <a:p>
            <a:pPr lvl="0"/>
            <a:r>
              <a:rPr lang="en-US" dirty="0"/>
              <a:t>Click to edit Subtitle</a:t>
            </a:r>
            <a:endParaRPr lang="en-GB" dirty="0"/>
          </a:p>
        </p:txBody>
      </p:sp>
      <p:sp>
        <p:nvSpPr>
          <p:cNvPr id="8" name="Title 7">
            <a:extLst>
              <a:ext uri="{FF2B5EF4-FFF2-40B4-BE49-F238E27FC236}">
                <a16:creationId xmlns:a16="http://schemas.microsoft.com/office/drawing/2014/main" id="{FF4B533C-B3FA-4561-AD54-4055C7C9C937}"/>
              </a:ext>
            </a:extLst>
          </p:cNvPr>
          <p:cNvSpPr>
            <a:spLocks noGrp="1"/>
          </p:cNvSpPr>
          <p:nvPr>
            <p:ph type="title" hasCustomPrompt="1"/>
          </p:nvPr>
        </p:nvSpPr>
        <p:spPr>
          <a:xfrm>
            <a:off x="506852" y="656094"/>
            <a:ext cx="4747073" cy="4936322"/>
          </a:xfrm>
        </p:spPr>
        <p:txBody>
          <a:bodyPr anchor="ctr">
            <a:normAutofit/>
          </a:bodyPr>
          <a:lstStyle>
            <a:lvl1pPr>
              <a:defRPr sz="5400"/>
            </a:lvl1pPr>
          </a:lstStyle>
          <a:p>
            <a:r>
              <a:rPr lang="en-US" dirty="0"/>
              <a:t>Click to edit Title</a:t>
            </a:r>
            <a:endParaRPr lang="en-GB" dirty="0"/>
          </a:p>
        </p:txBody>
      </p:sp>
    </p:spTree>
    <p:extLst>
      <p:ext uri="{BB962C8B-B14F-4D97-AF65-F5344CB8AC3E}">
        <p14:creationId xmlns:p14="http://schemas.microsoft.com/office/powerpoint/2010/main" val="17539087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reserve="1">
  <p:cSld name="Section 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userDrawn="1"/>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normAutofit/>
          </a:bodyPr>
          <a:lstStyle>
            <a:lvl1pPr marL="0" indent="0" algn="r">
              <a:buNone/>
              <a:defRPr sz="2400">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13109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sz="2400"/>
            </a:lvl1pPr>
            <a:lvl2pPr>
              <a:defRPr sz="2000"/>
            </a:lvl2pPr>
            <a:lvl3pPr>
              <a:defRPr sz="1800"/>
            </a:lvl3pPr>
            <a:lvl4pPr>
              <a:defRPr sz="16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6748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2/21/2024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741717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267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67013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79083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2/21/2024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142831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70722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1922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32553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623589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075540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2381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40766535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297294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Fullscreen Objec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635189" y="6492875"/>
            <a:ext cx="683339" cy="365125"/>
          </a:xfrm>
        </p:spPr>
        <p:txBody>
          <a:bodyPr/>
          <a:lstStyle/>
          <a:p>
            <a:fld id="{D57F1E4F-1CFF-5643-939E-217C01CDF565}" type="slidenum">
              <a:rPr lang="en-US" smtClean="0"/>
              <a:pPr/>
              <a:t>‹#›</a:t>
            </a:fld>
            <a:endParaRPr lang="en-US" dirty="0"/>
          </a:p>
        </p:txBody>
      </p:sp>
      <p:sp>
        <p:nvSpPr>
          <p:cNvPr id="3" name="Content Placeholder 2"/>
          <p:cNvSpPr>
            <a:spLocks noGrp="1"/>
          </p:cNvSpPr>
          <p:nvPr>
            <p:ph sz="quarter" idx="14"/>
          </p:nvPr>
        </p:nvSpPr>
        <p:spPr>
          <a:xfrm>
            <a:off x="461474" y="478564"/>
            <a:ext cx="11246264" cy="5896599"/>
          </a:xfrm>
        </p:spPr>
        <p:txBody>
          <a:bodyPr/>
          <a:lstStyle>
            <a:lvl1pPr marL="0" indent="0">
              <a:buNone/>
              <a:defRPr/>
            </a:lvl1pPr>
          </a:lstStyle>
          <a:p>
            <a:pPr lvl="0"/>
            <a:r>
              <a:rPr lang="en-US"/>
              <a:t>Edit Master text styles</a:t>
            </a:r>
          </a:p>
        </p:txBody>
      </p:sp>
    </p:spTree>
    <p:extLst>
      <p:ext uri="{BB962C8B-B14F-4D97-AF65-F5344CB8AC3E}">
        <p14:creationId xmlns:p14="http://schemas.microsoft.com/office/powerpoint/2010/main" val="19680730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Reference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D1678C1-B107-41B5-B72D-D76C96411390}"/>
              </a:ext>
            </a:extLst>
          </p:cNvPr>
          <p:cNvSpPr>
            <a:spLocks noGrp="1"/>
          </p:cNvSpPr>
          <p:nvPr>
            <p:ph type="title" hasCustomPrompt="1"/>
          </p:nvPr>
        </p:nvSpPr>
        <p:spPr>
          <a:xfrm>
            <a:off x="1291483" y="561075"/>
            <a:ext cx="9609034" cy="1320800"/>
          </a:xfrm>
        </p:spPr>
        <p:txBody>
          <a:bodyPr/>
          <a:lstStyle>
            <a:lvl1pPr>
              <a:defRPr/>
            </a:lvl1pPr>
          </a:lstStyle>
          <a:p>
            <a:r>
              <a:rPr lang="en-US" dirty="0"/>
              <a:t>References</a:t>
            </a:r>
            <a:endParaRPr lang="en-GB" dirty="0"/>
          </a:p>
        </p:txBody>
      </p:sp>
      <p:sp>
        <p:nvSpPr>
          <p:cNvPr id="10" name="Text Placeholder 9">
            <a:extLst>
              <a:ext uri="{FF2B5EF4-FFF2-40B4-BE49-F238E27FC236}">
                <a16:creationId xmlns:a16="http://schemas.microsoft.com/office/drawing/2014/main" id="{8C0FF2D8-4DB4-4C13-A2AC-17B7E1532994}"/>
              </a:ext>
            </a:extLst>
          </p:cNvPr>
          <p:cNvSpPr>
            <a:spLocks noGrp="1"/>
          </p:cNvSpPr>
          <p:nvPr>
            <p:ph type="body" sz="quarter" idx="10"/>
          </p:nvPr>
        </p:nvSpPr>
        <p:spPr>
          <a:xfrm>
            <a:off x="1292225" y="2333625"/>
            <a:ext cx="9608292" cy="39639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88192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Final Slide (Q&amp;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5411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2/21/2024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7268604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 id="2147483705" r:id="rId18"/>
    <p:sldLayoutId id="2147483706" r:id="rId19"/>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4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20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6.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6.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6.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customXml" Target="../ink/ink1.xml"/><Relationship Id="rId13" Type="http://schemas.openxmlformats.org/officeDocument/2006/relationships/image" Target="../media/image50.png"/><Relationship Id="rId18" Type="http://schemas.openxmlformats.org/officeDocument/2006/relationships/customXml" Target="../ink/ink6.xml"/><Relationship Id="rId26" Type="http://schemas.openxmlformats.org/officeDocument/2006/relationships/customXml" Target="../ink/ink10.xml"/><Relationship Id="rId3" Type="http://schemas.openxmlformats.org/officeDocument/2006/relationships/diagramData" Target="../diagrams/data1.xml"/><Relationship Id="rId21" Type="http://schemas.openxmlformats.org/officeDocument/2006/relationships/image" Target="../media/image90.png"/><Relationship Id="rId7" Type="http://schemas.microsoft.com/office/2007/relationships/diagramDrawing" Target="../diagrams/drawing1.xml"/><Relationship Id="rId12" Type="http://schemas.openxmlformats.org/officeDocument/2006/relationships/customXml" Target="../ink/ink3.xml"/><Relationship Id="rId17" Type="http://schemas.openxmlformats.org/officeDocument/2006/relationships/image" Target="../media/image70.png"/><Relationship Id="rId25" Type="http://schemas.openxmlformats.org/officeDocument/2006/relationships/image" Target="../media/image11.png"/><Relationship Id="rId2" Type="http://schemas.openxmlformats.org/officeDocument/2006/relationships/notesSlide" Target="../notesSlides/notesSlide13.xml"/><Relationship Id="rId16" Type="http://schemas.openxmlformats.org/officeDocument/2006/relationships/customXml" Target="../ink/ink5.xml"/><Relationship Id="rId20" Type="http://schemas.openxmlformats.org/officeDocument/2006/relationships/customXml" Target="../ink/ink7.xml"/><Relationship Id="rId29"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image" Target="../media/image40.png"/><Relationship Id="rId24" Type="http://schemas.openxmlformats.org/officeDocument/2006/relationships/customXml" Target="../ink/ink9.xml"/><Relationship Id="rId5" Type="http://schemas.openxmlformats.org/officeDocument/2006/relationships/diagramQuickStyle" Target="../diagrams/quickStyle1.xml"/><Relationship Id="rId15" Type="http://schemas.openxmlformats.org/officeDocument/2006/relationships/image" Target="../media/image60.png"/><Relationship Id="rId23" Type="http://schemas.openxmlformats.org/officeDocument/2006/relationships/image" Target="../media/image100.png"/><Relationship Id="rId28" Type="http://schemas.openxmlformats.org/officeDocument/2006/relationships/customXml" Target="../ink/ink11.xml"/><Relationship Id="rId10" Type="http://schemas.openxmlformats.org/officeDocument/2006/relationships/customXml" Target="../ink/ink2.xml"/><Relationship Id="rId19" Type="http://schemas.openxmlformats.org/officeDocument/2006/relationships/image" Target="../media/image80.png"/><Relationship Id="rId4" Type="http://schemas.openxmlformats.org/officeDocument/2006/relationships/diagramLayout" Target="../diagrams/layout1.xml"/><Relationship Id="rId9" Type="http://schemas.openxmlformats.org/officeDocument/2006/relationships/image" Target="../media/image30.png"/><Relationship Id="rId14" Type="http://schemas.openxmlformats.org/officeDocument/2006/relationships/customXml" Target="../ink/ink4.xml"/><Relationship Id="rId22" Type="http://schemas.openxmlformats.org/officeDocument/2006/relationships/customXml" Target="../ink/ink8.xml"/><Relationship Id="rId27"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INVOLUNTARY MANSLAUGHTER</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06875074"/>
      </p:ext>
    </p:extLst>
  </p:cSld>
  <p:clrMapOvr>
    <a:masterClrMapping/>
  </p:clrMapOvr>
  <mc:AlternateContent xmlns:mc="http://schemas.openxmlformats.org/markup-compatibility/2006" xmlns:p14="http://schemas.microsoft.com/office/powerpoint/2010/main">
    <mc:Choice Requires="p14">
      <p:transition spd="slow" p14:dur="2000" advTm="41899"/>
    </mc:Choice>
    <mc:Fallback xmlns="">
      <p:transition spd="slow" advTm="4189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r>
              <a:rPr lang="en-GB"/>
              <a:t>‘Involuntary’ manslaughter</a:t>
            </a:r>
            <a:endParaRPr lang="en-US"/>
          </a:p>
        </p:txBody>
      </p:sp>
      <p:sp>
        <p:nvSpPr>
          <p:cNvPr id="31746" name="Content Placeholder 2"/>
          <p:cNvSpPr>
            <a:spLocks noGrp="1"/>
          </p:cNvSpPr>
          <p:nvPr>
            <p:ph idx="1"/>
          </p:nvPr>
        </p:nvSpPr>
        <p:spPr>
          <a:xfrm>
            <a:off x="677334" y="2497023"/>
            <a:ext cx="8596668" cy="3880773"/>
          </a:xfrm>
        </p:spPr>
        <p:txBody>
          <a:bodyPr>
            <a:normAutofit lnSpcReduction="10000"/>
          </a:bodyPr>
          <a:lstStyle/>
          <a:p>
            <a:pPr algn="just">
              <a:buFont typeface="Wingdings 2" pitchFamily="18" charset="2"/>
              <a:buNone/>
            </a:pPr>
            <a:r>
              <a:rPr lang="en-GB" dirty="0"/>
              <a:t>	</a:t>
            </a:r>
            <a:r>
              <a:rPr lang="en-GB" sz="2400" dirty="0"/>
              <a:t>Where D kills V with anything less than an intent to kill or cause </a:t>
            </a:r>
            <a:r>
              <a:rPr lang="en-GB" sz="2400" dirty="0" err="1"/>
              <a:t>gbh</a:t>
            </a:r>
            <a:r>
              <a:rPr lang="en-GB" sz="2400" dirty="0"/>
              <a:t>, then D may be liable for so-called ‘involuntary’ manslaughter.  This takes three forms:</a:t>
            </a:r>
          </a:p>
          <a:p>
            <a:pPr algn="just"/>
            <a:r>
              <a:rPr lang="en-GB" sz="2400" b="1" dirty="0">
                <a:solidFill>
                  <a:srgbClr val="FFC000"/>
                </a:solidFill>
              </a:rPr>
              <a:t>Gross negligence manslaughter</a:t>
            </a:r>
            <a:r>
              <a:rPr lang="en-GB" sz="2400" dirty="0">
                <a:solidFill>
                  <a:srgbClr val="FFC000"/>
                </a:solidFill>
              </a:rPr>
              <a:t> </a:t>
            </a:r>
            <a:r>
              <a:rPr lang="en-GB" sz="2400" dirty="0"/>
              <a:t>- Killing as a result of gross negligence:</a:t>
            </a:r>
          </a:p>
          <a:p>
            <a:pPr algn="just"/>
            <a:r>
              <a:rPr lang="en-GB" sz="2400" b="1" dirty="0">
                <a:solidFill>
                  <a:srgbClr val="FFC000"/>
                </a:solidFill>
              </a:rPr>
              <a:t>Constructive manslaughter</a:t>
            </a:r>
            <a:r>
              <a:rPr lang="en-GB" sz="2400" dirty="0">
                <a:solidFill>
                  <a:srgbClr val="FFC000"/>
                </a:solidFill>
              </a:rPr>
              <a:t> </a:t>
            </a:r>
            <a:r>
              <a:rPr lang="en-GB" sz="2400" dirty="0"/>
              <a:t>(also referred to as ‘unlawful and dangerous act’ manslaughter) - Killing as a result of committing some other crime of </a:t>
            </a:r>
            <a:r>
              <a:rPr lang="en-GB" sz="2400" dirty="0" err="1"/>
              <a:t>mens</a:t>
            </a:r>
            <a:r>
              <a:rPr lang="en-GB" sz="2400" dirty="0"/>
              <a:t> rea (e.g. assault; robbery; rape):</a:t>
            </a:r>
            <a:endParaRPr lang="en-US" sz="2400" dirty="0"/>
          </a:p>
          <a:p>
            <a:pPr algn="just"/>
            <a:r>
              <a:rPr lang="en-GB" sz="2400" b="1" dirty="0">
                <a:solidFill>
                  <a:srgbClr val="FFC000"/>
                </a:solidFill>
              </a:rPr>
              <a:t>Subjectively reckless manslaughter </a:t>
            </a:r>
            <a:r>
              <a:rPr lang="en-GB" sz="2400" b="1" dirty="0"/>
              <a:t>-</a:t>
            </a:r>
            <a:r>
              <a:rPr lang="en-GB" sz="2400" dirty="0"/>
              <a:t>Killing recklessly</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3EF1DE48-851B-4F76-A521-AD878EAB01D1}" type="slidenum">
              <a:rPr lang="en-GB" smtClean="0"/>
              <a:pPr>
                <a:defRPr/>
              </a:pPr>
              <a:t>2</a:t>
            </a:fld>
            <a:endParaRPr lang="en-GB"/>
          </a:p>
        </p:txBody>
      </p:sp>
      <p:pic>
        <p:nvPicPr>
          <p:cNvPr id="2" name="Picture 1"/>
          <p:cNvPicPr>
            <a:picLocks noChangeAspect="1"/>
          </p:cNvPicPr>
          <p:nvPr/>
        </p:nvPicPr>
        <p:blipFill>
          <a:blip r:embed="rId5"/>
          <a:stretch>
            <a:fillRect/>
          </a:stretch>
        </p:blipFill>
        <p:spPr>
          <a:xfrm>
            <a:off x="8076422" y="292099"/>
            <a:ext cx="3182949" cy="1868489"/>
          </a:xfrm>
          <a:prstGeom prst="rect">
            <a:avLst/>
          </a:prstGeom>
        </p:spPr>
      </p:pic>
      <p:pic>
        <p:nvPicPr>
          <p:cNvPr id="3" name="Audio 2">
            <a:hlinkClick r:id="" action="ppaction://media"/>
            <a:extLst>
              <a:ext uri="{FF2B5EF4-FFF2-40B4-BE49-F238E27FC236}">
                <a16:creationId xmlns:a16="http://schemas.microsoft.com/office/drawing/2014/main" id="{7FC8A293-9158-4A16-A00E-5B47E3C65E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2543929"/>
      </p:ext>
    </p:extLst>
  </p:cSld>
  <p:clrMapOvr>
    <a:masterClrMapping/>
  </p:clrMapOvr>
  <mc:AlternateContent xmlns:mc="http://schemas.openxmlformats.org/markup-compatibility/2006" xmlns:p14="http://schemas.microsoft.com/office/powerpoint/2010/main">
    <mc:Choice Requires="p14">
      <p:transition spd="slow" p14:dur="2000" advTm="104500"/>
    </mc:Choice>
    <mc:Fallback xmlns="">
      <p:transition spd="slow" advTm="104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p:txBody>
          <a:bodyPr>
            <a:normAutofit/>
          </a:bodyPr>
          <a:lstStyle/>
          <a:p>
            <a:r>
              <a:rPr lang="en-GB" sz="3200" b="1" i="1" dirty="0" err="1"/>
              <a:t>Adomako</a:t>
            </a:r>
            <a:r>
              <a:rPr lang="en-GB" sz="3200" b="1" i="1" dirty="0"/>
              <a:t> [1994]</a:t>
            </a:r>
          </a:p>
          <a:p>
            <a:pPr marL="0" indent="0">
              <a:buNone/>
            </a:pPr>
            <a:endParaRPr lang="en-GB" sz="3200" b="1" i="1" dirty="0"/>
          </a:p>
          <a:p>
            <a:pPr lvl="1"/>
            <a:r>
              <a:rPr lang="en-GB" sz="2800" b="1" i="1" dirty="0"/>
              <a:t>D owed a duty of care to V</a:t>
            </a:r>
          </a:p>
          <a:p>
            <a:pPr lvl="1"/>
            <a:r>
              <a:rPr lang="en-GB" sz="2800" b="1" i="1" dirty="0"/>
              <a:t>D breached duty of care</a:t>
            </a:r>
          </a:p>
          <a:p>
            <a:pPr lvl="1"/>
            <a:r>
              <a:rPr lang="en-GB" sz="2800" b="1" i="1" dirty="0"/>
              <a:t>The negligence was gross</a:t>
            </a:r>
          </a:p>
          <a:p>
            <a:pPr lvl="1"/>
            <a:r>
              <a:rPr lang="en-GB" sz="2800" b="1" i="1" dirty="0"/>
              <a:t>D’s negligence caused the death</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a:t>
            </a:fld>
            <a:endParaRPr lang="en-GB"/>
          </a:p>
        </p:txBody>
      </p:sp>
      <p:pic>
        <p:nvPicPr>
          <p:cNvPr id="6" name="Audio 5">
            <a:hlinkClick r:id="" action="ppaction://media"/>
            <a:extLst>
              <a:ext uri="{FF2B5EF4-FFF2-40B4-BE49-F238E27FC236}">
                <a16:creationId xmlns:a16="http://schemas.microsoft.com/office/drawing/2014/main" id="{1BD638BC-0311-4372-94DC-AB54CD81D0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90667617"/>
      </p:ext>
    </p:extLst>
  </p:cSld>
  <p:clrMapOvr>
    <a:masterClrMapping/>
  </p:clrMapOvr>
  <mc:AlternateContent xmlns:mc="http://schemas.openxmlformats.org/markup-compatibility/2006" xmlns:p14="http://schemas.microsoft.com/office/powerpoint/2010/main">
    <mc:Choice Requires="p14">
      <p:transition spd="slow" p14:dur="2000" advTm="91707"/>
    </mc:Choice>
    <mc:Fallback xmlns="">
      <p:transition spd="slow" advTm="91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a:xfrm>
            <a:off x="677334" y="1597689"/>
            <a:ext cx="8596668" cy="4443674"/>
          </a:xfrm>
        </p:spPr>
        <p:txBody>
          <a:bodyPr>
            <a:normAutofit/>
          </a:bodyPr>
          <a:lstStyle/>
          <a:p>
            <a:pPr marL="0" indent="0">
              <a:buNone/>
            </a:pPr>
            <a:r>
              <a:rPr lang="en-GB" sz="2400" b="1" dirty="0"/>
              <a:t>2. D breached a relevant duty of care</a:t>
            </a:r>
          </a:p>
          <a:p>
            <a:pPr lvl="1"/>
            <a:r>
              <a:rPr lang="en-GB" sz="2000" dirty="0"/>
              <a:t>Objective test</a:t>
            </a:r>
          </a:p>
          <a:p>
            <a:pPr lvl="1"/>
            <a:r>
              <a:rPr lang="en-GB" sz="2000" dirty="0"/>
              <a:t>Breach can be positive act or omission</a:t>
            </a:r>
          </a:p>
          <a:p>
            <a:pPr marL="0" indent="0">
              <a:buNone/>
            </a:pPr>
            <a:r>
              <a:rPr lang="en-GB" sz="2400" b="1" dirty="0"/>
              <a:t>3. Negligence was gross</a:t>
            </a:r>
          </a:p>
          <a:p>
            <a:pPr lvl="1"/>
            <a:r>
              <a:rPr lang="en-GB" sz="2000" i="1" dirty="0"/>
              <a:t>so bad</a:t>
            </a:r>
            <a:r>
              <a:rPr lang="en-GB" sz="2000" dirty="0"/>
              <a:t> </a:t>
            </a:r>
            <a:r>
              <a:rPr lang="en-GB" sz="2000" i="1" dirty="0"/>
              <a:t>in all the circumstances as to amount in the jury’s judgment to a criminal act or omission </a:t>
            </a:r>
            <a:r>
              <a:rPr lang="en-GB" sz="2000" b="1" i="1" dirty="0"/>
              <a:t>(</a:t>
            </a:r>
            <a:r>
              <a:rPr lang="en-GB" sz="2000" b="1" i="1" dirty="0" err="1"/>
              <a:t>Adomako</a:t>
            </a:r>
            <a:r>
              <a:rPr lang="en-GB" sz="2000" b="1" i="1" dirty="0"/>
              <a:t> [1994])</a:t>
            </a:r>
          </a:p>
          <a:p>
            <a:pPr lvl="1"/>
            <a:r>
              <a:rPr lang="en-GB" sz="2000" i="1" dirty="0"/>
              <a:t>went beyond a mere matter of compensation between subjects and showed such disregard for the life and safety of others, as to amount to a crime against the state and conduct deserving of punishment </a:t>
            </a:r>
            <a:r>
              <a:rPr lang="en-GB" sz="2000" b="1" i="1" dirty="0"/>
              <a:t>(Bateman [1925])</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a:t>
            </a:fld>
            <a:endParaRPr lang="en-GB"/>
          </a:p>
        </p:txBody>
      </p:sp>
      <p:pic>
        <p:nvPicPr>
          <p:cNvPr id="6" name="Audio 5">
            <a:hlinkClick r:id="" action="ppaction://media"/>
            <a:extLst>
              <a:ext uri="{FF2B5EF4-FFF2-40B4-BE49-F238E27FC236}">
                <a16:creationId xmlns:a16="http://schemas.microsoft.com/office/drawing/2014/main" id="{4E4E92DD-A0A4-4D98-8EBD-8459E5D6A7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48201673"/>
      </p:ext>
    </p:extLst>
  </p:cSld>
  <p:clrMapOvr>
    <a:masterClrMapping/>
  </p:clrMapOvr>
  <mc:AlternateContent xmlns:mc="http://schemas.openxmlformats.org/markup-compatibility/2006" xmlns:p14="http://schemas.microsoft.com/office/powerpoint/2010/main">
    <mc:Choice Requires="p14">
      <p:transition spd="slow" p14:dur="2000" advTm="175229"/>
    </mc:Choice>
    <mc:Fallback xmlns="">
      <p:transition spd="slow" advTm="175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a:xfrm>
            <a:off x="961113" y="1270000"/>
            <a:ext cx="8596668" cy="4272852"/>
          </a:xfrm>
        </p:spPr>
        <p:txBody>
          <a:bodyPr>
            <a:noAutofit/>
          </a:bodyPr>
          <a:lstStyle/>
          <a:p>
            <a:r>
              <a:rPr lang="en-GB" sz="2800" b="1" i="1" dirty="0"/>
              <a:t>A-G’s Reference (No. 2 of 1999) [2000] –</a:t>
            </a:r>
            <a:r>
              <a:rPr lang="en-GB" sz="2800" dirty="0"/>
              <a:t> does not have to foresee death or serious injury.  Objectively judged</a:t>
            </a:r>
          </a:p>
          <a:p>
            <a:pPr lvl="1"/>
            <a:r>
              <a:rPr lang="en-GB" sz="2400" dirty="0"/>
              <a:t>How far below standards of a reasonable person did D fall?</a:t>
            </a:r>
          </a:p>
          <a:p>
            <a:pPr lvl="1"/>
            <a:r>
              <a:rPr lang="en-GB" sz="2400" dirty="0"/>
              <a:t>Did D foresee the risk of death?</a:t>
            </a:r>
          </a:p>
          <a:p>
            <a:pPr lvl="1"/>
            <a:r>
              <a:rPr lang="en-GB" sz="2400" dirty="0"/>
              <a:t>What were the motives behind D’s conduct?</a:t>
            </a:r>
          </a:p>
          <a:p>
            <a:pPr lvl="1"/>
            <a:r>
              <a:rPr lang="en-GB" sz="2400" dirty="0"/>
              <a:t>Was D exercising a special skill that was relevant to the question of breach?</a:t>
            </a:r>
          </a:p>
          <a:p>
            <a:r>
              <a:rPr lang="en-GB" sz="2800" b="1" i="1" dirty="0"/>
              <a:t>Singh [1999]</a:t>
            </a:r>
            <a:r>
              <a:rPr lang="en-GB" sz="2800" dirty="0"/>
              <a:t>– Conduct must involve a serious risk of death which would have been obvious to a reasonably prudent person</a:t>
            </a:r>
            <a:endParaRPr lang="en-GB" sz="2800" b="1" i="1"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5</a:t>
            </a:fld>
            <a:endParaRPr lang="en-GB"/>
          </a:p>
        </p:txBody>
      </p:sp>
      <p:pic>
        <p:nvPicPr>
          <p:cNvPr id="6" name="Audio 5">
            <a:hlinkClick r:id="" action="ppaction://media"/>
            <a:extLst>
              <a:ext uri="{FF2B5EF4-FFF2-40B4-BE49-F238E27FC236}">
                <a16:creationId xmlns:a16="http://schemas.microsoft.com/office/drawing/2014/main" id="{6CF6FA39-AF93-4F8F-BF49-EBA73C96BF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94382553"/>
      </p:ext>
    </p:extLst>
  </p:cSld>
  <p:clrMapOvr>
    <a:masterClrMapping/>
  </p:clrMapOvr>
  <mc:AlternateContent xmlns:mc="http://schemas.openxmlformats.org/markup-compatibility/2006" xmlns:p14="http://schemas.microsoft.com/office/powerpoint/2010/main">
    <mc:Choice Requires="p14">
      <p:transition spd="slow" p14:dur="2000" advTm="155846"/>
    </mc:Choice>
    <mc:Fallback xmlns="">
      <p:transition spd="slow" advTm="155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p:txBody>
          <a:bodyPr>
            <a:normAutofit/>
          </a:bodyPr>
          <a:lstStyle/>
          <a:p>
            <a:pPr marL="0" indent="0">
              <a:buNone/>
            </a:pPr>
            <a:r>
              <a:rPr lang="en-GB" sz="3600" dirty="0"/>
              <a:t>4. D’s negligence caused V’s death</a:t>
            </a:r>
          </a:p>
          <a:p>
            <a:pPr marL="0" indent="0">
              <a:buNone/>
            </a:pPr>
            <a:endParaRPr lang="en-GB" sz="36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6</a:t>
            </a:fld>
            <a:endParaRPr lang="en-GB"/>
          </a:p>
        </p:txBody>
      </p:sp>
      <p:pic>
        <p:nvPicPr>
          <p:cNvPr id="6" name="Audio 5">
            <a:hlinkClick r:id="" action="ppaction://media"/>
            <a:extLst>
              <a:ext uri="{FF2B5EF4-FFF2-40B4-BE49-F238E27FC236}">
                <a16:creationId xmlns:a16="http://schemas.microsoft.com/office/drawing/2014/main" id="{A9684DDB-B0E7-42CD-86B4-B63133B60A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31555085"/>
      </p:ext>
    </p:extLst>
  </p:cSld>
  <p:clrMapOvr>
    <a:masterClrMapping/>
  </p:clrMapOvr>
  <mc:AlternateContent xmlns:mc="http://schemas.openxmlformats.org/markup-compatibility/2006" xmlns:p14="http://schemas.microsoft.com/office/powerpoint/2010/main">
    <mc:Choice Requires="p14">
      <p:transition spd="slow" p14:dur="2000" advTm="36978"/>
    </mc:Choice>
    <mc:Fallback xmlns="">
      <p:transition spd="slow" advTm="36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p:txBody>
          <a:bodyPr/>
          <a:lstStyle/>
          <a:p>
            <a:r>
              <a:rPr lang="en-GB" sz="2800" b="1" i="1" dirty="0"/>
              <a:t>A-G’s Reference (no. 3 of 1994)[1997] </a:t>
            </a:r>
            <a:r>
              <a:rPr lang="en-GB" sz="2800" dirty="0"/>
              <a:t> clarified elements of offence:</a:t>
            </a:r>
          </a:p>
          <a:p>
            <a:pPr lvl="1"/>
            <a:r>
              <a:rPr lang="en-GB" sz="2400" dirty="0"/>
              <a:t>D does an unlawful act</a:t>
            </a:r>
            <a:endParaRPr lang="en-GB" sz="2800" dirty="0"/>
          </a:p>
          <a:p>
            <a:pPr lvl="1"/>
            <a:r>
              <a:rPr lang="en-GB" sz="2400" dirty="0"/>
              <a:t>An act amounts to a crime</a:t>
            </a:r>
            <a:endParaRPr lang="en-GB" sz="2800" dirty="0"/>
          </a:p>
          <a:p>
            <a:pPr lvl="1"/>
            <a:r>
              <a:rPr lang="en-GB" sz="2400" dirty="0"/>
              <a:t>The act is  a dangerous one</a:t>
            </a:r>
            <a:endParaRPr lang="en-GB" sz="2800" dirty="0"/>
          </a:p>
          <a:p>
            <a:pPr lvl="1"/>
            <a:r>
              <a:rPr lang="en-GB" sz="2400" dirty="0"/>
              <a:t>The act causes death</a:t>
            </a:r>
            <a:endParaRPr lang="en-GB" sz="2800" dirty="0"/>
          </a:p>
          <a:p>
            <a:pPr lvl="1"/>
            <a:endParaRPr lang="en-GB" b="1" i="1"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7</a:t>
            </a:fld>
            <a:endParaRPr lang="en-GB"/>
          </a:p>
        </p:txBody>
      </p:sp>
      <p:pic>
        <p:nvPicPr>
          <p:cNvPr id="6" name="Audio 5">
            <a:hlinkClick r:id="" action="ppaction://media"/>
            <a:extLst>
              <a:ext uri="{FF2B5EF4-FFF2-40B4-BE49-F238E27FC236}">
                <a16:creationId xmlns:a16="http://schemas.microsoft.com/office/drawing/2014/main" id="{8EB79E07-AAAC-4605-AD70-CEE510F987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08264384"/>
      </p:ext>
    </p:extLst>
  </p:cSld>
  <p:clrMapOvr>
    <a:masterClrMapping/>
  </p:clrMapOvr>
  <mc:AlternateContent xmlns:mc="http://schemas.openxmlformats.org/markup-compatibility/2006" xmlns:p14="http://schemas.microsoft.com/office/powerpoint/2010/main">
    <mc:Choice Requires="p14">
      <p:transition spd="slow" p14:dur="2000" advTm="83346"/>
    </mc:Choice>
    <mc:Fallback xmlns="">
      <p:transition spd="slow" advTm="83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p:txBody>
          <a:bodyPr>
            <a:noAutofit/>
          </a:bodyPr>
          <a:lstStyle/>
          <a:p>
            <a:r>
              <a:rPr lang="en-GB" sz="3600" b="1" u="sng" dirty="0"/>
              <a:t>Does an unlawful act</a:t>
            </a:r>
          </a:p>
          <a:p>
            <a:pPr lvl="1"/>
            <a:r>
              <a:rPr lang="en-GB" sz="2400" b="1" dirty="0"/>
              <a:t>Lowe</a:t>
            </a:r>
            <a:r>
              <a:rPr lang="en-GB" sz="2400" dirty="0"/>
              <a:t> [1973] QB 702 - the criminal act must be an </a:t>
            </a:r>
            <a:r>
              <a:rPr lang="en-GB" sz="2400" b="1" i="1" dirty="0"/>
              <a:t>act</a:t>
            </a:r>
            <a:r>
              <a:rPr lang="en-GB" sz="2400" dirty="0"/>
              <a:t> – a criminal omission will not do.</a:t>
            </a:r>
          </a:p>
          <a:p>
            <a:pPr lvl="1"/>
            <a:endParaRPr lang="en-GB" sz="2400" dirty="0"/>
          </a:p>
          <a:p>
            <a:r>
              <a:rPr lang="en-GB" sz="2800" b="1" dirty="0"/>
              <a:t>The act amounts to a crime</a:t>
            </a:r>
          </a:p>
          <a:p>
            <a:pPr lvl="1"/>
            <a:r>
              <a:rPr lang="en-GB" sz="2400" b="1" dirty="0"/>
              <a:t>Franklin</a:t>
            </a:r>
            <a:r>
              <a:rPr lang="en-GB" sz="2400" dirty="0"/>
              <a:t> (1883) 15 Cox CC 163 - ‘unlawful act’ must be a crime </a:t>
            </a:r>
          </a:p>
          <a:p>
            <a:pPr lvl="1"/>
            <a:r>
              <a:rPr lang="en-GB" sz="2400" b="1" dirty="0"/>
              <a:t>Andrews v DPP</a:t>
            </a:r>
            <a:r>
              <a:rPr lang="en-GB" sz="2400" dirty="0"/>
              <a:t> [1937] AC 576 - the crime must be one requiring </a:t>
            </a:r>
            <a:r>
              <a:rPr lang="en-GB" sz="2400" dirty="0" err="1"/>
              <a:t>mens</a:t>
            </a:r>
            <a:r>
              <a:rPr lang="en-GB" sz="2400" dirty="0"/>
              <a:t> rea:  a crime of strict liability is insufficient </a:t>
            </a:r>
            <a:endParaRPr lang="en-GB" sz="2400" b="1" dirty="0"/>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8</a:t>
            </a:fld>
            <a:endParaRPr lang="en-GB"/>
          </a:p>
        </p:txBody>
      </p:sp>
      <p:pic>
        <p:nvPicPr>
          <p:cNvPr id="4" name="Audio 3">
            <a:hlinkClick r:id="" action="ppaction://media"/>
            <a:extLst>
              <a:ext uri="{FF2B5EF4-FFF2-40B4-BE49-F238E27FC236}">
                <a16:creationId xmlns:a16="http://schemas.microsoft.com/office/drawing/2014/main" id="{F0E450B9-8BBD-4F22-97FF-CEB888E149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91009107"/>
      </p:ext>
    </p:extLst>
  </p:cSld>
  <p:clrMapOvr>
    <a:masterClrMapping/>
  </p:clrMapOvr>
  <mc:AlternateContent xmlns:mc="http://schemas.openxmlformats.org/markup-compatibility/2006" xmlns:p14="http://schemas.microsoft.com/office/powerpoint/2010/main">
    <mc:Choice Requires="p14">
      <p:transition spd="slow" p14:dur="2000" advTm="147248"/>
    </mc:Choice>
    <mc:Fallback xmlns="">
      <p:transition spd="slow" advTm="147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a:xfrm>
            <a:off x="677334" y="1930401"/>
            <a:ext cx="8596668" cy="4110962"/>
          </a:xfrm>
        </p:spPr>
        <p:txBody>
          <a:bodyPr>
            <a:normAutofit lnSpcReduction="10000"/>
          </a:bodyPr>
          <a:lstStyle/>
          <a:p>
            <a:r>
              <a:rPr lang="en-GB" sz="2800" dirty="0"/>
              <a:t>The unlawful act must be dangerous</a:t>
            </a:r>
          </a:p>
          <a:p>
            <a:pPr lvl="1"/>
            <a:r>
              <a:rPr lang="en-GB" sz="2400" b="1" dirty="0"/>
              <a:t>Church</a:t>
            </a:r>
            <a:r>
              <a:rPr lang="en-GB" sz="2400" dirty="0"/>
              <a:t> [1966] 1 QB 59  - not enough for the prosecution to prove that D committed a crime which happened to cause V’s death; the crime has to be shown to have been dangerous</a:t>
            </a:r>
          </a:p>
          <a:p>
            <a:pPr lvl="1"/>
            <a:r>
              <a:rPr lang="en-GB" sz="2400" b="1" dirty="0"/>
              <a:t>DPP v Newbury  &amp; Jones</a:t>
            </a:r>
            <a:r>
              <a:rPr lang="en-GB" sz="2400" dirty="0"/>
              <a:t> [1977] AC 500. – confirmed appropriate test for dangerousness: “reasonable person appreciates a risk of harm”</a:t>
            </a:r>
          </a:p>
          <a:p>
            <a:pPr lvl="2"/>
            <a:r>
              <a:rPr lang="en-GB" sz="2000" dirty="0"/>
              <a:t>Objectively dangerous</a:t>
            </a:r>
          </a:p>
          <a:p>
            <a:pPr lvl="2"/>
            <a:r>
              <a:rPr lang="en-GB" sz="2000" b="1" dirty="0"/>
              <a:t>Dawson [1985] – </a:t>
            </a:r>
            <a:r>
              <a:rPr lang="en-GB" sz="2000" dirty="0"/>
              <a:t>example where reasonable person would not have appreciated act could result in physical harm</a:t>
            </a:r>
            <a:endParaRPr lang="en-GB" sz="2000" b="1"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9</a:t>
            </a:fld>
            <a:endParaRPr lang="en-GB"/>
          </a:p>
        </p:txBody>
      </p:sp>
      <p:pic>
        <p:nvPicPr>
          <p:cNvPr id="6" name="Audio 5">
            <a:hlinkClick r:id="" action="ppaction://media"/>
            <a:extLst>
              <a:ext uri="{FF2B5EF4-FFF2-40B4-BE49-F238E27FC236}">
                <a16:creationId xmlns:a16="http://schemas.microsoft.com/office/drawing/2014/main" id="{3CD7AF52-EDE1-4A07-8348-F24DF18ACC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17491123"/>
      </p:ext>
    </p:extLst>
  </p:cSld>
  <p:clrMapOvr>
    <a:masterClrMapping/>
  </p:clrMapOvr>
  <mc:AlternateContent xmlns:mc="http://schemas.openxmlformats.org/markup-compatibility/2006" xmlns:p14="http://schemas.microsoft.com/office/powerpoint/2010/main">
    <mc:Choice Requires="p14">
      <p:transition spd="slow" p14:dur="2000" advTm="162806"/>
    </mc:Choice>
    <mc:Fallback xmlns="">
      <p:transition spd="slow" advTm="162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a:xfrm>
            <a:off x="677333" y="2045494"/>
            <a:ext cx="9081521" cy="4512961"/>
          </a:xfrm>
        </p:spPr>
        <p:txBody>
          <a:bodyPr>
            <a:noAutofit/>
          </a:bodyPr>
          <a:lstStyle/>
          <a:p>
            <a:r>
              <a:rPr lang="en-GB" sz="3200" b="1" u="sng" dirty="0"/>
              <a:t>The act results in death</a:t>
            </a:r>
          </a:p>
          <a:p>
            <a:pPr lvl="1"/>
            <a:r>
              <a:rPr lang="en-GB" sz="2800" dirty="0"/>
              <a:t>Causation – must be factual and legal cause of death</a:t>
            </a:r>
          </a:p>
          <a:p>
            <a:pPr lvl="1"/>
            <a:r>
              <a:rPr lang="en-GB" sz="2800" dirty="0"/>
              <a:t>If there is a break in the chain of causation, D is not guilty of UDAM</a:t>
            </a:r>
          </a:p>
          <a:p>
            <a:pPr lvl="1"/>
            <a:r>
              <a:rPr lang="en-GB" sz="2800" b="1" dirty="0"/>
              <a:t>Mitchell</a:t>
            </a:r>
            <a:r>
              <a:rPr lang="en-GB" sz="2800" dirty="0"/>
              <a:t> (1983) 76 Cr App R 293 – UDAM may be committed with transferred malice</a:t>
            </a:r>
          </a:p>
          <a:p>
            <a:r>
              <a:rPr lang="en-GB" sz="3200" dirty="0" err="1"/>
              <a:t>Mens</a:t>
            </a:r>
            <a:r>
              <a:rPr lang="en-GB" sz="3200" dirty="0"/>
              <a:t> rea required is that of the initial crime (base offence)</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10</a:t>
            </a:fld>
            <a:endParaRPr lang="en-GB"/>
          </a:p>
        </p:txBody>
      </p:sp>
      <p:pic>
        <p:nvPicPr>
          <p:cNvPr id="4" name="Audio 3">
            <a:hlinkClick r:id="" action="ppaction://media"/>
            <a:extLst>
              <a:ext uri="{FF2B5EF4-FFF2-40B4-BE49-F238E27FC236}">
                <a16:creationId xmlns:a16="http://schemas.microsoft.com/office/drawing/2014/main" id="{AC2761E6-AA17-4775-847E-1A0CEC5CE2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05782082"/>
      </p:ext>
    </p:extLst>
  </p:cSld>
  <p:clrMapOvr>
    <a:masterClrMapping/>
  </p:clrMapOvr>
  <mc:AlternateContent xmlns:mc="http://schemas.openxmlformats.org/markup-compatibility/2006" xmlns:p14="http://schemas.microsoft.com/office/powerpoint/2010/main">
    <mc:Choice Requires="p14">
      <p:transition spd="slow" p14:dur="2000" advTm="123262"/>
    </mc:Choice>
    <mc:Fallback xmlns="">
      <p:transition spd="slow" advTm="123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Subjectively reckless manslaughter</a:t>
            </a:r>
          </a:p>
        </p:txBody>
      </p:sp>
      <p:sp>
        <p:nvSpPr>
          <p:cNvPr id="3" name="Content Placeholder 2"/>
          <p:cNvSpPr>
            <a:spLocks noGrp="1"/>
          </p:cNvSpPr>
          <p:nvPr>
            <p:ph idx="1"/>
          </p:nvPr>
        </p:nvSpPr>
        <p:spPr>
          <a:xfrm>
            <a:off x="677334" y="1678268"/>
            <a:ext cx="8596668" cy="3880773"/>
          </a:xfrm>
        </p:spPr>
        <p:txBody>
          <a:bodyPr>
            <a:noAutofit/>
          </a:bodyPr>
          <a:lstStyle/>
          <a:p>
            <a:r>
              <a:rPr lang="en-GB" sz="2400" dirty="0"/>
              <a:t>Elements are:</a:t>
            </a:r>
          </a:p>
          <a:p>
            <a:pPr lvl="1"/>
            <a:r>
              <a:rPr lang="en-GB" sz="2000" dirty="0"/>
              <a:t>D kills</a:t>
            </a:r>
          </a:p>
          <a:p>
            <a:pPr lvl="1"/>
            <a:r>
              <a:rPr lang="en-GB" sz="2000" dirty="0"/>
              <a:t>By an act or omission</a:t>
            </a:r>
          </a:p>
          <a:p>
            <a:pPr lvl="1"/>
            <a:r>
              <a:rPr lang="en-GB" sz="2000" dirty="0"/>
              <a:t>Which does not have to amount to an offence</a:t>
            </a:r>
          </a:p>
          <a:p>
            <a:pPr lvl="1"/>
            <a:r>
              <a:rPr lang="en-GB" sz="2000" dirty="0"/>
              <a:t>Where D is aware that it is highly probable that he will cause serious bodily harm</a:t>
            </a:r>
          </a:p>
          <a:p>
            <a:r>
              <a:rPr lang="en-GB" sz="2400" dirty="0" err="1"/>
              <a:t>Actus</a:t>
            </a:r>
            <a:r>
              <a:rPr lang="en-GB" sz="2400" dirty="0"/>
              <a:t> </a:t>
            </a:r>
            <a:r>
              <a:rPr lang="en-GB" sz="2400" dirty="0" err="1"/>
              <a:t>reus</a:t>
            </a:r>
            <a:r>
              <a:rPr lang="en-GB" sz="2400" dirty="0"/>
              <a:t> – act or omission need not amount to an offence</a:t>
            </a:r>
          </a:p>
          <a:p>
            <a:r>
              <a:rPr lang="en-GB" sz="2400" dirty="0" err="1"/>
              <a:t>Mens</a:t>
            </a:r>
            <a:r>
              <a:rPr lang="en-GB" sz="2400" dirty="0"/>
              <a:t> Rea – aware that it is highly probable he will cause serious bodily harm </a:t>
            </a:r>
            <a:r>
              <a:rPr lang="en-GB" sz="2400" b="1" dirty="0"/>
              <a:t>Lidar [2000]</a:t>
            </a:r>
            <a:endParaRPr lang="en-GB" sz="24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11</a:t>
            </a:fld>
            <a:endParaRPr lang="en-GB"/>
          </a:p>
        </p:txBody>
      </p:sp>
      <p:pic>
        <p:nvPicPr>
          <p:cNvPr id="6" name="Audio 5">
            <a:hlinkClick r:id="" action="ppaction://media"/>
            <a:extLst>
              <a:ext uri="{FF2B5EF4-FFF2-40B4-BE49-F238E27FC236}">
                <a16:creationId xmlns:a16="http://schemas.microsoft.com/office/drawing/2014/main" id="{CB0A87D3-658D-4253-A7C5-498F38C060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59452166"/>
      </p:ext>
    </p:extLst>
  </p:cSld>
  <p:clrMapOvr>
    <a:masterClrMapping/>
  </p:clrMapOvr>
  <mc:AlternateContent xmlns:mc="http://schemas.openxmlformats.org/markup-compatibility/2006" xmlns:p14="http://schemas.microsoft.com/office/powerpoint/2010/main">
    <mc:Choice Requires="p14">
      <p:transition spd="slow" p14:dur="2000" advTm="221948"/>
    </mc:Choice>
    <mc:Fallback xmlns="">
      <p:transition spd="slow" advTm="221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 – involuntary manslaughter</a:t>
            </a:r>
          </a:p>
        </p:txBody>
      </p:sp>
      <p:sp>
        <p:nvSpPr>
          <p:cNvPr id="3" name="Content Placeholder 2"/>
          <p:cNvSpPr>
            <a:spLocks noGrp="1"/>
          </p:cNvSpPr>
          <p:nvPr>
            <p:ph idx="1"/>
          </p:nvPr>
        </p:nvSpPr>
        <p:spPr>
          <a:xfrm>
            <a:off x="677334" y="1647931"/>
            <a:ext cx="8596668" cy="4393432"/>
          </a:xfrm>
        </p:spPr>
        <p:txBody>
          <a:bodyPr>
            <a:noAutofit/>
          </a:bodyPr>
          <a:lstStyle/>
          <a:p>
            <a:r>
              <a:rPr lang="en-GB" sz="2800" dirty="0"/>
              <a:t>D commits the AR of murder without the MR.</a:t>
            </a:r>
          </a:p>
          <a:p>
            <a:r>
              <a:rPr lang="en-GB" sz="2800" dirty="0"/>
              <a:t>Three forms:</a:t>
            </a:r>
          </a:p>
          <a:p>
            <a:pPr lvl="1"/>
            <a:r>
              <a:rPr lang="en-GB" sz="2400" dirty="0"/>
              <a:t>Gross negligence manslaughter – breach </a:t>
            </a:r>
            <a:r>
              <a:rPr lang="en-GB" sz="2400" dirty="0" err="1"/>
              <a:t>DoC</a:t>
            </a:r>
            <a:r>
              <a:rPr lang="en-GB" sz="2400" dirty="0"/>
              <a:t>, breach is gross and caused death</a:t>
            </a:r>
          </a:p>
          <a:p>
            <a:pPr lvl="1"/>
            <a:r>
              <a:rPr lang="en-GB" sz="2400" dirty="0"/>
              <a:t>UDAM – unlawful act which amounts to a crime which is dangerous and causes death</a:t>
            </a:r>
          </a:p>
          <a:p>
            <a:pPr lvl="1"/>
            <a:r>
              <a:rPr lang="en-GB" sz="2400" dirty="0"/>
              <a:t>Subjectively reckless manslaughter – act or omission and D is aware it is highly probable he will cause serious bodily harm</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12</a:t>
            </a:fld>
            <a:endParaRPr lang="en-GB"/>
          </a:p>
        </p:txBody>
      </p:sp>
      <p:pic>
        <p:nvPicPr>
          <p:cNvPr id="6" name="Audio 5">
            <a:hlinkClick r:id="" action="ppaction://media"/>
            <a:extLst>
              <a:ext uri="{FF2B5EF4-FFF2-40B4-BE49-F238E27FC236}">
                <a16:creationId xmlns:a16="http://schemas.microsoft.com/office/drawing/2014/main" id="{043A4727-74DF-4956-9FE6-B22BF2B8CB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30300764"/>
      </p:ext>
    </p:extLst>
  </p:cSld>
  <p:clrMapOvr>
    <a:masterClrMapping/>
  </p:clrMapOvr>
  <mc:AlternateContent xmlns:mc="http://schemas.openxmlformats.org/markup-compatibility/2006" xmlns:p14="http://schemas.microsoft.com/office/powerpoint/2010/main">
    <mc:Choice Requires="p14">
      <p:transition spd="slow" p14:dur="2000" advTm="80932"/>
    </mc:Choice>
    <mc:Fallback xmlns="">
      <p:transition spd="slow" advTm="80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643370D-0299-4223-9CB8-05106F5B3ED0}"/>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E9449DB0-BD42-47FC-9B38-1513B45336E1}"/>
                  </a:ext>
                </a:extLst>
              </p14:cNvPr>
              <p14:cNvContentPartPr/>
              <p14:nvPr/>
            </p14:nvContentPartPr>
            <p14:xfrm>
              <a:off x="3064105" y="2488784"/>
              <a:ext cx="360" cy="360"/>
            </p14:xfrm>
          </p:contentPart>
        </mc:Choice>
        <mc:Fallback xmlns="">
          <p:pic>
            <p:nvPicPr>
              <p:cNvPr id="6" name="Ink 5">
                <a:extLst>
                  <a:ext uri="{FF2B5EF4-FFF2-40B4-BE49-F238E27FC236}">
                    <a16:creationId xmlns:a16="http://schemas.microsoft.com/office/drawing/2014/main" id="{E9449DB0-BD42-47FC-9B38-1513B45336E1}"/>
                  </a:ext>
                </a:extLst>
              </p:cNvPr>
              <p:cNvPicPr/>
              <p:nvPr/>
            </p:nvPicPr>
            <p:blipFill>
              <a:blip r:embed="rId9"/>
              <a:stretch>
                <a:fillRect/>
              </a:stretch>
            </p:blipFill>
            <p:spPr>
              <a:xfrm>
                <a:off x="3055465" y="2480144"/>
                <a:ext cx="18000" cy="18000"/>
              </a:xfrm>
              <a:prstGeom prst="rect">
                <a:avLst/>
              </a:prstGeom>
            </p:spPr>
          </p:pic>
        </mc:Fallback>
      </mc:AlternateContent>
      <p:grpSp>
        <p:nvGrpSpPr>
          <p:cNvPr id="32" name="Group 31">
            <a:extLst>
              <a:ext uri="{FF2B5EF4-FFF2-40B4-BE49-F238E27FC236}">
                <a16:creationId xmlns:a16="http://schemas.microsoft.com/office/drawing/2014/main" id="{7399AC95-F13A-42A9-B278-261CA0BD6643}"/>
              </a:ext>
            </a:extLst>
          </p:cNvPr>
          <p:cNvGrpSpPr/>
          <p:nvPr/>
        </p:nvGrpSpPr>
        <p:grpSpPr>
          <a:xfrm>
            <a:off x="2464705" y="824504"/>
            <a:ext cx="2679480" cy="3725640"/>
            <a:chOff x="2464705" y="824504"/>
            <a:chExt cx="2679480" cy="3725640"/>
          </a:xfrm>
        </p:grpSpPr>
        <mc:AlternateContent xmlns:mc="http://schemas.openxmlformats.org/markup-compatibility/2006" xmlns:p14="http://schemas.microsoft.com/office/powerpoint/2010/main">
          <mc:Choice Requires="p14">
            <p:contentPart p14:bwMode="auto" r:id="rId10">
              <p14:nvContentPartPr>
                <p14:cNvPr id="25" name="Ink 24">
                  <a:extLst>
                    <a:ext uri="{FF2B5EF4-FFF2-40B4-BE49-F238E27FC236}">
                      <a16:creationId xmlns:a16="http://schemas.microsoft.com/office/drawing/2014/main" id="{A1852CA8-0F3D-42F0-A1BE-9EB376221B12}"/>
                    </a:ext>
                  </a:extLst>
                </p14:cNvPr>
                <p14:cNvContentPartPr/>
                <p14:nvPr/>
              </p14:nvContentPartPr>
              <p14:xfrm>
                <a:off x="4652065" y="824504"/>
                <a:ext cx="492120" cy="3725640"/>
              </p14:xfrm>
            </p:contentPart>
          </mc:Choice>
          <mc:Fallback xmlns="">
            <p:pic>
              <p:nvPicPr>
                <p:cNvPr id="25" name="Ink 24">
                  <a:extLst>
                    <a:ext uri="{FF2B5EF4-FFF2-40B4-BE49-F238E27FC236}">
                      <a16:creationId xmlns:a16="http://schemas.microsoft.com/office/drawing/2014/main" id="{A1852CA8-0F3D-42F0-A1BE-9EB376221B12}"/>
                    </a:ext>
                  </a:extLst>
                </p:cNvPr>
                <p:cNvPicPr/>
                <p:nvPr/>
              </p:nvPicPr>
              <p:blipFill>
                <a:blip r:embed="rId11"/>
                <a:stretch>
                  <a:fillRect/>
                </a:stretch>
              </p:blipFill>
              <p:spPr>
                <a:xfrm>
                  <a:off x="4643065" y="815504"/>
                  <a:ext cx="509760" cy="37432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6" name="Ink 25">
                  <a:extLst>
                    <a:ext uri="{FF2B5EF4-FFF2-40B4-BE49-F238E27FC236}">
                      <a16:creationId xmlns:a16="http://schemas.microsoft.com/office/drawing/2014/main" id="{40856BA4-8046-42FD-B2CC-7B7F0B42C869}"/>
                    </a:ext>
                  </a:extLst>
                </p14:cNvPr>
                <p14:cNvContentPartPr/>
                <p14:nvPr/>
              </p14:nvContentPartPr>
              <p14:xfrm>
                <a:off x="2464705" y="2891264"/>
                <a:ext cx="601560" cy="873720"/>
              </p14:xfrm>
            </p:contentPart>
          </mc:Choice>
          <mc:Fallback xmlns="">
            <p:pic>
              <p:nvPicPr>
                <p:cNvPr id="26" name="Ink 25">
                  <a:extLst>
                    <a:ext uri="{FF2B5EF4-FFF2-40B4-BE49-F238E27FC236}">
                      <a16:creationId xmlns:a16="http://schemas.microsoft.com/office/drawing/2014/main" id="{40856BA4-8046-42FD-B2CC-7B7F0B42C869}"/>
                    </a:ext>
                  </a:extLst>
                </p:cNvPr>
                <p:cNvPicPr/>
                <p:nvPr/>
              </p:nvPicPr>
              <p:blipFill>
                <a:blip r:embed="rId13"/>
                <a:stretch>
                  <a:fillRect/>
                </a:stretch>
              </p:blipFill>
              <p:spPr>
                <a:xfrm>
                  <a:off x="2456065" y="2882624"/>
                  <a:ext cx="619200" cy="8913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7" name="Ink 26">
                  <a:extLst>
                    <a:ext uri="{FF2B5EF4-FFF2-40B4-BE49-F238E27FC236}">
                      <a16:creationId xmlns:a16="http://schemas.microsoft.com/office/drawing/2014/main" id="{80BDE19F-42F7-49B3-A222-6115157512E5}"/>
                    </a:ext>
                  </a:extLst>
                </p14:cNvPr>
                <p14:cNvContentPartPr/>
                <p14:nvPr/>
              </p14:nvContentPartPr>
              <p14:xfrm>
                <a:off x="3018025" y="2409224"/>
                <a:ext cx="912600" cy="801000"/>
              </p14:xfrm>
            </p:contentPart>
          </mc:Choice>
          <mc:Fallback xmlns="">
            <p:pic>
              <p:nvPicPr>
                <p:cNvPr id="27" name="Ink 26">
                  <a:extLst>
                    <a:ext uri="{FF2B5EF4-FFF2-40B4-BE49-F238E27FC236}">
                      <a16:creationId xmlns:a16="http://schemas.microsoft.com/office/drawing/2014/main" id="{80BDE19F-42F7-49B3-A222-6115157512E5}"/>
                    </a:ext>
                  </a:extLst>
                </p:cNvPr>
                <p:cNvPicPr/>
                <p:nvPr/>
              </p:nvPicPr>
              <p:blipFill>
                <a:blip r:embed="rId15"/>
                <a:stretch>
                  <a:fillRect/>
                </a:stretch>
              </p:blipFill>
              <p:spPr>
                <a:xfrm>
                  <a:off x="3009025" y="2400584"/>
                  <a:ext cx="930240" cy="81864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8" name="Ink 27">
                  <a:extLst>
                    <a:ext uri="{FF2B5EF4-FFF2-40B4-BE49-F238E27FC236}">
                      <a16:creationId xmlns:a16="http://schemas.microsoft.com/office/drawing/2014/main" id="{A5853045-A25A-44BB-B92A-B51A832713D8}"/>
                    </a:ext>
                  </a:extLst>
                </p14:cNvPr>
                <p14:cNvContentPartPr/>
                <p14:nvPr/>
              </p14:nvContentPartPr>
              <p14:xfrm>
                <a:off x="3161665" y="2508584"/>
                <a:ext cx="288720" cy="438840"/>
              </p14:xfrm>
            </p:contentPart>
          </mc:Choice>
          <mc:Fallback xmlns="">
            <p:pic>
              <p:nvPicPr>
                <p:cNvPr id="28" name="Ink 27">
                  <a:extLst>
                    <a:ext uri="{FF2B5EF4-FFF2-40B4-BE49-F238E27FC236}">
                      <a16:creationId xmlns:a16="http://schemas.microsoft.com/office/drawing/2014/main" id="{A5853045-A25A-44BB-B92A-B51A832713D8}"/>
                    </a:ext>
                  </a:extLst>
                </p:cNvPr>
                <p:cNvPicPr/>
                <p:nvPr/>
              </p:nvPicPr>
              <p:blipFill>
                <a:blip r:embed="rId17"/>
                <a:stretch>
                  <a:fillRect/>
                </a:stretch>
              </p:blipFill>
              <p:spPr>
                <a:xfrm>
                  <a:off x="3153025" y="2499584"/>
                  <a:ext cx="306360" cy="45648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0" name="Ink 29">
                  <a:extLst>
                    <a:ext uri="{FF2B5EF4-FFF2-40B4-BE49-F238E27FC236}">
                      <a16:creationId xmlns:a16="http://schemas.microsoft.com/office/drawing/2014/main" id="{254BC8A1-7E24-442C-BEDC-C2A9E68D6F04}"/>
                    </a:ext>
                  </a:extLst>
                </p14:cNvPr>
                <p14:cNvContentPartPr/>
                <p14:nvPr/>
              </p14:nvContentPartPr>
              <p14:xfrm>
                <a:off x="3903265" y="1806224"/>
                <a:ext cx="161640" cy="504360"/>
              </p14:xfrm>
            </p:contentPart>
          </mc:Choice>
          <mc:Fallback xmlns="">
            <p:pic>
              <p:nvPicPr>
                <p:cNvPr id="30" name="Ink 29">
                  <a:extLst>
                    <a:ext uri="{FF2B5EF4-FFF2-40B4-BE49-F238E27FC236}">
                      <a16:creationId xmlns:a16="http://schemas.microsoft.com/office/drawing/2014/main" id="{254BC8A1-7E24-442C-BEDC-C2A9E68D6F04}"/>
                    </a:ext>
                  </a:extLst>
                </p:cNvPr>
                <p:cNvPicPr/>
                <p:nvPr/>
              </p:nvPicPr>
              <p:blipFill>
                <a:blip r:embed="rId19"/>
                <a:stretch>
                  <a:fillRect/>
                </a:stretch>
              </p:blipFill>
              <p:spPr>
                <a:xfrm>
                  <a:off x="3894265" y="1797224"/>
                  <a:ext cx="179280" cy="522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1" name="Ink 30">
                  <a:extLst>
                    <a:ext uri="{FF2B5EF4-FFF2-40B4-BE49-F238E27FC236}">
                      <a16:creationId xmlns:a16="http://schemas.microsoft.com/office/drawing/2014/main" id="{943038BF-741B-4595-8E3C-9B3052EB4C4D}"/>
                    </a:ext>
                  </a:extLst>
                </p14:cNvPr>
                <p14:cNvContentPartPr/>
                <p14:nvPr/>
              </p14:nvContentPartPr>
              <p14:xfrm>
                <a:off x="4065985" y="1293224"/>
                <a:ext cx="630000" cy="760320"/>
              </p14:xfrm>
            </p:contentPart>
          </mc:Choice>
          <mc:Fallback xmlns="">
            <p:pic>
              <p:nvPicPr>
                <p:cNvPr id="31" name="Ink 30">
                  <a:extLst>
                    <a:ext uri="{FF2B5EF4-FFF2-40B4-BE49-F238E27FC236}">
                      <a16:creationId xmlns:a16="http://schemas.microsoft.com/office/drawing/2014/main" id="{943038BF-741B-4595-8E3C-9B3052EB4C4D}"/>
                    </a:ext>
                  </a:extLst>
                </p:cNvPr>
                <p:cNvPicPr/>
                <p:nvPr/>
              </p:nvPicPr>
              <p:blipFill>
                <a:blip r:embed="rId21"/>
                <a:stretch>
                  <a:fillRect/>
                </a:stretch>
              </p:blipFill>
              <p:spPr>
                <a:xfrm>
                  <a:off x="4056985" y="1284224"/>
                  <a:ext cx="647640" cy="777960"/>
                </a:xfrm>
                <a:prstGeom prst="rect">
                  <a:avLst/>
                </a:prstGeom>
              </p:spPr>
            </p:pic>
          </mc:Fallback>
        </mc:AlternateContent>
      </p:grpSp>
      <p:grpSp>
        <p:nvGrpSpPr>
          <p:cNvPr id="37" name="Group 36">
            <a:extLst>
              <a:ext uri="{FF2B5EF4-FFF2-40B4-BE49-F238E27FC236}">
                <a16:creationId xmlns:a16="http://schemas.microsoft.com/office/drawing/2014/main" id="{0BBDFE79-90C8-465E-AAF0-F398A192902D}"/>
              </a:ext>
            </a:extLst>
          </p:cNvPr>
          <p:cNvGrpSpPr/>
          <p:nvPr/>
        </p:nvGrpSpPr>
        <p:grpSpPr>
          <a:xfrm>
            <a:off x="6660145" y="4488944"/>
            <a:ext cx="3269520" cy="647280"/>
            <a:chOff x="6660145" y="4488944"/>
            <a:chExt cx="3269520" cy="647280"/>
          </a:xfrm>
        </p:grpSpPr>
        <mc:AlternateContent xmlns:mc="http://schemas.openxmlformats.org/markup-compatibility/2006" xmlns:p14="http://schemas.microsoft.com/office/powerpoint/2010/main">
          <mc:Choice Requires="p14">
            <p:contentPart p14:bwMode="auto" r:id="rId22">
              <p14:nvContentPartPr>
                <p14:cNvPr id="33" name="Ink 32">
                  <a:extLst>
                    <a:ext uri="{FF2B5EF4-FFF2-40B4-BE49-F238E27FC236}">
                      <a16:creationId xmlns:a16="http://schemas.microsoft.com/office/drawing/2014/main" id="{36A73F9B-0D93-44AE-9A24-5506C93C1753}"/>
                    </a:ext>
                  </a:extLst>
                </p14:cNvPr>
                <p14:cNvContentPartPr/>
                <p14:nvPr/>
              </p14:nvContentPartPr>
              <p14:xfrm>
                <a:off x="6660145" y="4796384"/>
                <a:ext cx="348120" cy="119880"/>
              </p14:xfrm>
            </p:contentPart>
          </mc:Choice>
          <mc:Fallback xmlns="">
            <p:pic>
              <p:nvPicPr>
                <p:cNvPr id="33" name="Ink 32">
                  <a:extLst>
                    <a:ext uri="{FF2B5EF4-FFF2-40B4-BE49-F238E27FC236}">
                      <a16:creationId xmlns:a16="http://schemas.microsoft.com/office/drawing/2014/main" id="{36A73F9B-0D93-44AE-9A24-5506C93C1753}"/>
                    </a:ext>
                  </a:extLst>
                </p:cNvPr>
                <p:cNvPicPr/>
                <p:nvPr/>
              </p:nvPicPr>
              <p:blipFill>
                <a:blip r:embed="rId23"/>
                <a:stretch>
                  <a:fillRect/>
                </a:stretch>
              </p:blipFill>
              <p:spPr>
                <a:xfrm>
                  <a:off x="6651505" y="4787744"/>
                  <a:ext cx="365760" cy="1375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4" name="Ink 33">
                  <a:extLst>
                    <a:ext uri="{FF2B5EF4-FFF2-40B4-BE49-F238E27FC236}">
                      <a16:creationId xmlns:a16="http://schemas.microsoft.com/office/drawing/2014/main" id="{BACF8E97-22AB-4E7C-9DEB-6D0DA90C84D8}"/>
                    </a:ext>
                  </a:extLst>
                </p14:cNvPr>
                <p14:cNvContentPartPr/>
                <p14:nvPr/>
              </p14:nvContentPartPr>
              <p14:xfrm>
                <a:off x="7196185" y="4488944"/>
                <a:ext cx="1433520" cy="611640"/>
              </p14:xfrm>
            </p:contentPart>
          </mc:Choice>
          <mc:Fallback xmlns="">
            <p:pic>
              <p:nvPicPr>
                <p:cNvPr id="34" name="Ink 33">
                  <a:extLst>
                    <a:ext uri="{FF2B5EF4-FFF2-40B4-BE49-F238E27FC236}">
                      <a16:creationId xmlns:a16="http://schemas.microsoft.com/office/drawing/2014/main" id="{BACF8E97-22AB-4E7C-9DEB-6D0DA90C84D8}"/>
                    </a:ext>
                  </a:extLst>
                </p:cNvPr>
                <p:cNvPicPr/>
                <p:nvPr/>
              </p:nvPicPr>
              <p:blipFill>
                <a:blip r:embed="rId25"/>
                <a:stretch>
                  <a:fillRect/>
                </a:stretch>
              </p:blipFill>
              <p:spPr>
                <a:xfrm>
                  <a:off x="7187545" y="4479944"/>
                  <a:ext cx="1451160" cy="6292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5" name="Ink 34">
                  <a:extLst>
                    <a:ext uri="{FF2B5EF4-FFF2-40B4-BE49-F238E27FC236}">
                      <a16:creationId xmlns:a16="http://schemas.microsoft.com/office/drawing/2014/main" id="{0539200A-97E1-4D1E-BC52-1C6E8205F0F0}"/>
                    </a:ext>
                  </a:extLst>
                </p14:cNvPr>
                <p14:cNvContentPartPr/>
                <p14:nvPr/>
              </p14:nvContentPartPr>
              <p14:xfrm>
                <a:off x="8929225" y="4716104"/>
                <a:ext cx="491760" cy="420120"/>
              </p14:xfrm>
            </p:contentPart>
          </mc:Choice>
          <mc:Fallback xmlns="">
            <p:pic>
              <p:nvPicPr>
                <p:cNvPr id="35" name="Ink 34">
                  <a:extLst>
                    <a:ext uri="{FF2B5EF4-FFF2-40B4-BE49-F238E27FC236}">
                      <a16:creationId xmlns:a16="http://schemas.microsoft.com/office/drawing/2014/main" id="{0539200A-97E1-4D1E-BC52-1C6E8205F0F0}"/>
                    </a:ext>
                  </a:extLst>
                </p:cNvPr>
                <p:cNvPicPr/>
                <p:nvPr/>
              </p:nvPicPr>
              <p:blipFill>
                <a:blip r:embed="rId27"/>
                <a:stretch>
                  <a:fillRect/>
                </a:stretch>
              </p:blipFill>
              <p:spPr>
                <a:xfrm>
                  <a:off x="8920225" y="4707104"/>
                  <a:ext cx="509400" cy="43776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6" name="Ink 35">
                  <a:extLst>
                    <a:ext uri="{FF2B5EF4-FFF2-40B4-BE49-F238E27FC236}">
                      <a16:creationId xmlns:a16="http://schemas.microsoft.com/office/drawing/2014/main" id="{166BCA76-2C19-4935-9716-1260B79A1AC9}"/>
                    </a:ext>
                  </a:extLst>
                </p14:cNvPr>
                <p14:cNvContentPartPr/>
                <p14:nvPr/>
              </p14:nvContentPartPr>
              <p14:xfrm>
                <a:off x="9474625" y="4722944"/>
                <a:ext cx="455040" cy="310320"/>
              </p14:xfrm>
            </p:contentPart>
          </mc:Choice>
          <mc:Fallback xmlns="">
            <p:pic>
              <p:nvPicPr>
                <p:cNvPr id="36" name="Ink 35">
                  <a:extLst>
                    <a:ext uri="{FF2B5EF4-FFF2-40B4-BE49-F238E27FC236}">
                      <a16:creationId xmlns:a16="http://schemas.microsoft.com/office/drawing/2014/main" id="{166BCA76-2C19-4935-9716-1260B79A1AC9}"/>
                    </a:ext>
                  </a:extLst>
                </p:cNvPr>
                <p:cNvPicPr/>
                <p:nvPr/>
              </p:nvPicPr>
              <p:blipFill>
                <a:blip r:embed="rId29"/>
                <a:stretch>
                  <a:fillRect/>
                </a:stretch>
              </p:blipFill>
              <p:spPr>
                <a:xfrm>
                  <a:off x="9465625" y="4714304"/>
                  <a:ext cx="472680" cy="327960"/>
                </a:xfrm>
                <a:prstGeom prst="rect">
                  <a:avLst/>
                </a:prstGeom>
              </p:spPr>
            </p:pic>
          </mc:Fallback>
        </mc:AlternateContent>
      </p:grpSp>
    </p:spTree>
    <p:extLst>
      <p:ext uri="{BB962C8B-B14F-4D97-AF65-F5344CB8AC3E}">
        <p14:creationId xmlns:p14="http://schemas.microsoft.com/office/powerpoint/2010/main" val="1403271844"/>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EMPLATE" id="{E40D9401-854E-4050-9E9D-3EE2EA9E2E29}" vid="{375502D9-7DB5-4727-9F33-9CB73FC7D0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TEMPLATE</Template>
  <TotalTime>0</TotalTime>
  <Words>1781</Words>
  <Application>Microsoft Office PowerPoint</Application>
  <PresentationFormat>Widescreen</PresentationFormat>
  <Paragraphs>151</Paragraphs>
  <Slides>13</Slides>
  <Notes>13</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Trebuchet MS</vt:lpstr>
      <vt:lpstr>Wingdings 2</vt:lpstr>
      <vt:lpstr>Wingdings 3</vt:lpstr>
      <vt:lpstr>Facet</vt:lpstr>
      <vt:lpstr>INVOLUNTARY MANSLAUGHTER</vt:lpstr>
      <vt:lpstr>‘Involuntary’ manslaughter</vt:lpstr>
      <vt:lpstr>Gross negligence manslaughter</vt:lpstr>
      <vt:lpstr>Gross negligence manslaughter</vt:lpstr>
      <vt:lpstr>Gross negligence manslaughter</vt:lpstr>
      <vt:lpstr>Gross negligence manslaughter</vt:lpstr>
      <vt:lpstr>Unlawful and dangerous act manslaughter</vt:lpstr>
      <vt:lpstr>Unlawful and dangerous act manslaughter</vt:lpstr>
      <vt:lpstr>Unlawful and dangerous act manslaughter</vt:lpstr>
      <vt:lpstr>Unlawful and dangerous act manslaughter</vt:lpstr>
      <vt:lpstr>Subjectively reckless manslaughter</vt:lpstr>
      <vt:lpstr>Recap – involuntary manslaughter</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MURDER</dc:title>
  <dc:creator>Laura Knight</dc:creator>
  <cp:lastModifiedBy>Laura Knight</cp:lastModifiedBy>
  <cp:revision>68</cp:revision>
  <cp:lastPrinted>2019-10-21T07:18:18Z</cp:lastPrinted>
  <dcterms:created xsi:type="dcterms:W3CDTF">2016-09-27T12:39:02Z</dcterms:created>
  <dcterms:modified xsi:type="dcterms:W3CDTF">2024-02-21T09:39:02Z</dcterms:modified>
</cp:coreProperties>
</file>