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246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C50A9-EF72-1389-3CED-3E3661A14B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D38336-070D-7961-9DB6-D2EB46246A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AA426-8AF4-3EDF-337E-9C41C9CB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ECDA-4D9E-4E26-83E5-A3708B04DE5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783AA5-24B3-1E80-F04E-574C73D21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5A4715-F2F8-A101-0BFF-58243C0B0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7B8E0-172D-435E-9AF7-D7BC446A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927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CD60B-A150-C7DB-83E8-8C0D39F21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09418-76EA-0066-F79E-27524FB0E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E8617-D7A4-7A96-6BB2-EC4339382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ECDA-4D9E-4E26-83E5-A3708B04DE5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1CFAE1-4F72-3741-188E-9DCF867D6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A4C1A5-F11C-6F48-2809-B85A87EFD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7B8E0-172D-435E-9AF7-D7BC446A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689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95A2D-3087-50F2-3FEA-391587EE3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09F80-66D2-D553-22CC-09F97E6E38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D6EBF-9445-3178-66C0-CD0FA24D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ECDA-4D9E-4E26-83E5-A3708B04DE5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B6BB87-B757-485C-076B-088F7C1D6D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BC70B-E4D1-F61B-B17A-BCA071966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7B8E0-172D-435E-9AF7-D7BC446A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680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96A47-CF7E-F1EA-775E-7C874F92C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69740-4544-0D26-928C-E6AFBAB7C5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9EA282-CA7B-58DD-50AC-5B62C3D531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024246-814B-4F59-A88F-1626322CF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ECDA-4D9E-4E26-83E5-A3708B04DE5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A43A1-BF73-D28E-0E9C-7316974B3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D55E97-8100-F347-2689-A487FE8ED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7B8E0-172D-435E-9AF7-D7BC446A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150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592C9-2223-AD02-E56D-A57405077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74C429-BF98-56CC-1EAF-084CB8C5B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3CFDEF-79EA-53D5-B9B3-4BA4628FB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477048-F06F-E7E4-3BB8-DD779AD869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8A00DB-E362-1E24-38F9-48501E1C20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DCBF84-FC4D-F407-E3CF-B8B0038C0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ECDA-4D9E-4E26-83E5-A3708B04DE5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14EA0A-21FC-1BD4-B363-A6AAEB126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605E8B-22D8-B8EF-DDF5-883FE2017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7B8E0-172D-435E-9AF7-D7BC446A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216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2EB6C-1E5A-B249-3E6F-A114B57BE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3EA79C-6780-0DB0-4D0E-E48A8C6E1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ECDA-4D9E-4E26-83E5-A3708B04DE5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7C4C4D-AA99-9B45-9DF6-32D68DC3B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68B0F8-5C67-B12E-32FA-B89D7E758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7B8E0-172D-435E-9AF7-D7BC446A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588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18BF9A-A1B8-4A28-740A-A6959FA0F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ECDA-4D9E-4E26-83E5-A3708B04DE5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947093-E4E9-A7EF-A515-05FE7AA22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9B3F77-4CB7-CBBC-4D24-602D584C5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7B8E0-172D-435E-9AF7-D7BC446A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678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44FAD-1CEF-B24E-71DA-CF24CA85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3769F-2A4B-3ED6-6B63-B567473ADD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F0A454-E836-F701-3CDF-A2CAEB64A4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5AA6DF-B767-6C6F-8937-AFC0361C1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ECDA-4D9E-4E26-83E5-A3708B04DE5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2A7233-E59B-D3A1-D76C-87A19D8CA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533237-639B-06B1-A331-0C56FE93D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7B8E0-172D-435E-9AF7-D7BC446A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15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AB1FE-4216-A58F-AEE9-D133F8482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458F3D-D1B2-4B6C-5AE8-6A7BA1DBDF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6799C8-9125-7615-D8E4-7F68D10EFF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E603F1-0565-2E59-1EAD-06ACBEE3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ECDA-4D9E-4E26-83E5-A3708B04DE5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04FE1F-3267-10DD-B2E3-665E1467C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6D30D0-7E75-2CB7-B041-349222BD4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7B8E0-172D-435E-9AF7-D7BC446A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145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9EA50-E583-EBCF-A2AD-874CCCD94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BDBA1C-782D-61AD-B01D-0CB1957759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5D58F-EFFD-4F13-2C4F-CF17711D0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ECDA-4D9E-4E26-83E5-A3708B04DE5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04697E-C7E4-1A0C-7162-BF007B9F0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792A4F-A169-3114-4111-FFE8A2474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7B8E0-172D-435E-9AF7-D7BC446A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278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590025-13DB-780C-1A8D-56BA3B1667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4DDFE4-89D6-D591-0F67-A7C519ECFF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704C2-F410-4831-9637-084D0255C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ECDA-4D9E-4E26-83E5-A3708B04DE5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B99492-FC7B-0834-9D9A-451279B89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F870E-EF99-B588-E756-39DD729FA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7B8E0-172D-435E-9AF7-D7BC446A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608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A8CFE9-114E-CC54-327F-7F1A46863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5CDED5-B381-0EC2-50A2-2F52017B84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2C8A4-2B5B-5258-08F2-C5CE7915A9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9AECDA-4D9E-4E26-83E5-A3708B04DE5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BC46ED-B81D-048C-8229-2124271486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2F9FEC-4AB0-EE80-CDFE-3CBEFF93FF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E7B8E0-172D-435E-9AF7-D7BC446A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844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5899">
              <a:srgbClr val="74C4E9"/>
            </a:gs>
            <a:gs pos="57798">
              <a:schemeClr val="accent1">
                <a:lumMod val="45000"/>
                <a:lumOff val="5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FCE22-2BDA-A838-5CCA-EB5EAE9ABE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35621"/>
          </a:xfrm>
        </p:spPr>
        <p:txBody>
          <a:bodyPr>
            <a:normAutofit fontScale="90000"/>
          </a:bodyPr>
          <a:lstStyle/>
          <a:p>
            <a:r>
              <a:rPr lang="en-GB" dirty="0"/>
              <a:t>Using </a:t>
            </a:r>
            <a:r>
              <a:rPr lang="en-GB" dirty="0" err="1"/>
              <a:t>Powerpoint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ADA8D-F94E-DE59-80EF-BD89223ACA3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C36C78-D7D6-1F8E-20B0-7A49A3DF51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282" y="1408176"/>
            <a:ext cx="6465445" cy="50657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77512B-E8AE-1B3F-FD9C-8867A49DDF0A}"/>
              </a:ext>
            </a:extLst>
          </p:cNvPr>
          <p:cNvSpPr txBox="1"/>
          <p:nvPr/>
        </p:nvSpPr>
        <p:spPr>
          <a:xfrm>
            <a:off x="7726680" y="1719071"/>
            <a:ext cx="3767328" cy="4664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DS2 presentation: report sent to River Fitness gym on the feedback results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This presentation demonstrates my skills in presenting data in a visual way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 I have learnt how to present text and images in a clear, decluttered manner.</a:t>
            </a:r>
          </a:p>
        </p:txBody>
      </p:sp>
    </p:spTree>
    <p:extLst>
      <p:ext uri="{BB962C8B-B14F-4D97-AF65-F5344CB8AC3E}">
        <p14:creationId xmlns:p14="http://schemas.microsoft.com/office/powerpoint/2010/main" val="1381050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5899">
              <a:srgbClr val="74C4E9"/>
            </a:gs>
            <a:gs pos="57798">
              <a:schemeClr val="accent1">
                <a:lumMod val="45000"/>
                <a:lumOff val="5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4143B5-FACA-F0E7-7974-B85F42634E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A7142-B9C7-BD2E-6013-4BA7CD3C76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35621"/>
          </a:xfrm>
        </p:spPr>
        <p:txBody>
          <a:bodyPr>
            <a:normAutofit fontScale="90000"/>
          </a:bodyPr>
          <a:lstStyle/>
          <a:p>
            <a:r>
              <a:rPr lang="en-GB" dirty="0"/>
              <a:t>Using Word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51816B-FC34-5A1A-3601-44B4A7C268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AB6AEC-93B0-A082-6131-8126DF0688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" y="1746504"/>
            <a:ext cx="6879947" cy="38519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261FE2-AA03-2CC6-C4A5-DEBCB61632EE}"/>
              </a:ext>
            </a:extLst>
          </p:cNvPr>
          <p:cNvSpPr txBox="1"/>
          <p:nvPr/>
        </p:nvSpPr>
        <p:spPr>
          <a:xfrm>
            <a:off x="7479792" y="1689304"/>
            <a:ext cx="4361687" cy="2356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DS2: Log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This Word Document exemplifies my  report writing skills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I have learnt how to successfully insert images in Word</a:t>
            </a:r>
          </a:p>
        </p:txBody>
      </p:sp>
    </p:spTree>
    <p:extLst>
      <p:ext uri="{BB962C8B-B14F-4D97-AF65-F5344CB8AC3E}">
        <p14:creationId xmlns:p14="http://schemas.microsoft.com/office/powerpoint/2010/main" val="1053881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5899">
              <a:srgbClr val="74C4E9"/>
            </a:gs>
            <a:gs pos="57798">
              <a:schemeClr val="accent1">
                <a:lumMod val="45000"/>
                <a:lumOff val="5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63E5E9-49AA-FD02-D170-0CF2E7C257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4D147-9F3F-33A6-5940-74ACDEF71F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35621"/>
          </a:xfrm>
        </p:spPr>
        <p:txBody>
          <a:bodyPr>
            <a:normAutofit fontScale="90000"/>
          </a:bodyPr>
          <a:lstStyle/>
          <a:p>
            <a:r>
              <a:rPr lang="en-GB" dirty="0"/>
              <a:t>Using Excel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464CFD-508C-A0BE-0386-787F8110AD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8FC157-D755-E8E0-C831-C25D539D05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024" y="1506345"/>
            <a:ext cx="7411989" cy="366915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4C8320C-5316-81C9-E5DD-02DFFA47614A}"/>
              </a:ext>
            </a:extLst>
          </p:cNvPr>
          <p:cNvSpPr txBox="1"/>
          <p:nvPr/>
        </p:nvSpPr>
        <p:spPr>
          <a:xfrm>
            <a:off x="8049713" y="1667604"/>
            <a:ext cx="3334568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DS2: charts used to compile the data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How to process data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I learnt how to generate charts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7273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90</Words>
  <Application>Microsoft Office PowerPoint</Application>
  <PresentationFormat>Widescreen</PresentationFormat>
  <Paragraphs>12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Using Powerpoint  </vt:lpstr>
      <vt:lpstr>Using Word  </vt:lpstr>
      <vt:lpstr>Using Excel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Ioana-Cosmina Hoca (2541383)</dc:creator>
  <cp:lastModifiedBy>Ioana-Cosmina Hoca (2541383)</cp:lastModifiedBy>
  <cp:revision>2</cp:revision>
  <dcterms:created xsi:type="dcterms:W3CDTF">2026-08-17T15:08:27Z</dcterms:created>
  <dcterms:modified xsi:type="dcterms:W3CDTF">2026-08-17T16:39:59Z</dcterms:modified>
</cp:coreProperties>
</file>