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33" autoAdjust="0"/>
    <p:restoredTop sz="94660"/>
  </p:normalViewPr>
  <p:slideViewPr>
    <p:cSldViewPr snapToGrid="0">
      <p:cViewPr varScale="1">
        <p:scale>
          <a:sx n="86" d="100"/>
          <a:sy n="86" d="100"/>
        </p:scale>
        <p:origin x="570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DA62E383-6BE3-4A7F-B752-6385F9449F35}" type="datetimeFigureOut">
              <a:rPr lang="en-GB" smtClean="0"/>
              <a:t>16/08/2026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2A666B83-7A1A-4523-B91E-A23CE18150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640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2E383-6BE3-4A7F-B752-6385F9449F35}" type="datetimeFigureOut">
              <a:rPr lang="en-GB" smtClean="0"/>
              <a:t>16/08/2026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66B83-7A1A-4523-B91E-A23CE18150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58851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2E383-6BE3-4A7F-B752-6385F9449F35}" type="datetimeFigureOut">
              <a:rPr lang="en-GB" smtClean="0"/>
              <a:t>16/08/2026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66B83-7A1A-4523-B91E-A23CE18150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54371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2E383-6BE3-4A7F-B752-6385F9449F35}" type="datetimeFigureOut">
              <a:rPr lang="en-GB" smtClean="0"/>
              <a:t>16/08/2026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66B83-7A1A-4523-B91E-A23CE18150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54769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2E383-6BE3-4A7F-B752-6385F9449F35}" type="datetimeFigureOut">
              <a:rPr lang="en-GB" smtClean="0"/>
              <a:t>16/08/2026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66B83-7A1A-4523-B91E-A23CE18150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58359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2E383-6BE3-4A7F-B752-6385F9449F35}" type="datetimeFigureOut">
              <a:rPr lang="en-GB" smtClean="0"/>
              <a:t>16/08/2026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66B83-7A1A-4523-B91E-A23CE18150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6797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2E383-6BE3-4A7F-B752-6385F9449F35}" type="datetimeFigureOut">
              <a:rPr lang="en-GB" smtClean="0"/>
              <a:t>16/08/2026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66B83-7A1A-4523-B91E-A23CE18150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5961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2E383-6BE3-4A7F-B752-6385F9449F35}" type="datetimeFigureOut">
              <a:rPr lang="en-GB" smtClean="0"/>
              <a:t>16/08/2026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66B83-7A1A-4523-B91E-A23CE18150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87774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2E383-6BE3-4A7F-B752-6385F9449F35}" type="datetimeFigureOut">
              <a:rPr lang="en-GB" smtClean="0"/>
              <a:t>16/08/2026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66B83-7A1A-4523-B91E-A23CE18150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64136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2E383-6BE3-4A7F-B752-6385F9449F35}" type="datetimeFigureOut">
              <a:rPr lang="en-GB" smtClean="0"/>
              <a:t>16/08/2026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66B83-7A1A-4523-B91E-A23CE18150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98680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2E383-6BE3-4A7F-B752-6385F9449F35}" type="datetimeFigureOut">
              <a:rPr lang="en-GB" smtClean="0"/>
              <a:t>16/08/2026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66B83-7A1A-4523-B91E-A23CE18150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98775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2E383-6BE3-4A7F-B752-6385F9449F35}" type="datetimeFigureOut">
              <a:rPr lang="en-GB" smtClean="0"/>
              <a:t>16/08/2026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66B83-7A1A-4523-B91E-A23CE18150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3241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2E383-6BE3-4A7F-B752-6385F9449F35}" type="datetimeFigureOut">
              <a:rPr lang="en-GB" smtClean="0"/>
              <a:t>16/08/2026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66B83-7A1A-4523-B91E-A23CE18150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351373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2E383-6BE3-4A7F-B752-6385F9449F35}" type="datetimeFigureOut">
              <a:rPr lang="en-GB" smtClean="0"/>
              <a:t>16/08/2026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66B83-7A1A-4523-B91E-A23CE18150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0970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2E383-6BE3-4A7F-B752-6385F9449F35}" type="datetimeFigureOut">
              <a:rPr lang="en-GB" smtClean="0"/>
              <a:t>16/08/2026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66B83-7A1A-4523-B91E-A23CE18150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53014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DA62E383-6BE3-4A7F-B752-6385F9449F35}" type="datetimeFigureOut">
              <a:rPr lang="en-GB" smtClean="0"/>
              <a:t>16/08/2026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66B83-7A1A-4523-B91E-A23CE18150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012191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DA62E383-6BE3-4A7F-B752-6385F9449F35}" type="datetimeFigureOut">
              <a:rPr lang="en-GB" smtClean="0"/>
              <a:t>16/08/2026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66B83-7A1A-4523-B91E-A23CE18150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49533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DA62E383-6BE3-4A7F-B752-6385F9449F35}" type="datetimeFigureOut">
              <a:rPr lang="en-GB" smtClean="0"/>
              <a:t>16/08/2026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2A666B83-7A1A-4523-B91E-A23CE18150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37486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MY DIGITAL LIFE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By </a:t>
            </a:r>
            <a:r>
              <a:rPr lang="en-GB" dirty="0" err="1" smtClean="0"/>
              <a:t>lauryn</a:t>
            </a:r>
            <a:r>
              <a:rPr lang="en-GB" dirty="0" smtClean="0"/>
              <a:t> cooper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4874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Spreadsheets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My time working in this module, I used a spreadsheet for DS2 for an assignment, my lecturer gave me two scenarios too choose from, I chose Greenleaf Grocers (Helping a green grocers, they need me to create a structure which they can easily see what needs restocking)</a:t>
            </a:r>
          </a:p>
          <a:p>
            <a:r>
              <a:rPr lang="en-GB" dirty="0" smtClean="0"/>
              <a:t>I then created a spreadsheet which you can easily see what needs restocking and also change easily. </a:t>
            </a:r>
          </a:p>
          <a:p>
            <a:endParaRPr lang="en-GB" dirty="0" smtClean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0675412"/>
              </p:ext>
            </p:extLst>
          </p:nvPr>
        </p:nvGraphicFramePr>
        <p:xfrm>
          <a:off x="6155472" y="3309312"/>
          <a:ext cx="5529902" cy="200467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237284"/>
                <a:gridCol w="1237284"/>
                <a:gridCol w="606017"/>
                <a:gridCol w="606017"/>
                <a:gridCol w="984777"/>
                <a:gridCol w="858523"/>
              </a:tblGrid>
              <a:tr h="35134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Products 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Quantity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High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Low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Needs ordering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Price per kg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</a:tr>
              <a:tr h="18387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Apples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12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6p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</a:tr>
              <a:tr h="18387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Bananas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4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6p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</a:tr>
              <a:tr h="18387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Carrots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18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4p+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</a:tr>
              <a:tr h="18387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Potatoes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30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9p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</a:tr>
              <a:tr h="18387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Milk (2L bottles)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6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20p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</a:tr>
              <a:tr h="18387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Bread Loaves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3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15p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</a:tr>
              <a:tr h="35134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Eggs (boxes of 6)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90p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</a:tr>
              <a:tr h="18387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Pasta (500g)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22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12p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41182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Word documents (templates)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I have been using word documents for this module quite </a:t>
            </a:r>
            <a:r>
              <a:rPr lang="en-GB" dirty="0" err="1" smtClean="0"/>
              <a:t>abit</a:t>
            </a:r>
            <a:r>
              <a:rPr lang="en-GB" dirty="0" smtClean="0"/>
              <a:t>, using the university templates I am very confident in copy, paste and adding pictures to the documents. </a:t>
            </a:r>
          </a:p>
          <a:p>
            <a:r>
              <a:rPr lang="en-GB" dirty="0" smtClean="0"/>
              <a:t>I have </a:t>
            </a:r>
            <a:r>
              <a:rPr lang="en-GB" dirty="0" err="1" smtClean="0"/>
              <a:t>aslo</a:t>
            </a:r>
            <a:r>
              <a:rPr lang="en-GB" dirty="0" smtClean="0"/>
              <a:t> been creating folders for all my university work and being very organised. </a:t>
            </a:r>
          </a:p>
          <a:p>
            <a:r>
              <a:rPr lang="en-GB" dirty="0" smtClean="0"/>
              <a:t>I found word pretty confusing before this module but enjoying learning more about what you can create on word documents.</a:t>
            </a:r>
          </a:p>
          <a:p>
            <a:r>
              <a:rPr lang="en-GB" dirty="0" smtClean="0"/>
              <a:t>Please see example 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947211" y="2263700"/>
            <a:ext cx="4192856" cy="4572000"/>
          </a:xfrm>
        </p:spPr>
      </p:pic>
    </p:spTree>
    <p:extLst>
      <p:ext uri="{BB962C8B-B14F-4D97-AF65-F5344CB8AC3E}">
        <p14:creationId xmlns:p14="http://schemas.microsoft.com/office/powerpoint/2010/main" val="977564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Linkedin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In week 2 we covered </a:t>
            </a:r>
            <a:r>
              <a:rPr lang="en-GB" dirty="0" err="1" smtClean="0"/>
              <a:t>linkedin</a:t>
            </a:r>
            <a:r>
              <a:rPr lang="en-GB" dirty="0" smtClean="0"/>
              <a:t>.</a:t>
            </a:r>
          </a:p>
          <a:p>
            <a:r>
              <a:rPr lang="en-GB" dirty="0" smtClean="0"/>
              <a:t>We were shown how to make a profile, search others </a:t>
            </a:r>
            <a:r>
              <a:rPr lang="en-GB" dirty="0" err="1" smtClean="0"/>
              <a:t>etc</a:t>
            </a:r>
            <a:r>
              <a:rPr lang="en-GB" dirty="0" smtClean="0"/>
              <a:t> </a:t>
            </a:r>
          </a:p>
          <a:p>
            <a:r>
              <a:rPr lang="en-GB" dirty="0" smtClean="0"/>
              <a:t>I created my own profile, before this module I had never added an account to </a:t>
            </a:r>
            <a:r>
              <a:rPr lang="en-GB" dirty="0" err="1" smtClean="0"/>
              <a:t>linkedin</a:t>
            </a:r>
            <a:r>
              <a:rPr lang="en-GB" dirty="0" smtClean="0"/>
              <a:t>.</a:t>
            </a:r>
          </a:p>
          <a:p>
            <a:r>
              <a:rPr lang="en-GB" dirty="0" smtClean="0"/>
              <a:t>I have been networking on this platform. </a:t>
            </a:r>
          </a:p>
          <a:p>
            <a:r>
              <a:rPr lang="en-GB" dirty="0" smtClean="0"/>
              <a:t>I am very confident working through this platform now and learning more everyday, Hopefully I can add business degree to my </a:t>
            </a:r>
            <a:r>
              <a:rPr lang="en-GB" dirty="0" err="1" smtClean="0"/>
              <a:t>Linkedin</a:t>
            </a:r>
            <a:r>
              <a:rPr lang="en-GB" dirty="0" smtClean="0"/>
              <a:t> soon. </a:t>
            </a:r>
            <a:endParaRPr lang="en-GB" dirty="0"/>
          </a:p>
        </p:txBody>
      </p:sp>
      <p:pic>
        <p:nvPicPr>
          <p:cNvPr id="11" name="Content Placeholder 10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85833" y="2525132"/>
            <a:ext cx="4975905" cy="3362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9453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57</TotalTime>
  <Words>272</Words>
  <Application>Microsoft Office PowerPoint</Application>
  <PresentationFormat>Widescreen</PresentationFormat>
  <Paragraphs>70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Arial</vt:lpstr>
      <vt:lpstr>Calibri</vt:lpstr>
      <vt:lpstr>Century Gothic</vt:lpstr>
      <vt:lpstr>Times New Roman</vt:lpstr>
      <vt:lpstr>Wingdings 3</vt:lpstr>
      <vt:lpstr>Ion Boardroom</vt:lpstr>
      <vt:lpstr>MY DIGITAL LIFE </vt:lpstr>
      <vt:lpstr>Spreadsheets</vt:lpstr>
      <vt:lpstr>Word documents (templates)</vt:lpstr>
      <vt:lpstr>Linkedin 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DIGITAL LIFE</dc:title>
  <dc:creator>user</dc:creator>
  <cp:lastModifiedBy>user</cp:lastModifiedBy>
  <cp:revision>5</cp:revision>
  <dcterms:created xsi:type="dcterms:W3CDTF">2026-08-16T18:22:37Z</dcterms:created>
  <dcterms:modified xsi:type="dcterms:W3CDTF">2026-08-16T19:20:18Z</dcterms:modified>
</cp:coreProperties>
</file>