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y="6858000" cx="12192000"/>
  <p:notesSz cx="6858000" cy="9144000"/>
  <p:embeddedFontLst>
    <p:embeddedFont>
      <p:font typeface="Roboto"/>
      <p:regular r:id="rId17"/>
      <p:bold r:id="rId18"/>
      <p:italic r:id="rId19"/>
      <p:boldItalic r:id="rId20"/>
    </p:embeddedFont>
    <p:embeddedFont>
      <p:font typeface="Montserrat"/>
      <p:regular r:id="rId21"/>
      <p:bold r:id="rId22"/>
      <p:italic r:id="rId23"/>
      <p:boldItalic r:id="rId24"/>
    </p:embeddedFont>
    <p:embeddedFont>
      <p:font typeface="Lato"/>
      <p:regular r:id="rId25"/>
      <p:bold r:id="rId26"/>
      <p:italic r:id="rId27"/>
      <p:boldItalic r:id="rId28"/>
    </p:embeddedFont>
    <p:embeddedFont>
      <p:font typeface="Century Gothic"/>
      <p:regular r:id="rId29"/>
      <p:bold r:id="rId30"/>
      <p:italic r:id="rId31"/>
      <p:boldItalic r:id="rId3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font" Target="fonts/Roboto-boldItalic.fntdata"/><Relationship Id="rId22" Type="http://schemas.openxmlformats.org/officeDocument/2006/relationships/font" Target="fonts/Montserrat-bold.fntdata"/><Relationship Id="rId21" Type="http://schemas.openxmlformats.org/officeDocument/2006/relationships/font" Target="fonts/Montserrat-regular.fntdata"/><Relationship Id="rId24" Type="http://schemas.openxmlformats.org/officeDocument/2006/relationships/font" Target="fonts/Montserrat-boldItalic.fntdata"/><Relationship Id="rId23" Type="http://schemas.openxmlformats.org/officeDocument/2006/relationships/font" Target="fonts/Montserrat-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font" Target="fonts/Lato-bold.fntdata"/><Relationship Id="rId25" Type="http://schemas.openxmlformats.org/officeDocument/2006/relationships/font" Target="fonts/Lato-regular.fntdata"/><Relationship Id="rId28" Type="http://schemas.openxmlformats.org/officeDocument/2006/relationships/font" Target="fonts/Lato-boldItalic.fntdata"/><Relationship Id="rId27" Type="http://schemas.openxmlformats.org/officeDocument/2006/relationships/font" Target="fonts/Lato-italic.fntdata"/><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CenturyGothic-regular.fntdata"/><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font" Target="fonts/CenturyGothic-italic.fntdata"/><Relationship Id="rId30" Type="http://schemas.openxmlformats.org/officeDocument/2006/relationships/font" Target="fonts/CenturyGothic-bold.fntdata"/><Relationship Id="rId11" Type="http://schemas.openxmlformats.org/officeDocument/2006/relationships/slide" Target="slides/slide7.xml"/><Relationship Id="rId10" Type="http://schemas.openxmlformats.org/officeDocument/2006/relationships/slide" Target="slides/slide6.xml"/><Relationship Id="rId32" Type="http://schemas.openxmlformats.org/officeDocument/2006/relationships/font" Target="fonts/CenturyGothic-boldItalic.fntdata"/><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font" Target="fonts/Roboto-regular.fntdata"/><Relationship Id="rId16" Type="http://schemas.openxmlformats.org/officeDocument/2006/relationships/slide" Target="slides/slide12.xml"/><Relationship Id="rId19" Type="http://schemas.openxmlformats.org/officeDocument/2006/relationships/font" Target="fonts/Roboto-italic.fntdata"/><Relationship Id="rId18" Type="http://schemas.openxmlformats.org/officeDocument/2006/relationships/font" Target="fonts/Roboto-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8" name="Google Shape;138;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5" name="Google Shape;145;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1" name="Google Shape;15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8" name="Google Shape;158;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4" name="Google Shape;164;p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0" name="Google Shape;170;p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7" name="Google Shape;177;p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4" name="Google Shape;184;p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0" name="Google Shape;19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7" name="Google Shape;19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4" name="Google Shape;204;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2" name="Google Shape;21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rot="5400000">
            <a:off x="10000500" y="673"/>
            <a:ext cx="2191500" cy="2191500"/>
          </a:xfrm>
          <a:prstGeom prst="diagStripe">
            <a:avLst>
              <a:gd fmla="val 0" name="adj"/>
            </a:avLst>
          </a:prstGeom>
          <a:solidFill>
            <a:schemeClr val="lt1">
              <a:alpha val="1960"/>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1" name="Google Shape;11;p2"/>
          <p:cNvGrpSpPr/>
          <p:nvPr/>
        </p:nvGrpSpPr>
        <p:grpSpPr>
          <a:xfrm>
            <a:off x="0" y="654"/>
            <a:ext cx="6871435" cy="6845694"/>
            <a:chOff x="0" y="75"/>
            <a:chExt cx="5153705" cy="5152950"/>
          </a:xfrm>
        </p:grpSpPr>
        <p:sp>
          <p:nvSpPr>
            <p:cNvPr id="12" name="Google Shape;12;p2"/>
            <p:cNvSpPr/>
            <p:nvPr/>
          </p:nvSpPr>
          <p:spPr>
            <a:xfrm rot="-5400000">
              <a:off x="455" y="-225"/>
              <a:ext cx="5152800" cy="5153700"/>
            </a:xfrm>
            <a:prstGeom prst="diagStripe">
              <a:avLst>
                <a:gd fmla="val 50000" name="adj"/>
              </a:avLst>
            </a:prstGeom>
            <a:solidFill>
              <a:schemeClr val="lt1">
                <a:alpha val="1960"/>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 name="Google Shape;13;p2"/>
            <p:cNvSpPr/>
            <p:nvPr/>
          </p:nvSpPr>
          <p:spPr>
            <a:xfrm rot="-5400000">
              <a:off x="150" y="1145825"/>
              <a:ext cx="3996600" cy="3996900"/>
            </a:xfrm>
            <a:prstGeom prst="diagStripe">
              <a:avLst>
                <a:gd fmla="val 58774" name="adj"/>
              </a:avLst>
            </a:prstGeom>
            <a:solidFill>
              <a:schemeClr val="lt1">
                <a:alpha val="1960"/>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 name="Google Shape;14;p2"/>
            <p:cNvSpPr/>
            <p:nvPr/>
          </p:nvSpPr>
          <p:spPr>
            <a:xfrm rot="-5400000">
              <a:off x="1646" y="-75"/>
              <a:ext cx="2299800" cy="2300100"/>
            </a:xfrm>
            <a:prstGeom prst="diagStripe">
              <a:avLst>
                <a:gd fmla="val 50000" name="adj"/>
              </a:avLst>
            </a:prstGeom>
            <a:solidFill>
              <a:schemeClr val="accent1"/>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p2"/>
            <p:cNvSpPr/>
            <p:nvPr/>
          </p:nvSpPr>
          <p:spPr>
            <a:xfrm flipH="1">
              <a:off x="652821" y="590035"/>
              <a:ext cx="2300100" cy="2299800"/>
            </a:xfrm>
            <a:prstGeom prst="diagStripe">
              <a:avLst>
                <a:gd fmla="val 50000" name="adj"/>
              </a:avLst>
            </a:prstGeom>
            <a:solidFill>
              <a:schemeClr val="lt2"/>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6" name="Google Shape;16;p2"/>
          <p:cNvSpPr txBox="1"/>
          <p:nvPr>
            <p:ph type="ctrTitle"/>
          </p:nvPr>
        </p:nvSpPr>
        <p:spPr>
          <a:xfrm>
            <a:off x="4716200" y="2104533"/>
            <a:ext cx="6690000" cy="2105100"/>
          </a:xfrm>
          <a:prstGeom prst="rect">
            <a:avLst/>
          </a:prstGeom>
          <a:noFill/>
          <a:ln>
            <a:noFill/>
          </a:ln>
        </p:spPr>
        <p:txBody>
          <a:bodyPr anchorCtr="0" anchor="t" bIns="121900" lIns="121900" spcFirstLastPara="1" rIns="121900" wrap="square" tIns="121900">
            <a:normAutofit/>
          </a:bodyPr>
          <a:lstStyle>
            <a:lvl1pPr lvl="0" algn="l">
              <a:lnSpc>
                <a:spcPct val="100000"/>
              </a:lnSpc>
              <a:spcBef>
                <a:spcPts val="0"/>
              </a:spcBef>
              <a:spcAft>
                <a:spcPts val="0"/>
              </a:spcAft>
              <a:buSzPts val="5300"/>
              <a:buNone/>
              <a:defRPr sz="5300"/>
            </a:lvl1pPr>
            <a:lvl2pPr lvl="1" algn="l">
              <a:lnSpc>
                <a:spcPct val="100000"/>
              </a:lnSpc>
              <a:spcBef>
                <a:spcPts val="0"/>
              </a:spcBef>
              <a:spcAft>
                <a:spcPts val="0"/>
              </a:spcAft>
              <a:buSzPts val="5300"/>
              <a:buNone/>
              <a:defRPr sz="5300"/>
            </a:lvl2pPr>
            <a:lvl3pPr lvl="2" algn="l">
              <a:lnSpc>
                <a:spcPct val="100000"/>
              </a:lnSpc>
              <a:spcBef>
                <a:spcPts val="0"/>
              </a:spcBef>
              <a:spcAft>
                <a:spcPts val="0"/>
              </a:spcAft>
              <a:buSzPts val="5300"/>
              <a:buNone/>
              <a:defRPr sz="5300"/>
            </a:lvl3pPr>
            <a:lvl4pPr lvl="3" algn="l">
              <a:lnSpc>
                <a:spcPct val="100000"/>
              </a:lnSpc>
              <a:spcBef>
                <a:spcPts val="0"/>
              </a:spcBef>
              <a:spcAft>
                <a:spcPts val="0"/>
              </a:spcAft>
              <a:buSzPts val="5300"/>
              <a:buNone/>
              <a:defRPr sz="5300"/>
            </a:lvl4pPr>
            <a:lvl5pPr lvl="4" algn="l">
              <a:lnSpc>
                <a:spcPct val="100000"/>
              </a:lnSpc>
              <a:spcBef>
                <a:spcPts val="0"/>
              </a:spcBef>
              <a:spcAft>
                <a:spcPts val="0"/>
              </a:spcAft>
              <a:buSzPts val="5300"/>
              <a:buNone/>
              <a:defRPr sz="5300"/>
            </a:lvl5pPr>
            <a:lvl6pPr lvl="5" algn="l">
              <a:lnSpc>
                <a:spcPct val="100000"/>
              </a:lnSpc>
              <a:spcBef>
                <a:spcPts val="0"/>
              </a:spcBef>
              <a:spcAft>
                <a:spcPts val="0"/>
              </a:spcAft>
              <a:buSzPts val="5300"/>
              <a:buNone/>
              <a:defRPr sz="5300"/>
            </a:lvl6pPr>
            <a:lvl7pPr lvl="6" algn="l">
              <a:lnSpc>
                <a:spcPct val="100000"/>
              </a:lnSpc>
              <a:spcBef>
                <a:spcPts val="0"/>
              </a:spcBef>
              <a:spcAft>
                <a:spcPts val="0"/>
              </a:spcAft>
              <a:buSzPts val="5300"/>
              <a:buNone/>
              <a:defRPr sz="5300"/>
            </a:lvl7pPr>
            <a:lvl8pPr lvl="7" algn="l">
              <a:lnSpc>
                <a:spcPct val="100000"/>
              </a:lnSpc>
              <a:spcBef>
                <a:spcPts val="0"/>
              </a:spcBef>
              <a:spcAft>
                <a:spcPts val="0"/>
              </a:spcAft>
              <a:buSzPts val="5300"/>
              <a:buNone/>
              <a:defRPr sz="5300"/>
            </a:lvl8pPr>
            <a:lvl9pPr lvl="8" algn="l">
              <a:lnSpc>
                <a:spcPct val="100000"/>
              </a:lnSpc>
              <a:spcBef>
                <a:spcPts val="0"/>
              </a:spcBef>
              <a:spcAft>
                <a:spcPts val="0"/>
              </a:spcAft>
              <a:buSzPts val="5300"/>
              <a:buNone/>
              <a:defRPr sz="5300"/>
            </a:lvl9pPr>
          </a:lstStyle>
          <a:p/>
        </p:txBody>
      </p:sp>
      <p:sp>
        <p:nvSpPr>
          <p:cNvPr id="17" name="Google Shape;17;p2"/>
          <p:cNvSpPr txBox="1"/>
          <p:nvPr>
            <p:ph idx="1" type="subTitle"/>
          </p:nvPr>
        </p:nvSpPr>
        <p:spPr>
          <a:xfrm>
            <a:off x="6778600" y="5233233"/>
            <a:ext cx="4627500" cy="674700"/>
          </a:xfrm>
          <a:prstGeom prst="rect">
            <a:avLst/>
          </a:prstGeom>
          <a:noFill/>
          <a:ln>
            <a:noFill/>
          </a:ln>
        </p:spPr>
        <p:txBody>
          <a:bodyPr anchorCtr="0" anchor="t" bIns="121900" lIns="121900" spcFirstLastPara="1" rIns="121900" wrap="square" tIns="121900">
            <a:normAutofit/>
          </a:bodyPr>
          <a:lstStyle>
            <a:lvl1pPr lvl="0" algn="l">
              <a:lnSpc>
                <a:spcPct val="100000"/>
              </a:lnSpc>
              <a:spcBef>
                <a:spcPts val="0"/>
              </a:spcBef>
              <a:spcAft>
                <a:spcPts val="0"/>
              </a:spcAft>
              <a:buSzPts val="1700"/>
              <a:buNone/>
              <a:defRPr/>
            </a:lvl1pPr>
            <a:lvl2pPr lvl="1" algn="l">
              <a:lnSpc>
                <a:spcPct val="100000"/>
              </a:lnSpc>
              <a:spcBef>
                <a:spcPts val="0"/>
              </a:spcBef>
              <a:spcAft>
                <a:spcPts val="0"/>
              </a:spcAft>
              <a:buSzPts val="1700"/>
              <a:buNone/>
              <a:defRPr sz="1700"/>
            </a:lvl2pPr>
            <a:lvl3pPr lvl="2" algn="l">
              <a:lnSpc>
                <a:spcPct val="100000"/>
              </a:lnSpc>
              <a:spcBef>
                <a:spcPts val="0"/>
              </a:spcBef>
              <a:spcAft>
                <a:spcPts val="0"/>
              </a:spcAft>
              <a:buSzPts val="1700"/>
              <a:buNone/>
              <a:defRPr sz="1700"/>
            </a:lvl3pPr>
            <a:lvl4pPr lvl="3" algn="l">
              <a:lnSpc>
                <a:spcPct val="100000"/>
              </a:lnSpc>
              <a:spcBef>
                <a:spcPts val="0"/>
              </a:spcBef>
              <a:spcAft>
                <a:spcPts val="0"/>
              </a:spcAft>
              <a:buSzPts val="1700"/>
              <a:buNone/>
              <a:defRPr sz="1700"/>
            </a:lvl4pPr>
            <a:lvl5pPr lvl="4" algn="l">
              <a:lnSpc>
                <a:spcPct val="100000"/>
              </a:lnSpc>
              <a:spcBef>
                <a:spcPts val="0"/>
              </a:spcBef>
              <a:spcAft>
                <a:spcPts val="0"/>
              </a:spcAft>
              <a:buSzPts val="1700"/>
              <a:buNone/>
              <a:defRPr sz="1700"/>
            </a:lvl5pPr>
            <a:lvl6pPr lvl="5" algn="l">
              <a:lnSpc>
                <a:spcPct val="100000"/>
              </a:lnSpc>
              <a:spcBef>
                <a:spcPts val="0"/>
              </a:spcBef>
              <a:spcAft>
                <a:spcPts val="0"/>
              </a:spcAft>
              <a:buSzPts val="1700"/>
              <a:buNone/>
              <a:defRPr sz="1700"/>
            </a:lvl6pPr>
            <a:lvl7pPr lvl="6" algn="l">
              <a:lnSpc>
                <a:spcPct val="100000"/>
              </a:lnSpc>
              <a:spcBef>
                <a:spcPts val="0"/>
              </a:spcBef>
              <a:spcAft>
                <a:spcPts val="0"/>
              </a:spcAft>
              <a:buSzPts val="1700"/>
              <a:buNone/>
              <a:defRPr sz="1700"/>
            </a:lvl7pPr>
            <a:lvl8pPr lvl="7" algn="l">
              <a:lnSpc>
                <a:spcPct val="100000"/>
              </a:lnSpc>
              <a:spcBef>
                <a:spcPts val="0"/>
              </a:spcBef>
              <a:spcAft>
                <a:spcPts val="0"/>
              </a:spcAft>
              <a:buSzPts val="1700"/>
              <a:buNone/>
              <a:defRPr sz="1700"/>
            </a:lvl8pPr>
            <a:lvl9pPr lvl="8" algn="l">
              <a:lnSpc>
                <a:spcPct val="100000"/>
              </a:lnSpc>
              <a:spcBef>
                <a:spcPts val="0"/>
              </a:spcBef>
              <a:spcAft>
                <a:spcPts val="0"/>
              </a:spcAft>
              <a:buSzPts val="1700"/>
              <a:buNone/>
              <a:defRPr sz="1700"/>
            </a:lvl9pPr>
          </a:lstStyle>
          <a:p/>
        </p:txBody>
      </p:sp>
      <p:sp>
        <p:nvSpPr>
          <p:cNvPr id="18" name="Google Shape;18;p2"/>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9" name="Shape 19"/>
        <p:cNvGrpSpPr/>
        <p:nvPr/>
      </p:nvGrpSpPr>
      <p:grpSpPr>
        <a:xfrm>
          <a:off x="0" y="0"/>
          <a:ext cx="0" cy="0"/>
          <a:chOff x="0" y="0"/>
          <a:chExt cx="0" cy="0"/>
        </a:xfrm>
      </p:grpSpPr>
      <p:sp>
        <p:nvSpPr>
          <p:cNvPr id="20" name="Google Shape;20;p3"/>
          <p:cNvSpPr txBox="1"/>
          <p:nvPr>
            <p:ph type="title"/>
          </p:nvPr>
        </p:nvSpPr>
        <p:spPr>
          <a:xfrm>
            <a:off x="684212" y="4487332"/>
            <a:ext cx="8534400" cy="15072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3"/>
          <p:cNvSpPr txBox="1"/>
          <p:nvPr>
            <p:ph idx="1" type="body"/>
          </p:nvPr>
        </p:nvSpPr>
        <p:spPr>
          <a:xfrm>
            <a:off x="684212" y="685800"/>
            <a:ext cx="8534400" cy="3615300"/>
          </a:xfrm>
          <a:prstGeom prst="rect">
            <a:avLst/>
          </a:prstGeom>
          <a:noFill/>
          <a:ln>
            <a:noFill/>
          </a:ln>
        </p:spPr>
        <p:txBody>
          <a:bodyPr anchorCtr="0" anchor="ctr" bIns="45700" lIns="91425" spcFirstLastPara="1" rIns="91425" wrap="square" tIns="45700">
            <a:normAutofit/>
          </a:bodyPr>
          <a:lstStyle>
            <a:lvl1pPr indent="-320040" lvl="0" marL="457200" algn="l">
              <a:lnSpc>
                <a:spcPct val="100000"/>
              </a:lnSpc>
              <a:spcBef>
                <a:spcPts val="360"/>
              </a:spcBef>
              <a:spcAft>
                <a:spcPts val="0"/>
              </a:spcAft>
              <a:buSzPts val="1440"/>
              <a:buChar char="▶"/>
              <a:defRPr/>
            </a:lvl1pPr>
            <a:lvl2pPr indent="-320040" lvl="1" marL="914400" algn="l">
              <a:lnSpc>
                <a:spcPct val="100000"/>
              </a:lnSpc>
              <a:spcBef>
                <a:spcPts val="600"/>
              </a:spcBef>
              <a:spcAft>
                <a:spcPts val="0"/>
              </a:spcAft>
              <a:buSzPts val="1440"/>
              <a:buChar char="▶"/>
              <a:defRPr/>
            </a:lvl2pPr>
            <a:lvl3pPr indent="-320039" lvl="2" marL="1371600" algn="l">
              <a:lnSpc>
                <a:spcPct val="100000"/>
              </a:lnSpc>
              <a:spcBef>
                <a:spcPts val="600"/>
              </a:spcBef>
              <a:spcAft>
                <a:spcPts val="0"/>
              </a:spcAft>
              <a:buSzPts val="1440"/>
              <a:buChar char="▶"/>
              <a:defRPr/>
            </a:lvl3pPr>
            <a:lvl4pPr indent="-320039" lvl="3" marL="1828800" algn="l">
              <a:lnSpc>
                <a:spcPct val="100000"/>
              </a:lnSpc>
              <a:spcBef>
                <a:spcPts val="600"/>
              </a:spcBef>
              <a:spcAft>
                <a:spcPts val="0"/>
              </a:spcAft>
              <a:buSzPts val="1440"/>
              <a:buChar char="▶"/>
              <a:defRPr/>
            </a:lvl4pPr>
            <a:lvl5pPr indent="-320039" lvl="4" marL="2286000" algn="l">
              <a:lnSpc>
                <a:spcPct val="100000"/>
              </a:lnSpc>
              <a:spcBef>
                <a:spcPts val="600"/>
              </a:spcBef>
              <a:spcAft>
                <a:spcPts val="0"/>
              </a:spcAft>
              <a:buSzPts val="1440"/>
              <a:buChar char="▶"/>
              <a:defRPr/>
            </a:lvl5pPr>
            <a:lvl6pPr indent="-320039" lvl="5" marL="2743200" algn="l">
              <a:lnSpc>
                <a:spcPct val="100000"/>
              </a:lnSpc>
              <a:spcBef>
                <a:spcPts val="600"/>
              </a:spcBef>
              <a:spcAft>
                <a:spcPts val="0"/>
              </a:spcAft>
              <a:buSzPts val="1440"/>
              <a:buChar char="▶"/>
              <a:defRPr/>
            </a:lvl6pPr>
            <a:lvl7pPr indent="-320039" lvl="6" marL="3200400" algn="l">
              <a:lnSpc>
                <a:spcPct val="100000"/>
              </a:lnSpc>
              <a:spcBef>
                <a:spcPts val="600"/>
              </a:spcBef>
              <a:spcAft>
                <a:spcPts val="0"/>
              </a:spcAft>
              <a:buSzPts val="1440"/>
              <a:buChar char="▶"/>
              <a:defRPr/>
            </a:lvl7pPr>
            <a:lvl8pPr indent="-320040" lvl="7" marL="3657600" algn="l">
              <a:lnSpc>
                <a:spcPct val="100000"/>
              </a:lnSpc>
              <a:spcBef>
                <a:spcPts val="600"/>
              </a:spcBef>
              <a:spcAft>
                <a:spcPts val="0"/>
              </a:spcAft>
              <a:buSzPts val="1440"/>
              <a:buChar char="▶"/>
              <a:defRPr/>
            </a:lvl8pPr>
            <a:lvl9pPr indent="-320040" lvl="8" marL="4114800" algn="l">
              <a:lnSpc>
                <a:spcPct val="100000"/>
              </a:lnSpc>
              <a:spcBef>
                <a:spcPts val="600"/>
              </a:spcBef>
              <a:spcAft>
                <a:spcPts val="600"/>
              </a:spcAft>
              <a:buSzPts val="1440"/>
              <a:buChar char="▶"/>
              <a:defRPr/>
            </a:lvl9pPr>
          </a:lstStyle>
          <a:p/>
        </p:txBody>
      </p:sp>
      <p:sp>
        <p:nvSpPr>
          <p:cNvPr id="22" name="Google Shape;22;p3"/>
          <p:cNvSpPr txBox="1"/>
          <p:nvPr>
            <p:ph idx="10" type="dt"/>
          </p:nvPr>
        </p:nvSpPr>
        <p:spPr>
          <a:xfrm>
            <a:off x="9904412" y="6172200"/>
            <a:ext cx="1600200" cy="3651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3" name="Google Shape;23;p3"/>
          <p:cNvSpPr txBox="1"/>
          <p:nvPr>
            <p:ph idx="11" type="ftr"/>
          </p:nvPr>
        </p:nvSpPr>
        <p:spPr>
          <a:xfrm>
            <a:off x="684212" y="6172200"/>
            <a:ext cx="7543800" cy="3651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4" name="Google Shape;24;p3"/>
          <p:cNvSpPr txBox="1"/>
          <p:nvPr>
            <p:ph idx="12" type="sldNum"/>
          </p:nvPr>
        </p:nvSpPr>
        <p:spPr>
          <a:xfrm>
            <a:off x="10363200" y="5578475"/>
            <a:ext cx="1142100" cy="6699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3200"/>
              <a:buFont typeface="Arial"/>
              <a:buNone/>
              <a:defRPr b="0" i="0" sz="3200" u="none" cap="none" strike="noStrike">
                <a:solidFill>
                  <a:srgbClr val="09304A"/>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3200"/>
              <a:buFont typeface="Arial"/>
              <a:buNone/>
              <a:defRPr b="0" i="0" sz="3200" u="none" cap="none" strike="noStrike">
                <a:solidFill>
                  <a:srgbClr val="09304A"/>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3200"/>
              <a:buFont typeface="Arial"/>
              <a:buNone/>
              <a:defRPr b="0" i="0" sz="3200" u="none" cap="none" strike="noStrike">
                <a:solidFill>
                  <a:srgbClr val="09304A"/>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3200"/>
              <a:buFont typeface="Arial"/>
              <a:buNone/>
              <a:defRPr b="0" i="0" sz="3200" u="none" cap="none" strike="noStrike">
                <a:solidFill>
                  <a:srgbClr val="09304A"/>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3200"/>
              <a:buFont typeface="Arial"/>
              <a:buNone/>
              <a:defRPr b="0" i="0" sz="3200" u="none" cap="none" strike="noStrike">
                <a:solidFill>
                  <a:srgbClr val="09304A"/>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3200"/>
              <a:buFont typeface="Arial"/>
              <a:buNone/>
              <a:defRPr b="0" i="0" sz="3200" u="none" cap="none" strike="noStrike">
                <a:solidFill>
                  <a:srgbClr val="09304A"/>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3200"/>
              <a:buFont typeface="Arial"/>
              <a:buNone/>
              <a:defRPr b="0" i="0" sz="3200" u="none" cap="none" strike="noStrike">
                <a:solidFill>
                  <a:srgbClr val="09304A"/>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3200"/>
              <a:buFont typeface="Arial"/>
              <a:buNone/>
              <a:defRPr b="0" i="0" sz="3200" u="none" cap="none" strike="noStrike">
                <a:solidFill>
                  <a:srgbClr val="09304A"/>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3200"/>
              <a:buFont typeface="Arial"/>
              <a:buNone/>
              <a:defRPr b="0" i="0" sz="3200" u="none" cap="none" strike="noStrike">
                <a:solidFill>
                  <a:srgbClr val="09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5" name="Shape 25"/>
        <p:cNvGrpSpPr/>
        <p:nvPr/>
      </p:nvGrpSpPr>
      <p:grpSpPr>
        <a:xfrm>
          <a:off x="0" y="0"/>
          <a:ext cx="0" cy="0"/>
          <a:chOff x="0" y="0"/>
          <a:chExt cx="0" cy="0"/>
        </a:xfrm>
      </p:grpSpPr>
      <p:grpSp>
        <p:nvGrpSpPr>
          <p:cNvPr id="26" name="Google Shape;26;p4"/>
          <p:cNvGrpSpPr/>
          <p:nvPr/>
        </p:nvGrpSpPr>
        <p:grpSpPr>
          <a:xfrm>
            <a:off x="5875053" y="0"/>
            <a:ext cx="6316642" cy="6857248"/>
            <a:chOff x="4406400" y="0"/>
            <a:chExt cx="4737600" cy="5143065"/>
          </a:xfrm>
        </p:grpSpPr>
        <p:sp>
          <p:nvSpPr>
            <p:cNvPr id="27" name="Google Shape;27;p4"/>
            <p:cNvSpPr/>
            <p:nvPr/>
          </p:nvSpPr>
          <p:spPr>
            <a:xfrm rot="5400000">
              <a:off x="4408200" y="-1800"/>
              <a:ext cx="4734000" cy="4737600"/>
            </a:xfrm>
            <a:prstGeom prst="diagStripe">
              <a:avLst>
                <a:gd fmla="val 49469" name="adj"/>
              </a:avLst>
            </a:prstGeom>
            <a:solidFill>
              <a:schemeClr val="lt1">
                <a:alpha val="2352"/>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 name="Google Shape;28;p4"/>
            <p:cNvSpPr/>
            <p:nvPr/>
          </p:nvSpPr>
          <p:spPr>
            <a:xfrm rot="5400000">
              <a:off x="4841125" y="5700"/>
              <a:ext cx="4298100" cy="4286700"/>
            </a:xfrm>
            <a:prstGeom prst="diagStripe">
              <a:avLst>
                <a:gd fmla="val 0" name="adj"/>
              </a:avLst>
            </a:prstGeom>
            <a:solidFill>
              <a:schemeClr val="lt1">
                <a:alpha val="2352"/>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 name="Google Shape;29;p4"/>
            <p:cNvSpPr/>
            <p:nvPr/>
          </p:nvSpPr>
          <p:spPr>
            <a:xfrm rot="-5400000">
              <a:off x="5618399" y="1236468"/>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 name="Google Shape;30;p4"/>
            <p:cNvSpPr/>
            <p:nvPr/>
          </p:nvSpPr>
          <p:spPr>
            <a:xfrm flipH="1">
              <a:off x="5849857" y="1443956"/>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 name="Google Shape;31;p4"/>
            <p:cNvSpPr/>
            <p:nvPr/>
          </p:nvSpPr>
          <p:spPr>
            <a:xfrm rot="-5400000">
              <a:off x="5987081" y="2469465"/>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 name="Google Shape;32;p4"/>
            <p:cNvSpPr/>
            <p:nvPr/>
          </p:nvSpPr>
          <p:spPr>
            <a:xfrm flipH="1">
              <a:off x="6222115" y="2676953"/>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 name="Google Shape;33;p4"/>
            <p:cNvSpPr/>
            <p:nvPr/>
          </p:nvSpPr>
          <p:spPr>
            <a:xfrm rot="-5400000">
              <a:off x="6675341" y="1862018"/>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 name="Google Shape;34;p4"/>
            <p:cNvSpPr/>
            <p:nvPr/>
          </p:nvSpPr>
          <p:spPr>
            <a:xfrm flipH="1">
              <a:off x="6908099" y="2069505"/>
              <a:ext cx="808800" cy="808800"/>
            </a:xfrm>
            <a:prstGeom prst="diagStripe">
              <a:avLst>
                <a:gd fmla="val 50000" name="adj"/>
              </a:avLst>
            </a:prstGeom>
            <a:solidFill>
              <a:schemeClr val="lt2"/>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p4"/>
            <p:cNvSpPr/>
            <p:nvPr/>
          </p:nvSpPr>
          <p:spPr>
            <a:xfrm rot="-5400000">
              <a:off x="6861141" y="2477810"/>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 name="Google Shape;36;p4"/>
            <p:cNvSpPr/>
            <p:nvPr/>
          </p:nvSpPr>
          <p:spPr>
            <a:xfrm flipH="1">
              <a:off x="7965266" y="2692963"/>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4"/>
            <p:cNvSpPr/>
            <p:nvPr/>
          </p:nvSpPr>
          <p:spPr>
            <a:xfrm flipH="1">
              <a:off x="8145082" y="3308755"/>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 name="Google Shape;38;p4"/>
            <p:cNvSpPr/>
            <p:nvPr/>
          </p:nvSpPr>
          <p:spPr>
            <a:xfrm rot="-5400000">
              <a:off x="7047599" y="3095015"/>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4"/>
            <p:cNvSpPr/>
            <p:nvPr/>
          </p:nvSpPr>
          <p:spPr>
            <a:xfrm flipH="1">
              <a:off x="7276649" y="3302502"/>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 name="Google Shape;40;p4"/>
            <p:cNvSpPr/>
            <p:nvPr/>
          </p:nvSpPr>
          <p:spPr>
            <a:xfrm rot="-5400000">
              <a:off x="7227414" y="3710807"/>
              <a:ext cx="808800" cy="808800"/>
            </a:xfrm>
            <a:prstGeom prst="diagStripe">
              <a:avLst>
                <a:gd fmla="val 50000" name="adj"/>
              </a:avLst>
            </a:prstGeom>
            <a:solidFill>
              <a:schemeClr val="accent1"/>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 name="Google Shape;41;p4"/>
            <p:cNvSpPr/>
            <p:nvPr/>
          </p:nvSpPr>
          <p:spPr>
            <a:xfrm flipH="1">
              <a:off x="7462448" y="3918294"/>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 name="Google Shape;42;p4"/>
            <p:cNvSpPr/>
            <p:nvPr/>
          </p:nvSpPr>
          <p:spPr>
            <a:xfrm rot="-5400000">
              <a:off x="8102491" y="3718473"/>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 name="Google Shape;43;p4"/>
            <p:cNvSpPr/>
            <p:nvPr/>
          </p:nvSpPr>
          <p:spPr>
            <a:xfrm flipH="1">
              <a:off x="8334533" y="3925960"/>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 name="Google Shape;44;p4"/>
            <p:cNvSpPr/>
            <p:nvPr/>
          </p:nvSpPr>
          <p:spPr>
            <a:xfrm rot="-5400000">
              <a:off x="8288290" y="4334265"/>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45" name="Google Shape;45;p4"/>
          <p:cNvSpPr txBox="1"/>
          <p:nvPr>
            <p:ph type="title"/>
          </p:nvPr>
        </p:nvSpPr>
        <p:spPr>
          <a:xfrm>
            <a:off x="1098467" y="2737333"/>
            <a:ext cx="6116100" cy="1531500"/>
          </a:xfrm>
          <a:prstGeom prst="rect">
            <a:avLst/>
          </a:prstGeom>
          <a:noFill/>
          <a:ln>
            <a:noFill/>
          </a:ln>
        </p:spPr>
        <p:txBody>
          <a:bodyPr anchorCtr="0" anchor="ctr" bIns="121900" lIns="121900" spcFirstLastPara="1" rIns="121900" wrap="square" tIns="121900">
            <a:normAutofit/>
          </a:bodyPr>
          <a:lstStyle>
            <a:lvl1pPr lvl="0" algn="l">
              <a:lnSpc>
                <a:spcPct val="100000"/>
              </a:lnSpc>
              <a:spcBef>
                <a:spcPts val="0"/>
              </a:spcBef>
              <a:spcAft>
                <a:spcPts val="0"/>
              </a:spcAft>
              <a:buSzPts val="3700"/>
              <a:buNone/>
              <a:defRPr/>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p:txBody>
      </p:sp>
      <p:sp>
        <p:nvSpPr>
          <p:cNvPr id="46" name="Google Shape;46;p4"/>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47" name="Shape 47"/>
        <p:cNvGrpSpPr/>
        <p:nvPr/>
      </p:nvGrpSpPr>
      <p:grpSpPr>
        <a:xfrm>
          <a:off x="0" y="0"/>
          <a:ext cx="0" cy="0"/>
          <a:chOff x="0" y="0"/>
          <a:chExt cx="0" cy="0"/>
        </a:xfrm>
      </p:grpSpPr>
      <p:grpSp>
        <p:nvGrpSpPr>
          <p:cNvPr id="48" name="Google Shape;48;p5"/>
          <p:cNvGrpSpPr/>
          <p:nvPr/>
        </p:nvGrpSpPr>
        <p:grpSpPr>
          <a:xfrm>
            <a:off x="0" y="507989"/>
            <a:ext cx="1383765" cy="1355017"/>
            <a:chOff x="0" y="381001"/>
            <a:chExt cx="1037850" cy="1016288"/>
          </a:xfrm>
        </p:grpSpPr>
        <p:sp>
          <p:nvSpPr>
            <p:cNvPr id="49" name="Google Shape;49;p5"/>
            <p:cNvSpPr/>
            <p:nvPr/>
          </p:nvSpPr>
          <p:spPr>
            <a:xfrm rot="-5400000">
              <a:off x="0" y="381001"/>
              <a:ext cx="808800" cy="808800"/>
            </a:xfrm>
            <a:prstGeom prst="diagStripe">
              <a:avLst>
                <a:gd fmla="val 50000" name="adj"/>
              </a:avLst>
            </a:prstGeom>
            <a:solidFill>
              <a:schemeClr val="accent1"/>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 name="Google Shape;50;p5"/>
            <p:cNvSpPr/>
            <p:nvPr/>
          </p:nvSpPr>
          <p:spPr>
            <a:xfrm flipH="1">
              <a:off x="229050" y="588489"/>
              <a:ext cx="808800" cy="808800"/>
            </a:xfrm>
            <a:prstGeom prst="diagStripe">
              <a:avLst>
                <a:gd fmla="val 50000" name="adj"/>
              </a:avLst>
            </a:prstGeom>
            <a:solidFill>
              <a:schemeClr val="lt2"/>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51" name="Google Shape;51;p5"/>
          <p:cNvSpPr txBox="1"/>
          <p:nvPr>
            <p:ph type="title"/>
          </p:nvPr>
        </p:nvSpPr>
        <p:spPr>
          <a:xfrm>
            <a:off x="1730000" y="525000"/>
            <a:ext cx="9385200" cy="1218900"/>
          </a:xfrm>
          <a:prstGeom prst="rect">
            <a:avLst/>
          </a:prstGeom>
          <a:noFill/>
          <a:ln>
            <a:noFill/>
          </a:ln>
        </p:spPr>
        <p:txBody>
          <a:bodyPr anchorCtr="0" anchor="t" bIns="121900" lIns="121900" spcFirstLastPara="1" rIns="121900" wrap="square" tIns="121900">
            <a:normAutofit/>
          </a:bodyPr>
          <a:lstStyle>
            <a:lvl1pPr lvl="0" algn="l">
              <a:lnSpc>
                <a:spcPct val="100000"/>
              </a:lnSpc>
              <a:spcBef>
                <a:spcPts val="0"/>
              </a:spcBef>
              <a:spcAft>
                <a:spcPts val="0"/>
              </a:spcAft>
              <a:buSzPts val="3200"/>
              <a:buNone/>
              <a:defRPr sz="3200"/>
            </a:lvl1pPr>
            <a:lvl2pPr lvl="1" algn="l">
              <a:lnSpc>
                <a:spcPct val="100000"/>
              </a:lnSpc>
              <a:spcBef>
                <a:spcPts val="0"/>
              </a:spcBef>
              <a:spcAft>
                <a:spcPts val="0"/>
              </a:spcAft>
              <a:buSzPts val="3200"/>
              <a:buNone/>
              <a:defRPr sz="3200"/>
            </a:lvl2pPr>
            <a:lvl3pPr lvl="2" algn="l">
              <a:lnSpc>
                <a:spcPct val="100000"/>
              </a:lnSpc>
              <a:spcBef>
                <a:spcPts val="0"/>
              </a:spcBef>
              <a:spcAft>
                <a:spcPts val="0"/>
              </a:spcAft>
              <a:buSzPts val="3200"/>
              <a:buNone/>
              <a:defRPr sz="3200"/>
            </a:lvl3pPr>
            <a:lvl4pPr lvl="3" algn="l">
              <a:lnSpc>
                <a:spcPct val="100000"/>
              </a:lnSpc>
              <a:spcBef>
                <a:spcPts val="0"/>
              </a:spcBef>
              <a:spcAft>
                <a:spcPts val="0"/>
              </a:spcAft>
              <a:buSzPts val="3200"/>
              <a:buNone/>
              <a:defRPr sz="3200"/>
            </a:lvl4pPr>
            <a:lvl5pPr lvl="4" algn="l">
              <a:lnSpc>
                <a:spcPct val="100000"/>
              </a:lnSpc>
              <a:spcBef>
                <a:spcPts val="0"/>
              </a:spcBef>
              <a:spcAft>
                <a:spcPts val="0"/>
              </a:spcAft>
              <a:buSzPts val="3200"/>
              <a:buNone/>
              <a:defRPr sz="3200"/>
            </a:lvl5pPr>
            <a:lvl6pPr lvl="5" algn="l">
              <a:lnSpc>
                <a:spcPct val="100000"/>
              </a:lnSpc>
              <a:spcBef>
                <a:spcPts val="0"/>
              </a:spcBef>
              <a:spcAft>
                <a:spcPts val="0"/>
              </a:spcAft>
              <a:buSzPts val="3200"/>
              <a:buNone/>
              <a:defRPr sz="3200"/>
            </a:lvl6pPr>
            <a:lvl7pPr lvl="6" algn="l">
              <a:lnSpc>
                <a:spcPct val="100000"/>
              </a:lnSpc>
              <a:spcBef>
                <a:spcPts val="0"/>
              </a:spcBef>
              <a:spcAft>
                <a:spcPts val="0"/>
              </a:spcAft>
              <a:buSzPts val="3200"/>
              <a:buNone/>
              <a:defRPr sz="3200"/>
            </a:lvl7pPr>
            <a:lvl8pPr lvl="7" algn="l">
              <a:lnSpc>
                <a:spcPct val="100000"/>
              </a:lnSpc>
              <a:spcBef>
                <a:spcPts val="0"/>
              </a:spcBef>
              <a:spcAft>
                <a:spcPts val="0"/>
              </a:spcAft>
              <a:buSzPts val="3200"/>
              <a:buNone/>
              <a:defRPr sz="3200"/>
            </a:lvl8pPr>
            <a:lvl9pPr lvl="8" algn="l">
              <a:lnSpc>
                <a:spcPct val="100000"/>
              </a:lnSpc>
              <a:spcBef>
                <a:spcPts val="0"/>
              </a:spcBef>
              <a:spcAft>
                <a:spcPts val="0"/>
              </a:spcAft>
              <a:buSzPts val="3200"/>
              <a:buNone/>
              <a:defRPr sz="3200"/>
            </a:lvl9pPr>
          </a:lstStyle>
          <a:p/>
        </p:txBody>
      </p:sp>
      <p:sp>
        <p:nvSpPr>
          <p:cNvPr id="52" name="Google Shape;52;p5"/>
          <p:cNvSpPr txBox="1"/>
          <p:nvPr>
            <p:ph idx="1" type="body"/>
          </p:nvPr>
        </p:nvSpPr>
        <p:spPr>
          <a:xfrm>
            <a:off x="1730000" y="2090067"/>
            <a:ext cx="9385200" cy="3881700"/>
          </a:xfrm>
          <a:prstGeom prst="rect">
            <a:avLst/>
          </a:prstGeom>
          <a:noFill/>
          <a:ln>
            <a:noFill/>
          </a:ln>
        </p:spPr>
        <p:txBody>
          <a:bodyPr anchorCtr="0" anchor="t" bIns="121900" lIns="121900" spcFirstLastPara="1" rIns="121900" wrap="square" tIns="121900">
            <a:normAutofit/>
          </a:bodyPr>
          <a:lstStyle>
            <a:lvl1pPr indent="-336550" lvl="0" marL="457200" algn="l">
              <a:lnSpc>
                <a:spcPct val="115000"/>
              </a:lnSpc>
              <a:spcBef>
                <a:spcPts val="0"/>
              </a:spcBef>
              <a:spcAft>
                <a:spcPts val="0"/>
              </a:spcAft>
              <a:buSzPts val="1700"/>
              <a:buChar char="●"/>
              <a:defRPr/>
            </a:lvl1pPr>
            <a:lvl2pPr indent="-323850" lvl="1" marL="914400" algn="l">
              <a:lnSpc>
                <a:spcPct val="115000"/>
              </a:lnSpc>
              <a:spcBef>
                <a:spcPts val="0"/>
              </a:spcBef>
              <a:spcAft>
                <a:spcPts val="0"/>
              </a:spcAft>
              <a:buSzPts val="1500"/>
              <a:buChar char="○"/>
              <a:defRPr/>
            </a:lvl2pPr>
            <a:lvl3pPr indent="-323850" lvl="2" marL="1371600" algn="l">
              <a:lnSpc>
                <a:spcPct val="115000"/>
              </a:lnSpc>
              <a:spcBef>
                <a:spcPts val="0"/>
              </a:spcBef>
              <a:spcAft>
                <a:spcPts val="0"/>
              </a:spcAft>
              <a:buSzPts val="1500"/>
              <a:buChar char="■"/>
              <a:defRPr/>
            </a:lvl3pPr>
            <a:lvl4pPr indent="-323850" lvl="3" marL="1828800" algn="l">
              <a:lnSpc>
                <a:spcPct val="115000"/>
              </a:lnSpc>
              <a:spcBef>
                <a:spcPts val="0"/>
              </a:spcBef>
              <a:spcAft>
                <a:spcPts val="0"/>
              </a:spcAft>
              <a:buSzPts val="1500"/>
              <a:buChar char="●"/>
              <a:defRPr/>
            </a:lvl4pPr>
            <a:lvl5pPr indent="-323850" lvl="4" marL="2286000" algn="l">
              <a:lnSpc>
                <a:spcPct val="115000"/>
              </a:lnSpc>
              <a:spcBef>
                <a:spcPts val="0"/>
              </a:spcBef>
              <a:spcAft>
                <a:spcPts val="0"/>
              </a:spcAft>
              <a:buSzPts val="1500"/>
              <a:buChar char="○"/>
              <a:defRPr/>
            </a:lvl5pPr>
            <a:lvl6pPr indent="-323850" lvl="5" marL="2743200" algn="l">
              <a:lnSpc>
                <a:spcPct val="115000"/>
              </a:lnSpc>
              <a:spcBef>
                <a:spcPts val="0"/>
              </a:spcBef>
              <a:spcAft>
                <a:spcPts val="0"/>
              </a:spcAft>
              <a:buSzPts val="1500"/>
              <a:buChar char="■"/>
              <a:defRPr/>
            </a:lvl6pPr>
            <a:lvl7pPr indent="-323850" lvl="6" marL="3200400" algn="l">
              <a:lnSpc>
                <a:spcPct val="115000"/>
              </a:lnSpc>
              <a:spcBef>
                <a:spcPts val="0"/>
              </a:spcBef>
              <a:spcAft>
                <a:spcPts val="0"/>
              </a:spcAft>
              <a:buSzPts val="1500"/>
              <a:buChar char="●"/>
              <a:defRPr/>
            </a:lvl7pPr>
            <a:lvl8pPr indent="-323850" lvl="7" marL="3657600" algn="l">
              <a:lnSpc>
                <a:spcPct val="115000"/>
              </a:lnSpc>
              <a:spcBef>
                <a:spcPts val="0"/>
              </a:spcBef>
              <a:spcAft>
                <a:spcPts val="0"/>
              </a:spcAft>
              <a:buSzPts val="1500"/>
              <a:buChar char="○"/>
              <a:defRPr/>
            </a:lvl8pPr>
            <a:lvl9pPr indent="-323850" lvl="8" marL="4114800" algn="l">
              <a:lnSpc>
                <a:spcPct val="115000"/>
              </a:lnSpc>
              <a:spcBef>
                <a:spcPts val="0"/>
              </a:spcBef>
              <a:spcAft>
                <a:spcPts val="0"/>
              </a:spcAft>
              <a:buSzPts val="1500"/>
              <a:buChar char="■"/>
              <a:defRPr/>
            </a:lvl9pPr>
          </a:lstStyle>
          <a:p/>
        </p:txBody>
      </p:sp>
      <p:sp>
        <p:nvSpPr>
          <p:cNvPr id="53" name="Google Shape;53;p5"/>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54" name="Shape 54"/>
        <p:cNvGrpSpPr/>
        <p:nvPr/>
      </p:nvGrpSpPr>
      <p:grpSpPr>
        <a:xfrm>
          <a:off x="0" y="0"/>
          <a:ext cx="0" cy="0"/>
          <a:chOff x="0" y="0"/>
          <a:chExt cx="0" cy="0"/>
        </a:xfrm>
      </p:grpSpPr>
      <p:grpSp>
        <p:nvGrpSpPr>
          <p:cNvPr id="55" name="Google Shape;55;p6"/>
          <p:cNvGrpSpPr/>
          <p:nvPr/>
        </p:nvGrpSpPr>
        <p:grpSpPr>
          <a:xfrm>
            <a:off x="0" y="507989"/>
            <a:ext cx="1383765" cy="1355017"/>
            <a:chOff x="0" y="381001"/>
            <a:chExt cx="1037850" cy="1016288"/>
          </a:xfrm>
        </p:grpSpPr>
        <p:sp>
          <p:nvSpPr>
            <p:cNvPr id="56" name="Google Shape;56;p6"/>
            <p:cNvSpPr/>
            <p:nvPr/>
          </p:nvSpPr>
          <p:spPr>
            <a:xfrm rot="-5400000">
              <a:off x="0" y="381001"/>
              <a:ext cx="808800" cy="808800"/>
            </a:xfrm>
            <a:prstGeom prst="diagStripe">
              <a:avLst>
                <a:gd fmla="val 50000" name="adj"/>
              </a:avLst>
            </a:prstGeom>
            <a:solidFill>
              <a:schemeClr val="accent1"/>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 name="Google Shape;57;p6"/>
            <p:cNvSpPr/>
            <p:nvPr/>
          </p:nvSpPr>
          <p:spPr>
            <a:xfrm flipH="1">
              <a:off x="229050" y="588489"/>
              <a:ext cx="808800" cy="808800"/>
            </a:xfrm>
            <a:prstGeom prst="diagStripe">
              <a:avLst>
                <a:gd fmla="val 50000" name="adj"/>
              </a:avLst>
            </a:prstGeom>
            <a:solidFill>
              <a:schemeClr val="lt2"/>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58" name="Google Shape;58;p6"/>
          <p:cNvSpPr txBox="1"/>
          <p:nvPr>
            <p:ph type="title"/>
          </p:nvPr>
        </p:nvSpPr>
        <p:spPr>
          <a:xfrm>
            <a:off x="1730000" y="525000"/>
            <a:ext cx="9385200" cy="1218900"/>
          </a:xfrm>
          <a:prstGeom prst="rect">
            <a:avLst/>
          </a:prstGeom>
          <a:noFill/>
          <a:ln>
            <a:noFill/>
          </a:ln>
        </p:spPr>
        <p:txBody>
          <a:bodyPr anchorCtr="0" anchor="t" bIns="121900" lIns="121900" spcFirstLastPara="1" rIns="121900" wrap="square" tIns="121900">
            <a:normAutofit/>
          </a:bodyPr>
          <a:lstStyle>
            <a:lvl1pPr lvl="0" algn="l">
              <a:lnSpc>
                <a:spcPct val="100000"/>
              </a:lnSpc>
              <a:spcBef>
                <a:spcPts val="0"/>
              </a:spcBef>
              <a:spcAft>
                <a:spcPts val="0"/>
              </a:spcAft>
              <a:buSzPts val="3200"/>
              <a:buNone/>
              <a:defRPr sz="3200"/>
            </a:lvl1pPr>
            <a:lvl2pPr lvl="1" algn="l">
              <a:lnSpc>
                <a:spcPct val="100000"/>
              </a:lnSpc>
              <a:spcBef>
                <a:spcPts val="0"/>
              </a:spcBef>
              <a:spcAft>
                <a:spcPts val="0"/>
              </a:spcAft>
              <a:buSzPts val="3200"/>
              <a:buNone/>
              <a:defRPr sz="3200"/>
            </a:lvl2pPr>
            <a:lvl3pPr lvl="2" algn="l">
              <a:lnSpc>
                <a:spcPct val="100000"/>
              </a:lnSpc>
              <a:spcBef>
                <a:spcPts val="0"/>
              </a:spcBef>
              <a:spcAft>
                <a:spcPts val="0"/>
              </a:spcAft>
              <a:buSzPts val="3200"/>
              <a:buNone/>
              <a:defRPr sz="3200"/>
            </a:lvl3pPr>
            <a:lvl4pPr lvl="3" algn="l">
              <a:lnSpc>
                <a:spcPct val="100000"/>
              </a:lnSpc>
              <a:spcBef>
                <a:spcPts val="0"/>
              </a:spcBef>
              <a:spcAft>
                <a:spcPts val="0"/>
              </a:spcAft>
              <a:buSzPts val="3200"/>
              <a:buNone/>
              <a:defRPr sz="3200"/>
            </a:lvl4pPr>
            <a:lvl5pPr lvl="4" algn="l">
              <a:lnSpc>
                <a:spcPct val="100000"/>
              </a:lnSpc>
              <a:spcBef>
                <a:spcPts val="0"/>
              </a:spcBef>
              <a:spcAft>
                <a:spcPts val="0"/>
              </a:spcAft>
              <a:buSzPts val="3200"/>
              <a:buNone/>
              <a:defRPr sz="3200"/>
            </a:lvl5pPr>
            <a:lvl6pPr lvl="5" algn="l">
              <a:lnSpc>
                <a:spcPct val="100000"/>
              </a:lnSpc>
              <a:spcBef>
                <a:spcPts val="0"/>
              </a:spcBef>
              <a:spcAft>
                <a:spcPts val="0"/>
              </a:spcAft>
              <a:buSzPts val="3200"/>
              <a:buNone/>
              <a:defRPr sz="3200"/>
            </a:lvl6pPr>
            <a:lvl7pPr lvl="6" algn="l">
              <a:lnSpc>
                <a:spcPct val="100000"/>
              </a:lnSpc>
              <a:spcBef>
                <a:spcPts val="0"/>
              </a:spcBef>
              <a:spcAft>
                <a:spcPts val="0"/>
              </a:spcAft>
              <a:buSzPts val="3200"/>
              <a:buNone/>
              <a:defRPr sz="3200"/>
            </a:lvl7pPr>
            <a:lvl8pPr lvl="7" algn="l">
              <a:lnSpc>
                <a:spcPct val="100000"/>
              </a:lnSpc>
              <a:spcBef>
                <a:spcPts val="0"/>
              </a:spcBef>
              <a:spcAft>
                <a:spcPts val="0"/>
              </a:spcAft>
              <a:buSzPts val="3200"/>
              <a:buNone/>
              <a:defRPr sz="3200"/>
            </a:lvl8pPr>
            <a:lvl9pPr lvl="8" algn="l">
              <a:lnSpc>
                <a:spcPct val="100000"/>
              </a:lnSpc>
              <a:spcBef>
                <a:spcPts val="0"/>
              </a:spcBef>
              <a:spcAft>
                <a:spcPts val="0"/>
              </a:spcAft>
              <a:buSzPts val="3200"/>
              <a:buNone/>
              <a:defRPr sz="3200"/>
            </a:lvl9pPr>
          </a:lstStyle>
          <a:p/>
        </p:txBody>
      </p:sp>
      <p:sp>
        <p:nvSpPr>
          <p:cNvPr id="59" name="Google Shape;59;p6"/>
          <p:cNvSpPr txBox="1"/>
          <p:nvPr>
            <p:ph idx="1" type="body"/>
          </p:nvPr>
        </p:nvSpPr>
        <p:spPr>
          <a:xfrm>
            <a:off x="1730000" y="2090067"/>
            <a:ext cx="4537500" cy="3881700"/>
          </a:xfrm>
          <a:prstGeom prst="rect">
            <a:avLst/>
          </a:prstGeom>
          <a:noFill/>
          <a:ln>
            <a:noFill/>
          </a:ln>
        </p:spPr>
        <p:txBody>
          <a:bodyPr anchorCtr="0" anchor="t" bIns="121900" lIns="121900" spcFirstLastPara="1" rIns="121900" wrap="square" tIns="121900">
            <a:normAutofit/>
          </a:bodyPr>
          <a:lstStyle>
            <a:lvl1pPr indent="-336550" lvl="0" marL="457200" algn="l">
              <a:lnSpc>
                <a:spcPct val="115000"/>
              </a:lnSpc>
              <a:spcBef>
                <a:spcPts val="0"/>
              </a:spcBef>
              <a:spcAft>
                <a:spcPts val="0"/>
              </a:spcAft>
              <a:buSzPts val="1700"/>
              <a:buChar char="●"/>
              <a:defRPr/>
            </a:lvl1pPr>
            <a:lvl2pPr indent="-323850" lvl="1" marL="914400" algn="l">
              <a:lnSpc>
                <a:spcPct val="115000"/>
              </a:lnSpc>
              <a:spcBef>
                <a:spcPts val="0"/>
              </a:spcBef>
              <a:spcAft>
                <a:spcPts val="0"/>
              </a:spcAft>
              <a:buSzPts val="1500"/>
              <a:buChar char="○"/>
              <a:defRPr/>
            </a:lvl2pPr>
            <a:lvl3pPr indent="-323850" lvl="2" marL="1371600" algn="l">
              <a:lnSpc>
                <a:spcPct val="115000"/>
              </a:lnSpc>
              <a:spcBef>
                <a:spcPts val="0"/>
              </a:spcBef>
              <a:spcAft>
                <a:spcPts val="0"/>
              </a:spcAft>
              <a:buSzPts val="1500"/>
              <a:buChar char="■"/>
              <a:defRPr/>
            </a:lvl3pPr>
            <a:lvl4pPr indent="-323850" lvl="3" marL="1828800" algn="l">
              <a:lnSpc>
                <a:spcPct val="115000"/>
              </a:lnSpc>
              <a:spcBef>
                <a:spcPts val="0"/>
              </a:spcBef>
              <a:spcAft>
                <a:spcPts val="0"/>
              </a:spcAft>
              <a:buSzPts val="1500"/>
              <a:buChar char="●"/>
              <a:defRPr/>
            </a:lvl4pPr>
            <a:lvl5pPr indent="-323850" lvl="4" marL="2286000" algn="l">
              <a:lnSpc>
                <a:spcPct val="115000"/>
              </a:lnSpc>
              <a:spcBef>
                <a:spcPts val="0"/>
              </a:spcBef>
              <a:spcAft>
                <a:spcPts val="0"/>
              </a:spcAft>
              <a:buSzPts val="1500"/>
              <a:buChar char="○"/>
              <a:defRPr/>
            </a:lvl5pPr>
            <a:lvl6pPr indent="-323850" lvl="5" marL="2743200" algn="l">
              <a:lnSpc>
                <a:spcPct val="115000"/>
              </a:lnSpc>
              <a:spcBef>
                <a:spcPts val="0"/>
              </a:spcBef>
              <a:spcAft>
                <a:spcPts val="0"/>
              </a:spcAft>
              <a:buSzPts val="1500"/>
              <a:buChar char="■"/>
              <a:defRPr/>
            </a:lvl6pPr>
            <a:lvl7pPr indent="-323850" lvl="6" marL="3200400" algn="l">
              <a:lnSpc>
                <a:spcPct val="115000"/>
              </a:lnSpc>
              <a:spcBef>
                <a:spcPts val="0"/>
              </a:spcBef>
              <a:spcAft>
                <a:spcPts val="0"/>
              </a:spcAft>
              <a:buSzPts val="1500"/>
              <a:buChar char="●"/>
              <a:defRPr/>
            </a:lvl7pPr>
            <a:lvl8pPr indent="-323850" lvl="7" marL="3657600" algn="l">
              <a:lnSpc>
                <a:spcPct val="115000"/>
              </a:lnSpc>
              <a:spcBef>
                <a:spcPts val="0"/>
              </a:spcBef>
              <a:spcAft>
                <a:spcPts val="0"/>
              </a:spcAft>
              <a:buSzPts val="1500"/>
              <a:buChar char="○"/>
              <a:defRPr/>
            </a:lvl8pPr>
            <a:lvl9pPr indent="-323850" lvl="8" marL="4114800" algn="l">
              <a:lnSpc>
                <a:spcPct val="115000"/>
              </a:lnSpc>
              <a:spcBef>
                <a:spcPts val="0"/>
              </a:spcBef>
              <a:spcAft>
                <a:spcPts val="0"/>
              </a:spcAft>
              <a:buSzPts val="1500"/>
              <a:buChar char="■"/>
              <a:defRPr/>
            </a:lvl9pPr>
          </a:lstStyle>
          <a:p/>
        </p:txBody>
      </p:sp>
      <p:sp>
        <p:nvSpPr>
          <p:cNvPr id="60" name="Google Shape;60;p6"/>
          <p:cNvSpPr txBox="1"/>
          <p:nvPr>
            <p:ph idx="2" type="body"/>
          </p:nvPr>
        </p:nvSpPr>
        <p:spPr>
          <a:xfrm>
            <a:off x="6577628" y="2090067"/>
            <a:ext cx="4537500" cy="3881700"/>
          </a:xfrm>
          <a:prstGeom prst="rect">
            <a:avLst/>
          </a:prstGeom>
          <a:noFill/>
          <a:ln>
            <a:noFill/>
          </a:ln>
        </p:spPr>
        <p:txBody>
          <a:bodyPr anchorCtr="0" anchor="t" bIns="121900" lIns="121900" spcFirstLastPara="1" rIns="121900" wrap="square" tIns="121900">
            <a:normAutofit/>
          </a:bodyPr>
          <a:lstStyle>
            <a:lvl1pPr indent="-336550" lvl="0" marL="457200" algn="l">
              <a:lnSpc>
                <a:spcPct val="115000"/>
              </a:lnSpc>
              <a:spcBef>
                <a:spcPts val="0"/>
              </a:spcBef>
              <a:spcAft>
                <a:spcPts val="0"/>
              </a:spcAft>
              <a:buSzPts val="1700"/>
              <a:buChar char="●"/>
              <a:defRPr/>
            </a:lvl1pPr>
            <a:lvl2pPr indent="-323850" lvl="1" marL="914400" algn="l">
              <a:lnSpc>
                <a:spcPct val="115000"/>
              </a:lnSpc>
              <a:spcBef>
                <a:spcPts val="0"/>
              </a:spcBef>
              <a:spcAft>
                <a:spcPts val="0"/>
              </a:spcAft>
              <a:buSzPts val="1500"/>
              <a:buChar char="○"/>
              <a:defRPr/>
            </a:lvl2pPr>
            <a:lvl3pPr indent="-323850" lvl="2" marL="1371600" algn="l">
              <a:lnSpc>
                <a:spcPct val="115000"/>
              </a:lnSpc>
              <a:spcBef>
                <a:spcPts val="0"/>
              </a:spcBef>
              <a:spcAft>
                <a:spcPts val="0"/>
              </a:spcAft>
              <a:buSzPts val="1500"/>
              <a:buChar char="■"/>
              <a:defRPr/>
            </a:lvl3pPr>
            <a:lvl4pPr indent="-323850" lvl="3" marL="1828800" algn="l">
              <a:lnSpc>
                <a:spcPct val="115000"/>
              </a:lnSpc>
              <a:spcBef>
                <a:spcPts val="0"/>
              </a:spcBef>
              <a:spcAft>
                <a:spcPts val="0"/>
              </a:spcAft>
              <a:buSzPts val="1500"/>
              <a:buChar char="●"/>
              <a:defRPr/>
            </a:lvl4pPr>
            <a:lvl5pPr indent="-323850" lvl="4" marL="2286000" algn="l">
              <a:lnSpc>
                <a:spcPct val="115000"/>
              </a:lnSpc>
              <a:spcBef>
                <a:spcPts val="0"/>
              </a:spcBef>
              <a:spcAft>
                <a:spcPts val="0"/>
              </a:spcAft>
              <a:buSzPts val="1500"/>
              <a:buChar char="○"/>
              <a:defRPr/>
            </a:lvl5pPr>
            <a:lvl6pPr indent="-323850" lvl="5" marL="2743200" algn="l">
              <a:lnSpc>
                <a:spcPct val="115000"/>
              </a:lnSpc>
              <a:spcBef>
                <a:spcPts val="0"/>
              </a:spcBef>
              <a:spcAft>
                <a:spcPts val="0"/>
              </a:spcAft>
              <a:buSzPts val="1500"/>
              <a:buChar char="■"/>
              <a:defRPr/>
            </a:lvl6pPr>
            <a:lvl7pPr indent="-323850" lvl="6" marL="3200400" algn="l">
              <a:lnSpc>
                <a:spcPct val="115000"/>
              </a:lnSpc>
              <a:spcBef>
                <a:spcPts val="0"/>
              </a:spcBef>
              <a:spcAft>
                <a:spcPts val="0"/>
              </a:spcAft>
              <a:buSzPts val="1500"/>
              <a:buChar char="●"/>
              <a:defRPr/>
            </a:lvl7pPr>
            <a:lvl8pPr indent="-323850" lvl="7" marL="3657600" algn="l">
              <a:lnSpc>
                <a:spcPct val="115000"/>
              </a:lnSpc>
              <a:spcBef>
                <a:spcPts val="0"/>
              </a:spcBef>
              <a:spcAft>
                <a:spcPts val="0"/>
              </a:spcAft>
              <a:buSzPts val="1500"/>
              <a:buChar char="○"/>
              <a:defRPr/>
            </a:lvl8pPr>
            <a:lvl9pPr indent="-323850" lvl="8" marL="4114800" algn="l">
              <a:lnSpc>
                <a:spcPct val="115000"/>
              </a:lnSpc>
              <a:spcBef>
                <a:spcPts val="0"/>
              </a:spcBef>
              <a:spcAft>
                <a:spcPts val="0"/>
              </a:spcAft>
              <a:buSzPts val="1500"/>
              <a:buChar char="■"/>
              <a:defRPr/>
            </a:lvl9pPr>
          </a:lstStyle>
          <a:p/>
        </p:txBody>
      </p:sp>
      <p:sp>
        <p:nvSpPr>
          <p:cNvPr id="61" name="Google Shape;61;p6"/>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2" name="Shape 62"/>
        <p:cNvGrpSpPr/>
        <p:nvPr/>
      </p:nvGrpSpPr>
      <p:grpSpPr>
        <a:xfrm>
          <a:off x="0" y="0"/>
          <a:ext cx="0" cy="0"/>
          <a:chOff x="0" y="0"/>
          <a:chExt cx="0" cy="0"/>
        </a:xfrm>
      </p:grpSpPr>
      <p:grpSp>
        <p:nvGrpSpPr>
          <p:cNvPr id="63" name="Google Shape;63;p7"/>
          <p:cNvGrpSpPr/>
          <p:nvPr/>
        </p:nvGrpSpPr>
        <p:grpSpPr>
          <a:xfrm>
            <a:off x="0" y="507989"/>
            <a:ext cx="1383765" cy="1355017"/>
            <a:chOff x="0" y="381001"/>
            <a:chExt cx="1037850" cy="1016288"/>
          </a:xfrm>
        </p:grpSpPr>
        <p:sp>
          <p:nvSpPr>
            <p:cNvPr id="64" name="Google Shape;64;p7"/>
            <p:cNvSpPr/>
            <p:nvPr/>
          </p:nvSpPr>
          <p:spPr>
            <a:xfrm rot="-5400000">
              <a:off x="0" y="381001"/>
              <a:ext cx="808800" cy="808800"/>
            </a:xfrm>
            <a:prstGeom prst="diagStripe">
              <a:avLst>
                <a:gd fmla="val 50000" name="adj"/>
              </a:avLst>
            </a:prstGeom>
            <a:solidFill>
              <a:schemeClr val="accent1"/>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 name="Google Shape;65;p7"/>
            <p:cNvSpPr/>
            <p:nvPr/>
          </p:nvSpPr>
          <p:spPr>
            <a:xfrm flipH="1">
              <a:off x="229050" y="588489"/>
              <a:ext cx="808800" cy="808800"/>
            </a:xfrm>
            <a:prstGeom prst="diagStripe">
              <a:avLst>
                <a:gd fmla="val 50000" name="adj"/>
              </a:avLst>
            </a:prstGeom>
            <a:solidFill>
              <a:schemeClr val="lt2"/>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66" name="Google Shape;66;p7"/>
          <p:cNvSpPr txBox="1"/>
          <p:nvPr>
            <p:ph type="title"/>
          </p:nvPr>
        </p:nvSpPr>
        <p:spPr>
          <a:xfrm>
            <a:off x="1730000" y="525000"/>
            <a:ext cx="9385200" cy="1218900"/>
          </a:xfrm>
          <a:prstGeom prst="rect">
            <a:avLst/>
          </a:prstGeom>
          <a:noFill/>
          <a:ln>
            <a:noFill/>
          </a:ln>
        </p:spPr>
        <p:txBody>
          <a:bodyPr anchorCtr="0" anchor="t" bIns="121900" lIns="121900" spcFirstLastPara="1" rIns="121900" wrap="square" tIns="121900">
            <a:normAutofit/>
          </a:bodyPr>
          <a:lstStyle>
            <a:lvl1pPr lvl="0" algn="l">
              <a:lnSpc>
                <a:spcPct val="100000"/>
              </a:lnSpc>
              <a:spcBef>
                <a:spcPts val="0"/>
              </a:spcBef>
              <a:spcAft>
                <a:spcPts val="0"/>
              </a:spcAft>
              <a:buSzPts val="3200"/>
              <a:buNone/>
              <a:defRPr sz="3200"/>
            </a:lvl1pPr>
            <a:lvl2pPr lvl="1" algn="l">
              <a:lnSpc>
                <a:spcPct val="100000"/>
              </a:lnSpc>
              <a:spcBef>
                <a:spcPts val="0"/>
              </a:spcBef>
              <a:spcAft>
                <a:spcPts val="0"/>
              </a:spcAft>
              <a:buSzPts val="3200"/>
              <a:buNone/>
              <a:defRPr sz="3200"/>
            </a:lvl2pPr>
            <a:lvl3pPr lvl="2" algn="l">
              <a:lnSpc>
                <a:spcPct val="100000"/>
              </a:lnSpc>
              <a:spcBef>
                <a:spcPts val="0"/>
              </a:spcBef>
              <a:spcAft>
                <a:spcPts val="0"/>
              </a:spcAft>
              <a:buSzPts val="3200"/>
              <a:buNone/>
              <a:defRPr sz="3200"/>
            </a:lvl3pPr>
            <a:lvl4pPr lvl="3" algn="l">
              <a:lnSpc>
                <a:spcPct val="100000"/>
              </a:lnSpc>
              <a:spcBef>
                <a:spcPts val="0"/>
              </a:spcBef>
              <a:spcAft>
                <a:spcPts val="0"/>
              </a:spcAft>
              <a:buSzPts val="3200"/>
              <a:buNone/>
              <a:defRPr sz="3200"/>
            </a:lvl4pPr>
            <a:lvl5pPr lvl="4" algn="l">
              <a:lnSpc>
                <a:spcPct val="100000"/>
              </a:lnSpc>
              <a:spcBef>
                <a:spcPts val="0"/>
              </a:spcBef>
              <a:spcAft>
                <a:spcPts val="0"/>
              </a:spcAft>
              <a:buSzPts val="3200"/>
              <a:buNone/>
              <a:defRPr sz="3200"/>
            </a:lvl5pPr>
            <a:lvl6pPr lvl="5" algn="l">
              <a:lnSpc>
                <a:spcPct val="100000"/>
              </a:lnSpc>
              <a:spcBef>
                <a:spcPts val="0"/>
              </a:spcBef>
              <a:spcAft>
                <a:spcPts val="0"/>
              </a:spcAft>
              <a:buSzPts val="3200"/>
              <a:buNone/>
              <a:defRPr sz="3200"/>
            </a:lvl6pPr>
            <a:lvl7pPr lvl="6" algn="l">
              <a:lnSpc>
                <a:spcPct val="100000"/>
              </a:lnSpc>
              <a:spcBef>
                <a:spcPts val="0"/>
              </a:spcBef>
              <a:spcAft>
                <a:spcPts val="0"/>
              </a:spcAft>
              <a:buSzPts val="3200"/>
              <a:buNone/>
              <a:defRPr sz="3200"/>
            </a:lvl7pPr>
            <a:lvl8pPr lvl="7" algn="l">
              <a:lnSpc>
                <a:spcPct val="100000"/>
              </a:lnSpc>
              <a:spcBef>
                <a:spcPts val="0"/>
              </a:spcBef>
              <a:spcAft>
                <a:spcPts val="0"/>
              </a:spcAft>
              <a:buSzPts val="3200"/>
              <a:buNone/>
              <a:defRPr sz="3200"/>
            </a:lvl8pPr>
            <a:lvl9pPr lvl="8" algn="l">
              <a:lnSpc>
                <a:spcPct val="100000"/>
              </a:lnSpc>
              <a:spcBef>
                <a:spcPts val="0"/>
              </a:spcBef>
              <a:spcAft>
                <a:spcPts val="0"/>
              </a:spcAft>
              <a:buSzPts val="3200"/>
              <a:buNone/>
              <a:defRPr sz="3200"/>
            </a:lvl9pPr>
          </a:lstStyle>
          <a:p/>
        </p:txBody>
      </p:sp>
      <p:sp>
        <p:nvSpPr>
          <p:cNvPr id="67" name="Google Shape;67;p7"/>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68" name="Shape 68"/>
        <p:cNvGrpSpPr/>
        <p:nvPr/>
      </p:nvGrpSpPr>
      <p:grpSpPr>
        <a:xfrm>
          <a:off x="0" y="0"/>
          <a:ext cx="0" cy="0"/>
          <a:chOff x="0" y="0"/>
          <a:chExt cx="0" cy="0"/>
        </a:xfrm>
      </p:grpSpPr>
      <p:grpSp>
        <p:nvGrpSpPr>
          <p:cNvPr id="69" name="Google Shape;69;p8"/>
          <p:cNvGrpSpPr/>
          <p:nvPr/>
        </p:nvGrpSpPr>
        <p:grpSpPr>
          <a:xfrm>
            <a:off x="0" y="507989"/>
            <a:ext cx="1383765" cy="1355017"/>
            <a:chOff x="0" y="381001"/>
            <a:chExt cx="1037850" cy="1016288"/>
          </a:xfrm>
        </p:grpSpPr>
        <p:sp>
          <p:nvSpPr>
            <p:cNvPr id="70" name="Google Shape;70;p8"/>
            <p:cNvSpPr/>
            <p:nvPr/>
          </p:nvSpPr>
          <p:spPr>
            <a:xfrm rot="-5400000">
              <a:off x="0" y="381001"/>
              <a:ext cx="808800" cy="808800"/>
            </a:xfrm>
            <a:prstGeom prst="diagStripe">
              <a:avLst>
                <a:gd fmla="val 50000" name="adj"/>
              </a:avLst>
            </a:prstGeom>
            <a:solidFill>
              <a:schemeClr val="accent1"/>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 name="Google Shape;71;p8"/>
            <p:cNvSpPr/>
            <p:nvPr/>
          </p:nvSpPr>
          <p:spPr>
            <a:xfrm flipH="1">
              <a:off x="229050" y="588489"/>
              <a:ext cx="808800" cy="808800"/>
            </a:xfrm>
            <a:prstGeom prst="diagStripe">
              <a:avLst>
                <a:gd fmla="val 50000" name="adj"/>
              </a:avLst>
            </a:prstGeom>
            <a:solidFill>
              <a:schemeClr val="lt2"/>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72" name="Google Shape;72;p8"/>
          <p:cNvSpPr txBox="1"/>
          <p:nvPr>
            <p:ph type="title"/>
          </p:nvPr>
        </p:nvSpPr>
        <p:spPr>
          <a:xfrm>
            <a:off x="1730000" y="525000"/>
            <a:ext cx="5065200" cy="1990800"/>
          </a:xfrm>
          <a:prstGeom prst="rect">
            <a:avLst/>
          </a:prstGeom>
          <a:noFill/>
          <a:ln>
            <a:noFill/>
          </a:ln>
        </p:spPr>
        <p:txBody>
          <a:bodyPr anchorCtr="0" anchor="t" bIns="121900" lIns="121900" spcFirstLastPara="1" rIns="121900" wrap="square" tIns="121900">
            <a:normAutofit/>
          </a:bodyPr>
          <a:lstStyle>
            <a:lvl1pPr lvl="0" algn="l">
              <a:lnSpc>
                <a:spcPct val="100000"/>
              </a:lnSpc>
              <a:spcBef>
                <a:spcPts val="0"/>
              </a:spcBef>
              <a:spcAft>
                <a:spcPts val="0"/>
              </a:spcAft>
              <a:buSzPts val="3200"/>
              <a:buNone/>
              <a:defRPr sz="3200"/>
            </a:lvl1pPr>
            <a:lvl2pPr lvl="1" algn="l">
              <a:lnSpc>
                <a:spcPct val="100000"/>
              </a:lnSpc>
              <a:spcBef>
                <a:spcPts val="0"/>
              </a:spcBef>
              <a:spcAft>
                <a:spcPts val="0"/>
              </a:spcAft>
              <a:buSzPts val="3200"/>
              <a:buNone/>
              <a:defRPr sz="3200"/>
            </a:lvl2pPr>
            <a:lvl3pPr lvl="2" algn="l">
              <a:lnSpc>
                <a:spcPct val="100000"/>
              </a:lnSpc>
              <a:spcBef>
                <a:spcPts val="0"/>
              </a:spcBef>
              <a:spcAft>
                <a:spcPts val="0"/>
              </a:spcAft>
              <a:buSzPts val="3200"/>
              <a:buNone/>
              <a:defRPr sz="3200"/>
            </a:lvl3pPr>
            <a:lvl4pPr lvl="3" algn="l">
              <a:lnSpc>
                <a:spcPct val="100000"/>
              </a:lnSpc>
              <a:spcBef>
                <a:spcPts val="0"/>
              </a:spcBef>
              <a:spcAft>
                <a:spcPts val="0"/>
              </a:spcAft>
              <a:buSzPts val="3200"/>
              <a:buNone/>
              <a:defRPr sz="3200"/>
            </a:lvl4pPr>
            <a:lvl5pPr lvl="4" algn="l">
              <a:lnSpc>
                <a:spcPct val="100000"/>
              </a:lnSpc>
              <a:spcBef>
                <a:spcPts val="0"/>
              </a:spcBef>
              <a:spcAft>
                <a:spcPts val="0"/>
              </a:spcAft>
              <a:buSzPts val="3200"/>
              <a:buNone/>
              <a:defRPr sz="3200"/>
            </a:lvl5pPr>
            <a:lvl6pPr lvl="5" algn="l">
              <a:lnSpc>
                <a:spcPct val="100000"/>
              </a:lnSpc>
              <a:spcBef>
                <a:spcPts val="0"/>
              </a:spcBef>
              <a:spcAft>
                <a:spcPts val="0"/>
              </a:spcAft>
              <a:buSzPts val="3200"/>
              <a:buNone/>
              <a:defRPr sz="3200"/>
            </a:lvl6pPr>
            <a:lvl7pPr lvl="6" algn="l">
              <a:lnSpc>
                <a:spcPct val="100000"/>
              </a:lnSpc>
              <a:spcBef>
                <a:spcPts val="0"/>
              </a:spcBef>
              <a:spcAft>
                <a:spcPts val="0"/>
              </a:spcAft>
              <a:buSzPts val="3200"/>
              <a:buNone/>
              <a:defRPr sz="3200"/>
            </a:lvl7pPr>
            <a:lvl8pPr lvl="7" algn="l">
              <a:lnSpc>
                <a:spcPct val="100000"/>
              </a:lnSpc>
              <a:spcBef>
                <a:spcPts val="0"/>
              </a:spcBef>
              <a:spcAft>
                <a:spcPts val="0"/>
              </a:spcAft>
              <a:buSzPts val="3200"/>
              <a:buNone/>
              <a:defRPr sz="3200"/>
            </a:lvl8pPr>
            <a:lvl9pPr lvl="8" algn="l">
              <a:lnSpc>
                <a:spcPct val="100000"/>
              </a:lnSpc>
              <a:spcBef>
                <a:spcPts val="0"/>
              </a:spcBef>
              <a:spcAft>
                <a:spcPts val="0"/>
              </a:spcAft>
              <a:buSzPts val="3200"/>
              <a:buNone/>
              <a:defRPr sz="3200"/>
            </a:lvl9pPr>
          </a:lstStyle>
          <a:p/>
        </p:txBody>
      </p:sp>
      <p:sp>
        <p:nvSpPr>
          <p:cNvPr id="73" name="Google Shape;73;p8"/>
          <p:cNvSpPr txBox="1"/>
          <p:nvPr>
            <p:ph idx="1" type="body"/>
          </p:nvPr>
        </p:nvSpPr>
        <p:spPr>
          <a:xfrm>
            <a:off x="1730000" y="2630067"/>
            <a:ext cx="5065200" cy="3221100"/>
          </a:xfrm>
          <a:prstGeom prst="rect">
            <a:avLst/>
          </a:prstGeom>
          <a:noFill/>
          <a:ln>
            <a:noFill/>
          </a:ln>
        </p:spPr>
        <p:txBody>
          <a:bodyPr anchorCtr="0" anchor="t" bIns="121900" lIns="121900" spcFirstLastPara="1" rIns="121900" wrap="square" tIns="121900">
            <a:normAutofit/>
          </a:bodyPr>
          <a:lstStyle>
            <a:lvl1pPr indent="-336550" lvl="0" marL="457200" algn="l">
              <a:lnSpc>
                <a:spcPct val="115000"/>
              </a:lnSpc>
              <a:spcBef>
                <a:spcPts val="0"/>
              </a:spcBef>
              <a:spcAft>
                <a:spcPts val="0"/>
              </a:spcAft>
              <a:buSzPts val="1700"/>
              <a:buChar char="●"/>
              <a:defRPr/>
            </a:lvl1pPr>
            <a:lvl2pPr indent="-323850" lvl="1" marL="914400" algn="l">
              <a:lnSpc>
                <a:spcPct val="115000"/>
              </a:lnSpc>
              <a:spcBef>
                <a:spcPts val="0"/>
              </a:spcBef>
              <a:spcAft>
                <a:spcPts val="0"/>
              </a:spcAft>
              <a:buSzPts val="1500"/>
              <a:buChar char="○"/>
              <a:defRPr/>
            </a:lvl2pPr>
            <a:lvl3pPr indent="-323850" lvl="2" marL="1371600" algn="l">
              <a:lnSpc>
                <a:spcPct val="115000"/>
              </a:lnSpc>
              <a:spcBef>
                <a:spcPts val="0"/>
              </a:spcBef>
              <a:spcAft>
                <a:spcPts val="0"/>
              </a:spcAft>
              <a:buSzPts val="1500"/>
              <a:buChar char="■"/>
              <a:defRPr/>
            </a:lvl3pPr>
            <a:lvl4pPr indent="-323850" lvl="3" marL="1828800" algn="l">
              <a:lnSpc>
                <a:spcPct val="115000"/>
              </a:lnSpc>
              <a:spcBef>
                <a:spcPts val="0"/>
              </a:spcBef>
              <a:spcAft>
                <a:spcPts val="0"/>
              </a:spcAft>
              <a:buSzPts val="1500"/>
              <a:buChar char="●"/>
              <a:defRPr/>
            </a:lvl4pPr>
            <a:lvl5pPr indent="-323850" lvl="4" marL="2286000" algn="l">
              <a:lnSpc>
                <a:spcPct val="115000"/>
              </a:lnSpc>
              <a:spcBef>
                <a:spcPts val="0"/>
              </a:spcBef>
              <a:spcAft>
                <a:spcPts val="0"/>
              </a:spcAft>
              <a:buSzPts val="1500"/>
              <a:buChar char="○"/>
              <a:defRPr/>
            </a:lvl5pPr>
            <a:lvl6pPr indent="-323850" lvl="5" marL="2743200" algn="l">
              <a:lnSpc>
                <a:spcPct val="115000"/>
              </a:lnSpc>
              <a:spcBef>
                <a:spcPts val="0"/>
              </a:spcBef>
              <a:spcAft>
                <a:spcPts val="0"/>
              </a:spcAft>
              <a:buSzPts val="1500"/>
              <a:buChar char="■"/>
              <a:defRPr/>
            </a:lvl6pPr>
            <a:lvl7pPr indent="-323850" lvl="6" marL="3200400" algn="l">
              <a:lnSpc>
                <a:spcPct val="115000"/>
              </a:lnSpc>
              <a:spcBef>
                <a:spcPts val="0"/>
              </a:spcBef>
              <a:spcAft>
                <a:spcPts val="0"/>
              </a:spcAft>
              <a:buSzPts val="1500"/>
              <a:buChar char="●"/>
              <a:defRPr/>
            </a:lvl7pPr>
            <a:lvl8pPr indent="-323850" lvl="7" marL="3657600" algn="l">
              <a:lnSpc>
                <a:spcPct val="115000"/>
              </a:lnSpc>
              <a:spcBef>
                <a:spcPts val="0"/>
              </a:spcBef>
              <a:spcAft>
                <a:spcPts val="0"/>
              </a:spcAft>
              <a:buSzPts val="1500"/>
              <a:buChar char="○"/>
              <a:defRPr/>
            </a:lvl8pPr>
            <a:lvl9pPr indent="-323850" lvl="8" marL="4114800" algn="l">
              <a:lnSpc>
                <a:spcPct val="115000"/>
              </a:lnSpc>
              <a:spcBef>
                <a:spcPts val="0"/>
              </a:spcBef>
              <a:spcAft>
                <a:spcPts val="0"/>
              </a:spcAft>
              <a:buSzPts val="1500"/>
              <a:buChar char="■"/>
              <a:defRPr/>
            </a:lvl9pPr>
          </a:lstStyle>
          <a:p/>
        </p:txBody>
      </p:sp>
      <p:sp>
        <p:nvSpPr>
          <p:cNvPr id="74" name="Google Shape;74;p8"/>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75" name="Shape 75"/>
        <p:cNvGrpSpPr/>
        <p:nvPr/>
      </p:nvGrpSpPr>
      <p:grpSpPr>
        <a:xfrm>
          <a:off x="0" y="0"/>
          <a:ext cx="0" cy="0"/>
          <a:chOff x="0" y="0"/>
          <a:chExt cx="0" cy="0"/>
        </a:xfrm>
      </p:grpSpPr>
      <p:grpSp>
        <p:nvGrpSpPr>
          <p:cNvPr id="76" name="Google Shape;76;p9"/>
          <p:cNvGrpSpPr/>
          <p:nvPr/>
        </p:nvGrpSpPr>
        <p:grpSpPr>
          <a:xfrm>
            <a:off x="5875053" y="0"/>
            <a:ext cx="6316642" cy="6857829"/>
            <a:chOff x="4406400" y="0"/>
            <a:chExt cx="4737600" cy="5143500"/>
          </a:xfrm>
        </p:grpSpPr>
        <p:sp>
          <p:nvSpPr>
            <p:cNvPr id="77" name="Google Shape;77;p9"/>
            <p:cNvSpPr/>
            <p:nvPr/>
          </p:nvSpPr>
          <p:spPr>
            <a:xfrm rot="5400000">
              <a:off x="4407900" y="-1500"/>
              <a:ext cx="4734600" cy="4737600"/>
            </a:xfrm>
            <a:prstGeom prst="diagStripe">
              <a:avLst>
                <a:gd fmla="val 49469" name="adj"/>
              </a:avLst>
            </a:prstGeom>
            <a:solidFill>
              <a:schemeClr val="lt1">
                <a:alpha val="2352"/>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 name="Google Shape;78;p9"/>
            <p:cNvSpPr/>
            <p:nvPr/>
          </p:nvSpPr>
          <p:spPr>
            <a:xfrm rot="5400000">
              <a:off x="4840825" y="6000"/>
              <a:ext cx="4298700" cy="4286700"/>
            </a:xfrm>
            <a:prstGeom prst="diagStripe">
              <a:avLst>
                <a:gd fmla="val 0" name="adj"/>
              </a:avLst>
            </a:prstGeom>
            <a:solidFill>
              <a:schemeClr val="lt1">
                <a:alpha val="2352"/>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 name="Google Shape;79;p9"/>
            <p:cNvSpPr/>
            <p:nvPr/>
          </p:nvSpPr>
          <p:spPr>
            <a:xfrm rot="-5400000">
              <a:off x="5618399" y="1236641"/>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 name="Google Shape;80;p9"/>
            <p:cNvSpPr/>
            <p:nvPr/>
          </p:nvSpPr>
          <p:spPr>
            <a:xfrm flipH="1">
              <a:off x="5849857" y="1444078"/>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 name="Google Shape;81;p9"/>
            <p:cNvSpPr/>
            <p:nvPr/>
          </p:nvSpPr>
          <p:spPr>
            <a:xfrm rot="-5400000">
              <a:off x="5987081" y="2469743"/>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 name="Google Shape;82;p9"/>
            <p:cNvSpPr/>
            <p:nvPr/>
          </p:nvSpPr>
          <p:spPr>
            <a:xfrm flipH="1">
              <a:off x="6222115" y="2677179"/>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 name="Google Shape;83;p9"/>
            <p:cNvSpPr/>
            <p:nvPr/>
          </p:nvSpPr>
          <p:spPr>
            <a:xfrm rot="-5400000">
              <a:off x="6675341" y="1862244"/>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 name="Google Shape;84;p9"/>
            <p:cNvSpPr/>
            <p:nvPr/>
          </p:nvSpPr>
          <p:spPr>
            <a:xfrm flipH="1">
              <a:off x="6908099" y="2069680"/>
              <a:ext cx="808800" cy="808800"/>
            </a:xfrm>
            <a:prstGeom prst="diagStripe">
              <a:avLst>
                <a:gd fmla="val 50000" name="adj"/>
              </a:avLst>
            </a:prstGeom>
            <a:solidFill>
              <a:schemeClr val="lt2"/>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 name="Google Shape;85;p9"/>
            <p:cNvSpPr/>
            <p:nvPr/>
          </p:nvSpPr>
          <p:spPr>
            <a:xfrm rot="-5400000">
              <a:off x="6861141" y="2478088"/>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 name="Google Shape;86;p9"/>
            <p:cNvSpPr/>
            <p:nvPr/>
          </p:nvSpPr>
          <p:spPr>
            <a:xfrm flipH="1">
              <a:off x="7965266" y="2693191"/>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 name="Google Shape;87;p9"/>
            <p:cNvSpPr/>
            <p:nvPr/>
          </p:nvSpPr>
          <p:spPr>
            <a:xfrm flipH="1">
              <a:off x="8145082" y="3309036"/>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 name="Google Shape;88;p9"/>
            <p:cNvSpPr/>
            <p:nvPr/>
          </p:nvSpPr>
          <p:spPr>
            <a:xfrm rot="-5400000">
              <a:off x="7047599" y="3095345"/>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 name="Google Shape;89;p9"/>
            <p:cNvSpPr/>
            <p:nvPr/>
          </p:nvSpPr>
          <p:spPr>
            <a:xfrm flipH="1">
              <a:off x="7276649" y="3302781"/>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 name="Google Shape;90;p9"/>
            <p:cNvSpPr/>
            <p:nvPr/>
          </p:nvSpPr>
          <p:spPr>
            <a:xfrm rot="-5400000">
              <a:off x="7227414" y="3711189"/>
              <a:ext cx="808800" cy="808800"/>
            </a:xfrm>
            <a:prstGeom prst="diagStripe">
              <a:avLst>
                <a:gd fmla="val 50000" name="adj"/>
              </a:avLst>
            </a:prstGeom>
            <a:solidFill>
              <a:schemeClr val="accent1"/>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 name="Google Shape;91;p9"/>
            <p:cNvSpPr/>
            <p:nvPr/>
          </p:nvSpPr>
          <p:spPr>
            <a:xfrm flipH="1">
              <a:off x="7462448" y="3918625"/>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 name="Google Shape;92;p9"/>
            <p:cNvSpPr/>
            <p:nvPr/>
          </p:nvSpPr>
          <p:spPr>
            <a:xfrm rot="-5400000">
              <a:off x="8102491" y="3718856"/>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 name="Google Shape;93;p9"/>
            <p:cNvSpPr/>
            <p:nvPr/>
          </p:nvSpPr>
          <p:spPr>
            <a:xfrm flipH="1">
              <a:off x="8334533" y="3926292"/>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 name="Google Shape;94;p9"/>
            <p:cNvSpPr/>
            <p:nvPr/>
          </p:nvSpPr>
          <p:spPr>
            <a:xfrm rot="-5400000">
              <a:off x="8288290" y="4334700"/>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95" name="Google Shape;95;p9"/>
          <p:cNvSpPr txBox="1"/>
          <p:nvPr>
            <p:ph type="title"/>
          </p:nvPr>
        </p:nvSpPr>
        <p:spPr>
          <a:xfrm>
            <a:off x="1098467" y="1155700"/>
            <a:ext cx="6116100" cy="4694700"/>
          </a:xfrm>
          <a:prstGeom prst="rect">
            <a:avLst/>
          </a:prstGeom>
          <a:noFill/>
          <a:ln>
            <a:noFill/>
          </a:ln>
        </p:spPr>
        <p:txBody>
          <a:bodyPr anchorCtr="0" anchor="ctr" bIns="121900" lIns="121900" spcFirstLastPara="1" rIns="121900" wrap="square" tIns="121900">
            <a:normAutofit/>
          </a:bodyPr>
          <a:lstStyle>
            <a:lvl1pPr lvl="0" algn="l">
              <a:lnSpc>
                <a:spcPct val="100000"/>
              </a:lnSpc>
              <a:spcBef>
                <a:spcPts val="0"/>
              </a:spcBef>
              <a:spcAft>
                <a:spcPts val="0"/>
              </a:spcAft>
              <a:buSzPts val="3700"/>
              <a:buNone/>
              <a:defRPr/>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p:txBody>
      </p:sp>
      <p:sp>
        <p:nvSpPr>
          <p:cNvPr id="96" name="Google Shape;96;p9"/>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97" name="Shape 97"/>
        <p:cNvGrpSpPr/>
        <p:nvPr/>
      </p:nvGrpSpPr>
      <p:grpSpPr>
        <a:xfrm>
          <a:off x="0" y="0"/>
          <a:ext cx="0" cy="0"/>
          <a:chOff x="0" y="0"/>
          <a:chExt cx="0" cy="0"/>
        </a:xfrm>
      </p:grpSpPr>
      <p:grpSp>
        <p:nvGrpSpPr>
          <p:cNvPr id="98" name="Google Shape;98;p10"/>
          <p:cNvGrpSpPr/>
          <p:nvPr/>
        </p:nvGrpSpPr>
        <p:grpSpPr>
          <a:xfrm>
            <a:off x="0" y="507989"/>
            <a:ext cx="1383765" cy="1355017"/>
            <a:chOff x="0" y="381001"/>
            <a:chExt cx="1037850" cy="1016288"/>
          </a:xfrm>
        </p:grpSpPr>
        <p:sp>
          <p:nvSpPr>
            <p:cNvPr id="99" name="Google Shape;99;p10"/>
            <p:cNvSpPr/>
            <p:nvPr/>
          </p:nvSpPr>
          <p:spPr>
            <a:xfrm rot="-5400000">
              <a:off x="0" y="381001"/>
              <a:ext cx="808800" cy="808800"/>
            </a:xfrm>
            <a:prstGeom prst="diagStripe">
              <a:avLst>
                <a:gd fmla="val 50000" name="adj"/>
              </a:avLst>
            </a:prstGeom>
            <a:solidFill>
              <a:schemeClr val="accent1"/>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 name="Google Shape;100;p10"/>
            <p:cNvSpPr/>
            <p:nvPr/>
          </p:nvSpPr>
          <p:spPr>
            <a:xfrm flipH="1">
              <a:off x="229050" y="588489"/>
              <a:ext cx="808800" cy="808800"/>
            </a:xfrm>
            <a:prstGeom prst="diagStripe">
              <a:avLst>
                <a:gd fmla="val 50000" name="adj"/>
              </a:avLst>
            </a:prstGeom>
            <a:solidFill>
              <a:schemeClr val="lt2"/>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01" name="Google Shape;101;p10"/>
          <p:cNvSpPr txBox="1"/>
          <p:nvPr>
            <p:ph type="title"/>
          </p:nvPr>
        </p:nvSpPr>
        <p:spPr>
          <a:xfrm>
            <a:off x="1730000" y="2211100"/>
            <a:ext cx="4048500" cy="2335500"/>
          </a:xfrm>
          <a:prstGeom prst="rect">
            <a:avLst/>
          </a:prstGeom>
          <a:noFill/>
          <a:ln>
            <a:noFill/>
          </a:ln>
        </p:spPr>
        <p:txBody>
          <a:bodyPr anchorCtr="0" anchor="t" bIns="121900" lIns="121900" spcFirstLastPara="1" rIns="121900" wrap="square" tIns="121900">
            <a:normAutofit/>
          </a:bodyPr>
          <a:lstStyle>
            <a:lvl1pPr lvl="0" algn="l">
              <a:lnSpc>
                <a:spcPct val="100000"/>
              </a:lnSpc>
              <a:spcBef>
                <a:spcPts val="0"/>
              </a:spcBef>
              <a:spcAft>
                <a:spcPts val="0"/>
              </a:spcAft>
              <a:buSzPts val="3200"/>
              <a:buNone/>
              <a:defRPr sz="3200"/>
            </a:lvl1pPr>
            <a:lvl2pPr lvl="1" algn="l">
              <a:lnSpc>
                <a:spcPct val="100000"/>
              </a:lnSpc>
              <a:spcBef>
                <a:spcPts val="0"/>
              </a:spcBef>
              <a:spcAft>
                <a:spcPts val="0"/>
              </a:spcAft>
              <a:buSzPts val="3200"/>
              <a:buNone/>
              <a:defRPr sz="3200"/>
            </a:lvl2pPr>
            <a:lvl3pPr lvl="2" algn="l">
              <a:lnSpc>
                <a:spcPct val="100000"/>
              </a:lnSpc>
              <a:spcBef>
                <a:spcPts val="0"/>
              </a:spcBef>
              <a:spcAft>
                <a:spcPts val="0"/>
              </a:spcAft>
              <a:buSzPts val="3200"/>
              <a:buNone/>
              <a:defRPr sz="3200"/>
            </a:lvl3pPr>
            <a:lvl4pPr lvl="3" algn="l">
              <a:lnSpc>
                <a:spcPct val="100000"/>
              </a:lnSpc>
              <a:spcBef>
                <a:spcPts val="0"/>
              </a:spcBef>
              <a:spcAft>
                <a:spcPts val="0"/>
              </a:spcAft>
              <a:buSzPts val="3200"/>
              <a:buNone/>
              <a:defRPr sz="3200"/>
            </a:lvl4pPr>
            <a:lvl5pPr lvl="4" algn="l">
              <a:lnSpc>
                <a:spcPct val="100000"/>
              </a:lnSpc>
              <a:spcBef>
                <a:spcPts val="0"/>
              </a:spcBef>
              <a:spcAft>
                <a:spcPts val="0"/>
              </a:spcAft>
              <a:buSzPts val="3200"/>
              <a:buNone/>
              <a:defRPr sz="3200"/>
            </a:lvl5pPr>
            <a:lvl6pPr lvl="5" algn="l">
              <a:lnSpc>
                <a:spcPct val="100000"/>
              </a:lnSpc>
              <a:spcBef>
                <a:spcPts val="0"/>
              </a:spcBef>
              <a:spcAft>
                <a:spcPts val="0"/>
              </a:spcAft>
              <a:buSzPts val="3200"/>
              <a:buNone/>
              <a:defRPr sz="3200"/>
            </a:lvl6pPr>
            <a:lvl7pPr lvl="6" algn="l">
              <a:lnSpc>
                <a:spcPct val="100000"/>
              </a:lnSpc>
              <a:spcBef>
                <a:spcPts val="0"/>
              </a:spcBef>
              <a:spcAft>
                <a:spcPts val="0"/>
              </a:spcAft>
              <a:buSzPts val="3200"/>
              <a:buNone/>
              <a:defRPr sz="3200"/>
            </a:lvl7pPr>
            <a:lvl8pPr lvl="7" algn="l">
              <a:lnSpc>
                <a:spcPct val="100000"/>
              </a:lnSpc>
              <a:spcBef>
                <a:spcPts val="0"/>
              </a:spcBef>
              <a:spcAft>
                <a:spcPts val="0"/>
              </a:spcAft>
              <a:buSzPts val="3200"/>
              <a:buNone/>
              <a:defRPr sz="3200"/>
            </a:lvl8pPr>
            <a:lvl9pPr lvl="8" algn="l">
              <a:lnSpc>
                <a:spcPct val="100000"/>
              </a:lnSpc>
              <a:spcBef>
                <a:spcPts val="0"/>
              </a:spcBef>
              <a:spcAft>
                <a:spcPts val="0"/>
              </a:spcAft>
              <a:buSzPts val="3200"/>
              <a:buNone/>
              <a:defRPr sz="3200"/>
            </a:lvl9pPr>
          </a:lstStyle>
          <a:p/>
        </p:txBody>
      </p:sp>
      <p:sp>
        <p:nvSpPr>
          <p:cNvPr id="102" name="Google Shape;102;p10"/>
          <p:cNvSpPr txBox="1"/>
          <p:nvPr>
            <p:ph idx="1" type="subTitle"/>
          </p:nvPr>
        </p:nvSpPr>
        <p:spPr>
          <a:xfrm>
            <a:off x="1730000" y="4717333"/>
            <a:ext cx="4048500" cy="674700"/>
          </a:xfrm>
          <a:prstGeom prst="rect">
            <a:avLst/>
          </a:prstGeom>
          <a:noFill/>
          <a:ln>
            <a:noFill/>
          </a:ln>
        </p:spPr>
        <p:txBody>
          <a:bodyPr anchorCtr="0" anchor="t" bIns="121900" lIns="121900" spcFirstLastPara="1" rIns="121900" wrap="square" tIns="121900">
            <a:normAutofit/>
          </a:bodyPr>
          <a:lstStyle>
            <a:lvl1pPr lvl="0" algn="l">
              <a:lnSpc>
                <a:spcPct val="100000"/>
              </a:lnSpc>
              <a:spcBef>
                <a:spcPts val="0"/>
              </a:spcBef>
              <a:spcAft>
                <a:spcPts val="0"/>
              </a:spcAft>
              <a:buSzPts val="1700"/>
              <a:buNone/>
              <a:defRPr/>
            </a:lvl1pPr>
            <a:lvl2pPr lvl="1" algn="l">
              <a:lnSpc>
                <a:spcPct val="100000"/>
              </a:lnSpc>
              <a:spcBef>
                <a:spcPts val="0"/>
              </a:spcBef>
              <a:spcAft>
                <a:spcPts val="0"/>
              </a:spcAft>
              <a:buSzPts val="1700"/>
              <a:buNone/>
              <a:defRPr sz="1700"/>
            </a:lvl2pPr>
            <a:lvl3pPr lvl="2" algn="l">
              <a:lnSpc>
                <a:spcPct val="100000"/>
              </a:lnSpc>
              <a:spcBef>
                <a:spcPts val="0"/>
              </a:spcBef>
              <a:spcAft>
                <a:spcPts val="0"/>
              </a:spcAft>
              <a:buSzPts val="1700"/>
              <a:buNone/>
              <a:defRPr sz="1700"/>
            </a:lvl3pPr>
            <a:lvl4pPr lvl="3" algn="l">
              <a:lnSpc>
                <a:spcPct val="100000"/>
              </a:lnSpc>
              <a:spcBef>
                <a:spcPts val="0"/>
              </a:spcBef>
              <a:spcAft>
                <a:spcPts val="0"/>
              </a:spcAft>
              <a:buSzPts val="1700"/>
              <a:buNone/>
              <a:defRPr sz="1700"/>
            </a:lvl4pPr>
            <a:lvl5pPr lvl="4" algn="l">
              <a:lnSpc>
                <a:spcPct val="100000"/>
              </a:lnSpc>
              <a:spcBef>
                <a:spcPts val="0"/>
              </a:spcBef>
              <a:spcAft>
                <a:spcPts val="0"/>
              </a:spcAft>
              <a:buSzPts val="1700"/>
              <a:buNone/>
              <a:defRPr sz="1700"/>
            </a:lvl5pPr>
            <a:lvl6pPr lvl="5" algn="l">
              <a:lnSpc>
                <a:spcPct val="100000"/>
              </a:lnSpc>
              <a:spcBef>
                <a:spcPts val="0"/>
              </a:spcBef>
              <a:spcAft>
                <a:spcPts val="0"/>
              </a:spcAft>
              <a:buSzPts val="1700"/>
              <a:buNone/>
              <a:defRPr sz="1700"/>
            </a:lvl6pPr>
            <a:lvl7pPr lvl="6" algn="l">
              <a:lnSpc>
                <a:spcPct val="100000"/>
              </a:lnSpc>
              <a:spcBef>
                <a:spcPts val="0"/>
              </a:spcBef>
              <a:spcAft>
                <a:spcPts val="0"/>
              </a:spcAft>
              <a:buSzPts val="1700"/>
              <a:buNone/>
              <a:defRPr sz="1700"/>
            </a:lvl7pPr>
            <a:lvl8pPr lvl="7" algn="l">
              <a:lnSpc>
                <a:spcPct val="100000"/>
              </a:lnSpc>
              <a:spcBef>
                <a:spcPts val="0"/>
              </a:spcBef>
              <a:spcAft>
                <a:spcPts val="0"/>
              </a:spcAft>
              <a:buSzPts val="1700"/>
              <a:buNone/>
              <a:defRPr sz="1700"/>
            </a:lvl8pPr>
            <a:lvl9pPr lvl="8" algn="l">
              <a:lnSpc>
                <a:spcPct val="100000"/>
              </a:lnSpc>
              <a:spcBef>
                <a:spcPts val="0"/>
              </a:spcBef>
              <a:spcAft>
                <a:spcPts val="0"/>
              </a:spcAft>
              <a:buSzPts val="1700"/>
              <a:buNone/>
              <a:defRPr sz="1700"/>
            </a:lvl9pPr>
          </a:lstStyle>
          <a:p/>
        </p:txBody>
      </p:sp>
      <p:sp>
        <p:nvSpPr>
          <p:cNvPr id="103" name="Google Shape;103;p10"/>
          <p:cNvSpPr txBox="1"/>
          <p:nvPr>
            <p:ph idx="2" type="body"/>
          </p:nvPr>
        </p:nvSpPr>
        <p:spPr>
          <a:xfrm>
            <a:off x="6197600" y="2262133"/>
            <a:ext cx="4902300" cy="3129900"/>
          </a:xfrm>
          <a:prstGeom prst="rect">
            <a:avLst/>
          </a:prstGeom>
          <a:noFill/>
          <a:ln>
            <a:noFill/>
          </a:ln>
        </p:spPr>
        <p:txBody>
          <a:bodyPr anchorCtr="0" anchor="t" bIns="121900" lIns="121900" spcFirstLastPara="1" rIns="121900" wrap="square" tIns="121900">
            <a:normAutofit/>
          </a:bodyPr>
          <a:lstStyle>
            <a:lvl1pPr indent="-336550" lvl="0" marL="457200" algn="l">
              <a:lnSpc>
                <a:spcPct val="115000"/>
              </a:lnSpc>
              <a:spcBef>
                <a:spcPts val="0"/>
              </a:spcBef>
              <a:spcAft>
                <a:spcPts val="0"/>
              </a:spcAft>
              <a:buSzPts val="1700"/>
              <a:buChar char="●"/>
              <a:defRPr/>
            </a:lvl1pPr>
            <a:lvl2pPr indent="-323850" lvl="1" marL="914400" algn="l">
              <a:lnSpc>
                <a:spcPct val="115000"/>
              </a:lnSpc>
              <a:spcBef>
                <a:spcPts val="0"/>
              </a:spcBef>
              <a:spcAft>
                <a:spcPts val="0"/>
              </a:spcAft>
              <a:buSzPts val="1500"/>
              <a:buChar char="○"/>
              <a:defRPr/>
            </a:lvl2pPr>
            <a:lvl3pPr indent="-323850" lvl="2" marL="1371600" algn="l">
              <a:lnSpc>
                <a:spcPct val="115000"/>
              </a:lnSpc>
              <a:spcBef>
                <a:spcPts val="0"/>
              </a:spcBef>
              <a:spcAft>
                <a:spcPts val="0"/>
              </a:spcAft>
              <a:buSzPts val="1500"/>
              <a:buChar char="■"/>
              <a:defRPr/>
            </a:lvl3pPr>
            <a:lvl4pPr indent="-323850" lvl="3" marL="1828800" algn="l">
              <a:lnSpc>
                <a:spcPct val="115000"/>
              </a:lnSpc>
              <a:spcBef>
                <a:spcPts val="0"/>
              </a:spcBef>
              <a:spcAft>
                <a:spcPts val="0"/>
              </a:spcAft>
              <a:buSzPts val="1500"/>
              <a:buChar char="●"/>
              <a:defRPr/>
            </a:lvl4pPr>
            <a:lvl5pPr indent="-323850" lvl="4" marL="2286000" algn="l">
              <a:lnSpc>
                <a:spcPct val="115000"/>
              </a:lnSpc>
              <a:spcBef>
                <a:spcPts val="0"/>
              </a:spcBef>
              <a:spcAft>
                <a:spcPts val="0"/>
              </a:spcAft>
              <a:buSzPts val="1500"/>
              <a:buChar char="○"/>
              <a:defRPr/>
            </a:lvl5pPr>
            <a:lvl6pPr indent="-323850" lvl="5" marL="2743200" algn="l">
              <a:lnSpc>
                <a:spcPct val="115000"/>
              </a:lnSpc>
              <a:spcBef>
                <a:spcPts val="0"/>
              </a:spcBef>
              <a:spcAft>
                <a:spcPts val="0"/>
              </a:spcAft>
              <a:buSzPts val="1500"/>
              <a:buChar char="■"/>
              <a:defRPr/>
            </a:lvl6pPr>
            <a:lvl7pPr indent="-323850" lvl="6" marL="3200400" algn="l">
              <a:lnSpc>
                <a:spcPct val="115000"/>
              </a:lnSpc>
              <a:spcBef>
                <a:spcPts val="0"/>
              </a:spcBef>
              <a:spcAft>
                <a:spcPts val="0"/>
              </a:spcAft>
              <a:buSzPts val="1500"/>
              <a:buChar char="●"/>
              <a:defRPr/>
            </a:lvl7pPr>
            <a:lvl8pPr indent="-323850" lvl="7" marL="3657600" algn="l">
              <a:lnSpc>
                <a:spcPct val="115000"/>
              </a:lnSpc>
              <a:spcBef>
                <a:spcPts val="0"/>
              </a:spcBef>
              <a:spcAft>
                <a:spcPts val="0"/>
              </a:spcAft>
              <a:buSzPts val="1500"/>
              <a:buChar char="○"/>
              <a:defRPr/>
            </a:lvl8pPr>
            <a:lvl9pPr indent="-323850" lvl="8" marL="4114800" algn="l">
              <a:lnSpc>
                <a:spcPct val="115000"/>
              </a:lnSpc>
              <a:spcBef>
                <a:spcPts val="0"/>
              </a:spcBef>
              <a:spcAft>
                <a:spcPts val="0"/>
              </a:spcAft>
              <a:buSzPts val="1500"/>
              <a:buChar char="■"/>
              <a:defRPr/>
            </a:lvl9pPr>
          </a:lstStyle>
          <a:p/>
        </p:txBody>
      </p:sp>
      <p:sp>
        <p:nvSpPr>
          <p:cNvPr id="104" name="Google Shape;104;p10"/>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05" name="Shape 105"/>
        <p:cNvGrpSpPr/>
        <p:nvPr/>
      </p:nvGrpSpPr>
      <p:grpSpPr>
        <a:xfrm>
          <a:off x="0" y="0"/>
          <a:ext cx="0" cy="0"/>
          <a:chOff x="0" y="0"/>
          <a:chExt cx="0" cy="0"/>
        </a:xfrm>
      </p:grpSpPr>
      <p:grpSp>
        <p:nvGrpSpPr>
          <p:cNvPr id="106" name="Google Shape;106;p11"/>
          <p:cNvGrpSpPr/>
          <p:nvPr/>
        </p:nvGrpSpPr>
        <p:grpSpPr>
          <a:xfrm>
            <a:off x="0" y="5504636"/>
            <a:ext cx="931877" cy="912853"/>
            <a:chOff x="0" y="3785672"/>
            <a:chExt cx="698925" cy="684657"/>
          </a:xfrm>
        </p:grpSpPr>
        <p:sp>
          <p:nvSpPr>
            <p:cNvPr id="107" name="Google Shape;107;p11"/>
            <p:cNvSpPr/>
            <p:nvPr/>
          </p:nvSpPr>
          <p:spPr>
            <a:xfrm rot="-5400000">
              <a:off x="0" y="3785672"/>
              <a:ext cx="544800" cy="544800"/>
            </a:xfrm>
            <a:prstGeom prst="diagStripe">
              <a:avLst>
                <a:gd fmla="val 50000" name="adj"/>
              </a:avLst>
            </a:prstGeom>
            <a:solidFill>
              <a:schemeClr val="lt1">
                <a:alpha val="8627"/>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8" name="Google Shape;108;p11"/>
            <p:cNvSpPr/>
            <p:nvPr/>
          </p:nvSpPr>
          <p:spPr>
            <a:xfrm flipH="1">
              <a:off x="154125" y="3925529"/>
              <a:ext cx="544800" cy="544800"/>
            </a:xfrm>
            <a:prstGeom prst="diagStripe">
              <a:avLst>
                <a:gd fmla="val 50000" name="adj"/>
              </a:avLst>
            </a:prstGeom>
            <a:solidFill>
              <a:schemeClr val="lt1">
                <a:alpha val="8627"/>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09" name="Google Shape;109;p11"/>
          <p:cNvSpPr txBox="1"/>
          <p:nvPr>
            <p:ph idx="1" type="body"/>
          </p:nvPr>
        </p:nvSpPr>
        <p:spPr>
          <a:xfrm>
            <a:off x="1083633" y="5740500"/>
            <a:ext cx="9248100" cy="698400"/>
          </a:xfrm>
          <a:prstGeom prst="rect">
            <a:avLst/>
          </a:prstGeom>
          <a:noFill/>
          <a:ln>
            <a:noFill/>
          </a:ln>
        </p:spPr>
        <p:txBody>
          <a:bodyPr anchorCtr="0" anchor="ctr" bIns="121900" lIns="121900" spcFirstLastPara="1" rIns="121900" wrap="square" tIns="121900">
            <a:normAutofit/>
          </a:bodyPr>
          <a:lstStyle>
            <a:lvl1pPr indent="-228600" lvl="0" marL="457200" algn="l">
              <a:lnSpc>
                <a:spcPct val="100000"/>
              </a:lnSpc>
              <a:spcBef>
                <a:spcPts val="0"/>
              </a:spcBef>
              <a:spcAft>
                <a:spcPts val="0"/>
              </a:spcAft>
              <a:buSzPts val="1700"/>
              <a:buNone/>
              <a:defRPr/>
            </a:lvl1pPr>
          </a:lstStyle>
          <a:p/>
        </p:txBody>
      </p:sp>
      <p:sp>
        <p:nvSpPr>
          <p:cNvPr id="110" name="Google Shape;110;p11"/>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11" name="Shape 111"/>
        <p:cNvGrpSpPr/>
        <p:nvPr/>
      </p:nvGrpSpPr>
      <p:grpSpPr>
        <a:xfrm>
          <a:off x="0" y="0"/>
          <a:ext cx="0" cy="0"/>
          <a:chOff x="0" y="0"/>
          <a:chExt cx="0" cy="0"/>
        </a:xfrm>
      </p:grpSpPr>
      <p:grpSp>
        <p:nvGrpSpPr>
          <p:cNvPr id="112" name="Google Shape;112;p12"/>
          <p:cNvGrpSpPr/>
          <p:nvPr/>
        </p:nvGrpSpPr>
        <p:grpSpPr>
          <a:xfrm>
            <a:off x="5875053" y="0"/>
            <a:ext cx="6316642" cy="6857248"/>
            <a:chOff x="4406400" y="0"/>
            <a:chExt cx="4737600" cy="5143065"/>
          </a:xfrm>
        </p:grpSpPr>
        <p:sp>
          <p:nvSpPr>
            <p:cNvPr id="113" name="Google Shape;113;p12"/>
            <p:cNvSpPr/>
            <p:nvPr/>
          </p:nvSpPr>
          <p:spPr>
            <a:xfrm rot="5400000">
              <a:off x="4408200" y="-1800"/>
              <a:ext cx="4734000" cy="4737600"/>
            </a:xfrm>
            <a:prstGeom prst="diagStripe">
              <a:avLst>
                <a:gd fmla="val 49469" name="adj"/>
              </a:avLst>
            </a:prstGeom>
            <a:solidFill>
              <a:schemeClr val="lt1">
                <a:alpha val="2352"/>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 name="Google Shape;114;p12"/>
            <p:cNvSpPr/>
            <p:nvPr/>
          </p:nvSpPr>
          <p:spPr>
            <a:xfrm rot="5400000">
              <a:off x="4841125" y="5700"/>
              <a:ext cx="4298100" cy="4286700"/>
            </a:xfrm>
            <a:prstGeom prst="diagStripe">
              <a:avLst>
                <a:gd fmla="val 0" name="adj"/>
              </a:avLst>
            </a:prstGeom>
            <a:solidFill>
              <a:schemeClr val="lt1">
                <a:alpha val="2352"/>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 name="Google Shape;115;p12"/>
            <p:cNvSpPr/>
            <p:nvPr/>
          </p:nvSpPr>
          <p:spPr>
            <a:xfrm rot="-5400000">
              <a:off x="5618399" y="1236468"/>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 name="Google Shape;116;p12"/>
            <p:cNvSpPr/>
            <p:nvPr/>
          </p:nvSpPr>
          <p:spPr>
            <a:xfrm flipH="1">
              <a:off x="5849857" y="1443956"/>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7" name="Google Shape;117;p12"/>
            <p:cNvSpPr/>
            <p:nvPr/>
          </p:nvSpPr>
          <p:spPr>
            <a:xfrm rot="-5400000">
              <a:off x="5987081" y="2469465"/>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 name="Google Shape;118;p12"/>
            <p:cNvSpPr/>
            <p:nvPr/>
          </p:nvSpPr>
          <p:spPr>
            <a:xfrm flipH="1">
              <a:off x="6222115" y="2676953"/>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 name="Google Shape;119;p12"/>
            <p:cNvSpPr/>
            <p:nvPr/>
          </p:nvSpPr>
          <p:spPr>
            <a:xfrm rot="-5400000">
              <a:off x="6675341" y="1862018"/>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 name="Google Shape;120;p12"/>
            <p:cNvSpPr/>
            <p:nvPr/>
          </p:nvSpPr>
          <p:spPr>
            <a:xfrm flipH="1">
              <a:off x="6908099" y="2069505"/>
              <a:ext cx="808800" cy="808800"/>
            </a:xfrm>
            <a:prstGeom prst="diagStripe">
              <a:avLst>
                <a:gd fmla="val 50000" name="adj"/>
              </a:avLst>
            </a:prstGeom>
            <a:solidFill>
              <a:schemeClr val="lt2"/>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 name="Google Shape;121;p12"/>
            <p:cNvSpPr/>
            <p:nvPr/>
          </p:nvSpPr>
          <p:spPr>
            <a:xfrm rot="-5400000">
              <a:off x="6861141" y="2477810"/>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2" name="Google Shape;122;p12"/>
            <p:cNvSpPr/>
            <p:nvPr/>
          </p:nvSpPr>
          <p:spPr>
            <a:xfrm flipH="1">
              <a:off x="7965266" y="2692963"/>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3" name="Google Shape;123;p12"/>
            <p:cNvSpPr/>
            <p:nvPr/>
          </p:nvSpPr>
          <p:spPr>
            <a:xfrm flipH="1">
              <a:off x="8145082" y="3308755"/>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4" name="Google Shape;124;p12"/>
            <p:cNvSpPr/>
            <p:nvPr/>
          </p:nvSpPr>
          <p:spPr>
            <a:xfrm rot="-5400000">
              <a:off x="7047599" y="3095015"/>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 name="Google Shape;125;p12"/>
            <p:cNvSpPr/>
            <p:nvPr/>
          </p:nvSpPr>
          <p:spPr>
            <a:xfrm flipH="1">
              <a:off x="7276649" y="3302502"/>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 name="Google Shape;126;p12"/>
            <p:cNvSpPr/>
            <p:nvPr/>
          </p:nvSpPr>
          <p:spPr>
            <a:xfrm rot="-5400000">
              <a:off x="7227414" y="3710807"/>
              <a:ext cx="808800" cy="808800"/>
            </a:xfrm>
            <a:prstGeom prst="diagStripe">
              <a:avLst>
                <a:gd fmla="val 50000" name="adj"/>
              </a:avLst>
            </a:prstGeom>
            <a:solidFill>
              <a:schemeClr val="accent1"/>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 name="Google Shape;127;p12"/>
            <p:cNvSpPr/>
            <p:nvPr/>
          </p:nvSpPr>
          <p:spPr>
            <a:xfrm flipH="1">
              <a:off x="7462448" y="3918294"/>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 name="Google Shape;128;p12"/>
            <p:cNvSpPr/>
            <p:nvPr/>
          </p:nvSpPr>
          <p:spPr>
            <a:xfrm rot="-5400000">
              <a:off x="8102491" y="3718473"/>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 name="Google Shape;129;p12"/>
            <p:cNvSpPr/>
            <p:nvPr/>
          </p:nvSpPr>
          <p:spPr>
            <a:xfrm flipH="1">
              <a:off x="8334533" y="3925960"/>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 name="Google Shape;130;p12"/>
            <p:cNvSpPr/>
            <p:nvPr/>
          </p:nvSpPr>
          <p:spPr>
            <a:xfrm rot="-5400000">
              <a:off x="8288290" y="4334265"/>
              <a:ext cx="808800" cy="808800"/>
            </a:xfrm>
            <a:prstGeom prst="diagStripe">
              <a:avLst>
                <a:gd fmla="val 50000" name="adj"/>
              </a:avLst>
            </a:prstGeom>
            <a:solidFill>
              <a:schemeClr val="lt1">
                <a:alpha val="6274"/>
              </a:schemeClr>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31" name="Google Shape;131;p12"/>
          <p:cNvSpPr txBox="1"/>
          <p:nvPr>
            <p:ph hasCustomPrompt="1" type="title"/>
          </p:nvPr>
        </p:nvSpPr>
        <p:spPr>
          <a:xfrm>
            <a:off x="1098467" y="1712900"/>
            <a:ext cx="6368100" cy="1734300"/>
          </a:xfrm>
          <a:prstGeom prst="rect">
            <a:avLst/>
          </a:prstGeom>
          <a:noFill/>
          <a:ln>
            <a:noFill/>
          </a:ln>
        </p:spPr>
        <p:txBody>
          <a:bodyPr anchorCtr="0" anchor="t" bIns="121900" lIns="121900" spcFirstLastPara="1" rIns="121900" wrap="square" tIns="121900">
            <a:normAutofit/>
          </a:bodyPr>
          <a:lstStyle>
            <a:lvl1pPr lvl="0" algn="l">
              <a:lnSpc>
                <a:spcPct val="100000"/>
              </a:lnSpc>
              <a:spcBef>
                <a:spcPts val="0"/>
              </a:spcBef>
              <a:spcAft>
                <a:spcPts val="0"/>
              </a:spcAft>
              <a:buSzPts val="10700"/>
              <a:buNone/>
              <a:defRPr sz="10700"/>
            </a:lvl1pPr>
            <a:lvl2pPr lvl="1" algn="l">
              <a:lnSpc>
                <a:spcPct val="100000"/>
              </a:lnSpc>
              <a:spcBef>
                <a:spcPts val="0"/>
              </a:spcBef>
              <a:spcAft>
                <a:spcPts val="0"/>
              </a:spcAft>
              <a:buSzPts val="10700"/>
              <a:buNone/>
              <a:defRPr sz="10700"/>
            </a:lvl2pPr>
            <a:lvl3pPr lvl="2" algn="l">
              <a:lnSpc>
                <a:spcPct val="100000"/>
              </a:lnSpc>
              <a:spcBef>
                <a:spcPts val="0"/>
              </a:spcBef>
              <a:spcAft>
                <a:spcPts val="0"/>
              </a:spcAft>
              <a:buSzPts val="10700"/>
              <a:buNone/>
              <a:defRPr sz="10700"/>
            </a:lvl3pPr>
            <a:lvl4pPr lvl="3" algn="l">
              <a:lnSpc>
                <a:spcPct val="100000"/>
              </a:lnSpc>
              <a:spcBef>
                <a:spcPts val="0"/>
              </a:spcBef>
              <a:spcAft>
                <a:spcPts val="0"/>
              </a:spcAft>
              <a:buSzPts val="10700"/>
              <a:buNone/>
              <a:defRPr sz="10700"/>
            </a:lvl4pPr>
            <a:lvl5pPr lvl="4" algn="l">
              <a:lnSpc>
                <a:spcPct val="100000"/>
              </a:lnSpc>
              <a:spcBef>
                <a:spcPts val="0"/>
              </a:spcBef>
              <a:spcAft>
                <a:spcPts val="0"/>
              </a:spcAft>
              <a:buSzPts val="10700"/>
              <a:buNone/>
              <a:defRPr sz="10700"/>
            </a:lvl5pPr>
            <a:lvl6pPr lvl="5" algn="l">
              <a:lnSpc>
                <a:spcPct val="100000"/>
              </a:lnSpc>
              <a:spcBef>
                <a:spcPts val="0"/>
              </a:spcBef>
              <a:spcAft>
                <a:spcPts val="0"/>
              </a:spcAft>
              <a:buSzPts val="10700"/>
              <a:buNone/>
              <a:defRPr sz="10700"/>
            </a:lvl6pPr>
            <a:lvl7pPr lvl="6" algn="l">
              <a:lnSpc>
                <a:spcPct val="100000"/>
              </a:lnSpc>
              <a:spcBef>
                <a:spcPts val="0"/>
              </a:spcBef>
              <a:spcAft>
                <a:spcPts val="0"/>
              </a:spcAft>
              <a:buSzPts val="10700"/>
              <a:buNone/>
              <a:defRPr sz="10700"/>
            </a:lvl7pPr>
            <a:lvl8pPr lvl="7" algn="l">
              <a:lnSpc>
                <a:spcPct val="100000"/>
              </a:lnSpc>
              <a:spcBef>
                <a:spcPts val="0"/>
              </a:spcBef>
              <a:spcAft>
                <a:spcPts val="0"/>
              </a:spcAft>
              <a:buSzPts val="10700"/>
              <a:buNone/>
              <a:defRPr sz="10700"/>
            </a:lvl8pPr>
            <a:lvl9pPr lvl="8" algn="l">
              <a:lnSpc>
                <a:spcPct val="100000"/>
              </a:lnSpc>
              <a:spcBef>
                <a:spcPts val="0"/>
              </a:spcBef>
              <a:spcAft>
                <a:spcPts val="0"/>
              </a:spcAft>
              <a:buSzPts val="10700"/>
              <a:buNone/>
              <a:defRPr sz="10700"/>
            </a:lvl9pPr>
          </a:lstStyle>
          <a:p>
            <a:r>
              <a:t>xx%</a:t>
            </a:r>
          </a:p>
        </p:txBody>
      </p:sp>
      <p:sp>
        <p:nvSpPr>
          <p:cNvPr id="132" name="Google Shape;132;p12"/>
          <p:cNvSpPr txBox="1"/>
          <p:nvPr>
            <p:ph idx="1" type="body"/>
          </p:nvPr>
        </p:nvSpPr>
        <p:spPr>
          <a:xfrm>
            <a:off x="1098467" y="3524166"/>
            <a:ext cx="6368100" cy="1625100"/>
          </a:xfrm>
          <a:prstGeom prst="rect">
            <a:avLst/>
          </a:prstGeom>
          <a:noFill/>
          <a:ln>
            <a:noFill/>
          </a:ln>
        </p:spPr>
        <p:txBody>
          <a:bodyPr anchorCtr="0" anchor="t" bIns="121900" lIns="121900" spcFirstLastPara="1" rIns="121900" wrap="square" tIns="121900">
            <a:normAutofit/>
          </a:bodyPr>
          <a:lstStyle>
            <a:lvl1pPr indent="-336550" lvl="0" marL="457200" algn="l">
              <a:lnSpc>
                <a:spcPct val="115000"/>
              </a:lnSpc>
              <a:spcBef>
                <a:spcPts val="0"/>
              </a:spcBef>
              <a:spcAft>
                <a:spcPts val="0"/>
              </a:spcAft>
              <a:buSzPts val="1700"/>
              <a:buChar char="●"/>
              <a:defRPr/>
            </a:lvl1pPr>
            <a:lvl2pPr indent="-323850" lvl="1" marL="914400" algn="l">
              <a:lnSpc>
                <a:spcPct val="115000"/>
              </a:lnSpc>
              <a:spcBef>
                <a:spcPts val="0"/>
              </a:spcBef>
              <a:spcAft>
                <a:spcPts val="0"/>
              </a:spcAft>
              <a:buSzPts val="1500"/>
              <a:buChar char="○"/>
              <a:defRPr/>
            </a:lvl2pPr>
            <a:lvl3pPr indent="-323850" lvl="2" marL="1371600" algn="l">
              <a:lnSpc>
                <a:spcPct val="115000"/>
              </a:lnSpc>
              <a:spcBef>
                <a:spcPts val="0"/>
              </a:spcBef>
              <a:spcAft>
                <a:spcPts val="0"/>
              </a:spcAft>
              <a:buSzPts val="1500"/>
              <a:buChar char="■"/>
              <a:defRPr/>
            </a:lvl3pPr>
            <a:lvl4pPr indent="-323850" lvl="3" marL="1828800" algn="l">
              <a:lnSpc>
                <a:spcPct val="115000"/>
              </a:lnSpc>
              <a:spcBef>
                <a:spcPts val="0"/>
              </a:spcBef>
              <a:spcAft>
                <a:spcPts val="0"/>
              </a:spcAft>
              <a:buSzPts val="1500"/>
              <a:buChar char="●"/>
              <a:defRPr/>
            </a:lvl4pPr>
            <a:lvl5pPr indent="-323850" lvl="4" marL="2286000" algn="l">
              <a:lnSpc>
                <a:spcPct val="115000"/>
              </a:lnSpc>
              <a:spcBef>
                <a:spcPts val="0"/>
              </a:spcBef>
              <a:spcAft>
                <a:spcPts val="0"/>
              </a:spcAft>
              <a:buSzPts val="1500"/>
              <a:buChar char="○"/>
              <a:defRPr/>
            </a:lvl5pPr>
            <a:lvl6pPr indent="-323850" lvl="5" marL="2743200" algn="l">
              <a:lnSpc>
                <a:spcPct val="115000"/>
              </a:lnSpc>
              <a:spcBef>
                <a:spcPts val="0"/>
              </a:spcBef>
              <a:spcAft>
                <a:spcPts val="0"/>
              </a:spcAft>
              <a:buSzPts val="1500"/>
              <a:buChar char="■"/>
              <a:defRPr/>
            </a:lvl6pPr>
            <a:lvl7pPr indent="-323850" lvl="6" marL="3200400" algn="l">
              <a:lnSpc>
                <a:spcPct val="115000"/>
              </a:lnSpc>
              <a:spcBef>
                <a:spcPts val="0"/>
              </a:spcBef>
              <a:spcAft>
                <a:spcPts val="0"/>
              </a:spcAft>
              <a:buSzPts val="1500"/>
              <a:buChar char="●"/>
              <a:defRPr/>
            </a:lvl7pPr>
            <a:lvl8pPr indent="-323850" lvl="7" marL="3657600" algn="l">
              <a:lnSpc>
                <a:spcPct val="115000"/>
              </a:lnSpc>
              <a:spcBef>
                <a:spcPts val="0"/>
              </a:spcBef>
              <a:spcAft>
                <a:spcPts val="0"/>
              </a:spcAft>
              <a:buSzPts val="1500"/>
              <a:buChar char="○"/>
              <a:defRPr/>
            </a:lvl8pPr>
            <a:lvl9pPr indent="-323850" lvl="8" marL="4114800" algn="l">
              <a:lnSpc>
                <a:spcPct val="115000"/>
              </a:lnSpc>
              <a:spcBef>
                <a:spcPts val="0"/>
              </a:spcBef>
              <a:spcAft>
                <a:spcPts val="0"/>
              </a:spcAft>
              <a:buSzPts val="1500"/>
              <a:buChar char="■"/>
              <a:defRPr/>
            </a:lvl9pPr>
          </a:lstStyle>
          <a:p/>
        </p:txBody>
      </p:sp>
      <p:sp>
        <p:nvSpPr>
          <p:cNvPr id="133" name="Google Shape;133;p12"/>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34" name="Shape 134"/>
        <p:cNvGrpSpPr/>
        <p:nvPr/>
      </p:nvGrpSpPr>
      <p:grpSpPr>
        <a:xfrm>
          <a:off x="0" y="0"/>
          <a:ext cx="0" cy="0"/>
          <a:chOff x="0" y="0"/>
          <a:chExt cx="0" cy="0"/>
        </a:xfrm>
      </p:grpSpPr>
      <p:sp>
        <p:nvSpPr>
          <p:cNvPr id="135" name="Google Shape;135;p13"/>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focus">
    <p:bg>
      <p:bgPr>
        <a:solidFill>
          <a:schemeClr val="dk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15600" y="593367"/>
            <a:ext cx="11360700" cy="763500"/>
          </a:xfrm>
          <a:prstGeom prst="rect">
            <a:avLst/>
          </a:prstGeom>
          <a:noFill/>
          <a:ln>
            <a:noFill/>
          </a:ln>
        </p:spPr>
        <p:txBody>
          <a:bodyPr anchorCtr="0" anchor="t" bIns="121900" lIns="121900" spcFirstLastPara="1" rIns="121900" wrap="square" tIns="121900">
            <a:normAutofit/>
          </a:bodyPr>
          <a:lstStyle>
            <a:lvl1pPr lvl="0" marR="0" rtl="0" algn="l">
              <a:lnSpc>
                <a:spcPct val="100000"/>
              </a:lnSpc>
              <a:spcBef>
                <a:spcPts val="0"/>
              </a:spcBef>
              <a:spcAft>
                <a:spcPts val="0"/>
              </a:spcAft>
              <a:buClr>
                <a:schemeClr val="lt1"/>
              </a:buClr>
              <a:buSzPts val="3700"/>
              <a:buFont typeface="Montserrat"/>
              <a:buNone/>
              <a:defRPr b="0" i="0" sz="3700" u="none" cap="none" strike="noStrike">
                <a:solidFill>
                  <a:schemeClr val="lt1"/>
                </a:solidFill>
                <a:latin typeface="Montserrat"/>
                <a:ea typeface="Montserrat"/>
                <a:cs typeface="Montserrat"/>
                <a:sym typeface="Montserrat"/>
              </a:defRPr>
            </a:lvl1pPr>
            <a:lvl2pPr lvl="1" marR="0" rtl="0" algn="l">
              <a:lnSpc>
                <a:spcPct val="100000"/>
              </a:lnSpc>
              <a:spcBef>
                <a:spcPts val="0"/>
              </a:spcBef>
              <a:spcAft>
                <a:spcPts val="0"/>
              </a:spcAft>
              <a:buClr>
                <a:schemeClr val="lt1"/>
              </a:buClr>
              <a:buSzPts val="3700"/>
              <a:buFont typeface="Montserrat"/>
              <a:buNone/>
              <a:defRPr b="0" i="0" sz="3700" u="none" cap="none" strike="noStrike">
                <a:solidFill>
                  <a:schemeClr val="lt1"/>
                </a:solidFill>
                <a:latin typeface="Montserrat"/>
                <a:ea typeface="Montserrat"/>
                <a:cs typeface="Montserrat"/>
                <a:sym typeface="Montserrat"/>
              </a:defRPr>
            </a:lvl2pPr>
            <a:lvl3pPr lvl="2" marR="0" rtl="0" algn="l">
              <a:lnSpc>
                <a:spcPct val="100000"/>
              </a:lnSpc>
              <a:spcBef>
                <a:spcPts val="0"/>
              </a:spcBef>
              <a:spcAft>
                <a:spcPts val="0"/>
              </a:spcAft>
              <a:buClr>
                <a:schemeClr val="lt1"/>
              </a:buClr>
              <a:buSzPts val="3700"/>
              <a:buFont typeface="Montserrat"/>
              <a:buNone/>
              <a:defRPr b="0" i="0" sz="3700" u="none" cap="none" strike="noStrike">
                <a:solidFill>
                  <a:schemeClr val="lt1"/>
                </a:solidFill>
                <a:latin typeface="Montserrat"/>
                <a:ea typeface="Montserrat"/>
                <a:cs typeface="Montserrat"/>
                <a:sym typeface="Montserrat"/>
              </a:defRPr>
            </a:lvl3pPr>
            <a:lvl4pPr lvl="3" marR="0" rtl="0" algn="l">
              <a:lnSpc>
                <a:spcPct val="100000"/>
              </a:lnSpc>
              <a:spcBef>
                <a:spcPts val="0"/>
              </a:spcBef>
              <a:spcAft>
                <a:spcPts val="0"/>
              </a:spcAft>
              <a:buClr>
                <a:schemeClr val="lt1"/>
              </a:buClr>
              <a:buSzPts val="3700"/>
              <a:buFont typeface="Montserrat"/>
              <a:buNone/>
              <a:defRPr b="0" i="0" sz="3700" u="none" cap="none" strike="noStrike">
                <a:solidFill>
                  <a:schemeClr val="lt1"/>
                </a:solidFill>
                <a:latin typeface="Montserrat"/>
                <a:ea typeface="Montserrat"/>
                <a:cs typeface="Montserrat"/>
                <a:sym typeface="Montserrat"/>
              </a:defRPr>
            </a:lvl4pPr>
            <a:lvl5pPr lvl="4" marR="0" rtl="0" algn="l">
              <a:lnSpc>
                <a:spcPct val="100000"/>
              </a:lnSpc>
              <a:spcBef>
                <a:spcPts val="0"/>
              </a:spcBef>
              <a:spcAft>
                <a:spcPts val="0"/>
              </a:spcAft>
              <a:buClr>
                <a:schemeClr val="lt1"/>
              </a:buClr>
              <a:buSzPts val="3700"/>
              <a:buFont typeface="Montserrat"/>
              <a:buNone/>
              <a:defRPr b="0" i="0" sz="3700" u="none" cap="none" strike="noStrike">
                <a:solidFill>
                  <a:schemeClr val="lt1"/>
                </a:solidFill>
                <a:latin typeface="Montserrat"/>
                <a:ea typeface="Montserrat"/>
                <a:cs typeface="Montserrat"/>
                <a:sym typeface="Montserrat"/>
              </a:defRPr>
            </a:lvl5pPr>
            <a:lvl6pPr lvl="5" marR="0" rtl="0" algn="l">
              <a:lnSpc>
                <a:spcPct val="100000"/>
              </a:lnSpc>
              <a:spcBef>
                <a:spcPts val="0"/>
              </a:spcBef>
              <a:spcAft>
                <a:spcPts val="0"/>
              </a:spcAft>
              <a:buClr>
                <a:schemeClr val="lt1"/>
              </a:buClr>
              <a:buSzPts val="3700"/>
              <a:buFont typeface="Montserrat"/>
              <a:buNone/>
              <a:defRPr b="0" i="0" sz="3700" u="none" cap="none" strike="noStrike">
                <a:solidFill>
                  <a:schemeClr val="lt1"/>
                </a:solidFill>
                <a:latin typeface="Montserrat"/>
                <a:ea typeface="Montserrat"/>
                <a:cs typeface="Montserrat"/>
                <a:sym typeface="Montserrat"/>
              </a:defRPr>
            </a:lvl6pPr>
            <a:lvl7pPr lvl="6" marR="0" rtl="0" algn="l">
              <a:lnSpc>
                <a:spcPct val="100000"/>
              </a:lnSpc>
              <a:spcBef>
                <a:spcPts val="0"/>
              </a:spcBef>
              <a:spcAft>
                <a:spcPts val="0"/>
              </a:spcAft>
              <a:buClr>
                <a:schemeClr val="lt1"/>
              </a:buClr>
              <a:buSzPts val="3700"/>
              <a:buFont typeface="Montserrat"/>
              <a:buNone/>
              <a:defRPr b="0" i="0" sz="3700" u="none" cap="none" strike="noStrike">
                <a:solidFill>
                  <a:schemeClr val="lt1"/>
                </a:solidFill>
                <a:latin typeface="Montserrat"/>
                <a:ea typeface="Montserrat"/>
                <a:cs typeface="Montserrat"/>
                <a:sym typeface="Montserrat"/>
              </a:defRPr>
            </a:lvl7pPr>
            <a:lvl8pPr lvl="7" marR="0" rtl="0" algn="l">
              <a:lnSpc>
                <a:spcPct val="100000"/>
              </a:lnSpc>
              <a:spcBef>
                <a:spcPts val="0"/>
              </a:spcBef>
              <a:spcAft>
                <a:spcPts val="0"/>
              </a:spcAft>
              <a:buClr>
                <a:schemeClr val="lt1"/>
              </a:buClr>
              <a:buSzPts val="3700"/>
              <a:buFont typeface="Montserrat"/>
              <a:buNone/>
              <a:defRPr b="0" i="0" sz="3700" u="none" cap="none" strike="noStrike">
                <a:solidFill>
                  <a:schemeClr val="lt1"/>
                </a:solidFill>
                <a:latin typeface="Montserrat"/>
                <a:ea typeface="Montserrat"/>
                <a:cs typeface="Montserrat"/>
                <a:sym typeface="Montserrat"/>
              </a:defRPr>
            </a:lvl8pPr>
            <a:lvl9pPr lvl="8" marR="0" rtl="0" algn="l">
              <a:lnSpc>
                <a:spcPct val="100000"/>
              </a:lnSpc>
              <a:spcBef>
                <a:spcPts val="0"/>
              </a:spcBef>
              <a:spcAft>
                <a:spcPts val="0"/>
              </a:spcAft>
              <a:buClr>
                <a:schemeClr val="lt1"/>
              </a:buClr>
              <a:buSzPts val="3700"/>
              <a:buFont typeface="Montserrat"/>
              <a:buNone/>
              <a:defRPr b="0" i="0" sz="3700" u="none" cap="none" strike="noStrike">
                <a:solidFill>
                  <a:schemeClr val="lt1"/>
                </a:solidFill>
                <a:latin typeface="Montserrat"/>
                <a:ea typeface="Montserrat"/>
                <a:cs typeface="Montserrat"/>
                <a:sym typeface="Montserrat"/>
              </a:defRPr>
            </a:lvl9pPr>
          </a:lstStyle>
          <a:p/>
        </p:txBody>
      </p:sp>
      <p:sp>
        <p:nvSpPr>
          <p:cNvPr id="7" name="Google Shape;7;p1"/>
          <p:cNvSpPr txBox="1"/>
          <p:nvPr>
            <p:ph idx="1" type="body"/>
          </p:nvPr>
        </p:nvSpPr>
        <p:spPr>
          <a:xfrm>
            <a:off x="415600" y="1536633"/>
            <a:ext cx="11360700" cy="4555200"/>
          </a:xfrm>
          <a:prstGeom prst="rect">
            <a:avLst/>
          </a:prstGeom>
          <a:noFill/>
          <a:ln>
            <a:noFill/>
          </a:ln>
        </p:spPr>
        <p:txBody>
          <a:bodyPr anchorCtr="0" anchor="t" bIns="121900" lIns="121900" spcFirstLastPara="1" rIns="121900" wrap="square" tIns="121900">
            <a:normAutofit/>
          </a:bodyPr>
          <a:lstStyle>
            <a:lvl1pPr indent="-336550" lvl="0" marL="457200" marR="0" rtl="0" algn="l">
              <a:lnSpc>
                <a:spcPct val="115000"/>
              </a:lnSpc>
              <a:spcBef>
                <a:spcPts val="0"/>
              </a:spcBef>
              <a:spcAft>
                <a:spcPts val="0"/>
              </a:spcAft>
              <a:buClr>
                <a:schemeClr val="lt1"/>
              </a:buClr>
              <a:buSzPts val="1700"/>
              <a:buFont typeface="Lato"/>
              <a:buChar char="●"/>
              <a:defRPr b="0" i="0" sz="1700" u="none" cap="none" strike="noStrike">
                <a:solidFill>
                  <a:schemeClr val="lt1"/>
                </a:solidFill>
                <a:latin typeface="Lato"/>
                <a:ea typeface="Lato"/>
                <a:cs typeface="Lato"/>
                <a:sym typeface="Lato"/>
              </a:defRPr>
            </a:lvl1pPr>
            <a:lvl2pPr indent="-323850" lvl="1" marL="914400" marR="0" rtl="0" algn="l">
              <a:lnSpc>
                <a:spcPct val="115000"/>
              </a:lnSpc>
              <a:spcBef>
                <a:spcPts val="0"/>
              </a:spcBef>
              <a:spcAft>
                <a:spcPts val="0"/>
              </a:spcAft>
              <a:buClr>
                <a:schemeClr val="lt1"/>
              </a:buClr>
              <a:buSzPts val="1500"/>
              <a:buFont typeface="Lato"/>
              <a:buChar char="○"/>
              <a:defRPr b="0" i="0" sz="1500" u="none" cap="none" strike="noStrike">
                <a:solidFill>
                  <a:schemeClr val="lt1"/>
                </a:solidFill>
                <a:latin typeface="Lato"/>
                <a:ea typeface="Lato"/>
                <a:cs typeface="Lato"/>
                <a:sym typeface="Lato"/>
              </a:defRPr>
            </a:lvl2pPr>
            <a:lvl3pPr indent="-323850" lvl="2" marL="1371600" marR="0" rtl="0" algn="l">
              <a:lnSpc>
                <a:spcPct val="115000"/>
              </a:lnSpc>
              <a:spcBef>
                <a:spcPts val="0"/>
              </a:spcBef>
              <a:spcAft>
                <a:spcPts val="0"/>
              </a:spcAft>
              <a:buClr>
                <a:schemeClr val="lt1"/>
              </a:buClr>
              <a:buSzPts val="1500"/>
              <a:buFont typeface="Lato"/>
              <a:buChar char="■"/>
              <a:defRPr b="0" i="0" sz="1500" u="none" cap="none" strike="noStrike">
                <a:solidFill>
                  <a:schemeClr val="lt1"/>
                </a:solidFill>
                <a:latin typeface="Lato"/>
                <a:ea typeface="Lato"/>
                <a:cs typeface="Lato"/>
                <a:sym typeface="Lato"/>
              </a:defRPr>
            </a:lvl3pPr>
            <a:lvl4pPr indent="-323850" lvl="3" marL="1828800" marR="0" rtl="0" algn="l">
              <a:lnSpc>
                <a:spcPct val="115000"/>
              </a:lnSpc>
              <a:spcBef>
                <a:spcPts val="0"/>
              </a:spcBef>
              <a:spcAft>
                <a:spcPts val="0"/>
              </a:spcAft>
              <a:buClr>
                <a:schemeClr val="lt1"/>
              </a:buClr>
              <a:buSzPts val="1500"/>
              <a:buFont typeface="Lato"/>
              <a:buChar char="●"/>
              <a:defRPr b="0" i="0" sz="1500" u="none" cap="none" strike="noStrike">
                <a:solidFill>
                  <a:schemeClr val="lt1"/>
                </a:solidFill>
                <a:latin typeface="Lato"/>
                <a:ea typeface="Lato"/>
                <a:cs typeface="Lato"/>
                <a:sym typeface="Lato"/>
              </a:defRPr>
            </a:lvl4pPr>
            <a:lvl5pPr indent="-323850" lvl="4" marL="2286000" marR="0" rtl="0" algn="l">
              <a:lnSpc>
                <a:spcPct val="115000"/>
              </a:lnSpc>
              <a:spcBef>
                <a:spcPts val="0"/>
              </a:spcBef>
              <a:spcAft>
                <a:spcPts val="0"/>
              </a:spcAft>
              <a:buClr>
                <a:schemeClr val="lt1"/>
              </a:buClr>
              <a:buSzPts val="1500"/>
              <a:buFont typeface="Lato"/>
              <a:buChar char="○"/>
              <a:defRPr b="0" i="0" sz="1500" u="none" cap="none" strike="noStrike">
                <a:solidFill>
                  <a:schemeClr val="lt1"/>
                </a:solidFill>
                <a:latin typeface="Lato"/>
                <a:ea typeface="Lato"/>
                <a:cs typeface="Lato"/>
                <a:sym typeface="Lato"/>
              </a:defRPr>
            </a:lvl5pPr>
            <a:lvl6pPr indent="-323850" lvl="5" marL="2743200" marR="0" rtl="0" algn="l">
              <a:lnSpc>
                <a:spcPct val="115000"/>
              </a:lnSpc>
              <a:spcBef>
                <a:spcPts val="0"/>
              </a:spcBef>
              <a:spcAft>
                <a:spcPts val="0"/>
              </a:spcAft>
              <a:buClr>
                <a:schemeClr val="lt1"/>
              </a:buClr>
              <a:buSzPts val="1500"/>
              <a:buFont typeface="Lato"/>
              <a:buChar char="■"/>
              <a:defRPr b="0" i="0" sz="1500" u="none" cap="none" strike="noStrike">
                <a:solidFill>
                  <a:schemeClr val="lt1"/>
                </a:solidFill>
                <a:latin typeface="Lato"/>
                <a:ea typeface="Lato"/>
                <a:cs typeface="Lato"/>
                <a:sym typeface="Lato"/>
              </a:defRPr>
            </a:lvl6pPr>
            <a:lvl7pPr indent="-323850" lvl="6" marL="3200400" marR="0" rtl="0" algn="l">
              <a:lnSpc>
                <a:spcPct val="115000"/>
              </a:lnSpc>
              <a:spcBef>
                <a:spcPts val="0"/>
              </a:spcBef>
              <a:spcAft>
                <a:spcPts val="0"/>
              </a:spcAft>
              <a:buClr>
                <a:schemeClr val="lt1"/>
              </a:buClr>
              <a:buSzPts val="1500"/>
              <a:buFont typeface="Lato"/>
              <a:buChar char="●"/>
              <a:defRPr b="0" i="0" sz="1500" u="none" cap="none" strike="noStrike">
                <a:solidFill>
                  <a:schemeClr val="lt1"/>
                </a:solidFill>
                <a:latin typeface="Lato"/>
                <a:ea typeface="Lato"/>
                <a:cs typeface="Lato"/>
                <a:sym typeface="Lato"/>
              </a:defRPr>
            </a:lvl7pPr>
            <a:lvl8pPr indent="-323850" lvl="7" marL="3657600" marR="0" rtl="0" algn="l">
              <a:lnSpc>
                <a:spcPct val="115000"/>
              </a:lnSpc>
              <a:spcBef>
                <a:spcPts val="0"/>
              </a:spcBef>
              <a:spcAft>
                <a:spcPts val="0"/>
              </a:spcAft>
              <a:buClr>
                <a:schemeClr val="lt1"/>
              </a:buClr>
              <a:buSzPts val="1500"/>
              <a:buFont typeface="Lato"/>
              <a:buChar char="○"/>
              <a:defRPr b="0" i="0" sz="1500" u="none" cap="none" strike="noStrike">
                <a:solidFill>
                  <a:schemeClr val="lt1"/>
                </a:solidFill>
                <a:latin typeface="Lato"/>
                <a:ea typeface="Lato"/>
                <a:cs typeface="Lato"/>
                <a:sym typeface="Lato"/>
              </a:defRPr>
            </a:lvl8pPr>
            <a:lvl9pPr indent="-323850" lvl="8" marL="4114800" marR="0" rtl="0" algn="l">
              <a:lnSpc>
                <a:spcPct val="115000"/>
              </a:lnSpc>
              <a:spcBef>
                <a:spcPts val="0"/>
              </a:spcBef>
              <a:spcAft>
                <a:spcPts val="0"/>
              </a:spcAft>
              <a:buClr>
                <a:schemeClr val="lt1"/>
              </a:buClr>
              <a:buSzPts val="1500"/>
              <a:buFont typeface="Lato"/>
              <a:buChar char="■"/>
              <a:defRPr b="0" i="0" sz="1500" u="none" cap="none" strike="noStrike">
                <a:solidFill>
                  <a:schemeClr val="lt1"/>
                </a:solidFill>
                <a:latin typeface="Lato"/>
                <a:ea typeface="Lato"/>
                <a:cs typeface="Lato"/>
                <a:sym typeface="Lato"/>
              </a:defRPr>
            </a:lvl9pPr>
          </a:lstStyle>
          <a:p/>
        </p:txBody>
      </p:sp>
      <p:sp>
        <p:nvSpPr>
          <p:cNvPr id="8" name="Google Shape;8;p1"/>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rtl="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ransition spd="med">
    <p:push dir="r"/>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hyperlink" Target="https://chloeburroughs.com/5-ways-to-prioritise-your-studies/" TargetMode="External"/><Relationship Id="rId4" Type="http://schemas.openxmlformats.org/officeDocument/2006/relationships/hyperlink" Target="https://www.health.harvard.edu/mind-and-mood/tips-to-improve-concentration" TargetMode="External"/><Relationship Id="rId5" Type="http://schemas.openxmlformats.org/officeDocument/2006/relationships/hyperlink" Target="https://commonslibrary.parliament.uk/research-briefings/cbp-8593/"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14"/>
          <p:cNvSpPr txBox="1"/>
          <p:nvPr>
            <p:ph type="ctrTitle"/>
          </p:nvPr>
        </p:nvSpPr>
        <p:spPr>
          <a:xfrm>
            <a:off x="3346699" y="-1"/>
            <a:ext cx="8685000" cy="2362200"/>
          </a:xfrm>
          <a:prstGeom prst="rect">
            <a:avLst/>
          </a:prstGeom>
          <a:noFill/>
          <a:ln>
            <a:noFill/>
          </a:ln>
        </p:spPr>
        <p:txBody>
          <a:bodyPr anchorCtr="0" anchor="b" bIns="45700" lIns="91425" spcFirstLastPara="1" rIns="91425" wrap="square" tIns="45700">
            <a:normAutofit/>
          </a:bodyPr>
          <a:lstStyle/>
          <a:p>
            <a:pPr indent="0" lvl="0" marL="0" rtl="0" algn="ctr">
              <a:lnSpc>
                <a:spcPct val="100000"/>
              </a:lnSpc>
              <a:spcBef>
                <a:spcPts val="0"/>
              </a:spcBef>
              <a:spcAft>
                <a:spcPts val="0"/>
              </a:spcAft>
              <a:buClr>
                <a:schemeClr val="lt1"/>
              </a:buClr>
              <a:buSzPts val="4800"/>
              <a:buFont typeface="Century Gothic"/>
              <a:buNone/>
            </a:pPr>
            <a:r>
              <a:rPr lang="en-GB">
                <a:latin typeface="Cambria"/>
                <a:ea typeface="Cambria"/>
                <a:cs typeface="Cambria"/>
                <a:sym typeface="Cambria"/>
              </a:rPr>
              <a:t>BMHP4028: PREPARING FOR SUCCESS IN HE</a:t>
            </a:r>
            <a:endParaRPr>
              <a:latin typeface="Cambria"/>
              <a:ea typeface="Cambria"/>
              <a:cs typeface="Cambria"/>
              <a:sym typeface="Cambria"/>
            </a:endParaRPr>
          </a:p>
        </p:txBody>
      </p:sp>
      <p:sp>
        <p:nvSpPr>
          <p:cNvPr id="141" name="Google Shape;141;p14"/>
          <p:cNvSpPr txBox="1"/>
          <p:nvPr>
            <p:ph idx="1" type="subTitle"/>
          </p:nvPr>
        </p:nvSpPr>
        <p:spPr>
          <a:xfrm>
            <a:off x="4229014" y="2455358"/>
            <a:ext cx="6400800" cy="19473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680"/>
              <a:buNone/>
            </a:pPr>
            <a:r>
              <a:rPr lang="en-GB" sz="2700">
                <a:solidFill>
                  <a:schemeClr val="lt1"/>
                </a:solidFill>
                <a:latin typeface="Cambria"/>
                <a:ea typeface="Cambria"/>
                <a:cs typeface="Cambria"/>
                <a:sym typeface="Cambria"/>
              </a:rPr>
              <a:t>Name: </a:t>
            </a:r>
            <a:r>
              <a:rPr lang="en-GB" sz="2700">
                <a:latin typeface="Cambria"/>
                <a:ea typeface="Cambria"/>
                <a:cs typeface="Cambria"/>
                <a:sym typeface="Cambria"/>
              </a:rPr>
              <a:t>Tiffiny Bevan</a:t>
            </a:r>
            <a:endParaRPr sz="2700">
              <a:solidFill>
                <a:schemeClr val="lt1"/>
              </a:solidFill>
              <a:latin typeface="Cambria"/>
              <a:ea typeface="Cambria"/>
              <a:cs typeface="Cambria"/>
              <a:sym typeface="Cambria"/>
            </a:endParaRPr>
          </a:p>
          <a:p>
            <a:pPr indent="0" lvl="0" marL="0" rtl="0" algn="ctr">
              <a:lnSpc>
                <a:spcPct val="100000"/>
              </a:lnSpc>
              <a:spcBef>
                <a:spcPts val="1020"/>
              </a:spcBef>
              <a:spcAft>
                <a:spcPts val="0"/>
              </a:spcAft>
              <a:buSzPts val="1680"/>
              <a:buNone/>
            </a:pPr>
            <a:r>
              <a:rPr lang="en-GB" sz="2700">
                <a:solidFill>
                  <a:schemeClr val="lt1"/>
                </a:solidFill>
                <a:latin typeface="Cambria"/>
                <a:ea typeface="Cambria"/>
                <a:cs typeface="Cambria"/>
                <a:sym typeface="Cambria"/>
              </a:rPr>
              <a:t>Student Number:</a:t>
            </a:r>
            <a:r>
              <a:rPr lang="en-GB" sz="2700">
                <a:solidFill>
                  <a:schemeClr val="lt1"/>
                </a:solidFill>
              </a:rPr>
              <a:t> 2418560</a:t>
            </a:r>
            <a:endParaRPr sz="2700">
              <a:solidFill>
                <a:schemeClr val="lt1"/>
              </a:solidFill>
            </a:endParaRPr>
          </a:p>
          <a:p>
            <a:pPr indent="0" lvl="0" marL="0" rtl="0" algn="ctr">
              <a:lnSpc>
                <a:spcPct val="100000"/>
              </a:lnSpc>
              <a:spcBef>
                <a:spcPts val="1020"/>
              </a:spcBef>
              <a:spcAft>
                <a:spcPts val="0"/>
              </a:spcAft>
              <a:buSzPts val="1680"/>
              <a:buNone/>
            </a:pPr>
            <a:r>
              <a:t/>
            </a:r>
            <a:endParaRPr/>
          </a:p>
          <a:p>
            <a:pPr indent="0" lvl="0" marL="0" rtl="0" algn="ctr">
              <a:lnSpc>
                <a:spcPct val="100000"/>
              </a:lnSpc>
              <a:spcBef>
                <a:spcPts val="1020"/>
              </a:spcBef>
              <a:spcAft>
                <a:spcPts val="0"/>
              </a:spcAft>
              <a:buSzPts val="1680"/>
              <a:buNone/>
            </a:pPr>
            <a:r>
              <a:t/>
            </a:r>
            <a:endParaRPr/>
          </a:p>
        </p:txBody>
      </p:sp>
      <p:pic>
        <p:nvPicPr>
          <p:cNvPr descr="Achievement and Business Goal Success Concept. (provided by Getty Images)" id="142" name="Google Shape;142;p14"/>
          <p:cNvPicPr preferRelativeResize="0"/>
          <p:nvPr/>
        </p:nvPicPr>
        <p:blipFill rotWithShape="1">
          <a:blip r:embed="rId3">
            <a:alphaModFix/>
          </a:blip>
          <a:srcRect b="0" l="0" r="0" t="0"/>
          <a:stretch/>
        </p:blipFill>
        <p:spPr>
          <a:xfrm>
            <a:off x="152400" y="4110800"/>
            <a:ext cx="5444823" cy="259480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42"/>
                                        </p:tgtEl>
                                        <p:attrNameLst>
                                          <p:attrName>style.visibility</p:attrName>
                                        </p:attrNameLst>
                                      </p:cBhvr>
                                      <p:to>
                                        <p:strVal val="visible"/>
                                      </p:to>
                                    </p:set>
                                    <p:anim calcmode="lin" valueType="num">
                                      <p:cBhvr additive="base">
                                        <p:cTn dur="1000"/>
                                        <p:tgtEl>
                                          <p:spTgt spid="14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15"/>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lt1"/>
              </a:buClr>
              <a:buSzPts val="3600"/>
              <a:buFont typeface="Century Gothic"/>
              <a:buNone/>
            </a:pPr>
            <a:r>
              <a:rPr lang="en-GB">
                <a:latin typeface="Cambria"/>
                <a:ea typeface="Cambria"/>
                <a:cs typeface="Cambria"/>
                <a:sym typeface="Cambria"/>
              </a:rPr>
              <a:t>CONTENTS PAGE </a:t>
            </a:r>
            <a:endParaRPr>
              <a:latin typeface="Cambria"/>
              <a:ea typeface="Cambria"/>
              <a:cs typeface="Cambria"/>
              <a:sym typeface="Cambria"/>
            </a:endParaRPr>
          </a:p>
        </p:txBody>
      </p:sp>
      <p:sp>
        <p:nvSpPr>
          <p:cNvPr id="148" name="Google Shape;148;p15"/>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285750" lvl="0" marL="285750" rtl="0" algn="l">
              <a:lnSpc>
                <a:spcPct val="100000"/>
              </a:lnSpc>
              <a:spcBef>
                <a:spcPts val="0"/>
              </a:spcBef>
              <a:spcAft>
                <a:spcPts val="0"/>
              </a:spcAft>
              <a:buSzPts val="2000"/>
              <a:buFont typeface="Cambria"/>
              <a:buChar char="▶"/>
            </a:pPr>
            <a:r>
              <a:rPr lang="en-GB" sz="2100">
                <a:latin typeface="Cambria"/>
                <a:ea typeface="Cambria"/>
                <a:cs typeface="Cambria"/>
                <a:sym typeface="Cambria"/>
              </a:rPr>
              <a:t>Introduction </a:t>
            </a:r>
            <a:endParaRPr sz="2100">
              <a:latin typeface="Cambria"/>
              <a:ea typeface="Cambria"/>
              <a:cs typeface="Cambria"/>
              <a:sym typeface="Cambria"/>
            </a:endParaRPr>
          </a:p>
          <a:p>
            <a:pPr indent="-285750" lvl="0" marL="285750" rtl="0" algn="l">
              <a:lnSpc>
                <a:spcPct val="100000"/>
              </a:lnSpc>
              <a:spcBef>
                <a:spcPts val="1000"/>
              </a:spcBef>
              <a:spcAft>
                <a:spcPts val="0"/>
              </a:spcAft>
              <a:buSzPts val="2000"/>
              <a:buFont typeface="Cambria"/>
              <a:buChar char="▶"/>
            </a:pPr>
            <a:r>
              <a:rPr lang="en-GB" sz="2100">
                <a:latin typeface="Cambria"/>
                <a:ea typeface="Cambria"/>
                <a:cs typeface="Cambria"/>
                <a:sym typeface="Cambria"/>
              </a:rPr>
              <a:t>Reasons for studying at Higher Education </a:t>
            </a:r>
            <a:endParaRPr sz="2100">
              <a:latin typeface="Cambria"/>
              <a:ea typeface="Cambria"/>
              <a:cs typeface="Cambria"/>
              <a:sym typeface="Cambria"/>
            </a:endParaRPr>
          </a:p>
          <a:p>
            <a:pPr indent="-285750" lvl="0" marL="285750" rtl="0" algn="l">
              <a:lnSpc>
                <a:spcPct val="100000"/>
              </a:lnSpc>
              <a:spcBef>
                <a:spcPts val="1000"/>
              </a:spcBef>
              <a:spcAft>
                <a:spcPts val="0"/>
              </a:spcAft>
              <a:buSzPts val="2000"/>
              <a:buFont typeface="Cambria"/>
              <a:buChar char="▶"/>
            </a:pPr>
            <a:r>
              <a:rPr lang="en-GB" sz="2100">
                <a:latin typeface="Cambria"/>
                <a:ea typeface="Cambria"/>
                <a:cs typeface="Cambria"/>
                <a:sym typeface="Cambria"/>
              </a:rPr>
              <a:t>Barriers for studying </a:t>
            </a:r>
            <a:endParaRPr sz="2100">
              <a:latin typeface="Cambria"/>
              <a:ea typeface="Cambria"/>
              <a:cs typeface="Cambria"/>
              <a:sym typeface="Cambria"/>
            </a:endParaRPr>
          </a:p>
          <a:p>
            <a:pPr indent="-285750" lvl="0" marL="285750" rtl="0" algn="l">
              <a:lnSpc>
                <a:spcPct val="100000"/>
              </a:lnSpc>
              <a:spcBef>
                <a:spcPts val="1000"/>
              </a:spcBef>
              <a:spcAft>
                <a:spcPts val="0"/>
              </a:spcAft>
              <a:buSzPts val="2000"/>
              <a:buFont typeface="Cambria"/>
              <a:buChar char="▶"/>
            </a:pPr>
            <a:r>
              <a:rPr lang="en-GB" sz="2100">
                <a:latin typeface="Cambria"/>
                <a:ea typeface="Cambria"/>
                <a:cs typeface="Cambria"/>
                <a:sym typeface="Cambria"/>
              </a:rPr>
              <a:t>Solutions </a:t>
            </a:r>
            <a:endParaRPr sz="2100">
              <a:latin typeface="Cambria"/>
              <a:ea typeface="Cambria"/>
              <a:cs typeface="Cambria"/>
              <a:sym typeface="Cambria"/>
            </a:endParaRPr>
          </a:p>
          <a:p>
            <a:pPr indent="-285750" lvl="0" marL="285750" rtl="0" algn="l">
              <a:lnSpc>
                <a:spcPct val="100000"/>
              </a:lnSpc>
              <a:spcBef>
                <a:spcPts val="1000"/>
              </a:spcBef>
              <a:spcAft>
                <a:spcPts val="0"/>
              </a:spcAft>
              <a:buSzPts val="2000"/>
              <a:buFont typeface="Cambria"/>
              <a:buChar char="▶"/>
            </a:pPr>
            <a:r>
              <a:rPr lang="en-GB" sz="2100">
                <a:latin typeface="Cambria"/>
                <a:ea typeface="Cambria"/>
                <a:cs typeface="Cambria"/>
                <a:sym typeface="Cambria"/>
              </a:rPr>
              <a:t>Conclusion </a:t>
            </a:r>
            <a:endParaRPr sz="2100">
              <a:latin typeface="Cambria"/>
              <a:ea typeface="Cambria"/>
              <a:cs typeface="Cambria"/>
              <a:sym typeface="Cambria"/>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16"/>
          <p:cNvSpPr txBox="1"/>
          <p:nvPr>
            <p:ph type="title"/>
          </p:nvPr>
        </p:nvSpPr>
        <p:spPr>
          <a:xfrm>
            <a:off x="684212" y="3996257"/>
            <a:ext cx="8534400" cy="150720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lt1"/>
              </a:buClr>
              <a:buSzPts val="3600"/>
              <a:buFont typeface="Century Gothic"/>
              <a:buNone/>
            </a:pPr>
            <a:r>
              <a:rPr lang="en-GB">
                <a:latin typeface="Cambria"/>
                <a:ea typeface="Cambria"/>
                <a:cs typeface="Cambria"/>
                <a:sym typeface="Cambria"/>
              </a:rPr>
              <a:t>INTRODUCTION </a:t>
            </a:r>
            <a:endParaRPr>
              <a:latin typeface="Cambria"/>
              <a:ea typeface="Cambria"/>
              <a:cs typeface="Cambria"/>
              <a:sym typeface="Cambria"/>
            </a:endParaRPr>
          </a:p>
        </p:txBody>
      </p:sp>
      <p:sp>
        <p:nvSpPr>
          <p:cNvPr id="154" name="Google Shape;154;p16"/>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SzPts val="1440"/>
              <a:buNone/>
            </a:pPr>
            <a:r>
              <a:rPr lang="en-GB" sz="2500">
                <a:latin typeface="Cambria"/>
                <a:ea typeface="Cambria"/>
                <a:cs typeface="Cambria"/>
                <a:sym typeface="Cambria"/>
              </a:rPr>
              <a:t>In this presentation I will discuss:</a:t>
            </a:r>
            <a:r>
              <a:rPr lang="en-GB" sz="2400">
                <a:latin typeface="Cambria"/>
                <a:ea typeface="Cambria"/>
                <a:cs typeface="Cambria"/>
                <a:sym typeface="Cambria"/>
              </a:rPr>
              <a:t> </a:t>
            </a:r>
            <a:endParaRPr sz="2400">
              <a:latin typeface="Cambria"/>
              <a:ea typeface="Cambria"/>
              <a:cs typeface="Cambria"/>
              <a:sym typeface="Cambria"/>
            </a:endParaRPr>
          </a:p>
          <a:p>
            <a:pPr indent="0" lvl="0" marL="0" rtl="0" algn="l">
              <a:lnSpc>
                <a:spcPct val="100000"/>
              </a:lnSpc>
              <a:spcBef>
                <a:spcPts val="0"/>
              </a:spcBef>
              <a:spcAft>
                <a:spcPts val="0"/>
              </a:spcAft>
              <a:buSzPts val="1440"/>
              <a:buNone/>
            </a:pPr>
            <a:r>
              <a:t/>
            </a:r>
            <a:endParaRPr sz="2100">
              <a:latin typeface="Cambria"/>
              <a:ea typeface="Cambria"/>
              <a:cs typeface="Cambria"/>
              <a:sym typeface="Cambria"/>
            </a:endParaRPr>
          </a:p>
          <a:p>
            <a:pPr indent="-298450" lvl="0" marL="285750" rtl="0" algn="l">
              <a:lnSpc>
                <a:spcPct val="100000"/>
              </a:lnSpc>
              <a:spcBef>
                <a:spcPts val="0"/>
              </a:spcBef>
              <a:spcAft>
                <a:spcPts val="0"/>
              </a:spcAft>
              <a:buSzPts val="2040"/>
              <a:buFont typeface="Cambria"/>
              <a:buChar char="▶"/>
            </a:pPr>
            <a:r>
              <a:rPr lang="en-GB" sz="2300">
                <a:latin typeface="Cambria"/>
                <a:ea typeface="Cambria"/>
                <a:cs typeface="Cambria"/>
                <a:sym typeface="Cambria"/>
              </a:rPr>
              <a:t>Why I am studying at university </a:t>
            </a:r>
            <a:endParaRPr sz="2300">
              <a:latin typeface="Cambria"/>
              <a:ea typeface="Cambria"/>
              <a:cs typeface="Cambria"/>
              <a:sym typeface="Cambria"/>
            </a:endParaRPr>
          </a:p>
          <a:p>
            <a:pPr indent="-298450" lvl="0" marL="285750" rtl="0" algn="l">
              <a:lnSpc>
                <a:spcPct val="100000"/>
              </a:lnSpc>
              <a:spcBef>
                <a:spcPts val="0"/>
              </a:spcBef>
              <a:spcAft>
                <a:spcPts val="0"/>
              </a:spcAft>
              <a:buSzPts val="2040"/>
              <a:buFont typeface="Cambria"/>
              <a:buChar char="▶"/>
            </a:pPr>
            <a:r>
              <a:rPr lang="en-GB" sz="2300">
                <a:latin typeface="Cambria"/>
                <a:ea typeface="Cambria"/>
                <a:cs typeface="Cambria"/>
                <a:sym typeface="Cambria"/>
              </a:rPr>
              <a:t>Barriers or challenges to learning </a:t>
            </a:r>
            <a:endParaRPr sz="2300">
              <a:latin typeface="Cambria"/>
              <a:ea typeface="Cambria"/>
              <a:cs typeface="Cambria"/>
              <a:sym typeface="Cambria"/>
            </a:endParaRPr>
          </a:p>
          <a:p>
            <a:pPr indent="-298450" lvl="0" marL="285750" rtl="0" algn="l">
              <a:lnSpc>
                <a:spcPct val="100000"/>
              </a:lnSpc>
              <a:spcBef>
                <a:spcPts val="0"/>
              </a:spcBef>
              <a:spcAft>
                <a:spcPts val="0"/>
              </a:spcAft>
              <a:buSzPts val="2040"/>
              <a:buFont typeface="Cambria"/>
              <a:buChar char="▶"/>
            </a:pPr>
            <a:r>
              <a:rPr lang="en-GB" sz="2300">
                <a:latin typeface="Cambria"/>
                <a:ea typeface="Cambria"/>
                <a:cs typeface="Cambria"/>
                <a:sym typeface="Cambria"/>
              </a:rPr>
              <a:t>Solutions that can be used to overcome the barriers. </a:t>
            </a:r>
            <a:endParaRPr sz="2300">
              <a:latin typeface="Cambria"/>
              <a:ea typeface="Cambria"/>
              <a:cs typeface="Cambria"/>
              <a:sym typeface="Cambria"/>
            </a:endParaRPr>
          </a:p>
        </p:txBody>
      </p:sp>
      <p:pic>
        <p:nvPicPr>
          <p:cNvPr descr="The girl is giving a presentation. Board for paper. Infographics. Business growth. Isolated. Vector. (provided by Getty Images)" id="155" name="Google Shape;155;p16"/>
          <p:cNvPicPr preferRelativeResize="0"/>
          <p:nvPr/>
        </p:nvPicPr>
        <p:blipFill>
          <a:blip r:embed="rId3">
            <a:alphaModFix/>
          </a:blip>
          <a:stretch>
            <a:fillRect/>
          </a:stretch>
        </p:blipFill>
        <p:spPr>
          <a:xfrm>
            <a:off x="7730499" y="1354662"/>
            <a:ext cx="4148675" cy="41486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155"/>
                                        </p:tgtEl>
                                        <p:attrNameLst>
                                          <p:attrName>style.visibility</p:attrName>
                                        </p:attrNameLst>
                                      </p:cBhvr>
                                      <p:to>
                                        <p:strVal val="visible"/>
                                      </p:to>
                                    </p:set>
                                    <p:anim calcmode="lin" valueType="num">
                                      <p:cBhvr additive="base">
                                        <p:cTn dur="1000"/>
                                        <p:tgtEl>
                                          <p:spTgt spid="155"/>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7"/>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lt1"/>
              </a:buClr>
              <a:buSzPts val="3600"/>
              <a:buFont typeface="Century Gothic"/>
              <a:buNone/>
            </a:pPr>
            <a:r>
              <a:rPr lang="en-GB">
                <a:latin typeface="Cambria"/>
                <a:ea typeface="Cambria"/>
                <a:cs typeface="Cambria"/>
                <a:sym typeface="Cambria"/>
              </a:rPr>
              <a:t>MOTIVATIONS FOR STUDYING </a:t>
            </a:r>
            <a:endParaRPr>
              <a:latin typeface="Cambria"/>
              <a:ea typeface="Cambria"/>
              <a:cs typeface="Cambria"/>
              <a:sym typeface="Cambria"/>
            </a:endParaRPr>
          </a:p>
        </p:txBody>
      </p:sp>
      <p:sp>
        <p:nvSpPr>
          <p:cNvPr id="161" name="Google Shape;161;p17"/>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285750" lvl="0" marL="285750" rtl="0" algn="l">
              <a:lnSpc>
                <a:spcPct val="100000"/>
              </a:lnSpc>
              <a:spcBef>
                <a:spcPts val="0"/>
              </a:spcBef>
              <a:spcAft>
                <a:spcPts val="0"/>
              </a:spcAft>
              <a:buSzPts val="2200"/>
              <a:buFont typeface="Cambria"/>
              <a:buChar char="▶"/>
            </a:pPr>
            <a:r>
              <a:rPr lang="en-GB" sz="2300">
                <a:latin typeface="Cambria"/>
                <a:ea typeface="Cambria"/>
                <a:cs typeface="Cambria"/>
                <a:sym typeface="Cambria"/>
              </a:rPr>
              <a:t>Career development within the NHS</a:t>
            </a:r>
            <a:endParaRPr sz="2300">
              <a:latin typeface="Cambria"/>
              <a:ea typeface="Cambria"/>
              <a:cs typeface="Cambria"/>
              <a:sym typeface="Cambria"/>
            </a:endParaRPr>
          </a:p>
          <a:p>
            <a:pPr indent="-285750" lvl="0" marL="285750" rtl="0" algn="l">
              <a:lnSpc>
                <a:spcPct val="100000"/>
              </a:lnSpc>
              <a:spcBef>
                <a:spcPts val="0"/>
              </a:spcBef>
              <a:spcAft>
                <a:spcPts val="0"/>
              </a:spcAft>
              <a:buSzPts val="2040"/>
              <a:buFont typeface="Cambria"/>
              <a:buChar char="▶"/>
            </a:pPr>
            <a:r>
              <a:rPr lang="en-GB" sz="2300">
                <a:latin typeface="Cambria"/>
                <a:ea typeface="Cambria"/>
                <a:cs typeface="Cambria"/>
                <a:sym typeface="Cambria"/>
              </a:rPr>
              <a:t>Develop knowledge and understanding</a:t>
            </a:r>
            <a:endParaRPr sz="2300">
              <a:latin typeface="Cambria"/>
              <a:ea typeface="Cambria"/>
              <a:cs typeface="Cambria"/>
              <a:sym typeface="Cambria"/>
            </a:endParaRPr>
          </a:p>
          <a:p>
            <a:pPr indent="-285750" lvl="0" marL="285750" rtl="0" algn="l">
              <a:lnSpc>
                <a:spcPct val="100000"/>
              </a:lnSpc>
              <a:spcBef>
                <a:spcPts val="0"/>
              </a:spcBef>
              <a:spcAft>
                <a:spcPts val="0"/>
              </a:spcAft>
              <a:buSzPts val="2040"/>
              <a:buFont typeface="Cambria"/>
              <a:buChar char="▶"/>
            </a:pPr>
            <a:r>
              <a:rPr lang="en-GB" sz="2300">
                <a:latin typeface="Cambria"/>
                <a:ea typeface="Cambria"/>
                <a:cs typeface="Cambria"/>
                <a:sym typeface="Cambria"/>
              </a:rPr>
              <a:t>Develop Skills (Digital skills) (Technical skills)</a:t>
            </a:r>
            <a:endParaRPr sz="2300">
              <a:latin typeface="Cambria"/>
              <a:ea typeface="Cambria"/>
              <a:cs typeface="Cambria"/>
              <a:sym typeface="Cambria"/>
            </a:endParaRPr>
          </a:p>
          <a:p>
            <a:pPr indent="-285750" lvl="0" marL="285750" rtl="0" algn="l">
              <a:lnSpc>
                <a:spcPct val="100000"/>
              </a:lnSpc>
              <a:spcBef>
                <a:spcPts val="0"/>
              </a:spcBef>
              <a:spcAft>
                <a:spcPts val="0"/>
              </a:spcAft>
              <a:buSzPts val="2040"/>
              <a:buFont typeface="Cambria"/>
              <a:buChar char="▶"/>
            </a:pPr>
            <a:r>
              <a:rPr lang="en-GB" sz="2300">
                <a:latin typeface="Cambria"/>
                <a:ea typeface="Cambria"/>
                <a:cs typeface="Cambria"/>
                <a:sym typeface="Cambria"/>
              </a:rPr>
              <a:t>Achieve the future goal which is passing the course and having the opportunity to explore the field.</a:t>
            </a:r>
            <a:endParaRPr sz="2300">
              <a:latin typeface="Cambria"/>
              <a:ea typeface="Cambria"/>
              <a:cs typeface="Cambria"/>
              <a:sym typeface="Cambria"/>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8"/>
          <p:cNvSpPr txBox="1"/>
          <p:nvPr>
            <p:ph type="title"/>
          </p:nvPr>
        </p:nvSpPr>
        <p:spPr>
          <a:xfrm>
            <a:off x="483687" y="5169132"/>
            <a:ext cx="8534400" cy="150720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lt1"/>
              </a:buClr>
              <a:buSzPts val="3600"/>
              <a:buFont typeface="Century Gothic"/>
              <a:buNone/>
            </a:pPr>
            <a:r>
              <a:rPr lang="en-GB">
                <a:latin typeface="Cambria"/>
                <a:ea typeface="Cambria"/>
                <a:cs typeface="Cambria"/>
                <a:sym typeface="Cambria"/>
              </a:rPr>
              <a:t>Common BARRIERS TO LEARNING</a:t>
            </a:r>
            <a:r>
              <a:rPr lang="en-GB"/>
              <a:t> </a:t>
            </a:r>
            <a:endParaRPr/>
          </a:p>
        </p:txBody>
      </p:sp>
      <p:sp>
        <p:nvSpPr>
          <p:cNvPr id="167" name="Google Shape;167;p18"/>
          <p:cNvSpPr txBox="1"/>
          <p:nvPr>
            <p:ph idx="1" type="body"/>
          </p:nvPr>
        </p:nvSpPr>
        <p:spPr>
          <a:xfrm>
            <a:off x="684199" y="685800"/>
            <a:ext cx="9061500" cy="4608000"/>
          </a:xfrm>
          <a:prstGeom prst="rect">
            <a:avLst/>
          </a:prstGeom>
          <a:noFill/>
          <a:ln>
            <a:noFill/>
          </a:ln>
        </p:spPr>
        <p:txBody>
          <a:bodyPr anchorCtr="0" anchor="ctr" bIns="45700" lIns="91425" spcFirstLastPara="1" rIns="91425" wrap="square" tIns="45700">
            <a:normAutofit lnSpcReduction="10000"/>
          </a:bodyPr>
          <a:lstStyle/>
          <a:p>
            <a:pPr indent="-285750" lvl="0" marL="285750" rtl="0" algn="l">
              <a:lnSpc>
                <a:spcPct val="100000"/>
              </a:lnSpc>
              <a:spcBef>
                <a:spcPts val="0"/>
              </a:spcBef>
              <a:spcAft>
                <a:spcPts val="0"/>
              </a:spcAft>
              <a:buSzPts val="2200"/>
              <a:buFont typeface="Cambria"/>
              <a:buChar char="▶"/>
            </a:pPr>
            <a:r>
              <a:rPr lang="en-GB" sz="2300">
                <a:latin typeface="Cambria"/>
                <a:ea typeface="Cambria"/>
                <a:cs typeface="Cambria"/>
                <a:sym typeface="Cambria"/>
              </a:rPr>
              <a:t>Common barriers which students face when studying are</a:t>
            </a:r>
            <a:endParaRPr sz="2300">
              <a:latin typeface="Cambria"/>
              <a:ea typeface="Cambria"/>
              <a:cs typeface="Cambria"/>
              <a:sym typeface="Cambria"/>
            </a:endParaRPr>
          </a:p>
          <a:p>
            <a:pPr indent="-285750" lvl="0" marL="285750" rtl="0" algn="l">
              <a:lnSpc>
                <a:spcPct val="100000"/>
              </a:lnSpc>
              <a:spcBef>
                <a:spcPts val="0"/>
              </a:spcBef>
              <a:spcAft>
                <a:spcPts val="0"/>
              </a:spcAft>
              <a:buSzPts val="2100"/>
              <a:buFont typeface="Cambria"/>
              <a:buChar char="▶"/>
            </a:pPr>
            <a:r>
              <a:rPr lang="en-GB" sz="2200">
                <a:latin typeface="Cambria"/>
                <a:ea typeface="Cambria"/>
                <a:cs typeface="Cambria"/>
                <a:sym typeface="Cambria"/>
              </a:rPr>
              <a:t>Mental health issues</a:t>
            </a:r>
            <a:endParaRPr sz="2200">
              <a:latin typeface="Cambria"/>
              <a:ea typeface="Cambria"/>
              <a:cs typeface="Cambria"/>
              <a:sym typeface="Cambria"/>
            </a:endParaRPr>
          </a:p>
          <a:p>
            <a:pPr indent="-285750" lvl="0" marL="285750" rtl="0" algn="l">
              <a:lnSpc>
                <a:spcPct val="100000"/>
              </a:lnSpc>
              <a:spcBef>
                <a:spcPts val="0"/>
              </a:spcBef>
              <a:spcAft>
                <a:spcPts val="0"/>
              </a:spcAft>
              <a:buSzPts val="2100"/>
              <a:buFont typeface="Cambria"/>
              <a:buChar char="▶"/>
            </a:pPr>
            <a:r>
              <a:rPr lang="en-GB" sz="2200">
                <a:latin typeface="Cambria"/>
                <a:ea typeface="Cambria"/>
                <a:cs typeface="Cambria"/>
                <a:sym typeface="Cambria"/>
              </a:rPr>
              <a:t>Financial challenges</a:t>
            </a:r>
            <a:endParaRPr sz="2200">
              <a:latin typeface="Cambria"/>
              <a:ea typeface="Cambria"/>
              <a:cs typeface="Cambria"/>
              <a:sym typeface="Cambria"/>
            </a:endParaRPr>
          </a:p>
          <a:p>
            <a:pPr indent="-285750" lvl="0" marL="285750" rtl="0" algn="l">
              <a:lnSpc>
                <a:spcPct val="100000"/>
              </a:lnSpc>
              <a:spcBef>
                <a:spcPts val="0"/>
              </a:spcBef>
              <a:spcAft>
                <a:spcPts val="0"/>
              </a:spcAft>
              <a:buSzPts val="2100"/>
              <a:buFont typeface="Cambria"/>
              <a:buChar char="▶"/>
            </a:pPr>
            <a:r>
              <a:rPr lang="en-GB" sz="2200">
                <a:latin typeface="Cambria"/>
                <a:ea typeface="Cambria"/>
                <a:cs typeface="Cambria"/>
                <a:sym typeface="Cambria"/>
              </a:rPr>
              <a:t>Family commitments</a:t>
            </a:r>
            <a:endParaRPr sz="2200">
              <a:latin typeface="Cambria"/>
              <a:ea typeface="Cambria"/>
              <a:cs typeface="Cambria"/>
              <a:sym typeface="Cambria"/>
            </a:endParaRPr>
          </a:p>
          <a:p>
            <a:pPr indent="0" lvl="0" marL="457200" rtl="0" algn="l">
              <a:lnSpc>
                <a:spcPct val="100000"/>
              </a:lnSpc>
              <a:spcBef>
                <a:spcPts val="0"/>
              </a:spcBef>
              <a:spcAft>
                <a:spcPts val="0"/>
              </a:spcAft>
              <a:buNone/>
            </a:pPr>
            <a:r>
              <a:t/>
            </a:r>
            <a:endParaRPr sz="2200">
              <a:latin typeface="Cambria"/>
              <a:ea typeface="Cambria"/>
              <a:cs typeface="Cambria"/>
              <a:sym typeface="Cambria"/>
            </a:endParaRPr>
          </a:p>
          <a:p>
            <a:pPr indent="-285750" lvl="0" marL="285750" rtl="0" algn="l">
              <a:lnSpc>
                <a:spcPct val="100000"/>
              </a:lnSpc>
              <a:spcBef>
                <a:spcPts val="1000"/>
              </a:spcBef>
              <a:spcAft>
                <a:spcPts val="0"/>
              </a:spcAft>
              <a:buSzPts val="2100"/>
              <a:buFont typeface="Cambria"/>
              <a:buChar char="▶"/>
            </a:pPr>
            <a:r>
              <a:rPr lang="en-GB" sz="2200">
                <a:latin typeface="Cambria"/>
                <a:ea typeface="Cambria"/>
                <a:cs typeface="Cambria"/>
                <a:sym typeface="Cambria"/>
              </a:rPr>
              <a:t>Mental health in students has increased from under 1% in 2010/11 to 5.8% in 2022/23, according to (The House of Commons L</a:t>
            </a:r>
            <a:r>
              <a:rPr lang="en-GB" sz="2200">
                <a:latin typeface="Cambria"/>
                <a:ea typeface="Cambria"/>
                <a:cs typeface="Cambria"/>
                <a:sym typeface="Cambria"/>
              </a:rPr>
              <a:t>ibrary, 2025)</a:t>
            </a:r>
            <a:endParaRPr sz="1200">
              <a:solidFill>
                <a:srgbClr val="0A0A0A"/>
              </a:solidFill>
              <a:highlight>
                <a:srgbClr val="FFFFFF"/>
              </a:highlight>
              <a:latin typeface="Roboto"/>
              <a:ea typeface="Roboto"/>
              <a:cs typeface="Roboto"/>
              <a:sym typeface="Roboto"/>
            </a:endParaRPr>
          </a:p>
          <a:p>
            <a:pPr indent="0" lvl="0" marL="457200" rtl="0" algn="l">
              <a:lnSpc>
                <a:spcPct val="100000"/>
              </a:lnSpc>
              <a:spcBef>
                <a:spcPts val="1000"/>
              </a:spcBef>
              <a:spcAft>
                <a:spcPts val="0"/>
              </a:spcAft>
              <a:buNone/>
            </a:pPr>
            <a:r>
              <a:t/>
            </a:r>
            <a:endParaRPr sz="1200">
              <a:solidFill>
                <a:srgbClr val="0A0A0A"/>
              </a:solidFill>
              <a:highlight>
                <a:srgbClr val="FFFFFF"/>
              </a:highlight>
              <a:latin typeface="Roboto"/>
              <a:ea typeface="Roboto"/>
              <a:cs typeface="Roboto"/>
              <a:sym typeface="Roboto"/>
            </a:endParaRPr>
          </a:p>
          <a:p>
            <a:pPr indent="-285750" lvl="0" marL="285750" rtl="0" algn="l">
              <a:lnSpc>
                <a:spcPct val="100000"/>
              </a:lnSpc>
              <a:spcBef>
                <a:spcPts val="1000"/>
              </a:spcBef>
              <a:spcAft>
                <a:spcPts val="0"/>
              </a:spcAft>
              <a:buSzPts val="2100"/>
              <a:buFont typeface="Cambria"/>
              <a:buChar char="▶"/>
            </a:pPr>
            <a:r>
              <a:rPr lang="en-GB" sz="2200">
                <a:latin typeface="Cambria"/>
                <a:ea typeface="Cambria"/>
                <a:cs typeface="Cambria"/>
                <a:sym typeface="Cambria"/>
              </a:rPr>
              <a:t>Financial difficulties is a barrier due to students not being able to live off the student finance provided. </a:t>
            </a:r>
            <a:endParaRPr sz="2200">
              <a:latin typeface="Cambria"/>
              <a:ea typeface="Cambria"/>
              <a:cs typeface="Cambria"/>
              <a:sym typeface="Cambria"/>
            </a:endParaRPr>
          </a:p>
          <a:p>
            <a:pPr indent="0" lvl="0" marL="457200" rtl="0" algn="l">
              <a:lnSpc>
                <a:spcPct val="100000"/>
              </a:lnSpc>
              <a:spcBef>
                <a:spcPts val="1000"/>
              </a:spcBef>
              <a:spcAft>
                <a:spcPts val="0"/>
              </a:spcAft>
              <a:buNone/>
            </a:pPr>
            <a:r>
              <a:t/>
            </a:r>
            <a:endParaRPr sz="2200">
              <a:latin typeface="Cambria"/>
              <a:ea typeface="Cambria"/>
              <a:cs typeface="Cambria"/>
              <a:sym typeface="Cambria"/>
            </a:endParaRPr>
          </a:p>
          <a:p>
            <a:pPr indent="-285750" lvl="0" marL="285750" rtl="0" algn="l">
              <a:lnSpc>
                <a:spcPct val="100000"/>
              </a:lnSpc>
              <a:spcBef>
                <a:spcPts val="1000"/>
              </a:spcBef>
              <a:spcAft>
                <a:spcPts val="0"/>
              </a:spcAft>
              <a:buSzPts val="2100"/>
              <a:buFont typeface="Cambria"/>
              <a:buChar char="▶"/>
            </a:pPr>
            <a:r>
              <a:rPr lang="en-GB" sz="2200">
                <a:latin typeface="Cambria"/>
                <a:ea typeface="Cambria"/>
                <a:cs typeface="Cambria"/>
                <a:sym typeface="Cambria"/>
              </a:rPr>
              <a:t>Family commitments can get in the way and be a barrier to studying. </a:t>
            </a:r>
            <a:endParaRPr sz="2200">
              <a:latin typeface="Cambria"/>
              <a:ea typeface="Cambria"/>
              <a:cs typeface="Cambria"/>
              <a:sym typeface="Cambria"/>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9"/>
          <p:cNvSpPr txBox="1"/>
          <p:nvPr>
            <p:ph type="title"/>
          </p:nvPr>
        </p:nvSpPr>
        <p:spPr>
          <a:xfrm>
            <a:off x="543824" y="1479419"/>
            <a:ext cx="9221700" cy="279180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lt1"/>
              </a:buClr>
              <a:buSzPts val="3600"/>
              <a:buFont typeface="Century Gothic"/>
              <a:buNone/>
            </a:pPr>
            <a:r>
              <a:rPr lang="en-GB">
                <a:latin typeface="Cambria"/>
                <a:ea typeface="Cambria"/>
                <a:cs typeface="Cambria"/>
                <a:sym typeface="Cambria"/>
              </a:rPr>
              <a:t>BARRIER 1: </a:t>
            </a:r>
            <a:r>
              <a:rPr lang="en-GB" sz="3300">
                <a:latin typeface="Cambria"/>
                <a:ea typeface="Cambria"/>
                <a:cs typeface="Cambria"/>
                <a:sym typeface="Cambria"/>
              </a:rPr>
              <a:t>Personal commitments</a:t>
            </a:r>
            <a:endParaRPr sz="3300">
              <a:latin typeface="Cambria"/>
              <a:ea typeface="Cambria"/>
              <a:cs typeface="Cambria"/>
              <a:sym typeface="Cambria"/>
            </a:endParaRPr>
          </a:p>
          <a:p>
            <a:pPr indent="0" lvl="0" marL="0" rtl="0" algn="l">
              <a:lnSpc>
                <a:spcPct val="100000"/>
              </a:lnSpc>
              <a:spcBef>
                <a:spcPts val="0"/>
              </a:spcBef>
              <a:spcAft>
                <a:spcPts val="0"/>
              </a:spcAft>
              <a:buClr>
                <a:schemeClr val="lt1"/>
              </a:buClr>
              <a:buSzPts val="3600"/>
              <a:buFont typeface="Century Gothic"/>
              <a:buNone/>
            </a:pPr>
            <a:r>
              <a:t/>
            </a:r>
            <a:endParaRPr sz="3300">
              <a:latin typeface="Cambria"/>
              <a:ea typeface="Cambria"/>
              <a:cs typeface="Cambria"/>
              <a:sym typeface="Cambria"/>
            </a:endParaRPr>
          </a:p>
          <a:p>
            <a:pPr indent="-342900" lvl="0" marL="457200" rtl="0" algn="l">
              <a:lnSpc>
                <a:spcPct val="100000"/>
              </a:lnSpc>
              <a:spcBef>
                <a:spcPts val="0"/>
              </a:spcBef>
              <a:spcAft>
                <a:spcPts val="0"/>
              </a:spcAft>
              <a:buSzPts val="1800"/>
              <a:buChar char="●"/>
            </a:pPr>
            <a:r>
              <a:rPr lang="en-GB" sz="2700">
                <a:latin typeface="Cambria"/>
                <a:ea typeface="Cambria"/>
                <a:cs typeface="Cambria"/>
                <a:sym typeface="Cambria"/>
              </a:rPr>
              <a:t>Family commitments</a:t>
            </a:r>
            <a:endParaRPr sz="2700">
              <a:latin typeface="Cambria"/>
              <a:ea typeface="Cambria"/>
              <a:cs typeface="Cambria"/>
              <a:sym typeface="Cambria"/>
            </a:endParaRPr>
          </a:p>
          <a:p>
            <a:pPr indent="-342900" lvl="0" marL="457200" rtl="0" algn="l">
              <a:lnSpc>
                <a:spcPct val="100000"/>
              </a:lnSpc>
              <a:spcBef>
                <a:spcPts val="0"/>
              </a:spcBef>
              <a:spcAft>
                <a:spcPts val="0"/>
              </a:spcAft>
              <a:buSzPts val="1800"/>
              <a:buChar char="●"/>
            </a:pPr>
            <a:r>
              <a:rPr lang="en-GB" sz="3000">
                <a:latin typeface="Cambria"/>
                <a:ea typeface="Cambria"/>
                <a:cs typeface="Cambria"/>
                <a:sym typeface="Cambria"/>
              </a:rPr>
              <a:t>Time management</a:t>
            </a:r>
            <a:r>
              <a:rPr lang="en-GB"/>
              <a:t> </a:t>
            </a:r>
            <a:endParaRPr/>
          </a:p>
          <a:p>
            <a:pPr indent="0" lvl="0" marL="0" rtl="0" algn="l">
              <a:lnSpc>
                <a:spcPct val="100000"/>
              </a:lnSpc>
              <a:spcBef>
                <a:spcPts val="0"/>
              </a:spcBef>
              <a:spcAft>
                <a:spcPts val="0"/>
              </a:spcAft>
              <a:buNone/>
            </a:pPr>
            <a:r>
              <a:rPr lang="en-GB"/>
              <a:t> (</a:t>
            </a:r>
            <a:r>
              <a:rPr lang="en-GB" sz="2900">
                <a:latin typeface="Cambria"/>
                <a:ea typeface="Cambria"/>
                <a:cs typeface="Cambria"/>
                <a:sym typeface="Cambria"/>
              </a:rPr>
              <a:t>Burroughs, 2016)</a:t>
            </a:r>
            <a:endParaRPr sz="2900">
              <a:latin typeface="Cambria"/>
              <a:ea typeface="Cambria"/>
              <a:cs typeface="Cambria"/>
              <a:sym typeface="Cambria"/>
            </a:endParaRPr>
          </a:p>
        </p:txBody>
      </p:sp>
      <p:pic>
        <p:nvPicPr>
          <p:cNvPr descr="Woman with statistics curve (provided by Getty Images)" id="173" name="Google Shape;173;p19"/>
          <p:cNvPicPr preferRelativeResize="0"/>
          <p:nvPr/>
        </p:nvPicPr>
        <p:blipFill rotWithShape="1">
          <a:blip r:embed="rId3">
            <a:alphaModFix/>
          </a:blip>
          <a:srcRect b="0" l="0" r="0" t="0"/>
          <a:stretch/>
        </p:blipFill>
        <p:spPr>
          <a:xfrm>
            <a:off x="8221576" y="4128575"/>
            <a:ext cx="3689027" cy="2476774"/>
          </a:xfrm>
          <a:prstGeom prst="rect">
            <a:avLst/>
          </a:prstGeom>
          <a:noFill/>
          <a:ln>
            <a:noFill/>
          </a:ln>
        </p:spPr>
      </p:pic>
      <p:sp>
        <p:nvSpPr>
          <p:cNvPr id="174" name="Google Shape;174;p19"/>
          <p:cNvSpPr/>
          <p:nvPr/>
        </p:nvSpPr>
        <p:spPr>
          <a:xfrm>
            <a:off x="922400" y="280725"/>
            <a:ext cx="1022700" cy="1323600"/>
          </a:xfrm>
          <a:prstGeom prst="downArrow">
            <a:avLst>
              <a:gd fmla="val 50000" name="adj1"/>
              <a:gd fmla="val 50000" name="adj2"/>
            </a:avLst>
          </a:prstGeom>
          <a:solidFill>
            <a:srgbClr val="FF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Lato"/>
              <a:ea typeface="Lato"/>
              <a:cs typeface="Lato"/>
              <a:sym typeface="Lato"/>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mph" presetID="8" presetSubtype="0">
                                  <p:stCondLst>
                                    <p:cond delay="0"/>
                                  </p:stCondLst>
                                  <p:childTnLst>
                                    <p:animRot by="-21600000">
                                      <p:cBhvr>
                                        <p:cTn dur="1000" fill="hold"/>
                                        <p:tgtEl>
                                          <p:spTgt spid="173"/>
                                        </p:tgtEl>
                                        <p:attrNameLst>
                                          <p:attrName>r</p:attrName>
                                        </p:attrNameLst>
                                      </p:cBhvr>
                                    </p:animRo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20"/>
          <p:cNvSpPr txBox="1"/>
          <p:nvPr>
            <p:ph type="title"/>
          </p:nvPr>
        </p:nvSpPr>
        <p:spPr>
          <a:xfrm>
            <a:off x="664149" y="2233646"/>
            <a:ext cx="8901000" cy="23907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100000"/>
              </a:lnSpc>
              <a:spcBef>
                <a:spcPts val="0"/>
              </a:spcBef>
              <a:spcAft>
                <a:spcPts val="0"/>
              </a:spcAft>
              <a:buClr>
                <a:schemeClr val="lt1"/>
              </a:buClr>
              <a:buSzPct val="112500"/>
              <a:buFont typeface="Century Gothic"/>
              <a:buNone/>
            </a:pPr>
            <a:r>
              <a:rPr lang="en-GB">
                <a:latin typeface="Cambria"/>
                <a:ea typeface="Cambria"/>
                <a:cs typeface="Cambria"/>
                <a:sym typeface="Cambria"/>
              </a:rPr>
              <a:t>BARRIER 2: </a:t>
            </a:r>
            <a:r>
              <a:rPr lang="en-GB" sz="3200">
                <a:latin typeface="Cambria"/>
                <a:ea typeface="Cambria"/>
                <a:cs typeface="Cambria"/>
                <a:sym typeface="Cambria"/>
              </a:rPr>
              <a:t>Concentration and Processing information</a:t>
            </a:r>
            <a:endParaRPr sz="3200">
              <a:latin typeface="Cambria"/>
              <a:ea typeface="Cambria"/>
              <a:cs typeface="Cambria"/>
              <a:sym typeface="Cambria"/>
            </a:endParaRPr>
          </a:p>
          <a:p>
            <a:pPr indent="-386080" lvl="0" marL="457200" rtl="0" algn="l">
              <a:lnSpc>
                <a:spcPct val="100000"/>
              </a:lnSpc>
              <a:spcBef>
                <a:spcPts val="0"/>
              </a:spcBef>
              <a:spcAft>
                <a:spcPts val="0"/>
              </a:spcAft>
              <a:buSzPct val="100000"/>
              <a:buFont typeface="Cambria"/>
              <a:buChar char="●"/>
            </a:pPr>
            <a:r>
              <a:rPr lang="en-GB" sz="2755">
                <a:latin typeface="Cambria"/>
                <a:ea typeface="Cambria"/>
                <a:cs typeface="Cambria"/>
                <a:sym typeface="Cambria"/>
              </a:rPr>
              <a:t>Easily distracted</a:t>
            </a:r>
            <a:endParaRPr sz="2755">
              <a:latin typeface="Cambria"/>
              <a:ea typeface="Cambria"/>
              <a:cs typeface="Cambria"/>
              <a:sym typeface="Cambria"/>
            </a:endParaRPr>
          </a:p>
          <a:p>
            <a:pPr indent="-386080" lvl="0" marL="457200" rtl="0" algn="l">
              <a:lnSpc>
                <a:spcPct val="100000"/>
              </a:lnSpc>
              <a:spcBef>
                <a:spcPts val="0"/>
              </a:spcBef>
              <a:spcAft>
                <a:spcPts val="0"/>
              </a:spcAft>
              <a:buSzPct val="100000"/>
              <a:buFont typeface="Cambria"/>
              <a:buChar char="●"/>
            </a:pPr>
            <a:r>
              <a:rPr lang="en-GB" sz="2755">
                <a:latin typeface="Cambria"/>
                <a:ea typeface="Cambria"/>
                <a:cs typeface="Cambria"/>
                <a:sym typeface="Cambria"/>
              </a:rPr>
              <a:t>Taking longer to process information</a:t>
            </a:r>
            <a:endParaRPr sz="2755">
              <a:latin typeface="Cambria"/>
              <a:ea typeface="Cambria"/>
              <a:cs typeface="Cambria"/>
              <a:sym typeface="Cambria"/>
            </a:endParaRPr>
          </a:p>
          <a:p>
            <a:pPr indent="0" lvl="0" marL="0" rtl="0" algn="l">
              <a:lnSpc>
                <a:spcPct val="100000"/>
              </a:lnSpc>
              <a:spcBef>
                <a:spcPts val="0"/>
              </a:spcBef>
              <a:spcAft>
                <a:spcPts val="0"/>
              </a:spcAft>
              <a:buNone/>
            </a:pPr>
            <a:r>
              <a:t/>
            </a:r>
            <a:endParaRPr sz="3200">
              <a:latin typeface="Cambria"/>
              <a:ea typeface="Cambria"/>
              <a:cs typeface="Cambria"/>
              <a:sym typeface="Cambria"/>
            </a:endParaRPr>
          </a:p>
          <a:p>
            <a:pPr indent="0" lvl="0" marL="0" rtl="0" algn="l">
              <a:lnSpc>
                <a:spcPct val="100000"/>
              </a:lnSpc>
              <a:spcBef>
                <a:spcPts val="0"/>
              </a:spcBef>
              <a:spcAft>
                <a:spcPts val="0"/>
              </a:spcAft>
              <a:buClr>
                <a:schemeClr val="lt1"/>
              </a:buClr>
              <a:buSzPct val="112500"/>
              <a:buFont typeface="Century Gothic"/>
              <a:buNone/>
            </a:pPr>
            <a:r>
              <a:rPr lang="en-GB" sz="3200">
                <a:latin typeface="Cambria"/>
                <a:ea typeface="Cambria"/>
                <a:cs typeface="Cambria"/>
                <a:sym typeface="Cambria"/>
              </a:rPr>
              <a:t> (Harvard health publishing, 2023).</a:t>
            </a:r>
            <a:endParaRPr sz="3200">
              <a:latin typeface="Cambria"/>
              <a:ea typeface="Cambria"/>
              <a:cs typeface="Cambria"/>
              <a:sym typeface="Cambria"/>
            </a:endParaRPr>
          </a:p>
        </p:txBody>
      </p:sp>
      <p:pic>
        <p:nvPicPr>
          <p:cNvPr descr="0 (provided by Getty Images)" id="180" name="Google Shape;180;p20"/>
          <p:cNvPicPr preferRelativeResize="0"/>
          <p:nvPr/>
        </p:nvPicPr>
        <p:blipFill rotWithShape="1">
          <a:blip r:embed="rId3">
            <a:alphaModFix/>
          </a:blip>
          <a:srcRect b="0" l="0" r="0" t="0"/>
          <a:stretch/>
        </p:blipFill>
        <p:spPr>
          <a:xfrm>
            <a:off x="9041728" y="4034150"/>
            <a:ext cx="2868270" cy="2390700"/>
          </a:xfrm>
          <a:prstGeom prst="rect">
            <a:avLst/>
          </a:prstGeom>
          <a:noFill/>
          <a:ln>
            <a:noFill/>
          </a:ln>
        </p:spPr>
      </p:pic>
      <p:sp>
        <p:nvSpPr>
          <p:cNvPr id="181" name="Google Shape;181;p20"/>
          <p:cNvSpPr/>
          <p:nvPr/>
        </p:nvSpPr>
        <p:spPr>
          <a:xfrm>
            <a:off x="1443800" y="320850"/>
            <a:ext cx="1122900" cy="1680000"/>
          </a:xfrm>
          <a:prstGeom prst="downArrow">
            <a:avLst>
              <a:gd fmla="val 50000" name="adj1"/>
              <a:gd fmla="val 50000" name="adj2"/>
            </a:avLst>
          </a:prstGeom>
          <a:solidFill>
            <a:srgbClr val="FF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Lato"/>
              <a:ea typeface="Lato"/>
              <a:cs typeface="Lato"/>
              <a:sym typeface="Lato"/>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0"/>
                                        </p:tgtEl>
                                        <p:attrNameLst>
                                          <p:attrName>style.visibility</p:attrName>
                                        </p:attrNameLst>
                                      </p:cBhvr>
                                      <p:to>
                                        <p:strVal val="visible"/>
                                      </p:to>
                                    </p:set>
                                    <p:anim calcmode="lin" valueType="num">
                                      <p:cBhvr additive="base">
                                        <p:cTn dur="1000"/>
                                        <p:tgtEl>
                                          <p:spTgt spid="18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21"/>
          <p:cNvSpPr txBox="1"/>
          <p:nvPr>
            <p:ph type="title"/>
          </p:nvPr>
        </p:nvSpPr>
        <p:spPr>
          <a:xfrm>
            <a:off x="684212" y="4507382"/>
            <a:ext cx="8534400" cy="150720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lt1"/>
              </a:buClr>
              <a:buSzPts val="3600"/>
              <a:buFont typeface="Century Gothic"/>
              <a:buNone/>
            </a:pPr>
            <a:r>
              <a:rPr lang="en-GB">
                <a:latin typeface="Cambria"/>
                <a:ea typeface="Cambria"/>
                <a:cs typeface="Cambria"/>
                <a:sym typeface="Cambria"/>
              </a:rPr>
              <a:t>SOLUTIONS</a:t>
            </a:r>
            <a:r>
              <a:rPr lang="en-GB"/>
              <a:t>  </a:t>
            </a:r>
            <a:endParaRPr/>
          </a:p>
        </p:txBody>
      </p:sp>
      <p:sp>
        <p:nvSpPr>
          <p:cNvPr id="187" name="Google Shape;187;p21"/>
          <p:cNvSpPr txBox="1"/>
          <p:nvPr>
            <p:ph idx="1" type="body"/>
          </p:nvPr>
        </p:nvSpPr>
        <p:spPr>
          <a:xfrm>
            <a:off x="684212" y="685800"/>
            <a:ext cx="8534400" cy="3615300"/>
          </a:xfrm>
          <a:prstGeom prst="rect">
            <a:avLst/>
          </a:prstGeom>
          <a:noFill/>
          <a:ln>
            <a:noFill/>
          </a:ln>
        </p:spPr>
        <p:txBody>
          <a:bodyPr anchorCtr="0" anchor="ctr" bIns="45700" lIns="91425" spcFirstLastPara="1" rIns="91425" wrap="square" tIns="45700">
            <a:normAutofit/>
          </a:bodyPr>
          <a:lstStyle/>
          <a:p>
            <a:pPr indent="-285750" lvl="0" marL="285750" rtl="0" algn="l">
              <a:lnSpc>
                <a:spcPct val="100000"/>
              </a:lnSpc>
              <a:spcBef>
                <a:spcPts val="0"/>
              </a:spcBef>
              <a:spcAft>
                <a:spcPts val="0"/>
              </a:spcAft>
              <a:buSzPts val="2000"/>
              <a:buFont typeface="Cambria"/>
              <a:buChar char="▶"/>
            </a:pPr>
            <a:r>
              <a:rPr lang="en-GB" sz="2100">
                <a:latin typeface="Cambria"/>
                <a:ea typeface="Cambria"/>
                <a:cs typeface="Cambria"/>
                <a:sym typeface="Cambria"/>
              </a:rPr>
              <a:t>A solution for learning to cope with mental health during studies could be reaching out to friends and family. Reset and refocus. Medication.  Mindfulness and breathing technique videos on youtube.</a:t>
            </a:r>
            <a:endParaRPr sz="2100">
              <a:latin typeface="Cambria"/>
              <a:ea typeface="Cambria"/>
              <a:cs typeface="Cambria"/>
              <a:sym typeface="Cambria"/>
            </a:endParaRPr>
          </a:p>
          <a:p>
            <a:pPr indent="0" lvl="0" marL="457200" rtl="0" algn="l">
              <a:lnSpc>
                <a:spcPct val="100000"/>
              </a:lnSpc>
              <a:spcBef>
                <a:spcPts val="0"/>
              </a:spcBef>
              <a:spcAft>
                <a:spcPts val="0"/>
              </a:spcAft>
              <a:buNone/>
            </a:pPr>
            <a:r>
              <a:t/>
            </a:r>
            <a:endParaRPr sz="2100">
              <a:latin typeface="Cambria"/>
              <a:ea typeface="Cambria"/>
              <a:cs typeface="Cambria"/>
              <a:sym typeface="Cambria"/>
            </a:endParaRPr>
          </a:p>
          <a:p>
            <a:pPr indent="-285750" lvl="0" marL="285750" rtl="0" algn="l">
              <a:lnSpc>
                <a:spcPct val="100000"/>
              </a:lnSpc>
              <a:spcBef>
                <a:spcPts val="0"/>
              </a:spcBef>
              <a:spcAft>
                <a:spcPts val="0"/>
              </a:spcAft>
              <a:buSzPts val="2000"/>
              <a:buFont typeface="Cambria"/>
              <a:buChar char="▶"/>
            </a:pPr>
            <a:r>
              <a:rPr lang="en-GB" sz="2100">
                <a:latin typeface="Cambria"/>
                <a:ea typeface="Cambria"/>
                <a:cs typeface="Cambria"/>
                <a:sym typeface="Cambria"/>
              </a:rPr>
              <a:t>Learn how to control spending more wisley when it comes to living off student finance. Make sure to put money aside for things like travel expenses to and from university, and everyday life. </a:t>
            </a:r>
            <a:endParaRPr sz="2100">
              <a:latin typeface="Cambria"/>
              <a:ea typeface="Cambria"/>
              <a:cs typeface="Cambria"/>
              <a:sym typeface="Cambria"/>
            </a:endParaRPr>
          </a:p>
          <a:p>
            <a:pPr indent="0" lvl="0" marL="457200" rtl="0" algn="l">
              <a:lnSpc>
                <a:spcPct val="100000"/>
              </a:lnSpc>
              <a:spcBef>
                <a:spcPts val="0"/>
              </a:spcBef>
              <a:spcAft>
                <a:spcPts val="0"/>
              </a:spcAft>
              <a:buNone/>
            </a:pPr>
            <a:r>
              <a:t/>
            </a:r>
            <a:endParaRPr sz="2100">
              <a:latin typeface="Cambria"/>
              <a:ea typeface="Cambria"/>
              <a:cs typeface="Cambria"/>
              <a:sym typeface="Cambria"/>
            </a:endParaRPr>
          </a:p>
          <a:p>
            <a:pPr indent="-285750" lvl="0" marL="285750" rtl="0" algn="l">
              <a:lnSpc>
                <a:spcPct val="100000"/>
              </a:lnSpc>
              <a:spcBef>
                <a:spcPts val="0"/>
              </a:spcBef>
              <a:spcAft>
                <a:spcPts val="0"/>
              </a:spcAft>
              <a:buSzPts val="2000"/>
              <a:buFont typeface="Cambria"/>
              <a:buChar char="▶"/>
            </a:pPr>
            <a:r>
              <a:rPr lang="en-GB" sz="2100">
                <a:latin typeface="Cambria"/>
                <a:ea typeface="Cambria"/>
                <a:cs typeface="Cambria"/>
                <a:sym typeface="Cambria"/>
              </a:rPr>
              <a:t>Family commitment barriers can be helped by asking family or friends for help with the children. Taking set times out of your day or week when you can to study.</a:t>
            </a:r>
            <a:endParaRPr sz="2100">
              <a:latin typeface="Cambria"/>
              <a:ea typeface="Cambria"/>
              <a:cs typeface="Cambria"/>
              <a:sym typeface="Cambria"/>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22"/>
          <p:cNvSpPr txBox="1"/>
          <p:nvPr>
            <p:ph type="title"/>
          </p:nvPr>
        </p:nvSpPr>
        <p:spPr>
          <a:xfrm>
            <a:off x="563874" y="2181271"/>
            <a:ext cx="8901000" cy="227040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lt1"/>
              </a:buClr>
              <a:buSzPts val="3600"/>
              <a:buFont typeface="Century Gothic"/>
              <a:buNone/>
            </a:pPr>
            <a:r>
              <a:rPr lang="en-GB">
                <a:latin typeface="Cambria"/>
                <a:ea typeface="Cambria"/>
                <a:cs typeface="Cambria"/>
                <a:sym typeface="Cambria"/>
              </a:rPr>
              <a:t>SOLUTION 1</a:t>
            </a:r>
            <a:r>
              <a:rPr lang="en-GB"/>
              <a:t>:  </a:t>
            </a:r>
            <a:endParaRPr sz="2100">
              <a:latin typeface="Cambria"/>
              <a:ea typeface="Cambria"/>
              <a:cs typeface="Cambria"/>
              <a:sym typeface="Cambria"/>
            </a:endParaRPr>
          </a:p>
          <a:p>
            <a:pPr indent="0" lvl="0" marL="0" rtl="0" algn="l">
              <a:lnSpc>
                <a:spcPct val="100000"/>
              </a:lnSpc>
              <a:spcBef>
                <a:spcPts val="0"/>
              </a:spcBef>
              <a:spcAft>
                <a:spcPts val="0"/>
              </a:spcAft>
              <a:buClr>
                <a:schemeClr val="lt1"/>
              </a:buClr>
              <a:buSzPts val="3600"/>
              <a:buFont typeface="Century Gothic"/>
              <a:buNone/>
            </a:pPr>
            <a:r>
              <a:t/>
            </a:r>
            <a:endParaRPr sz="2100">
              <a:latin typeface="Cambria"/>
              <a:ea typeface="Cambria"/>
              <a:cs typeface="Cambria"/>
              <a:sym typeface="Cambria"/>
            </a:endParaRPr>
          </a:p>
          <a:p>
            <a:pPr indent="0" lvl="0" marL="0" rtl="0" algn="l">
              <a:lnSpc>
                <a:spcPct val="100000"/>
              </a:lnSpc>
              <a:spcBef>
                <a:spcPts val="0"/>
              </a:spcBef>
              <a:spcAft>
                <a:spcPts val="0"/>
              </a:spcAft>
              <a:buClr>
                <a:schemeClr val="lt1"/>
              </a:buClr>
              <a:buSzPts val="3600"/>
              <a:buFont typeface="Century Gothic"/>
              <a:buNone/>
            </a:pPr>
            <a:r>
              <a:rPr lang="en-GB" sz="2500">
                <a:latin typeface="Cambria"/>
                <a:ea typeface="Cambria"/>
                <a:cs typeface="Cambria"/>
                <a:sym typeface="Cambria"/>
              </a:rPr>
              <a:t>Plan and prioritize - Schedule everything</a:t>
            </a:r>
            <a:endParaRPr sz="2500">
              <a:latin typeface="Cambria"/>
              <a:ea typeface="Cambria"/>
              <a:cs typeface="Cambria"/>
              <a:sym typeface="Cambria"/>
            </a:endParaRPr>
          </a:p>
          <a:p>
            <a:pPr indent="0" lvl="0" marL="0" rtl="0" algn="l">
              <a:lnSpc>
                <a:spcPct val="100000"/>
              </a:lnSpc>
              <a:spcBef>
                <a:spcPts val="0"/>
              </a:spcBef>
              <a:spcAft>
                <a:spcPts val="0"/>
              </a:spcAft>
              <a:buClr>
                <a:schemeClr val="lt1"/>
              </a:buClr>
              <a:buSzPts val="3600"/>
              <a:buFont typeface="Century Gothic"/>
              <a:buNone/>
            </a:pPr>
            <a:r>
              <a:t/>
            </a:r>
            <a:endParaRPr sz="2500">
              <a:latin typeface="Cambria"/>
              <a:ea typeface="Cambria"/>
              <a:cs typeface="Cambria"/>
              <a:sym typeface="Cambria"/>
            </a:endParaRPr>
          </a:p>
          <a:p>
            <a:pPr indent="0" lvl="0" marL="0" rtl="0" algn="l">
              <a:lnSpc>
                <a:spcPct val="100000"/>
              </a:lnSpc>
              <a:spcBef>
                <a:spcPts val="0"/>
              </a:spcBef>
              <a:spcAft>
                <a:spcPts val="0"/>
              </a:spcAft>
              <a:buClr>
                <a:schemeClr val="lt1"/>
              </a:buClr>
              <a:buSzPts val="3600"/>
              <a:buFont typeface="Century Gothic"/>
              <a:buNone/>
            </a:pPr>
            <a:r>
              <a:rPr lang="en-GB" sz="2500">
                <a:latin typeface="Cambria"/>
                <a:ea typeface="Cambria"/>
                <a:cs typeface="Cambria"/>
                <a:sym typeface="Cambria"/>
              </a:rPr>
              <a:t>Build a support system - Help from family or friends</a:t>
            </a:r>
            <a:endParaRPr sz="2500">
              <a:latin typeface="Cambria"/>
              <a:ea typeface="Cambria"/>
              <a:cs typeface="Cambria"/>
              <a:sym typeface="Cambria"/>
            </a:endParaRPr>
          </a:p>
        </p:txBody>
      </p:sp>
      <p:sp>
        <p:nvSpPr>
          <p:cNvPr id="193" name="Google Shape;193;p22"/>
          <p:cNvSpPr/>
          <p:nvPr/>
        </p:nvSpPr>
        <p:spPr>
          <a:xfrm>
            <a:off x="6276450" y="3154900"/>
            <a:ext cx="579300" cy="541500"/>
          </a:xfrm>
          <a:prstGeom prst="heart">
            <a:avLst/>
          </a:prstGeom>
          <a:solidFill>
            <a:srgbClr val="EA99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Lato"/>
              <a:ea typeface="Lato"/>
              <a:cs typeface="Lato"/>
              <a:sym typeface="Lato"/>
            </a:endParaRPr>
          </a:p>
        </p:txBody>
      </p:sp>
      <p:sp>
        <p:nvSpPr>
          <p:cNvPr id="194" name="Google Shape;194;p22"/>
          <p:cNvSpPr/>
          <p:nvPr/>
        </p:nvSpPr>
        <p:spPr>
          <a:xfrm>
            <a:off x="7740275" y="3796600"/>
            <a:ext cx="583500" cy="534900"/>
          </a:xfrm>
          <a:prstGeom prst="heart">
            <a:avLst/>
          </a:prstGeom>
          <a:solidFill>
            <a:srgbClr val="EA99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Lato"/>
              <a:ea typeface="Lato"/>
              <a:cs typeface="Lato"/>
              <a:sym typeface="Lato"/>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23"/>
          <p:cNvSpPr txBox="1"/>
          <p:nvPr>
            <p:ph type="title"/>
          </p:nvPr>
        </p:nvSpPr>
        <p:spPr>
          <a:xfrm>
            <a:off x="624050" y="1639876"/>
            <a:ext cx="9141600" cy="299220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lt1"/>
              </a:buClr>
              <a:buSzPts val="3600"/>
              <a:buFont typeface="Century Gothic"/>
              <a:buNone/>
            </a:pPr>
            <a:r>
              <a:rPr lang="en-GB">
                <a:latin typeface="Cambria"/>
                <a:ea typeface="Cambria"/>
                <a:cs typeface="Cambria"/>
                <a:sym typeface="Cambria"/>
              </a:rPr>
              <a:t>SOLUTION 2</a:t>
            </a:r>
            <a:r>
              <a:rPr lang="en-GB"/>
              <a:t>: </a:t>
            </a:r>
            <a:endParaRPr/>
          </a:p>
          <a:p>
            <a:pPr indent="0" lvl="0" marL="0" rtl="0" algn="l">
              <a:lnSpc>
                <a:spcPct val="100000"/>
              </a:lnSpc>
              <a:spcBef>
                <a:spcPts val="0"/>
              </a:spcBef>
              <a:spcAft>
                <a:spcPts val="0"/>
              </a:spcAft>
              <a:buClr>
                <a:schemeClr val="lt1"/>
              </a:buClr>
              <a:buSzPts val="3600"/>
              <a:buFont typeface="Century Gothic"/>
              <a:buNone/>
            </a:pPr>
            <a:r>
              <a:t/>
            </a:r>
            <a:endParaRPr/>
          </a:p>
          <a:p>
            <a:pPr indent="-393700" lvl="0" marL="457200" rtl="0" algn="l">
              <a:lnSpc>
                <a:spcPct val="100000"/>
              </a:lnSpc>
              <a:spcBef>
                <a:spcPts val="0"/>
              </a:spcBef>
              <a:spcAft>
                <a:spcPts val="0"/>
              </a:spcAft>
              <a:buSzPts val="2600"/>
              <a:buFont typeface="Cambria"/>
              <a:buChar char="●"/>
            </a:pPr>
            <a:r>
              <a:rPr lang="en-GB" sz="2600">
                <a:latin typeface="Cambria"/>
                <a:ea typeface="Cambria"/>
                <a:cs typeface="Cambria"/>
                <a:sym typeface="Cambria"/>
              </a:rPr>
              <a:t>Healthier lifestyle changes</a:t>
            </a:r>
            <a:endParaRPr sz="2600">
              <a:latin typeface="Cambria"/>
              <a:ea typeface="Cambria"/>
              <a:cs typeface="Cambria"/>
              <a:sym typeface="Cambria"/>
            </a:endParaRPr>
          </a:p>
          <a:p>
            <a:pPr indent="0" lvl="0" marL="0" rtl="0" algn="l">
              <a:lnSpc>
                <a:spcPct val="100000"/>
              </a:lnSpc>
              <a:spcBef>
                <a:spcPts val="0"/>
              </a:spcBef>
              <a:spcAft>
                <a:spcPts val="0"/>
              </a:spcAft>
              <a:buSzPts val="1800"/>
              <a:buNone/>
            </a:pPr>
            <a:r>
              <a:t/>
            </a:r>
            <a:endParaRPr sz="2600">
              <a:latin typeface="Cambria"/>
              <a:ea typeface="Cambria"/>
              <a:cs typeface="Cambria"/>
              <a:sym typeface="Cambria"/>
            </a:endParaRPr>
          </a:p>
          <a:p>
            <a:pPr indent="-393700" lvl="0" marL="457200" rtl="0" algn="l">
              <a:lnSpc>
                <a:spcPct val="100000"/>
              </a:lnSpc>
              <a:spcBef>
                <a:spcPts val="0"/>
              </a:spcBef>
              <a:spcAft>
                <a:spcPts val="0"/>
              </a:spcAft>
              <a:buSzPts val="2600"/>
              <a:buFont typeface="Cambria"/>
              <a:buChar char="●"/>
            </a:pPr>
            <a:r>
              <a:rPr lang="en-GB" sz="2600">
                <a:latin typeface="Cambria"/>
                <a:ea typeface="Cambria"/>
                <a:cs typeface="Cambria"/>
                <a:sym typeface="Cambria"/>
              </a:rPr>
              <a:t>Mindfulness </a:t>
            </a:r>
            <a:endParaRPr sz="2600">
              <a:latin typeface="Cambria"/>
              <a:ea typeface="Cambria"/>
              <a:cs typeface="Cambria"/>
              <a:sym typeface="Cambria"/>
            </a:endParaRPr>
          </a:p>
        </p:txBody>
      </p:sp>
      <p:sp>
        <p:nvSpPr>
          <p:cNvPr id="200" name="Google Shape;200;p23"/>
          <p:cNvSpPr/>
          <p:nvPr/>
        </p:nvSpPr>
        <p:spPr>
          <a:xfrm>
            <a:off x="4994375" y="2994500"/>
            <a:ext cx="601500" cy="541500"/>
          </a:xfrm>
          <a:prstGeom prst="hear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Lato"/>
              <a:ea typeface="Lato"/>
              <a:cs typeface="Lato"/>
              <a:sym typeface="Lato"/>
            </a:endParaRPr>
          </a:p>
        </p:txBody>
      </p:sp>
      <p:sp>
        <p:nvSpPr>
          <p:cNvPr id="201" name="Google Shape;201;p23"/>
          <p:cNvSpPr/>
          <p:nvPr/>
        </p:nvSpPr>
        <p:spPr>
          <a:xfrm>
            <a:off x="3007925" y="3850200"/>
            <a:ext cx="606000" cy="534900"/>
          </a:xfrm>
          <a:prstGeom prst="hear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Lato"/>
              <a:ea typeface="Lato"/>
              <a:cs typeface="Lato"/>
              <a:sym typeface="Lato"/>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24"/>
          <p:cNvSpPr txBox="1"/>
          <p:nvPr>
            <p:ph type="title"/>
          </p:nvPr>
        </p:nvSpPr>
        <p:spPr>
          <a:xfrm>
            <a:off x="701826" y="4211050"/>
            <a:ext cx="4993200" cy="224460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lt1"/>
              </a:buClr>
              <a:buSzPts val="3600"/>
              <a:buFont typeface="Century Gothic"/>
              <a:buNone/>
            </a:pPr>
            <a:r>
              <a:rPr lang="en-GB">
                <a:latin typeface="Cambria"/>
                <a:ea typeface="Cambria"/>
                <a:cs typeface="Cambria"/>
                <a:sym typeface="Cambria"/>
              </a:rPr>
              <a:t>SUMMARY</a:t>
            </a:r>
            <a:r>
              <a:rPr lang="en-GB"/>
              <a:t> </a:t>
            </a:r>
            <a:endParaRPr/>
          </a:p>
        </p:txBody>
      </p:sp>
      <p:sp>
        <p:nvSpPr>
          <p:cNvPr id="207" name="Google Shape;207;p24"/>
          <p:cNvSpPr txBox="1"/>
          <p:nvPr>
            <p:ph idx="1" type="body"/>
          </p:nvPr>
        </p:nvSpPr>
        <p:spPr>
          <a:xfrm>
            <a:off x="1916250" y="1763050"/>
            <a:ext cx="8359500" cy="2887800"/>
          </a:xfrm>
          <a:prstGeom prst="rect">
            <a:avLst/>
          </a:prstGeom>
          <a:noFill/>
          <a:ln>
            <a:noFill/>
          </a:ln>
        </p:spPr>
        <p:txBody>
          <a:bodyPr anchorCtr="0" anchor="ctr" bIns="45700" lIns="91425" spcFirstLastPara="1" rIns="91425" wrap="square" tIns="45700">
            <a:normAutofit/>
          </a:bodyPr>
          <a:lstStyle/>
          <a:p>
            <a:pPr indent="-184150" lvl="0" marL="285750" rtl="0" algn="l">
              <a:lnSpc>
                <a:spcPct val="100000"/>
              </a:lnSpc>
              <a:spcBef>
                <a:spcPts val="0"/>
              </a:spcBef>
              <a:spcAft>
                <a:spcPts val="0"/>
              </a:spcAft>
              <a:buSzPts val="1600"/>
              <a:buNone/>
            </a:pPr>
            <a:r>
              <a:rPr lang="en-GB" sz="2400">
                <a:latin typeface="Cambria"/>
                <a:ea typeface="Cambria"/>
                <a:cs typeface="Cambria"/>
                <a:sym typeface="Cambria"/>
              </a:rPr>
              <a:t>In summary we have discussed why I have decided to study at University.</a:t>
            </a:r>
            <a:endParaRPr sz="2400">
              <a:latin typeface="Cambria"/>
              <a:ea typeface="Cambria"/>
              <a:cs typeface="Cambria"/>
              <a:sym typeface="Cambria"/>
            </a:endParaRPr>
          </a:p>
          <a:p>
            <a:pPr indent="-184150" lvl="0" marL="285750" rtl="0" algn="l">
              <a:lnSpc>
                <a:spcPct val="100000"/>
              </a:lnSpc>
              <a:spcBef>
                <a:spcPts val="0"/>
              </a:spcBef>
              <a:spcAft>
                <a:spcPts val="0"/>
              </a:spcAft>
              <a:buSzPts val="1600"/>
              <a:buNone/>
            </a:pPr>
            <a:r>
              <a:rPr lang="en-GB" sz="2400">
                <a:latin typeface="Cambria"/>
                <a:ea typeface="Cambria"/>
                <a:cs typeface="Cambria"/>
                <a:sym typeface="Cambria"/>
              </a:rPr>
              <a:t> Barriers that stop me from attending or succeeding which then are followed by solutions that can help me succeed and could prevent me from failing.</a:t>
            </a:r>
            <a:endParaRPr sz="2400">
              <a:latin typeface="Cambria"/>
              <a:ea typeface="Cambria"/>
              <a:cs typeface="Cambria"/>
              <a:sym typeface="Cambria"/>
            </a:endParaRPr>
          </a:p>
        </p:txBody>
      </p:sp>
      <p:sp>
        <p:nvSpPr>
          <p:cNvPr id="208" name="Google Shape;208;p24"/>
          <p:cNvSpPr/>
          <p:nvPr/>
        </p:nvSpPr>
        <p:spPr>
          <a:xfrm>
            <a:off x="10213975" y="4650850"/>
            <a:ext cx="1564200" cy="1804800"/>
          </a:xfrm>
          <a:prstGeom prst="verticalScroll">
            <a:avLst>
              <a:gd fmla="val 12500" name="adj"/>
            </a:avLst>
          </a:prstGeom>
          <a:solidFill>
            <a:srgbClr val="351C75"/>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Lato"/>
              <a:ea typeface="Lato"/>
              <a:cs typeface="Lato"/>
              <a:sym typeface="Lato"/>
            </a:endParaRPr>
          </a:p>
        </p:txBody>
      </p:sp>
      <p:sp>
        <p:nvSpPr>
          <p:cNvPr id="209" name="Google Shape;209;p24"/>
          <p:cNvSpPr/>
          <p:nvPr/>
        </p:nvSpPr>
        <p:spPr>
          <a:xfrm>
            <a:off x="401050" y="280725"/>
            <a:ext cx="1644300" cy="1724700"/>
          </a:xfrm>
          <a:prstGeom prst="verticalScroll">
            <a:avLst>
              <a:gd fmla="val 12500" name="adj"/>
            </a:avLst>
          </a:prstGeom>
          <a:solidFill>
            <a:srgbClr val="351C75"/>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Lato"/>
              <a:ea typeface="Lato"/>
              <a:cs typeface="Lato"/>
              <a:sym typeface="Lato"/>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5"/>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lt1"/>
              </a:buClr>
              <a:buSzPts val="3600"/>
              <a:buFont typeface="Century Gothic"/>
              <a:buNone/>
            </a:pPr>
            <a:r>
              <a:rPr lang="en-GB">
                <a:latin typeface="Cambria"/>
                <a:ea typeface="Cambria"/>
                <a:cs typeface="Cambria"/>
                <a:sym typeface="Cambria"/>
              </a:rPr>
              <a:t>REFERENCE LIST</a:t>
            </a:r>
            <a:r>
              <a:rPr lang="en-GB"/>
              <a:t> </a:t>
            </a:r>
            <a:endParaRPr/>
          </a:p>
        </p:txBody>
      </p:sp>
      <p:sp>
        <p:nvSpPr>
          <p:cNvPr id="215" name="Google Shape;215;p25"/>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fontScale="85000" lnSpcReduction="20000"/>
          </a:bodyPr>
          <a:lstStyle/>
          <a:p>
            <a:pPr indent="-262890" lvl="0" marL="285750" rtl="0" algn="l">
              <a:lnSpc>
                <a:spcPct val="100000"/>
              </a:lnSpc>
              <a:spcBef>
                <a:spcPts val="0"/>
              </a:spcBef>
              <a:spcAft>
                <a:spcPts val="0"/>
              </a:spcAft>
              <a:buSzPct val="96000"/>
              <a:buFont typeface="Cambria"/>
              <a:buChar char="▶"/>
            </a:pPr>
            <a:r>
              <a:rPr lang="en-GB" sz="2500">
                <a:latin typeface="Cambria"/>
                <a:ea typeface="Cambria"/>
                <a:cs typeface="Cambria"/>
                <a:sym typeface="Cambria"/>
              </a:rPr>
              <a:t>C, Burroughs (2016) </a:t>
            </a:r>
            <a:r>
              <a:rPr i="1" lang="en-GB" sz="2500">
                <a:latin typeface="Cambria"/>
                <a:ea typeface="Cambria"/>
                <a:cs typeface="Cambria"/>
                <a:sym typeface="Cambria"/>
              </a:rPr>
              <a:t>5 Ways to prioritise your studies</a:t>
            </a:r>
            <a:r>
              <a:rPr lang="en-GB" sz="2500">
                <a:latin typeface="Cambria"/>
                <a:ea typeface="Cambria"/>
                <a:cs typeface="Cambria"/>
                <a:sym typeface="Cambria"/>
              </a:rPr>
              <a:t>. Available at: </a:t>
            </a:r>
            <a:r>
              <a:rPr lang="en-GB" sz="2500" u="sng">
                <a:solidFill>
                  <a:schemeClr val="hlink"/>
                </a:solidFill>
                <a:latin typeface="Cambria"/>
                <a:ea typeface="Cambria"/>
                <a:cs typeface="Cambria"/>
                <a:sym typeface="Cambria"/>
                <a:hlinkClick r:id="rId3"/>
              </a:rPr>
              <a:t>https://chloeburroughs.com/5-ways-to-prioritise-your-studies/</a:t>
            </a:r>
            <a:r>
              <a:rPr lang="en-GB" sz="2500">
                <a:latin typeface="Cambria"/>
                <a:ea typeface="Cambria"/>
                <a:cs typeface="Cambria"/>
                <a:sym typeface="Cambria"/>
              </a:rPr>
              <a:t> (Accessed 12 November 2025).</a:t>
            </a:r>
            <a:endParaRPr sz="2500">
              <a:latin typeface="Cambria"/>
              <a:ea typeface="Cambria"/>
              <a:cs typeface="Cambria"/>
              <a:sym typeface="Cambria"/>
            </a:endParaRPr>
          </a:p>
          <a:p>
            <a:pPr indent="0" lvl="0" marL="457200" rtl="0" algn="l">
              <a:lnSpc>
                <a:spcPct val="100000"/>
              </a:lnSpc>
              <a:spcBef>
                <a:spcPts val="0"/>
              </a:spcBef>
              <a:spcAft>
                <a:spcPts val="0"/>
              </a:spcAft>
              <a:buNone/>
            </a:pPr>
            <a:r>
              <a:t/>
            </a:r>
            <a:endParaRPr sz="2500">
              <a:latin typeface="Cambria"/>
              <a:ea typeface="Cambria"/>
              <a:cs typeface="Cambria"/>
              <a:sym typeface="Cambria"/>
            </a:endParaRPr>
          </a:p>
          <a:p>
            <a:pPr indent="-261937" lvl="0" marL="285750" rtl="0" algn="l">
              <a:lnSpc>
                <a:spcPct val="100000"/>
              </a:lnSpc>
              <a:spcBef>
                <a:spcPts val="0"/>
              </a:spcBef>
              <a:spcAft>
                <a:spcPts val="0"/>
              </a:spcAft>
              <a:buSzPct val="100000"/>
              <a:buFont typeface="Cambria"/>
              <a:buChar char="▶"/>
            </a:pPr>
            <a:r>
              <a:rPr lang="en-GB" sz="2500">
                <a:latin typeface="Cambria"/>
                <a:ea typeface="Cambria"/>
                <a:cs typeface="Cambria"/>
                <a:sym typeface="Cambria"/>
              </a:rPr>
              <a:t>Harvard Health Publishing (2023) </a:t>
            </a:r>
            <a:r>
              <a:rPr i="1" lang="en-GB" sz="2500">
                <a:latin typeface="Cambria"/>
                <a:ea typeface="Cambria"/>
                <a:cs typeface="Cambria"/>
                <a:sym typeface="Cambria"/>
              </a:rPr>
              <a:t>Tips to improve concentration. </a:t>
            </a:r>
            <a:r>
              <a:rPr lang="en-GB" sz="2500">
                <a:latin typeface="Cambria"/>
                <a:ea typeface="Cambria"/>
                <a:cs typeface="Cambria"/>
                <a:sym typeface="Cambria"/>
              </a:rPr>
              <a:t>Available at: </a:t>
            </a:r>
            <a:r>
              <a:rPr lang="en-GB" sz="2500" u="sng">
                <a:solidFill>
                  <a:schemeClr val="hlink"/>
                </a:solidFill>
                <a:latin typeface="Cambria"/>
                <a:ea typeface="Cambria"/>
                <a:cs typeface="Cambria"/>
                <a:sym typeface="Cambria"/>
                <a:hlinkClick r:id="rId4"/>
              </a:rPr>
              <a:t>https://www.health.harvard.edu/mind-and-mood/tips-to-improve-concentration</a:t>
            </a:r>
            <a:r>
              <a:rPr lang="en-GB" sz="2500">
                <a:latin typeface="Cambria"/>
                <a:ea typeface="Cambria"/>
                <a:cs typeface="Cambria"/>
                <a:sym typeface="Cambria"/>
              </a:rPr>
              <a:t> (Accessed 12 November 2025).</a:t>
            </a:r>
            <a:endParaRPr sz="2500">
              <a:latin typeface="Cambria"/>
              <a:ea typeface="Cambria"/>
              <a:cs typeface="Cambria"/>
              <a:sym typeface="Cambria"/>
            </a:endParaRPr>
          </a:p>
          <a:p>
            <a:pPr indent="0" lvl="0" marL="457200" rtl="0" algn="l">
              <a:lnSpc>
                <a:spcPct val="100000"/>
              </a:lnSpc>
              <a:spcBef>
                <a:spcPts val="0"/>
              </a:spcBef>
              <a:spcAft>
                <a:spcPts val="0"/>
              </a:spcAft>
              <a:buNone/>
            </a:pPr>
            <a:r>
              <a:t/>
            </a:r>
            <a:endParaRPr sz="2500">
              <a:latin typeface="Cambria"/>
              <a:ea typeface="Cambria"/>
              <a:cs typeface="Cambria"/>
              <a:sym typeface="Cambria"/>
            </a:endParaRPr>
          </a:p>
          <a:p>
            <a:pPr indent="-261937" lvl="0" marL="285750" rtl="0" algn="l">
              <a:lnSpc>
                <a:spcPct val="100000"/>
              </a:lnSpc>
              <a:spcBef>
                <a:spcPts val="0"/>
              </a:spcBef>
              <a:spcAft>
                <a:spcPts val="0"/>
              </a:spcAft>
              <a:buSzPct val="100000"/>
              <a:buFont typeface="Cambria"/>
              <a:buChar char="▶"/>
            </a:pPr>
            <a:r>
              <a:rPr lang="en-GB" sz="2500">
                <a:latin typeface="Cambria"/>
                <a:ea typeface="Cambria"/>
                <a:cs typeface="Cambria"/>
                <a:sym typeface="Cambria"/>
              </a:rPr>
              <a:t>The House of Commons </a:t>
            </a:r>
            <a:r>
              <a:rPr lang="en-GB" sz="2500">
                <a:latin typeface="Cambria"/>
                <a:ea typeface="Cambria"/>
                <a:cs typeface="Cambria"/>
                <a:sym typeface="Cambria"/>
              </a:rPr>
              <a:t>Library</a:t>
            </a:r>
            <a:r>
              <a:rPr lang="en-GB" sz="2500">
                <a:latin typeface="Cambria"/>
                <a:ea typeface="Cambria"/>
                <a:cs typeface="Cambria"/>
                <a:sym typeface="Cambria"/>
              </a:rPr>
              <a:t> (2025) </a:t>
            </a:r>
            <a:r>
              <a:rPr i="1" lang="en-GB" sz="2500">
                <a:latin typeface="Cambria"/>
                <a:ea typeface="Cambria"/>
                <a:cs typeface="Cambria"/>
                <a:sym typeface="Cambria"/>
              </a:rPr>
              <a:t>Student mental health in England. </a:t>
            </a:r>
            <a:r>
              <a:rPr lang="en-GB" sz="2500">
                <a:latin typeface="Cambria"/>
                <a:ea typeface="Cambria"/>
                <a:cs typeface="Cambria"/>
                <a:sym typeface="Cambria"/>
              </a:rPr>
              <a:t>Available at: </a:t>
            </a:r>
            <a:r>
              <a:rPr lang="en-GB" sz="2500" u="sng">
                <a:solidFill>
                  <a:schemeClr val="hlink"/>
                </a:solidFill>
                <a:latin typeface="Cambria"/>
                <a:ea typeface="Cambria"/>
                <a:cs typeface="Cambria"/>
                <a:sym typeface="Cambria"/>
                <a:hlinkClick r:id="rId5"/>
              </a:rPr>
              <a:t>https://commonslibrary.parliament.uk/research-briefings/cbp-8593/</a:t>
            </a:r>
            <a:r>
              <a:rPr lang="en-GB" sz="2500">
                <a:latin typeface="Cambria"/>
                <a:ea typeface="Cambria"/>
                <a:cs typeface="Cambria"/>
                <a:sym typeface="Cambria"/>
              </a:rPr>
              <a:t> (Accessed 2 December).</a:t>
            </a:r>
            <a:endParaRPr sz="2500">
              <a:latin typeface="Cambria"/>
              <a:ea typeface="Cambria"/>
              <a:cs typeface="Cambria"/>
              <a:sym typeface="Cambria"/>
            </a:endParaRPr>
          </a:p>
        </p:txBody>
      </p:sp>
    </p:spTree>
  </p:cSld>
  <p:clrMapOvr>
    <a:masterClrMapping/>
  </p:clrMapOvr>
</p:sld>
</file>

<file path=ppt/theme/theme1.xml><?xml version="1.0" encoding="utf-8"?>
<a:theme xmlns:a="http://schemas.openxmlformats.org/drawingml/2006/main" xmlns:r="http://schemas.openxmlformats.org/officeDocument/2006/relationships" name="Focus">
  <a:themeElements>
    <a:clrScheme name="Focus">
      <a:dk1>
        <a:srgbClr val="1B212C"/>
      </a:dk1>
      <a:lt1>
        <a:srgbClr val="FFFFFF"/>
      </a:lt1>
      <a:dk2>
        <a:srgbClr val="D9D9D9"/>
      </a:dk2>
      <a:lt2>
        <a:srgbClr val="82C7A5"/>
      </a:lt2>
      <a:accent1>
        <a:srgbClr val="0145AC"/>
      </a:accent1>
      <a:accent2>
        <a:srgbClr val="EECE1A"/>
      </a:accent2>
      <a:accent3>
        <a:srgbClr val="4E5567"/>
      </a:accent3>
      <a:accent4>
        <a:srgbClr val="F4D6AD"/>
      </a:accent4>
      <a:accent5>
        <a:srgbClr val="7890CD"/>
      </a:accent5>
      <a:accent6>
        <a:srgbClr val="F15E22"/>
      </a:accent6>
      <a:hlink>
        <a:srgbClr val="7890CD"/>
      </a:hlink>
      <a:folHlink>
        <a:srgbClr val="7890C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