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50"/>
  </p:notesMasterIdLst>
  <p:sldIdLst>
    <p:sldId id="256" r:id="rId2"/>
    <p:sldId id="464" r:id="rId3"/>
    <p:sldId id="402" r:id="rId4"/>
    <p:sldId id="466" r:id="rId5"/>
    <p:sldId id="467" r:id="rId6"/>
    <p:sldId id="468" r:id="rId7"/>
    <p:sldId id="469" r:id="rId8"/>
    <p:sldId id="470" r:id="rId9"/>
    <p:sldId id="471" r:id="rId10"/>
    <p:sldId id="472" r:id="rId11"/>
    <p:sldId id="476" r:id="rId12"/>
    <p:sldId id="474" r:id="rId13"/>
    <p:sldId id="477" r:id="rId14"/>
    <p:sldId id="475" r:id="rId15"/>
    <p:sldId id="439" r:id="rId16"/>
    <p:sldId id="347" r:id="rId17"/>
    <p:sldId id="449" r:id="rId18"/>
    <p:sldId id="425" r:id="rId19"/>
    <p:sldId id="450" r:id="rId20"/>
    <p:sldId id="427" r:id="rId21"/>
    <p:sldId id="426" r:id="rId22"/>
    <p:sldId id="451" r:id="rId23"/>
    <p:sldId id="428" r:id="rId24"/>
    <p:sldId id="433" r:id="rId25"/>
    <p:sldId id="452" r:id="rId26"/>
    <p:sldId id="434" r:id="rId27"/>
    <p:sldId id="435" r:id="rId28"/>
    <p:sldId id="478" r:id="rId29"/>
    <p:sldId id="453" r:id="rId30"/>
    <p:sldId id="436" r:id="rId31"/>
    <p:sldId id="454" r:id="rId32"/>
    <p:sldId id="455" r:id="rId33"/>
    <p:sldId id="429" r:id="rId34"/>
    <p:sldId id="456" r:id="rId35"/>
    <p:sldId id="457" r:id="rId36"/>
    <p:sldId id="430" r:id="rId37"/>
    <p:sldId id="431" r:id="rId38"/>
    <p:sldId id="458" r:id="rId39"/>
    <p:sldId id="459" r:id="rId40"/>
    <p:sldId id="432" r:id="rId41"/>
    <p:sldId id="460" r:id="rId42"/>
    <p:sldId id="421" r:id="rId43"/>
    <p:sldId id="461" r:id="rId44"/>
    <p:sldId id="462" r:id="rId45"/>
    <p:sldId id="437" r:id="rId46"/>
    <p:sldId id="438" r:id="rId47"/>
    <p:sldId id="463" r:id="rId48"/>
    <p:sldId id="479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900" autoAdjust="0"/>
    <p:restoredTop sz="85059" autoAdjust="0"/>
  </p:normalViewPr>
  <p:slideViewPr>
    <p:cSldViewPr snapToGrid="0">
      <p:cViewPr varScale="1">
        <p:scale>
          <a:sx n="58" d="100"/>
          <a:sy n="58" d="100"/>
        </p:scale>
        <p:origin x="49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955EF6-C7DE-4C13-A57D-3D7574F1CD64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3DD710A-AB0B-4D09-84C8-C3EDA35C52A7}">
      <dgm:prSet phldrT="[文字]" custT="1"/>
      <dgm:spPr/>
      <dgm:t>
        <a:bodyPr/>
        <a:lstStyle/>
        <a:p>
          <a:r>
            <a:rPr lang="zh-TW" altLang="en-US" sz="4400" dirty="0" smtClean="0"/>
            <a:t>王</a:t>
          </a:r>
          <a:endParaRPr lang="zh-TW" altLang="en-US" sz="4400" dirty="0"/>
        </a:p>
      </dgm:t>
    </dgm:pt>
    <dgm:pt modelId="{761DBB30-C316-4CAE-A1AC-5B69F217EC08}" type="parTrans" cxnId="{CC050387-389F-4723-A089-452A3F5E18E5}">
      <dgm:prSet/>
      <dgm:spPr/>
      <dgm:t>
        <a:bodyPr/>
        <a:lstStyle/>
        <a:p>
          <a:endParaRPr lang="zh-TW" altLang="en-US"/>
        </a:p>
      </dgm:t>
    </dgm:pt>
    <dgm:pt modelId="{188F686E-207B-440C-ADDB-B6B7C808C8AF}" type="sibTrans" cxnId="{CC050387-389F-4723-A089-452A3F5E18E5}">
      <dgm:prSet/>
      <dgm:spPr/>
      <dgm:t>
        <a:bodyPr/>
        <a:lstStyle/>
        <a:p>
          <a:endParaRPr lang="zh-TW" altLang="en-US"/>
        </a:p>
      </dgm:t>
    </dgm:pt>
    <dgm:pt modelId="{A3322675-4597-4AD8-B80C-08E47F503CFF}">
      <dgm:prSet phldrT="[文字]" custT="1"/>
      <dgm:spPr/>
      <dgm:t>
        <a:bodyPr/>
        <a:lstStyle/>
        <a:p>
          <a:r>
            <a:rPr lang="zh-TW" altLang="en-US" sz="3200" dirty="0" smtClean="0"/>
            <a:t>以德行仁</a:t>
          </a:r>
          <a:endParaRPr lang="zh-TW" altLang="en-US" sz="3200" dirty="0"/>
        </a:p>
      </dgm:t>
    </dgm:pt>
    <dgm:pt modelId="{0658137C-F7CE-4F91-87A9-6C4FB20C8D77}" type="parTrans" cxnId="{98C6934A-3E21-4CF3-B52D-3BEE2119CFF7}">
      <dgm:prSet/>
      <dgm:spPr/>
      <dgm:t>
        <a:bodyPr/>
        <a:lstStyle/>
        <a:p>
          <a:endParaRPr lang="zh-TW" altLang="en-US"/>
        </a:p>
      </dgm:t>
    </dgm:pt>
    <dgm:pt modelId="{E7D1D3B8-8A56-4932-979D-E216AB340C7C}" type="sibTrans" cxnId="{98C6934A-3E21-4CF3-B52D-3BEE2119CFF7}">
      <dgm:prSet/>
      <dgm:spPr/>
      <dgm:t>
        <a:bodyPr/>
        <a:lstStyle/>
        <a:p>
          <a:endParaRPr lang="zh-TW" altLang="en-US"/>
        </a:p>
      </dgm:t>
    </dgm:pt>
    <dgm:pt modelId="{68565AC6-57B2-4A01-9903-8E5A525703F3}">
      <dgm:prSet phldrT="[文字]" custT="1"/>
      <dgm:spPr/>
      <dgm:t>
        <a:bodyPr/>
        <a:lstStyle/>
        <a:p>
          <a:r>
            <a:rPr lang="zh-TW" altLang="en-US" sz="3200" dirty="0" smtClean="0"/>
            <a:t>尚義</a:t>
          </a:r>
          <a:endParaRPr lang="zh-TW" altLang="en-US" sz="3200" dirty="0"/>
        </a:p>
      </dgm:t>
    </dgm:pt>
    <dgm:pt modelId="{2B78C0A8-3F59-4477-BD7C-06004FD2872E}" type="parTrans" cxnId="{9C3D4BD2-A7C0-46A1-8820-7EBF151C7EB3}">
      <dgm:prSet/>
      <dgm:spPr/>
      <dgm:t>
        <a:bodyPr/>
        <a:lstStyle/>
        <a:p>
          <a:endParaRPr lang="zh-TW" altLang="en-US"/>
        </a:p>
      </dgm:t>
    </dgm:pt>
    <dgm:pt modelId="{DC414B62-9155-4E51-BF70-B2C0EBE84C2A}" type="sibTrans" cxnId="{9C3D4BD2-A7C0-46A1-8820-7EBF151C7EB3}">
      <dgm:prSet/>
      <dgm:spPr/>
      <dgm:t>
        <a:bodyPr/>
        <a:lstStyle/>
        <a:p>
          <a:endParaRPr lang="zh-TW" altLang="en-US"/>
        </a:p>
      </dgm:t>
    </dgm:pt>
    <dgm:pt modelId="{9918B81E-AF57-4643-AFB0-B0CC77A5F8B9}">
      <dgm:prSet phldrT="[文字]" custT="1"/>
      <dgm:spPr/>
      <dgm:t>
        <a:bodyPr/>
        <a:lstStyle/>
        <a:p>
          <a:r>
            <a:rPr lang="zh-TW" altLang="en-US" sz="4400" dirty="0" smtClean="0"/>
            <a:t>霸</a:t>
          </a:r>
          <a:endParaRPr lang="zh-TW" altLang="en-US" sz="4400" dirty="0"/>
        </a:p>
      </dgm:t>
    </dgm:pt>
    <dgm:pt modelId="{6B8DE216-0529-4F58-84F6-7B3221FE278C}" type="parTrans" cxnId="{2E397A4D-BE95-4D49-BBEF-7647E15EF7AE}">
      <dgm:prSet/>
      <dgm:spPr/>
      <dgm:t>
        <a:bodyPr/>
        <a:lstStyle/>
        <a:p>
          <a:endParaRPr lang="zh-TW" altLang="en-US"/>
        </a:p>
      </dgm:t>
    </dgm:pt>
    <dgm:pt modelId="{A9EC98C4-997A-4BD7-900D-AC67EB961D2F}" type="sibTrans" cxnId="{2E397A4D-BE95-4D49-BBEF-7647E15EF7AE}">
      <dgm:prSet/>
      <dgm:spPr/>
      <dgm:t>
        <a:bodyPr/>
        <a:lstStyle/>
        <a:p>
          <a:endParaRPr lang="zh-TW" altLang="en-US"/>
        </a:p>
      </dgm:t>
    </dgm:pt>
    <dgm:pt modelId="{A52E7906-EEED-4571-B3C8-26E9AD7B741F}">
      <dgm:prSet phldrT="[文字]" custT="1"/>
      <dgm:spPr/>
      <dgm:t>
        <a:bodyPr/>
        <a:lstStyle/>
        <a:p>
          <a:r>
            <a:rPr lang="zh-TW" altLang="en-US" sz="3200" dirty="0" smtClean="0"/>
            <a:t>以力假仁</a:t>
          </a:r>
          <a:endParaRPr lang="zh-TW" altLang="en-US" sz="3200" dirty="0"/>
        </a:p>
      </dgm:t>
    </dgm:pt>
    <dgm:pt modelId="{A52ED585-C468-45D6-8CC7-D280DF7B3AAD}" type="parTrans" cxnId="{09AC57EB-39EB-4D7F-96BC-E61BBA1616C0}">
      <dgm:prSet/>
      <dgm:spPr/>
      <dgm:t>
        <a:bodyPr/>
        <a:lstStyle/>
        <a:p>
          <a:endParaRPr lang="zh-TW" altLang="en-US"/>
        </a:p>
      </dgm:t>
    </dgm:pt>
    <dgm:pt modelId="{771DD4E6-A417-461D-B35E-D5A0ECD1FCE0}" type="sibTrans" cxnId="{09AC57EB-39EB-4D7F-96BC-E61BBA1616C0}">
      <dgm:prSet/>
      <dgm:spPr/>
      <dgm:t>
        <a:bodyPr/>
        <a:lstStyle/>
        <a:p>
          <a:endParaRPr lang="zh-TW" altLang="en-US"/>
        </a:p>
      </dgm:t>
    </dgm:pt>
    <dgm:pt modelId="{5D1CDABE-53A8-44CE-BFEE-80ABA770AB20}">
      <dgm:prSet phldrT="[文字]" custT="1"/>
      <dgm:spPr/>
      <dgm:t>
        <a:bodyPr/>
        <a:lstStyle/>
        <a:p>
          <a:r>
            <a:rPr lang="zh-TW" altLang="en-US" sz="3200" dirty="0" smtClean="0"/>
            <a:t>重利</a:t>
          </a:r>
          <a:endParaRPr lang="zh-TW" altLang="en-US" sz="3200" dirty="0"/>
        </a:p>
      </dgm:t>
    </dgm:pt>
    <dgm:pt modelId="{48746C42-1ACD-4423-A390-BC1E7286F371}" type="parTrans" cxnId="{EECC74B6-E7C8-4EBC-83A7-00E5BF0F4412}">
      <dgm:prSet/>
      <dgm:spPr/>
      <dgm:t>
        <a:bodyPr/>
        <a:lstStyle/>
        <a:p>
          <a:endParaRPr lang="zh-TW" altLang="en-US"/>
        </a:p>
      </dgm:t>
    </dgm:pt>
    <dgm:pt modelId="{CC057F20-23E1-499B-B0AC-287CCD9DB911}" type="sibTrans" cxnId="{EECC74B6-E7C8-4EBC-83A7-00E5BF0F4412}">
      <dgm:prSet/>
      <dgm:spPr/>
      <dgm:t>
        <a:bodyPr/>
        <a:lstStyle/>
        <a:p>
          <a:endParaRPr lang="zh-TW" altLang="en-US"/>
        </a:p>
      </dgm:t>
    </dgm:pt>
    <dgm:pt modelId="{C9939726-0A9A-4CD7-BC26-97D13DB9D1F7}">
      <dgm:prSet phldrT="[文字]" custT="1"/>
      <dgm:spPr/>
      <dgm:t>
        <a:bodyPr/>
        <a:lstStyle/>
        <a:p>
          <a:r>
            <a:rPr lang="zh-TW" altLang="en-US" sz="3200" dirty="0" smtClean="0"/>
            <a:t>養民謹教</a:t>
          </a:r>
          <a:endParaRPr lang="zh-TW" altLang="en-US" sz="3200" dirty="0"/>
        </a:p>
      </dgm:t>
    </dgm:pt>
    <dgm:pt modelId="{BFFCC49F-41BF-42FD-9BE8-A1873A981D26}" type="parTrans" cxnId="{DC0237D8-0D50-49BA-89DB-08E7289945E6}">
      <dgm:prSet/>
      <dgm:spPr/>
      <dgm:t>
        <a:bodyPr/>
        <a:lstStyle/>
        <a:p>
          <a:endParaRPr lang="zh-TW" altLang="en-US"/>
        </a:p>
      </dgm:t>
    </dgm:pt>
    <dgm:pt modelId="{23828C2E-36A1-4E0C-A54F-A85AEDE5A013}" type="sibTrans" cxnId="{DC0237D8-0D50-49BA-89DB-08E7289945E6}">
      <dgm:prSet/>
      <dgm:spPr/>
      <dgm:t>
        <a:bodyPr/>
        <a:lstStyle/>
        <a:p>
          <a:endParaRPr lang="zh-TW" altLang="en-US"/>
        </a:p>
      </dgm:t>
    </dgm:pt>
    <dgm:pt modelId="{E3CA69AC-583F-4459-95CD-499D4C039D51}">
      <dgm:prSet phldrT="[文字]" custT="1"/>
      <dgm:spPr/>
      <dgm:t>
        <a:bodyPr/>
        <a:lstStyle/>
        <a:p>
          <a:r>
            <a:rPr lang="zh-TW" altLang="en-US" sz="3200" dirty="0" smtClean="0"/>
            <a:t>罔民廢教</a:t>
          </a:r>
          <a:endParaRPr lang="zh-TW" altLang="en-US" sz="3200" dirty="0"/>
        </a:p>
      </dgm:t>
    </dgm:pt>
    <dgm:pt modelId="{9DA61F55-DB67-47D5-88FB-13813A58127C}" type="parTrans" cxnId="{0C49F4CE-55C8-473F-803C-789AFD9E4D3E}">
      <dgm:prSet/>
      <dgm:spPr/>
      <dgm:t>
        <a:bodyPr/>
        <a:lstStyle/>
        <a:p>
          <a:endParaRPr lang="zh-TW" altLang="en-US"/>
        </a:p>
      </dgm:t>
    </dgm:pt>
    <dgm:pt modelId="{33FFBD93-DBAC-4900-8832-69A3576B1A10}" type="sibTrans" cxnId="{0C49F4CE-55C8-473F-803C-789AFD9E4D3E}">
      <dgm:prSet/>
      <dgm:spPr/>
      <dgm:t>
        <a:bodyPr/>
        <a:lstStyle/>
        <a:p>
          <a:endParaRPr lang="zh-TW" altLang="en-US"/>
        </a:p>
      </dgm:t>
    </dgm:pt>
    <dgm:pt modelId="{819A2AC0-A2B1-4370-8555-42BD3392FD3B}" type="pres">
      <dgm:prSet presAssocID="{BB955EF6-C7DE-4C13-A57D-3D7574F1CD6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AC5985B-D154-4D97-87CD-A53B7713EA3C}" type="pres">
      <dgm:prSet presAssocID="{53DD710A-AB0B-4D09-84C8-C3EDA35C52A7}" presName="root" presStyleCnt="0"/>
      <dgm:spPr/>
    </dgm:pt>
    <dgm:pt modelId="{8585E5B9-DD19-4471-8D73-2A209807F796}" type="pres">
      <dgm:prSet presAssocID="{53DD710A-AB0B-4D09-84C8-C3EDA35C52A7}" presName="rootComposite" presStyleCnt="0"/>
      <dgm:spPr/>
    </dgm:pt>
    <dgm:pt modelId="{BC571429-F1DB-4BFE-B7FA-47A561B93EFE}" type="pres">
      <dgm:prSet presAssocID="{53DD710A-AB0B-4D09-84C8-C3EDA35C52A7}" presName="rootText" presStyleLbl="node1" presStyleIdx="0" presStyleCnt="2"/>
      <dgm:spPr/>
      <dgm:t>
        <a:bodyPr/>
        <a:lstStyle/>
        <a:p>
          <a:endParaRPr lang="zh-TW" altLang="en-US"/>
        </a:p>
      </dgm:t>
    </dgm:pt>
    <dgm:pt modelId="{978626CE-FC19-4567-ABA9-6A630377ECEE}" type="pres">
      <dgm:prSet presAssocID="{53DD710A-AB0B-4D09-84C8-C3EDA35C52A7}" presName="rootConnector" presStyleLbl="node1" presStyleIdx="0" presStyleCnt="2"/>
      <dgm:spPr/>
    </dgm:pt>
    <dgm:pt modelId="{E9FD540B-1F94-457D-9DD0-7C7DD3D08602}" type="pres">
      <dgm:prSet presAssocID="{53DD710A-AB0B-4D09-84C8-C3EDA35C52A7}" presName="childShape" presStyleCnt="0"/>
      <dgm:spPr/>
    </dgm:pt>
    <dgm:pt modelId="{87C4DF1A-CF47-47CB-96E8-39B6F0AA58A2}" type="pres">
      <dgm:prSet presAssocID="{0658137C-F7CE-4F91-87A9-6C4FB20C8D77}" presName="Name13" presStyleLbl="parChTrans1D2" presStyleIdx="0" presStyleCnt="6"/>
      <dgm:spPr/>
    </dgm:pt>
    <dgm:pt modelId="{CCFE3ADC-0513-42A4-B58D-24310C820159}" type="pres">
      <dgm:prSet presAssocID="{A3322675-4597-4AD8-B80C-08E47F503CFF}" presName="childText" presStyleLbl="bgAcc1" presStyleIdx="0" presStyleCnt="6">
        <dgm:presLayoutVars>
          <dgm:bulletEnabled val="1"/>
        </dgm:presLayoutVars>
      </dgm:prSet>
      <dgm:spPr/>
    </dgm:pt>
    <dgm:pt modelId="{E93029C3-07C5-4E72-8BB1-1C4C94F3A36A}" type="pres">
      <dgm:prSet presAssocID="{2B78C0A8-3F59-4477-BD7C-06004FD2872E}" presName="Name13" presStyleLbl="parChTrans1D2" presStyleIdx="1" presStyleCnt="6"/>
      <dgm:spPr/>
    </dgm:pt>
    <dgm:pt modelId="{26380DA4-A60E-49EE-8377-B75081104E5F}" type="pres">
      <dgm:prSet presAssocID="{68565AC6-57B2-4A01-9903-8E5A525703F3}" presName="childText" presStyleLbl="bgAcc1" presStyleIdx="1" presStyleCnt="6">
        <dgm:presLayoutVars>
          <dgm:bulletEnabled val="1"/>
        </dgm:presLayoutVars>
      </dgm:prSet>
      <dgm:spPr/>
    </dgm:pt>
    <dgm:pt modelId="{884010B8-3AE4-4C83-82FB-EE42A00CC9C2}" type="pres">
      <dgm:prSet presAssocID="{BFFCC49F-41BF-42FD-9BE8-A1873A981D26}" presName="Name13" presStyleLbl="parChTrans1D2" presStyleIdx="2" presStyleCnt="6"/>
      <dgm:spPr/>
    </dgm:pt>
    <dgm:pt modelId="{41C0E98F-93F1-4C46-96AC-CC23E9EA7058}" type="pres">
      <dgm:prSet presAssocID="{C9939726-0A9A-4CD7-BC26-97D13DB9D1F7}" presName="childText" presStyleLbl="bgAcc1" presStyleIdx="2" presStyleCnt="6">
        <dgm:presLayoutVars>
          <dgm:bulletEnabled val="1"/>
        </dgm:presLayoutVars>
      </dgm:prSet>
      <dgm:spPr/>
    </dgm:pt>
    <dgm:pt modelId="{9B65FEBD-32A2-4885-B54C-3CE120F88940}" type="pres">
      <dgm:prSet presAssocID="{9918B81E-AF57-4643-AFB0-B0CC77A5F8B9}" presName="root" presStyleCnt="0"/>
      <dgm:spPr/>
    </dgm:pt>
    <dgm:pt modelId="{B184288B-2615-43A8-BA38-6D4E82DC0CAA}" type="pres">
      <dgm:prSet presAssocID="{9918B81E-AF57-4643-AFB0-B0CC77A5F8B9}" presName="rootComposite" presStyleCnt="0"/>
      <dgm:spPr/>
    </dgm:pt>
    <dgm:pt modelId="{2FB7AD6E-0F24-4D91-B3FE-15E7D5F36B6A}" type="pres">
      <dgm:prSet presAssocID="{9918B81E-AF57-4643-AFB0-B0CC77A5F8B9}" presName="rootText" presStyleLbl="node1" presStyleIdx="1" presStyleCnt="2"/>
      <dgm:spPr/>
    </dgm:pt>
    <dgm:pt modelId="{65E41A7D-B2C2-4A96-87BB-E5884222A7A5}" type="pres">
      <dgm:prSet presAssocID="{9918B81E-AF57-4643-AFB0-B0CC77A5F8B9}" presName="rootConnector" presStyleLbl="node1" presStyleIdx="1" presStyleCnt="2"/>
      <dgm:spPr/>
    </dgm:pt>
    <dgm:pt modelId="{EBDCD80C-6A2F-4F69-A2F3-4FD3ED56931D}" type="pres">
      <dgm:prSet presAssocID="{9918B81E-AF57-4643-AFB0-B0CC77A5F8B9}" presName="childShape" presStyleCnt="0"/>
      <dgm:spPr/>
    </dgm:pt>
    <dgm:pt modelId="{09DD4346-64BD-4924-A664-0A5597D85505}" type="pres">
      <dgm:prSet presAssocID="{A52ED585-C468-45D6-8CC7-D280DF7B3AAD}" presName="Name13" presStyleLbl="parChTrans1D2" presStyleIdx="3" presStyleCnt="6"/>
      <dgm:spPr/>
    </dgm:pt>
    <dgm:pt modelId="{E999A000-42C2-4AF2-BF58-D865B2A35E28}" type="pres">
      <dgm:prSet presAssocID="{A52E7906-EEED-4571-B3C8-26E9AD7B741F}" presName="childText" presStyleLbl="bgAcc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C4A89C-A88C-457B-9F00-CE1589563ED7}" type="pres">
      <dgm:prSet presAssocID="{48746C42-1ACD-4423-A390-BC1E7286F371}" presName="Name13" presStyleLbl="parChTrans1D2" presStyleIdx="4" presStyleCnt="6"/>
      <dgm:spPr/>
    </dgm:pt>
    <dgm:pt modelId="{93646575-75D4-464C-AAD2-4F27BEC5ED95}" type="pres">
      <dgm:prSet presAssocID="{5D1CDABE-53A8-44CE-BFEE-80ABA770AB20}" presName="childText" presStyleLbl="bgAcc1" presStyleIdx="4" presStyleCnt="6">
        <dgm:presLayoutVars>
          <dgm:bulletEnabled val="1"/>
        </dgm:presLayoutVars>
      </dgm:prSet>
      <dgm:spPr/>
    </dgm:pt>
    <dgm:pt modelId="{5C9E71FE-83FE-4D88-BE46-09769EF8CE8E}" type="pres">
      <dgm:prSet presAssocID="{9DA61F55-DB67-47D5-88FB-13813A58127C}" presName="Name13" presStyleLbl="parChTrans1D2" presStyleIdx="5" presStyleCnt="6"/>
      <dgm:spPr/>
    </dgm:pt>
    <dgm:pt modelId="{CF2CE865-F1D8-4F43-AC43-39B9FF5FA51E}" type="pres">
      <dgm:prSet presAssocID="{E3CA69AC-583F-4459-95CD-499D4C039D51}" presName="childText" presStyleLbl="bgAcc1" presStyleIdx="5" presStyleCnt="6">
        <dgm:presLayoutVars>
          <dgm:bulletEnabled val="1"/>
        </dgm:presLayoutVars>
      </dgm:prSet>
      <dgm:spPr/>
    </dgm:pt>
  </dgm:ptLst>
  <dgm:cxnLst>
    <dgm:cxn modelId="{A3A95B71-8B66-44FA-BCF9-A527752B200B}" type="presOf" srcId="{2B78C0A8-3F59-4477-BD7C-06004FD2872E}" destId="{E93029C3-07C5-4E72-8BB1-1C4C94F3A36A}" srcOrd="0" destOrd="0" presId="urn:microsoft.com/office/officeart/2005/8/layout/hierarchy3"/>
    <dgm:cxn modelId="{F1E9AFEC-795D-4A70-A630-626A5A87C1EE}" type="presOf" srcId="{53DD710A-AB0B-4D09-84C8-C3EDA35C52A7}" destId="{978626CE-FC19-4567-ABA9-6A630377ECEE}" srcOrd="1" destOrd="0" presId="urn:microsoft.com/office/officeart/2005/8/layout/hierarchy3"/>
    <dgm:cxn modelId="{020E76A6-7B25-4576-9AF3-5FE3BDC0DD0D}" type="presOf" srcId="{53DD710A-AB0B-4D09-84C8-C3EDA35C52A7}" destId="{BC571429-F1DB-4BFE-B7FA-47A561B93EFE}" srcOrd="0" destOrd="0" presId="urn:microsoft.com/office/officeart/2005/8/layout/hierarchy3"/>
    <dgm:cxn modelId="{FA185BC6-DB22-4762-A873-21F751032872}" type="presOf" srcId="{A52E7906-EEED-4571-B3C8-26E9AD7B741F}" destId="{E999A000-42C2-4AF2-BF58-D865B2A35E28}" srcOrd="0" destOrd="0" presId="urn:microsoft.com/office/officeart/2005/8/layout/hierarchy3"/>
    <dgm:cxn modelId="{DC0237D8-0D50-49BA-89DB-08E7289945E6}" srcId="{53DD710A-AB0B-4D09-84C8-C3EDA35C52A7}" destId="{C9939726-0A9A-4CD7-BC26-97D13DB9D1F7}" srcOrd="2" destOrd="0" parTransId="{BFFCC49F-41BF-42FD-9BE8-A1873A981D26}" sibTransId="{23828C2E-36A1-4E0C-A54F-A85AEDE5A013}"/>
    <dgm:cxn modelId="{30F96FE5-E296-465F-BFA2-13DA2DF051ED}" type="presOf" srcId="{9DA61F55-DB67-47D5-88FB-13813A58127C}" destId="{5C9E71FE-83FE-4D88-BE46-09769EF8CE8E}" srcOrd="0" destOrd="0" presId="urn:microsoft.com/office/officeart/2005/8/layout/hierarchy3"/>
    <dgm:cxn modelId="{387E946C-E7D8-4713-8C9E-DD6CFC4E6F4A}" type="presOf" srcId="{9918B81E-AF57-4643-AFB0-B0CC77A5F8B9}" destId="{65E41A7D-B2C2-4A96-87BB-E5884222A7A5}" srcOrd="1" destOrd="0" presId="urn:microsoft.com/office/officeart/2005/8/layout/hierarchy3"/>
    <dgm:cxn modelId="{337AE41C-7D20-4CC6-BA51-3A8A08A34DFB}" type="presOf" srcId="{A52ED585-C468-45D6-8CC7-D280DF7B3AAD}" destId="{09DD4346-64BD-4924-A664-0A5597D85505}" srcOrd="0" destOrd="0" presId="urn:microsoft.com/office/officeart/2005/8/layout/hierarchy3"/>
    <dgm:cxn modelId="{272C3B3D-AA8C-4483-9040-9719494C4EC0}" type="presOf" srcId="{BFFCC49F-41BF-42FD-9BE8-A1873A981D26}" destId="{884010B8-3AE4-4C83-82FB-EE42A00CC9C2}" srcOrd="0" destOrd="0" presId="urn:microsoft.com/office/officeart/2005/8/layout/hierarchy3"/>
    <dgm:cxn modelId="{CFB3FC03-36ED-45B3-A49C-D184AB33851B}" type="presOf" srcId="{5D1CDABE-53A8-44CE-BFEE-80ABA770AB20}" destId="{93646575-75D4-464C-AAD2-4F27BEC5ED95}" srcOrd="0" destOrd="0" presId="urn:microsoft.com/office/officeart/2005/8/layout/hierarchy3"/>
    <dgm:cxn modelId="{2CE00044-7387-4446-A001-557367179EF0}" type="presOf" srcId="{0658137C-F7CE-4F91-87A9-6C4FB20C8D77}" destId="{87C4DF1A-CF47-47CB-96E8-39B6F0AA58A2}" srcOrd="0" destOrd="0" presId="urn:microsoft.com/office/officeart/2005/8/layout/hierarchy3"/>
    <dgm:cxn modelId="{9C3D4BD2-A7C0-46A1-8820-7EBF151C7EB3}" srcId="{53DD710A-AB0B-4D09-84C8-C3EDA35C52A7}" destId="{68565AC6-57B2-4A01-9903-8E5A525703F3}" srcOrd="1" destOrd="0" parTransId="{2B78C0A8-3F59-4477-BD7C-06004FD2872E}" sibTransId="{DC414B62-9155-4E51-BF70-B2C0EBE84C2A}"/>
    <dgm:cxn modelId="{DADC6BE4-9C93-4FCD-A6EB-25B9105098E7}" type="presOf" srcId="{48746C42-1ACD-4423-A390-BC1E7286F371}" destId="{11C4A89C-A88C-457B-9F00-CE1589563ED7}" srcOrd="0" destOrd="0" presId="urn:microsoft.com/office/officeart/2005/8/layout/hierarchy3"/>
    <dgm:cxn modelId="{6A4C6212-7AD6-4467-B7FC-62A00BDA13FF}" type="presOf" srcId="{68565AC6-57B2-4A01-9903-8E5A525703F3}" destId="{26380DA4-A60E-49EE-8377-B75081104E5F}" srcOrd="0" destOrd="0" presId="urn:microsoft.com/office/officeart/2005/8/layout/hierarchy3"/>
    <dgm:cxn modelId="{5D4DD24F-389F-4C69-BAA2-8972EFD08EA4}" type="presOf" srcId="{E3CA69AC-583F-4459-95CD-499D4C039D51}" destId="{CF2CE865-F1D8-4F43-AC43-39B9FF5FA51E}" srcOrd="0" destOrd="0" presId="urn:microsoft.com/office/officeart/2005/8/layout/hierarchy3"/>
    <dgm:cxn modelId="{391AD232-A22E-4D15-9D7F-631E099302A5}" type="presOf" srcId="{C9939726-0A9A-4CD7-BC26-97D13DB9D1F7}" destId="{41C0E98F-93F1-4C46-96AC-CC23E9EA7058}" srcOrd="0" destOrd="0" presId="urn:microsoft.com/office/officeart/2005/8/layout/hierarchy3"/>
    <dgm:cxn modelId="{B180E891-869F-4F06-94E5-110E1F553FC3}" type="presOf" srcId="{A3322675-4597-4AD8-B80C-08E47F503CFF}" destId="{CCFE3ADC-0513-42A4-B58D-24310C820159}" srcOrd="0" destOrd="0" presId="urn:microsoft.com/office/officeart/2005/8/layout/hierarchy3"/>
    <dgm:cxn modelId="{853B605B-A8F2-4F97-9076-D0C6813EDA81}" type="presOf" srcId="{BB955EF6-C7DE-4C13-A57D-3D7574F1CD64}" destId="{819A2AC0-A2B1-4370-8555-42BD3392FD3B}" srcOrd="0" destOrd="0" presId="urn:microsoft.com/office/officeart/2005/8/layout/hierarchy3"/>
    <dgm:cxn modelId="{0C49F4CE-55C8-473F-803C-789AFD9E4D3E}" srcId="{9918B81E-AF57-4643-AFB0-B0CC77A5F8B9}" destId="{E3CA69AC-583F-4459-95CD-499D4C039D51}" srcOrd="2" destOrd="0" parTransId="{9DA61F55-DB67-47D5-88FB-13813A58127C}" sibTransId="{33FFBD93-DBAC-4900-8832-69A3576B1A10}"/>
    <dgm:cxn modelId="{CC050387-389F-4723-A089-452A3F5E18E5}" srcId="{BB955EF6-C7DE-4C13-A57D-3D7574F1CD64}" destId="{53DD710A-AB0B-4D09-84C8-C3EDA35C52A7}" srcOrd="0" destOrd="0" parTransId="{761DBB30-C316-4CAE-A1AC-5B69F217EC08}" sibTransId="{188F686E-207B-440C-ADDB-B6B7C808C8AF}"/>
    <dgm:cxn modelId="{98C6934A-3E21-4CF3-B52D-3BEE2119CFF7}" srcId="{53DD710A-AB0B-4D09-84C8-C3EDA35C52A7}" destId="{A3322675-4597-4AD8-B80C-08E47F503CFF}" srcOrd="0" destOrd="0" parTransId="{0658137C-F7CE-4F91-87A9-6C4FB20C8D77}" sibTransId="{E7D1D3B8-8A56-4932-979D-E216AB340C7C}"/>
    <dgm:cxn modelId="{09AC57EB-39EB-4D7F-96BC-E61BBA1616C0}" srcId="{9918B81E-AF57-4643-AFB0-B0CC77A5F8B9}" destId="{A52E7906-EEED-4571-B3C8-26E9AD7B741F}" srcOrd="0" destOrd="0" parTransId="{A52ED585-C468-45D6-8CC7-D280DF7B3AAD}" sibTransId="{771DD4E6-A417-461D-B35E-D5A0ECD1FCE0}"/>
    <dgm:cxn modelId="{EECC74B6-E7C8-4EBC-83A7-00E5BF0F4412}" srcId="{9918B81E-AF57-4643-AFB0-B0CC77A5F8B9}" destId="{5D1CDABE-53A8-44CE-BFEE-80ABA770AB20}" srcOrd="1" destOrd="0" parTransId="{48746C42-1ACD-4423-A390-BC1E7286F371}" sibTransId="{CC057F20-23E1-499B-B0AC-287CCD9DB911}"/>
    <dgm:cxn modelId="{127C6727-6DC1-495F-B46A-5B0FB14DD183}" type="presOf" srcId="{9918B81E-AF57-4643-AFB0-B0CC77A5F8B9}" destId="{2FB7AD6E-0F24-4D91-B3FE-15E7D5F36B6A}" srcOrd="0" destOrd="0" presId="urn:microsoft.com/office/officeart/2005/8/layout/hierarchy3"/>
    <dgm:cxn modelId="{2E397A4D-BE95-4D49-BBEF-7647E15EF7AE}" srcId="{BB955EF6-C7DE-4C13-A57D-3D7574F1CD64}" destId="{9918B81E-AF57-4643-AFB0-B0CC77A5F8B9}" srcOrd="1" destOrd="0" parTransId="{6B8DE216-0529-4F58-84F6-7B3221FE278C}" sibTransId="{A9EC98C4-997A-4BD7-900D-AC67EB961D2F}"/>
    <dgm:cxn modelId="{E3E76A3F-5F05-4CAD-AD66-2DAA9D644CC1}" type="presParOf" srcId="{819A2AC0-A2B1-4370-8555-42BD3392FD3B}" destId="{0AC5985B-D154-4D97-87CD-A53B7713EA3C}" srcOrd="0" destOrd="0" presId="urn:microsoft.com/office/officeart/2005/8/layout/hierarchy3"/>
    <dgm:cxn modelId="{C806720F-8884-4CF5-A57A-570F01F997B0}" type="presParOf" srcId="{0AC5985B-D154-4D97-87CD-A53B7713EA3C}" destId="{8585E5B9-DD19-4471-8D73-2A209807F796}" srcOrd="0" destOrd="0" presId="urn:microsoft.com/office/officeart/2005/8/layout/hierarchy3"/>
    <dgm:cxn modelId="{149D37BF-9787-4410-ACB8-D9963E68CBE1}" type="presParOf" srcId="{8585E5B9-DD19-4471-8D73-2A209807F796}" destId="{BC571429-F1DB-4BFE-B7FA-47A561B93EFE}" srcOrd="0" destOrd="0" presId="urn:microsoft.com/office/officeart/2005/8/layout/hierarchy3"/>
    <dgm:cxn modelId="{E77F260F-861D-4424-9742-744190E1B0EE}" type="presParOf" srcId="{8585E5B9-DD19-4471-8D73-2A209807F796}" destId="{978626CE-FC19-4567-ABA9-6A630377ECEE}" srcOrd="1" destOrd="0" presId="urn:microsoft.com/office/officeart/2005/8/layout/hierarchy3"/>
    <dgm:cxn modelId="{BFB12DC6-DE23-4250-B3FA-0ABA35EC02B1}" type="presParOf" srcId="{0AC5985B-D154-4D97-87CD-A53B7713EA3C}" destId="{E9FD540B-1F94-457D-9DD0-7C7DD3D08602}" srcOrd="1" destOrd="0" presId="urn:microsoft.com/office/officeart/2005/8/layout/hierarchy3"/>
    <dgm:cxn modelId="{693944ED-A13F-4744-88FD-F2A19929513A}" type="presParOf" srcId="{E9FD540B-1F94-457D-9DD0-7C7DD3D08602}" destId="{87C4DF1A-CF47-47CB-96E8-39B6F0AA58A2}" srcOrd="0" destOrd="0" presId="urn:microsoft.com/office/officeart/2005/8/layout/hierarchy3"/>
    <dgm:cxn modelId="{4FBE1974-F4F8-4C1C-A22F-F13158AD8F56}" type="presParOf" srcId="{E9FD540B-1F94-457D-9DD0-7C7DD3D08602}" destId="{CCFE3ADC-0513-42A4-B58D-24310C820159}" srcOrd="1" destOrd="0" presId="urn:microsoft.com/office/officeart/2005/8/layout/hierarchy3"/>
    <dgm:cxn modelId="{1221E4A8-4B68-4C92-BEE7-4E313AFEEBD7}" type="presParOf" srcId="{E9FD540B-1F94-457D-9DD0-7C7DD3D08602}" destId="{E93029C3-07C5-4E72-8BB1-1C4C94F3A36A}" srcOrd="2" destOrd="0" presId="urn:microsoft.com/office/officeart/2005/8/layout/hierarchy3"/>
    <dgm:cxn modelId="{C5330382-E37C-4A58-A901-33257096FB7A}" type="presParOf" srcId="{E9FD540B-1F94-457D-9DD0-7C7DD3D08602}" destId="{26380DA4-A60E-49EE-8377-B75081104E5F}" srcOrd="3" destOrd="0" presId="urn:microsoft.com/office/officeart/2005/8/layout/hierarchy3"/>
    <dgm:cxn modelId="{67795CEE-14E6-4136-87C3-F2A95EC76C6D}" type="presParOf" srcId="{E9FD540B-1F94-457D-9DD0-7C7DD3D08602}" destId="{884010B8-3AE4-4C83-82FB-EE42A00CC9C2}" srcOrd="4" destOrd="0" presId="urn:microsoft.com/office/officeart/2005/8/layout/hierarchy3"/>
    <dgm:cxn modelId="{D3635E07-0D8A-46C8-97F7-0EE8EC2EF8CE}" type="presParOf" srcId="{E9FD540B-1F94-457D-9DD0-7C7DD3D08602}" destId="{41C0E98F-93F1-4C46-96AC-CC23E9EA7058}" srcOrd="5" destOrd="0" presId="urn:microsoft.com/office/officeart/2005/8/layout/hierarchy3"/>
    <dgm:cxn modelId="{5A858953-37A9-4A9A-A82D-54AE4869F7CA}" type="presParOf" srcId="{819A2AC0-A2B1-4370-8555-42BD3392FD3B}" destId="{9B65FEBD-32A2-4885-B54C-3CE120F88940}" srcOrd="1" destOrd="0" presId="urn:microsoft.com/office/officeart/2005/8/layout/hierarchy3"/>
    <dgm:cxn modelId="{18A57DF9-5504-4763-BDA7-0A6422AFE244}" type="presParOf" srcId="{9B65FEBD-32A2-4885-B54C-3CE120F88940}" destId="{B184288B-2615-43A8-BA38-6D4E82DC0CAA}" srcOrd="0" destOrd="0" presId="urn:microsoft.com/office/officeart/2005/8/layout/hierarchy3"/>
    <dgm:cxn modelId="{96D5CC18-0A34-48FB-AB89-4CF828B64717}" type="presParOf" srcId="{B184288B-2615-43A8-BA38-6D4E82DC0CAA}" destId="{2FB7AD6E-0F24-4D91-B3FE-15E7D5F36B6A}" srcOrd="0" destOrd="0" presId="urn:microsoft.com/office/officeart/2005/8/layout/hierarchy3"/>
    <dgm:cxn modelId="{0F05E1E0-D993-4940-A468-B7690B2FB7AB}" type="presParOf" srcId="{B184288B-2615-43A8-BA38-6D4E82DC0CAA}" destId="{65E41A7D-B2C2-4A96-87BB-E5884222A7A5}" srcOrd="1" destOrd="0" presId="urn:microsoft.com/office/officeart/2005/8/layout/hierarchy3"/>
    <dgm:cxn modelId="{76CEBBDE-F840-4F8D-BBB2-D91B508EDEA4}" type="presParOf" srcId="{9B65FEBD-32A2-4885-B54C-3CE120F88940}" destId="{EBDCD80C-6A2F-4F69-A2F3-4FD3ED56931D}" srcOrd="1" destOrd="0" presId="urn:microsoft.com/office/officeart/2005/8/layout/hierarchy3"/>
    <dgm:cxn modelId="{62DF719B-F9B8-4201-966E-65B2855F6B96}" type="presParOf" srcId="{EBDCD80C-6A2F-4F69-A2F3-4FD3ED56931D}" destId="{09DD4346-64BD-4924-A664-0A5597D85505}" srcOrd="0" destOrd="0" presId="urn:microsoft.com/office/officeart/2005/8/layout/hierarchy3"/>
    <dgm:cxn modelId="{71EAB35F-9FDE-40A4-86B1-458C15A23D12}" type="presParOf" srcId="{EBDCD80C-6A2F-4F69-A2F3-4FD3ED56931D}" destId="{E999A000-42C2-4AF2-BF58-D865B2A35E28}" srcOrd="1" destOrd="0" presId="urn:microsoft.com/office/officeart/2005/8/layout/hierarchy3"/>
    <dgm:cxn modelId="{02A4C834-00DE-4E7B-836A-5F15825B457C}" type="presParOf" srcId="{EBDCD80C-6A2F-4F69-A2F3-4FD3ED56931D}" destId="{11C4A89C-A88C-457B-9F00-CE1589563ED7}" srcOrd="2" destOrd="0" presId="urn:microsoft.com/office/officeart/2005/8/layout/hierarchy3"/>
    <dgm:cxn modelId="{A310767D-3C2E-4BF4-B400-586D96D1CDE1}" type="presParOf" srcId="{EBDCD80C-6A2F-4F69-A2F3-4FD3ED56931D}" destId="{93646575-75D4-464C-AAD2-4F27BEC5ED95}" srcOrd="3" destOrd="0" presId="urn:microsoft.com/office/officeart/2005/8/layout/hierarchy3"/>
    <dgm:cxn modelId="{E682CAB9-7AE8-40EA-90A2-80885C848B5A}" type="presParOf" srcId="{EBDCD80C-6A2F-4F69-A2F3-4FD3ED56931D}" destId="{5C9E71FE-83FE-4D88-BE46-09769EF8CE8E}" srcOrd="4" destOrd="0" presId="urn:microsoft.com/office/officeart/2005/8/layout/hierarchy3"/>
    <dgm:cxn modelId="{405AA2C1-CC40-4B61-85D7-084F996F0514}" type="presParOf" srcId="{EBDCD80C-6A2F-4F69-A2F3-4FD3ED56931D}" destId="{CF2CE865-F1D8-4F43-AC43-39B9FF5FA51E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571429-F1DB-4BFE-B7FA-47A561B93EFE}">
      <dsp:nvSpPr>
        <dsp:cNvPr id="0" name=""/>
        <dsp:cNvSpPr/>
      </dsp:nvSpPr>
      <dsp:spPr>
        <a:xfrm>
          <a:off x="669848" y="3631"/>
          <a:ext cx="2299349" cy="1149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/>
            <a:t>王</a:t>
          </a:r>
          <a:endParaRPr lang="zh-TW" altLang="en-US" sz="4400" kern="1200" dirty="0"/>
        </a:p>
      </dsp:txBody>
      <dsp:txXfrm>
        <a:off x="703521" y="37304"/>
        <a:ext cx="2232003" cy="1082328"/>
      </dsp:txXfrm>
    </dsp:sp>
    <dsp:sp modelId="{87C4DF1A-CF47-47CB-96E8-39B6F0AA58A2}">
      <dsp:nvSpPr>
        <dsp:cNvPr id="0" name=""/>
        <dsp:cNvSpPr/>
      </dsp:nvSpPr>
      <dsp:spPr>
        <a:xfrm>
          <a:off x="899783" y="1153306"/>
          <a:ext cx="229934" cy="8622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256"/>
              </a:lnTo>
              <a:lnTo>
                <a:pt x="229934" y="86225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FE3ADC-0513-42A4-B58D-24310C820159}">
      <dsp:nvSpPr>
        <dsp:cNvPr id="0" name=""/>
        <dsp:cNvSpPr/>
      </dsp:nvSpPr>
      <dsp:spPr>
        <a:xfrm>
          <a:off x="1129718" y="1440724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以德行仁</a:t>
          </a:r>
          <a:endParaRPr lang="zh-TW" altLang="en-US" sz="3200" kern="1200" dirty="0"/>
        </a:p>
      </dsp:txBody>
      <dsp:txXfrm>
        <a:off x="1163391" y="1474397"/>
        <a:ext cx="1772133" cy="1082328"/>
      </dsp:txXfrm>
    </dsp:sp>
    <dsp:sp modelId="{E93029C3-07C5-4E72-8BB1-1C4C94F3A36A}">
      <dsp:nvSpPr>
        <dsp:cNvPr id="0" name=""/>
        <dsp:cNvSpPr/>
      </dsp:nvSpPr>
      <dsp:spPr>
        <a:xfrm>
          <a:off x="899783" y="1153306"/>
          <a:ext cx="229934" cy="22993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9349"/>
              </a:lnTo>
              <a:lnTo>
                <a:pt x="229934" y="229934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380DA4-A60E-49EE-8377-B75081104E5F}">
      <dsp:nvSpPr>
        <dsp:cNvPr id="0" name=""/>
        <dsp:cNvSpPr/>
      </dsp:nvSpPr>
      <dsp:spPr>
        <a:xfrm>
          <a:off x="1129718" y="2877818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尚義</a:t>
          </a:r>
          <a:endParaRPr lang="zh-TW" altLang="en-US" sz="3200" kern="1200" dirty="0"/>
        </a:p>
      </dsp:txBody>
      <dsp:txXfrm>
        <a:off x="1163391" y="2911491"/>
        <a:ext cx="1772133" cy="1082328"/>
      </dsp:txXfrm>
    </dsp:sp>
    <dsp:sp modelId="{884010B8-3AE4-4C83-82FB-EE42A00CC9C2}">
      <dsp:nvSpPr>
        <dsp:cNvPr id="0" name=""/>
        <dsp:cNvSpPr/>
      </dsp:nvSpPr>
      <dsp:spPr>
        <a:xfrm>
          <a:off x="899783" y="1153306"/>
          <a:ext cx="229934" cy="373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6442"/>
              </a:lnTo>
              <a:lnTo>
                <a:pt x="229934" y="37364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C0E98F-93F1-4C46-96AC-CC23E9EA7058}">
      <dsp:nvSpPr>
        <dsp:cNvPr id="0" name=""/>
        <dsp:cNvSpPr/>
      </dsp:nvSpPr>
      <dsp:spPr>
        <a:xfrm>
          <a:off x="1129718" y="4314911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養民謹教</a:t>
          </a:r>
          <a:endParaRPr lang="zh-TW" altLang="en-US" sz="3200" kern="1200" dirty="0"/>
        </a:p>
      </dsp:txBody>
      <dsp:txXfrm>
        <a:off x="1163391" y="4348584"/>
        <a:ext cx="1772133" cy="1082328"/>
      </dsp:txXfrm>
    </dsp:sp>
    <dsp:sp modelId="{2FB7AD6E-0F24-4D91-B3FE-15E7D5F36B6A}">
      <dsp:nvSpPr>
        <dsp:cNvPr id="0" name=""/>
        <dsp:cNvSpPr/>
      </dsp:nvSpPr>
      <dsp:spPr>
        <a:xfrm>
          <a:off x="3544035" y="3631"/>
          <a:ext cx="2299349" cy="11496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/>
            <a:t>霸</a:t>
          </a:r>
          <a:endParaRPr lang="zh-TW" altLang="en-US" sz="4400" kern="1200" dirty="0"/>
        </a:p>
      </dsp:txBody>
      <dsp:txXfrm>
        <a:off x="3577708" y="37304"/>
        <a:ext cx="2232003" cy="1082328"/>
      </dsp:txXfrm>
    </dsp:sp>
    <dsp:sp modelId="{09DD4346-64BD-4924-A664-0A5597D85505}">
      <dsp:nvSpPr>
        <dsp:cNvPr id="0" name=""/>
        <dsp:cNvSpPr/>
      </dsp:nvSpPr>
      <dsp:spPr>
        <a:xfrm>
          <a:off x="3773970" y="1153306"/>
          <a:ext cx="229934" cy="8622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256"/>
              </a:lnTo>
              <a:lnTo>
                <a:pt x="229934" y="86225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99A000-42C2-4AF2-BF58-D865B2A35E28}">
      <dsp:nvSpPr>
        <dsp:cNvPr id="0" name=""/>
        <dsp:cNvSpPr/>
      </dsp:nvSpPr>
      <dsp:spPr>
        <a:xfrm>
          <a:off x="4003905" y="1440724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以力假仁</a:t>
          </a:r>
          <a:endParaRPr lang="zh-TW" altLang="en-US" sz="3200" kern="1200" dirty="0"/>
        </a:p>
      </dsp:txBody>
      <dsp:txXfrm>
        <a:off x="4037578" y="1474397"/>
        <a:ext cx="1772133" cy="1082328"/>
      </dsp:txXfrm>
    </dsp:sp>
    <dsp:sp modelId="{11C4A89C-A88C-457B-9F00-CE1589563ED7}">
      <dsp:nvSpPr>
        <dsp:cNvPr id="0" name=""/>
        <dsp:cNvSpPr/>
      </dsp:nvSpPr>
      <dsp:spPr>
        <a:xfrm>
          <a:off x="3773970" y="1153306"/>
          <a:ext cx="229934" cy="22993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9349"/>
              </a:lnTo>
              <a:lnTo>
                <a:pt x="229934" y="229934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646575-75D4-464C-AAD2-4F27BEC5ED95}">
      <dsp:nvSpPr>
        <dsp:cNvPr id="0" name=""/>
        <dsp:cNvSpPr/>
      </dsp:nvSpPr>
      <dsp:spPr>
        <a:xfrm>
          <a:off x="4003905" y="2877818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重利</a:t>
          </a:r>
          <a:endParaRPr lang="zh-TW" altLang="en-US" sz="3200" kern="1200" dirty="0"/>
        </a:p>
      </dsp:txBody>
      <dsp:txXfrm>
        <a:off x="4037578" y="2911491"/>
        <a:ext cx="1772133" cy="1082328"/>
      </dsp:txXfrm>
    </dsp:sp>
    <dsp:sp modelId="{5C9E71FE-83FE-4D88-BE46-09769EF8CE8E}">
      <dsp:nvSpPr>
        <dsp:cNvPr id="0" name=""/>
        <dsp:cNvSpPr/>
      </dsp:nvSpPr>
      <dsp:spPr>
        <a:xfrm>
          <a:off x="3773970" y="1153306"/>
          <a:ext cx="229934" cy="3736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6442"/>
              </a:lnTo>
              <a:lnTo>
                <a:pt x="229934" y="373644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2CE865-F1D8-4F43-AC43-39B9FF5FA51E}">
      <dsp:nvSpPr>
        <dsp:cNvPr id="0" name=""/>
        <dsp:cNvSpPr/>
      </dsp:nvSpPr>
      <dsp:spPr>
        <a:xfrm>
          <a:off x="4003905" y="4314911"/>
          <a:ext cx="1839479" cy="1149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罔民廢教</a:t>
          </a:r>
          <a:endParaRPr lang="zh-TW" altLang="en-US" sz="3200" kern="1200" dirty="0"/>
        </a:p>
      </dsp:txBody>
      <dsp:txXfrm>
        <a:off x="4037578" y="4348584"/>
        <a:ext cx="1772133" cy="10823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C0F37-2EAD-49A2-8EFC-66421A10076C}" type="datetimeFigureOut">
              <a:rPr lang="zh-TW" altLang="en-US" smtClean="0"/>
              <a:t>2019/1/8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57D36-B7CE-4196-B61B-35FBD435F5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0554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六師：</a:t>
            </a:r>
            <a:r>
              <a:rPr lang="zh-CN" altLang="en-US" dirty="0" smtClean="0"/>
              <a:t>指周天子所統六軍之師，亦泛指全部軍隊。</a:t>
            </a:r>
            <a:endParaRPr lang="en-US" altLang="zh-CN" dirty="0" smtClean="0"/>
          </a:p>
          <a:p>
            <a:r>
              <a:rPr lang="zh-CN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天子所統領的軍隊</a:t>
            </a:r>
            <a:r>
              <a:rPr lang="zh-TW" altLang="en-US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：</a:t>
            </a:r>
            <a:endParaRPr lang="zh-CN" alt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周禮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夏官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序官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：“凡制軍，萬有二千五百人為軍。王六軍，大國三軍，次國二軍，小國一軍。”</a:t>
            </a:r>
          </a:p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《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左傳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襄公十四年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》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：“ 周 為六軍，諸侯之大者，三軍可也。”後因以為國家軍隊的統稱。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83782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而不歃血，而不歃血，那個犧牲也不屠宰，那就沒有血了，大家也不喝那個血，變更了很多，那就是沒有奉天子的命令，他們自己這麼作法。</a:t>
            </a:r>
            <a:endParaRPr lang="en-US" altLang="zh-TW" dirty="0" smtClean="0"/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帶著犧牲來會盟、來結盟的時候，那個犧牲要宰殺的。宰殺的時候，再寫上這個盟書、盟約的書、文字，然後殺了犧牲的時候，流出這個血，再把各個參加會盟的人、諸侯的國君喝這個血，喝血為什麼呢，表示結了盟之後，一定守這個信用，以血來表示。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※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注：盟之所用牲貴賤不同，天子用牛及馬，諸侯用犬及豭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en-US" altLang="zh-TW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jiy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公豬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，大夫以下用雞。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6652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如果說是加盟國缺乏糧食，你不能遏止、互相幫助。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52722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庠序：</a:t>
            </a:r>
            <a:r>
              <a:rPr lang="zh-CN" altLang="en-US" dirty="0" smtClean="0"/>
              <a:t>指古代的地方學校，後也泛稱學校或教育事業。設庠序以化于邑，學子憤慨于庠序，商賈喧噪於廛市。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孟子</a:t>
            </a:r>
            <a:r>
              <a:rPr lang="en-US" altLang="zh-CN" dirty="0" smtClean="0"/>
              <a:t>·</a:t>
            </a:r>
            <a:r>
              <a:rPr lang="zh-CN" altLang="en-US" dirty="0" smtClean="0"/>
              <a:t>滕文公上</a:t>
            </a:r>
            <a:r>
              <a:rPr lang="en-US" altLang="zh-CN" dirty="0" smtClean="0"/>
              <a:t>》</a:t>
            </a:r>
            <a:r>
              <a:rPr lang="zh-CN" altLang="en-US" dirty="0" smtClean="0"/>
              <a:t>：“夏曰校，殷曰序，周曰庠。”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96362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就刑：受刑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8693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廛就是在市區裏的房屋，城市裏的房屋。不征在古時候市區的房屋是不徵稅，到後來孔夫子的春秋時代慢慢的就有了，到孟子這個時候，就是戰國時代市區裏的房屋就有徵稅了。法而不廛就是按照法令的規定，不廛就是不收房屋的稅，只是收一些房屋所用建築的土地，只收一些土地稅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1494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是關口，一個國家自古以來，它在邊境的地方，在各地方都設立一個關口，它這個關口設立的目的是要問問出入境的，有的從外國來，有的從本國出去，問一問包含出入境的人，是不是完全都是好人，還是有沒有其他的不法的這些人，查問一下，譏是問的意思。設立關卡對於出入來往的人，只是問一問，不征不徵稅的。比如說做生意的，他來往帶著貨物，對於貨物稅也不需要徵的。這樣天下之旅，天下這個旅行的人，包括做生意的人，這主要是講旅遊的人，皆悅而願出於其路，都願意在你這個國家來遊覽、來做旅行的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5639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耕者助而不稅，耕田的人助而不稅，所謂助是什麼呢，實行井田制，井田制四周有八分，八分的時候，就是放給各農家耕種，中間有一處田由八家農人合起來耕種公家的田，公家的田就代替農業稅，所以叫助，就是農夫用他們耕種的力量，一起來種公家的這一塊田，用這個田的收穫繳給公家，其餘的就不用納稅了，這叫助而不稅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6430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天吏：代天行道者。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534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，者。</a:t>
            </a:r>
          </a:p>
          <a:p>
            <a:r>
              <a:rPr lang="zh-TW" altLang="en-US" dirty="0" smtClean="0"/>
              <a:t>王者，霸者。</a:t>
            </a:r>
          </a:p>
          <a:p>
            <a:r>
              <a:rPr lang="zh-TW" altLang="en-US" dirty="0" smtClean="0"/>
              <a:t>王者，霸者。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那</a:t>
            </a:r>
            <a:r>
              <a:rPr lang="zh-TW" altLang="en-US" dirty="0" smtClean="0"/>
              <a:t>如何辨別王霸之別呢？</a:t>
            </a:r>
            <a:r>
              <a:rPr lang="en-US" altLang="zh-TW" dirty="0" smtClean="0"/>
              <a:t>1</a:t>
            </a:r>
            <a:r>
              <a:rPr lang="zh-TW" altLang="en-US" dirty="0" smtClean="0"/>
              <a:t>、兩者是德力之辯，他舉「文王百里，商湯七十里而稱王」的例子來說明，王道所實行的人，可以不憑藉武力強大的國家便可統一天下。</a:t>
            </a:r>
            <a:r>
              <a:rPr lang="en-US" altLang="zh-TW" dirty="0" smtClean="0"/>
              <a:t>2</a:t>
            </a:r>
            <a:r>
              <a:rPr lang="zh-TW" altLang="en-US" dirty="0" smtClean="0"/>
              <a:t>、孟子認為以義利之辯王霸，王道實質上是義而非利，實行王道需要採用正道而非歪門邪道。</a:t>
            </a:r>
            <a:r>
              <a:rPr lang="en-US" altLang="zh-TW" dirty="0" smtClean="0"/>
              <a:t>3</a:t>
            </a:r>
            <a:r>
              <a:rPr lang="zh-TW" altLang="en-US" dirty="0" smtClean="0"/>
              <a:t>、以養教論來論王道，即重視養民和統治者自身道德修養與民眾的道德教化。如「謹庠序之教，申之以孝悌之義，頒白者不負戴於道路矣」。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57D36-B7CE-4196-B61B-35FBD435F5AD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7810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756361" y="1128252"/>
            <a:ext cx="8915399" cy="928315"/>
          </a:xfrm>
        </p:spPr>
        <p:txBody>
          <a:bodyPr/>
          <a:lstStyle/>
          <a:p>
            <a:r>
              <a:rPr lang="zh-TW" altLang="en-US" dirty="0" smtClean="0"/>
              <a:t>孟子要義研究</a:t>
            </a:r>
            <a:r>
              <a:rPr lang="en-US" altLang="zh-TW" dirty="0" smtClean="0"/>
              <a:t>(</a:t>
            </a:r>
            <a:r>
              <a:rPr lang="zh-TW" altLang="en-US" dirty="0" smtClean="0"/>
              <a:t>二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234546" y="2616070"/>
            <a:ext cx="4882139" cy="1126283"/>
          </a:xfrm>
        </p:spPr>
        <p:txBody>
          <a:bodyPr/>
          <a:lstStyle/>
          <a:p>
            <a:r>
              <a:rPr lang="zh-TW" altLang="en-US" sz="3600" dirty="0">
                <a:solidFill>
                  <a:srgbClr val="FF0000"/>
                </a:solidFill>
              </a:rPr>
              <a:t>王霸之別</a:t>
            </a:r>
          </a:p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686" y="2326698"/>
            <a:ext cx="2857500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4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53708"/>
          </a:xfrm>
        </p:spPr>
        <p:txBody>
          <a:bodyPr>
            <a:normAutofit fontScale="90000"/>
          </a:bodyPr>
          <a:lstStyle/>
          <a:p>
            <a:pPr>
              <a:spcBef>
                <a:spcPts val="1000"/>
              </a:spcBef>
            </a:pPr>
            <a:r>
              <a:rPr lang="zh-TW" altLang="en-US" dirty="0">
                <a:solidFill>
                  <a:srgbClr val="FF0000"/>
                </a:solidFill>
                <a:cs typeface="+mn-cs"/>
              </a:rPr>
              <a:t>王霸之</a:t>
            </a:r>
            <a:r>
              <a:rPr lang="zh-TW" altLang="en-US" dirty="0" smtClean="0">
                <a:solidFill>
                  <a:srgbClr val="FF0000"/>
                </a:solidFill>
                <a:cs typeface="+mn-cs"/>
              </a:rPr>
              <a:t>別：</a:t>
            </a:r>
            <a:r>
              <a:rPr lang="en-US" altLang="zh-TW" dirty="0" smtClean="0"/>
              <a:t>《</a:t>
            </a:r>
            <a:r>
              <a:rPr lang="zh-TW" altLang="en-US" dirty="0" smtClean="0"/>
              <a:t>論語</a:t>
            </a:r>
            <a:r>
              <a:rPr lang="en-US" altLang="zh-TW" dirty="0" smtClean="0"/>
              <a:t>》</a:t>
            </a:r>
            <a:r>
              <a:rPr lang="zh-TW" altLang="en-US" dirty="0" smtClean="0"/>
              <a:t>→</a:t>
            </a:r>
            <a:r>
              <a:rPr lang="en-US" altLang="zh-TW" dirty="0" smtClean="0"/>
              <a:t>《</a:t>
            </a:r>
            <a:r>
              <a:rPr lang="zh-TW" altLang="en-US" dirty="0" smtClean="0"/>
              <a:t>孟子</a:t>
            </a:r>
            <a:r>
              <a:rPr lang="en-US" altLang="zh-TW" dirty="0"/>
              <a:t>》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>
                <a:solidFill>
                  <a:srgbClr val="FF0000"/>
                </a:solidFill>
                <a:cs typeface="+mn-cs"/>
              </a:rPr>
              <a:t/>
            </a:r>
            <a:br>
              <a:rPr lang="zh-TW" altLang="en-US" dirty="0">
                <a:solidFill>
                  <a:srgbClr val="FF0000"/>
                </a:solidFill>
                <a:cs typeface="+mn-cs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89018" y="1477818"/>
            <a:ext cx="9315594" cy="4433404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道</a:t>
            </a:r>
            <a:r>
              <a:rPr lang="zh-TW" altLang="en-US" sz="3200" dirty="0"/>
              <a:t>之以政，齊之以刑，民免而無恥</a:t>
            </a:r>
            <a:r>
              <a:rPr lang="zh-TW" altLang="en-US" sz="3200" dirty="0" smtClean="0"/>
              <a:t>；</a:t>
            </a:r>
            <a:r>
              <a:rPr lang="en-US" altLang="zh-TW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以力服人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道</a:t>
            </a:r>
            <a:r>
              <a:rPr lang="zh-TW" altLang="en-US" sz="3200" dirty="0"/>
              <a:t>之以德，齊之以禮，有恥且格</a:t>
            </a:r>
            <a:r>
              <a:rPr lang="zh-TW" altLang="en-US" sz="3200" dirty="0" smtClean="0"/>
              <a:t>。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以德服人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ts val="4800"/>
              </a:lnSpc>
            </a:pPr>
            <a:r>
              <a:rPr lang="zh-TW" altLang="en-US" sz="3200" dirty="0"/>
              <a:t>子曰：晉文公譎而不正，齊桓公正而不譎</a:t>
            </a:r>
            <a:r>
              <a:rPr lang="zh-TW" altLang="en-US" sz="3200" dirty="0" smtClean="0"/>
              <a:t>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憲問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/>
              <a:t>孟子曰</a:t>
            </a:r>
            <a:r>
              <a:rPr lang="zh-TW" altLang="en-US" sz="3200" dirty="0" smtClean="0"/>
              <a:t>：五</a:t>
            </a:r>
            <a:r>
              <a:rPr lang="zh-TW" altLang="en-US" sz="3200" dirty="0"/>
              <a:t>霸者，三王之罪人</a:t>
            </a:r>
            <a:r>
              <a:rPr lang="zh-TW" altLang="en-US" sz="3200" dirty="0" smtClean="0"/>
              <a:t>也。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告子下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ts val="4800"/>
              </a:lnSpc>
            </a:pP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85427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3592786" y="2270079"/>
            <a:ext cx="5599341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dirty="0" smtClean="0">
                <a:solidFill>
                  <a:srgbClr val="FF0000"/>
                </a:solidFill>
              </a:rPr>
              <a:t>《</a:t>
            </a:r>
            <a:r>
              <a:rPr lang="zh-TW" altLang="en-US" dirty="0" smtClean="0">
                <a:solidFill>
                  <a:srgbClr val="FF0000"/>
                </a:solidFill>
              </a:rPr>
              <a:t>孟子</a:t>
            </a:r>
            <a:r>
              <a:rPr lang="en-US" altLang="zh-TW" dirty="0" smtClean="0">
                <a:solidFill>
                  <a:srgbClr val="FF0000"/>
                </a:solidFill>
              </a:rPr>
              <a:t>》</a:t>
            </a:r>
            <a:r>
              <a:rPr lang="zh-TW" altLang="en-US" dirty="0" smtClean="0">
                <a:solidFill>
                  <a:srgbClr val="FF0000"/>
                </a:solidFill>
              </a:rPr>
              <a:t>的「王霸之別」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2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公孫丑上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 　第三章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764145"/>
            <a:ext cx="8915400" cy="4147077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</a:t>
            </a:r>
            <a:r>
              <a:rPr lang="zh-TW" altLang="en-US" sz="3200" dirty="0">
                <a:solidFill>
                  <a:srgbClr val="FF0000"/>
                </a:solidFill>
              </a:rPr>
              <a:t>以力假仁者霸，霸必有大國。以德行仁者王，王不待大</a:t>
            </a:r>
            <a:r>
              <a:rPr lang="zh-TW" altLang="en-US" sz="3200" dirty="0" smtClean="0">
                <a:solidFill>
                  <a:srgbClr val="FF0000"/>
                </a:solidFill>
              </a:rPr>
              <a:t>。</a:t>
            </a:r>
            <a:r>
              <a:rPr lang="zh-TW" altLang="en-US" sz="3200" dirty="0"/>
              <a:t>湯以七十里，文王以百 里。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言霸者以大國之力，假仁義之道，然後能霸，若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齊桓、晉文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等是也。以己之德，行仁政於民，小國則可以致王，若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湯、文王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是也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304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公孫丑上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 　第三章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05891" y="1764145"/>
            <a:ext cx="9398721" cy="4830619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湯</a:t>
            </a:r>
            <a:r>
              <a:rPr lang="zh-TW" altLang="en-US" sz="3200" dirty="0"/>
              <a:t>以七十里，文王以百 里。</a:t>
            </a:r>
            <a:r>
              <a:rPr lang="zh-TW" altLang="en-US" sz="3200" dirty="0">
                <a:solidFill>
                  <a:srgbClr val="FF0000"/>
                </a:solidFill>
              </a:rPr>
              <a:t>以力服人</a:t>
            </a:r>
            <a:r>
              <a:rPr lang="zh-TW" altLang="en-US" sz="3200" dirty="0"/>
              <a:t>者，非心服也，力不贍也。</a:t>
            </a:r>
            <a:r>
              <a:rPr lang="zh-TW" altLang="en-US" sz="3200" dirty="0">
                <a:solidFill>
                  <a:srgbClr val="FF0000"/>
                </a:solidFill>
              </a:rPr>
              <a:t>以德服人</a:t>
            </a:r>
            <a:r>
              <a:rPr lang="zh-TW" altLang="en-US" sz="3200" dirty="0"/>
              <a:t>者，中心悅而誠服也，如七十子之服孔子 </a:t>
            </a:r>
            <a:r>
              <a:rPr lang="zh-TW" altLang="en-US" sz="3200" dirty="0" smtClean="0"/>
              <a:t>也。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贍，足也。以已力不足而往服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就</a:t>
            </a:r>
            <a:r>
              <a:rPr lang="en-US" altLang="zh-TW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</a:t>
            </a:r>
            <a:r>
              <a:rPr lang="en-US" altLang="zh-TW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受</a:t>
            </a:r>
            <a:r>
              <a:rPr lang="en-US" altLang="zh-TW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於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人，非心服者也。以已德不如彼而往服從之，誠心服者也。如顏淵、子貢等之服於仲尼，心服者也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/>
          </a:p>
        </p:txBody>
      </p:sp>
    </p:spTree>
    <p:extLst>
      <p:ext uri="{BB962C8B-B14F-4D97-AF65-F5344CB8AC3E}">
        <p14:creationId xmlns:p14="http://schemas.microsoft.com/office/powerpoint/2010/main" val="53473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公孫丑上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 　第三章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05891" y="1764145"/>
            <a:ext cx="9398721" cy="48306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/>
              <a:t>詩</a:t>
            </a:r>
            <a:r>
              <a:rPr lang="zh-TW" altLang="en-US" sz="3200" dirty="0"/>
              <a:t>云：</a:t>
            </a:r>
            <a:r>
              <a:rPr lang="en-US" altLang="zh-TW" sz="3200" dirty="0"/>
              <a:t>『</a:t>
            </a:r>
            <a:r>
              <a:rPr lang="zh-TW" altLang="en-US" sz="3200" dirty="0"/>
              <a:t>自西自東，自南自北，無</a:t>
            </a:r>
            <a:r>
              <a:rPr lang="zh-TW" altLang="en-US" sz="3200" dirty="0" smtClean="0"/>
              <a:t>思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助詞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不服</a:t>
            </a:r>
            <a:r>
              <a:rPr lang="zh-TW" altLang="en-US" sz="3200" dirty="0"/>
              <a:t>。</a:t>
            </a:r>
            <a:r>
              <a:rPr lang="en-US" altLang="zh-TW" sz="3200" dirty="0"/>
              <a:t>』</a:t>
            </a:r>
            <a:r>
              <a:rPr lang="zh-TW" altLang="en-US" sz="3200" dirty="0"/>
              <a:t>此之謂也。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ct val="150000"/>
              </a:lnSpc>
            </a:pPr>
            <a:r>
              <a:rPr lang="zh-TW" altLang="en-US" sz="3200" dirty="0" smtClean="0"/>
              <a:t> 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《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詩</a:t>
            </a:r>
            <a:r>
              <a:rPr lang="en-US" altLang="zh-TW" sz="3200" dirty="0" smtClean="0">
                <a:solidFill>
                  <a:srgbClr val="008800"/>
                </a:solidFill>
                <a:latin typeface="Poor Richard" panose="02080502050505020702" pitchFamily="18" charset="0"/>
              </a:rPr>
              <a:t>•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大雅</a:t>
            </a:r>
            <a:r>
              <a:rPr lang="en-US" altLang="zh-TW" sz="3200" dirty="0">
                <a:solidFill>
                  <a:srgbClr val="008800"/>
                </a:solidFill>
                <a:latin typeface="Poor Richard" panose="02080502050505020702" pitchFamily="18" charset="0"/>
              </a:rPr>
              <a:t>•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文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王有聲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之篇。言從四方來者，無思不服武王之德，此亦心服之謂也。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10091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告子下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曰：「五霸者，三王之罪人也</a:t>
            </a:r>
            <a:r>
              <a:rPr lang="zh-TW" altLang="en-US" sz="3200" dirty="0" smtClean="0"/>
              <a:t>；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五霸者，大國秉直道以率諸侯，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齊桓、晉文、</a:t>
            </a:r>
            <a:r>
              <a:rPr lang="zh-TW" altLang="en-US" sz="3200" dirty="0" smtClean="0">
                <a:solidFill>
                  <a:srgbClr val="FF0000"/>
                </a:solidFill>
                <a:latin typeface="Verdana" panose="020B0604030504040204" pitchFamily="34" charset="0"/>
              </a:rPr>
              <a:t>秦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穆</a:t>
            </a:r>
            <a:r>
              <a:rPr lang="zh-TW" altLang="en-US" sz="3200" dirty="0" smtClean="0">
                <a:solidFill>
                  <a:srgbClr val="FF0000"/>
                </a:solidFill>
                <a:latin typeface="Verdana" panose="020B0604030504040204" pitchFamily="34" charset="0"/>
              </a:rPr>
              <a:t>、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宋襄、楚莊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是也。三王：</a:t>
            </a:r>
            <a:r>
              <a:rPr lang="zh-TW" altLang="en-US" sz="3200" dirty="0">
                <a:solidFill>
                  <a:srgbClr val="FF0000"/>
                </a:solidFill>
                <a:latin typeface="Verdana" panose="020B0604030504040204" pitchFamily="34" charset="0"/>
              </a:rPr>
              <a:t>夏禹、商湯、周文王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是也。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今</a:t>
            </a:r>
            <a:r>
              <a:rPr lang="zh-TW" altLang="en-US" sz="3200" dirty="0"/>
              <a:t>之諸侯，五霸之罪人也；今之大夫，今之諸侯之</a:t>
            </a:r>
            <a:r>
              <a:rPr lang="zh-TW" altLang="en-US" sz="3200" dirty="0" smtClean="0"/>
              <a:t>罪人也</a:t>
            </a:r>
            <a:r>
              <a:rPr lang="zh-TW" altLang="en-US" sz="3200" dirty="0"/>
              <a:t>。」  </a:t>
            </a:r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謂當孟子之時諸侯及大夫也。諸侯，臣，總謂之大夫。罪人之事，下別言之。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948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告子下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434143"/>
            <a:ext cx="10179878" cy="5218545"/>
          </a:xfrm>
        </p:spPr>
        <p:txBody>
          <a:bodyPr>
            <a:normAutofit fontScale="92500"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「</a:t>
            </a:r>
            <a:r>
              <a:rPr lang="zh-TW" altLang="en-US" sz="3200" dirty="0"/>
              <a:t>天子適諸侯曰</a:t>
            </a:r>
            <a:r>
              <a:rPr lang="zh-TW" altLang="en-US" sz="3200" dirty="0">
                <a:solidFill>
                  <a:srgbClr val="FF0000"/>
                </a:solidFill>
              </a:rPr>
              <a:t>巡狩</a:t>
            </a:r>
            <a:r>
              <a:rPr lang="zh-TW" altLang="en-US" sz="3200" dirty="0"/>
              <a:t>，諸侯朝於天子曰</a:t>
            </a:r>
            <a:r>
              <a:rPr lang="zh-TW" altLang="en-US" sz="3200" dirty="0">
                <a:solidFill>
                  <a:srgbClr val="FF0000"/>
                </a:solidFill>
              </a:rPr>
              <a:t>述職</a:t>
            </a:r>
            <a:r>
              <a:rPr lang="zh-TW" altLang="en-US" sz="3200" dirty="0"/>
              <a:t>。春</a:t>
            </a:r>
            <a:r>
              <a:rPr lang="zh-TW" altLang="en-US" sz="3200" dirty="0" smtClean="0"/>
              <a:t>省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耕</a:t>
            </a:r>
            <a:r>
              <a:rPr lang="zh-TW" altLang="en-US" sz="3200" dirty="0"/>
              <a:t>而補不足，秋省</a:t>
            </a:r>
            <a:r>
              <a:rPr lang="zh-TW" altLang="en-US" sz="3200" dirty="0" smtClean="0"/>
              <a:t>斂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收成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而</a:t>
            </a:r>
            <a:r>
              <a:rPr lang="zh-TW" altLang="en-US" sz="3200" dirty="0"/>
              <a:t>助不給。入其疆</a:t>
            </a:r>
            <a:r>
              <a:rPr lang="zh-TW" altLang="en-US" sz="3200" dirty="0" smtClean="0"/>
              <a:t>，土地辟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闢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田野治，養老尊賢，俊傑在位，則有</a:t>
            </a:r>
            <a:r>
              <a:rPr lang="zh-TW" altLang="en-US" sz="3200" dirty="0" smtClean="0"/>
              <a:t>慶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賞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慶以地。入其疆，土地荒蕪，遺老失賢</a:t>
            </a:r>
            <a:r>
              <a:rPr lang="zh-TW" altLang="en-US" sz="3200" dirty="0" smtClean="0"/>
              <a:t>，掊</a:t>
            </a:r>
            <a:r>
              <a:rPr lang="en-US" altLang="zh-TW" sz="2600" dirty="0" err="1"/>
              <a:t>póu</a:t>
            </a:r>
            <a:r>
              <a:rPr lang="en-US" altLang="zh-TW" sz="2600" dirty="0"/>
              <a:t> </a:t>
            </a:r>
            <a:r>
              <a:rPr lang="zh-TW" altLang="en-US" sz="3200" dirty="0" smtClean="0"/>
              <a:t>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聚斂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在位，則有</a:t>
            </a:r>
            <a:r>
              <a:rPr lang="zh-TW" altLang="en-US" sz="3200" dirty="0" smtClean="0"/>
              <a:t>讓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責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一不朝，則貶其爵；再不朝，則削其地；三不朝，則六師</a:t>
            </a:r>
            <a:r>
              <a:rPr lang="zh-TW" altLang="en-US" sz="3200" dirty="0" smtClean="0"/>
              <a:t>移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誅變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。是故</a:t>
            </a:r>
            <a:r>
              <a:rPr lang="zh-TW" altLang="en-US" sz="3200" dirty="0" smtClean="0"/>
              <a:t>天子討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命討其罪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而</a:t>
            </a:r>
            <a:r>
              <a:rPr lang="zh-TW" altLang="en-US" sz="3200" dirty="0"/>
              <a:t>不</a:t>
            </a:r>
            <a:r>
              <a:rPr lang="zh-TW" altLang="en-US" sz="3200" dirty="0" smtClean="0"/>
              <a:t>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出兵征伐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諸侯伐而不討。五霸者，</a:t>
            </a:r>
            <a:r>
              <a:rPr lang="zh-TW" altLang="en-US" sz="3200" dirty="0" smtClean="0"/>
              <a:t>摟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強牽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諸侯</a:t>
            </a:r>
            <a:r>
              <a:rPr lang="zh-TW" altLang="en-US" sz="3200" dirty="0"/>
              <a:t>以伐諸侯者也，故曰：五霸者，三王之罪人也</a:t>
            </a:r>
            <a:r>
              <a:rPr lang="zh-TW" altLang="en-US" sz="3200" dirty="0" smtClean="0"/>
              <a:t>。」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135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75175" y="1016000"/>
            <a:ext cx="9288751" cy="3777622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B050"/>
                </a:solidFill>
              </a:rPr>
              <a:t>巡狩、述職，皆以助人民。慶，賞也。養老尊賢，能者在位，賞之以地，益其地也。掊克不良之人在位，則責讓之。不朝而至三，則討之以六師，移之，就之也。討者，上討下也。伐者，敵國相征伐也。五霸強摟牽諸侯以伐諸侯，不以王命也，於三王之法，乃為之罪人也</a:t>
            </a:r>
            <a:r>
              <a:rPr lang="zh-TW" altLang="en-US" sz="3200" dirty="0" smtClean="0">
                <a:solidFill>
                  <a:srgbClr val="00B050"/>
                </a:solidFill>
              </a:rPr>
              <a:t>。</a:t>
            </a:r>
            <a:endParaRPr lang="en-US" altLang="zh-TW" sz="3200" dirty="0" smtClean="0">
              <a:solidFill>
                <a:srgbClr val="00B050"/>
              </a:solidFill>
            </a:endParaRPr>
          </a:p>
          <a:p>
            <a:pPr>
              <a:lnSpc>
                <a:spcPts val="5000"/>
              </a:lnSpc>
            </a:pP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朱注</a:t>
            </a:r>
            <a:r>
              <a:rPr lang="en-US" altLang="zh-TW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chemeClr val="tx1"/>
                </a:solidFill>
              </a:rPr>
              <a:t>移</a:t>
            </a:r>
            <a:r>
              <a:rPr lang="zh-TW" altLang="en-US" sz="3200" dirty="0">
                <a:solidFill>
                  <a:schemeClr val="tx1"/>
                </a:solidFill>
              </a:rPr>
              <a:t>之者，誅其人而變置之也。</a:t>
            </a:r>
          </a:p>
        </p:txBody>
      </p:sp>
    </p:spTree>
    <p:extLst>
      <p:ext uri="{BB962C8B-B14F-4D97-AF65-F5344CB8AC3E}">
        <p14:creationId xmlns:p14="http://schemas.microsoft.com/office/powerpoint/2010/main" val="365827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4115" y="879306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告子下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6183" y="1651362"/>
            <a:ext cx="9961697" cy="521854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五</a:t>
            </a:r>
            <a:r>
              <a:rPr lang="zh-TW" altLang="en-US" sz="3200" dirty="0"/>
              <a:t>霸，桓公為盛。葵丘之會</a:t>
            </a:r>
            <a:r>
              <a:rPr lang="zh-TW" altLang="en-US" sz="3200" dirty="0" smtClean="0"/>
              <a:t>諸侯，</a:t>
            </a:r>
            <a:endParaRPr lang="en-US" altLang="zh-TW" sz="3200" dirty="0" smtClean="0"/>
          </a:p>
          <a:p>
            <a:pPr marL="0" indent="0">
              <a:lnSpc>
                <a:spcPts val="5000"/>
              </a:lnSpc>
              <a:buNone/>
            </a:pPr>
            <a:r>
              <a:rPr lang="zh-TW" altLang="en-US" sz="3200" dirty="0" smtClean="0"/>
              <a:t>束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縛而不殺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牲</a:t>
            </a:r>
            <a:r>
              <a:rPr lang="zh-TW" altLang="en-US" sz="3200" dirty="0"/>
              <a:t>、載書而不</a:t>
            </a:r>
            <a:r>
              <a:rPr lang="zh-TW" altLang="en-US" sz="3200" dirty="0" smtClean="0"/>
              <a:t>歃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shà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)</a:t>
            </a:r>
            <a:r>
              <a:rPr lang="zh-TW" altLang="en-US" sz="3200" dirty="0" smtClean="0"/>
              <a:t>血</a:t>
            </a:r>
            <a:r>
              <a:rPr lang="zh-TW" altLang="en-US" sz="3200" dirty="0"/>
              <a:t>。初命曰：</a:t>
            </a:r>
            <a:r>
              <a:rPr lang="en-US" altLang="zh-TW" sz="3200" dirty="0"/>
              <a:t>『</a:t>
            </a:r>
            <a:r>
              <a:rPr lang="zh-TW" altLang="en-US" sz="3200" dirty="0"/>
              <a:t>誅不孝，無易</a:t>
            </a:r>
            <a:r>
              <a:rPr lang="zh-TW" altLang="en-US" sz="3200" dirty="0" smtClean="0"/>
              <a:t>樹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立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子，無</a:t>
            </a:r>
            <a:r>
              <a:rPr lang="zh-TW" altLang="en-US" sz="3200" dirty="0"/>
              <a:t>以妾為妻。</a:t>
            </a:r>
            <a:r>
              <a:rPr lang="en-US" altLang="zh-TW" sz="3200" dirty="0"/>
              <a:t>』</a:t>
            </a:r>
            <a:r>
              <a:rPr lang="zh-TW" altLang="en-US" sz="3200" dirty="0"/>
              <a:t>再命曰：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尊賢育才，以彰有德。</a:t>
            </a:r>
            <a:r>
              <a:rPr lang="en-US" altLang="zh-TW" sz="3200" dirty="0"/>
              <a:t>』</a:t>
            </a:r>
            <a:r>
              <a:rPr lang="zh-TW" altLang="en-US" sz="3200" dirty="0"/>
              <a:t>三命曰：</a:t>
            </a:r>
            <a:r>
              <a:rPr lang="en-US" altLang="zh-TW" sz="3200" dirty="0"/>
              <a:t>『</a:t>
            </a:r>
            <a:r>
              <a:rPr lang="zh-TW" altLang="en-US" sz="3200" dirty="0"/>
              <a:t>敬老慈幼，無忘賓旅。</a:t>
            </a:r>
            <a:r>
              <a:rPr lang="en-US" altLang="zh-TW" sz="3200" dirty="0"/>
              <a:t>』</a:t>
            </a:r>
            <a:r>
              <a:rPr lang="zh-TW" altLang="en-US" sz="3200" dirty="0"/>
              <a:t>四命曰： </a:t>
            </a:r>
            <a:r>
              <a:rPr lang="en-US" altLang="zh-TW" sz="3200" dirty="0"/>
              <a:t>『</a:t>
            </a:r>
            <a:r>
              <a:rPr lang="zh-TW" altLang="en-US" sz="3200" dirty="0"/>
              <a:t>士無</a:t>
            </a:r>
            <a:r>
              <a:rPr lang="zh-TW" altLang="en-US" sz="3200" dirty="0" smtClean="0"/>
              <a:t>世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襲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官</a:t>
            </a:r>
            <a:r>
              <a:rPr lang="zh-TW" altLang="en-US" sz="3200" dirty="0"/>
              <a:t>，官事無</a:t>
            </a:r>
            <a:r>
              <a:rPr lang="zh-TW" altLang="en-US" sz="3200" dirty="0" smtClean="0"/>
              <a:t>攝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兼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取士</a:t>
            </a:r>
            <a:r>
              <a:rPr lang="zh-TW" altLang="en-US" sz="3200" dirty="0" smtClean="0"/>
              <a:t>必得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賢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無</a:t>
            </a:r>
            <a:r>
              <a:rPr lang="zh-TW" altLang="en-US" sz="3200" dirty="0" smtClean="0"/>
              <a:t>專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擅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殺</a:t>
            </a:r>
            <a:r>
              <a:rPr lang="zh-TW" altLang="en-US" sz="3200" dirty="0"/>
              <a:t>大夫。</a:t>
            </a:r>
            <a:r>
              <a:rPr lang="en-US" altLang="zh-TW" sz="3200" dirty="0" smtClean="0"/>
              <a:t>』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l="8226" t="4620" r="6314" b="12755"/>
          <a:stretch/>
        </p:blipFill>
        <p:spPr>
          <a:xfrm>
            <a:off x="9476007" y="280654"/>
            <a:ext cx="1850834" cy="19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告子下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366982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五</a:t>
            </a:r>
            <a:r>
              <a:rPr lang="zh-TW" altLang="en-US" sz="3200" dirty="0"/>
              <a:t>命曰：</a:t>
            </a:r>
            <a:r>
              <a:rPr lang="en-US" altLang="zh-TW" sz="3200" dirty="0"/>
              <a:t>『</a:t>
            </a:r>
            <a:r>
              <a:rPr lang="zh-TW" altLang="en-US" sz="3200" dirty="0"/>
              <a:t>無曲</a:t>
            </a:r>
            <a:r>
              <a:rPr lang="zh-TW" altLang="en-US" sz="3200" dirty="0" smtClean="0"/>
              <a:t>防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違法設堤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無遏</a:t>
            </a:r>
            <a:r>
              <a:rPr lang="zh-TW" altLang="en-US" sz="3200" dirty="0" smtClean="0"/>
              <a:t>糴</a:t>
            </a:r>
            <a:r>
              <a:rPr lang="en-US" altLang="zh-TW" sz="2800" dirty="0" err="1" smtClean="0">
                <a:solidFill>
                  <a:schemeClr val="tx1"/>
                </a:solidFill>
              </a:rPr>
              <a:t>dí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阻止買穀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無有</a:t>
            </a:r>
            <a:r>
              <a:rPr lang="zh-TW" altLang="en-US" sz="3200" dirty="0" smtClean="0"/>
              <a:t>封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賞地</a:t>
            </a:r>
            <a:r>
              <a:rPr lang="en-US" altLang="zh-TW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而不告</a:t>
            </a:r>
            <a:r>
              <a:rPr lang="zh-TW" altLang="en-US" sz="3200" dirty="0"/>
              <a:t>。</a:t>
            </a:r>
            <a:r>
              <a:rPr lang="en-US" altLang="zh-TW" sz="3200" dirty="0"/>
              <a:t>』</a:t>
            </a:r>
            <a:r>
              <a:rPr lang="zh-TW" altLang="en-US" sz="3200" dirty="0"/>
              <a:t>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凡我同盟之人，既盟之後，言歸于好。</a:t>
            </a:r>
            <a:r>
              <a:rPr lang="en-US" altLang="zh-TW" sz="3200" dirty="0"/>
              <a:t>』</a:t>
            </a:r>
            <a:r>
              <a:rPr lang="zh-TW" altLang="en-US" sz="3200" dirty="0"/>
              <a:t>今之諸侯，皆犯此五禁，故曰</a:t>
            </a:r>
            <a:r>
              <a:rPr lang="zh-TW" altLang="en-US" sz="3200" dirty="0" smtClean="0"/>
              <a:t>：今</a:t>
            </a:r>
            <a:r>
              <a:rPr lang="zh-TW" altLang="en-US" sz="3200" dirty="0"/>
              <a:t>之</a:t>
            </a:r>
            <a:r>
              <a:rPr lang="zh-TW" altLang="en-US" sz="3200" dirty="0" smtClean="0"/>
              <a:t>諸侯</a:t>
            </a:r>
            <a:r>
              <a:rPr lang="zh-TW" altLang="en-US" sz="3200" dirty="0"/>
              <a:t>，五霸之罪人也。」 </a:t>
            </a:r>
            <a:endParaRPr lang="en-US" altLang="zh-TW" sz="3200" dirty="0" smtClean="0"/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糴</a:t>
            </a:r>
            <a:r>
              <a:rPr lang="en-US" altLang="zh-TW" sz="30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dí</a:t>
            </a:r>
            <a:r>
              <a:rPr lang="en-US" altLang="zh-TW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：買穀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籴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1">
              <a:lnSpc>
                <a:spcPts val="5000"/>
              </a:lnSpc>
            </a:pP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糶</a:t>
            </a:r>
            <a:r>
              <a:rPr lang="en-US" altLang="zh-TW" sz="3000" dirty="0" err="1">
                <a:latin typeface="標楷體" panose="03000509000000000000" pitchFamily="65" charset="-120"/>
                <a:ea typeface="標楷體" panose="03000509000000000000" pitchFamily="65" charset="-120"/>
              </a:rPr>
              <a:t>tiào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賣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穀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粜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4089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告子下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「</a:t>
            </a:r>
            <a:r>
              <a:rPr lang="zh-TW" altLang="en-US" sz="3200" dirty="0"/>
              <a:t>長君之惡其罪小，</a:t>
            </a:r>
            <a:r>
              <a:rPr lang="zh-TW" altLang="en-US" sz="3200" dirty="0" smtClean="0"/>
              <a:t>逢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君</a:t>
            </a:r>
            <a:r>
              <a:rPr lang="zh-TW" altLang="en-US" sz="3200" dirty="0"/>
              <a:t>之惡其罪大。今之大夫，皆逢君之惡</a:t>
            </a:r>
            <a:r>
              <a:rPr lang="zh-TW" altLang="en-US" sz="3200" dirty="0" smtClean="0"/>
              <a:t>，故</a:t>
            </a:r>
            <a:r>
              <a:rPr lang="zh-TW" altLang="en-US" sz="3200" dirty="0"/>
              <a:t>曰：今之大夫，今之</a:t>
            </a:r>
            <a:r>
              <a:rPr lang="zh-TW" altLang="en-US" sz="3200" dirty="0" smtClean="0"/>
              <a:t>諸侯之</a:t>
            </a:r>
            <a:r>
              <a:rPr lang="zh-TW" altLang="en-US" sz="3200" dirty="0"/>
              <a:t>罪人也。」 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朱注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君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有過不能諫，又順之者，長君之惡也。君之過未萌，而先意導之者，逢君之惡也。</a:t>
            </a:r>
          </a:p>
        </p:txBody>
      </p:sp>
    </p:spTree>
    <p:extLst>
      <p:ext uri="{BB962C8B-B14F-4D97-AF65-F5344CB8AC3E}">
        <p14:creationId xmlns:p14="http://schemas.microsoft.com/office/powerpoint/2010/main" val="199863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盡心上</a:t>
            </a:r>
            <a:r>
              <a:rPr lang="en-US" altLang="zh-TW" dirty="0" smtClean="0"/>
              <a:t>〉</a:t>
            </a:r>
            <a:r>
              <a:rPr lang="zh-TW" altLang="en-US" dirty="0"/>
              <a:t>第三十</a:t>
            </a:r>
            <a:r>
              <a:rPr lang="zh-TW" altLang="en-US" dirty="0" smtClean="0"/>
              <a:t>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514763"/>
            <a:ext cx="8915400" cy="4969163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 孟子</a:t>
            </a:r>
            <a:r>
              <a:rPr lang="zh-TW" altLang="en-US" sz="3200" dirty="0"/>
              <a:t>曰：「堯舜，性之也；湯武，身之也；</a:t>
            </a:r>
            <a:r>
              <a:rPr lang="zh-TW" altLang="en-US" sz="3200" dirty="0">
                <a:solidFill>
                  <a:srgbClr val="FF0000"/>
                </a:solidFill>
              </a:rPr>
              <a:t>五霸，假之也</a:t>
            </a:r>
            <a:r>
              <a:rPr lang="zh-TW" altLang="en-US" sz="3200" dirty="0" smtClean="0">
                <a:solidFill>
                  <a:srgbClr val="FF0000"/>
                </a:solidFill>
              </a:rPr>
              <a:t>。</a:t>
            </a:r>
            <a:endParaRPr lang="en-US" altLang="zh-TW" sz="3200" dirty="0" smtClean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性之，性好仁，自然也。身之，體之行仁，視之若身也。假之，假仁以正諸侯也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4800"/>
              </a:lnSpc>
            </a:pPr>
            <a:r>
              <a:rPr lang="en-US" altLang="zh-TW" sz="3200" dirty="0" smtClean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朱注</a:t>
            </a:r>
            <a:r>
              <a:rPr lang="en-US" altLang="zh-TW" sz="3200" dirty="0" smtClean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堯舜</a:t>
            </a:r>
            <a:r>
              <a:rPr lang="zh-TW" altLang="en-US" sz="3200" dirty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天性渾全，不假修習。湯武修身體道，以復其性。五霸則假借仁義之名，以求濟其貪欲之私耳</a:t>
            </a:r>
            <a:r>
              <a:rPr lang="zh-TW" altLang="en-US" sz="3200" dirty="0" smtClean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335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盡心上</a:t>
            </a:r>
            <a:r>
              <a:rPr lang="en-US" altLang="zh-TW" dirty="0" smtClean="0"/>
              <a:t>〉</a:t>
            </a:r>
            <a:r>
              <a:rPr lang="zh-TW" altLang="en-US" dirty="0"/>
              <a:t>第三十</a:t>
            </a:r>
            <a:r>
              <a:rPr lang="zh-TW" altLang="en-US" dirty="0" smtClean="0"/>
              <a:t>章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514763"/>
            <a:ext cx="8915400" cy="4969163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久</a:t>
            </a:r>
            <a:r>
              <a:rPr lang="zh-TW" altLang="en-US" sz="3200" dirty="0"/>
              <a:t>假而不歸，惡知其非有也。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五霸而能久假仁義，譬如假物久而不歸，安知其不真有也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3B3B3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言竊其名以終身，而不自知其非真有。或曰：「蓋歎世人莫覺其偽者。」亦通。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833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22401" y="1422400"/>
            <a:ext cx="10501744" cy="44888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 孟子</a:t>
            </a:r>
            <a:r>
              <a:rPr lang="zh-TW" altLang="en-US" sz="3200" dirty="0"/>
              <a:t>曰：</a:t>
            </a:r>
            <a:r>
              <a:rPr lang="zh-TW" altLang="en-US" sz="3200" dirty="0">
                <a:solidFill>
                  <a:srgbClr val="FF0000"/>
                </a:solidFill>
              </a:rPr>
              <a:t>「霸者之民，驩</a:t>
            </a:r>
            <a:r>
              <a:rPr lang="zh-TW" altLang="en-US" sz="3200" dirty="0" smtClean="0">
                <a:solidFill>
                  <a:srgbClr val="FF0000"/>
                </a:solidFill>
              </a:rPr>
              <a:t>虞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歡娛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FF0000"/>
                </a:solidFill>
              </a:rPr>
              <a:t>如</a:t>
            </a:r>
            <a:r>
              <a:rPr lang="zh-TW" altLang="en-US" sz="3200" dirty="0">
                <a:solidFill>
                  <a:srgbClr val="FF0000"/>
                </a:solidFill>
              </a:rPr>
              <a:t>也；王者之民，皞</a:t>
            </a:r>
            <a:r>
              <a:rPr lang="zh-TW" altLang="en-US" sz="3200" dirty="0" smtClean="0">
                <a:solidFill>
                  <a:srgbClr val="FF0000"/>
                </a:solidFill>
              </a:rPr>
              <a:t>皞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浩浩</a:t>
            </a:r>
            <a:r>
              <a:rPr lang="en-US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FF0000"/>
                </a:solidFill>
              </a:rPr>
              <a:t>如</a:t>
            </a:r>
            <a:r>
              <a:rPr lang="zh-TW" altLang="en-US" sz="3200" dirty="0">
                <a:solidFill>
                  <a:srgbClr val="FF0000"/>
                </a:solidFill>
              </a:rPr>
              <a:t>也</a:t>
            </a:r>
            <a:r>
              <a:rPr lang="zh-TW" altLang="en-US" sz="3200" dirty="0"/>
              <a:t>。殺之而不怨，利之而不庸，民日</a:t>
            </a:r>
            <a:r>
              <a:rPr lang="zh-TW" altLang="en-US" sz="3200" dirty="0" smtClean="0"/>
              <a:t>遷善</a:t>
            </a:r>
            <a:r>
              <a:rPr lang="zh-TW" altLang="en-US" sz="3200" dirty="0"/>
              <a:t>而不知為之者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霸者行善恤民，恩澤暴見易知，故民歡虞樂之也。王者道大法天，浩浩而德難見也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。庸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，功也。利之使趨時而農，六畜繁息，無凍餓之老，而民不知獨是王者之功。脩其庠序之教，又使日遷善，亦不能覺知誰為之者。言化遷善為之大道者也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/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盡心上</a:t>
            </a:r>
            <a:r>
              <a:rPr lang="en-US" altLang="zh-TW" dirty="0"/>
              <a:t>〉</a:t>
            </a:r>
            <a:r>
              <a:rPr lang="zh-TW" altLang="en-US" dirty="0" smtClean="0"/>
              <a:t>  第十三章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1552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17963" y="1422400"/>
            <a:ext cx="10030691" cy="4488822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夫君</a:t>
            </a:r>
            <a:r>
              <a:rPr lang="zh-TW" altLang="en-US" sz="3200" dirty="0"/>
              <a:t>子所</a:t>
            </a:r>
            <a:r>
              <a:rPr lang="zh-TW" altLang="en-US" sz="3200" dirty="0" smtClean="0"/>
              <a:t>過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經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者</a:t>
            </a:r>
            <a:r>
              <a:rPr lang="zh-TW" altLang="en-US" sz="3200" dirty="0"/>
              <a:t>化，所</a:t>
            </a:r>
            <a:r>
              <a:rPr lang="zh-TW" altLang="en-US" sz="3200" dirty="0" smtClean="0"/>
              <a:t>存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心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者</a:t>
            </a:r>
            <a:r>
              <a:rPr lang="zh-TW" altLang="en-US" sz="3200" dirty="0"/>
              <a:t>神，上下與天地同流，豈曰小補</a:t>
            </a:r>
            <a:r>
              <a:rPr lang="zh-TW" altLang="en-US" sz="3200" dirty="0" smtClean="0"/>
              <a:t>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霸者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哉</a:t>
            </a:r>
            <a:r>
              <a:rPr lang="zh-TW" altLang="en-US" sz="3200" dirty="0"/>
              <a:t>？」 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天地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化物，歲成其功，豈曰使人知其小補益之者哉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4800"/>
              </a:lnSpc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朱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其德業之盛，乃與天地之化同運並行，舉一世而甄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陶</a:t>
            </a:r>
            <a:r>
              <a:rPr lang="en-US" altLang="zh-TW" sz="24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(</a:t>
            </a:r>
            <a:r>
              <a:rPr lang="zh-TW" altLang="en-US" sz="24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化育、造就</a:t>
            </a:r>
            <a:r>
              <a:rPr lang="en-US" altLang="zh-TW" sz="24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，非如霸者但小小補塞其罅漏而已。此則王道之所以為大，而學者所當盡心也。 </a:t>
            </a:r>
            <a:r>
              <a:rPr lang="zh-TW" altLang="en-US" sz="3200" dirty="0"/>
              <a:t>　</a:t>
            </a: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盡心上</a:t>
            </a:r>
            <a:r>
              <a:rPr lang="en-US" altLang="zh-TW" dirty="0"/>
              <a:t>〉</a:t>
            </a:r>
            <a:r>
              <a:rPr lang="zh-TW" altLang="en-US" dirty="0" smtClean="0"/>
              <a:t>  第十三章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255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梁惠王上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/>
              <a:t>齊宣王問曰：「齊桓晉文之事，可得聞乎？」  </a:t>
            </a:r>
            <a:endParaRPr lang="en-US" altLang="zh-TW" sz="3200" dirty="0"/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對曰：「仲尼之徒，無道桓文之事者，是以後世無傳焉，臣未之聞也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孔子之門徒，頌述宓義以來至文、武、周公之法制耳，雖及五霸，心賤薄之，是以儒家後世無欲傳道之者。故曰臣未之聞也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/>
          </a:p>
        </p:txBody>
      </p:sp>
    </p:spTree>
    <p:extLst>
      <p:ext uri="{BB962C8B-B14F-4D97-AF65-F5344CB8AC3E}">
        <p14:creationId xmlns:p14="http://schemas.microsoft.com/office/powerpoint/2010/main" val="358202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梁惠王上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第七章  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 fontScale="92500"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無</a:t>
            </a:r>
            <a:r>
              <a:rPr lang="zh-TW" altLang="en-US" sz="3200" dirty="0"/>
              <a:t>以，則王乎？」 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既不論三皇、五帝殊無所問，則尚當問王道耳，不欲使王問霸者之事。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 smtClean="0"/>
              <a:t> 曰</a:t>
            </a:r>
            <a:r>
              <a:rPr lang="zh-TW" altLang="en-US" sz="3200" dirty="0"/>
              <a:t>：「德何如則可以王矣？」曰：「保民而王，莫之能禦也</a:t>
            </a:r>
            <a:r>
              <a:rPr lang="zh-TW" altLang="en-US" sz="3200" dirty="0" smtClean="0"/>
              <a:t>。」 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王曰：德行當何如而可得以王乎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？保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，安也。禦，止也。言安民則惠，而黎民懷之，若此以王，無能止也。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0283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〈</a:t>
            </a:r>
            <a:r>
              <a:rPr lang="zh-TW" altLang="en-US" dirty="0"/>
              <a:t>梁惠王上</a:t>
            </a:r>
            <a:r>
              <a:rPr lang="en-US" altLang="zh-TW" dirty="0"/>
              <a:t>〉</a:t>
            </a:r>
            <a:r>
              <a:rPr lang="zh-TW" altLang="en-US" dirty="0"/>
              <a:t> </a:t>
            </a:r>
            <a:r>
              <a:rPr lang="zh-TW" altLang="en-US" dirty="0" smtClean="0"/>
              <a:t>　第</a:t>
            </a:r>
            <a:r>
              <a:rPr lang="en-US" altLang="zh-TW" dirty="0" smtClean="0"/>
              <a:t>7</a:t>
            </a:r>
            <a:r>
              <a:rPr lang="zh-TW" altLang="en-US" dirty="0" smtClean="0"/>
              <a:t>章</a:t>
            </a:r>
            <a:r>
              <a:rPr lang="en-US" altLang="zh-TW" dirty="0" smtClean="0"/>
              <a:t>(</a:t>
            </a:r>
            <a:r>
              <a:rPr lang="zh-TW" altLang="en-US" dirty="0" smtClean="0"/>
              <a:t>節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68945" y="1514764"/>
            <a:ext cx="9735128" cy="5181600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今</a:t>
            </a:r>
            <a:r>
              <a:rPr lang="zh-TW" altLang="en-US" sz="3200" dirty="0"/>
              <a:t>王發政施仁，使天下仕者皆欲立於王之朝，耕者皆欲耕於王之野，商賈皆欲</a:t>
            </a:r>
            <a:r>
              <a:rPr lang="zh-TW" altLang="en-US" sz="3200" dirty="0" smtClean="0"/>
              <a:t>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貨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於</a:t>
            </a:r>
            <a:r>
              <a:rPr lang="zh-TW" altLang="en-US" sz="3200" dirty="0"/>
              <a:t>王之市， 行旅皆欲出於王之</a:t>
            </a:r>
            <a:r>
              <a:rPr lang="zh-TW" altLang="en-US" sz="3200" dirty="0" smtClean="0"/>
              <a:t>塗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途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；</a:t>
            </a:r>
            <a:r>
              <a:rPr lang="zh-TW" altLang="en-US" sz="3200" dirty="0"/>
              <a:t>天下之欲</a:t>
            </a:r>
            <a:r>
              <a:rPr lang="zh-TW" altLang="en-US" sz="3200" dirty="0" smtClean="0"/>
              <a:t>疾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其</a:t>
            </a:r>
            <a:r>
              <a:rPr lang="zh-TW" altLang="en-US" sz="3200" dirty="0"/>
              <a:t>君者，皆欲赴</a:t>
            </a:r>
            <a:r>
              <a:rPr lang="zh-TW" altLang="en-US" sz="3200" dirty="0" smtClean="0"/>
              <a:t>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訴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於</a:t>
            </a:r>
            <a:r>
              <a:rPr lang="zh-TW" altLang="en-US" sz="3200" dirty="0"/>
              <a:t>王。其若是，孰能禦之</a:t>
            </a:r>
            <a:r>
              <a:rPr lang="zh-TW" altLang="en-US" sz="3200" dirty="0" smtClean="0"/>
              <a:t>！  </a:t>
            </a:r>
            <a:endParaRPr lang="zh-TW" altLang="en-US" sz="3200" dirty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反本道，行仁政，若此則天下歸之，誰能止之也。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 王曰：「吾惛不能進於是矣。願夫子輔吾志，明以教我。我雖不敏，請嘗試之。」 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9292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84218" y="1006763"/>
            <a:ext cx="9910618" cy="5357091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「無恆產而有恆心者，惟士為</a:t>
            </a:r>
            <a:r>
              <a:rPr lang="zh-TW" altLang="en-US" sz="3200" dirty="0" smtClean="0"/>
              <a:t>能；若</a:t>
            </a:r>
            <a:r>
              <a:rPr lang="zh-TW" altLang="en-US" sz="3200" dirty="0"/>
              <a:t>民，則無恆產，因無</a:t>
            </a:r>
            <a:r>
              <a:rPr lang="zh-TW" altLang="en-US" sz="3200" dirty="0" smtClean="0"/>
              <a:t>恆心。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孟子為王陳其法也。恆，常也。產，生也。恆產，則民常可以生之業也。恆心，人常有善心也。惟有學士之心者，雖窮不失道，不求茍得耳。凡民迫於飢寒，則不能守其常善之心也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76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28994" y="748145"/>
            <a:ext cx="8915400" cy="5366327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苟無恆心，放辟邪侈，無不為已。及陷於罪，然後從而刑之，是</a:t>
            </a:r>
            <a:r>
              <a:rPr lang="zh-TW" altLang="en-US" sz="3200" dirty="0" smtClean="0"/>
              <a:t>罔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網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民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民誠無恆心，放溢辟邪，侈於姦利，犯罪觸刑，無所不為，乃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就</a:t>
            </a:r>
            <a:r>
              <a:rPr lang="zh-TW" altLang="en-US" sz="2400" dirty="0" smtClean="0">
                <a:solidFill>
                  <a:srgbClr val="0088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（受）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刑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之，是由張羅罔以罔民者也。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焉有仁人在位，罔民而可為也？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安有仁人為君，罔陷其民，是政何可為也？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83381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33237" y="637310"/>
            <a:ext cx="10317018" cy="5846617"/>
          </a:xfrm>
        </p:spPr>
        <p:txBody>
          <a:bodyPr>
            <a:normAutofit/>
          </a:bodyPr>
          <a:lstStyle/>
          <a:p>
            <a:pPr lvl="0">
              <a:lnSpc>
                <a:spcPts val="4800"/>
              </a:lnSpc>
            </a:pPr>
            <a:r>
              <a:rPr lang="zh-TW" altLang="en-US" sz="3200" dirty="0"/>
              <a:t>是故明君制民之產，必使仰足以事父母，俯足以畜妻子；樂歲終身飽，凶年免於死亡；然後驅而之善，故民之從之也</a:t>
            </a:r>
            <a:r>
              <a:rPr lang="zh-TW" altLang="en-US" sz="3200" dirty="0" smtClean="0"/>
              <a:t>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易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 lvl="0"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言衣食足，知榮辱，故民從之，教化輕易也。</a:t>
            </a:r>
            <a:endParaRPr lang="en-US" altLang="zh-TW" sz="3200" dirty="0"/>
          </a:p>
          <a:p>
            <a:pPr lvl="0">
              <a:lnSpc>
                <a:spcPts val="4800"/>
              </a:lnSpc>
            </a:pPr>
            <a:r>
              <a:rPr lang="zh-TW" altLang="en-US" sz="3200" dirty="0" smtClean="0"/>
              <a:t>今</a:t>
            </a:r>
            <a:r>
              <a:rPr lang="zh-TW" altLang="en-US" sz="3200" dirty="0"/>
              <a:t>也制民之產，仰不足以事父母，俯不足以畜妻子；樂歲終身苦，凶年不免於死亡；此惟救死而恐不贍，奚暇治禮義哉</a:t>
            </a:r>
            <a:r>
              <a:rPr lang="zh-TW" altLang="en-US" sz="3200" dirty="0" smtClean="0"/>
              <a:t>？</a:t>
            </a:r>
            <a:endParaRPr lang="en-US" altLang="zh-TW" sz="3200" dirty="0" smtClean="0"/>
          </a:p>
          <a:p>
            <a:pPr lvl="0"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言今民困窮，救死恐凍餓而不給，何暇脩禮行義乎？</a:t>
            </a:r>
            <a:endParaRPr lang="zh-TW" altLang="en-US" sz="3200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0520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45673" y="489527"/>
            <a:ext cx="10169236" cy="6096000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王</a:t>
            </a:r>
            <a:r>
              <a:rPr lang="zh-TW" altLang="en-US" sz="3200" dirty="0"/>
              <a:t>欲行之，則盍反其本矣？五畝之宅，樹之以桑，五十者可以衣帛矣；雞豚狗</a:t>
            </a:r>
            <a:r>
              <a:rPr lang="zh-TW" altLang="en-US" sz="3200" dirty="0" smtClean="0"/>
              <a:t>彘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zhì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畜，無失其時，七十者可以食肉矣；百畝之田，勿奪其時，八口之家，可以無飢矣。謹庠</a:t>
            </a:r>
            <a:r>
              <a:rPr lang="zh-TW" altLang="en-US" sz="3200" dirty="0" smtClean="0"/>
              <a:t>序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鄉學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教，申之以孝悌之義，</a:t>
            </a:r>
            <a:r>
              <a:rPr lang="zh-TW" altLang="en-US" sz="3200" dirty="0" smtClean="0"/>
              <a:t>頒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斑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白</a:t>
            </a:r>
            <a:r>
              <a:rPr lang="zh-TW" altLang="en-US" sz="3200" dirty="0"/>
              <a:t>者不負戴於道路矣：老者衣帛食肉，黎民不飢不寒，然而不王者，未之有也。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其說與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上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第三章</a:t>
            </a:r>
            <a:r>
              <a:rPr lang="en-US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同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。八口之家，次上農夫也。孟子所以重言此者，乃王政之本、常生之道，故為齊、梁之君各具陳之。當章究義，不嫌其重也。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3965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〈</a:t>
            </a:r>
            <a:r>
              <a:rPr lang="zh-TW" altLang="en-US" dirty="0" smtClean="0"/>
              <a:t>梁惠王下</a:t>
            </a:r>
            <a:r>
              <a:rPr lang="en-US" altLang="zh-TW" dirty="0" smtClean="0"/>
              <a:t>〉</a:t>
            </a:r>
            <a:r>
              <a:rPr lang="zh-TW" altLang="en-US" dirty="0" smtClean="0"/>
              <a:t> 　第一</a:t>
            </a:r>
            <a:r>
              <a:rPr lang="zh-TW" altLang="en-US" dirty="0"/>
              <a:t>章 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764145"/>
            <a:ext cx="8915400" cy="4147077"/>
          </a:xfrm>
        </p:spPr>
        <p:txBody>
          <a:bodyPr>
            <a:normAutofit/>
          </a:bodyPr>
          <a:lstStyle/>
          <a:p>
            <a:r>
              <a:rPr lang="zh-TW" altLang="en-US" sz="3200" dirty="0" smtClean="0"/>
              <a:t>莊</a:t>
            </a:r>
            <a:r>
              <a:rPr lang="zh-TW" altLang="en-US" sz="3200" dirty="0"/>
              <a:t>暴見孟子曰：「暴見於王，王語暴以好樂，暴未有以對也。」  </a:t>
            </a:r>
            <a:endParaRPr lang="en-US" altLang="zh-TW" sz="3200" dirty="0" smtClean="0"/>
          </a:p>
          <a:p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莊暴，齊臣也。不能決知之，故無以對。而問曰：王好樂何如。</a:t>
            </a:r>
            <a:endParaRPr lang="zh-TW" altLang="en-US" sz="3200" dirty="0"/>
          </a:p>
          <a:p>
            <a:r>
              <a:rPr lang="zh-TW" altLang="en-US" sz="3200" dirty="0"/>
              <a:t> </a:t>
            </a:r>
            <a:r>
              <a:rPr lang="zh-TW" altLang="en-US" sz="3200" dirty="0" smtClean="0"/>
              <a:t>曰</a:t>
            </a:r>
            <a:r>
              <a:rPr lang="zh-TW" altLang="en-US" sz="3200" dirty="0"/>
              <a:t>：「好樂何如？」孟子曰：「王之好樂甚，則齊國其庶幾乎！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王誠能大好古之樂，齊國其庶幾治乎。</a:t>
            </a:r>
            <a:r>
              <a:rPr lang="zh-TW" altLang="en-US" sz="3200" dirty="0" smtClean="0"/>
              <a:t> 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7466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79055"/>
            <a:ext cx="8915400" cy="4932167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 他日，見於王曰：「王嘗語莊子以好樂，有諸？」王變乎色曰：「寡人非能好先王之樂也，直好世俗之樂耳。</a:t>
            </a:r>
            <a:r>
              <a:rPr lang="zh-TW" altLang="en-US" sz="3200" dirty="0" smtClean="0"/>
              <a:t>」</a:t>
            </a:r>
            <a:endParaRPr lang="zh-TW" altLang="en-US" sz="3200" dirty="0"/>
          </a:p>
          <a:p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變乎色，慍恚莊子道其好樂也。王言我不能好先聖王之樂，直好世俗之樂，謂鄭聲也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84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79055"/>
            <a:ext cx="8915400" cy="4932167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曰：「王之好樂甚，則齊其庶幾乎！今之樂，由古之樂也。」</a:t>
            </a:r>
            <a:endParaRPr lang="en-US" altLang="zh-TW" sz="3200" dirty="0"/>
          </a:p>
          <a:p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甚，大也。謂大要與民同樂，古今何異也。</a:t>
            </a:r>
            <a:endParaRPr lang="zh-TW" altLang="en-US" sz="3200" dirty="0"/>
          </a:p>
          <a:p>
            <a:r>
              <a:rPr lang="zh-TW" altLang="en-US" sz="3200" dirty="0" smtClean="0"/>
              <a:t>曰</a:t>
            </a:r>
            <a:r>
              <a:rPr lang="zh-TW" altLang="en-US" sz="3200" dirty="0"/>
              <a:t>：「可得聞與？」曰：「獨</a:t>
            </a:r>
            <a:r>
              <a:rPr lang="zh-TW" altLang="en-US" sz="3200" dirty="0" smtClean="0"/>
              <a:t>樂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yuè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lè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與人樂樂，孰樂？」曰：「不若與人。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r>
              <a:rPr lang="zh-TW" altLang="en-US" sz="3200" dirty="0" smtClean="0"/>
              <a:t> 曰</a:t>
            </a:r>
            <a:r>
              <a:rPr lang="zh-TW" altLang="en-US" sz="3200" dirty="0"/>
              <a:t>：「與少樂樂，與眾樂樂，孰樂？」曰：「不若與眾。」  </a:t>
            </a:r>
          </a:p>
        </p:txBody>
      </p:sp>
    </p:spTree>
    <p:extLst>
      <p:ext uri="{BB962C8B-B14F-4D97-AF65-F5344CB8AC3E}">
        <p14:creationId xmlns:p14="http://schemas.microsoft.com/office/powerpoint/2010/main" val="224426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67345" y="960582"/>
            <a:ext cx="9537267" cy="4950640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「</a:t>
            </a:r>
            <a:r>
              <a:rPr lang="zh-TW" altLang="en-US" sz="3200" dirty="0"/>
              <a:t>臣請為王言樂。今王鼓樂於此，百姓聞王鐘鼓之聲，管籥之音，舉疾首</a:t>
            </a:r>
            <a:r>
              <a:rPr lang="zh-TW" altLang="en-US" sz="3200" dirty="0" smtClean="0"/>
              <a:t>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400" dirty="0" err="1" smtClean="0">
                <a:latin typeface="標楷體" panose="03000509000000000000" pitchFamily="65" charset="-120"/>
                <a:ea typeface="標楷體" panose="03000509000000000000" pitchFamily="65" charset="-120"/>
              </a:rPr>
              <a:t>cù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頞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(è)</a:t>
            </a:r>
            <a:r>
              <a:rPr lang="zh-TW" altLang="en-US" sz="3200" dirty="0" smtClean="0"/>
              <a:t>而</a:t>
            </a:r>
            <a:r>
              <a:rPr lang="zh-TW" altLang="en-US" sz="3200" dirty="0"/>
              <a:t>相告曰：</a:t>
            </a:r>
            <a:r>
              <a:rPr lang="en-US" altLang="zh-TW" sz="3200" dirty="0"/>
              <a:t>『</a:t>
            </a:r>
            <a:r>
              <a:rPr lang="zh-TW" altLang="en-US" sz="3200" dirty="0" smtClean="0"/>
              <a:t>吾王之好</a:t>
            </a:r>
            <a:r>
              <a:rPr lang="zh-TW" altLang="en-US" sz="3200" dirty="0"/>
              <a:t>鼓樂，夫何使我至於此極也！父子不相見，兄弟妻子離散。</a:t>
            </a:r>
            <a:r>
              <a:rPr lang="en-US" altLang="zh-TW" sz="3200" dirty="0" smtClean="0"/>
              <a:t>』</a:t>
            </a:r>
          </a:p>
          <a:p>
            <a:pPr lvl="0">
              <a:buClr>
                <a:srgbClr val="A53010"/>
              </a:buClr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鼓樂者，樂以鼓為節也。管，笙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籥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，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簫。或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曰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籥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若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笛短而有三孔。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《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詩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云「左手執籥」，以節眾也。疾首，頭痛也。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蹙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頞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，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愁貌。言王擊鼓作樂，發賦徭役皆出於民，而德不加之，故使民愁也。</a:t>
            </a:r>
            <a:endParaRPr lang="en-US" altLang="zh-TW" sz="3200" dirty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50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3991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466" y="3244222"/>
            <a:ext cx="2381250" cy="26670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8612" y="1466272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9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775855"/>
            <a:ext cx="8915400" cy="5135367"/>
          </a:xfrm>
        </p:spPr>
        <p:txBody>
          <a:bodyPr>
            <a:normAutofit/>
          </a:bodyPr>
          <a:lstStyle/>
          <a:p>
            <a:pPr lvl="0">
              <a:lnSpc>
                <a:spcPts val="5000"/>
              </a:lnSpc>
              <a:buClr>
                <a:srgbClr val="A53010"/>
              </a:buClr>
            </a:pP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今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王田獵於此，百姓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聞王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車馬之音，見羽旄之美，舉疾首蹙頞而相告曰：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『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吾王之好田獵，夫何使我至於此極也！ 父子不相見，兄弟妻子離散。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』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此無他，不與民同樂也。</a:t>
            </a:r>
          </a:p>
          <a:p>
            <a:pPr>
              <a:lnSpc>
                <a:spcPts val="50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田獵無節，以非時取牲也。羽旄之美，但飾羽旄，使之美好也。發民驅獸，供給役使，不得休息，故民窮極而離散奔走也。</a:t>
            </a:r>
          </a:p>
        </p:txBody>
      </p:sp>
    </p:spTree>
    <p:extLst>
      <p:ext uri="{BB962C8B-B14F-4D97-AF65-F5344CB8AC3E}">
        <p14:creationId xmlns:p14="http://schemas.microsoft.com/office/powerpoint/2010/main" val="16544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318327" y="960582"/>
            <a:ext cx="9186285" cy="5449454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今</a:t>
            </a:r>
            <a:r>
              <a:rPr lang="zh-TW" altLang="en-US" sz="3200" dirty="0"/>
              <a:t>王鼓樂於此，百姓聞王鐘鼓之聲， 管籥之音，舉欣欣然有喜色而相告曰：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吾王庶幾無疾病與？何以能鼓樂也？</a:t>
            </a:r>
            <a:r>
              <a:rPr lang="en-US" altLang="zh-TW" sz="3200" dirty="0"/>
              <a:t>』</a:t>
            </a:r>
            <a:r>
              <a:rPr lang="zh-TW" altLang="en-US" sz="3200" dirty="0"/>
              <a:t>今王田獵</a:t>
            </a:r>
            <a:r>
              <a:rPr lang="zh-TW" altLang="en-US" sz="3200" dirty="0" smtClean="0"/>
              <a:t>於此</a:t>
            </a:r>
            <a:r>
              <a:rPr lang="zh-TW" altLang="en-US" sz="3200" dirty="0"/>
              <a:t>，百姓聞王車馬之音，見羽旄之美，舉欣欣然有喜色而相告曰：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吾王庶幾無疾病與？</a:t>
            </a:r>
            <a:r>
              <a:rPr lang="zh-TW" altLang="en-US" sz="3200" dirty="0" smtClean="0"/>
              <a:t>何以能</a:t>
            </a:r>
            <a:r>
              <a:rPr lang="zh-TW" altLang="en-US" sz="3200" dirty="0"/>
              <a:t>田獵也？</a:t>
            </a:r>
            <a:r>
              <a:rPr lang="en-US" altLang="zh-TW" sz="3200" dirty="0"/>
              <a:t>』</a:t>
            </a:r>
            <a:r>
              <a:rPr lang="zh-TW" altLang="en-US" sz="3200" dirty="0"/>
              <a:t>此無他，</a:t>
            </a:r>
            <a:r>
              <a:rPr lang="zh-TW" altLang="en-US" sz="3200" dirty="0">
                <a:solidFill>
                  <a:srgbClr val="FF0000"/>
                </a:solidFill>
              </a:rPr>
              <a:t>與民同樂</a:t>
            </a:r>
            <a:r>
              <a:rPr lang="zh-TW" altLang="en-US" sz="3200" dirty="0"/>
              <a:t>也</a:t>
            </a:r>
            <a:r>
              <a:rPr lang="zh-TW" altLang="en-US" sz="3200" dirty="0" smtClean="0"/>
              <a:t>。</a:t>
            </a:r>
            <a:endParaRPr lang="en-US" altLang="zh-TW" sz="3200" dirty="0"/>
          </a:p>
          <a:p>
            <a:pPr lvl="0">
              <a:buClr>
                <a:srgbClr val="A53010"/>
              </a:buClr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王以農隙而田，不妨民時，有憫民之心。因田獵而加撫恤之，是以民悅之也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62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006764"/>
            <a:ext cx="8915400" cy="49044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今</a:t>
            </a:r>
            <a:r>
              <a:rPr lang="zh-TW" altLang="en-US" sz="3200" dirty="0">
                <a:solidFill>
                  <a:srgbClr val="000000"/>
                </a:solidFill>
                <a:latin typeface="Verdana" panose="020B0604030504040204" pitchFamily="34" charset="0"/>
              </a:rPr>
              <a:t>王與百姓同樂，則王矣</a:t>
            </a:r>
            <a:r>
              <a:rPr lang="zh-TW" altLang="en-US" sz="32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孟子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言王何故不大好樂，效古賢君與民同樂，則可以王天下也。何惡莊子之言王之好樂也。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43959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417126"/>
          </a:xfrm>
        </p:spPr>
        <p:txBody>
          <a:bodyPr>
            <a:noAutofit/>
          </a:bodyPr>
          <a:lstStyle/>
          <a:p>
            <a:r>
              <a:rPr lang="en-US" altLang="zh-TW" dirty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第一</a:t>
            </a:r>
            <a:r>
              <a:rPr lang="zh-TW" altLang="en-US" dirty="0"/>
              <a:t>章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>  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41235" y="1588655"/>
            <a:ext cx="9919855" cy="432256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公</a:t>
            </a:r>
            <a:r>
              <a:rPr lang="zh-TW" altLang="en-US" sz="3200" dirty="0"/>
              <a:t>孫丑問曰：「夫子當</a:t>
            </a:r>
            <a:r>
              <a:rPr lang="zh-TW" altLang="en-US" sz="3200" dirty="0" smtClean="0"/>
              <a:t>路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執政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於</a:t>
            </a:r>
            <a:r>
              <a:rPr lang="zh-TW" altLang="en-US" sz="3200" dirty="0"/>
              <a:t>齊，管仲、晏子之功，可復許乎？」  </a:t>
            </a: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夫子，謂孟子。許，猶興也。如使夫子得當仕路於齊，而可以行道，管夷吾晏嬰之功，寧可復興乎？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71262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417126"/>
          </a:xfrm>
        </p:spPr>
        <p:txBody>
          <a:bodyPr>
            <a:noAutofit/>
          </a:bodyPr>
          <a:lstStyle/>
          <a:p>
            <a:r>
              <a:rPr lang="en-US" altLang="zh-TW" dirty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第一</a:t>
            </a:r>
            <a:r>
              <a:rPr lang="zh-TW" altLang="en-US" dirty="0"/>
              <a:t>章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r>
              <a:rPr lang="zh-TW" altLang="en-US" dirty="0" smtClean="0"/>
              <a:t>  </a:t>
            </a:r>
            <a:r>
              <a:rPr lang="zh-TW" altLang="en-US" dirty="0"/>
              <a:t/>
            </a:r>
            <a:br>
              <a:rPr lang="zh-TW" altLang="en-US" dirty="0"/>
            </a:br>
            <a:r>
              <a:rPr lang="zh-TW" altLang="en-US" dirty="0"/>
              <a:t>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41235" y="1588655"/>
            <a:ext cx="9919855" cy="5476288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曰：「子，誠齊人也，知管仲、晏子而已矣</a:t>
            </a:r>
            <a:r>
              <a:rPr lang="zh-TW" altLang="en-US" sz="3200" dirty="0" smtClean="0"/>
              <a:t>！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豈復知王者之佐乎？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或</a:t>
            </a:r>
            <a:r>
              <a:rPr lang="zh-TW" altLang="en-US" sz="3200" dirty="0"/>
              <a:t>問乎曾西曰：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吾子與子路孰賢？</a:t>
            </a:r>
            <a:r>
              <a:rPr lang="en-US" altLang="zh-TW" sz="3200" dirty="0"/>
              <a:t>』</a:t>
            </a:r>
            <a:r>
              <a:rPr lang="zh-TW" altLang="en-US" sz="3200" dirty="0"/>
              <a:t>曾</a:t>
            </a:r>
            <a:r>
              <a:rPr lang="zh-TW" altLang="en-US" sz="3200" dirty="0" smtClean="0"/>
              <a:t>西蹵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cù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然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恭敬貌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曰</a:t>
            </a:r>
            <a:r>
              <a:rPr lang="zh-TW" altLang="en-US" sz="3200" dirty="0"/>
              <a:t>：</a:t>
            </a:r>
            <a:r>
              <a:rPr lang="en-US" altLang="zh-TW" sz="3200" dirty="0"/>
              <a:t>『</a:t>
            </a:r>
            <a:r>
              <a:rPr lang="zh-TW" altLang="en-US" sz="3200" dirty="0"/>
              <a:t>吾先子之所畏也。</a:t>
            </a:r>
            <a:r>
              <a:rPr lang="en-US" altLang="zh-TW" sz="3200" dirty="0" smtClean="0"/>
              <a:t>』</a:t>
            </a: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曾西，曾子之孫。蹴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然，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猶蹴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踖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cù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err="1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jí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也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。先子，曾子也。子路在四友，故曾子畏敬之，曾西不敢比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 lvl="1">
              <a:lnSpc>
                <a:spcPts val="4800"/>
              </a:lnSpc>
            </a:pPr>
            <a:r>
              <a:rPr lang="zh-TW" altLang="en-US" sz="3000" dirty="0" smtClean="0"/>
              <a:t>四友：</a:t>
            </a:r>
            <a:r>
              <a:rPr lang="zh-CN" altLang="en-US" sz="3000" dirty="0" smtClean="0"/>
              <a:t>顏淵</a:t>
            </a:r>
            <a:r>
              <a:rPr lang="en-US" altLang="zh-CN" sz="3000" dirty="0" smtClean="0"/>
              <a:t>﹑</a:t>
            </a:r>
            <a:r>
              <a:rPr lang="zh-CN" altLang="en-US" sz="3000" dirty="0" smtClean="0"/>
              <a:t>子貢</a:t>
            </a:r>
            <a:r>
              <a:rPr lang="en-US" altLang="zh-CN" sz="3000" dirty="0" smtClean="0"/>
              <a:t>﹑</a:t>
            </a:r>
            <a:r>
              <a:rPr lang="zh-CN" altLang="en-US" sz="3000" dirty="0" smtClean="0"/>
              <a:t>子張</a:t>
            </a:r>
            <a:r>
              <a:rPr lang="en-US" altLang="zh-CN" sz="3000" dirty="0" smtClean="0"/>
              <a:t>﹑</a:t>
            </a:r>
            <a:r>
              <a:rPr lang="zh-CN" altLang="en-US" sz="3000" dirty="0"/>
              <a:t>子路。</a:t>
            </a:r>
            <a:r>
              <a:rPr lang="en-US" altLang="zh-CN" sz="3000" dirty="0" smtClean="0"/>
              <a:t>《</a:t>
            </a:r>
            <a:r>
              <a:rPr lang="zh-CN" altLang="en-US" sz="3000" dirty="0" smtClean="0"/>
              <a:t>孔叢子．論書</a:t>
            </a:r>
            <a:r>
              <a:rPr lang="en-US" altLang="zh-CN" sz="3000" dirty="0" smtClean="0"/>
              <a:t>》</a:t>
            </a:r>
            <a:endParaRPr lang="zh-TW" altLang="en-US" sz="3000" dirty="0"/>
          </a:p>
        </p:txBody>
      </p:sp>
    </p:spTree>
    <p:extLst>
      <p:ext uri="{BB962C8B-B14F-4D97-AF65-F5344CB8AC3E}">
        <p14:creationId xmlns:p14="http://schemas.microsoft.com/office/powerpoint/2010/main" val="123848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88681" y="818147"/>
            <a:ext cx="9779267" cy="5765533"/>
          </a:xfrm>
        </p:spPr>
        <p:txBody>
          <a:bodyPr>
            <a:normAutofit fontScale="92500"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曰：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『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然則吾子與管仲孰賢？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』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曾西艴然不悅，曰：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『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爾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何曾</a:t>
            </a:r>
            <a:r>
              <a:rPr lang="en-US" altLang="zh-TW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30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zēng</a:t>
            </a:r>
            <a:r>
              <a:rPr lang="en-US" altLang="zh-TW" sz="3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比予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於管仲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！</a:t>
            </a: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艴然，慍怒色也。何曾，猶何乃也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管仲得君，如彼其專也，行乎國政，如彼其久也，功烈，如彼其卑也。爾何曾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比予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於是！</a:t>
            </a:r>
            <a:r>
              <a:rPr lang="en-US" altLang="zh-TW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』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」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曾西答或人，言管仲得遇桓公，使之專國政如彼，行政於國其久如彼，功烈卑陋如彼，謂不率齊桓公行王道而行霸道，故言卑也。重言何曾比我，恥見比之甚也。</a:t>
            </a: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ts val="4800"/>
              </a:lnSpc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728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33600" y="748145"/>
            <a:ext cx="9744364" cy="5726546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：「管仲，曾西之所不為也，而子為我願之乎？</a:t>
            </a:r>
            <a:r>
              <a:rPr lang="zh-TW" altLang="en-US" sz="3200" dirty="0" smtClean="0"/>
              <a:t>」曰</a:t>
            </a:r>
            <a:r>
              <a:rPr lang="zh-TW" altLang="en-US" sz="3200" dirty="0"/>
              <a:t>：「管仲以其君霸，晏子以其君顯；管仲、晏子猶不足為與？」  </a:t>
            </a: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丑曰：管仲輔桓公以霸道，晏子相景公以顯名，二子如此，尚不可以為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邪</a:t>
            </a:r>
            <a:r>
              <a:rPr lang="en-US" altLang="zh-TW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?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：「以齊</a:t>
            </a:r>
            <a:r>
              <a:rPr lang="zh-TW" altLang="en-US" sz="3200" dirty="0">
                <a:solidFill>
                  <a:srgbClr val="FF0000"/>
                </a:solidFill>
              </a:rPr>
              <a:t>王</a:t>
            </a:r>
            <a:r>
              <a:rPr lang="zh-TW" altLang="en-US" sz="3200" dirty="0" smtClean="0"/>
              <a:t>由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猶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反手</a:t>
            </a:r>
            <a:r>
              <a:rPr lang="zh-TW" altLang="en-US" sz="3200" dirty="0"/>
              <a:t>也。」  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孟子言以齊國之大而行王道，其易若反手耳，故譏管、晏不勉其君以王業也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618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33600" y="748145"/>
            <a:ext cx="9744364" cy="5726546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：「若是，則弟子之惑滋甚！且以文王之德，百年而後崩，猶未</a:t>
            </a:r>
            <a:r>
              <a:rPr lang="zh-TW" altLang="en-US" sz="3200" dirty="0" smtClean="0"/>
              <a:t>洽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（徧）</a:t>
            </a:r>
            <a:r>
              <a:rPr lang="zh-TW" altLang="en-US" sz="3200" dirty="0" smtClean="0"/>
              <a:t>於</a:t>
            </a:r>
            <a:r>
              <a:rPr lang="zh-TW" altLang="en-US" sz="3200" dirty="0"/>
              <a:t>天下。武王、周公</a:t>
            </a:r>
            <a:r>
              <a:rPr lang="zh-TW" altLang="en-US" sz="3200" dirty="0" smtClean="0"/>
              <a:t>繼之</a:t>
            </a:r>
            <a:r>
              <a:rPr lang="zh-TW" altLang="en-US" sz="3200" dirty="0"/>
              <a:t>，然後大行。今言王若易然，則文王不足法與？」 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丑曰：如是言，則弟子惑益甚也，文王尚不能及身而王，何謂若易然也？若是，則文王不足以為法邪？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96924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44436" y="979055"/>
            <a:ext cx="9260176" cy="4932167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曰</a:t>
            </a:r>
            <a:r>
              <a:rPr lang="zh-TW" altLang="en-US" sz="3200" dirty="0"/>
              <a:t>：「文王何可</a:t>
            </a:r>
            <a:r>
              <a:rPr lang="zh-TW" altLang="en-US" sz="3200" dirty="0" smtClean="0"/>
              <a:t>當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敵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！由湯至於武丁，賢聖之君六七作；天下歸殷久矣，久則難變也。武</a:t>
            </a:r>
            <a:r>
              <a:rPr lang="zh-TW" altLang="en-US" sz="3200" dirty="0" smtClean="0"/>
              <a:t>丁朝</a:t>
            </a:r>
            <a:r>
              <a:rPr lang="zh-TW" altLang="en-US" sz="3200" dirty="0"/>
              <a:t>諸侯有天下，猶運之掌也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武丁，高宗也。孟子言文王之時難為功，故言何可當也。從湯以下，聖賢之君六七興，謂太甲、太戊、盤庚等也。運之掌，言其易也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/>
          </a:p>
        </p:txBody>
      </p:sp>
    </p:spTree>
    <p:extLst>
      <p:ext uri="{BB962C8B-B14F-4D97-AF65-F5344CB8AC3E}">
        <p14:creationId xmlns:p14="http://schemas.microsoft.com/office/powerpoint/2010/main" val="121448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942109"/>
            <a:ext cx="8915400" cy="5735782"/>
          </a:xfrm>
        </p:spPr>
        <p:txBody>
          <a:bodyPr>
            <a:normAutofit/>
          </a:bodyPr>
          <a:lstStyle/>
          <a:p>
            <a:pPr lvl="0">
              <a:lnSpc>
                <a:spcPts val="5000"/>
              </a:lnSpc>
            </a:pPr>
            <a:r>
              <a:rPr lang="zh-TW" altLang="en-US" sz="3200" dirty="0"/>
              <a:t>紂之去武丁，未久也；其故家遺俗，流風善政，猶有存者；又有微子、微仲、王子比干、箕子、膠鬲，皆賢人也，相與輔相之；故久而後失之也。尺地莫非其有也，一民莫非其臣也。然而文王猶方百里起，是以難也。</a:t>
            </a:r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紂得高宗餘化，又多良臣，故久乃亡也。微仲、膠鬲皆良臣也，但不在三仁中耳。文王當此時，故難也。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9568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782" y="997526"/>
            <a:ext cx="9832830" cy="5292437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齊</a:t>
            </a:r>
            <a:r>
              <a:rPr lang="zh-TW" altLang="en-US" sz="3200" dirty="0"/>
              <a:t>人有言曰：</a:t>
            </a:r>
            <a:r>
              <a:rPr lang="en-US" altLang="zh-TW" sz="3200" dirty="0"/>
              <a:t>『</a:t>
            </a:r>
            <a:r>
              <a:rPr lang="zh-TW" altLang="en-US" sz="3200" dirty="0"/>
              <a:t>雖有智慧， 不如乘勢；雖有</a:t>
            </a:r>
            <a:r>
              <a:rPr lang="zh-TW" altLang="en-US" sz="3200" dirty="0" smtClean="0"/>
              <a:t>鎡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zī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基</a:t>
            </a:r>
            <a:r>
              <a:rPr lang="zh-TW" altLang="en-US" sz="3200" dirty="0"/>
              <a:t>，不如待時。</a:t>
            </a:r>
            <a:r>
              <a:rPr lang="en-US" altLang="zh-TW" sz="3200" dirty="0"/>
              <a:t>』</a:t>
            </a:r>
            <a:r>
              <a:rPr lang="zh-TW" altLang="en-US" sz="3200" dirty="0"/>
              <a:t>今時則易然也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齊人諺言也。乘勢，居富貴之勢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鎡基，田器，耒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耜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lěi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err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sì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屬。待時，三農時也。今時易以行王化者也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  <a:p>
            <a:pPr>
              <a:lnSpc>
                <a:spcPts val="5000"/>
              </a:lnSpc>
            </a:pP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耒耜：翻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土所用的農具。耒為其柄，耜為其刃。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5894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782" y="997526"/>
            <a:ext cx="9832830" cy="5292437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夏</a:t>
            </a:r>
            <a:r>
              <a:rPr lang="zh-TW" altLang="en-US" sz="3200" dirty="0"/>
              <a:t>后殷周之盛，地未有過千里者也。</a:t>
            </a:r>
            <a:r>
              <a:rPr lang="zh-TW" altLang="en-US" sz="3200" dirty="0" smtClean="0"/>
              <a:t>而齊</a:t>
            </a:r>
            <a:r>
              <a:rPr lang="zh-TW" altLang="en-US" sz="3200" dirty="0"/>
              <a:t>有其地矣。雞鳴狗吠相聞，而達乎四境。而齊有其民矣。地不改辟矣，民不改聚矣；行</a:t>
            </a:r>
            <a:r>
              <a:rPr lang="zh-TW" altLang="en-US" sz="3200" dirty="0" smtClean="0"/>
              <a:t>仁政</a:t>
            </a:r>
            <a:r>
              <a:rPr lang="zh-TW" altLang="en-US" sz="3200" dirty="0"/>
              <a:t>而王，莫之能禦也</a:t>
            </a:r>
            <a:r>
              <a:rPr lang="zh-TW" altLang="en-US" sz="3200" dirty="0" smtClean="0"/>
              <a:t>！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三代之盛，封畿千里耳。今齊地士民以足矣，不更辟土聚民也。雞鳴狗吠相聞，言民室屋相望而眾多也。以此行仁而王，誰能止之也。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1978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782" y="1025235"/>
            <a:ext cx="9832830" cy="4516583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且</a:t>
            </a:r>
            <a:r>
              <a:rPr lang="zh-TW" altLang="en-US" sz="3200" dirty="0"/>
              <a:t>王者之不作，未有疏於此時者也；民之憔悴於虐政，未有甚於此</a:t>
            </a:r>
            <a:r>
              <a:rPr lang="zh-TW" altLang="en-US" sz="3200" dirty="0" smtClean="0"/>
              <a:t>時者</a:t>
            </a:r>
            <a:r>
              <a:rPr lang="zh-TW" altLang="en-US" sz="3200" dirty="0"/>
              <a:t>也。飢者易為食，渴者易為飲。孔子曰：</a:t>
            </a:r>
            <a:r>
              <a:rPr lang="en-US" altLang="zh-TW" sz="3200" dirty="0"/>
              <a:t>『</a:t>
            </a:r>
            <a:r>
              <a:rPr lang="zh-TW" altLang="en-US" sz="3200" dirty="0"/>
              <a:t>德之流行，速於置郵而傳命。</a:t>
            </a:r>
            <a:r>
              <a:rPr lang="en-US" altLang="zh-TW" sz="3200" dirty="0" smtClean="0"/>
              <a:t>』</a:t>
            </a:r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言王政不興久矣，民患虐政甚矣。若飢者食易為美，渴者飲易為甘。德之流行，疾於置郵傳書命也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/>
          </a:p>
        </p:txBody>
      </p:sp>
    </p:spTree>
    <p:extLst>
      <p:ext uri="{BB962C8B-B14F-4D97-AF65-F5344CB8AC3E}">
        <p14:creationId xmlns:p14="http://schemas.microsoft.com/office/powerpoint/2010/main" val="241776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782" y="1025235"/>
            <a:ext cx="9832830" cy="4516583"/>
          </a:xfrm>
        </p:spPr>
        <p:txBody>
          <a:bodyPr>
            <a:noAutofit/>
          </a:bodyPr>
          <a:lstStyle/>
          <a:p>
            <a:pPr>
              <a:lnSpc>
                <a:spcPts val="5000"/>
              </a:lnSpc>
            </a:pPr>
            <a:r>
              <a:rPr lang="zh-TW" altLang="en-US" sz="3200" dirty="0" smtClean="0"/>
              <a:t>當今</a:t>
            </a:r>
            <a:r>
              <a:rPr lang="zh-TW" altLang="en-US" sz="3200" dirty="0"/>
              <a:t>之時，萬</a:t>
            </a:r>
            <a:r>
              <a:rPr lang="zh-TW" altLang="en-US" sz="3200" dirty="0" smtClean="0"/>
              <a:t>乘之</a:t>
            </a:r>
            <a:r>
              <a:rPr lang="zh-TW" altLang="en-US" sz="3200" dirty="0"/>
              <a:t>國行仁政，民之悅之，猶解倒懸也。故事半古之人，功必</a:t>
            </a:r>
            <a:r>
              <a:rPr lang="zh-TW" altLang="en-US" sz="3200" dirty="0" smtClean="0"/>
              <a:t>倍之</a:t>
            </a:r>
            <a:r>
              <a:rPr lang="zh-TW" altLang="en-US" sz="3200" dirty="0"/>
              <a:t>，惟此時為然。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50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倒懸，喻困苦也。當今所施恩惠之事，半於古人，而功倍之矣。言今行之易也。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05591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19199" y="358565"/>
            <a:ext cx="8911687" cy="1280890"/>
          </a:xfrm>
        </p:spPr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第五</a:t>
            </a:r>
            <a:r>
              <a:rPr lang="zh-TW" altLang="en-US" dirty="0"/>
              <a:t>章 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21176" y="1143696"/>
            <a:ext cx="10460603" cy="5218545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 smtClean="0"/>
              <a:t>孟子</a:t>
            </a:r>
            <a:r>
              <a:rPr lang="zh-TW" altLang="en-US" sz="3200" dirty="0"/>
              <a:t>曰：「尊賢使能，俊傑在位，則天下之士，皆悅而願立於其朝矣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俊，美才出眾者也。萬人者稱傑。</a:t>
            </a:r>
            <a:endParaRPr lang="en-US" altLang="zh-TW" sz="3200" dirty="0"/>
          </a:p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 smtClean="0"/>
              <a:t>市</a:t>
            </a:r>
            <a:r>
              <a:rPr lang="zh-TW" altLang="en-US" sz="3200" dirty="0"/>
              <a:t>廛而不征，法而</a:t>
            </a:r>
            <a:r>
              <a:rPr lang="zh-TW" altLang="en-US" sz="3200" dirty="0" smtClean="0"/>
              <a:t>不廛</a:t>
            </a:r>
            <a:r>
              <a:rPr lang="zh-TW" altLang="en-US" sz="3200" dirty="0"/>
              <a:t>，則天下之商，皆悅而願藏於其市矣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廛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，市宅也。古者無征，衰世征之。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《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王制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曰：「市廛而不稅。」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《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周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禮</a:t>
            </a:r>
            <a:r>
              <a:rPr lang="en-US" altLang="zh-TW" sz="3200" dirty="0" smtClean="0">
                <a:solidFill>
                  <a:srgbClr val="008800"/>
                </a:solidFill>
                <a:latin typeface="Poor Richard" panose="02080502050505020702" pitchFamily="18" charset="0"/>
              </a:rPr>
              <a:t>•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載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師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曰：「國宅無征。」法而不廛者，當以什一之法徵其地耳，不當徵其廛宅也。</a:t>
            </a:r>
            <a:endParaRPr lang="en-US" altLang="zh-TW" sz="3200" dirty="0" smtClean="0"/>
          </a:p>
          <a:p>
            <a:pPr>
              <a:lnSpc>
                <a:spcPts val="4800"/>
              </a:lnSpc>
              <a:spcBef>
                <a:spcPts val="0"/>
              </a:spcBef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076625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93205" y="637309"/>
            <a:ext cx="9411407" cy="5273913"/>
          </a:xfrm>
        </p:spPr>
        <p:txBody>
          <a:bodyPr>
            <a:normAutofit/>
          </a:bodyPr>
          <a:lstStyle/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關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譏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稽</a:t>
            </a:r>
            <a:r>
              <a:rPr lang="zh-TW" altLang="en-US" sz="28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</a:t>
            </a:r>
            <a:r>
              <a:rPr lang="en-US" altLang="zh-TW" sz="28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而</a:t>
            </a:r>
            <a:r>
              <a:rPr lang="zh-TW" altLang="en-US" sz="3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不征，則天下之旅，皆悅而願出於其路矣。 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言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古之設關，但譏禁異言、識異服耳，不征稅出入者也，故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《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王制</a:t>
            </a:r>
            <a:r>
              <a:rPr lang="en-US" altLang="zh-TW" sz="3200" dirty="0">
                <a:solidFill>
                  <a:srgbClr val="008800"/>
                </a:solidFill>
                <a:latin typeface="Verdana" panose="020B0604030504040204" pitchFamily="34" charset="0"/>
              </a:rPr>
              <a:t>》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曰「古者關譏而不征」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5258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第五</a:t>
            </a:r>
            <a:r>
              <a:rPr lang="zh-TW" altLang="en-US" dirty="0"/>
              <a:t>章 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耕</a:t>
            </a:r>
            <a:r>
              <a:rPr lang="zh-TW" altLang="en-US" sz="3200" dirty="0"/>
              <a:t>者助而不稅，則天下之農，皆悅而願耕於其野矣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助者，井田什一，助佐公家治</a:t>
            </a: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公田。</a:t>
            </a:r>
            <a:endParaRPr lang="en-US" altLang="zh-TW" sz="3200" dirty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廛</a:t>
            </a:r>
            <a:r>
              <a:rPr lang="zh-TW" altLang="en-US" sz="3200" dirty="0"/>
              <a:t>無夫里之布，則天下之民，皆悅而</a:t>
            </a:r>
            <a:r>
              <a:rPr lang="zh-TW" altLang="en-US" sz="3200" dirty="0" smtClean="0"/>
              <a:t>願為</a:t>
            </a:r>
            <a:r>
              <a:rPr lang="zh-TW" altLang="en-US" sz="3200" dirty="0"/>
              <a:t>之氓矣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廛：民居。</a:t>
            </a:r>
            <a:endParaRPr lang="en-US" altLang="zh-TW" sz="3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夫里之布：布，錢也。夫布，以錢代僱役。里布，土地稅。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1948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〈</a:t>
            </a:r>
            <a:r>
              <a:rPr lang="zh-TW" altLang="en-US" dirty="0" smtClean="0"/>
              <a:t>公</a:t>
            </a:r>
            <a:r>
              <a:rPr lang="zh-TW" altLang="en-US" dirty="0"/>
              <a:t>孫</a:t>
            </a:r>
            <a:r>
              <a:rPr lang="zh-TW" altLang="en-US" dirty="0" smtClean="0"/>
              <a:t>丑上</a:t>
            </a:r>
            <a:r>
              <a:rPr lang="en-US" altLang="zh-TW" dirty="0" smtClean="0"/>
              <a:t>〉</a:t>
            </a:r>
            <a:r>
              <a:rPr lang="zh-TW" altLang="en-US" dirty="0" smtClean="0"/>
              <a:t>第五</a:t>
            </a:r>
            <a:r>
              <a:rPr lang="zh-TW" altLang="en-US" dirty="0"/>
              <a:t>章  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27200" y="1551709"/>
            <a:ext cx="9777412" cy="5218545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2800" dirty="0" smtClean="0"/>
              <a:t>信</a:t>
            </a:r>
            <a:r>
              <a:rPr lang="zh-TW" altLang="en-US" sz="2800" dirty="0"/>
              <a:t>能行此五者，則鄰國之民，仰之若父母矣。率其子弟，攻其父母，自生民以來</a:t>
            </a:r>
            <a:r>
              <a:rPr lang="zh-TW" altLang="en-US" sz="2800" dirty="0" smtClean="0"/>
              <a:t>，未</a:t>
            </a:r>
            <a:r>
              <a:rPr lang="zh-TW" altLang="en-US" sz="2800" dirty="0"/>
              <a:t>有能濟者也</a:t>
            </a:r>
            <a:r>
              <a:rPr lang="zh-TW" altLang="en-US" sz="2800" dirty="0" smtClean="0"/>
              <a:t>。</a:t>
            </a:r>
            <a:endParaRPr lang="en-US" altLang="zh-TW" sz="2800" dirty="0" smtClean="0"/>
          </a:p>
          <a:p>
            <a:pPr>
              <a:lnSpc>
                <a:spcPts val="4800"/>
              </a:lnSpc>
            </a:pPr>
            <a:r>
              <a:rPr lang="zh-TW" altLang="en-US" sz="2800" dirty="0">
                <a:solidFill>
                  <a:srgbClr val="008800"/>
                </a:solidFill>
                <a:latin typeface="Verdana" panose="020B0604030504040204" pitchFamily="34" charset="0"/>
              </a:rPr>
              <a:t>今諸侯誠能行此五事，四鄰之民，仰望而愛之如父母矣。鄰國之君，欲將其民來伐之，譬若率勉人子弟，使自攻其父母。自生民以來，何能以此濟成其欲也</a:t>
            </a:r>
            <a:r>
              <a:rPr lang="zh-TW" altLang="en-US" sz="28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。</a:t>
            </a:r>
            <a:endParaRPr lang="en-US" altLang="zh-TW" sz="2800" dirty="0" smtClean="0">
              <a:solidFill>
                <a:srgbClr val="008800"/>
              </a:solidFill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297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77455"/>
            <a:ext cx="8915400" cy="5033767"/>
          </a:xfrm>
        </p:spPr>
        <p:txBody>
          <a:bodyPr>
            <a:normAutofit/>
          </a:bodyPr>
          <a:lstStyle/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>
                <a:solidFill>
                  <a:srgbClr val="000000"/>
                </a:solidFill>
                <a:latin typeface="Verdana" panose="020B0604030504040204" pitchFamily="34" charset="0"/>
              </a:rPr>
              <a:t>如此，則無敵於天下。無敵於天下者，天吏也，然而不王者，未之有也</a:t>
            </a:r>
            <a:r>
              <a:rPr lang="zh-TW" altLang="en-US" sz="32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。</a:t>
            </a:r>
            <a:endParaRPr lang="en-US" altLang="zh-TW" sz="3200" dirty="0" smtClean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lvl="0">
              <a:lnSpc>
                <a:spcPts val="4800"/>
              </a:lnSpc>
              <a:buClr>
                <a:srgbClr val="A53010"/>
              </a:buClr>
            </a:pPr>
            <a:r>
              <a:rPr lang="zh-TW" altLang="en-US" sz="3200" dirty="0" smtClean="0">
                <a:solidFill>
                  <a:srgbClr val="008800"/>
                </a:solidFill>
                <a:latin typeface="Verdana" panose="020B0604030504040204" pitchFamily="34" charset="0"/>
              </a:rPr>
              <a:t>言</a:t>
            </a:r>
            <a:r>
              <a:rPr lang="zh-TW" altLang="en-US" sz="3200" dirty="0">
                <a:solidFill>
                  <a:srgbClr val="008800"/>
                </a:solidFill>
                <a:latin typeface="Verdana" panose="020B0604030504040204" pitchFamily="34" charset="0"/>
              </a:rPr>
              <a:t>諸侯所行能如此者，何敵之有。是為天吏，天吏者，天使也。為政當為天所使，誅伐無道，故謂之天吏也。</a:t>
            </a: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9615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結論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2197420261"/>
              </p:ext>
            </p:extLst>
          </p:nvPr>
        </p:nvGraphicFramePr>
        <p:xfrm>
          <a:off x="4272280" y="624110"/>
          <a:ext cx="6513233" cy="5468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523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4427</TotalTime>
  <Words>5411</Words>
  <Application>Microsoft Office PowerPoint</Application>
  <PresentationFormat>寬螢幕</PresentationFormat>
  <Paragraphs>184</Paragraphs>
  <Slides>48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48</vt:i4>
      </vt:variant>
    </vt:vector>
  </HeadingPairs>
  <TitlesOfParts>
    <vt:vector size="60" baseType="lpstr">
      <vt:lpstr>等线</vt:lpstr>
      <vt:lpstr>幼圆</vt:lpstr>
      <vt:lpstr>微軟正黑體</vt:lpstr>
      <vt:lpstr>新細明體</vt:lpstr>
      <vt:lpstr>標楷體</vt:lpstr>
      <vt:lpstr>Arial</vt:lpstr>
      <vt:lpstr>Calibri</vt:lpstr>
      <vt:lpstr>Century Gothic</vt:lpstr>
      <vt:lpstr>Poor Richard</vt:lpstr>
      <vt:lpstr>Verdana</vt:lpstr>
      <vt:lpstr>Wingdings 3</vt:lpstr>
      <vt:lpstr>絲縷</vt:lpstr>
      <vt:lpstr>孟子要義研究(二)</vt:lpstr>
      <vt:lpstr>王霸之別：《論語》→《孟子》  </vt:lpstr>
      <vt:lpstr>PowerPoint 簡報</vt:lpstr>
      <vt:lpstr>〈公孫丑上〉 　第三章   </vt:lpstr>
      <vt:lpstr>〈公孫丑上〉 　第三章   </vt:lpstr>
      <vt:lpstr>〈公孫丑上〉 　第三章   </vt:lpstr>
      <vt:lpstr>〈告子下〉第七章   </vt:lpstr>
      <vt:lpstr>〈告子下〉第七章   </vt:lpstr>
      <vt:lpstr>PowerPoint 簡報</vt:lpstr>
      <vt:lpstr>〈告子下〉第七章   </vt:lpstr>
      <vt:lpstr>〈告子下〉第七章   </vt:lpstr>
      <vt:lpstr>〈告子下〉第七章   </vt:lpstr>
      <vt:lpstr>〈盡心上〉第三十章</vt:lpstr>
      <vt:lpstr>〈盡心上〉第三十章</vt:lpstr>
      <vt:lpstr>〈盡心上〉  第十三章</vt:lpstr>
      <vt:lpstr>〈盡心上〉  第十三章</vt:lpstr>
      <vt:lpstr>〈梁惠王上〉第七章   </vt:lpstr>
      <vt:lpstr>〈梁惠王上〉第七章   </vt:lpstr>
      <vt:lpstr>〈梁惠王上〉 　第7章(節)</vt:lpstr>
      <vt:lpstr>PowerPoint 簡報</vt:lpstr>
      <vt:lpstr>PowerPoint 簡報</vt:lpstr>
      <vt:lpstr>PowerPoint 簡報</vt:lpstr>
      <vt:lpstr>PowerPoint 簡報</vt:lpstr>
      <vt:lpstr>〈梁惠王下〉 　第一章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〈公孫丑上〉第一章      </vt:lpstr>
      <vt:lpstr>〈公孫丑上〉第一章 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〈公孫丑上〉第五章   </vt:lpstr>
      <vt:lpstr>PowerPoint 簡報</vt:lpstr>
      <vt:lpstr>〈公孫丑上〉第五章   </vt:lpstr>
      <vt:lpstr>〈公孫丑上〉第五章   </vt:lpstr>
      <vt:lpstr>PowerPoint 簡報</vt:lpstr>
      <vt:lpstr>結論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中庸</dc:title>
  <dc:creator>Change</dc:creator>
  <cp:lastModifiedBy>Change</cp:lastModifiedBy>
  <cp:revision>302</cp:revision>
  <dcterms:created xsi:type="dcterms:W3CDTF">2017-09-05T02:29:32Z</dcterms:created>
  <dcterms:modified xsi:type="dcterms:W3CDTF">2019-01-08T06:28:58Z</dcterms:modified>
</cp:coreProperties>
</file>