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8"/>
  </p:notesMasterIdLst>
  <p:handoutMasterIdLst>
    <p:handoutMasterId r:id="rId19"/>
  </p:handoutMasterIdLst>
  <p:sldIdLst>
    <p:sldId id="294" r:id="rId5"/>
    <p:sldId id="258" r:id="rId6"/>
    <p:sldId id="295" r:id="rId7"/>
    <p:sldId id="262" r:id="rId8"/>
    <p:sldId id="278" r:id="rId9"/>
    <p:sldId id="289" r:id="rId10"/>
    <p:sldId id="266" r:id="rId11"/>
    <p:sldId id="270" r:id="rId12"/>
    <p:sldId id="296" r:id="rId13"/>
    <p:sldId id="275" r:id="rId14"/>
    <p:sldId id="297" r:id="rId15"/>
    <p:sldId id="276" r:id="rId16"/>
    <p:sldId id="29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A9106-EE0E-0D4C-8D22-FFCC05F439B0}" v="22" dt="2026-04-29T22:52:21.208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5327" autoAdjust="0"/>
  </p:normalViewPr>
  <p:slideViewPr>
    <p:cSldViewPr snapToGrid="0">
      <p:cViewPr>
        <p:scale>
          <a:sx n="57" d="100"/>
          <a:sy n="57" d="100"/>
        </p:scale>
        <p:origin x="2792" y="1624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Jones (2404253)" userId="f145b85b-de5f-4bbe-917b-87660378a452" providerId="ADAL" clId="{0CAA9106-EE0E-0D4C-8D22-FFCC05F439B0}"/>
    <pc:docChg chg="undo custSel addSld delSld modSld sldOrd">
      <pc:chgData name="Ellie Jones (2404253)" userId="f145b85b-de5f-4bbe-917b-87660378a452" providerId="ADAL" clId="{0CAA9106-EE0E-0D4C-8D22-FFCC05F439B0}" dt="2026-04-29T22:54:45.784" v="4484" actId="313"/>
      <pc:docMkLst>
        <pc:docMk/>
      </pc:docMkLst>
      <pc:sldChg chg="addSp delSp modSp mod">
        <pc:chgData name="Ellie Jones (2404253)" userId="f145b85b-de5f-4bbe-917b-87660378a452" providerId="ADAL" clId="{0CAA9106-EE0E-0D4C-8D22-FFCC05F439B0}" dt="2026-04-29T21:30:04.465" v="987" actId="20577"/>
        <pc:sldMkLst>
          <pc:docMk/>
          <pc:sldMk cId="1593920805" sldId="262"/>
        </pc:sldMkLst>
        <pc:spChg chg="add del">
          <ac:chgData name="Ellie Jones (2404253)" userId="f145b85b-de5f-4bbe-917b-87660378a452" providerId="ADAL" clId="{0CAA9106-EE0E-0D4C-8D22-FFCC05F439B0}" dt="2026-04-29T21:26:21.827" v="656" actId="478"/>
          <ac:spMkLst>
            <pc:docMk/>
            <pc:sldMk cId="1593920805" sldId="262"/>
            <ac:spMk id="22" creationId="{FD541DC4-854F-F9C6-1284-2BC695B1FBDB}"/>
          </ac:spMkLst>
        </pc:spChg>
        <pc:spChg chg="add mod">
          <ac:chgData name="Ellie Jones (2404253)" userId="f145b85b-de5f-4bbe-917b-87660378a452" providerId="ADAL" clId="{0CAA9106-EE0E-0D4C-8D22-FFCC05F439B0}" dt="2026-04-29T21:30:04.465" v="987" actId="20577"/>
          <ac:spMkLst>
            <pc:docMk/>
            <pc:sldMk cId="1593920805" sldId="262"/>
            <ac:spMk id="23" creationId="{4F03618A-1B61-0E57-2884-5B533BBB39FD}"/>
          </ac:spMkLst>
        </pc:spChg>
        <pc:spChg chg="del mod">
          <ac:chgData name="Ellie Jones (2404253)" userId="f145b85b-de5f-4bbe-917b-87660378a452" providerId="ADAL" clId="{0CAA9106-EE0E-0D4C-8D22-FFCC05F439B0}" dt="2026-04-29T21:26:15.430" v="654" actId="478"/>
          <ac:spMkLst>
            <pc:docMk/>
            <pc:sldMk cId="1593920805" sldId="262"/>
            <ac:spMk id="81" creationId="{E94F1D24-E4A1-4B59-B57E-A28453963B88}"/>
          </ac:spMkLst>
        </pc:spChg>
      </pc:sldChg>
      <pc:sldChg chg="delSp modSp mod">
        <pc:chgData name="Ellie Jones (2404253)" userId="f145b85b-de5f-4bbe-917b-87660378a452" providerId="ADAL" clId="{0CAA9106-EE0E-0D4C-8D22-FFCC05F439B0}" dt="2026-04-29T22:54:26.752" v="4483" actId="313"/>
        <pc:sldMkLst>
          <pc:docMk/>
          <pc:sldMk cId="2121178069" sldId="266"/>
        </pc:sldMkLst>
        <pc:spChg chg="mod">
          <ac:chgData name="Ellie Jones (2404253)" userId="f145b85b-de5f-4bbe-917b-87660378a452" providerId="ADAL" clId="{0CAA9106-EE0E-0D4C-8D22-FFCC05F439B0}" dt="2026-04-29T22:54:26.752" v="4483" actId="313"/>
          <ac:spMkLst>
            <pc:docMk/>
            <pc:sldMk cId="2121178069" sldId="266"/>
            <ac:spMk id="2" creationId="{5CE54ABB-4929-4810-950B-2DAEA0A5BAB4}"/>
          </ac:spMkLst>
        </pc:spChg>
        <pc:spChg chg="mod">
          <ac:chgData name="Ellie Jones (2404253)" userId="f145b85b-de5f-4bbe-917b-87660378a452" providerId="ADAL" clId="{0CAA9106-EE0E-0D4C-8D22-FFCC05F439B0}" dt="2026-04-29T21:44:42.147" v="1376" actId="20577"/>
          <ac:spMkLst>
            <pc:docMk/>
            <pc:sldMk cId="2121178069" sldId="266"/>
            <ac:spMk id="9" creationId="{7B78F7A0-88C5-4940-B21C-099F472F39F9}"/>
          </ac:spMkLst>
        </pc:spChg>
        <pc:spChg chg="del">
          <ac:chgData name="Ellie Jones (2404253)" userId="f145b85b-de5f-4bbe-917b-87660378a452" providerId="ADAL" clId="{0CAA9106-EE0E-0D4C-8D22-FFCC05F439B0}" dt="2026-04-29T21:44:24.822" v="1367" actId="478"/>
          <ac:spMkLst>
            <pc:docMk/>
            <pc:sldMk cId="2121178069" sldId="266"/>
            <ac:spMk id="10" creationId="{D2186069-FC8E-433D-9BB4-942220CE8CFB}"/>
          </ac:spMkLst>
        </pc:spChg>
      </pc:sldChg>
      <pc:sldChg chg="addSp delSp modSp mod modClrScheme chgLayout">
        <pc:chgData name="Ellie Jones (2404253)" userId="f145b85b-de5f-4bbe-917b-87660378a452" providerId="ADAL" clId="{0CAA9106-EE0E-0D4C-8D22-FFCC05F439B0}" dt="2026-04-29T22:00:41.236" v="1906" actId="20577"/>
        <pc:sldMkLst>
          <pc:docMk/>
          <pc:sldMk cId="1472106130" sldId="270"/>
        </pc:sldMkLst>
        <pc:spChg chg="mod ord">
          <ac:chgData name="Ellie Jones (2404253)" userId="f145b85b-de5f-4bbe-917b-87660378a452" providerId="ADAL" clId="{0CAA9106-EE0E-0D4C-8D22-FFCC05F439B0}" dt="2026-04-29T21:36:01.788" v="1178" actId="700"/>
          <ac:spMkLst>
            <pc:docMk/>
            <pc:sldMk cId="1472106130" sldId="270"/>
            <ac:spMk id="2" creationId="{39605AF1-623C-4E09-AB5D-8DD0571489F6}"/>
          </ac:spMkLst>
        </pc:spChg>
        <pc:spChg chg="mod ord">
          <ac:chgData name="Ellie Jones (2404253)" userId="f145b85b-de5f-4bbe-917b-87660378a452" providerId="ADAL" clId="{0CAA9106-EE0E-0D4C-8D22-FFCC05F439B0}" dt="2026-04-29T21:57:27.843" v="1728" actId="20577"/>
          <ac:spMkLst>
            <pc:docMk/>
            <pc:sldMk cId="1472106130" sldId="270"/>
            <ac:spMk id="3" creationId="{9B1DDDEF-20C4-4F65-BAC9-0A763DF7E02B}"/>
          </ac:spMkLst>
        </pc:spChg>
        <pc:spChg chg="del mod ord">
          <ac:chgData name="Ellie Jones (2404253)" userId="f145b85b-de5f-4bbe-917b-87660378a452" providerId="ADAL" clId="{0CAA9106-EE0E-0D4C-8D22-FFCC05F439B0}" dt="2026-04-29T21:57:33.545" v="1731" actId="478"/>
          <ac:spMkLst>
            <pc:docMk/>
            <pc:sldMk cId="1472106130" sldId="270"/>
            <ac:spMk id="4" creationId="{7FDC0E0A-2715-4BF9-8659-0ED8629BA242}"/>
          </ac:spMkLst>
        </pc:spChg>
        <pc:spChg chg="del mod ord">
          <ac:chgData name="Ellie Jones (2404253)" userId="f145b85b-de5f-4bbe-917b-87660378a452" providerId="ADAL" clId="{0CAA9106-EE0E-0D4C-8D22-FFCC05F439B0}" dt="2026-04-29T21:57:31.885" v="1730" actId="478"/>
          <ac:spMkLst>
            <pc:docMk/>
            <pc:sldMk cId="1472106130" sldId="270"/>
            <ac:spMk id="5" creationId="{20E75224-81EB-4CDA-BBBE-44B4B2F3C039}"/>
          </ac:spMkLst>
        </pc:spChg>
        <pc:spChg chg="del mod ord">
          <ac:chgData name="Ellie Jones (2404253)" userId="f145b85b-de5f-4bbe-917b-87660378a452" providerId="ADAL" clId="{0CAA9106-EE0E-0D4C-8D22-FFCC05F439B0}" dt="2026-04-29T21:58:50.430" v="1873" actId="478"/>
          <ac:spMkLst>
            <pc:docMk/>
            <pc:sldMk cId="1472106130" sldId="270"/>
            <ac:spMk id="6" creationId="{BA32F697-D1D4-4B0A-B960-D1869BF8607A}"/>
          </ac:spMkLst>
        </pc:spChg>
        <pc:spChg chg="mod ord">
          <ac:chgData name="Ellie Jones (2404253)" userId="f145b85b-de5f-4bbe-917b-87660378a452" providerId="ADAL" clId="{0CAA9106-EE0E-0D4C-8D22-FFCC05F439B0}" dt="2026-04-29T21:55:43.871" v="1663" actId="1076"/>
          <ac:spMkLst>
            <pc:docMk/>
            <pc:sldMk cId="1472106130" sldId="270"/>
            <ac:spMk id="8" creationId="{65411FFA-9D44-6426-16FB-5ED435C4EA4B}"/>
          </ac:spMkLst>
        </pc:spChg>
        <pc:spChg chg="add del mod">
          <ac:chgData name="Ellie Jones (2404253)" userId="f145b85b-de5f-4bbe-917b-87660378a452" providerId="ADAL" clId="{0CAA9106-EE0E-0D4C-8D22-FFCC05F439B0}" dt="2026-04-29T21:57:14.473" v="1719" actId="478"/>
          <ac:spMkLst>
            <pc:docMk/>
            <pc:sldMk cId="1472106130" sldId="270"/>
            <ac:spMk id="10" creationId="{1CE5BC27-E039-BDFE-0C39-DDC1021B2E91}"/>
          </ac:spMkLst>
        </pc:spChg>
        <pc:spChg chg="add del mod">
          <ac:chgData name="Ellie Jones (2404253)" userId="f145b85b-de5f-4bbe-917b-87660378a452" providerId="ADAL" clId="{0CAA9106-EE0E-0D4C-8D22-FFCC05F439B0}" dt="2026-04-29T21:57:20.767" v="1724" actId="478"/>
          <ac:spMkLst>
            <pc:docMk/>
            <pc:sldMk cId="1472106130" sldId="270"/>
            <ac:spMk id="12" creationId="{0400FB14-FCC7-BF9E-0B22-84F2A349F41A}"/>
          </ac:spMkLst>
        </pc:spChg>
        <pc:spChg chg="add del">
          <ac:chgData name="Ellie Jones (2404253)" userId="f145b85b-de5f-4bbe-917b-87660378a452" providerId="ADAL" clId="{0CAA9106-EE0E-0D4C-8D22-FFCC05F439B0}" dt="2026-04-29T21:58:00.329" v="1733" actId="478"/>
          <ac:spMkLst>
            <pc:docMk/>
            <pc:sldMk cId="1472106130" sldId="270"/>
            <ac:spMk id="14" creationId="{CC90BE0A-0AFD-650A-0C98-5AE116545C37}"/>
          </ac:spMkLst>
        </pc:spChg>
        <pc:spChg chg="add mod">
          <ac:chgData name="Ellie Jones (2404253)" userId="f145b85b-de5f-4bbe-917b-87660378a452" providerId="ADAL" clId="{0CAA9106-EE0E-0D4C-8D22-FFCC05F439B0}" dt="2026-04-29T21:58:37.013" v="1833" actId="20577"/>
          <ac:spMkLst>
            <pc:docMk/>
            <pc:sldMk cId="1472106130" sldId="270"/>
            <ac:spMk id="15" creationId="{FB4B27BB-A808-E869-0ACF-19E89CC938B8}"/>
          </ac:spMkLst>
        </pc:spChg>
        <pc:spChg chg="add mod">
          <ac:chgData name="Ellie Jones (2404253)" userId="f145b85b-de5f-4bbe-917b-87660378a452" providerId="ADAL" clId="{0CAA9106-EE0E-0D4C-8D22-FFCC05F439B0}" dt="2026-04-29T22:00:41.236" v="1906" actId="20577"/>
          <ac:spMkLst>
            <pc:docMk/>
            <pc:sldMk cId="1472106130" sldId="270"/>
            <ac:spMk id="16" creationId="{E517158F-B610-5E35-A57A-4A015B4632CA}"/>
          </ac:spMkLst>
        </pc:spChg>
        <pc:spChg chg="del mod ord">
          <ac:chgData name="Ellie Jones (2404253)" userId="f145b85b-de5f-4bbe-917b-87660378a452" providerId="ADAL" clId="{0CAA9106-EE0E-0D4C-8D22-FFCC05F439B0}" dt="2026-04-29T21:57:12.712" v="1718" actId="478"/>
          <ac:spMkLst>
            <pc:docMk/>
            <pc:sldMk cId="1472106130" sldId="270"/>
            <ac:spMk id="25" creationId="{23BDF8B9-53DF-46F4-98D4-053D78D610B0}"/>
          </ac:spMkLst>
        </pc:spChg>
        <pc:spChg chg="mod ord">
          <ac:chgData name="Ellie Jones (2404253)" userId="f145b85b-de5f-4bbe-917b-87660378a452" providerId="ADAL" clId="{0CAA9106-EE0E-0D4C-8D22-FFCC05F439B0}" dt="2026-04-29T21:58:49.045" v="1872" actId="27636"/>
          <ac:spMkLst>
            <pc:docMk/>
            <pc:sldMk cId="1472106130" sldId="270"/>
            <ac:spMk id="26" creationId="{0FD0A14C-4421-4979-AF8C-F7E649A88162}"/>
          </ac:spMkLst>
        </pc:spChg>
        <pc:spChg chg="del mod ord">
          <ac:chgData name="Ellie Jones (2404253)" userId="f145b85b-de5f-4bbe-917b-87660378a452" providerId="ADAL" clId="{0CAA9106-EE0E-0D4C-8D22-FFCC05F439B0}" dt="2026-04-29T21:57:17.397" v="1721" actId="478"/>
          <ac:spMkLst>
            <pc:docMk/>
            <pc:sldMk cId="1472106130" sldId="270"/>
            <ac:spMk id="27" creationId="{9C0DB469-503B-40AF-84D1-C69B085AA96F}"/>
          </ac:spMkLst>
        </pc:spChg>
      </pc:sldChg>
      <pc:sldChg chg="modSp mod">
        <pc:chgData name="Ellie Jones (2404253)" userId="f145b85b-de5f-4bbe-917b-87660378a452" providerId="ADAL" clId="{0CAA9106-EE0E-0D4C-8D22-FFCC05F439B0}" dt="2026-04-29T22:33:15.252" v="3418" actId="1076"/>
        <pc:sldMkLst>
          <pc:docMk/>
          <pc:sldMk cId="920173932" sldId="275"/>
        </pc:sldMkLst>
        <pc:spChg chg="mod">
          <ac:chgData name="Ellie Jones (2404253)" userId="f145b85b-de5f-4bbe-917b-87660378a452" providerId="ADAL" clId="{0CAA9106-EE0E-0D4C-8D22-FFCC05F439B0}" dt="2026-04-29T22:33:15.252" v="3418" actId="1076"/>
          <ac:spMkLst>
            <pc:docMk/>
            <pc:sldMk cId="920173932" sldId="275"/>
            <ac:spMk id="2" creationId="{38FFA191-5CCC-43CB-BD83-4F80ED362608}"/>
          </ac:spMkLst>
        </pc:spChg>
        <pc:spChg chg="mod">
          <ac:chgData name="Ellie Jones (2404253)" userId="f145b85b-de5f-4bbe-917b-87660378a452" providerId="ADAL" clId="{0CAA9106-EE0E-0D4C-8D22-FFCC05F439B0}" dt="2026-04-29T22:31:57.980" v="3415" actId="20577"/>
          <ac:spMkLst>
            <pc:docMk/>
            <pc:sldMk cId="920173932" sldId="275"/>
            <ac:spMk id="3" creationId="{E14BBEAF-B516-45F4-9EF6-A9F65111580F}"/>
          </ac:spMkLst>
        </pc:spChg>
      </pc:sldChg>
      <pc:sldChg chg="modSp mod">
        <pc:chgData name="Ellie Jones (2404253)" userId="f145b85b-de5f-4bbe-917b-87660378a452" providerId="ADAL" clId="{0CAA9106-EE0E-0D4C-8D22-FFCC05F439B0}" dt="2026-04-29T22:52:28.724" v="4481" actId="20577"/>
        <pc:sldMkLst>
          <pc:docMk/>
          <pc:sldMk cId="2436493926" sldId="276"/>
        </pc:sldMkLst>
        <pc:spChg chg="mod">
          <ac:chgData name="Ellie Jones (2404253)" userId="f145b85b-de5f-4bbe-917b-87660378a452" providerId="ADAL" clId="{0CAA9106-EE0E-0D4C-8D22-FFCC05F439B0}" dt="2026-04-29T22:51:16.298" v="4413" actId="1076"/>
          <ac:spMkLst>
            <pc:docMk/>
            <pc:sldMk cId="2436493926" sldId="276"/>
            <ac:spMk id="2" creationId="{BCCAEE93-8585-46D4-A7EC-F184E317CB2E}"/>
          </ac:spMkLst>
        </pc:spChg>
        <pc:spChg chg="mod">
          <ac:chgData name="Ellie Jones (2404253)" userId="f145b85b-de5f-4bbe-917b-87660378a452" providerId="ADAL" clId="{0CAA9106-EE0E-0D4C-8D22-FFCC05F439B0}" dt="2026-04-29T22:52:28.724" v="4481" actId="20577"/>
          <ac:spMkLst>
            <pc:docMk/>
            <pc:sldMk cId="2436493926" sldId="276"/>
            <ac:spMk id="3" creationId="{24AFFC60-19C3-4901-93F7-7AAF4C09F8C6}"/>
          </ac:spMkLst>
        </pc:spChg>
      </pc:sldChg>
      <pc:sldChg chg="addSp modSp mod">
        <pc:chgData name="Ellie Jones (2404253)" userId="f145b85b-de5f-4bbe-917b-87660378a452" providerId="ADAL" clId="{0CAA9106-EE0E-0D4C-8D22-FFCC05F439B0}" dt="2026-04-29T21:42:56.462" v="1338" actId="1076"/>
        <pc:sldMkLst>
          <pc:docMk/>
          <pc:sldMk cId="2069393026" sldId="278"/>
        </pc:sldMkLst>
        <pc:spChg chg="mod">
          <ac:chgData name="Ellie Jones (2404253)" userId="f145b85b-de5f-4bbe-917b-87660378a452" providerId="ADAL" clId="{0CAA9106-EE0E-0D4C-8D22-FFCC05F439B0}" dt="2026-04-29T21:42:48.884" v="1337" actId="1076"/>
          <ac:spMkLst>
            <pc:docMk/>
            <pc:sldMk cId="2069393026" sldId="278"/>
            <ac:spMk id="6" creationId="{7640DF9D-0C9E-4C5D-9635-6B4DE10CCEE5}"/>
          </ac:spMkLst>
        </pc:spChg>
        <pc:spChg chg="mod">
          <ac:chgData name="Ellie Jones (2404253)" userId="f145b85b-de5f-4bbe-917b-87660378a452" providerId="ADAL" clId="{0CAA9106-EE0E-0D4C-8D22-FFCC05F439B0}" dt="2026-04-29T21:42:43.285" v="1335" actId="1076"/>
          <ac:spMkLst>
            <pc:docMk/>
            <pc:sldMk cId="2069393026" sldId="278"/>
            <ac:spMk id="8" creationId="{F5C3A7BE-F7FC-4942-A31A-491A8A806103}"/>
          </ac:spMkLst>
        </pc:spChg>
        <pc:spChg chg="mod">
          <ac:chgData name="Ellie Jones (2404253)" userId="f145b85b-de5f-4bbe-917b-87660378a452" providerId="ADAL" clId="{0CAA9106-EE0E-0D4C-8D22-FFCC05F439B0}" dt="2026-04-29T21:42:38.578" v="1334" actId="1076"/>
          <ac:spMkLst>
            <pc:docMk/>
            <pc:sldMk cId="2069393026" sldId="278"/>
            <ac:spMk id="9" creationId="{95CCE699-03D1-4642-B46A-B14EF17DA183}"/>
          </ac:spMkLst>
        </pc:spChg>
        <pc:spChg chg="mod">
          <ac:chgData name="Ellie Jones (2404253)" userId="f145b85b-de5f-4bbe-917b-87660378a452" providerId="ADAL" clId="{0CAA9106-EE0E-0D4C-8D22-FFCC05F439B0}" dt="2026-04-29T21:42:35.590" v="1333" actId="1076"/>
          <ac:spMkLst>
            <pc:docMk/>
            <pc:sldMk cId="2069393026" sldId="278"/>
            <ac:spMk id="10" creationId="{BC1DF189-6F2F-4C21-88CC-C82D3D0D147B}"/>
          </ac:spMkLst>
        </pc:spChg>
        <pc:spChg chg="mod">
          <ac:chgData name="Ellie Jones (2404253)" userId="f145b85b-de5f-4bbe-917b-87660378a452" providerId="ADAL" clId="{0CAA9106-EE0E-0D4C-8D22-FFCC05F439B0}" dt="2026-04-29T21:42:46.153" v="1336" actId="1076"/>
          <ac:spMkLst>
            <pc:docMk/>
            <pc:sldMk cId="2069393026" sldId="278"/>
            <ac:spMk id="12" creationId="{FADB80C9-FA96-7555-4103-12917CBDE2E1}"/>
          </ac:spMkLst>
        </pc:spChg>
        <pc:spChg chg="add mod">
          <ac:chgData name="Ellie Jones (2404253)" userId="f145b85b-de5f-4bbe-917b-87660378a452" providerId="ADAL" clId="{0CAA9106-EE0E-0D4C-8D22-FFCC05F439B0}" dt="2026-04-29T21:42:56.462" v="1338" actId="1076"/>
          <ac:spMkLst>
            <pc:docMk/>
            <pc:sldMk cId="2069393026" sldId="278"/>
            <ac:spMk id="14" creationId="{1B73BD0F-118B-BF93-AA8E-3E1379702C28}"/>
          </ac:spMkLst>
        </pc:spChg>
      </pc:sldChg>
      <pc:sldChg chg="addSp delSp modSp del mod">
        <pc:chgData name="Ellie Jones (2404253)" userId="f145b85b-de5f-4bbe-917b-87660378a452" providerId="ADAL" clId="{0CAA9106-EE0E-0D4C-8D22-FFCC05F439B0}" dt="2026-04-29T21:35:43.383" v="1171" actId="2696"/>
        <pc:sldMkLst>
          <pc:docMk/>
          <pc:sldMk cId="3477453048" sldId="282"/>
        </pc:sldMkLst>
        <pc:spChg chg="add del mod">
          <ac:chgData name="Ellie Jones (2404253)" userId="f145b85b-de5f-4bbe-917b-87660378a452" providerId="ADAL" clId="{0CAA9106-EE0E-0D4C-8D22-FFCC05F439B0}" dt="2026-04-29T21:35:30.506" v="1168" actId="478"/>
          <ac:spMkLst>
            <pc:docMk/>
            <pc:sldMk cId="3477453048" sldId="282"/>
            <ac:spMk id="7" creationId="{9F52E171-23A8-BA7C-026C-CD581EFE40D7}"/>
          </ac:spMkLst>
        </pc:spChg>
        <pc:spChg chg="add del mod">
          <ac:chgData name="Ellie Jones (2404253)" userId="f145b85b-de5f-4bbe-917b-87660378a452" providerId="ADAL" clId="{0CAA9106-EE0E-0D4C-8D22-FFCC05F439B0}" dt="2026-04-29T21:35:39.648" v="1170" actId="21"/>
          <ac:spMkLst>
            <pc:docMk/>
            <pc:sldMk cId="3477453048" sldId="282"/>
            <ac:spMk id="9" creationId="{A37FFB26-1D2B-5DCF-00F8-D09D5BD2679F}"/>
          </ac:spMkLst>
        </pc:spChg>
        <pc:picChg chg="del">
          <ac:chgData name="Ellie Jones (2404253)" userId="f145b85b-de5f-4bbe-917b-87660378a452" providerId="ADAL" clId="{0CAA9106-EE0E-0D4C-8D22-FFCC05F439B0}" dt="2026-04-29T21:35:28.981" v="1167" actId="478"/>
          <ac:picMkLst>
            <pc:docMk/>
            <pc:sldMk cId="3477453048" sldId="282"/>
            <ac:picMk id="26" creationId="{E287A61C-B7FB-4B69-97E7-7B7AFC8A5D33}"/>
          </ac:picMkLst>
        </pc:picChg>
        <pc:picChg chg="del">
          <ac:chgData name="Ellie Jones (2404253)" userId="f145b85b-de5f-4bbe-917b-87660378a452" providerId="ADAL" clId="{0CAA9106-EE0E-0D4C-8D22-FFCC05F439B0}" dt="2026-04-29T21:35:31.374" v="1169" actId="478"/>
          <ac:picMkLst>
            <pc:docMk/>
            <pc:sldMk cId="3477453048" sldId="282"/>
            <ac:picMk id="47" creationId="{8AF5260A-2860-4F88-BA4D-70530D3E14AA}"/>
          </ac:picMkLst>
        </pc:picChg>
      </pc:sldChg>
      <pc:sldChg chg="del">
        <pc:chgData name="Ellie Jones (2404253)" userId="f145b85b-de5f-4bbe-917b-87660378a452" providerId="ADAL" clId="{0CAA9106-EE0E-0D4C-8D22-FFCC05F439B0}" dt="2026-04-29T21:35:45.143" v="1172" actId="2696"/>
        <pc:sldMkLst>
          <pc:docMk/>
          <pc:sldMk cId="3396266754" sldId="283"/>
        </pc:sldMkLst>
      </pc:sldChg>
      <pc:sldChg chg="delSp modSp mod">
        <pc:chgData name="Ellie Jones (2404253)" userId="f145b85b-de5f-4bbe-917b-87660378a452" providerId="ADAL" clId="{0CAA9106-EE0E-0D4C-8D22-FFCC05F439B0}" dt="2026-04-29T21:52:45.313" v="1622" actId="404"/>
        <pc:sldMkLst>
          <pc:docMk/>
          <pc:sldMk cId="162441625" sldId="289"/>
        </pc:sldMkLst>
        <pc:spChg chg="mod">
          <ac:chgData name="Ellie Jones (2404253)" userId="f145b85b-de5f-4bbe-917b-87660378a452" providerId="ADAL" clId="{0CAA9106-EE0E-0D4C-8D22-FFCC05F439B0}" dt="2026-04-29T21:52:45.313" v="1622" actId="404"/>
          <ac:spMkLst>
            <pc:docMk/>
            <pc:sldMk cId="162441625" sldId="289"/>
            <ac:spMk id="2" creationId="{75031FE9-9059-4FE8-B4AC-9771F23A1B89}"/>
          </ac:spMkLst>
        </pc:spChg>
        <pc:spChg chg="del mod">
          <ac:chgData name="Ellie Jones (2404253)" userId="f145b85b-de5f-4bbe-917b-87660378a452" providerId="ADAL" clId="{0CAA9106-EE0E-0D4C-8D22-FFCC05F439B0}" dt="2026-04-29T21:36:55.878" v="1193" actId="478"/>
          <ac:spMkLst>
            <pc:docMk/>
            <pc:sldMk cId="162441625" sldId="289"/>
            <ac:spMk id="4" creationId="{AC1C80FB-53F9-42EE-B1E6-D0F998EC5DFA}"/>
          </ac:spMkLst>
        </pc:spChg>
        <pc:spChg chg="mod">
          <ac:chgData name="Ellie Jones (2404253)" userId="f145b85b-de5f-4bbe-917b-87660378a452" providerId="ADAL" clId="{0CAA9106-EE0E-0D4C-8D22-FFCC05F439B0}" dt="2026-04-29T21:37:30.969" v="1196" actId="27636"/>
          <ac:spMkLst>
            <pc:docMk/>
            <pc:sldMk cId="162441625" sldId="289"/>
            <ac:spMk id="5" creationId="{E81BA2B5-6A90-4204-ABDD-7183FBB03A02}"/>
          </ac:spMkLst>
        </pc:spChg>
        <pc:spChg chg="del mod">
          <ac:chgData name="Ellie Jones (2404253)" userId="f145b85b-de5f-4bbe-917b-87660378a452" providerId="ADAL" clId="{0CAA9106-EE0E-0D4C-8D22-FFCC05F439B0}" dt="2026-04-29T21:37:32.744" v="1197" actId="478"/>
          <ac:spMkLst>
            <pc:docMk/>
            <pc:sldMk cId="162441625" sldId="289"/>
            <ac:spMk id="8" creationId="{51C26CE0-2506-4B44-A26F-C12BFA5B18B5}"/>
          </ac:spMkLst>
        </pc:spChg>
        <pc:spChg chg="mod">
          <ac:chgData name="Ellie Jones (2404253)" userId="f145b85b-de5f-4bbe-917b-87660378a452" providerId="ADAL" clId="{0CAA9106-EE0E-0D4C-8D22-FFCC05F439B0}" dt="2026-04-29T21:37:57.458" v="1206" actId="403"/>
          <ac:spMkLst>
            <pc:docMk/>
            <pc:sldMk cId="162441625" sldId="289"/>
            <ac:spMk id="10" creationId="{7F39C97C-2DDC-4706-B96C-B02FAE53A426}"/>
          </ac:spMkLst>
        </pc:spChg>
      </pc:sldChg>
      <pc:sldChg chg="modSp del mod chgLayout">
        <pc:chgData name="Ellie Jones (2404253)" userId="f145b85b-de5f-4bbe-917b-87660378a452" providerId="ADAL" clId="{0CAA9106-EE0E-0D4C-8D22-FFCC05F439B0}" dt="2026-04-29T21:36:31.782" v="1191" actId="2696"/>
        <pc:sldMkLst>
          <pc:docMk/>
          <pc:sldMk cId="1177824853" sldId="290"/>
        </pc:sldMkLst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2" creationId="{9C1BF33B-5572-4A00-A55C-1E13A6B3A8F1}"/>
          </ac:spMkLst>
        </pc:spChg>
        <pc:spChg chg="mod ord">
          <ac:chgData name="Ellie Jones (2404253)" userId="f145b85b-de5f-4bbe-917b-87660378a452" providerId="ADAL" clId="{0CAA9106-EE0E-0D4C-8D22-FFCC05F439B0}" dt="2026-04-29T21:36:08.919" v="1183" actId="27636"/>
          <ac:spMkLst>
            <pc:docMk/>
            <pc:sldMk cId="1177824853" sldId="290"/>
            <ac:spMk id="3" creationId="{82A4739B-8DE9-4523-8034-4E83861CCF73}"/>
          </ac:spMkLst>
        </pc:spChg>
        <pc:spChg chg="mod ord">
          <ac:chgData name="Ellie Jones (2404253)" userId="f145b85b-de5f-4bbe-917b-87660378a452" providerId="ADAL" clId="{0CAA9106-EE0E-0D4C-8D22-FFCC05F439B0}" dt="2026-04-29T21:36:08.934" v="1184" actId="27636"/>
          <ac:spMkLst>
            <pc:docMk/>
            <pc:sldMk cId="1177824853" sldId="290"/>
            <ac:spMk id="4" creationId="{21CF2BB3-1E12-4189-9F5F-EF136C62E39B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5" creationId="{68145D0E-892D-492B-8AD6-551CF27DD5F7}"/>
          </ac:spMkLst>
        </pc:spChg>
        <pc:spChg chg="mod ord">
          <ac:chgData name="Ellie Jones (2404253)" userId="f145b85b-de5f-4bbe-917b-87660378a452" providerId="ADAL" clId="{0CAA9106-EE0E-0D4C-8D22-FFCC05F439B0}" dt="2026-04-29T21:36:08.950" v="1187" actId="27636"/>
          <ac:spMkLst>
            <pc:docMk/>
            <pc:sldMk cId="1177824853" sldId="290"/>
            <ac:spMk id="6" creationId="{3ED3951E-8DE6-4BA9-B9BA-CFCDF432226C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7" creationId="{A563C171-5812-4E79-804A-ED04E1BD313F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8" creationId="{3AD8A4DC-ECAA-4D59-BE12-EBEDDE9E2A7D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9" creationId="{9BFC0B64-8F13-426F-B6C5-9C9427ACAD7E}"/>
          </ac:spMkLst>
        </pc:spChg>
        <pc:spChg chg="mod ord">
          <ac:chgData name="Ellie Jones (2404253)" userId="f145b85b-de5f-4bbe-917b-87660378a452" providerId="ADAL" clId="{0CAA9106-EE0E-0D4C-8D22-FFCC05F439B0}" dt="2026-04-29T21:36:08.937" v="1186" actId="27636"/>
          <ac:spMkLst>
            <pc:docMk/>
            <pc:sldMk cId="1177824853" sldId="290"/>
            <ac:spMk id="10" creationId="{C66E4F1A-AD73-4086-B578-235F0B9F1FC4}"/>
          </ac:spMkLst>
        </pc:spChg>
        <pc:spChg chg="mod ord">
          <ac:chgData name="Ellie Jones (2404253)" userId="f145b85b-de5f-4bbe-917b-87660378a452" providerId="ADAL" clId="{0CAA9106-EE0E-0D4C-8D22-FFCC05F439B0}" dt="2026-04-29T21:36:08.970" v="1188" actId="27636"/>
          <ac:spMkLst>
            <pc:docMk/>
            <pc:sldMk cId="1177824853" sldId="290"/>
            <ac:spMk id="11" creationId="{345C82A0-3F56-47BD-9FB2-6B56DA715F93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12" creationId="{F70E657A-85D8-48A8-B017-274F0C32C5C9}"/>
          </ac:spMkLst>
        </pc:spChg>
        <pc:spChg chg="mod ord">
          <ac:chgData name="Ellie Jones (2404253)" userId="f145b85b-de5f-4bbe-917b-87660378a452" providerId="ADAL" clId="{0CAA9106-EE0E-0D4C-8D22-FFCC05F439B0}" dt="2026-04-29T21:36:08.913" v="1181" actId="27636"/>
          <ac:spMkLst>
            <pc:docMk/>
            <pc:sldMk cId="1177824853" sldId="290"/>
            <ac:spMk id="13" creationId="{69F9DEC9-77BC-482D-ACFB-0F2B6DC65F9F}"/>
          </ac:spMkLst>
        </pc:spChg>
        <pc:spChg chg="mod ord">
          <ac:chgData name="Ellie Jones (2404253)" userId="f145b85b-de5f-4bbe-917b-87660378a452" providerId="ADAL" clId="{0CAA9106-EE0E-0D4C-8D22-FFCC05F439B0}" dt="2026-04-29T21:36:08.935" v="1185" actId="27636"/>
          <ac:spMkLst>
            <pc:docMk/>
            <pc:sldMk cId="1177824853" sldId="290"/>
            <ac:spMk id="14" creationId="{C487CCC0-D329-4C1F-A1CD-04930A23C5C3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15" creationId="{34E62770-EE0A-4D83-B50E-CD868056030E}"/>
          </ac:spMkLst>
        </pc:spChg>
        <pc:spChg chg="mod ord">
          <ac:chgData name="Ellie Jones (2404253)" userId="f145b85b-de5f-4bbe-917b-87660378a452" providerId="ADAL" clId="{0CAA9106-EE0E-0D4C-8D22-FFCC05F439B0}" dt="2026-04-29T21:36:08.897" v="1180" actId="27636"/>
          <ac:spMkLst>
            <pc:docMk/>
            <pc:sldMk cId="1177824853" sldId="290"/>
            <ac:spMk id="16" creationId="{AAB421C5-B6AC-48B8-8AEB-AB16AAE5010E}"/>
          </ac:spMkLst>
        </pc:spChg>
        <pc:spChg chg="mod ord">
          <ac:chgData name="Ellie Jones (2404253)" userId="f145b85b-de5f-4bbe-917b-87660378a452" providerId="ADAL" clId="{0CAA9106-EE0E-0D4C-8D22-FFCC05F439B0}" dt="2026-04-29T21:36:08.918" v="1182" actId="27636"/>
          <ac:spMkLst>
            <pc:docMk/>
            <pc:sldMk cId="1177824853" sldId="290"/>
            <ac:spMk id="17" creationId="{025753CB-8973-4FAE-BB5D-5CC96CE338D4}"/>
          </ac:spMkLst>
        </pc:sp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58" creationId="{0231F8BC-AEBA-4843-9F73-E06265724EAB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59" creationId="{AD7D64AB-F97A-41F1-B2E8-66B1E245043A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22.120" v="1190"/>
          <ac:graphicFrameMkLst>
            <pc:docMk/>
            <pc:sldMk cId="1177824853" sldId="290"/>
            <ac:graphicFrameMk id="60" creationId="{81BCDC44-04F0-4390-B965-A86C88176708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61" creationId="{D78C801B-5A42-4B88-AF2C-A3C45CD69E2E}"/>
          </ac:graphicFrameMkLst>
        </pc:graphicFrameChg>
      </pc:sldChg>
      <pc:sldChg chg="addSp delSp modSp del mod">
        <pc:chgData name="Ellie Jones (2404253)" userId="f145b85b-de5f-4bbe-917b-87660378a452" providerId="ADAL" clId="{0CAA9106-EE0E-0D4C-8D22-FFCC05F439B0}" dt="2026-04-29T21:35:27.298" v="1166" actId="2696"/>
        <pc:sldMkLst>
          <pc:docMk/>
          <pc:sldMk cId="473871986" sldId="293"/>
        </pc:sldMkLst>
        <pc:spChg chg="add mod">
          <ac:chgData name="Ellie Jones (2404253)" userId="f145b85b-de5f-4bbe-917b-87660378a452" providerId="ADAL" clId="{0CAA9106-EE0E-0D4C-8D22-FFCC05F439B0}" dt="2026-04-29T21:35:22.539" v="1165" actId="21"/>
          <ac:spMkLst>
            <pc:docMk/>
            <pc:sldMk cId="473871986" sldId="293"/>
            <ac:spMk id="7" creationId="{07CA16F2-E33B-A0CD-C552-BCFA18129EA5}"/>
          </ac:spMkLst>
        </pc:spChg>
        <pc:spChg chg="del">
          <ac:chgData name="Ellie Jones (2404253)" userId="f145b85b-de5f-4bbe-917b-87660378a452" providerId="ADAL" clId="{0CAA9106-EE0E-0D4C-8D22-FFCC05F439B0}" dt="2026-04-29T21:35:22.539" v="1165" actId="21"/>
          <ac:spMkLst>
            <pc:docMk/>
            <pc:sldMk cId="473871986" sldId="293"/>
            <ac:spMk id="75" creationId="{5425916A-A2C0-45C3-9A48-E48DEB97F631}"/>
          </ac:spMkLst>
        </pc:spChg>
      </pc:sldChg>
      <pc:sldChg chg="modSp new mod ord">
        <pc:chgData name="Ellie Jones (2404253)" userId="f145b85b-de5f-4bbe-917b-87660378a452" providerId="ADAL" clId="{0CAA9106-EE0E-0D4C-8D22-FFCC05F439B0}" dt="2026-04-29T22:45:22.442" v="4314" actId="20577"/>
        <pc:sldMkLst>
          <pc:docMk/>
          <pc:sldMk cId="2227526453" sldId="294"/>
        </pc:sldMkLst>
        <pc:spChg chg="mod">
          <ac:chgData name="Ellie Jones (2404253)" userId="f145b85b-de5f-4bbe-917b-87660378a452" providerId="ADAL" clId="{0CAA9106-EE0E-0D4C-8D22-FFCC05F439B0}" dt="2026-04-29T21:10:20.782" v="53" actId="1076"/>
          <ac:spMkLst>
            <pc:docMk/>
            <pc:sldMk cId="2227526453" sldId="294"/>
            <ac:spMk id="2" creationId="{597D9B31-0AF5-D06A-2D86-CF47A418DEDD}"/>
          </ac:spMkLst>
        </pc:spChg>
        <pc:spChg chg="mod">
          <ac:chgData name="Ellie Jones (2404253)" userId="f145b85b-de5f-4bbe-917b-87660378a452" providerId="ADAL" clId="{0CAA9106-EE0E-0D4C-8D22-FFCC05F439B0}" dt="2026-04-29T22:45:22.442" v="4314" actId="20577"/>
          <ac:spMkLst>
            <pc:docMk/>
            <pc:sldMk cId="2227526453" sldId="294"/>
            <ac:spMk id="3" creationId="{4B2F5755-0757-2001-8A5D-2B56B6FBB7D7}"/>
          </ac:spMkLst>
        </pc:spChg>
      </pc:sldChg>
      <pc:sldChg chg="delSp modSp new mod ord">
        <pc:chgData name="Ellie Jones (2404253)" userId="f145b85b-de5f-4bbe-917b-87660378a452" providerId="ADAL" clId="{0CAA9106-EE0E-0D4C-8D22-FFCC05F439B0}" dt="2026-04-29T22:53:51.044" v="4482" actId="313"/>
        <pc:sldMkLst>
          <pc:docMk/>
          <pc:sldMk cId="2146124517" sldId="295"/>
        </pc:sldMkLst>
        <pc:spChg chg="mod">
          <ac:chgData name="Ellie Jones (2404253)" userId="f145b85b-de5f-4bbe-917b-87660378a452" providerId="ADAL" clId="{0CAA9106-EE0E-0D4C-8D22-FFCC05F439B0}" dt="2026-04-29T21:13:43.761" v="113" actId="20577"/>
          <ac:spMkLst>
            <pc:docMk/>
            <pc:sldMk cId="2146124517" sldId="295"/>
            <ac:spMk id="2" creationId="{3CE79974-EC1F-8618-ECD4-C711FA814528}"/>
          </ac:spMkLst>
        </pc:spChg>
        <pc:spChg chg="mod">
          <ac:chgData name="Ellie Jones (2404253)" userId="f145b85b-de5f-4bbe-917b-87660378a452" providerId="ADAL" clId="{0CAA9106-EE0E-0D4C-8D22-FFCC05F439B0}" dt="2026-04-29T22:53:51.044" v="4482" actId="313"/>
          <ac:spMkLst>
            <pc:docMk/>
            <pc:sldMk cId="2146124517" sldId="295"/>
            <ac:spMk id="3" creationId="{AA2138D4-FECE-9D33-39B0-D3F58465FFB9}"/>
          </ac:spMkLst>
        </pc:spChg>
        <pc:spChg chg="del">
          <ac:chgData name="Ellie Jones (2404253)" userId="f145b85b-de5f-4bbe-917b-87660378a452" providerId="ADAL" clId="{0CAA9106-EE0E-0D4C-8D22-FFCC05F439B0}" dt="2026-04-29T21:13:48.722" v="114" actId="478"/>
          <ac:spMkLst>
            <pc:docMk/>
            <pc:sldMk cId="2146124517" sldId="295"/>
            <ac:spMk id="4" creationId="{281D5B15-B2A3-0158-A9A3-A6F1BEA8FB2E}"/>
          </ac:spMkLst>
        </pc:spChg>
        <pc:spChg chg="del mod">
          <ac:chgData name="Ellie Jones (2404253)" userId="f145b85b-de5f-4bbe-917b-87660378a452" providerId="ADAL" clId="{0CAA9106-EE0E-0D4C-8D22-FFCC05F439B0}" dt="2026-04-29T21:19:36.368" v="381" actId="478"/>
          <ac:spMkLst>
            <pc:docMk/>
            <pc:sldMk cId="2146124517" sldId="295"/>
            <ac:spMk id="5" creationId="{D23B63F9-9EA4-BD42-8E32-D355815A5D2F}"/>
          </ac:spMkLst>
        </pc:spChg>
        <pc:spChg chg="del">
          <ac:chgData name="Ellie Jones (2404253)" userId="f145b85b-de5f-4bbe-917b-87660378a452" providerId="ADAL" clId="{0CAA9106-EE0E-0D4C-8D22-FFCC05F439B0}" dt="2026-04-29T21:13:50.976" v="115" actId="478"/>
          <ac:spMkLst>
            <pc:docMk/>
            <pc:sldMk cId="2146124517" sldId="295"/>
            <ac:spMk id="6" creationId="{F867B849-929B-BDE9-BD04-9D0728F3AA0C}"/>
          </ac:spMkLst>
        </pc:spChg>
        <pc:spChg chg="del">
          <ac:chgData name="Ellie Jones (2404253)" userId="f145b85b-de5f-4bbe-917b-87660378a452" providerId="ADAL" clId="{0CAA9106-EE0E-0D4C-8D22-FFCC05F439B0}" dt="2026-04-29T21:19:27.550" v="375" actId="478"/>
          <ac:spMkLst>
            <pc:docMk/>
            <pc:sldMk cId="2146124517" sldId="295"/>
            <ac:spMk id="7" creationId="{36FA865F-D21D-C8F8-F3A5-4A2A38D4C11C}"/>
          </ac:spMkLst>
        </pc:spChg>
        <pc:spChg chg="del">
          <ac:chgData name="Ellie Jones (2404253)" userId="f145b85b-de5f-4bbe-917b-87660378a452" providerId="ADAL" clId="{0CAA9106-EE0E-0D4C-8D22-FFCC05F439B0}" dt="2026-04-29T21:19:29.604" v="376" actId="478"/>
          <ac:spMkLst>
            <pc:docMk/>
            <pc:sldMk cId="2146124517" sldId="295"/>
            <ac:spMk id="8" creationId="{915ABA13-2329-A56A-8E3E-12E272755AE8}"/>
          </ac:spMkLst>
        </pc:spChg>
        <pc:spChg chg="del">
          <ac:chgData name="Ellie Jones (2404253)" userId="f145b85b-de5f-4bbe-917b-87660378a452" providerId="ADAL" clId="{0CAA9106-EE0E-0D4C-8D22-FFCC05F439B0}" dt="2026-04-29T21:19:22.202" v="373" actId="478"/>
          <ac:spMkLst>
            <pc:docMk/>
            <pc:sldMk cId="2146124517" sldId="295"/>
            <ac:spMk id="9" creationId="{1A19750A-8CAF-8821-A46E-09DD3E0E8AD4}"/>
          </ac:spMkLst>
        </pc:spChg>
        <pc:spChg chg="del">
          <ac:chgData name="Ellie Jones (2404253)" userId="f145b85b-de5f-4bbe-917b-87660378a452" providerId="ADAL" clId="{0CAA9106-EE0E-0D4C-8D22-FFCC05F439B0}" dt="2026-04-29T21:19:24.236" v="374" actId="478"/>
          <ac:spMkLst>
            <pc:docMk/>
            <pc:sldMk cId="2146124517" sldId="295"/>
            <ac:spMk id="10" creationId="{CA139749-E567-7F29-8E17-DE2B7E9163DC}"/>
          </ac:spMkLst>
        </pc:spChg>
      </pc:sldChg>
      <pc:sldChg chg="addSp delSp modSp add mod ord">
        <pc:chgData name="Ellie Jones (2404253)" userId="f145b85b-de5f-4bbe-917b-87660378a452" providerId="ADAL" clId="{0CAA9106-EE0E-0D4C-8D22-FFCC05F439B0}" dt="2026-04-29T22:54:45.784" v="4484" actId="313"/>
        <pc:sldMkLst>
          <pc:docMk/>
          <pc:sldMk cId="1357596214" sldId="296"/>
        </pc:sldMkLst>
        <pc:spChg chg="mod">
          <ac:chgData name="Ellie Jones (2404253)" userId="f145b85b-de5f-4bbe-917b-87660378a452" providerId="ADAL" clId="{0CAA9106-EE0E-0D4C-8D22-FFCC05F439B0}" dt="2026-04-29T22:11:11.425" v="2488" actId="1076"/>
          <ac:spMkLst>
            <pc:docMk/>
            <pc:sldMk cId="1357596214" sldId="296"/>
            <ac:spMk id="2" creationId="{5CE54ABB-4929-4810-950B-2DAEA0A5BAB4}"/>
          </ac:spMkLst>
        </pc:spChg>
        <pc:spChg chg="del">
          <ac:chgData name="Ellie Jones (2404253)" userId="f145b85b-de5f-4bbe-917b-87660378a452" providerId="ADAL" clId="{0CAA9106-EE0E-0D4C-8D22-FFCC05F439B0}" dt="2026-04-29T22:07:55.592" v="2232" actId="478"/>
          <ac:spMkLst>
            <pc:docMk/>
            <pc:sldMk cId="1357596214" sldId="296"/>
            <ac:spMk id="3" creationId="{D5E1C399-8F48-44F5-9461-3C89866D4CE1}"/>
          </ac:spMkLst>
        </pc:spChg>
        <pc:spChg chg="mod">
          <ac:chgData name="Ellie Jones (2404253)" userId="f145b85b-de5f-4bbe-917b-87660378a452" providerId="ADAL" clId="{0CAA9106-EE0E-0D4C-8D22-FFCC05F439B0}" dt="2026-04-29T22:11:20.121" v="2491" actId="1076"/>
          <ac:spMkLst>
            <pc:docMk/>
            <pc:sldMk cId="1357596214" sldId="296"/>
            <ac:spMk id="4" creationId="{A112B089-A8F9-45B1-BE6E-EAC10163F082}"/>
          </ac:spMkLst>
        </pc:spChg>
        <pc:spChg chg="mod">
          <ac:chgData name="Ellie Jones (2404253)" userId="f145b85b-de5f-4bbe-917b-87660378a452" providerId="ADAL" clId="{0CAA9106-EE0E-0D4C-8D22-FFCC05F439B0}" dt="2026-04-29T22:09:27.732" v="2333" actId="20577"/>
          <ac:spMkLst>
            <pc:docMk/>
            <pc:sldMk cId="1357596214" sldId="296"/>
            <ac:spMk id="5" creationId="{CF515C5D-2CDB-4E66-B2B8-1451BC44247F}"/>
          </ac:spMkLst>
        </pc:spChg>
        <pc:spChg chg="mod">
          <ac:chgData name="Ellie Jones (2404253)" userId="f145b85b-de5f-4bbe-917b-87660378a452" providerId="ADAL" clId="{0CAA9106-EE0E-0D4C-8D22-FFCC05F439B0}" dt="2026-04-29T22:12:30.926" v="2527" actId="1076"/>
          <ac:spMkLst>
            <pc:docMk/>
            <pc:sldMk cId="1357596214" sldId="296"/>
            <ac:spMk id="6" creationId="{0FE22F9B-4BF8-41DC-8F1C-836B546E59AD}"/>
          </ac:spMkLst>
        </pc:spChg>
        <pc:spChg chg="mod">
          <ac:chgData name="Ellie Jones (2404253)" userId="f145b85b-de5f-4bbe-917b-87660378a452" providerId="ADAL" clId="{0CAA9106-EE0E-0D4C-8D22-FFCC05F439B0}" dt="2026-04-29T22:12:24.428" v="2525" actId="20577"/>
          <ac:spMkLst>
            <pc:docMk/>
            <pc:sldMk cId="1357596214" sldId="296"/>
            <ac:spMk id="7" creationId="{6B35F89A-6CDF-41F7-BD87-18B45BD7330B}"/>
          </ac:spMkLst>
        </pc:spChg>
        <pc:spChg chg="mod">
          <ac:chgData name="Ellie Jones (2404253)" userId="f145b85b-de5f-4bbe-917b-87660378a452" providerId="ADAL" clId="{0CAA9106-EE0E-0D4C-8D22-FFCC05F439B0}" dt="2026-04-29T22:10:15.655" v="2455" actId="403"/>
          <ac:spMkLst>
            <pc:docMk/>
            <pc:sldMk cId="1357596214" sldId="296"/>
            <ac:spMk id="8" creationId="{E92B9716-8D44-4864-8986-720957B34362}"/>
          </ac:spMkLst>
        </pc:spChg>
        <pc:spChg chg="del mod">
          <ac:chgData name="Ellie Jones (2404253)" userId="f145b85b-de5f-4bbe-917b-87660378a452" providerId="ADAL" clId="{0CAA9106-EE0E-0D4C-8D22-FFCC05F439B0}" dt="2026-04-29T22:07:20.575" v="2218" actId="478"/>
          <ac:spMkLst>
            <pc:docMk/>
            <pc:sldMk cId="1357596214" sldId="296"/>
            <ac:spMk id="9" creationId="{7B78F7A0-88C5-4940-B21C-099F472F39F9}"/>
          </ac:spMkLst>
        </pc:spChg>
        <pc:spChg chg="del">
          <ac:chgData name="Ellie Jones (2404253)" userId="f145b85b-de5f-4bbe-917b-87660378a452" providerId="ADAL" clId="{0CAA9106-EE0E-0D4C-8D22-FFCC05F439B0}" dt="2026-04-29T22:12:34.005" v="2528" actId="478"/>
          <ac:spMkLst>
            <pc:docMk/>
            <pc:sldMk cId="1357596214" sldId="296"/>
            <ac:spMk id="11" creationId="{BAD5B6F4-0A90-447A-A1AE-D75C934B6B29}"/>
          </ac:spMkLst>
        </pc:spChg>
        <pc:spChg chg="add mod">
          <ac:chgData name="Ellie Jones (2404253)" userId="f145b85b-de5f-4bbe-917b-87660378a452" providerId="ADAL" clId="{0CAA9106-EE0E-0D4C-8D22-FFCC05F439B0}" dt="2026-04-29T22:54:45.784" v="4484" actId="313"/>
          <ac:spMkLst>
            <pc:docMk/>
            <pc:sldMk cId="1357596214" sldId="296"/>
            <ac:spMk id="12" creationId="{EA9B62F7-F1A6-CC9D-FA02-1216B2CAFB0D}"/>
          </ac:spMkLst>
        </pc:spChg>
      </pc:sldChg>
      <pc:sldChg chg="addSp delSp modSp new mod chgLayout">
        <pc:chgData name="Ellie Jones (2404253)" userId="f145b85b-de5f-4bbe-917b-87660378a452" providerId="ADAL" clId="{0CAA9106-EE0E-0D4C-8D22-FFCC05F439B0}" dt="2026-04-29T22:40:25.620" v="3798" actId="20577"/>
        <pc:sldMkLst>
          <pc:docMk/>
          <pc:sldMk cId="952714505" sldId="297"/>
        </pc:sldMkLst>
        <pc:spChg chg="del 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2" creationId="{7A3D900B-7CC3-19E1-92EF-DF63580B5459}"/>
          </ac:spMkLst>
        </pc:spChg>
        <pc:spChg chg="del 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3" creationId="{B4F3FF47-86B5-4040-3AC4-79D7A49A6918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4" creationId="{31824910-78A8-A458-11F3-2C55CE3CF13D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5" creationId="{8D802F02-6AF3-6017-199A-10A10D526202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6" creationId="{487FB538-BD4D-5EB1-4FEC-F17F187DF6C8}"/>
          </ac:spMkLst>
        </pc:spChg>
        <pc:spChg chg="add mod ord">
          <ac:chgData name="Ellie Jones (2404253)" userId="f145b85b-de5f-4bbe-917b-87660378a452" providerId="ADAL" clId="{0CAA9106-EE0E-0D4C-8D22-FFCC05F439B0}" dt="2026-04-29T22:28:13.320" v="3178" actId="20577"/>
          <ac:spMkLst>
            <pc:docMk/>
            <pc:sldMk cId="952714505" sldId="297"/>
            <ac:spMk id="7" creationId="{5656A654-A2B2-414C-6CB7-D1123529657A}"/>
          </ac:spMkLst>
        </pc:spChg>
        <pc:spChg chg="add mod ord">
          <ac:chgData name="Ellie Jones (2404253)" userId="f145b85b-de5f-4bbe-917b-87660378a452" providerId="ADAL" clId="{0CAA9106-EE0E-0D4C-8D22-FFCC05F439B0}" dt="2026-04-29T22:40:25.620" v="3798" actId="20577"/>
          <ac:spMkLst>
            <pc:docMk/>
            <pc:sldMk cId="952714505" sldId="297"/>
            <ac:spMk id="8" creationId="{D870644C-94D3-0CF3-E521-D1512D0BF699}"/>
          </ac:spMkLst>
        </pc:spChg>
      </pc:sldChg>
      <pc:sldChg chg="modSp new mod">
        <pc:chgData name="Ellie Jones (2404253)" userId="f145b85b-de5f-4bbe-917b-87660378a452" providerId="ADAL" clId="{0CAA9106-EE0E-0D4C-8D22-FFCC05F439B0}" dt="2026-04-29T22:50:30.783" v="4412" actId="948"/>
        <pc:sldMkLst>
          <pc:docMk/>
          <pc:sldMk cId="494207780" sldId="298"/>
        </pc:sldMkLst>
        <pc:spChg chg="mod">
          <ac:chgData name="Ellie Jones (2404253)" userId="f145b85b-de5f-4bbe-917b-87660378a452" providerId="ADAL" clId="{0CAA9106-EE0E-0D4C-8D22-FFCC05F439B0}" dt="2026-04-29T22:47:26.750" v="4370" actId="5793"/>
          <ac:spMkLst>
            <pc:docMk/>
            <pc:sldMk cId="494207780" sldId="298"/>
            <ac:spMk id="2" creationId="{BF58C7EA-40E7-C90C-C33A-72FFA656F74A}"/>
          </ac:spMkLst>
        </pc:spChg>
        <pc:spChg chg="mod">
          <ac:chgData name="Ellie Jones (2404253)" userId="f145b85b-de5f-4bbe-917b-87660378a452" providerId="ADAL" clId="{0CAA9106-EE0E-0D4C-8D22-FFCC05F439B0}" dt="2026-04-29T22:50:30.783" v="4412" actId="948"/>
          <ac:spMkLst>
            <pc:docMk/>
            <pc:sldMk cId="494207780" sldId="298"/>
            <ac:spMk id="3" creationId="{CE96B17B-0AEF-F71D-2971-B7579053CF6C}"/>
          </ac:spMkLst>
        </pc:spChg>
      </pc:sldChg>
      <pc:sldMasterChg chg="delSldLayout">
        <pc:chgData name="Ellie Jones (2404253)" userId="f145b85b-de5f-4bbe-917b-87660378a452" providerId="ADAL" clId="{0CAA9106-EE0E-0D4C-8D22-FFCC05F439B0}" dt="2026-04-29T21:35:27.298" v="1166" actId="2696"/>
        <pc:sldMasterMkLst>
          <pc:docMk/>
          <pc:sldMasterMk cId="1928452137" sldId="2147483666"/>
        </pc:sldMasterMkLst>
        <pc:sldLayoutChg chg="del">
          <pc:chgData name="Ellie Jones (2404253)" userId="f145b85b-de5f-4bbe-917b-87660378a452" providerId="ADAL" clId="{0CAA9106-EE0E-0D4C-8D22-FFCC05F439B0}" dt="2026-04-29T21:35:27.298" v="1166" actId="2696"/>
          <pc:sldLayoutMkLst>
            <pc:docMk/>
            <pc:sldMasterMk cId="1928452137" sldId="2147483666"/>
            <pc:sldLayoutMk cId="2290034707" sldId="214748370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4/28/26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4/28/26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782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734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dirty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56781-A599-0594-4502-A54BC85E87F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38199" y="2136775"/>
            <a:ext cx="10515599" cy="369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92" r:id="rId13"/>
    <p:sldLayoutId id="2147483681" r:id="rId14"/>
    <p:sldLayoutId id="2147483674" r:id="rId15"/>
    <p:sldLayoutId id="2147483675" r:id="rId16"/>
    <p:sldLayoutId id="2147483696" r:id="rId17"/>
    <p:sldLayoutId id="2147483677" r:id="rId18"/>
    <p:sldLayoutId id="214748367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psychopathol.it/article/view/453#:~:text=Emotional%20instability%20refers%20to%20intense,%2C%20physiological%2C%20and%20behavioural%20factors" TargetMode="External"/><Relationship Id="rId3" Type="http://schemas.openxmlformats.org/officeDocument/2006/relationships/hyperlink" Target="https://www.bpdfoundation.org.au/diagnostic-criteria.php#DSM" TargetMode="External"/><Relationship Id="rId7" Type="http://schemas.openxmlformats.org/officeDocument/2006/relationships/hyperlink" Target="https://www.helpguide.org/mental-health/personality-disorders/bpd-in-relationships" TargetMode="External"/><Relationship Id="rId2" Type="http://schemas.openxmlformats.org/officeDocument/2006/relationships/hyperlink" Target="https://my.clevelandclinic.org/health/diseases/9762-borderline-personality-disorder-bpd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ami.org/blog/why-borderline-personality-disorder-is-misdiagnosed/" TargetMode="External"/><Relationship Id="rId5" Type="http://schemas.openxmlformats.org/officeDocument/2006/relationships/hyperlink" Target="https://borderlinesupport.org.uk/bpdforemployers" TargetMode="External"/><Relationship Id="rId4" Type="http://schemas.openxmlformats.org/officeDocument/2006/relationships/hyperlink" Target="https://www.bpdfoundation.org.au/bpd-plus.php" TargetMode="External"/><Relationship Id="rId9" Type="http://schemas.openxmlformats.org/officeDocument/2006/relationships/hyperlink" Target="https://pmc.ncbi.nlm.nih.gov/articles/PMC2849890/#:~:text=Patients%20with%20borderline%20personality%20faced,of%20patients%20with%20other%20disorder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borderline-personality-and-problems-in-thinking-425473" TargetMode="External"/><Relationship Id="rId2" Type="http://schemas.openxmlformats.org/officeDocument/2006/relationships/hyperlink" Target="https://www.helpguide.org/mental-health/personality-disorders/impulsive-bpd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hs.uk/mental-health/conditions/borderline-personality-disorder/symptoms/" TargetMode="External"/><Relationship Id="rId5" Type="http://schemas.openxmlformats.org/officeDocument/2006/relationships/hyperlink" Target="https://pmc.ncbi.nlm.nih.gov/articles/PMC7990036/" TargetMode="External"/><Relationship Id="rId4" Type="http://schemas.openxmlformats.org/officeDocument/2006/relationships/hyperlink" Target="https://www.healthline.com/health/cognitive-distortions#:~:text=Cognitive%20distortions%20involve%20negative%20thinking,help%20change%20your%20thought%20patter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9B31-0AF5-D06A-2D86-CF47A418DE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-201834"/>
            <a:ext cx="7086599" cy="2004160"/>
          </a:xfrm>
        </p:spPr>
        <p:txBody>
          <a:bodyPr/>
          <a:lstStyle/>
          <a:p>
            <a:r>
              <a:rPr lang="en-US" dirty="0"/>
              <a:t>Ai ACKNOWLEDGEMENT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F5755-0757-2001-8A5D-2B56B6FBB7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547" y="2185639"/>
            <a:ext cx="9101252" cy="3300761"/>
          </a:xfrm>
        </p:spPr>
        <p:txBody>
          <a:bodyPr>
            <a:normAutofit fontScale="92500"/>
          </a:bodyPr>
          <a:lstStyle/>
          <a:p>
            <a:r>
              <a:rPr lang="en-US" sz="2800" dirty="0"/>
              <a:t>I can confirm I have not used any AI tools in the research or creation of this assignment. I confirm that I have not presented any AI generated materials as my own work. I confirm that I have drafts, notes and other resources I used which I may be asked to provide in evidence.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7D5B2-19D9-DD09-BF85-B86AE84A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77455-95BB-5CC0-5574-86807F76E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58445-F820-A95E-D316-1CF794F44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526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9379" y="2007477"/>
            <a:ext cx="4181541" cy="2279290"/>
          </a:xfrm>
        </p:spPr>
        <p:txBody>
          <a:bodyPr/>
          <a:lstStyle/>
          <a:p>
            <a:pPr algn="ctr"/>
            <a:r>
              <a:rPr lang="en-US" dirty="0"/>
              <a:t>Symptoms of BORDERLINE PERSONALITY DISORDER (BPD)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9974-EC1F-8618-ECD4-C711FA81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diagnosis AND CHARACTERIZATION OF SYMPTOMS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138D4-FECE-9D33-39B0-D3F58465FF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2563123"/>
            <a:ext cx="9375388" cy="3082719"/>
          </a:xfrm>
        </p:spPr>
        <p:txBody>
          <a:bodyPr>
            <a:normAutofit/>
          </a:bodyPr>
          <a:lstStyle/>
          <a:p>
            <a:r>
              <a:rPr lang="en-US" dirty="0"/>
              <a:t>The DSM-5 criteria characterizes BPD into 9 different symptoms and requires patients to show five or more behaviors of the following to receive a diagnosis. </a:t>
            </a:r>
          </a:p>
          <a:p>
            <a:r>
              <a:rPr lang="en-US" dirty="0"/>
              <a:t>Including emotional instability, fear of abandonment, unstable relationship. </a:t>
            </a:r>
          </a:p>
          <a:p>
            <a:r>
              <a:rPr lang="en-US" dirty="0"/>
              <a:t>(Borderline Personality Disorder foundation)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33ADD9F-5496-2727-709A-50AB3210CC0E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6783C2E-7678-2F88-CBB6-55DBD5C7F1A6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9EF6F37-00DC-C218-C251-EDC456DD9FA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12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symptoms OF bpd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NHS (2022) STATES THAT BPD SYMPTOMS CAN BE CATEGORISED INTO 4 MAIN AREAS.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72630" y="4319431"/>
            <a:ext cx="4031945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UNSTABLE RELATIONSHIPS </a:t>
            </a:r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A3D28AF-5A5C-0D77-DD2C-E06F959BAF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899" y="2720898"/>
            <a:ext cx="4031945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1. EMOTIONAL INSTABILIY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613672B-A551-F544-D85B-12F26FBCAE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72630" y="2653084"/>
            <a:ext cx="4225151" cy="865877"/>
          </a:xfrm>
        </p:spPr>
        <p:txBody>
          <a:bodyPr>
            <a:normAutofit/>
          </a:bodyPr>
          <a:lstStyle/>
          <a:p>
            <a:r>
              <a:rPr lang="en-US" dirty="0"/>
              <a:t>2. DISTURBED PATTERNS OF THINKING OR PERCEPTION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ED9CC9D-54C0-5C68-98FF-E169D78102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3. IMPULSIVE BEHAVIOUR 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F03618A-1B61-0E57-2884-5B533BBB39FD}"/>
              </a:ext>
            </a:extLst>
          </p:cNvPr>
          <p:cNvSpPr txBox="1">
            <a:spLocks/>
          </p:cNvSpPr>
          <p:nvPr/>
        </p:nvSpPr>
        <p:spPr>
          <a:xfrm>
            <a:off x="3501871" y="5190755"/>
            <a:ext cx="5619827" cy="11655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 NHS criteria and the DSM-5 both describe BPD as a persistent pattern of instability and are very similar.   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/>
          <a:lstStyle/>
          <a:p>
            <a:r>
              <a:rPr lang="en-US" dirty="0"/>
              <a:t>1. EMOTIONAL INSTABILITY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17703" y="2832718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1"/>
              <a:t>INTENSE NEGATIVE EMOTIONS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18936" y="3726117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1"/>
              <a:t>RAPID MOOD SWINGS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920169" y="4007094"/>
            <a:ext cx="5431971" cy="557950"/>
          </a:xfrm>
        </p:spPr>
        <p:txBody>
          <a:bodyPr>
            <a:normAutofit/>
          </a:bodyPr>
          <a:lstStyle/>
          <a:p>
            <a:r>
              <a:rPr lang="en-US" sz="1800" noProof="1"/>
              <a:t>Intense emotional reactions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18936" y="4894469"/>
            <a:ext cx="5433204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noProof="1"/>
              <a:t>CHRONIC EMPTINESS </a:t>
            </a:r>
          </a:p>
          <a:p>
            <a:endParaRPr lang="en-US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ADB80C9-FA96-7555-4103-12917CBDE2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18936" y="3150025"/>
            <a:ext cx="5431971" cy="557950"/>
          </a:xfrm>
        </p:spPr>
        <p:txBody>
          <a:bodyPr>
            <a:normAutofit/>
          </a:bodyPr>
          <a:lstStyle/>
          <a:p>
            <a:r>
              <a:rPr lang="en-US" sz="1800" dirty="0"/>
              <a:t>Feelings of overwhelming rage, deep sorrow or panic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62B807-39CB-DCA8-3CBF-CF0F98270D04}"/>
              </a:ext>
            </a:extLst>
          </p:cNvPr>
          <p:cNvSpPr txBox="1"/>
          <p:nvPr/>
        </p:nvSpPr>
        <p:spPr>
          <a:xfrm>
            <a:off x="5918936" y="5540571"/>
            <a:ext cx="5256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+mj-lt"/>
              </a:rPr>
              <a:t>PARANOIA AND DISSOCIATION</a:t>
            </a:r>
          </a:p>
          <a:p>
            <a:r>
              <a:rPr lang="en-US" sz="2000" dirty="0">
                <a:latin typeface="+mj-lt"/>
              </a:rPr>
              <a:t>(NHS, 2022) 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1B73BD0F-118B-BF93-AA8E-3E1379702C28}"/>
              </a:ext>
            </a:extLst>
          </p:cNvPr>
          <p:cNvSpPr txBox="1">
            <a:spLocks/>
          </p:cNvSpPr>
          <p:nvPr/>
        </p:nvSpPr>
        <p:spPr>
          <a:xfrm>
            <a:off x="5205059" y="1674859"/>
            <a:ext cx="6986941" cy="9076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1"/>
              <a:t>Intense, unpredictable rapid changes in emotional state and mood. (Rossi &amp; Di Stefano, 2024)</a:t>
            </a:r>
          </a:p>
        </p:txBody>
      </p:sp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42" y="1115122"/>
            <a:ext cx="3811659" cy="4608622"/>
          </a:xfrm>
        </p:spPr>
        <p:txBody>
          <a:bodyPr>
            <a:normAutofit fontScale="90000"/>
          </a:bodyPr>
          <a:lstStyle/>
          <a:p>
            <a:r>
              <a:rPr lang="en-US" dirty="0"/>
              <a:t>2. Disturbed patterns of thinking or perception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A disruption to how a person processes information which can lead to inaccurate/irrational views. </a:t>
            </a:r>
            <a:br>
              <a:rPr lang="en-US" dirty="0"/>
            </a:br>
            <a:r>
              <a:rPr lang="en-US" sz="2200" dirty="0"/>
              <a:t>(healthline,2025)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19680" y="2418010"/>
            <a:ext cx="5431971" cy="1002691"/>
          </a:xfrm>
        </p:spPr>
        <p:txBody>
          <a:bodyPr>
            <a:normAutofit/>
          </a:bodyPr>
          <a:lstStyle/>
          <a:p>
            <a:r>
              <a:rPr lang="en-US" dirty="0"/>
              <a:t>87% OF PEOPLE WITH BPD EXPERIENCE PARANOID IDEATION </a:t>
            </a: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3730227"/>
            <a:ext cx="5433204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HOSTILE INTENT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20106" y="4830024"/>
            <a:ext cx="5433204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DIFFICULTY TO SEE COMPLEXITY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919680" y="5504675"/>
            <a:ext cx="5431971" cy="557950"/>
          </a:xfrm>
        </p:spPr>
        <p:txBody>
          <a:bodyPr/>
          <a:lstStyle/>
          <a:p>
            <a:r>
              <a:rPr lang="en-US" dirty="0"/>
              <a:t>(</a:t>
            </a:r>
            <a:r>
              <a:rPr lang="en-US" sz="2400" dirty="0"/>
              <a:t>Salters-</a:t>
            </a:r>
            <a:r>
              <a:rPr lang="en-US" sz="2400" dirty="0" err="1"/>
              <a:t>Pedneault</a:t>
            </a:r>
            <a:r>
              <a:rPr lang="en-US" sz="2400" dirty="0"/>
              <a:t>, 2025)</a:t>
            </a:r>
          </a:p>
          <a:p>
            <a:endParaRPr lang="en-US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773B99D-3323-239C-5F39-33E01FD5D5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PARANOIA IDEATION </a:t>
            </a:r>
          </a:p>
        </p:txBody>
      </p:sp>
    </p:spTree>
    <p:extLst>
      <p:ext uri="{BB962C8B-B14F-4D97-AF65-F5344CB8AC3E}">
        <p14:creationId xmlns:p14="http://schemas.microsoft.com/office/powerpoint/2010/main" val="162441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1025527"/>
            <a:ext cx="8421688" cy="1325563"/>
          </a:xfrm>
        </p:spPr>
        <p:txBody>
          <a:bodyPr/>
          <a:lstStyle/>
          <a:p>
            <a:r>
              <a:rPr lang="en-US" dirty="0"/>
              <a:t>3. Impulsive Behaviors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tendency to act without thinking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4" y="2776936"/>
            <a:ext cx="2882475" cy="823912"/>
          </a:xfrm>
        </p:spPr>
        <p:txBody>
          <a:bodyPr/>
          <a:lstStyle/>
          <a:p>
            <a:r>
              <a:rPr lang="en-US" dirty="0"/>
              <a:t>FLIGHTY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1"/>
              <a:t>Suddden change of plans without the consideration of others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7665" y="2776936"/>
            <a:ext cx="2896671" cy="823912"/>
          </a:xfrm>
        </p:spPr>
        <p:txBody>
          <a:bodyPr/>
          <a:lstStyle/>
          <a:p>
            <a:r>
              <a:rPr lang="en-US" dirty="0"/>
              <a:t>SUPERFICIAL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1C399-8F48-44F5-9461-3C89866D4C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/>
          <a:lstStyle/>
          <a:p>
            <a:r>
              <a:rPr lang="en-US" dirty="0"/>
              <a:t>Fake feelings of excitement to get somebody to like them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066421" y="2776936"/>
            <a:ext cx="2882475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RECKLESS BEHAVIOUR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2B9716-8D44-4864-8986-720957B3436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Drunk driving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Binge drinking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Drug misuse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Gambling/spending spree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B78F7A0-88C5-4940-B21C-099F472F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7561" y="5008562"/>
            <a:ext cx="3746810" cy="823911"/>
          </a:xfrm>
        </p:spPr>
        <p:txBody>
          <a:bodyPr/>
          <a:lstStyle/>
          <a:p>
            <a:r>
              <a:rPr lang="en-US" sz="2000" dirty="0"/>
              <a:t>(Smith &amp; Reid, 2026)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/>
          <a:lstStyle/>
          <a:p>
            <a:r>
              <a:rPr lang="en-US" dirty="0"/>
              <a:t>4. UNSTABLE RELATIONSHIPS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0169" y="1926589"/>
            <a:ext cx="5435289" cy="9080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FEAR OF ABANDONMENT can lead to unstable and chaotic relationships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0FD0A14C-4421-4979-AF8C-F7E649A8816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4669107"/>
            <a:ext cx="5433204" cy="55795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MAKE REMARKS TO HARM THEMSLEVES if other person leaves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5411FFA-9D44-6426-16FB-5ED435C4EA4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0169" y="3248707"/>
            <a:ext cx="5433204" cy="55795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DEPENDANT/SERVELY ATTACHED TO OTHER PERSON 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FB4B27BB-A808-E869-0ACF-19E89CC938B8}"/>
              </a:ext>
            </a:extLst>
          </p:cNvPr>
          <p:cNvSpPr txBox="1">
            <a:spLocks/>
          </p:cNvSpPr>
          <p:nvPr/>
        </p:nvSpPr>
        <p:spPr>
          <a:xfrm>
            <a:off x="5920169" y="3806657"/>
            <a:ext cx="5433204" cy="55795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their REACTIONS ARE OFTEN INTENSE LEADING TO ARGUMENTS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E517158F-B610-5E35-A57A-4A015B4632CA}"/>
              </a:ext>
            </a:extLst>
          </p:cNvPr>
          <p:cNvSpPr txBox="1">
            <a:spLocks/>
          </p:cNvSpPr>
          <p:nvPr/>
        </p:nvSpPr>
        <p:spPr>
          <a:xfrm>
            <a:off x="5985842" y="5920099"/>
            <a:ext cx="5433204" cy="557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(</a:t>
            </a:r>
            <a:r>
              <a:rPr lang="en-GB" dirty="0" err="1"/>
              <a:t>Helpguide.org</a:t>
            </a:r>
            <a:r>
              <a:rPr lang="en-GB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960440"/>
            <a:ext cx="8421688" cy="1517651"/>
          </a:xfrm>
        </p:spPr>
        <p:txBody>
          <a:bodyPr>
            <a:normAutofit fontScale="90000"/>
          </a:bodyPr>
          <a:lstStyle/>
          <a:p>
            <a:r>
              <a:rPr lang="en-US" dirty="0"/>
              <a:t>Impact on everyday life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BPD is estimated to effect approximately 1.6% of the general population </a:t>
            </a:r>
            <a:r>
              <a:rPr lang="en-US" sz="1600" dirty="0"/>
              <a:t>(Southward et al, 2026)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2" y="3188892"/>
            <a:ext cx="2882475" cy="823912"/>
          </a:xfrm>
        </p:spPr>
        <p:txBody>
          <a:bodyPr/>
          <a:lstStyle/>
          <a:p>
            <a:r>
              <a:rPr lang="en-US" dirty="0"/>
              <a:t>Work</a:t>
            </a:r>
          </a:p>
          <a:p>
            <a:r>
              <a:rPr lang="en-US" dirty="0"/>
              <a:t>(borderline support </a:t>
            </a:r>
            <a:r>
              <a:rPr lang="en-US" dirty="0" err="1"/>
              <a:t>uk</a:t>
            </a:r>
            <a:r>
              <a:rPr lang="en-US" dirty="0"/>
              <a:t> </a:t>
            </a:r>
            <a:r>
              <a:rPr lang="en-US" dirty="0" err="1"/>
              <a:t>cic</a:t>
            </a:r>
            <a:r>
              <a:rPr lang="en-US" dirty="0"/>
              <a:t>)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3" y="4358483"/>
            <a:ext cx="2882475" cy="199786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Difficult to maintain productive in work environments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Performance may lack consistency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20% face prolonged employment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7665" y="3017044"/>
            <a:ext cx="2896671" cy="823912"/>
          </a:xfrm>
        </p:spPr>
        <p:txBody>
          <a:bodyPr/>
          <a:lstStyle/>
          <a:p>
            <a:r>
              <a:rPr lang="en-US" dirty="0"/>
              <a:t>Self-care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066421" y="2776936"/>
            <a:ext cx="2882475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Relationships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2B9716-8D44-4864-8986-720957B3436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noProof="1"/>
              <a:t>Difficult to maintain/make healthy relartionships with colleagues, friends, family or partners.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A9B62F7-F1A6-CC9D-FA02-1216B2CAF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4358482"/>
            <a:ext cx="2896671" cy="19978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Neglect of daily routine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Reckless behaviors that impact well-being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5759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865980"/>
            <a:ext cx="8202264" cy="1204912"/>
          </a:xfrm>
        </p:spPr>
        <p:txBody>
          <a:bodyPr>
            <a:normAutofit/>
          </a:bodyPr>
          <a:lstStyle/>
          <a:p>
            <a:r>
              <a:rPr lang="en-US" dirty="0"/>
              <a:t>Does bpd get misdiagnosed due to symptom cross overs?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29522" y="2757652"/>
            <a:ext cx="9144000" cy="3234368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r>
              <a:rPr lang="en-US" sz="2400" dirty="0"/>
              <a:t>Bpd is one of the most misdiagnosed mental health conditions, due to BPD typically meeting the criteria for multiple diagnoses including depression, PTSD and bipolar (</a:t>
            </a:r>
            <a:r>
              <a:rPr lang="en-US" sz="2400" dirty="0" err="1"/>
              <a:t>Fruzzetti</a:t>
            </a:r>
            <a:r>
              <a:rPr lang="en-US" sz="2400" dirty="0"/>
              <a:t>, 2017). </a:t>
            </a:r>
          </a:p>
          <a:p>
            <a:r>
              <a:rPr lang="en-US" sz="2400" dirty="0"/>
              <a:t>The symptoms of BPD are very broad and can be similar to overlap with other mental health illness so therefore can be misdiagnosed. </a:t>
            </a:r>
          </a:p>
          <a:p>
            <a:r>
              <a:rPr lang="en-US" sz="2400" dirty="0"/>
              <a:t>40% of Patients with BPD report having a previous misdiagnosis. (</a:t>
            </a:r>
            <a:r>
              <a:rPr lang="en-US" sz="2400" dirty="0" err="1"/>
              <a:t>Ruggero</a:t>
            </a:r>
            <a:r>
              <a:rPr lang="en-US" sz="2400" dirty="0"/>
              <a:t> et al, 2010)  </a:t>
            </a: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8C8B5-F6EC-489B-BD0F-CD89A73CA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EA823-8519-4F9D-81FA-367313107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F51B-0E28-4171-AE7C-A31AAB42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56A654-A2B2-414C-6CB7-D11235296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disorders can occur alongside bpd?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24910-78A8-A458-11F3-2C55CE3CF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02F02-6AF3-6017-199A-10A10D526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FB538-BD4D-5EB1-4FEC-F17F187DF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70644C-94D3-0CF3-E521-D1512D0BF699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BPD is significantly associated with other mental health disorders including:  </a:t>
            </a:r>
          </a:p>
          <a:p>
            <a:r>
              <a:rPr lang="en-US" dirty="0"/>
              <a:t>Major depressive disorder </a:t>
            </a:r>
          </a:p>
          <a:p>
            <a:r>
              <a:rPr lang="en-US" dirty="0"/>
              <a:t>Bipolar affective disorder </a:t>
            </a:r>
          </a:p>
          <a:p>
            <a:r>
              <a:rPr lang="en-US" dirty="0"/>
              <a:t>PTSD </a:t>
            </a:r>
          </a:p>
          <a:p>
            <a:r>
              <a:rPr lang="en-US" dirty="0"/>
              <a:t>Eating disorder </a:t>
            </a:r>
          </a:p>
          <a:p>
            <a:r>
              <a:rPr lang="en-US" dirty="0"/>
              <a:t>OCD </a:t>
            </a:r>
          </a:p>
          <a:p>
            <a:r>
              <a:rPr lang="en-US" dirty="0"/>
              <a:t>Autism/neurodivergence </a:t>
            </a:r>
          </a:p>
          <a:p>
            <a:r>
              <a:rPr lang="en-US" dirty="0"/>
              <a:t>(Borderline Personality Disorder Foundation)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71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-625843"/>
            <a:ext cx="4179570" cy="1524735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159728"/>
            <a:ext cx="11619571" cy="5952524"/>
          </a:xfrm>
        </p:spPr>
        <p:txBody>
          <a:bodyPr>
            <a:normAutofit fontScale="32500" lnSpcReduction="20000"/>
          </a:bodyPr>
          <a:lstStyle/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Cleveland Clinic.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(BPD).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2"/>
              </a:rPr>
              <a:t>https://my.clevelandclinic.org/health/diseases/9762-borderline-personality-disorder-bpd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Foundation.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Diagnosis criteria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https://www.bpdfoundation.org.au/diagnostic-criteria.php#DSM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Foundation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. BPD plus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https://www.bpdfoundation.org.au/bpd-plus.php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Support UK CIC.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BPD for employers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https://borderlinesupport.org.uk/bpdforemployers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Fruzzetti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A. E. (2017).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Why borderline personality is misdiagnosed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. National Alliance on Mental illness (NAMI). 	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https://www.nami.org/blog/why-borderline-personality-disorder-is-misdiagnosed/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 indent="-4572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HelpGuide.org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BPD in relationships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https://www.helpguide.org/mental-health/personality-disorders/bpd-in-relationships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 indent="-4572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Rossi, A., &amp; Di Stefano, R. (2024). Emotional instability: terminological pitfalls and perspectives.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Psychopathology, 30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(1). 	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https://www.jpsychopathol.it/article/view/453#:~:text=Emotional%20instability%20refers%20to%20intense,%2C%20physiological%2C%20and%20behavioural%20factors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6000" indent="-4572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Ruggero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C. J., Zimmerman, M.,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Chelminski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I., &amp; Young, D. (2010). Borderline personality disorder and the misdiagnosis of bipolar disorder.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Journal of psychiatric research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44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(6), 405–408.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https://pmc.ncbi.nlm.nih.gov/articles/PMC2849890/#:~:text=Patients%20with%20borderline%20personality%20faced,of%20patients%20with%20other%20disorders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. 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latin typeface="Aptos" panose="020B0004020202020204" pitchFamily="34" charset="0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A7980-C870-4C9A-84FA-4120D8AF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ADE42-1A3F-40C8-A071-E57644F3D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8C7EA-40E7-C90C-C33A-72FFA656F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288" y="136526"/>
            <a:ext cx="8430322" cy="1157015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96B17B-0AEF-F71D-2971-B7579053C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561" y="1628078"/>
            <a:ext cx="10796238" cy="4371277"/>
          </a:xfrm>
        </p:spPr>
        <p:txBody>
          <a:bodyPr>
            <a:normAutofit fontScale="32500" lnSpcReduction="20000"/>
          </a:bodyPr>
          <a:lstStyle/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Smith, M., &amp; Reid, S. (2026).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Understanding impulsive BPD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HelpGuide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https://www.helpguide.org/mental-health/personality-disorders/impulsive-bpd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Salters-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Pedneault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(2025).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Borderline personality and problems in thinking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Verywell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Mind.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https://www.verywellmind.com/borderline-personality-and-problems-in-thinking-425473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Stanborough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J. (2025).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distortions: 10 examples of distorted thinking.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Healthline.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https://www.healthline.com/health/cognitive-distortions#:~:text=Cognitive%20distortions%20involve%20negative%20thinking,help%20change%20your%20thought%20patterns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Southward, M. W.,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Semcho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S. A.,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Stumpp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N. E., MacLean, D. L., &amp; Sauer-Zavala, S. (2020). A Day in the Life of Borderline Personality Disorder: A Preliminary Analysis of Within-Day Emotion Generation and Regulation.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Journal of psychopathology and behavioural.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https://pmc.ncbi.nlm.nih.gov/articles/PMC7990036/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Service. (2022).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Borderline personality disorder- symptoms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NHS.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https://www.nhs.uk/mental-health/conditions/borderline-personality-disorder/symptoms/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8EA13-F290-0A63-21FD-EEF7C2D0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C2022-1577-C6FE-7D0A-A94E6F3F3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2B7B4-69F4-44D9-54DC-954DC1325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207780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180624 Minimalist light sales pitch_Win32_v3" id="{10980D2D-A96C-4E9B-A00E-81C4CAF0ABBD}" vid="{7928933E-F394-4192-9CD9-6D2A259AB5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FFFA3F-0FB5-4ED3-8906-A15B16577F44}">
  <ds:schemaRefs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purl.org/dc/elements/1.1/"/>
    <ds:schemaRef ds:uri="http://www.w3.org/XML/1998/namespace"/>
    <ds:schemaRef ds:uri="http://purl.org/dc/terms/"/>
    <ds:schemaRef ds:uri="http://purl.org/dc/dcmitype/"/>
    <ds:schemaRef ds:uri="16c05727-aa75-4e4a-9b5f-8a80a1165891"/>
    <ds:schemaRef ds:uri="230e9df3-be65-4c73-a93b-d1236ebd677e"/>
    <ds:schemaRef ds:uri="http://schemas.microsoft.com/office/infopath/2007/PartnerControls"/>
    <ds:schemaRef ds:uri="http://schemas.openxmlformats.org/package/2006/metadata/core-propertie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966C46A-DC57-4209-80CD-9FE6C93151F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18436D-DA32-4E27-AC64-8FFEDA5218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1794</TotalTime>
  <Words>1114</Words>
  <Application>Microsoft Macintosh PowerPoint</Application>
  <PresentationFormat>Widescreen</PresentationFormat>
  <Paragraphs>112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Tenorite</vt:lpstr>
      <vt:lpstr>Monoline</vt:lpstr>
      <vt:lpstr>Ai ACKNOWLEDGEMENT </vt:lpstr>
      <vt:lpstr>Symptoms of BORDERLINE PERSONALITY DISORDER (BPD)</vt:lpstr>
      <vt:lpstr>diagnosis AND CHARACTERIZATION OF SYMPTOMS </vt:lpstr>
      <vt:lpstr>symptoms OF bpd  The NHS (2022) STATES THAT BPD SYMPTOMS CAN BE CATEGORISED INTO 4 MAIN AREAS.</vt:lpstr>
      <vt:lpstr>1. EMOTIONAL INSTABILITY </vt:lpstr>
      <vt:lpstr>2. Disturbed patterns of thinking or perception    A disruption to how a person processes information which can lead to inaccurate/irrational views.  (healthline,2025)</vt:lpstr>
      <vt:lpstr>3. Impulsive Behaviors  The tendency to act without thinking </vt:lpstr>
      <vt:lpstr>4. UNSTABLE RELATIONSHIPS </vt:lpstr>
      <vt:lpstr>Impact on everyday life  BPD is estimated to effect approximately 1.6% of the general population (Southward et al, 2026)</vt:lpstr>
      <vt:lpstr>Does bpd get misdiagnosed due to symptom cross overs?</vt:lpstr>
      <vt:lpstr>What disorders can occur alongside bpd?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Symptoms of BORDERLINE PERSONALITY DISORDER (BPD)</dc:title>
  <dc:creator>Ellie Jones (2404253)</dc:creator>
  <cp:lastModifiedBy>Ellie Jones (2404253)</cp:lastModifiedBy>
  <cp:revision>1</cp:revision>
  <dcterms:created xsi:type="dcterms:W3CDTF">2026-04-28T17:00:39Z</dcterms:created>
  <dcterms:modified xsi:type="dcterms:W3CDTF">2026-04-29T22:54:48Z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