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59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9C4F9A-CE2D-0034-4C77-AE01CFE6F3CC}" v="62" dt="2026-10-09T20:39:49.279"/>
    <p1510:client id="{53210EC1-3263-F841-E7AB-A4BDB4C60C7A}" v="16" dt="2026-10-09T21:03:38.861"/>
    <p1510:client id="{74DE44AA-61F4-6670-5869-B3E411913D18}" v="17" dt="2026-10-09T13:07:02.669"/>
    <p1510:client id="{C80E1148-D509-E77F-1E9B-00DC244BEE3A}" v="205" dt="2026-10-09T20:22:49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Dad (2525291)" userId="S::2525291@student.uwtsd.ac.uk::5d5bf78d-7d46-4c61-ae68-3e0d1bc99f0a" providerId="AD" clId="Web-{646604A8-1A03-A34C-0480-64A11635A538}"/>
    <pc:docChg chg="addSld delSld modSld">
      <pc:chgData name="Shazia Dad (2525291)" userId="S::2525291@student.uwtsd.ac.uk::5d5bf78d-7d46-4c61-ae68-3e0d1bc99f0a" providerId="AD" clId="Web-{646604A8-1A03-A34C-0480-64A11635A538}" dt="2026-09-21T22:02:41.173" v="149"/>
      <pc:docMkLst>
        <pc:docMk/>
      </pc:docMkLst>
      <pc:sldChg chg="modSp">
        <pc:chgData name="Shazia Dad (2525291)" userId="S::2525291@student.uwtsd.ac.uk::5d5bf78d-7d46-4c61-ae68-3e0d1bc99f0a" providerId="AD" clId="Web-{646604A8-1A03-A34C-0480-64A11635A538}" dt="2026-09-21T21:52:38.602" v="77" actId="14100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646604A8-1A03-A34C-0480-64A11635A538}" dt="2026-09-21T21:52:38.602" v="77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753D4A54-3490-4948-B62C-D12771670FFD}"/>
    <pc:docChg chg="modSld">
      <pc:chgData name="Shazia Dad (2525291)" userId="S::2525291@student.uwtsd.ac.uk::5d5bf78d-7d46-4c61-ae68-3e0d1bc99f0a" providerId="AD" clId="Web-{753D4A54-3490-4948-B62C-D12771670FFD}" dt="2026-09-21T23:42:20.494" v="1" actId="20577"/>
      <pc:docMkLst>
        <pc:docMk/>
      </pc:docMkLst>
      <pc:sldChg chg="modSp">
        <pc:chgData name="Shazia Dad (2525291)" userId="S::2525291@student.uwtsd.ac.uk::5d5bf78d-7d46-4c61-ae68-3e0d1bc99f0a" providerId="AD" clId="Web-{753D4A54-3490-4948-B62C-D12771670FFD}" dt="2026-09-21T23:42:20.494" v="1" actId="20577"/>
        <pc:sldMkLst>
          <pc:docMk/>
          <pc:sldMk cId="3622307147" sldId="265"/>
        </pc:sldMkLst>
      </pc:sldChg>
    </pc:docChg>
  </pc:docChgLst>
  <pc:docChgLst>
    <pc:chgData name="Shazia Dad (2525291)" userId="S::2525291@student.uwtsd.ac.uk::5d5bf78d-7d46-4c61-ae68-3e0d1bc99f0a" providerId="AD" clId="Web-{0DF600F5-CDA3-125A-99AD-D31E78BA8AFC}"/>
    <pc:docChg chg="modSld">
      <pc:chgData name="Shazia Dad (2525291)" userId="S::2525291@student.uwtsd.ac.uk::5d5bf78d-7d46-4c61-ae68-3e0d1bc99f0a" providerId="AD" clId="Web-{0DF600F5-CDA3-125A-99AD-D31E78BA8AFC}" dt="2026-10-07T19:37:52.235" v="4" actId="20577"/>
      <pc:docMkLst>
        <pc:docMk/>
      </pc:docMkLst>
      <pc:sldChg chg="modSp">
        <pc:chgData name="Shazia Dad (2525291)" userId="S::2525291@student.uwtsd.ac.uk::5d5bf78d-7d46-4c61-ae68-3e0d1bc99f0a" providerId="AD" clId="Web-{0DF600F5-CDA3-125A-99AD-D31E78BA8AFC}" dt="2026-10-07T19:37:52.235" v="4" actId="20577"/>
        <pc:sldMkLst>
          <pc:docMk/>
          <pc:sldMk cId="1690180547" sldId="260"/>
        </pc:sldMkLst>
      </pc:sldChg>
    </pc:docChg>
  </pc:docChgLst>
  <pc:docChgLst>
    <pc:chgData name="Shazia Dad (2525291)" userId="S::2525291@student.uwtsd.ac.uk::5d5bf78d-7d46-4c61-ae68-3e0d1bc99f0a" providerId="AD" clId="Web-{74DE44AA-61F4-6670-5869-B3E411913D18}"/>
    <pc:docChg chg="modSld">
      <pc:chgData name="Shazia Dad (2525291)" userId="S::2525291@student.uwtsd.ac.uk::5d5bf78d-7d46-4c61-ae68-3e0d1bc99f0a" providerId="AD" clId="Web-{74DE44AA-61F4-6670-5869-B3E411913D18}" dt="2026-10-09T13:07:01.169" v="7" actId="20577"/>
      <pc:docMkLst>
        <pc:docMk/>
      </pc:docMkLst>
      <pc:sldChg chg="modSp">
        <pc:chgData name="Shazia Dad (2525291)" userId="S::2525291@student.uwtsd.ac.uk::5d5bf78d-7d46-4c61-ae68-3e0d1bc99f0a" providerId="AD" clId="Web-{74DE44AA-61F4-6670-5869-B3E411913D18}" dt="2026-10-09T13:07:01.169" v="7" actId="20577"/>
        <pc:sldMkLst>
          <pc:docMk/>
          <pc:sldMk cId="650789085" sldId="257"/>
        </pc:sldMkLst>
        <pc:spChg chg="mod">
          <ac:chgData name="Shazia Dad (2525291)" userId="S::2525291@student.uwtsd.ac.uk::5d5bf78d-7d46-4c61-ae68-3e0d1bc99f0a" providerId="AD" clId="Web-{74DE44AA-61F4-6670-5869-B3E411913D18}" dt="2026-10-09T13:07:01.169" v="7" actId="20577"/>
          <ac:spMkLst>
            <pc:docMk/>
            <pc:sldMk cId="650789085" sldId="257"/>
            <ac:spMk id="2" creationId="{17EB906F-2C8D-36D0-6F31-1DA710C413A4}"/>
          </ac:spMkLst>
        </pc:spChg>
      </pc:sldChg>
    </pc:docChg>
  </pc:docChgLst>
  <pc:docChgLst>
    <pc:chgData name="Shazia Dad (2525291)" userId="S::2525291@student.uwtsd.ac.uk::5d5bf78d-7d46-4c61-ae68-3e0d1bc99f0a" providerId="AD" clId="Web-{399C4F9A-CE2D-0034-4C77-AE01CFE6F3CC}"/>
    <pc:docChg chg="modSld">
      <pc:chgData name="Shazia Dad (2525291)" userId="S::2525291@student.uwtsd.ac.uk::5d5bf78d-7d46-4c61-ae68-3e0d1bc99f0a" providerId="AD" clId="Web-{399C4F9A-CE2D-0034-4C77-AE01CFE6F3CC}" dt="2026-10-09T20:43:48.898" v="77"/>
      <pc:docMkLst>
        <pc:docMk/>
      </pc:docMkLst>
      <pc:sldChg chg="addSp delSp modSp">
        <pc:chgData name="Shazia Dad (2525291)" userId="S::2525291@student.uwtsd.ac.uk::5d5bf78d-7d46-4c61-ae68-3e0d1bc99f0a" providerId="AD" clId="Web-{399C4F9A-CE2D-0034-4C77-AE01CFE6F3CC}" dt="2026-10-09T20:37:05.710" v="60"/>
        <pc:sldMkLst>
          <pc:docMk/>
          <pc:sldMk cId="951390846" sldId="259"/>
        </pc:sldMkLst>
        <pc:spChg chg="del mod">
          <ac:chgData name="Shazia Dad (2525291)" userId="S::2525291@student.uwtsd.ac.uk::5d5bf78d-7d46-4c61-ae68-3e0d1bc99f0a" providerId="AD" clId="Web-{399C4F9A-CE2D-0034-4C77-AE01CFE6F3CC}" dt="2026-10-09T20:37:05.710" v="60"/>
          <ac:spMkLst>
            <pc:docMk/>
            <pc:sldMk cId="951390846" sldId="259"/>
            <ac:spMk id="2" creationId="{7167E883-63DE-6A3A-F13D-0CB2CC95A0B4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9" creationId="{35B16301-FB18-48BA-A6DD-C37CAF6F9A18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15" creationId="{83BA5EF5-1FE9-4BF9-83BB-269BCDDF6156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19" creationId="{88853921-7BC9-4BDE-ACAB-133C683C82D6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23" creationId="{3AB72E55-43E4-4356-BFE8-E2102CB0B50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28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30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32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34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40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34.667" v="52"/>
          <ac:spMkLst>
            <pc:docMk/>
            <pc:sldMk cId="951390846" sldId="259"/>
            <ac:spMk id="44" creationId="{3AB72E55-43E4-4356-BFE8-E2102CB0B505}"/>
          </ac:spMkLst>
        </pc:spChg>
        <pc:graphicFrameChg chg="add">
          <ac:chgData name="Shazia Dad (2525291)" userId="S::2525291@student.uwtsd.ac.uk::5d5bf78d-7d46-4c61-ae68-3e0d1bc99f0a" providerId="AD" clId="Web-{399C4F9A-CE2D-0034-4C77-AE01CFE6F3CC}" dt="2026-10-09T20:37:05.710" v="60"/>
          <ac:graphicFrameMkLst>
            <pc:docMk/>
            <pc:sldMk cId="951390846" sldId="259"/>
            <ac:graphicFrameMk id="46" creationId="{D27A7E8A-C337-8149-8B05-DF3F11E64E77}"/>
          </ac:graphicFrameMkLst>
        </pc:graphicFrameChg>
      </pc:sldChg>
      <pc:sldChg chg="addSp delSp">
        <pc:chgData name="Shazia Dad (2525291)" userId="S::2525291@student.uwtsd.ac.uk::5d5bf78d-7d46-4c61-ae68-3e0d1bc99f0a" providerId="AD" clId="Web-{399C4F9A-CE2D-0034-4C77-AE01CFE6F3CC}" dt="2026-10-09T20:24:37.536" v="0"/>
        <pc:sldMkLst>
          <pc:docMk/>
          <pc:sldMk cId="1690180547" sldId="260"/>
        </pc:sldMkLst>
        <pc:spChg chg="del">
          <ac:chgData name="Shazia Dad (2525291)" userId="S::2525291@student.uwtsd.ac.uk::5d5bf78d-7d46-4c61-ae68-3e0d1bc99f0a" providerId="AD" clId="Web-{399C4F9A-CE2D-0034-4C77-AE01CFE6F3CC}" dt="2026-10-09T20:24:37.536" v="0"/>
          <ac:spMkLst>
            <pc:docMk/>
            <pc:sldMk cId="1690180547" sldId="260"/>
            <ac:spMk id="2" creationId="{90EEBE17-7D2B-008E-5DEC-473A6454657D}"/>
          </ac:spMkLst>
        </pc:spChg>
        <pc:graphicFrameChg chg="add">
          <ac:chgData name="Shazia Dad (2525291)" userId="S::2525291@student.uwtsd.ac.uk::5d5bf78d-7d46-4c61-ae68-3e0d1bc99f0a" providerId="AD" clId="Web-{399C4F9A-CE2D-0034-4C77-AE01CFE6F3CC}" dt="2026-10-09T20:24:37.536" v="0"/>
          <ac:graphicFrameMkLst>
            <pc:docMk/>
            <pc:sldMk cId="1690180547" sldId="260"/>
            <ac:graphicFrameMk id="25" creationId="{DD60CC00-5564-ED62-B89E-9440960B1D24}"/>
          </ac:graphicFrameMkLst>
        </pc:graphicFrameChg>
      </pc:sldChg>
      <pc:sldChg chg="addSp delSp modSp">
        <pc:chgData name="Shazia Dad (2525291)" userId="S::2525291@student.uwtsd.ac.uk::5d5bf78d-7d46-4c61-ae68-3e0d1bc99f0a" providerId="AD" clId="Web-{399C4F9A-CE2D-0034-4C77-AE01CFE6F3CC}" dt="2026-10-09T20:43:48.898" v="77"/>
        <pc:sldMkLst>
          <pc:docMk/>
          <pc:sldMk cId="238668235" sldId="263"/>
        </pc:sldMkLst>
        <pc:spChg chg="add del mod">
          <ac:chgData name="Shazia Dad (2525291)" userId="S::2525291@student.uwtsd.ac.uk::5d5bf78d-7d46-4c61-ae68-3e0d1bc99f0a" providerId="AD" clId="Web-{399C4F9A-CE2D-0034-4C77-AE01CFE6F3CC}" dt="2026-10-09T20:38:56.105" v="73"/>
          <ac:spMkLst>
            <pc:docMk/>
            <pc:sldMk cId="238668235" sldId="263"/>
            <ac:spMk id="2" creationId="{57E9652A-B187-9E80-ED29-AB91AF540637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7:31.133" v="61"/>
          <ac:spMkLst>
            <pc:docMk/>
            <pc:sldMk cId="238668235" sldId="263"/>
            <ac:spMk id="9" creationId="{35B16301-FB18-48BA-A6DD-C37CAF6F9A18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7:31.133" v="61"/>
          <ac:spMkLst>
            <pc:docMk/>
            <pc:sldMk cId="238668235" sldId="263"/>
            <ac:spMk id="15" creationId="{83BA5EF5-1FE9-4BF9-83BB-269BCDDF6156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37:31.133" v="61"/>
          <ac:spMkLst>
            <pc:docMk/>
            <pc:sldMk cId="238668235" sldId="263"/>
            <ac:spMk id="19" creationId="{88853921-7BC9-4BDE-ACAB-133C683C82D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28" creationId="{F837543A-6020-4505-A233-C9DB4BF74011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30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32" creationId="{C3C0D90E-074A-4F52-9B11-B52BEF4BCBE5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34" creationId="{CABBD4C1-E6F8-46F6-8152-A8A97490BF4D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36" creationId="{83BA5EF5-1FE9-4BF9-83BB-269BCDDF615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40" creationId="{88853921-7BC9-4BDE-ACAB-133C683C82D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42" creationId="{09192968-3AE7-4470-A61C-97294BB92731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0:07.686" v="76"/>
          <ac:spMkLst>
            <pc:docMk/>
            <pc:sldMk cId="238668235" sldId="263"/>
            <ac:spMk id="44" creationId="{3AB72E55-43E4-4356-BFE8-E2102CB0B505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43:48.898" v="77"/>
          <ac:spMkLst>
            <pc:docMk/>
            <pc:sldMk cId="238668235" sldId="263"/>
            <ac:spMk id="59" creationId="{2659FDB4-FCBE-4A89-B46D-43D4FA54464D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43:48.898" v="77"/>
          <ac:spMkLst>
            <pc:docMk/>
            <pc:sldMk cId="238668235" sldId="263"/>
            <ac:spMk id="66" creationId="{9DBC8166-481C-4473-95F5-9A5B9073B7F1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43:48.898" v="77"/>
          <ac:spMkLst>
            <pc:docMk/>
            <pc:sldMk cId="238668235" sldId="263"/>
            <ac:spMk id="68" creationId="{A5A5CE6E-90AF-4D43-A014-1F9EC83EB93D}"/>
          </ac:spMkLst>
        </pc:spChg>
        <pc:graphicFrameChg chg="add del">
          <ac:chgData name="Shazia Dad (2525291)" userId="S::2525291@student.uwtsd.ac.uk::5d5bf78d-7d46-4c61-ae68-3e0d1bc99f0a" providerId="AD" clId="Web-{399C4F9A-CE2D-0034-4C77-AE01CFE6F3CC}" dt="2026-10-09T20:38:41.448" v="66"/>
          <ac:graphicFrameMkLst>
            <pc:docMk/>
            <pc:sldMk cId="238668235" sldId="263"/>
            <ac:graphicFrameMk id="46" creationId="{F5AFE39D-EB1A-3C7F-EE62-AFD2AAE59DAE}"/>
          </ac:graphicFrameMkLst>
        </pc:graphicFrameChg>
        <pc:graphicFrameChg chg="add del">
          <ac:chgData name="Shazia Dad (2525291)" userId="S::2525291@student.uwtsd.ac.uk::5d5bf78d-7d46-4c61-ae68-3e0d1bc99f0a" providerId="AD" clId="Web-{399C4F9A-CE2D-0034-4C77-AE01CFE6F3CC}" dt="2026-10-09T20:38:45.199" v="68"/>
          <ac:graphicFrameMkLst>
            <pc:docMk/>
            <pc:sldMk cId="238668235" sldId="263"/>
            <ac:graphicFrameMk id="48" creationId="{8B5A7EEF-DB6A-E139-0F88-630B3CA795F7}"/>
          </ac:graphicFrameMkLst>
        </pc:graphicFrameChg>
        <pc:graphicFrameChg chg="add del">
          <ac:chgData name="Shazia Dad (2525291)" userId="S::2525291@student.uwtsd.ac.uk::5d5bf78d-7d46-4c61-ae68-3e0d1bc99f0a" providerId="AD" clId="Web-{399C4F9A-CE2D-0034-4C77-AE01CFE6F3CC}" dt="2026-10-09T20:38:49.964" v="70"/>
          <ac:graphicFrameMkLst>
            <pc:docMk/>
            <pc:sldMk cId="238668235" sldId="263"/>
            <ac:graphicFrameMk id="50" creationId="{62B251EC-BC1F-F9A6-7860-64840F6236B5}"/>
          </ac:graphicFrameMkLst>
        </pc:graphicFrameChg>
        <pc:graphicFrameChg chg="add del">
          <ac:chgData name="Shazia Dad (2525291)" userId="S::2525291@student.uwtsd.ac.uk::5d5bf78d-7d46-4c61-ae68-3e0d1bc99f0a" providerId="AD" clId="Web-{399C4F9A-CE2D-0034-4C77-AE01CFE6F3CC}" dt="2026-10-09T20:38:56.058" v="72"/>
          <ac:graphicFrameMkLst>
            <pc:docMk/>
            <pc:sldMk cId="238668235" sldId="263"/>
            <ac:graphicFrameMk id="52" creationId="{856B0190-BAA1-7DCC-20BC-2A1986BF51AF}"/>
          </ac:graphicFrameMkLst>
        </pc:graphicFrameChg>
        <pc:graphicFrameChg chg="add mod modGraphic">
          <ac:chgData name="Shazia Dad (2525291)" userId="S::2525291@student.uwtsd.ac.uk::5d5bf78d-7d46-4c61-ae68-3e0d1bc99f0a" providerId="AD" clId="Web-{399C4F9A-CE2D-0034-4C77-AE01CFE6F3CC}" dt="2026-10-09T20:43:48.898" v="77"/>
          <ac:graphicFrameMkLst>
            <pc:docMk/>
            <pc:sldMk cId="238668235" sldId="263"/>
            <ac:graphicFrameMk id="54" creationId="{F5AFE39D-EB1A-3C7F-EE62-AFD2AAE59DAE}"/>
          </ac:graphicFrameMkLst>
        </pc:graphicFrameChg>
        <pc:cxnChg chg="del">
          <ac:chgData name="Shazia Dad (2525291)" userId="S::2525291@student.uwtsd.ac.uk::5d5bf78d-7d46-4c61-ae68-3e0d1bc99f0a" providerId="AD" clId="Web-{399C4F9A-CE2D-0034-4C77-AE01CFE6F3CC}" dt="2026-10-09T20:43:48.898" v="77"/>
          <ac:cxnSpMkLst>
            <pc:docMk/>
            <pc:sldMk cId="238668235" sldId="263"/>
            <ac:cxnSpMk id="61" creationId="{C8F51B3F-8331-4E4A-AE96-D47B1006EEAD}"/>
          </ac:cxnSpMkLst>
        </pc:cxnChg>
      </pc:sldChg>
      <pc:sldChg chg="addSp delSp modSp">
        <pc:chgData name="Shazia Dad (2525291)" userId="S::2525291@student.uwtsd.ac.uk::5d5bf78d-7d46-4c61-ae68-3e0d1bc99f0a" providerId="AD" clId="Web-{399C4F9A-CE2D-0034-4C77-AE01CFE6F3CC}" dt="2026-10-09T20:28:34.561" v="13"/>
        <pc:sldMkLst>
          <pc:docMk/>
          <pc:sldMk cId="3322840573" sldId="264"/>
        </pc:sldMkLst>
        <pc:spChg chg="add del mod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2" creationId="{DCE26725-EC72-5BEF-405A-86E39EFAA98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7" creationId="{F837543A-6020-4505-A233-C9DB4BF74011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11" creationId="{C3C0D90E-074A-4F52-9B11-B52BEF4BCBE5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13" creationId="{CABBD4C1-E6F8-46F6-8152-A8A97490BF4D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14" v="12"/>
          <ac:spMkLst>
            <pc:docMk/>
            <pc:sldMk cId="3322840573" sldId="264"/>
            <ac:spMk id="15" creationId="{83BA5EF5-1FE9-4BF9-83BB-269BCDDF615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1.295" v="11"/>
          <ac:spMkLst>
            <pc:docMk/>
            <pc:sldMk cId="3322840573" sldId="264"/>
            <ac:spMk id="19" creationId="{88853921-7BC9-4BDE-ACAB-133C683C82D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21" creationId="{09192968-3AE7-4470-A61C-97294BB92731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23" creationId="{3AB72E55-43E4-4356-BFE8-E2102CB0B505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1.248" v="10"/>
          <ac:spMkLst>
            <pc:docMk/>
            <pc:sldMk cId="3322840573" sldId="264"/>
            <ac:spMk id="26" creationId="{8BB56887-D0D5-4F0C-9E19-7247EB83C8B7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1.248" v="10"/>
          <ac:spMkLst>
            <pc:docMk/>
            <pc:sldMk cId="3322840573" sldId="264"/>
            <ac:spMk id="27" creationId="{081E4A58-353D-44AE-B2FC-2A74E2E400F7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6:58.901" v="2"/>
          <ac:spMkLst>
            <pc:docMk/>
            <pc:sldMk cId="3322840573" sldId="264"/>
            <ac:spMk id="28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1.295" v="11"/>
          <ac:spMkLst>
            <pc:docMk/>
            <pc:sldMk cId="3322840573" sldId="264"/>
            <ac:spMk id="31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14" v="12"/>
          <ac:spMkLst>
            <pc:docMk/>
            <pc:sldMk cId="3322840573" sldId="264"/>
            <ac:spMk id="33" creationId="{C3C0D90E-074A-4F52-9B11-B52BEF4BCBE5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8:34.514" v="12"/>
          <ac:spMkLst>
            <pc:docMk/>
            <pc:sldMk cId="3322840573" sldId="264"/>
            <ac:spMk id="35" creationId="{CABBD4C1-E6F8-46F6-8152-A8A97490BF4D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6:58.901" v="2"/>
          <ac:spMkLst>
            <pc:docMk/>
            <pc:sldMk cId="3322840573" sldId="264"/>
            <ac:spMk id="36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1.295" v="11"/>
          <ac:spMkLst>
            <pc:docMk/>
            <pc:sldMk cId="3322840573" sldId="264"/>
            <ac:spMk id="41" creationId="{88853921-7BC9-4BDE-ACAB-133C683C82D6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28:34.514" v="12"/>
          <ac:spMkLst>
            <pc:docMk/>
            <pc:sldMk cId="3322840573" sldId="264"/>
            <ac:spMk id="43" creationId="{09192968-3AE7-4470-A61C-97294BB92731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26:58.901" v="2"/>
          <ac:spMkLst>
            <pc:docMk/>
            <pc:sldMk cId="3322840573" sldId="264"/>
            <ac:spMk id="44" creationId="{3AB72E55-43E4-4356-BFE8-E2102CB0B50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1.295" v="11"/>
          <ac:spMkLst>
            <pc:docMk/>
            <pc:sldMk cId="3322840573" sldId="264"/>
            <ac:spMk id="45" creationId="{3AB72E55-43E4-4356-BFE8-E2102CB0B50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50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51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55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28:34.561" v="13"/>
          <ac:spMkLst>
            <pc:docMk/>
            <pc:sldMk cId="3322840573" sldId="264"/>
            <ac:spMk id="56" creationId="{3AB72E55-43E4-4356-BFE8-E2102CB0B505}"/>
          </ac:spMkLst>
        </pc:spChg>
      </pc:sldChg>
      <pc:sldChg chg="addSp delSp modSp">
        <pc:chgData name="Shazia Dad (2525291)" userId="S::2525291@student.uwtsd.ac.uk::5d5bf78d-7d46-4c61-ae68-3e0d1bc99f0a" providerId="AD" clId="Web-{399C4F9A-CE2D-0034-4C77-AE01CFE6F3CC}" dt="2026-10-09T20:35:50.691" v="56"/>
        <pc:sldMkLst>
          <pc:docMk/>
          <pc:sldMk cId="3622307147" sldId="265"/>
        </pc:sldMkLst>
        <pc:spChg chg="del mod">
          <ac:chgData name="Shazia Dad (2525291)" userId="S::2525291@student.uwtsd.ac.uk::5d5bf78d-7d46-4c61-ae68-3e0d1bc99f0a" providerId="AD" clId="Web-{399C4F9A-CE2D-0034-4C77-AE01CFE6F3CC}" dt="2026-10-09T20:35:50.691" v="56"/>
          <ac:spMkLst>
            <pc:docMk/>
            <pc:sldMk cId="3622307147" sldId="265"/>
            <ac:spMk id="2" creationId="{F6078572-740B-46A5-8B29-D61CA12B9A1D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27:14.417" v="3"/>
          <ac:spMkLst>
            <pc:docMk/>
            <pc:sldMk cId="3622307147" sldId="265"/>
            <ac:spMk id="7" creationId="{1709F1D5-B0F1-4714-A239-E5B61C161915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27:14.417" v="3"/>
          <ac:spMkLst>
            <pc:docMk/>
            <pc:sldMk cId="3622307147" sldId="265"/>
            <ac:spMk id="13" creationId="{5566D6E1-03A1-4D73-A4E0-35D74D568A04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27:14.417" v="3"/>
          <ac:spMkLst>
            <pc:docMk/>
            <pc:sldMk cId="3622307147" sldId="265"/>
            <ac:spMk id="15" creationId="{9F835A99-04AC-494A-A572-AFE8413CC938}"/>
          </ac:spMkLst>
        </pc:spChg>
        <pc:spChg chg="del">
          <ac:chgData name="Shazia Dad (2525291)" userId="S::2525291@student.uwtsd.ac.uk::5d5bf78d-7d46-4c61-ae68-3e0d1bc99f0a" providerId="AD" clId="Web-{399C4F9A-CE2D-0034-4C77-AE01CFE6F3CC}" dt="2026-10-09T20:27:14.417" v="3"/>
          <ac:spMkLst>
            <pc:docMk/>
            <pc:sldMk cId="3622307147" sldId="265"/>
            <ac:spMk id="19" creationId="{2D2964BB-484D-45AE-AD66-D407D0629652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28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30" creationId="{C3C0D90E-074A-4F52-9B11-B52BEF4BCBE5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32" creationId="{CABBD4C1-E6F8-46F6-8152-A8A97490BF4D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34" creationId="{83BA5EF5-1FE9-4BF9-83BB-269BCDDF615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38" creationId="{88853921-7BC9-4BDE-ACAB-133C683C82D6}"/>
          </ac:spMkLst>
        </pc:spChg>
        <pc:spChg chg="add del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42" creationId="{3AB72E55-43E4-4356-BFE8-E2102CB0B50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49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5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5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4:21.990" v="51"/>
          <ac:spMkLst>
            <pc:docMk/>
            <pc:sldMk cId="3622307147" sldId="265"/>
            <ac:spMk id="63" creationId="{3AB72E55-43E4-4356-BFE8-E2102CB0B505}"/>
          </ac:spMkLst>
        </pc:spChg>
        <pc:graphicFrameChg chg="add">
          <ac:chgData name="Shazia Dad (2525291)" userId="S::2525291@student.uwtsd.ac.uk::5d5bf78d-7d46-4c61-ae68-3e0d1bc99f0a" providerId="AD" clId="Web-{399C4F9A-CE2D-0034-4C77-AE01CFE6F3CC}" dt="2026-10-09T20:35:50.691" v="56"/>
          <ac:graphicFrameMkLst>
            <pc:docMk/>
            <pc:sldMk cId="3622307147" sldId="265"/>
            <ac:graphicFrameMk id="65" creationId="{5FF08D99-0551-83A6-D995-D5EAF938EA23}"/>
          </ac:graphicFrameMkLst>
        </pc:graphicFrameChg>
      </pc:sldChg>
      <pc:sldChg chg="addSp delSp">
        <pc:chgData name="Shazia Dad (2525291)" userId="S::2525291@student.uwtsd.ac.uk::5d5bf78d-7d46-4c61-ae68-3e0d1bc99f0a" providerId="AD" clId="Web-{399C4F9A-CE2D-0034-4C77-AE01CFE6F3CC}" dt="2026-10-09T20:32:10.418" v="50"/>
        <pc:sldMkLst>
          <pc:docMk/>
          <pc:sldMk cId="3159541135" sldId="266"/>
        </pc:sldMkLst>
        <pc:spChg chg="del">
          <ac:chgData name="Shazia Dad (2525291)" userId="S::2525291@student.uwtsd.ac.uk::5d5bf78d-7d46-4c61-ae68-3e0d1bc99f0a" providerId="AD" clId="Web-{399C4F9A-CE2D-0034-4C77-AE01CFE6F3CC}" dt="2026-10-09T20:32:10.418" v="50"/>
          <ac:spMkLst>
            <pc:docMk/>
            <pc:sldMk cId="3159541135" sldId="266"/>
            <ac:spMk id="2" creationId="{8E90E258-B939-3F42-C206-A270F1FB9034}"/>
          </ac:spMkLst>
        </pc:spChg>
        <pc:graphicFrameChg chg="add">
          <ac:chgData name="Shazia Dad (2525291)" userId="S::2525291@student.uwtsd.ac.uk::5d5bf78d-7d46-4c61-ae68-3e0d1bc99f0a" providerId="AD" clId="Web-{399C4F9A-CE2D-0034-4C77-AE01CFE6F3CC}" dt="2026-10-09T20:32:10.418" v="50"/>
          <ac:graphicFrameMkLst>
            <pc:docMk/>
            <pc:sldMk cId="3159541135" sldId="266"/>
            <ac:graphicFrameMk id="25" creationId="{EF6A2149-3449-6686-F587-0214CD4E6DAF}"/>
          </ac:graphicFrameMkLst>
        </pc:graphicFrameChg>
      </pc:sldChg>
      <pc:sldChg chg="addSp modSp mod setBg">
        <pc:chgData name="Shazia Dad (2525291)" userId="S::2525291@student.uwtsd.ac.uk::5d5bf78d-7d46-4c61-ae68-3e0d1bc99f0a" providerId="AD" clId="Web-{399C4F9A-CE2D-0034-4C77-AE01CFE6F3CC}" dt="2026-10-09T20:31:38.525" v="49" actId="20577"/>
        <pc:sldMkLst>
          <pc:docMk/>
          <pc:sldMk cId="3010720323" sldId="267"/>
        </pc:sldMkLst>
        <pc:spChg chg="mod">
          <ac:chgData name="Shazia Dad (2525291)" userId="S::2525291@student.uwtsd.ac.uk::5d5bf78d-7d46-4c61-ae68-3e0d1bc99f0a" providerId="AD" clId="Web-{399C4F9A-CE2D-0034-4C77-AE01CFE6F3CC}" dt="2026-10-09T20:31:38.525" v="49" actId="20577"/>
          <ac:spMkLst>
            <pc:docMk/>
            <pc:sldMk cId="3010720323" sldId="267"/>
            <ac:spMk id="4" creationId="{4E5E2413-F5FE-1A22-FEE4-B22B9D3C3F88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9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11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13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15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17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21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23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399C4F9A-CE2D-0034-4C77-AE01CFE6F3CC}" dt="2026-10-09T20:30:26.081" v="14"/>
          <ac:spMkLst>
            <pc:docMk/>
            <pc:sldMk cId="3010720323" sldId="267"/>
            <ac:spMk id="25" creationId="{3AB72E55-43E4-4356-BFE8-E2102CB0B505}"/>
          </ac:spMkLst>
        </pc:spChg>
        <pc:cxnChg chg="add">
          <ac:chgData name="Shazia Dad (2525291)" userId="S::2525291@student.uwtsd.ac.uk::5d5bf78d-7d46-4c61-ae68-3e0d1bc99f0a" providerId="AD" clId="Web-{399C4F9A-CE2D-0034-4C77-AE01CFE6F3CC}" dt="2026-10-09T20:30:26.081" v="14"/>
          <ac:cxnSpMkLst>
            <pc:docMk/>
            <pc:sldMk cId="3010720323" sldId="267"/>
            <ac:cxnSpMk id="19" creationId="{4B3BCACB-5880-460B-9606-8C433A9AF99D}"/>
          </ac:cxnSpMkLst>
        </pc:cxnChg>
      </pc:sldChg>
    </pc:docChg>
  </pc:docChgLst>
  <pc:docChgLst>
    <pc:chgData name="Shazia Dad (2525291)" userId="S::2525291@student.uwtsd.ac.uk::5d5bf78d-7d46-4c61-ae68-3e0d1bc99f0a" providerId="AD" clId="Web-{53210EC1-3263-F841-E7AB-A4BDB4C60C7A}"/>
    <pc:docChg chg="modSld">
      <pc:chgData name="Shazia Dad (2525291)" userId="S::2525291@student.uwtsd.ac.uk::5d5bf78d-7d46-4c61-ae68-3e0d1bc99f0a" providerId="AD" clId="Web-{53210EC1-3263-F841-E7AB-A4BDB4C60C7A}" dt="2026-10-09T21:03:38.861" v="14" actId="20577"/>
      <pc:docMkLst>
        <pc:docMk/>
      </pc:docMkLst>
      <pc:sldChg chg="modSp">
        <pc:chgData name="Shazia Dad (2525291)" userId="S::2525291@student.uwtsd.ac.uk::5d5bf78d-7d46-4c61-ae68-3e0d1bc99f0a" providerId="AD" clId="Web-{53210EC1-3263-F841-E7AB-A4BDB4C60C7A}" dt="2026-10-09T21:03:38.861" v="14" actId="20577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53210EC1-3263-F841-E7AB-A4BDB4C60C7A}" dt="2026-10-09T21:03:38.861" v="1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A0D6848F-B3DE-2C90-5E29-7BF7E447173C}"/>
    <pc:docChg chg="modSld">
      <pc:chgData name="Shazia Dad (2525291)" userId="S::2525291@student.uwtsd.ac.uk::5d5bf78d-7d46-4c61-ae68-3e0d1bc99f0a" providerId="AD" clId="Web-{A0D6848F-B3DE-2C90-5E29-7BF7E447173C}" dt="2026-10-06T20:07:14.532" v="13" actId="20577"/>
      <pc:docMkLst>
        <pc:docMk/>
      </pc:docMkLst>
      <pc:sldChg chg="modSp">
        <pc:chgData name="Shazia Dad (2525291)" userId="S::2525291@student.uwtsd.ac.uk::5d5bf78d-7d46-4c61-ae68-3e0d1bc99f0a" providerId="AD" clId="Web-{A0D6848F-B3DE-2C90-5E29-7BF7E447173C}" dt="2026-10-06T20:07:14.532" v="13" actId="20577"/>
        <pc:sldMkLst>
          <pc:docMk/>
          <pc:sldMk cId="951390846" sldId="259"/>
        </pc:sldMkLst>
      </pc:sldChg>
      <pc:sldChg chg="modSp">
        <pc:chgData name="Shazia Dad (2525291)" userId="S::2525291@student.uwtsd.ac.uk::5d5bf78d-7d46-4c61-ae68-3e0d1bc99f0a" providerId="AD" clId="Web-{A0D6848F-B3DE-2C90-5E29-7BF7E447173C}" dt="2026-10-06T20:05:56.954" v="3" actId="20577"/>
        <pc:sldMkLst>
          <pc:docMk/>
          <pc:sldMk cId="3159541135" sldId="266"/>
        </pc:sldMkLst>
      </pc:sldChg>
    </pc:docChg>
  </pc:docChgLst>
  <pc:docChgLst>
    <pc:chgData name="Shazia Dad (2525291)" userId="S::2525291@student.uwtsd.ac.uk::5d5bf78d-7d46-4c61-ae68-3e0d1bc99f0a" providerId="AD" clId="Web-{C80E1148-D509-E77F-1E9B-00DC244BEE3A}"/>
    <pc:docChg chg="delSld modSld">
      <pc:chgData name="Shazia Dad (2525291)" userId="S::2525291@student.uwtsd.ac.uk::5d5bf78d-7d46-4c61-ae68-3e0d1bc99f0a" providerId="AD" clId="Web-{C80E1148-D509-E77F-1E9B-00DC244BEE3A}" dt="2026-10-09T20:22:49.425" v="225"/>
      <pc:docMkLst>
        <pc:docMk/>
      </pc:docMkLst>
      <pc:sldChg chg="addSp delSp modSp mod setBg">
        <pc:chgData name="Shazia Dad (2525291)" userId="S::2525291@student.uwtsd.ac.uk::5d5bf78d-7d46-4c61-ae68-3e0d1bc99f0a" providerId="AD" clId="Web-{C80E1148-D509-E77F-1E9B-00DC244BEE3A}" dt="2026-10-09T20:14:28.808" v="201" actId="14100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C80E1148-D509-E77F-1E9B-00DC244BEE3A}" dt="2026-10-09T20:14:28.808" v="201" actId="1410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hazia Dad (2525291)" userId="S::2525291@student.uwtsd.ac.uk::5d5bf78d-7d46-4c61-ae68-3e0d1bc99f0a" providerId="AD" clId="Web-{C80E1148-D509-E77F-1E9B-00DC244BEE3A}" dt="2026-10-09T19:35:24.761" v="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3.381" v="1"/>
          <ac:spMkLst>
            <pc:docMk/>
            <pc:sldMk cId="109857222" sldId="256"/>
            <ac:spMk id="8" creationId="{4522B21E-B2B9-4C72-9A71-C87EFD137480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3.381" v="1"/>
          <ac:spMkLst>
            <pc:docMk/>
            <pc:sldMk cId="109857222" sldId="256"/>
            <ac:spMk id="10" creationId="{5EB7D2A2-F448-44D4-938C-DC84CBCB3B1E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3.381" v="1"/>
          <ac:spMkLst>
            <pc:docMk/>
            <pc:sldMk cId="109857222" sldId="256"/>
            <ac:spMk id="12" creationId="{871AEA07-1E14-44B4-8E55-64EF049CD66F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8.100" v="3"/>
          <ac:spMkLst>
            <pc:docMk/>
            <pc:sldMk cId="109857222" sldId="256"/>
            <ac:spMk id="16" creationId="{B0EE8A42-107A-4D4C-8D56-BBAE95C7FC0D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8.100" v="3"/>
          <ac:spMkLst>
            <pc:docMk/>
            <pc:sldMk cId="109857222" sldId="256"/>
            <ac:spMk id="17" creationId="{0E42565C-E3CC-4EF0-8093-88FCC788A3C2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8.100" v="3"/>
          <ac:spMkLst>
            <pc:docMk/>
            <pc:sldMk cId="109857222" sldId="256"/>
            <ac:spMk id="18" creationId="{02F429C4-ABC9-46FC-818A-B5429CDE4A9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8.100" v="3"/>
          <ac:spMkLst>
            <pc:docMk/>
            <pc:sldMk cId="109857222" sldId="256"/>
            <ac:spMk id="19" creationId="{2CEF98E4-3709-4952-8F42-2305CCE34FA3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28.100" v="3"/>
          <ac:spMkLst>
            <pc:docMk/>
            <pc:sldMk cId="109857222" sldId="256"/>
            <ac:spMk id="20" creationId="{F10BCCF5-D685-47FF-B675-647EAEB72C8E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36.804" v="5"/>
          <ac:spMkLst>
            <pc:docMk/>
            <pc:sldMk cId="109857222" sldId="256"/>
            <ac:spMk id="22" creationId="{934F1179-B481-4F9E-BCA3-AFB972070F83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36.804" v="5"/>
          <ac:spMkLst>
            <pc:docMk/>
            <pc:sldMk cId="109857222" sldId="256"/>
            <ac:spMk id="23" creationId="{827DC2C4-B485-428A-BF4A-472D2967F47F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4:36.804" v="5"/>
          <ac:spMkLst>
            <pc:docMk/>
            <pc:sldMk cId="109857222" sldId="256"/>
            <ac:spMk id="24" creationId="{EE04B5EB-F158-4507-90DD-BD23620C7CC9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01.087" v="7"/>
          <ac:spMkLst>
            <pc:docMk/>
            <pc:sldMk cId="109857222" sldId="256"/>
            <ac:spMk id="26" creationId="{FFD48BC7-DC40-47DE-87EE-9F4B6ECB9ABB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01.087" v="7"/>
          <ac:spMkLst>
            <pc:docMk/>
            <pc:sldMk cId="109857222" sldId="256"/>
            <ac:spMk id="27" creationId="{E502BBC7-2C76-46F3-BC24-5985BC13DB88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01.087" v="7"/>
          <ac:spMkLst>
            <pc:docMk/>
            <pc:sldMk cId="109857222" sldId="256"/>
            <ac:spMk id="28" creationId="{C7F28D52-2A5F-4D23-81AE-7CB8B591C7AF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01.087" v="7"/>
          <ac:spMkLst>
            <pc:docMk/>
            <pc:sldMk cId="109857222" sldId="256"/>
            <ac:spMk id="29" creationId="{3629484E-3792-4B3D-89AD-7C8A1ED0E0D4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49.794" v="11"/>
          <ac:spMkLst>
            <pc:docMk/>
            <pc:sldMk cId="109857222" sldId="256"/>
            <ac:spMk id="34" creationId="{A7895A40-19A4-42D6-9D30-DBC1E8002635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49.794" v="11"/>
          <ac:spMkLst>
            <pc:docMk/>
            <pc:sldMk cId="109857222" sldId="256"/>
            <ac:spMk id="36" creationId="{02F429C4-ABC9-46FC-818A-B5429CDE4A9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49.794" v="11"/>
          <ac:spMkLst>
            <pc:docMk/>
            <pc:sldMk cId="109857222" sldId="256"/>
            <ac:spMk id="38" creationId="{2CEF98E4-3709-4952-8F42-2305CCE34FA3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49.794" v="11"/>
          <ac:spMkLst>
            <pc:docMk/>
            <pc:sldMk cId="109857222" sldId="256"/>
            <ac:spMk id="40" creationId="{F10BCCF5-D685-47FF-B675-647EAEB72C8E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35:49.794" v="11"/>
          <ac:spMkLst>
            <pc:docMk/>
            <pc:sldMk cId="109857222" sldId="256"/>
            <ac:spMk id="42" creationId="{B0EE8A42-107A-4D4C-8D56-BBAE95C7FC0D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47" creationId="{934F1179-B481-4F9E-BCA3-AFB972070F83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49" creationId="{827DC2C4-B485-428A-BF4A-472D2967F47F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51" creationId="{EE04B5EB-F158-4507-90DD-BD23620C7CC9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37.610" v="190"/>
          <ac:spMkLst>
            <pc:docMk/>
            <pc:sldMk cId="109857222" sldId="256"/>
            <ac:spMk id="56" creationId="{59EF30C2-29AC-4A0D-BC0A-A679CF113EDD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37.610" v="190"/>
          <ac:spMkLst>
            <pc:docMk/>
            <pc:sldMk cId="109857222" sldId="256"/>
            <ac:spMk id="58" creationId="{9C682A1A-5B2D-4111-BBD6-620165633E5B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37.610" v="190"/>
          <ac:spMkLst>
            <pc:docMk/>
            <pc:sldMk cId="109857222" sldId="256"/>
            <ac:spMk id="62" creationId="{A04F1504-431A-4D86-9091-AE7E4B33376B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37.610" v="190"/>
          <ac:spMkLst>
            <pc:docMk/>
            <pc:sldMk cId="109857222" sldId="256"/>
            <ac:spMk id="64" creationId="{EA804283-B929-4503-802F-4585376E2B42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37.610" v="190"/>
          <ac:spMkLst>
            <pc:docMk/>
            <pc:sldMk cId="109857222" sldId="256"/>
            <ac:spMk id="66" creationId="{AD3811F5-514E-49A4-B382-673ED228A4CC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37.610" v="190"/>
          <ac:spMkLst>
            <pc:docMk/>
            <pc:sldMk cId="109857222" sldId="256"/>
            <ac:spMk id="70" creationId="{C36A08F5-3B56-47C5-A371-9187BE56E1E5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20" v="192"/>
          <ac:spMkLst>
            <pc:docMk/>
            <pc:sldMk cId="109857222" sldId="256"/>
            <ac:spMk id="72" creationId="{72AF41FE-63D7-4695-81D2-66D2510E448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20" v="192"/>
          <ac:spMkLst>
            <pc:docMk/>
            <pc:sldMk cId="109857222" sldId="256"/>
            <ac:spMk id="73" creationId="{46F1F2C8-798B-4CCE-A851-94AFAF350BED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20" v="192"/>
          <ac:spMkLst>
            <pc:docMk/>
            <pc:sldMk cId="109857222" sldId="256"/>
            <ac:spMk id="74" creationId="{755E9CD0-04B0-4A3C-B291-AD913379C713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20" v="192"/>
          <ac:spMkLst>
            <pc:docMk/>
            <pc:sldMk cId="109857222" sldId="256"/>
            <ac:spMk id="76" creationId="{80BC66F9-7A74-4286-AD22-1174052CC22C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20" v="192"/>
          <ac:spMkLst>
            <pc:docMk/>
            <pc:sldMk cId="109857222" sldId="256"/>
            <ac:spMk id="77" creationId="{D8142CC3-2B5C-48E6-9DF0-6C8ACBAF23EF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12:43.720" v="192"/>
          <ac:spMkLst>
            <pc:docMk/>
            <pc:sldMk cId="109857222" sldId="256"/>
            <ac:spMk id="80" creationId="{EFE5CE34-4543-42E5-B82C-1F3D12422CD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82" creationId="{D278ADA9-6383-4BDD-80D2-8899A402687B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83" creationId="{484B7147-B0F6-40ED-B5A2-FF72BC8198B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84" creationId="{B36D2DE0-0628-4A9A-A59D-7BA8B5EB3022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85" creationId="{48E405C9-94BE-41DA-928C-DEC9A8550E9F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86" creationId="{D2091A72-D5BB-42AC-8FD3-F7747D90861E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2:43.736" v="193"/>
          <ac:spMkLst>
            <pc:docMk/>
            <pc:sldMk cId="109857222" sldId="256"/>
            <ac:spMk id="87" creationId="{6ED12BFC-A737-46AF-8411-481112D54B0C}"/>
          </ac:spMkLst>
        </pc:spChg>
        <pc:cxnChg chg="add del">
          <ac:chgData name="Shazia Dad (2525291)" userId="S::2525291@student.uwtsd.ac.uk::5d5bf78d-7d46-4c61-ae68-3e0d1bc99f0a" providerId="AD" clId="Web-{C80E1148-D509-E77F-1E9B-00DC244BEE3A}" dt="2026-10-09T19:34:23.381" v="1"/>
          <ac:cxnSpMkLst>
            <pc:docMk/>
            <pc:sldMk cId="109857222" sldId="256"/>
            <ac:cxnSpMk id="14" creationId="{F7C8EA93-3210-4C62-99E9-153C275E3A87}"/>
          </ac:cxnSpMkLst>
        </pc:cxnChg>
      </pc:sldChg>
      <pc:sldChg chg="addSp modSp mod setBg">
        <pc:chgData name="Shazia Dad (2525291)" userId="S::2525291@student.uwtsd.ac.uk::5d5bf78d-7d46-4c61-ae68-3e0d1bc99f0a" providerId="AD" clId="Web-{C80E1148-D509-E77F-1E9B-00DC244BEE3A}" dt="2026-10-09T20:21:47.515" v="222"/>
        <pc:sldMkLst>
          <pc:docMk/>
          <pc:sldMk cId="650789085" sldId="257"/>
        </pc:sldMkLst>
        <pc:spChg chg="mod">
          <ac:chgData name="Shazia Dad (2525291)" userId="S::2525291@student.uwtsd.ac.uk::5d5bf78d-7d46-4c61-ae68-3e0d1bc99f0a" providerId="AD" clId="Web-{C80E1148-D509-E77F-1E9B-00DC244BEE3A}" dt="2026-10-09T20:19:19.066" v="219" actId="20577"/>
          <ac:spMkLst>
            <pc:docMk/>
            <pc:sldMk cId="650789085" sldId="257"/>
            <ac:spMk id="2" creationId="{17EB906F-2C8D-36D0-6F31-1DA710C413A4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7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9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11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13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1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1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21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11:02.228" v="178"/>
          <ac:spMkLst>
            <pc:docMk/>
            <pc:sldMk cId="650789085" sldId="257"/>
            <ac:spMk id="23" creationId="{3AB72E55-43E4-4356-BFE8-E2102CB0B505}"/>
          </ac:spMkLst>
        </pc:spChg>
        <pc:cxnChg chg="add">
          <ac:chgData name="Shazia Dad (2525291)" userId="S::2525291@student.uwtsd.ac.uk::5d5bf78d-7d46-4c61-ae68-3e0d1bc99f0a" providerId="AD" clId="Web-{C80E1148-D509-E77F-1E9B-00DC244BEE3A}" dt="2026-10-09T20:11:02.228" v="178"/>
          <ac:cxnSpMkLst>
            <pc:docMk/>
            <pc:sldMk cId="650789085" sldId="257"/>
            <ac:cxnSpMk id="17" creationId="{4B3BCACB-5880-460B-9606-8C433A9AF99D}"/>
          </ac:cxnSpMkLst>
        </pc:cxnChg>
      </pc:sldChg>
      <pc:sldChg chg="addSp delSp modSp mod setBg">
        <pc:chgData name="Shazia Dad (2525291)" userId="S::2525291@student.uwtsd.ac.uk::5d5bf78d-7d46-4c61-ae68-3e0d1bc99f0a" providerId="AD" clId="Web-{C80E1148-D509-E77F-1E9B-00DC244BEE3A}" dt="2026-10-09T20:22:49.425" v="225"/>
        <pc:sldMkLst>
          <pc:docMk/>
          <pc:sldMk cId="2928856847" sldId="258"/>
        </pc:sldMkLst>
        <pc:spChg chg="del mod">
          <ac:chgData name="Shazia Dad (2525291)" userId="S::2525291@student.uwtsd.ac.uk::5d5bf78d-7d46-4c61-ae68-3e0d1bc99f0a" providerId="AD" clId="Web-{C80E1148-D509-E77F-1E9B-00DC244BEE3A}" dt="2026-10-09T19:41:15.073" v="21"/>
          <ac:spMkLst>
            <pc:docMk/>
            <pc:sldMk cId="2928856847" sldId="258"/>
            <ac:spMk id="2" creationId="{51CA1CE2-527B-0078-5070-9C1DEB5EB902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7" creationId="{F837543A-6020-4505-A233-C9DB4BF74011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9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11" creationId="{C3C0D90E-074A-4F52-9B11-B52BEF4BCBE5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13" creationId="{CABBD4C1-E6F8-46F6-8152-A8A97490BF4D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15" creationId="{83BA5EF5-1FE9-4BF9-83BB-269BCDDF615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19" creationId="{88853921-7BC9-4BDE-ACAB-133C683C82D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21" creationId="{09192968-3AE7-4470-A61C-97294BB92731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23" creationId="{3AB72E55-43E4-4356-BFE8-E2102CB0B505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22:31.627" v="224"/>
          <ac:spMkLst>
            <pc:docMk/>
            <pc:sldMk cId="2928856847" sldId="258"/>
            <ac:spMk id="30" creationId="{6C4028FD-8BAA-4A19-BFDE-594D991B7552}"/>
          </ac:spMkLst>
        </pc:spChg>
        <pc:graphicFrameChg chg="add mod modGraphic">
          <ac:chgData name="Shazia Dad (2525291)" userId="S::2525291@student.uwtsd.ac.uk::5d5bf78d-7d46-4c61-ae68-3e0d1bc99f0a" providerId="AD" clId="Web-{C80E1148-D509-E77F-1E9B-00DC244BEE3A}" dt="2026-10-09T20:22:49.425" v="225"/>
          <ac:graphicFrameMkLst>
            <pc:docMk/>
            <pc:sldMk cId="2928856847" sldId="258"/>
            <ac:graphicFrameMk id="25" creationId="{63C55807-49DF-DB0C-652E-2FAFE9117E1A}"/>
          </ac:graphicFrameMkLst>
        </pc:graphicFrameChg>
        <pc:cxnChg chg="add">
          <ac:chgData name="Shazia Dad (2525291)" userId="S::2525291@student.uwtsd.ac.uk::5d5bf78d-7d46-4c61-ae68-3e0d1bc99f0a" providerId="AD" clId="Web-{C80E1148-D509-E77F-1E9B-00DC244BEE3A}" dt="2026-10-09T19:40:04.146" v="16"/>
          <ac:cxnSpMkLst>
            <pc:docMk/>
            <pc:sldMk cId="2928856847" sldId="258"/>
            <ac:cxnSpMk id="17" creationId="{4B3BCACB-5880-460B-9606-8C433A9AF99D}"/>
          </ac:cxnSpMkLst>
        </pc:cxnChg>
      </pc:sldChg>
      <pc:sldChg chg="addSp modSp mod setBg">
        <pc:chgData name="Shazia Dad (2525291)" userId="S::2525291@student.uwtsd.ac.uk::5d5bf78d-7d46-4c61-ae68-3e0d1bc99f0a" providerId="AD" clId="Web-{C80E1148-D509-E77F-1E9B-00DC244BEE3A}" dt="2026-10-09T20:00:53.621" v="86" actId="20577"/>
        <pc:sldMkLst>
          <pc:docMk/>
          <pc:sldMk cId="951390846" sldId="259"/>
        </pc:sldMkLst>
        <pc:spChg chg="mod">
          <ac:chgData name="Shazia Dad (2525291)" userId="S::2525291@student.uwtsd.ac.uk::5d5bf78d-7d46-4c61-ae68-3e0d1bc99f0a" providerId="AD" clId="Web-{C80E1148-D509-E77F-1E9B-00DC244BEE3A}" dt="2026-10-09T20:00:53.621" v="86" actId="20577"/>
          <ac:spMkLst>
            <pc:docMk/>
            <pc:sldMk cId="951390846" sldId="259"/>
            <ac:spMk id="2" creationId="{7167E883-63DE-6A3A-F13D-0CB2CC95A0B4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7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9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11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13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1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1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21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6:11.099" v="66"/>
          <ac:spMkLst>
            <pc:docMk/>
            <pc:sldMk cId="951390846" sldId="259"/>
            <ac:spMk id="23" creationId="{3AB72E55-43E4-4356-BFE8-E2102CB0B505}"/>
          </ac:spMkLst>
        </pc:spChg>
        <pc:cxnChg chg="add">
          <ac:chgData name="Shazia Dad (2525291)" userId="S::2525291@student.uwtsd.ac.uk::5d5bf78d-7d46-4c61-ae68-3e0d1bc99f0a" providerId="AD" clId="Web-{C80E1148-D509-E77F-1E9B-00DC244BEE3A}" dt="2026-10-09T19:56:11.099" v="66"/>
          <ac:cxnSpMkLst>
            <pc:docMk/>
            <pc:sldMk cId="951390846" sldId="259"/>
            <ac:cxnSpMk id="17" creationId="{4B3BCACB-5880-460B-9606-8C433A9AF99D}"/>
          </ac:cxnSpMkLst>
        </pc:cxnChg>
      </pc:sldChg>
      <pc:sldChg chg="addSp delSp modSp mod setBg">
        <pc:chgData name="Shazia Dad (2525291)" userId="S::2525291@student.uwtsd.ac.uk::5d5bf78d-7d46-4c61-ae68-3e0d1bc99f0a" providerId="AD" clId="Web-{C80E1148-D509-E77F-1E9B-00DC244BEE3A}" dt="2026-10-09T19:45:02.406" v="30" actId="20577"/>
        <pc:sldMkLst>
          <pc:docMk/>
          <pc:sldMk cId="1690180547" sldId="260"/>
        </pc:sldMkLst>
        <pc:spChg chg="mod">
          <ac:chgData name="Shazia Dad (2525291)" userId="S::2525291@student.uwtsd.ac.uk::5d5bf78d-7d46-4c61-ae68-3e0d1bc99f0a" providerId="AD" clId="Web-{C80E1148-D509-E77F-1E9B-00DC244BEE3A}" dt="2026-10-09T19:45:02.406" v="30" actId="20577"/>
          <ac:spMkLst>
            <pc:docMk/>
            <pc:sldMk cId="1690180547" sldId="260"/>
            <ac:spMk id="2" creationId="{90EEBE17-7D2B-008E-5DEC-473A6454657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7" creationId="{F837543A-6020-4505-A233-C9DB4BF74011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44:24.996" v="25"/>
          <ac:spMkLst>
            <pc:docMk/>
            <pc:sldMk cId="1690180547" sldId="260"/>
            <ac:spMk id="8" creationId="{3ECBE1F1-D69B-4AFA-ABD5-8E41720EF6DE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9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19:44:24.996" v="25"/>
          <ac:spMkLst>
            <pc:docMk/>
            <pc:sldMk cId="1690180547" sldId="260"/>
            <ac:spMk id="10" creationId="{603A6265-E10C-4B85-9C20-E75FCAF9CC63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11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13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1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1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21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4:25.012" v="26"/>
          <ac:spMkLst>
            <pc:docMk/>
            <pc:sldMk cId="1690180547" sldId="260"/>
            <ac:spMk id="23" creationId="{3AB72E55-43E4-4356-BFE8-E2102CB0B505}"/>
          </ac:spMkLst>
        </pc:spChg>
        <pc:picChg chg="add del">
          <ac:chgData name="Shazia Dad (2525291)" userId="S::2525291@student.uwtsd.ac.uk::5d5bf78d-7d46-4c61-ae68-3e0d1bc99f0a" providerId="AD" clId="Web-{C80E1148-D509-E77F-1E9B-00DC244BEE3A}" dt="2026-10-09T19:44:24.996" v="25"/>
          <ac:picMkLst>
            <pc:docMk/>
            <pc:sldMk cId="1690180547" sldId="260"/>
            <ac:picMk id="4" creationId="{B21723E3-8B3C-FE00-4702-B181FE7104BF}"/>
          </ac:picMkLst>
        </pc:picChg>
        <pc:cxnChg chg="add">
          <ac:chgData name="Shazia Dad (2525291)" userId="S::2525291@student.uwtsd.ac.uk::5d5bf78d-7d46-4c61-ae68-3e0d1bc99f0a" providerId="AD" clId="Web-{C80E1148-D509-E77F-1E9B-00DC244BEE3A}" dt="2026-10-09T19:44:25.012" v="26"/>
          <ac:cxnSpMkLst>
            <pc:docMk/>
            <pc:sldMk cId="1690180547" sldId="260"/>
            <ac:cxnSpMk id="17" creationId="{4B3BCACB-5880-460B-9606-8C433A9AF99D}"/>
          </ac:cxnSpMkLst>
        </pc:cxnChg>
      </pc:sldChg>
      <pc:sldChg chg="addSp modSp mod setBg">
        <pc:chgData name="Shazia Dad (2525291)" userId="S::2525291@student.uwtsd.ac.uk::5d5bf78d-7d46-4c61-ae68-3e0d1bc99f0a" providerId="AD" clId="Web-{C80E1148-D509-E77F-1E9B-00DC244BEE3A}" dt="2026-10-09T19:49:01.407" v="49" actId="20577"/>
        <pc:sldMkLst>
          <pc:docMk/>
          <pc:sldMk cId="2891084482" sldId="261"/>
        </pc:sldMkLst>
        <pc:spChg chg="mod">
          <ac:chgData name="Shazia Dad (2525291)" userId="S::2525291@student.uwtsd.ac.uk::5d5bf78d-7d46-4c61-ae68-3e0d1bc99f0a" providerId="AD" clId="Web-{C80E1148-D509-E77F-1E9B-00DC244BEE3A}" dt="2026-10-09T19:49:01.407" v="49" actId="20577"/>
          <ac:spMkLst>
            <pc:docMk/>
            <pc:sldMk cId="2891084482" sldId="261"/>
            <ac:spMk id="2" creationId="{63B1FBCD-2F6C-F1DA-5D59-B21C7B2BD56E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7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9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11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13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1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1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21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45:51.613" v="31"/>
          <ac:spMkLst>
            <pc:docMk/>
            <pc:sldMk cId="2891084482" sldId="261"/>
            <ac:spMk id="23" creationId="{3AB72E55-43E4-4356-BFE8-E2102CB0B505}"/>
          </ac:spMkLst>
        </pc:spChg>
        <pc:cxnChg chg="add">
          <ac:chgData name="Shazia Dad (2525291)" userId="S::2525291@student.uwtsd.ac.uk::5d5bf78d-7d46-4c61-ae68-3e0d1bc99f0a" providerId="AD" clId="Web-{C80E1148-D509-E77F-1E9B-00DC244BEE3A}" dt="2026-10-09T19:45:51.613" v="31"/>
          <ac:cxnSpMkLst>
            <pc:docMk/>
            <pc:sldMk cId="2891084482" sldId="261"/>
            <ac:cxnSpMk id="17" creationId="{4B3BCACB-5880-460B-9606-8C433A9AF99D}"/>
          </ac:cxnSpMkLst>
        </pc:cxnChg>
      </pc:sldChg>
      <pc:sldChg chg="del">
        <pc:chgData name="Shazia Dad (2525291)" userId="S::2525291@student.uwtsd.ac.uk::5d5bf78d-7d46-4c61-ae68-3e0d1bc99f0a" providerId="AD" clId="Web-{C80E1148-D509-E77F-1E9B-00DC244BEE3A}" dt="2026-10-09T19:50:34.396" v="50"/>
        <pc:sldMkLst>
          <pc:docMk/>
          <pc:sldMk cId="269257483" sldId="262"/>
        </pc:sldMkLst>
      </pc:sldChg>
      <pc:sldChg chg="addSp modSp mod setBg">
        <pc:chgData name="Shazia Dad (2525291)" userId="S::2525291@student.uwtsd.ac.uk::5d5bf78d-7d46-4c61-ae68-3e0d1bc99f0a" providerId="AD" clId="Web-{C80E1148-D509-E77F-1E9B-00DC244BEE3A}" dt="2026-10-09T20:01:05.294" v="87" actId="20577"/>
        <pc:sldMkLst>
          <pc:docMk/>
          <pc:sldMk cId="238668235" sldId="263"/>
        </pc:sldMkLst>
        <pc:spChg chg="mod">
          <ac:chgData name="Shazia Dad (2525291)" userId="S::2525291@student.uwtsd.ac.uk::5d5bf78d-7d46-4c61-ae68-3e0d1bc99f0a" providerId="AD" clId="Web-{C80E1148-D509-E77F-1E9B-00DC244BEE3A}" dt="2026-10-09T20:01:05.294" v="87" actId="20577"/>
          <ac:spMkLst>
            <pc:docMk/>
            <pc:sldMk cId="238668235" sldId="263"/>
            <ac:spMk id="2" creationId="{57E9652A-B187-9E80-ED29-AB91AF540637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7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9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11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13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1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1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21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2:41.139" v="54"/>
          <ac:spMkLst>
            <pc:docMk/>
            <pc:sldMk cId="238668235" sldId="263"/>
            <ac:spMk id="23" creationId="{3AB72E55-43E4-4356-BFE8-E2102CB0B505}"/>
          </ac:spMkLst>
        </pc:spChg>
        <pc:cxnChg chg="add">
          <ac:chgData name="Shazia Dad (2525291)" userId="S::2525291@student.uwtsd.ac.uk::5d5bf78d-7d46-4c61-ae68-3e0d1bc99f0a" providerId="AD" clId="Web-{C80E1148-D509-E77F-1E9B-00DC244BEE3A}" dt="2026-10-09T19:52:41.139" v="54"/>
          <ac:cxnSpMkLst>
            <pc:docMk/>
            <pc:sldMk cId="238668235" sldId="263"/>
            <ac:cxnSpMk id="17" creationId="{4B3BCACB-5880-460B-9606-8C433A9AF99D}"/>
          </ac:cxnSpMkLst>
        </pc:cxnChg>
      </pc:sldChg>
      <pc:sldChg chg="addSp modSp mod setBg">
        <pc:chgData name="Shazia Dad (2525291)" userId="S::2525291@student.uwtsd.ac.uk::5d5bf78d-7d46-4c61-ae68-3e0d1bc99f0a" providerId="AD" clId="Web-{C80E1148-D509-E77F-1E9B-00DC244BEE3A}" dt="2026-10-09T20:00:34.776" v="85" actId="20577"/>
        <pc:sldMkLst>
          <pc:docMk/>
          <pc:sldMk cId="3322840573" sldId="264"/>
        </pc:sldMkLst>
        <pc:spChg chg="mod">
          <ac:chgData name="Shazia Dad (2525291)" userId="S::2525291@student.uwtsd.ac.uk::5d5bf78d-7d46-4c61-ae68-3e0d1bc99f0a" providerId="AD" clId="Web-{C80E1148-D509-E77F-1E9B-00DC244BEE3A}" dt="2026-10-09T20:00:34.776" v="85" actId="20577"/>
          <ac:spMkLst>
            <pc:docMk/>
            <pc:sldMk cId="3322840573" sldId="264"/>
            <ac:spMk id="2" creationId="{DCE26725-EC72-5BEF-405A-86E39EFAA98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7" creationId="{F837543A-6020-4505-A233-C9DB4BF7401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9" creationId="{35B16301-FB18-48BA-A6DD-C37CAF6F9A18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11" creationId="{C3C0D90E-074A-4F52-9B11-B52BEF4BCBE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13" creationId="{CABBD4C1-E6F8-46F6-8152-A8A97490BF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15" creationId="{83BA5EF5-1FE9-4BF9-83BB-269BCDDF615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19" creationId="{88853921-7BC9-4BDE-ACAB-133C683C82D6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21" creationId="{09192968-3AE7-4470-A61C-97294BB92731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19:58:39.125" v="76"/>
          <ac:spMkLst>
            <pc:docMk/>
            <pc:sldMk cId="3322840573" sldId="264"/>
            <ac:spMk id="23" creationId="{3AB72E55-43E4-4356-BFE8-E2102CB0B505}"/>
          </ac:spMkLst>
        </pc:spChg>
        <pc:cxnChg chg="add">
          <ac:chgData name="Shazia Dad (2525291)" userId="S::2525291@student.uwtsd.ac.uk::5d5bf78d-7d46-4c61-ae68-3e0d1bc99f0a" providerId="AD" clId="Web-{C80E1148-D509-E77F-1E9B-00DC244BEE3A}" dt="2026-10-09T19:58:39.125" v="76"/>
          <ac:cxnSpMkLst>
            <pc:docMk/>
            <pc:sldMk cId="3322840573" sldId="264"/>
            <ac:cxnSpMk id="17" creationId="{4B3BCACB-5880-460B-9606-8C433A9AF99D}"/>
          </ac:cxnSpMkLst>
        </pc:cxnChg>
      </pc:sldChg>
      <pc:sldChg chg="addSp modSp mod setBg">
        <pc:chgData name="Shazia Dad (2525291)" userId="S::2525291@student.uwtsd.ac.uk::5d5bf78d-7d46-4c61-ae68-3e0d1bc99f0a" providerId="AD" clId="Web-{C80E1148-D509-E77F-1E9B-00DC244BEE3A}" dt="2026-10-09T20:04:29.232" v="134" actId="20577"/>
        <pc:sldMkLst>
          <pc:docMk/>
          <pc:sldMk cId="3622307147" sldId="265"/>
        </pc:sldMkLst>
        <pc:spChg chg="mod">
          <ac:chgData name="Shazia Dad (2525291)" userId="S::2525291@student.uwtsd.ac.uk::5d5bf78d-7d46-4c61-ae68-3e0d1bc99f0a" providerId="AD" clId="Web-{C80E1148-D509-E77F-1E9B-00DC244BEE3A}" dt="2026-10-09T20:04:29.232" v="134" actId="20577"/>
          <ac:spMkLst>
            <pc:docMk/>
            <pc:sldMk cId="3622307147" sldId="265"/>
            <ac:spMk id="2" creationId="{F6078572-740B-46A5-8B29-D61CA12B9A1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7" creationId="{1709F1D5-B0F1-4714-A239-E5B61C161915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9" creationId="{228FB460-D3FF-4440-A020-05982A09E517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11" creationId="{14847E93-7DC1-4D4B-8829-B19AA7137C50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13" creationId="{5566D6E1-03A1-4D73-A4E0-35D74D568A04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15" creationId="{9F835A99-04AC-494A-A572-AFE8413CC938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17" creationId="{7B786209-1B0B-4CA9-9BDD-F7327066A84D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19" creationId="{2D2964BB-484D-45AE-AD66-D407D0629652}"/>
          </ac:spMkLst>
        </pc:spChg>
        <pc:spChg chg="add">
          <ac:chgData name="Shazia Dad (2525291)" userId="S::2525291@student.uwtsd.ac.uk::5d5bf78d-7d46-4c61-ae68-3e0d1bc99f0a" providerId="AD" clId="Web-{C80E1148-D509-E77F-1E9B-00DC244BEE3A}" dt="2026-10-09T20:03:39.807" v="91"/>
          <ac:spMkLst>
            <pc:docMk/>
            <pc:sldMk cId="3622307147" sldId="265"/>
            <ac:spMk id="21" creationId="{6691AC69-A76E-4DAB-B565-468B6B87ACF3}"/>
          </ac:spMkLst>
        </pc:spChg>
      </pc:sldChg>
      <pc:sldChg chg="addSp delSp modSp mod setBg">
        <pc:chgData name="Shazia Dad (2525291)" userId="S::2525291@student.uwtsd.ac.uk::5d5bf78d-7d46-4c61-ae68-3e0d1bc99f0a" providerId="AD" clId="Web-{C80E1148-D509-E77F-1E9B-00DC244BEE3A}" dt="2026-10-09T20:10:30.006" v="177" actId="20577"/>
        <pc:sldMkLst>
          <pc:docMk/>
          <pc:sldMk cId="3159541135" sldId="266"/>
        </pc:sldMkLst>
        <pc:spChg chg="mod">
          <ac:chgData name="Shazia Dad (2525291)" userId="S::2525291@student.uwtsd.ac.uk::5d5bf78d-7d46-4c61-ae68-3e0d1bc99f0a" providerId="AD" clId="Web-{C80E1148-D509-E77F-1E9B-00DC244BEE3A}" dt="2026-10-09T20:10:30.006" v="177" actId="20577"/>
          <ac:spMkLst>
            <pc:docMk/>
            <pc:sldMk cId="3159541135" sldId="266"/>
            <ac:spMk id="2" creationId="{8E90E258-B939-3F42-C206-A270F1FB9034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7" creationId="{F837543A-6020-4505-A233-C9DB4BF74011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9" creationId="{35B16301-FB18-48BA-A6DD-C37CAF6F9A18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11" creationId="{C3C0D90E-074A-4F52-9B11-B52BEF4BCBE5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13" creationId="{CABBD4C1-E6F8-46F6-8152-A8A97490BF4D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15" creationId="{83BA5EF5-1FE9-4BF9-83BB-269BCDDF615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19" creationId="{88853921-7BC9-4BDE-ACAB-133C683C82D6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21" creationId="{09192968-3AE7-4470-A61C-97294BB92731}"/>
          </ac:spMkLst>
        </pc:spChg>
        <pc:spChg chg="add del">
          <ac:chgData name="Shazia Dad (2525291)" userId="S::2525291@student.uwtsd.ac.uk::5d5bf78d-7d46-4c61-ae68-3e0d1bc99f0a" providerId="AD" clId="Web-{C80E1148-D509-E77F-1E9B-00DC244BEE3A}" dt="2026-10-09T20:09:10.594" v="164"/>
          <ac:spMkLst>
            <pc:docMk/>
            <pc:sldMk cId="3159541135" sldId="266"/>
            <ac:spMk id="23" creationId="{3AB72E55-43E4-4356-BFE8-E2102CB0B505}"/>
          </ac:spMkLst>
        </pc:spChg>
        <pc:cxnChg chg="add del">
          <ac:chgData name="Shazia Dad (2525291)" userId="S::2525291@student.uwtsd.ac.uk::5d5bf78d-7d46-4c61-ae68-3e0d1bc99f0a" providerId="AD" clId="Web-{C80E1148-D509-E77F-1E9B-00DC244BEE3A}" dt="2026-10-09T20:09:10.594" v="164"/>
          <ac:cxnSpMkLst>
            <pc:docMk/>
            <pc:sldMk cId="3159541135" sldId="266"/>
            <ac:cxnSpMk id="17" creationId="{4B3BCACB-5880-460B-9606-8C433A9AF99D}"/>
          </ac:cxnSpMkLst>
        </pc:cxnChg>
      </pc:sldChg>
    </pc:docChg>
  </pc:docChgLst>
  <pc:docChgLst>
    <pc:chgData clId="Web-{53210EC1-3263-F841-E7AB-A4BDB4C60C7A}"/>
    <pc:docChg chg="modSld">
      <pc:chgData name="" userId="" providerId="" clId="Web-{53210EC1-3263-F841-E7AB-A4BDB4C60C7A}" dt="2026-10-09T21:02:14.045" v="0" actId="20577"/>
      <pc:docMkLst>
        <pc:docMk/>
      </pc:docMkLst>
      <pc:sldChg chg="modSp">
        <pc:chgData name="" userId="" providerId="" clId="Web-{53210EC1-3263-F841-E7AB-A4BDB4C60C7A}" dt="2026-10-09T21:02:14.045" v="0" actId="20577"/>
        <pc:sldMkLst>
          <pc:docMk/>
          <pc:sldMk cId="109857222" sldId="256"/>
        </pc:sldMkLst>
        <pc:spChg chg="mod">
          <ac:chgData name="" userId="" providerId="" clId="Web-{53210EC1-3263-F841-E7AB-A4BDB4C60C7A}" dt="2026-10-09T21:02:14.045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hazia Dad (2525291)" userId="S::2525291@student.uwtsd.ac.uk::5d5bf78d-7d46-4c61-ae68-3e0d1bc99f0a" providerId="AD" clId="Web-{00000000-0000-0000-0000-000000000000}"/>
    <pc:docChg chg="addSld delSld modSld">
      <pc:chgData name="Shazia Dad (2525291)" userId="S::2525291@student.uwtsd.ac.uk::5d5bf78d-7d46-4c61-ae68-3e0d1bc99f0a" providerId="AD" clId="Web-{00000000-0000-0000-0000-000000000000}" dt="2026-09-21T23:35:28.628" v="906" actId="20577"/>
      <pc:docMkLst>
        <pc:docMk/>
      </pc:docMkLst>
      <pc:sldChg chg="modSp">
        <pc:chgData name="Shazia Dad (2525291)" userId="S::2525291@student.uwtsd.ac.uk::5d5bf78d-7d46-4c61-ae68-3e0d1bc99f0a" providerId="AD" clId="Web-{00000000-0000-0000-0000-000000000000}" dt="2026-09-21T23:32:42.918" v="846" actId="14100"/>
        <pc:sldMkLst>
          <pc:docMk/>
          <pc:sldMk cId="109857222" sldId="256"/>
        </pc:sldMkLst>
        <pc:spChg chg="mod">
          <ac:chgData name="Shazia Dad (2525291)" userId="S::2525291@student.uwtsd.ac.uk::5d5bf78d-7d46-4c61-ae68-3e0d1bc99f0a" providerId="AD" clId="Web-{00000000-0000-0000-0000-000000000000}" dt="2026-09-21T23:32:33.917" v="84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">
        <pc:chgData name="Shazia Dad (2525291)" userId="S::2525291@student.uwtsd.ac.uk::5d5bf78d-7d46-4c61-ae68-3e0d1bc99f0a" providerId="AD" clId="Web-{00000000-0000-0000-0000-000000000000}" dt="2026-09-21T23:35:28.628" v="906" actId="20577"/>
        <pc:sldMkLst>
          <pc:docMk/>
          <pc:sldMk cId="650789085" sldId="257"/>
        </pc:sldMkLst>
        <pc:spChg chg="add mod">
          <ac:chgData name="Shazia Dad (2525291)" userId="S::2525291@student.uwtsd.ac.uk::5d5bf78d-7d46-4c61-ae68-3e0d1bc99f0a" providerId="AD" clId="Web-{00000000-0000-0000-0000-000000000000}" dt="2026-09-21T23:35:28.628" v="906" actId="20577"/>
          <ac:spMkLst>
            <pc:docMk/>
            <pc:sldMk cId="650789085" sldId="257"/>
            <ac:spMk id="2" creationId="{17EB906F-2C8D-36D0-6F31-1DA710C413A4}"/>
          </ac:spMkLst>
        </pc:spChg>
      </pc:sldChg>
      <pc:sldChg chg="addSp modSp new">
        <pc:chgData name="Shazia Dad (2525291)" userId="S::2525291@student.uwtsd.ac.uk::5d5bf78d-7d46-4c61-ae68-3e0d1bc99f0a" providerId="AD" clId="Web-{00000000-0000-0000-0000-000000000000}" dt="2026-09-21T23:21:29.403" v="808" actId="20577"/>
        <pc:sldMkLst>
          <pc:docMk/>
          <pc:sldMk cId="2928856847" sldId="258"/>
        </pc:sldMkLst>
      </pc:sldChg>
      <pc:sldChg chg="addSp modSp add">
        <pc:chgData name="Shazia Dad (2525291)" userId="S::2525291@student.uwtsd.ac.uk::5d5bf78d-7d46-4c61-ae68-3e0d1bc99f0a" providerId="AD" clId="Web-{00000000-0000-0000-0000-000000000000}" dt="2026-09-21T22:47:19.581" v="343" actId="20577"/>
        <pc:sldMkLst>
          <pc:docMk/>
          <pc:sldMk cId="951390846" sldId="259"/>
        </pc:sldMkLst>
      </pc:sldChg>
      <pc:sldChg chg="addSp modSp add">
        <pc:chgData name="Shazia Dad (2525291)" userId="S::2525291@student.uwtsd.ac.uk::5d5bf78d-7d46-4c61-ae68-3e0d1bc99f0a" providerId="AD" clId="Web-{00000000-0000-0000-0000-000000000000}" dt="2026-09-21T23:31:54.931" v="843" actId="20577"/>
        <pc:sldMkLst>
          <pc:docMk/>
          <pc:sldMk cId="1690180547" sldId="260"/>
        </pc:sldMkLst>
      </pc:sldChg>
      <pc:sldChg chg="addSp modSp add">
        <pc:chgData name="Shazia Dad (2525291)" userId="S::2525291@student.uwtsd.ac.uk::5d5bf78d-7d46-4c61-ae68-3e0d1bc99f0a" providerId="AD" clId="Web-{00000000-0000-0000-0000-000000000000}" dt="2026-09-21T23:23:03.798" v="815" actId="20577"/>
        <pc:sldMkLst>
          <pc:docMk/>
          <pc:sldMk cId="2891084482" sldId="261"/>
        </pc:sldMkLst>
        <pc:spChg chg="add mod">
          <ac:chgData name="Shazia Dad (2525291)" userId="S::2525291@student.uwtsd.ac.uk::5d5bf78d-7d46-4c61-ae68-3e0d1bc99f0a" providerId="AD" clId="Web-{00000000-0000-0000-0000-000000000000}" dt="2026-09-21T23:23:03.798" v="815" actId="20577"/>
          <ac:spMkLst>
            <pc:docMk/>
            <pc:sldMk cId="2891084482" sldId="261"/>
            <ac:spMk id="2" creationId="{63B1FBCD-2F6C-F1DA-5D59-B21C7B2BD56E}"/>
          </ac:spMkLst>
        </pc:spChg>
      </pc:sldChg>
      <pc:sldChg chg="addSp modSp add">
        <pc:chgData name="Shazia Dad (2525291)" userId="S::2525291@student.uwtsd.ac.uk::5d5bf78d-7d46-4c61-ae68-3e0d1bc99f0a" providerId="AD" clId="Web-{00000000-0000-0000-0000-000000000000}" dt="2026-09-21T23:23:42.893" v="816" actId="20577"/>
        <pc:sldMkLst>
          <pc:docMk/>
          <pc:sldMk cId="238668235" sldId="263"/>
        </pc:sldMkLst>
      </pc:sldChg>
      <pc:sldChg chg="addSp modSp new">
        <pc:chgData name="Shazia Dad (2525291)" userId="S::2525291@student.uwtsd.ac.uk::5d5bf78d-7d46-4c61-ae68-3e0d1bc99f0a" providerId="AD" clId="Web-{00000000-0000-0000-0000-000000000000}" dt="2026-09-21T22:53:54.504" v="446" actId="20577"/>
        <pc:sldMkLst>
          <pc:docMk/>
          <pc:sldMk cId="3322840573" sldId="264"/>
        </pc:sldMkLst>
      </pc:sldChg>
      <pc:sldChg chg="addSp modSp new">
        <pc:chgData name="Shazia Dad (2525291)" userId="S::2525291@student.uwtsd.ac.uk::5d5bf78d-7d46-4c61-ae68-3e0d1bc99f0a" providerId="AD" clId="Web-{00000000-0000-0000-0000-000000000000}" dt="2026-09-21T23:02:21.078" v="554" actId="20577"/>
        <pc:sldMkLst>
          <pc:docMk/>
          <pc:sldMk cId="3622307147" sldId="265"/>
        </pc:sldMkLst>
      </pc:sldChg>
      <pc:sldChg chg="addSp modSp new">
        <pc:chgData name="Shazia Dad (2525291)" userId="S::2525291@student.uwtsd.ac.uk::5d5bf78d-7d46-4c61-ae68-3e0d1bc99f0a" providerId="AD" clId="Web-{00000000-0000-0000-0000-000000000000}" dt="2026-09-21T23:28:18.563" v="834" actId="20577"/>
        <pc:sldMkLst>
          <pc:docMk/>
          <pc:sldMk cId="3159541135" sldId="266"/>
        </pc:sldMkLst>
      </pc:sldChg>
      <pc:sldChg chg="addSp delSp modSp new">
        <pc:chgData name="Shazia Dad (2525291)" userId="S::2525291@student.uwtsd.ac.uk::5d5bf78d-7d46-4c61-ae68-3e0d1bc99f0a" providerId="AD" clId="Web-{00000000-0000-0000-0000-000000000000}" dt="2026-09-21T23:19:54.118" v="759" actId="20577"/>
        <pc:sldMkLst>
          <pc:docMk/>
          <pc:sldMk cId="3010720323" sldId="267"/>
        </pc:sldMkLst>
        <pc:spChg chg="add mod">
          <ac:chgData name="Shazia Dad (2525291)" userId="S::2525291@student.uwtsd.ac.uk::5d5bf78d-7d46-4c61-ae68-3e0d1bc99f0a" providerId="AD" clId="Web-{00000000-0000-0000-0000-000000000000}" dt="2026-09-21T23:19:54.118" v="759" actId="20577"/>
          <ac:spMkLst>
            <pc:docMk/>
            <pc:sldMk cId="3010720323" sldId="267"/>
            <ac:spMk id="4" creationId="{4E5E2413-F5FE-1A22-FEE4-B22B9D3C3F88}"/>
          </ac:spMkLst>
        </pc:spChg>
      </pc:sldChg>
    </pc:docChg>
  </pc:docChgLst>
  <pc:docChgLst>
    <pc:chgData name="Shazia Dad (2525291)" userId="S::2525291@student.uwtsd.ac.uk::5d5bf78d-7d46-4c61-ae68-3e0d1bc99f0a" providerId="AD" clId="Web-{5776CA8C-613C-B855-99B7-8A655F4AAE99}"/>
    <pc:docChg chg="modSld">
      <pc:chgData name="Shazia Dad (2525291)" userId="S::2525291@student.uwtsd.ac.uk::5d5bf78d-7d46-4c61-ae68-3e0d1bc99f0a" providerId="AD" clId="Web-{5776CA8C-613C-B855-99B7-8A655F4AAE99}" dt="2026-09-21T23:45:29.045" v="6" actId="20577"/>
      <pc:docMkLst>
        <pc:docMk/>
      </pc:docMkLst>
      <pc:sldChg chg="modSp">
        <pc:chgData name="Shazia Dad (2525291)" userId="S::2525291@student.uwtsd.ac.uk::5d5bf78d-7d46-4c61-ae68-3e0d1bc99f0a" providerId="AD" clId="Web-{5776CA8C-613C-B855-99B7-8A655F4AAE99}" dt="2026-09-21T23:45:29.045" v="6" actId="20577"/>
        <pc:sldMkLst>
          <pc:docMk/>
          <pc:sldMk cId="3159541135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9E9F2-38C2-4B0C-BAF2-B9BC3BFA9D8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476270-9996-4B77-BDA0-31FC95948913}">
      <dgm:prSet/>
      <dgm:spPr/>
      <dgm:t>
        <a:bodyPr/>
        <a:lstStyle/>
        <a:p>
          <a:r>
            <a:rPr lang="en-US" b="1" i="0" u="sng"/>
            <a:t>CAREER CHOICE</a:t>
          </a:r>
          <a:endParaRPr lang="en-US"/>
        </a:p>
      </dgm:t>
    </dgm:pt>
    <dgm:pt modelId="{3F64F90B-E027-4ECB-8392-BA6DAA340AA0}" type="parTrans" cxnId="{11E1F309-1314-4ECC-9DBD-8DC6711C0488}">
      <dgm:prSet/>
      <dgm:spPr/>
      <dgm:t>
        <a:bodyPr/>
        <a:lstStyle/>
        <a:p>
          <a:endParaRPr lang="en-US"/>
        </a:p>
      </dgm:t>
    </dgm:pt>
    <dgm:pt modelId="{584E7FE5-B40E-4EF7-AE5F-BEE0854FFAA5}" type="sibTrans" cxnId="{11E1F309-1314-4ECC-9DBD-8DC6711C0488}">
      <dgm:prSet/>
      <dgm:spPr/>
      <dgm:t>
        <a:bodyPr/>
        <a:lstStyle/>
        <a:p>
          <a:endParaRPr lang="en-US"/>
        </a:p>
      </dgm:t>
    </dgm:pt>
    <dgm:pt modelId="{9FEBDE38-53F8-4E5A-B4C2-6C8FB13433DA}">
      <dgm:prSet/>
      <dgm:spPr/>
      <dgm:t>
        <a:bodyPr/>
        <a:lstStyle/>
        <a:p>
          <a:r>
            <a:rPr lang="en-US" b="0" i="0"/>
            <a:t>Family Support Worker</a:t>
          </a:r>
          <a:endParaRPr lang="en-US"/>
        </a:p>
      </dgm:t>
    </dgm:pt>
    <dgm:pt modelId="{BBC0B96B-019A-4613-82D5-9F2A40CE4AF0}" type="parTrans" cxnId="{2362D7ED-1506-419E-8ED1-2D36251D1F75}">
      <dgm:prSet/>
      <dgm:spPr/>
      <dgm:t>
        <a:bodyPr/>
        <a:lstStyle/>
        <a:p>
          <a:endParaRPr lang="en-US"/>
        </a:p>
      </dgm:t>
    </dgm:pt>
    <dgm:pt modelId="{A4D0AD8E-3889-430C-8A48-1F213E5521EC}" type="sibTrans" cxnId="{2362D7ED-1506-419E-8ED1-2D36251D1F75}">
      <dgm:prSet/>
      <dgm:spPr/>
      <dgm:t>
        <a:bodyPr/>
        <a:lstStyle/>
        <a:p>
          <a:endParaRPr lang="en-US"/>
        </a:p>
      </dgm:t>
    </dgm:pt>
    <dgm:pt modelId="{D8EC6CCE-3663-43B3-9F8E-1969C9201CC4}">
      <dgm:prSet/>
      <dgm:spPr/>
      <dgm:t>
        <a:bodyPr/>
        <a:lstStyle/>
        <a:p>
          <a:r>
            <a:rPr lang="en-US" b="0" i="0"/>
            <a:t>Why I Chose This Career</a:t>
          </a:r>
          <a:endParaRPr lang="en-US"/>
        </a:p>
      </dgm:t>
    </dgm:pt>
    <dgm:pt modelId="{2AF0E660-3A73-4067-BCF9-0B3FE584F8C8}" type="parTrans" cxnId="{0AB12CA9-0DA1-41A1-8A4A-0397B31FF79A}">
      <dgm:prSet/>
      <dgm:spPr/>
      <dgm:t>
        <a:bodyPr/>
        <a:lstStyle/>
        <a:p>
          <a:endParaRPr lang="en-US"/>
        </a:p>
      </dgm:t>
    </dgm:pt>
    <dgm:pt modelId="{1077618E-6C6B-4FCD-8AC7-068180632D9C}" type="sibTrans" cxnId="{0AB12CA9-0DA1-41A1-8A4A-0397B31FF79A}">
      <dgm:prSet/>
      <dgm:spPr/>
      <dgm:t>
        <a:bodyPr/>
        <a:lstStyle/>
        <a:p>
          <a:endParaRPr lang="en-US"/>
        </a:p>
      </dgm:t>
    </dgm:pt>
    <dgm:pt modelId="{F4522952-33F2-4DA4-93C6-2C0FD23D1DDA}">
      <dgm:prSet/>
      <dgm:spPr/>
      <dgm:t>
        <a:bodyPr/>
        <a:lstStyle/>
        <a:p>
          <a:r>
            <a:rPr lang="en-US" b="0" i="0"/>
            <a:t>Support children and families</a:t>
          </a:r>
          <a:endParaRPr lang="en-US"/>
        </a:p>
      </dgm:t>
    </dgm:pt>
    <dgm:pt modelId="{B459AC34-E9D0-40B7-B30E-BB1FC0410A8F}" type="parTrans" cxnId="{B54B3179-F1BB-46D7-A04E-A6CA65B43216}">
      <dgm:prSet/>
      <dgm:spPr/>
      <dgm:t>
        <a:bodyPr/>
        <a:lstStyle/>
        <a:p>
          <a:endParaRPr lang="en-US"/>
        </a:p>
      </dgm:t>
    </dgm:pt>
    <dgm:pt modelId="{FABF844B-B181-4F75-8D20-D94DB859F2D2}" type="sibTrans" cxnId="{B54B3179-F1BB-46D7-A04E-A6CA65B43216}">
      <dgm:prSet/>
      <dgm:spPr/>
      <dgm:t>
        <a:bodyPr/>
        <a:lstStyle/>
        <a:p>
          <a:endParaRPr lang="en-US"/>
        </a:p>
      </dgm:t>
    </dgm:pt>
    <dgm:pt modelId="{619C1D15-5B1F-406B-B5C3-7B21D1C43E14}">
      <dgm:prSet/>
      <dgm:spPr/>
      <dgm:t>
        <a:bodyPr/>
        <a:lstStyle/>
        <a:p>
          <a:r>
            <a:rPr lang="en-US" b="0" i="0"/>
            <a:t>Help families access services</a:t>
          </a:r>
          <a:endParaRPr lang="en-US"/>
        </a:p>
      </dgm:t>
    </dgm:pt>
    <dgm:pt modelId="{18934EE2-216D-4026-BCD8-7D3C5CEB8AE8}" type="parTrans" cxnId="{61735C30-7F9F-4E73-947E-A099511CFC7C}">
      <dgm:prSet/>
      <dgm:spPr/>
      <dgm:t>
        <a:bodyPr/>
        <a:lstStyle/>
        <a:p>
          <a:endParaRPr lang="en-US"/>
        </a:p>
      </dgm:t>
    </dgm:pt>
    <dgm:pt modelId="{38020CC9-60AA-41AB-B3F5-0FF7D2F54DD3}" type="sibTrans" cxnId="{61735C30-7F9F-4E73-947E-A099511CFC7C}">
      <dgm:prSet/>
      <dgm:spPr/>
      <dgm:t>
        <a:bodyPr/>
        <a:lstStyle/>
        <a:p>
          <a:endParaRPr lang="en-US"/>
        </a:p>
      </dgm:t>
    </dgm:pt>
    <dgm:pt modelId="{19D3BF49-42DA-4E7D-AB8A-C9EEBAB7B515}">
      <dgm:prSet/>
      <dgm:spPr/>
      <dgm:t>
        <a:bodyPr/>
        <a:lstStyle/>
        <a:p>
          <a:r>
            <a:rPr lang="en-US" b="0" i="0"/>
            <a:t>Promote children's wellbeing and safety</a:t>
          </a:r>
          <a:endParaRPr lang="en-US"/>
        </a:p>
      </dgm:t>
    </dgm:pt>
    <dgm:pt modelId="{08F25175-3FE2-4DA6-82F2-60A3263B03D8}" type="parTrans" cxnId="{1811AF71-02A3-4B70-AD59-BEC0B778FF66}">
      <dgm:prSet/>
      <dgm:spPr/>
      <dgm:t>
        <a:bodyPr/>
        <a:lstStyle/>
        <a:p>
          <a:endParaRPr lang="en-US"/>
        </a:p>
      </dgm:t>
    </dgm:pt>
    <dgm:pt modelId="{6163E488-6462-4B8F-AD38-B00F9185E0F1}" type="sibTrans" cxnId="{1811AF71-02A3-4B70-AD59-BEC0B778FF66}">
      <dgm:prSet/>
      <dgm:spPr/>
      <dgm:t>
        <a:bodyPr/>
        <a:lstStyle/>
        <a:p>
          <a:endParaRPr lang="en-US"/>
        </a:p>
      </dgm:t>
    </dgm:pt>
    <dgm:pt modelId="{B5D1EFC2-F7F0-42C6-950D-41D25C3F739D}">
      <dgm:prSet/>
      <dgm:spPr/>
      <dgm:t>
        <a:bodyPr/>
        <a:lstStyle/>
        <a:p>
          <a:r>
            <a:rPr lang="en-US" b="0" i="0"/>
            <a:t>Work with schools and other professionals</a:t>
          </a:r>
          <a:endParaRPr lang="en-US"/>
        </a:p>
      </dgm:t>
    </dgm:pt>
    <dgm:pt modelId="{7397C546-BC8A-40D7-80B2-6FC1444C68F3}" type="parTrans" cxnId="{69CDAC8A-9875-4A5B-9EE0-674F675A6D90}">
      <dgm:prSet/>
      <dgm:spPr/>
      <dgm:t>
        <a:bodyPr/>
        <a:lstStyle/>
        <a:p>
          <a:endParaRPr lang="en-US"/>
        </a:p>
      </dgm:t>
    </dgm:pt>
    <dgm:pt modelId="{C6280035-0BF6-4763-A089-5055C74D9EE4}" type="sibTrans" cxnId="{69CDAC8A-9875-4A5B-9EE0-674F675A6D90}">
      <dgm:prSet/>
      <dgm:spPr/>
      <dgm:t>
        <a:bodyPr/>
        <a:lstStyle/>
        <a:p>
          <a:endParaRPr lang="en-US"/>
        </a:p>
      </dgm:t>
    </dgm:pt>
    <dgm:pt modelId="{BCC3B5A5-66EE-4FF7-9EBD-4A810ECE98D6}">
      <dgm:prSet/>
      <dgm:spPr/>
      <dgm:t>
        <a:bodyPr/>
        <a:lstStyle/>
        <a:p>
          <a:r>
            <a:rPr lang="en-US" b="0" i="0"/>
            <a:t>Make a positive difference to people's lives</a:t>
          </a:r>
          <a:endParaRPr lang="en-US"/>
        </a:p>
      </dgm:t>
    </dgm:pt>
    <dgm:pt modelId="{9C2911F7-CEFD-401C-BDD0-8BA685131B64}" type="parTrans" cxnId="{DE787CA5-9E74-4FCB-B9F8-618B8A6FBB6D}">
      <dgm:prSet/>
      <dgm:spPr/>
      <dgm:t>
        <a:bodyPr/>
        <a:lstStyle/>
        <a:p>
          <a:endParaRPr lang="en-US"/>
        </a:p>
      </dgm:t>
    </dgm:pt>
    <dgm:pt modelId="{4F34C6A1-3812-4FBA-878F-1BEFD94CFBE2}" type="sibTrans" cxnId="{DE787CA5-9E74-4FCB-B9F8-618B8A6FBB6D}">
      <dgm:prSet/>
      <dgm:spPr/>
      <dgm:t>
        <a:bodyPr/>
        <a:lstStyle/>
        <a:p>
          <a:endParaRPr lang="en-US"/>
        </a:p>
      </dgm:t>
    </dgm:pt>
    <dgm:pt modelId="{5958EC16-E2CE-48D2-9084-E0B61273699A}">
      <dgm:prSet/>
      <dgm:spPr/>
      <dgm:t>
        <a:bodyPr/>
        <a:lstStyle/>
        <a:p>
          <a:r>
            <a:rPr lang="en-US" b="0" i="0"/>
            <a:t>(National Careers Service, n.d.)</a:t>
          </a:r>
          <a:endParaRPr lang="en-US"/>
        </a:p>
      </dgm:t>
    </dgm:pt>
    <dgm:pt modelId="{78141E8F-C464-4104-A04E-2901512FF289}" type="parTrans" cxnId="{A9E59FC9-096F-4AE0-A4C9-A21FC9C0494C}">
      <dgm:prSet/>
      <dgm:spPr/>
      <dgm:t>
        <a:bodyPr/>
        <a:lstStyle/>
        <a:p>
          <a:endParaRPr lang="en-US"/>
        </a:p>
      </dgm:t>
    </dgm:pt>
    <dgm:pt modelId="{5E009CEC-F0A8-4BB0-AC31-969021019979}" type="sibTrans" cxnId="{A9E59FC9-096F-4AE0-A4C9-A21FC9C0494C}">
      <dgm:prSet/>
      <dgm:spPr/>
      <dgm:t>
        <a:bodyPr/>
        <a:lstStyle/>
        <a:p>
          <a:endParaRPr lang="en-US"/>
        </a:p>
      </dgm:t>
    </dgm:pt>
    <dgm:pt modelId="{854004B9-EAFE-4F4D-9C5A-13412FFCF8FF}" type="pres">
      <dgm:prSet presAssocID="{2609E9F2-38C2-4B0C-BAF2-B9BC3BFA9D8D}" presName="linear" presStyleCnt="0">
        <dgm:presLayoutVars>
          <dgm:dir/>
          <dgm:animLvl val="lvl"/>
          <dgm:resizeHandles val="exact"/>
        </dgm:presLayoutVars>
      </dgm:prSet>
      <dgm:spPr/>
    </dgm:pt>
    <dgm:pt modelId="{93A30904-EEBE-4899-8799-A0626B2C6AEE}" type="pres">
      <dgm:prSet presAssocID="{10476270-9996-4B77-BDA0-31FC95948913}" presName="parentLin" presStyleCnt="0"/>
      <dgm:spPr/>
    </dgm:pt>
    <dgm:pt modelId="{9E3546EB-1FF1-4EAD-8F71-3496CC056D20}" type="pres">
      <dgm:prSet presAssocID="{10476270-9996-4B77-BDA0-31FC95948913}" presName="parentLeftMargin" presStyleLbl="node1" presStyleIdx="0" presStyleCnt="2"/>
      <dgm:spPr/>
    </dgm:pt>
    <dgm:pt modelId="{1EFF367B-97C5-439F-A77E-C7229D2E2A9E}" type="pres">
      <dgm:prSet presAssocID="{10476270-9996-4B77-BDA0-31FC9594891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F002AE-31AE-4850-8204-F4FBDA794A4A}" type="pres">
      <dgm:prSet presAssocID="{10476270-9996-4B77-BDA0-31FC95948913}" presName="negativeSpace" presStyleCnt="0"/>
      <dgm:spPr/>
    </dgm:pt>
    <dgm:pt modelId="{32F4ED4E-2147-4FBC-B2EC-523497939648}" type="pres">
      <dgm:prSet presAssocID="{10476270-9996-4B77-BDA0-31FC95948913}" presName="childText" presStyleLbl="conFgAcc1" presStyleIdx="0" presStyleCnt="2">
        <dgm:presLayoutVars>
          <dgm:bulletEnabled val="1"/>
        </dgm:presLayoutVars>
      </dgm:prSet>
      <dgm:spPr/>
    </dgm:pt>
    <dgm:pt modelId="{F2FB03C8-4846-4C55-A354-C9710918F7B8}" type="pres">
      <dgm:prSet presAssocID="{584E7FE5-B40E-4EF7-AE5F-BEE0854FFAA5}" presName="spaceBetweenRectangles" presStyleCnt="0"/>
      <dgm:spPr/>
    </dgm:pt>
    <dgm:pt modelId="{5C7E57A7-EFD0-4C25-99D7-6ABB4F388A62}" type="pres">
      <dgm:prSet presAssocID="{5958EC16-E2CE-48D2-9084-E0B61273699A}" presName="parentLin" presStyleCnt="0"/>
      <dgm:spPr/>
    </dgm:pt>
    <dgm:pt modelId="{90484448-FC7E-4BA2-B24B-1B9FCEED7614}" type="pres">
      <dgm:prSet presAssocID="{5958EC16-E2CE-48D2-9084-E0B61273699A}" presName="parentLeftMargin" presStyleLbl="node1" presStyleIdx="0" presStyleCnt="2"/>
      <dgm:spPr/>
    </dgm:pt>
    <dgm:pt modelId="{5847E1A1-7F33-47D1-8849-03E932A4C395}" type="pres">
      <dgm:prSet presAssocID="{5958EC16-E2CE-48D2-9084-E0B61273699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E9393E5-431A-48C8-9312-F54387B41DA4}" type="pres">
      <dgm:prSet presAssocID="{5958EC16-E2CE-48D2-9084-E0B61273699A}" presName="negativeSpace" presStyleCnt="0"/>
      <dgm:spPr/>
    </dgm:pt>
    <dgm:pt modelId="{D4AE1024-5431-423F-A2B6-4701922BCB71}" type="pres">
      <dgm:prSet presAssocID="{5958EC16-E2CE-48D2-9084-E0B61273699A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1E1F309-1314-4ECC-9DBD-8DC6711C0488}" srcId="{2609E9F2-38C2-4B0C-BAF2-B9BC3BFA9D8D}" destId="{10476270-9996-4B77-BDA0-31FC95948913}" srcOrd="0" destOrd="0" parTransId="{3F64F90B-E027-4ECB-8392-BA6DAA340AA0}" sibTransId="{584E7FE5-B40E-4EF7-AE5F-BEE0854FFAA5}"/>
    <dgm:cxn modelId="{D9E9EE0A-7831-4749-87C8-7361520D2E27}" type="presOf" srcId="{B5D1EFC2-F7F0-42C6-950D-41D25C3F739D}" destId="{32F4ED4E-2147-4FBC-B2EC-523497939648}" srcOrd="0" destOrd="5" presId="urn:microsoft.com/office/officeart/2005/8/layout/list1"/>
    <dgm:cxn modelId="{61735C30-7F9F-4E73-947E-A099511CFC7C}" srcId="{10476270-9996-4B77-BDA0-31FC95948913}" destId="{619C1D15-5B1F-406B-B5C3-7B21D1C43E14}" srcOrd="3" destOrd="0" parTransId="{18934EE2-216D-4026-BCD8-7D3C5CEB8AE8}" sibTransId="{38020CC9-60AA-41AB-B3F5-0FF7D2F54DD3}"/>
    <dgm:cxn modelId="{67C1DB3B-18D8-4561-A685-6E01A7346CBE}" type="presOf" srcId="{10476270-9996-4B77-BDA0-31FC95948913}" destId="{9E3546EB-1FF1-4EAD-8F71-3496CC056D20}" srcOrd="0" destOrd="0" presId="urn:microsoft.com/office/officeart/2005/8/layout/list1"/>
    <dgm:cxn modelId="{A37DB563-9AC5-49F5-94FB-BA8F4D038439}" type="presOf" srcId="{10476270-9996-4B77-BDA0-31FC95948913}" destId="{1EFF367B-97C5-439F-A77E-C7229D2E2A9E}" srcOrd="1" destOrd="0" presId="urn:microsoft.com/office/officeart/2005/8/layout/list1"/>
    <dgm:cxn modelId="{2EEB5F44-38F9-452A-97BF-F1CC21484AAF}" type="presOf" srcId="{5958EC16-E2CE-48D2-9084-E0B61273699A}" destId="{90484448-FC7E-4BA2-B24B-1B9FCEED7614}" srcOrd="0" destOrd="0" presId="urn:microsoft.com/office/officeart/2005/8/layout/list1"/>
    <dgm:cxn modelId="{18BE1948-9E04-41D3-9E3A-7A336103F9BE}" type="presOf" srcId="{619C1D15-5B1F-406B-B5C3-7B21D1C43E14}" destId="{32F4ED4E-2147-4FBC-B2EC-523497939648}" srcOrd="0" destOrd="3" presId="urn:microsoft.com/office/officeart/2005/8/layout/list1"/>
    <dgm:cxn modelId="{62C27170-472F-449F-9AD2-3FE99E1FABE6}" type="presOf" srcId="{BCC3B5A5-66EE-4FF7-9EBD-4A810ECE98D6}" destId="{32F4ED4E-2147-4FBC-B2EC-523497939648}" srcOrd="0" destOrd="6" presId="urn:microsoft.com/office/officeart/2005/8/layout/list1"/>
    <dgm:cxn modelId="{1811AF71-02A3-4B70-AD59-BEC0B778FF66}" srcId="{10476270-9996-4B77-BDA0-31FC95948913}" destId="{19D3BF49-42DA-4E7D-AB8A-C9EEBAB7B515}" srcOrd="4" destOrd="0" parTransId="{08F25175-3FE2-4DA6-82F2-60A3263B03D8}" sibTransId="{6163E488-6462-4B8F-AD38-B00F9185E0F1}"/>
    <dgm:cxn modelId="{B54B3179-F1BB-46D7-A04E-A6CA65B43216}" srcId="{10476270-9996-4B77-BDA0-31FC95948913}" destId="{F4522952-33F2-4DA4-93C6-2C0FD23D1DDA}" srcOrd="2" destOrd="0" parTransId="{B459AC34-E9D0-40B7-B30E-BB1FC0410A8F}" sibTransId="{FABF844B-B181-4F75-8D20-D94DB859F2D2}"/>
    <dgm:cxn modelId="{0C744479-F03B-455C-A907-D7334635D26D}" type="presOf" srcId="{19D3BF49-42DA-4E7D-AB8A-C9EEBAB7B515}" destId="{32F4ED4E-2147-4FBC-B2EC-523497939648}" srcOrd="0" destOrd="4" presId="urn:microsoft.com/office/officeart/2005/8/layout/list1"/>
    <dgm:cxn modelId="{69CDAC8A-9875-4A5B-9EE0-674F675A6D90}" srcId="{10476270-9996-4B77-BDA0-31FC95948913}" destId="{B5D1EFC2-F7F0-42C6-950D-41D25C3F739D}" srcOrd="5" destOrd="0" parTransId="{7397C546-BC8A-40D7-80B2-6FC1444C68F3}" sibTransId="{C6280035-0BF6-4763-A089-5055C74D9EE4}"/>
    <dgm:cxn modelId="{6F10D08A-C94A-40A9-B806-2C985877CBD2}" type="presOf" srcId="{D8EC6CCE-3663-43B3-9F8E-1969C9201CC4}" destId="{32F4ED4E-2147-4FBC-B2EC-523497939648}" srcOrd="0" destOrd="1" presId="urn:microsoft.com/office/officeart/2005/8/layout/list1"/>
    <dgm:cxn modelId="{21D6B7A0-C4DE-402B-8F49-292CD63C4D29}" type="presOf" srcId="{9FEBDE38-53F8-4E5A-B4C2-6C8FB13433DA}" destId="{32F4ED4E-2147-4FBC-B2EC-523497939648}" srcOrd="0" destOrd="0" presId="urn:microsoft.com/office/officeart/2005/8/layout/list1"/>
    <dgm:cxn modelId="{DE787CA5-9E74-4FCB-B9F8-618B8A6FBB6D}" srcId="{10476270-9996-4B77-BDA0-31FC95948913}" destId="{BCC3B5A5-66EE-4FF7-9EBD-4A810ECE98D6}" srcOrd="6" destOrd="0" parTransId="{9C2911F7-CEFD-401C-BDD0-8BA685131B64}" sibTransId="{4F34C6A1-3812-4FBA-878F-1BEFD94CFBE2}"/>
    <dgm:cxn modelId="{0AB12CA9-0DA1-41A1-8A4A-0397B31FF79A}" srcId="{10476270-9996-4B77-BDA0-31FC95948913}" destId="{D8EC6CCE-3663-43B3-9F8E-1969C9201CC4}" srcOrd="1" destOrd="0" parTransId="{2AF0E660-3A73-4067-BCF9-0B3FE584F8C8}" sibTransId="{1077618E-6C6B-4FCD-8AC7-068180632D9C}"/>
    <dgm:cxn modelId="{480078AC-0BDD-4897-925A-187E4403BC56}" type="presOf" srcId="{2609E9F2-38C2-4B0C-BAF2-B9BC3BFA9D8D}" destId="{854004B9-EAFE-4F4D-9C5A-13412FFCF8FF}" srcOrd="0" destOrd="0" presId="urn:microsoft.com/office/officeart/2005/8/layout/list1"/>
    <dgm:cxn modelId="{A9E59FC9-096F-4AE0-A4C9-A21FC9C0494C}" srcId="{2609E9F2-38C2-4B0C-BAF2-B9BC3BFA9D8D}" destId="{5958EC16-E2CE-48D2-9084-E0B61273699A}" srcOrd="1" destOrd="0" parTransId="{78141E8F-C464-4104-A04E-2901512FF289}" sibTransId="{5E009CEC-F0A8-4BB0-AC31-969021019979}"/>
    <dgm:cxn modelId="{F74388D0-AEE8-4171-95AE-1C49ED5F3F32}" type="presOf" srcId="{5958EC16-E2CE-48D2-9084-E0B61273699A}" destId="{5847E1A1-7F33-47D1-8849-03E932A4C395}" srcOrd="1" destOrd="0" presId="urn:microsoft.com/office/officeart/2005/8/layout/list1"/>
    <dgm:cxn modelId="{2362D7ED-1506-419E-8ED1-2D36251D1F75}" srcId="{10476270-9996-4B77-BDA0-31FC95948913}" destId="{9FEBDE38-53F8-4E5A-B4C2-6C8FB13433DA}" srcOrd="0" destOrd="0" parTransId="{BBC0B96B-019A-4613-82D5-9F2A40CE4AF0}" sibTransId="{A4D0AD8E-3889-430C-8A48-1F213E5521EC}"/>
    <dgm:cxn modelId="{0E6AFFF1-8117-4C0F-850B-73F5F433AD0B}" type="presOf" srcId="{F4522952-33F2-4DA4-93C6-2C0FD23D1DDA}" destId="{32F4ED4E-2147-4FBC-B2EC-523497939648}" srcOrd="0" destOrd="2" presId="urn:microsoft.com/office/officeart/2005/8/layout/list1"/>
    <dgm:cxn modelId="{C2F3733B-F4ED-451B-A6A0-5D2465E47263}" type="presParOf" srcId="{854004B9-EAFE-4F4D-9C5A-13412FFCF8FF}" destId="{93A30904-EEBE-4899-8799-A0626B2C6AEE}" srcOrd="0" destOrd="0" presId="urn:microsoft.com/office/officeart/2005/8/layout/list1"/>
    <dgm:cxn modelId="{6CB14EFD-AC56-4914-B1FC-F5D91AA2625B}" type="presParOf" srcId="{93A30904-EEBE-4899-8799-A0626B2C6AEE}" destId="{9E3546EB-1FF1-4EAD-8F71-3496CC056D20}" srcOrd="0" destOrd="0" presId="urn:microsoft.com/office/officeart/2005/8/layout/list1"/>
    <dgm:cxn modelId="{F793E7CB-87FC-4A9E-9999-1AB15CF4BEF3}" type="presParOf" srcId="{93A30904-EEBE-4899-8799-A0626B2C6AEE}" destId="{1EFF367B-97C5-439F-A77E-C7229D2E2A9E}" srcOrd="1" destOrd="0" presId="urn:microsoft.com/office/officeart/2005/8/layout/list1"/>
    <dgm:cxn modelId="{31EC3A07-A1B6-4F12-A108-7526AAC712B1}" type="presParOf" srcId="{854004B9-EAFE-4F4D-9C5A-13412FFCF8FF}" destId="{8FF002AE-31AE-4850-8204-F4FBDA794A4A}" srcOrd="1" destOrd="0" presId="urn:microsoft.com/office/officeart/2005/8/layout/list1"/>
    <dgm:cxn modelId="{65C49100-EBD9-46C7-A73B-7E9FB4821EDF}" type="presParOf" srcId="{854004B9-EAFE-4F4D-9C5A-13412FFCF8FF}" destId="{32F4ED4E-2147-4FBC-B2EC-523497939648}" srcOrd="2" destOrd="0" presId="urn:microsoft.com/office/officeart/2005/8/layout/list1"/>
    <dgm:cxn modelId="{5345606D-B608-4842-984B-AD4991BECABD}" type="presParOf" srcId="{854004B9-EAFE-4F4D-9C5A-13412FFCF8FF}" destId="{F2FB03C8-4846-4C55-A354-C9710918F7B8}" srcOrd="3" destOrd="0" presId="urn:microsoft.com/office/officeart/2005/8/layout/list1"/>
    <dgm:cxn modelId="{CEC56652-2049-447E-B17D-34258CE70528}" type="presParOf" srcId="{854004B9-EAFE-4F4D-9C5A-13412FFCF8FF}" destId="{5C7E57A7-EFD0-4C25-99D7-6ABB4F388A62}" srcOrd="4" destOrd="0" presId="urn:microsoft.com/office/officeart/2005/8/layout/list1"/>
    <dgm:cxn modelId="{7367E987-6417-49DC-BDA4-BD420428FBDC}" type="presParOf" srcId="{5C7E57A7-EFD0-4C25-99D7-6ABB4F388A62}" destId="{90484448-FC7E-4BA2-B24B-1B9FCEED7614}" srcOrd="0" destOrd="0" presId="urn:microsoft.com/office/officeart/2005/8/layout/list1"/>
    <dgm:cxn modelId="{A8745DB1-4CE6-44EF-8EC0-90218DF492E4}" type="presParOf" srcId="{5C7E57A7-EFD0-4C25-99D7-6ABB4F388A62}" destId="{5847E1A1-7F33-47D1-8849-03E932A4C395}" srcOrd="1" destOrd="0" presId="urn:microsoft.com/office/officeart/2005/8/layout/list1"/>
    <dgm:cxn modelId="{A0A3EE04-5CE5-4813-AA7C-BE9EA29842CD}" type="presParOf" srcId="{854004B9-EAFE-4F4D-9C5A-13412FFCF8FF}" destId="{AE9393E5-431A-48C8-9312-F54387B41DA4}" srcOrd="5" destOrd="0" presId="urn:microsoft.com/office/officeart/2005/8/layout/list1"/>
    <dgm:cxn modelId="{5EFCAD4F-5687-4BE8-8D2F-A5DF3FF05107}" type="presParOf" srcId="{854004B9-EAFE-4F4D-9C5A-13412FFCF8FF}" destId="{D4AE1024-5431-423F-A2B6-4701922BCB71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BDA888-9DAD-48DA-9B14-1EAAAB749FD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A9799E-F885-4146-9F08-831D2CB77930}">
      <dgm:prSet/>
      <dgm:spPr/>
      <dgm:t>
        <a:bodyPr/>
        <a:lstStyle/>
        <a:p>
          <a:r>
            <a:rPr lang="en-US" b="1" u="sng"/>
            <a:t>LIVE JOB ADVERT</a:t>
          </a:r>
          <a:endParaRPr lang="en-US"/>
        </a:p>
      </dgm:t>
    </dgm:pt>
    <dgm:pt modelId="{8845EEF3-FE41-4ED8-AF9C-7C33F8A26CE4}" type="parTrans" cxnId="{00C13BE9-F358-485E-A279-7CBDDDA0ECD4}">
      <dgm:prSet/>
      <dgm:spPr/>
      <dgm:t>
        <a:bodyPr/>
        <a:lstStyle/>
        <a:p>
          <a:endParaRPr lang="en-US"/>
        </a:p>
      </dgm:t>
    </dgm:pt>
    <dgm:pt modelId="{79470D31-6B87-4972-811D-33FC9D30B000}" type="sibTrans" cxnId="{00C13BE9-F358-485E-A279-7CBDDDA0ECD4}">
      <dgm:prSet/>
      <dgm:spPr/>
      <dgm:t>
        <a:bodyPr/>
        <a:lstStyle/>
        <a:p>
          <a:endParaRPr lang="en-US"/>
        </a:p>
      </dgm:t>
    </dgm:pt>
    <dgm:pt modelId="{AE87AFF9-36D6-417C-B3BC-2968AAEA974A}">
      <dgm:prSet/>
      <dgm:spPr/>
      <dgm:t>
        <a:bodyPr/>
        <a:lstStyle/>
        <a:p>
          <a:r>
            <a:rPr lang="en-US" b="0" i="0"/>
            <a:t>Current Family Support Worker Vacancy</a:t>
          </a:r>
          <a:endParaRPr lang="en-US"/>
        </a:p>
      </dgm:t>
    </dgm:pt>
    <dgm:pt modelId="{F0245951-ABAB-41BF-98DA-3FD8068581AC}" type="parTrans" cxnId="{F7F746DA-CB16-49B1-9AFE-EE463EC3F632}">
      <dgm:prSet/>
      <dgm:spPr/>
      <dgm:t>
        <a:bodyPr/>
        <a:lstStyle/>
        <a:p>
          <a:endParaRPr lang="en-US"/>
        </a:p>
      </dgm:t>
    </dgm:pt>
    <dgm:pt modelId="{DB3A0322-BF53-48B2-94C5-46247A86E790}" type="sibTrans" cxnId="{F7F746DA-CB16-49B1-9AFE-EE463EC3F632}">
      <dgm:prSet/>
      <dgm:spPr/>
      <dgm:t>
        <a:bodyPr/>
        <a:lstStyle/>
        <a:p>
          <a:endParaRPr lang="en-US"/>
        </a:p>
      </dgm:t>
    </dgm:pt>
    <dgm:pt modelId="{ADBEF491-1527-419B-B5BE-BBE9E5BCBBD4}">
      <dgm:prSet/>
      <dgm:spPr/>
      <dgm:t>
        <a:bodyPr/>
        <a:lstStyle/>
        <a:p>
          <a:r>
            <a:rPr lang="en-US" b="0" i="0"/>
            <a:t>Employer: Father Hudson's Caritas</a:t>
          </a:r>
          <a:endParaRPr lang="en-US"/>
        </a:p>
      </dgm:t>
    </dgm:pt>
    <dgm:pt modelId="{71FE3D0E-FFB7-441E-91D1-410FF618B1F8}" type="parTrans" cxnId="{2BCF13A0-CBEA-4D6C-98A6-8338845AE56C}">
      <dgm:prSet/>
      <dgm:spPr/>
      <dgm:t>
        <a:bodyPr/>
        <a:lstStyle/>
        <a:p>
          <a:endParaRPr lang="en-US"/>
        </a:p>
      </dgm:t>
    </dgm:pt>
    <dgm:pt modelId="{0DDD88CD-D2F7-4CA2-BEFE-39AE2DB65E4E}" type="sibTrans" cxnId="{2BCF13A0-CBEA-4D6C-98A6-8338845AE56C}">
      <dgm:prSet/>
      <dgm:spPr/>
      <dgm:t>
        <a:bodyPr/>
        <a:lstStyle/>
        <a:p>
          <a:endParaRPr lang="en-US"/>
        </a:p>
      </dgm:t>
    </dgm:pt>
    <dgm:pt modelId="{3C98E1BB-8D3C-4A16-8611-EEDB2F37F8FB}">
      <dgm:prSet/>
      <dgm:spPr/>
      <dgm:t>
        <a:bodyPr/>
        <a:lstStyle/>
        <a:p>
          <a:r>
            <a:rPr lang="en-US" b="0" i="0"/>
            <a:t>Location: Birmingham</a:t>
          </a:r>
          <a:endParaRPr lang="en-US"/>
        </a:p>
      </dgm:t>
    </dgm:pt>
    <dgm:pt modelId="{B1634C55-3886-4082-AA5A-130C8508B0B3}" type="parTrans" cxnId="{E6B16431-CEA0-43B6-B160-E6DF11712C41}">
      <dgm:prSet/>
      <dgm:spPr/>
      <dgm:t>
        <a:bodyPr/>
        <a:lstStyle/>
        <a:p>
          <a:endParaRPr lang="en-US"/>
        </a:p>
      </dgm:t>
    </dgm:pt>
    <dgm:pt modelId="{34344254-63CB-490C-8B34-43123CFE49F5}" type="sibTrans" cxnId="{E6B16431-CEA0-43B6-B160-E6DF11712C41}">
      <dgm:prSet/>
      <dgm:spPr/>
      <dgm:t>
        <a:bodyPr/>
        <a:lstStyle/>
        <a:p>
          <a:endParaRPr lang="en-US"/>
        </a:p>
      </dgm:t>
    </dgm:pt>
    <dgm:pt modelId="{CDCEB86E-79B7-49A7-B3CF-5507BE7DD583}">
      <dgm:prSet/>
      <dgm:spPr/>
      <dgm:t>
        <a:bodyPr/>
        <a:lstStyle/>
        <a:p>
          <a:r>
            <a:rPr lang="en-US" b="0" i="0"/>
            <a:t>Salary: £30,572.55 – £33,892.01</a:t>
          </a:r>
          <a:endParaRPr lang="en-US"/>
        </a:p>
      </dgm:t>
    </dgm:pt>
    <dgm:pt modelId="{8417DE38-1003-41CD-9655-D2D44C84A2D4}" type="parTrans" cxnId="{03C518B9-3912-451C-8528-4375CDAADA8F}">
      <dgm:prSet/>
      <dgm:spPr/>
      <dgm:t>
        <a:bodyPr/>
        <a:lstStyle/>
        <a:p>
          <a:endParaRPr lang="en-US"/>
        </a:p>
      </dgm:t>
    </dgm:pt>
    <dgm:pt modelId="{59D8B7DE-ECA0-4CAD-8A01-884EBEC2613F}" type="sibTrans" cxnId="{03C518B9-3912-451C-8528-4375CDAADA8F}">
      <dgm:prSet/>
      <dgm:spPr/>
      <dgm:t>
        <a:bodyPr/>
        <a:lstStyle/>
        <a:p>
          <a:endParaRPr lang="en-US"/>
        </a:p>
      </dgm:t>
    </dgm:pt>
    <dgm:pt modelId="{DA6CB07C-228A-4EB9-B977-23C40DDD72FD}">
      <dgm:prSet/>
      <dgm:spPr/>
      <dgm:t>
        <a:bodyPr/>
        <a:lstStyle/>
        <a:p>
          <a:r>
            <a:rPr lang="en-US" b="0" i="0"/>
            <a:t>Main Duties</a:t>
          </a:r>
          <a:endParaRPr lang="en-US"/>
        </a:p>
      </dgm:t>
    </dgm:pt>
    <dgm:pt modelId="{873A5894-5EAF-452E-B694-A4E6A94590F0}" type="parTrans" cxnId="{78DE4E0F-A25F-4289-BFE5-8A0CE1831BD9}">
      <dgm:prSet/>
      <dgm:spPr/>
      <dgm:t>
        <a:bodyPr/>
        <a:lstStyle/>
        <a:p>
          <a:endParaRPr lang="en-US"/>
        </a:p>
      </dgm:t>
    </dgm:pt>
    <dgm:pt modelId="{A1DC5C30-7DA8-4D8F-9132-16CAE3C0FF16}" type="sibTrans" cxnId="{78DE4E0F-A25F-4289-BFE5-8A0CE1831BD9}">
      <dgm:prSet/>
      <dgm:spPr/>
      <dgm:t>
        <a:bodyPr/>
        <a:lstStyle/>
        <a:p>
          <a:endParaRPr lang="en-US"/>
        </a:p>
      </dgm:t>
    </dgm:pt>
    <dgm:pt modelId="{87835C98-189E-4137-BFA3-4946E678F9B1}">
      <dgm:prSet/>
      <dgm:spPr/>
      <dgm:t>
        <a:bodyPr/>
        <a:lstStyle/>
        <a:p>
          <a:r>
            <a:rPr lang="en-US" b="0" i="0"/>
            <a:t>Support children and families</a:t>
          </a:r>
          <a:endParaRPr lang="en-US"/>
        </a:p>
      </dgm:t>
    </dgm:pt>
    <dgm:pt modelId="{219B6731-E200-4FB2-A3A0-B1CBC5BBA282}" type="parTrans" cxnId="{D156301B-9594-4BD4-BD50-EF356B62F063}">
      <dgm:prSet/>
      <dgm:spPr/>
      <dgm:t>
        <a:bodyPr/>
        <a:lstStyle/>
        <a:p>
          <a:endParaRPr lang="en-US"/>
        </a:p>
      </dgm:t>
    </dgm:pt>
    <dgm:pt modelId="{BEC753BF-DEEB-4646-AB90-5BBFBF8D614B}" type="sibTrans" cxnId="{D156301B-9594-4BD4-BD50-EF356B62F063}">
      <dgm:prSet/>
      <dgm:spPr/>
      <dgm:t>
        <a:bodyPr/>
        <a:lstStyle/>
        <a:p>
          <a:endParaRPr lang="en-US"/>
        </a:p>
      </dgm:t>
    </dgm:pt>
    <dgm:pt modelId="{8D0B2465-88E4-42A6-BCB0-527E485332F3}">
      <dgm:prSet/>
      <dgm:spPr/>
      <dgm:t>
        <a:bodyPr/>
        <a:lstStyle/>
        <a:p>
          <a:r>
            <a:rPr lang="en-US" b="0" i="0"/>
            <a:t>Work with parents and carers</a:t>
          </a:r>
          <a:endParaRPr lang="en-US"/>
        </a:p>
      </dgm:t>
    </dgm:pt>
    <dgm:pt modelId="{EEF1BEEB-5FB6-4E73-A2C9-C7910EE17B18}" type="parTrans" cxnId="{32F4C8BC-9434-4F79-B86C-81E0CC5063EF}">
      <dgm:prSet/>
      <dgm:spPr/>
      <dgm:t>
        <a:bodyPr/>
        <a:lstStyle/>
        <a:p>
          <a:endParaRPr lang="en-US"/>
        </a:p>
      </dgm:t>
    </dgm:pt>
    <dgm:pt modelId="{4608B857-698E-427B-8482-0B99400D9F79}" type="sibTrans" cxnId="{32F4C8BC-9434-4F79-B86C-81E0CC5063EF}">
      <dgm:prSet/>
      <dgm:spPr/>
      <dgm:t>
        <a:bodyPr/>
        <a:lstStyle/>
        <a:p>
          <a:endParaRPr lang="en-US"/>
        </a:p>
      </dgm:t>
    </dgm:pt>
    <dgm:pt modelId="{52B9EC2C-0DFC-4F8B-B98E-2EBB349A99A8}">
      <dgm:prSet/>
      <dgm:spPr/>
      <dgm:t>
        <a:bodyPr/>
        <a:lstStyle/>
        <a:p>
          <a:r>
            <a:rPr lang="en-US" b="0" i="0"/>
            <a:t>Deliver family support interventions</a:t>
          </a:r>
          <a:endParaRPr lang="en-US"/>
        </a:p>
      </dgm:t>
    </dgm:pt>
    <dgm:pt modelId="{0FCDEFF7-1AF8-4A72-B49C-93397749899A}" type="parTrans" cxnId="{E19F34A5-1FA9-4DC8-BB0C-ED74B2E6A26C}">
      <dgm:prSet/>
      <dgm:spPr/>
      <dgm:t>
        <a:bodyPr/>
        <a:lstStyle/>
        <a:p>
          <a:endParaRPr lang="en-US"/>
        </a:p>
      </dgm:t>
    </dgm:pt>
    <dgm:pt modelId="{6365BA70-DB33-4486-9012-68F22358455E}" type="sibTrans" cxnId="{E19F34A5-1FA9-4DC8-BB0C-ED74B2E6A26C}">
      <dgm:prSet/>
      <dgm:spPr/>
      <dgm:t>
        <a:bodyPr/>
        <a:lstStyle/>
        <a:p>
          <a:endParaRPr lang="en-US"/>
        </a:p>
      </dgm:t>
    </dgm:pt>
    <dgm:pt modelId="{26C005BE-A243-4A09-9A1D-F29A2BED9562}">
      <dgm:prSet/>
      <dgm:spPr/>
      <dgm:t>
        <a:bodyPr/>
        <a:lstStyle/>
        <a:p>
          <a:r>
            <a:rPr lang="en-US" b="0" i="0"/>
            <a:t>Work with schools and agencies</a:t>
          </a:r>
          <a:endParaRPr lang="en-US"/>
        </a:p>
      </dgm:t>
    </dgm:pt>
    <dgm:pt modelId="{9576DF9B-0B0C-4FE3-BA38-381A3CAC684A}" type="parTrans" cxnId="{03F7FCC4-60AA-4CED-B218-A8AD76693BA2}">
      <dgm:prSet/>
      <dgm:spPr/>
      <dgm:t>
        <a:bodyPr/>
        <a:lstStyle/>
        <a:p>
          <a:endParaRPr lang="en-US"/>
        </a:p>
      </dgm:t>
    </dgm:pt>
    <dgm:pt modelId="{963FB089-0CBD-4C11-B708-17A269428F86}" type="sibTrans" cxnId="{03F7FCC4-60AA-4CED-B218-A8AD76693BA2}">
      <dgm:prSet/>
      <dgm:spPr/>
      <dgm:t>
        <a:bodyPr/>
        <a:lstStyle/>
        <a:p>
          <a:endParaRPr lang="en-US"/>
        </a:p>
      </dgm:t>
    </dgm:pt>
    <dgm:pt modelId="{EA0F9464-1803-4A30-A61F-FDCC16A6AAFE}">
      <dgm:prSet/>
      <dgm:spPr/>
      <dgm:t>
        <a:bodyPr/>
        <a:lstStyle/>
        <a:p>
          <a:r>
            <a:rPr lang="en-US" b="0" i="0"/>
            <a:t>Improve outcomes for children</a:t>
          </a:r>
          <a:endParaRPr lang="en-US"/>
        </a:p>
      </dgm:t>
    </dgm:pt>
    <dgm:pt modelId="{17CB2761-4B49-4AAE-B5D8-42FA5ADA88B6}" type="parTrans" cxnId="{12341147-82FD-485D-954C-95CC425A0025}">
      <dgm:prSet/>
      <dgm:spPr/>
      <dgm:t>
        <a:bodyPr/>
        <a:lstStyle/>
        <a:p>
          <a:endParaRPr lang="en-US"/>
        </a:p>
      </dgm:t>
    </dgm:pt>
    <dgm:pt modelId="{51098338-0AC3-4084-90B4-722C5BF5B377}" type="sibTrans" cxnId="{12341147-82FD-485D-954C-95CC425A0025}">
      <dgm:prSet/>
      <dgm:spPr/>
      <dgm:t>
        <a:bodyPr/>
        <a:lstStyle/>
        <a:p>
          <a:endParaRPr lang="en-US"/>
        </a:p>
      </dgm:t>
    </dgm:pt>
    <dgm:pt modelId="{FD90ABF4-46C8-4836-86C5-8455D8D738DD}">
      <dgm:prSet/>
      <dgm:spPr/>
      <dgm:t>
        <a:bodyPr/>
        <a:lstStyle/>
        <a:p>
          <a:r>
            <a:rPr lang="en-US" b="0" i="0"/>
            <a:t>Skills Required</a:t>
          </a:r>
          <a:endParaRPr lang="en-US"/>
        </a:p>
      </dgm:t>
    </dgm:pt>
    <dgm:pt modelId="{A343802C-4172-4B5D-A6D8-00F4CE404406}" type="parTrans" cxnId="{2D0F33D5-19D7-4CAB-96E4-252C020FDADE}">
      <dgm:prSet/>
      <dgm:spPr/>
      <dgm:t>
        <a:bodyPr/>
        <a:lstStyle/>
        <a:p>
          <a:endParaRPr lang="en-US"/>
        </a:p>
      </dgm:t>
    </dgm:pt>
    <dgm:pt modelId="{79300C42-1920-43C9-A2BD-3DBB8503D667}" type="sibTrans" cxnId="{2D0F33D5-19D7-4CAB-96E4-252C020FDADE}">
      <dgm:prSet/>
      <dgm:spPr/>
      <dgm:t>
        <a:bodyPr/>
        <a:lstStyle/>
        <a:p>
          <a:endParaRPr lang="en-US"/>
        </a:p>
      </dgm:t>
    </dgm:pt>
    <dgm:pt modelId="{E9360D0F-3BB9-4D45-8E5D-E99735C41740}">
      <dgm:prSet/>
      <dgm:spPr/>
      <dgm:t>
        <a:bodyPr/>
        <a:lstStyle/>
        <a:p>
          <a:r>
            <a:rPr lang="en-US" b="0" i="0"/>
            <a:t>Communication</a:t>
          </a:r>
          <a:endParaRPr lang="en-US"/>
        </a:p>
      </dgm:t>
    </dgm:pt>
    <dgm:pt modelId="{CE2C9A91-3F0F-4310-B541-9622FB3914A0}" type="parTrans" cxnId="{4BC0B85E-F464-4376-ADAF-0AA3F0F0D5E7}">
      <dgm:prSet/>
      <dgm:spPr/>
      <dgm:t>
        <a:bodyPr/>
        <a:lstStyle/>
        <a:p>
          <a:endParaRPr lang="en-US"/>
        </a:p>
      </dgm:t>
    </dgm:pt>
    <dgm:pt modelId="{D5EDA4C3-45B6-46F1-AA4F-799FFEF6727D}" type="sibTrans" cxnId="{4BC0B85E-F464-4376-ADAF-0AA3F0F0D5E7}">
      <dgm:prSet/>
      <dgm:spPr/>
      <dgm:t>
        <a:bodyPr/>
        <a:lstStyle/>
        <a:p>
          <a:endParaRPr lang="en-US"/>
        </a:p>
      </dgm:t>
    </dgm:pt>
    <dgm:pt modelId="{ADC64F17-E909-49A1-9D85-E85B77BCB4A6}">
      <dgm:prSet/>
      <dgm:spPr/>
      <dgm:t>
        <a:bodyPr/>
        <a:lstStyle/>
        <a:p>
          <a:r>
            <a:rPr lang="en-US" b="0" i="0"/>
            <a:t>Teamwork</a:t>
          </a:r>
          <a:endParaRPr lang="en-US"/>
        </a:p>
      </dgm:t>
    </dgm:pt>
    <dgm:pt modelId="{C6CC23E2-AEE5-48BD-9F49-821BDC48ED02}" type="parTrans" cxnId="{BB154358-D2B5-454E-926D-D37274C32552}">
      <dgm:prSet/>
      <dgm:spPr/>
      <dgm:t>
        <a:bodyPr/>
        <a:lstStyle/>
        <a:p>
          <a:endParaRPr lang="en-US"/>
        </a:p>
      </dgm:t>
    </dgm:pt>
    <dgm:pt modelId="{17A6387B-89BA-40AD-AB9F-15D39A4E4A31}" type="sibTrans" cxnId="{BB154358-D2B5-454E-926D-D37274C32552}">
      <dgm:prSet/>
      <dgm:spPr/>
      <dgm:t>
        <a:bodyPr/>
        <a:lstStyle/>
        <a:p>
          <a:endParaRPr lang="en-US"/>
        </a:p>
      </dgm:t>
    </dgm:pt>
    <dgm:pt modelId="{98F57BC7-BEDA-4780-9A0E-C5D8A8D1F807}">
      <dgm:prSet/>
      <dgm:spPr/>
      <dgm:t>
        <a:bodyPr/>
        <a:lstStyle/>
        <a:p>
          <a:r>
            <a:rPr lang="en-US" b="0" i="0"/>
            <a:t>Family support experience</a:t>
          </a:r>
          <a:endParaRPr lang="en-US"/>
        </a:p>
      </dgm:t>
    </dgm:pt>
    <dgm:pt modelId="{DFB426DC-0753-4711-9A62-375C4B8413AF}" type="parTrans" cxnId="{FA73C49B-15E3-4AE8-A93B-E8B4293A4921}">
      <dgm:prSet/>
      <dgm:spPr/>
      <dgm:t>
        <a:bodyPr/>
        <a:lstStyle/>
        <a:p>
          <a:endParaRPr lang="en-US"/>
        </a:p>
      </dgm:t>
    </dgm:pt>
    <dgm:pt modelId="{96B8E968-BDD3-48E1-AFCB-7FD5DD85266F}" type="sibTrans" cxnId="{FA73C49B-15E3-4AE8-A93B-E8B4293A4921}">
      <dgm:prSet/>
      <dgm:spPr/>
      <dgm:t>
        <a:bodyPr/>
        <a:lstStyle/>
        <a:p>
          <a:endParaRPr lang="en-US"/>
        </a:p>
      </dgm:t>
    </dgm:pt>
    <dgm:pt modelId="{5A915196-3647-46CC-B5F5-C01F69E11C63}">
      <dgm:prSet/>
      <dgm:spPr/>
      <dgm:t>
        <a:bodyPr/>
        <a:lstStyle/>
        <a:p>
          <a:r>
            <a:rPr lang="en-US" b="0" i="0"/>
            <a:t>Safeguarding awareness</a:t>
          </a:r>
          <a:endParaRPr lang="en-US"/>
        </a:p>
      </dgm:t>
    </dgm:pt>
    <dgm:pt modelId="{8001A59C-AE8C-4DC8-98F4-418465EF23EA}" type="parTrans" cxnId="{C8AFEFD9-CABC-40D8-88EF-21450052D858}">
      <dgm:prSet/>
      <dgm:spPr/>
      <dgm:t>
        <a:bodyPr/>
        <a:lstStyle/>
        <a:p>
          <a:endParaRPr lang="en-US"/>
        </a:p>
      </dgm:t>
    </dgm:pt>
    <dgm:pt modelId="{7708D19D-B2D7-433F-909C-D823F7C591F3}" type="sibTrans" cxnId="{C8AFEFD9-CABC-40D8-88EF-21450052D858}">
      <dgm:prSet/>
      <dgm:spPr/>
      <dgm:t>
        <a:bodyPr/>
        <a:lstStyle/>
        <a:p>
          <a:endParaRPr lang="en-US"/>
        </a:p>
      </dgm:t>
    </dgm:pt>
    <dgm:pt modelId="{2A216C7F-44C1-40ED-8205-CED4B443E019}">
      <dgm:prSet/>
      <dgm:spPr/>
      <dgm:t>
        <a:bodyPr/>
        <a:lstStyle/>
        <a:p>
          <a:r>
            <a:rPr lang="en-US" b="0" i="0"/>
            <a:t>Partnership working</a:t>
          </a:r>
          <a:endParaRPr lang="en-US"/>
        </a:p>
      </dgm:t>
    </dgm:pt>
    <dgm:pt modelId="{A327AF63-B154-4A4F-8E9A-D037EA4364EC}" type="parTrans" cxnId="{0D886A0D-11FE-4309-A479-7B01F732186B}">
      <dgm:prSet/>
      <dgm:spPr/>
      <dgm:t>
        <a:bodyPr/>
        <a:lstStyle/>
        <a:p>
          <a:endParaRPr lang="en-US"/>
        </a:p>
      </dgm:t>
    </dgm:pt>
    <dgm:pt modelId="{1958010A-C89C-4A22-8C51-56C30E89C1D8}" type="sibTrans" cxnId="{0D886A0D-11FE-4309-A479-7B01F732186B}">
      <dgm:prSet/>
      <dgm:spPr/>
      <dgm:t>
        <a:bodyPr/>
        <a:lstStyle/>
        <a:p>
          <a:endParaRPr lang="en-US"/>
        </a:p>
      </dgm:t>
    </dgm:pt>
    <dgm:pt modelId="{EB42C5B1-AD6D-46D5-BFA7-3B111086ED12}">
      <dgm:prSet/>
      <dgm:spPr/>
      <dgm:t>
        <a:bodyPr/>
        <a:lstStyle/>
        <a:p>
          <a:r>
            <a:rPr lang="en-US" b="0" i="0"/>
            <a:t>(Father Hudson's Caritas, 2026)</a:t>
          </a:r>
          <a:endParaRPr lang="en-US"/>
        </a:p>
      </dgm:t>
    </dgm:pt>
    <dgm:pt modelId="{B4B49D6C-E909-4C56-8E6D-4094494B5CB4}" type="parTrans" cxnId="{700C60C5-EC7F-437E-849E-C8B62A6F69D4}">
      <dgm:prSet/>
      <dgm:spPr/>
      <dgm:t>
        <a:bodyPr/>
        <a:lstStyle/>
        <a:p>
          <a:endParaRPr lang="en-US"/>
        </a:p>
      </dgm:t>
    </dgm:pt>
    <dgm:pt modelId="{1CBD9CC0-DDA0-4B32-90FC-CC3BCF5E4ADF}" type="sibTrans" cxnId="{700C60C5-EC7F-437E-849E-C8B62A6F69D4}">
      <dgm:prSet/>
      <dgm:spPr/>
      <dgm:t>
        <a:bodyPr/>
        <a:lstStyle/>
        <a:p>
          <a:endParaRPr lang="en-US"/>
        </a:p>
      </dgm:t>
    </dgm:pt>
    <dgm:pt modelId="{8F46DA03-80FF-48CE-BB5A-4333158C4F6F}" type="pres">
      <dgm:prSet presAssocID="{A8BDA888-9DAD-48DA-9B14-1EAAAB749FD5}" presName="vert0" presStyleCnt="0">
        <dgm:presLayoutVars>
          <dgm:dir/>
          <dgm:animOne val="branch"/>
          <dgm:animLvl val="lvl"/>
        </dgm:presLayoutVars>
      </dgm:prSet>
      <dgm:spPr/>
    </dgm:pt>
    <dgm:pt modelId="{D8B0D0B1-3943-4662-8FC1-A673A1572AD9}" type="pres">
      <dgm:prSet presAssocID="{84A9799E-F885-4146-9F08-831D2CB77930}" presName="thickLine" presStyleLbl="alignNode1" presStyleIdx="0" presStyleCnt="18"/>
      <dgm:spPr/>
    </dgm:pt>
    <dgm:pt modelId="{F1B0016E-50DA-4181-B963-DAB4AA684D46}" type="pres">
      <dgm:prSet presAssocID="{84A9799E-F885-4146-9F08-831D2CB77930}" presName="horz1" presStyleCnt="0"/>
      <dgm:spPr/>
    </dgm:pt>
    <dgm:pt modelId="{C731F6D4-0E22-4D4A-BF55-B6BAA4B62148}" type="pres">
      <dgm:prSet presAssocID="{84A9799E-F885-4146-9F08-831D2CB77930}" presName="tx1" presStyleLbl="revTx" presStyleIdx="0" presStyleCnt="18"/>
      <dgm:spPr/>
    </dgm:pt>
    <dgm:pt modelId="{D3B41D36-FAAB-4349-8AEC-329448ED9031}" type="pres">
      <dgm:prSet presAssocID="{84A9799E-F885-4146-9F08-831D2CB77930}" presName="vert1" presStyleCnt="0"/>
      <dgm:spPr/>
    </dgm:pt>
    <dgm:pt modelId="{32AF9E74-A26E-4A65-9944-49D0682D1A2C}" type="pres">
      <dgm:prSet presAssocID="{AE87AFF9-36D6-417C-B3BC-2968AAEA974A}" presName="thickLine" presStyleLbl="alignNode1" presStyleIdx="1" presStyleCnt="18"/>
      <dgm:spPr/>
    </dgm:pt>
    <dgm:pt modelId="{45AB646D-70F5-42B6-B50D-7408E2A4C977}" type="pres">
      <dgm:prSet presAssocID="{AE87AFF9-36D6-417C-B3BC-2968AAEA974A}" presName="horz1" presStyleCnt="0"/>
      <dgm:spPr/>
    </dgm:pt>
    <dgm:pt modelId="{7E495194-C1B5-41A3-9F4D-87183D751A7E}" type="pres">
      <dgm:prSet presAssocID="{AE87AFF9-36D6-417C-B3BC-2968AAEA974A}" presName="tx1" presStyleLbl="revTx" presStyleIdx="1" presStyleCnt="18"/>
      <dgm:spPr/>
    </dgm:pt>
    <dgm:pt modelId="{CD5CC979-6328-404D-A1AC-439E4746D4BE}" type="pres">
      <dgm:prSet presAssocID="{AE87AFF9-36D6-417C-B3BC-2968AAEA974A}" presName="vert1" presStyleCnt="0"/>
      <dgm:spPr/>
    </dgm:pt>
    <dgm:pt modelId="{B17442D6-1767-423C-AC86-CCCB837411CF}" type="pres">
      <dgm:prSet presAssocID="{ADBEF491-1527-419B-B5BE-BBE9E5BCBBD4}" presName="thickLine" presStyleLbl="alignNode1" presStyleIdx="2" presStyleCnt="18"/>
      <dgm:spPr/>
    </dgm:pt>
    <dgm:pt modelId="{C14E599F-0EF7-4697-B2E8-208D6AE95F60}" type="pres">
      <dgm:prSet presAssocID="{ADBEF491-1527-419B-B5BE-BBE9E5BCBBD4}" presName="horz1" presStyleCnt="0"/>
      <dgm:spPr/>
    </dgm:pt>
    <dgm:pt modelId="{F159B39E-00B0-4E1B-9B3A-4191AC40E072}" type="pres">
      <dgm:prSet presAssocID="{ADBEF491-1527-419B-B5BE-BBE9E5BCBBD4}" presName="tx1" presStyleLbl="revTx" presStyleIdx="2" presStyleCnt="18"/>
      <dgm:spPr/>
    </dgm:pt>
    <dgm:pt modelId="{26991216-5243-462A-9154-631548EB0C1A}" type="pres">
      <dgm:prSet presAssocID="{ADBEF491-1527-419B-B5BE-BBE9E5BCBBD4}" presName="vert1" presStyleCnt="0"/>
      <dgm:spPr/>
    </dgm:pt>
    <dgm:pt modelId="{553FDFBF-7ABD-4C24-9291-781960730D6D}" type="pres">
      <dgm:prSet presAssocID="{3C98E1BB-8D3C-4A16-8611-EEDB2F37F8FB}" presName="thickLine" presStyleLbl="alignNode1" presStyleIdx="3" presStyleCnt="18"/>
      <dgm:spPr/>
    </dgm:pt>
    <dgm:pt modelId="{AF335386-19EC-4DDD-8375-627E1A747FC9}" type="pres">
      <dgm:prSet presAssocID="{3C98E1BB-8D3C-4A16-8611-EEDB2F37F8FB}" presName="horz1" presStyleCnt="0"/>
      <dgm:spPr/>
    </dgm:pt>
    <dgm:pt modelId="{BD8BA960-E7F2-40C9-ADB8-FEE7A92CD411}" type="pres">
      <dgm:prSet presAssocID="{3C98E1BB-8D3C-4A16-8611-EEDB2F37F8FB}" presName="tx1" presStyleLbl="revTx" presStyleIdx="3" presStyleCnt="18"/>
      <dgm:spPr/>
    </dgm:pt>
    <dgm:pt modelId="{4A22ED1C-26A5-44BD-8CC5-763F5B88BA01}" type="pres">
      <dgm:prSet presAssocID="{3C98E1BB-8D3C-4A16-8611-EEDB2F37F8FB}" presName="vert1" presStyleCnt="0"/>
      <dgm:spPr/>
    </dgm:pt>
    <dgm:pt modelId="{41B1DE31-7BA0-4FC8-8B98-11FD629A6B8B}" type="pres">
      <dgm:prSet presAssocID="{CDCEB86E-79B7-49A7-B3CF-5507BE7DD583}" presName="thickLine" presStyleLbl="alignNode1" presStyleIdx="4" presStyleCnt="18"/>
      <dgm:spPr/>
    </dgm:pt>
    <dgm:pt modelId="{F307B627-777D-4077-AB5F-EAFCCF445B3F}" type="pres">
      <dgm:prSet presAssocID="{CDCEB86E-79B7-49A7-B3CF-5507BE7DD583}" presName="horz1" presStyleCnt="0"/>
      <dgm:spPr/>
    </dgm:pt>
    <dgm:pt modelId="{463F284B-C27C-4BAF-A7CB-B02436AA6FD5}" type="pres">
      <dgm:prSet presAssocID="{CDCEB86E-79B7-49A7-B3CF-5507BE7DD583}" presName="tx1" presStyleLbl="revTx" presStyleIdx="4" presStyleCnt="18"/>
      <dgm:spPr/>
    </dgm:pt>
    <dgm:pt modelId="{9FC9872A-45E4-44CB-88D7-216703032243}" type="pres">
      <dgm:prSet presAssocID="{CDCEB86E-79B7-49A7-B3CF-5507BE7DD583}" presName="vert1" presStyleCnt="0"/>
      <dgm:spPr/>
    </dgm:pt>
    <dgm:pt modelId="{029949D6-1674-4651-8B71-5B06B4C9FD9B}" type="pres">
      <dgm:prSet presAssocID="{DA6CB07C-228A-4EB9-B977-23C40DDD72FD}" presName="thickLine" presStyleLbl="alignNode1" presStyleIdx="5" presStyleCnt="18"/>
      <dgm:spPr/>
    </dgm:pt>
    <dgm:pt modelId="{565271A7-91FF-4FC6-9560-37B3F237FC04}" type="pres">
      <dgm:prSet presAssocID="{DA6CB07C-228A-4EB9-B977-23C40DDD72FD}" presName="horz1" presStyleCnt="0"/>
      <dgm:spPr/>
    </dgm:pt>
    <dgm:pt modelId="{97F542DD-6ADC-4ED4-BF9C-4A1F736857E1}" type="pres">
      <dgm:prSet presAssocID="{DA6CB07C-228A-4EB9-B977-23C40DDD72FD}" presName="tx1" presStyleLbl="revTx" presStyleIdx="5" presStyleCnt="18"/>
      <dgm:spPr/>
    </dgm:pt>
    <dgm:pt modelId="{C18C6349-E834-40E4-AC5F-9886F10CE9FE}" type="pres">
      <dgm:prSet presAssocID="{DA6CB07C-228A-4EB9-B977-23C40DDD72FD}" presName="vert1" presStyleCnt="0"/>
      <dgm:spPr/>
    </dgm:pt>
    <dgm:pt modelId="{A5AA6D98-EFDF-4E5A-A2BC-4B2F36BA7CDE}" type="pres">
      <dgm:prSet presAssocID="{87835C98-189E-4137-BFA3-4946E678F9B1}" presName="thickLine" presStyleLbl="alignNode1" presStyleIdx="6" presStyleCnt="18"/>
      <dgm:spPr/>
    </dgm:pt>
    <dgm:pt modelId="{DC8C8D69-DFA5-4C92-B1B9-E796E2F291DA}" type="pres">
      <dgm:prSet presAssocID="{87835C98-189E-4137-BFA3-4946E678F9B1}" presName="horz1" presStyleCnt="0"/>
      <dgm:spPr/>
    </dgm:pt>
    <dgm:pt modelId="{2C85C1E2-2E4C-4CC8-8BE6-A75985A34E83}" type="pres">
      <dgm:prSet presAssocID="{87835C98-189E-4137-BFA3-4946E678F9B1}" presName="tx1" presStyleLbl="revTx" presStyleIdx="6" presStyleCnt="18"/>
      <dgm:spPr/>
    </dgm:pt>
    <dgm:pt modelId="{D6E61E02-DE66-4E15-8E6F-D20C812F453E}" type="pres">
      <dgm:prSet presAssocID="{87835C98-189E-4137-BFA3-4946E678F9B1}" presName="vert1" presStyleCnt="0"/>
      <dgm:spPr/>
    </dgm:pt>
    <dgm:pt modelId="{C6B415DF-60E1-401B-A230-C19C7FBA9289}" type="pres">
      <dgm:prSet presAssocID="{8D0B2465-88E4-42A6-BCB0-527E485332F3}" presName="thickLine" presStyleLbl="alignNode1" presStyleIdx="7" presStyleCnt="18"/>
      <dgm:spPr/>
    </dgm:pt>
    <dgm:pt modelId="{3B0B8199-5376-41EC-8593-4F00700F23F4}" type="pres">
      <dgm:prSet presAssocID="{8D0B2465-88E4-42A6-BCB0-527E485332F3}" presName="horz1" presStyleCnt="0"/>
      <dgm:spPr/>
    </dgm:pt>
    <dgm:pt modelId="{D3CF70A5-9613-4E70-8D47-7635A2958658}" type="pres">
      <dgm:prSet presAssocID="{8D0B2465-88E4-42A6-BCB0-527E485332F3}" presName="tx1" presStyleLbl="revTx" presStyleIdx="7" presStyleCnt="18"/>
      <dgm:spPr/>
    </dgm:pt>
    <dgm:pt modelId="{CAB24E5E-02B2-47C9-8AEB-74C52763E92E}" type="pres">
      <dgm:prSet presAssocID="{8D0B2465-88E4-42A6-BCB0-527E485332F3}" presName="vert1" presStyleCnt="0"/>
      <dgm:spPr/>
    </dgm:pt>
    <dgm:pt modelId="{11F9AF19-6C68-4A04-8BFB-11D6B1C7F2FE}" type="pres">
      <dgm:prSet presAssocID="{52B9EC2C-0DFC-4F8B-B98E-2EBB349A99A8}" presName="thickLine" presStyleLbl="alignNode1" presStyleIdx="8" presStyleCnt="18"/>
      <dgm:spPr/>
    </dgm:pt>
    <dgm:pt modelId="{8985B209-92F9-4266-A83B-2B7C035A72DF}" type="pres">
      <dgm:prSet presAssocID="{52B9EC2C-0DFC-4F8B-B98E-2EBB349A99A8}" presName="horz1" presStyleCnt="0"/>
      <dgm:spPr/>
    </dgm:pt>
    <dgm:pt modelId="{814AD629-EDFF-4575-A94C-29C68771737F}" type="pres">
      <dgm:prSet presAssocID="{52B9EC2C-0DFC-4F8B-B98E-2EBB349A99A8}" presName="tx1" presStyleLbl="revTx" presStyleIdx="8" presStyleCnt="18"/>
      <dgm:spPr/>
    </dgm:pt>
    <dgm:pt modelId="{F6C18B3A-F288-435E-A0EC-606F7DFBA9C0}" type="pres">
      <dgm:prSet presAssocID="{52B9EC2C-0DFC-4F8B-B98E-2EBB349A99A8}" presName="vert1" presStyleCnt="0"/>
      <dgm:spPr/>
    </dgm:pt>
    <dgm:pt modelId="{91C5A124-32A1-4E9D-B4BE-39402F5AEF44}" type="pres">
      <dgm:prSet presAssocID="{26C005BE-A243-4A09-9A1D-F29A2BED9562}" presName="thickLine" presStyleLbl="alignNode1" presStyleIdx="9" presStyleCnt="18"/>
      <dgm:spPr/>
    </dgm:pt>
    <dgm:pt modelId="{BAF98222-F9F1-492C-8981-6110392F983F}" type="pres">
      <dgm:prSet presAssocID="{26C005BE-A243-4A09-9A1D-F29A2BED9562}" presName="horz1" presStyleCnt="0"/>
      <dgm:spPr/>
    </dgm:pt>
    <dgm:pt modelId="{0E08AB94-3DFB-4038-8B81-8D3993254AC4}" type="pres">
      <dgm:prSet presAssocID="{26C005BE-A243-4A09-9A1D-F29A2BED9562}" presName="tx1" presStyleLbl="revTx" presStyleIdx="9" presStyleCnt="18"/>
      <dgm:spPr/>
    </dgm:pt>
    <dgm:pt modelId="{03D45F2C-D05D-41B7-8F9D-422FA326FF95}" type="pres">
      <dgm:prSet presAssocID="{26C005BE-A243-4A09-9A1D-F29A2BED9562}" presName="vert1" presStyleCnt="0"/>
      <dgm:spPr/>
    </dgm:pt>
    <dgm:pt modelId="{08A0C9F4-DACE-48AF-AAFA-59F771A9E9E6}" type="pres">
      <dgm:prSet presAssocID="{EA0F9464-1803-4A30-A61F-FDCC16A6AAFE}" presName="thickLine" presStyleLbl="alignNode1" presStyleIdx="10" presStyleCnt="18"/>
      <dgm:spPr/>
    </dgm:pt>
    <dgm:pt modelId="{A4BC1BC8-83B6-4EF3-A401-9562D9765EE5}" type="pres">
      <dgm:prSet presAssocID="{EA0F9464-1803-4A30-A61F-FDCC16A6AAFE}" presName="horz1" presStyleCnt="0"/>
      <dgm:spPr/>
    </dgm:pt>
    <dgm:pt modelId="{230C934A-7377-413B-BFA6-37B5F58E6A6D}" type="pres">
      <dgm:prSet presAssocID="{EA0F9464-1803-4A30-A61F-FDCC16A6AAFE}" presName="tx1" presStyleLbl="revTx" presStyleIdx="10" presStyleCnt="18"/>
      <dgm:spPr/>
    </dgm:pt>
    <dgm:pt modelId="{F5A837F0-B60D-456B-B967-8613135A0624}" type="pres">
      <dgm:prSet presAssocID="{EA0F9464-1803-4A30-A61F-FDCC16A6AAFE}" presName="vert1" presStyleCnt="0"/>
      <dgm:spPr/>
    </dgm:pt>
    <dgm:pt modelId="{A56AFD84-7236-4B93-8378-510F338B2724}" type="pres">
      <dgm:prSet presAssocID="{FD90ABF4-46C8-4836-86C5-8455D8D738DD}" presName="thickLine" presStyleLbl="alignNode1" presStyleIdx="11" presStyleCnt="18"/>
      <dgm:spPr/>
    </dgm:pt>
    <dgm:pt modelId="{A853BDEF-8C06-46CD-BC1F-4A054430C922}" type="pres">
      <dgm:prSet presAssocID="{FD90ABF4-46C8-4836-86C5-8455D8D738DD}" presName="horz1" presStyleCnt="0"/>
      <dgm:spPr/>
    </dgm:pt>
    <dgm:pt modelId="{934E904F-D757-440D-A817-E723BAF868FC}" type="pres">
      <dgm:prSet presAssocID="{FD90ABF4-46C8-4836-86C5-8455D8D738DD}" presName="tx1" presStyleLbl="revTx" presStyleIdx="11" presStyleCnt="18"/>
      <dgm:spPr/>
    </dgm:pt>
    <dgm:pt modelId="{643BE849-67B5-4256-BDF9-B77E2120ECFE}" type="pres">
      <dgm:prSet presAssocID="{FD90ABF4-46C8-4836-86C5-8455D8D738DD}" presName="vert1" presStyleCnt="0"/>
      <dgm:spPr/>
    </dgm:pt>
    <dgm:pt modelId="{1507AF43-C089-4323-A81A-E3A9E5127EF4}" type="pres">
      <dgm:prSet presAssocID="{E9360D0F-3BB9-4D45-8E5D-E99735C41740}" presName="thickLine" presStyleLbl="alignNode1" presStyleIdx="12" presStyleCnt="18"/>
      <dgm:spPr/>
    </dgm:pt>
    <dgm:pt modelId="{43332F3C-4EBD-4FE3-A47F-A8136F98FE3F}" type="pres">
      <dgm:prSet presAssocID="{E9360D0F-3BB9-4D45-8E5D-E99735C41740}" presName="horz1" presStyleCnt="0"/>
      <dgm:spPr/>
    </dgm:pt>
    <dgm:pt modelId="{9A07AE8E-C618-45DA-B551-391F799A2246}" type="pres">
      <dgm:prSet presAssocID="{E9360D0F-3BB9-4D45-8E5D-E99735C41740}" presName="tx1" presStyleLbl="revTx" presStyleIdx="12" presStyleCnt="18"/>
      <dgm:spPr/>
    </dgm:pt>
    <dgm:pt modelId="{588CC0D9-73C2-4329-9194-DB5EFCA0681B}" type="pres">
      <dgm:prSet presAssocID="{E9360D0F-3BB9-4D45-8E5D-E99735C41740}" presName="vert1" presStyleCnt="0"/>
      <dgm:spPr/>
    </dgm:pt>
    <dgm:pt modelId="{F99546D1-4993-4F01-AFB4-DCADC4E048E7}" type="pres">
      <dgm:prSet presAssocID="{ADC64F17-E909-49A1-9D85-E85B77BCB4A6}" presName="thickLine" presStyleLbl="alignNode1" presStyleIdx="13" presStyleCnt="18"/>
      <dgm:spPr/>
    </dgm:pt>
    <dgm:pt modelId="{93314469-582D-442E-9670-2E0498D96174}" type="pres">
      <dgm:prSet presAssocID="{ADC64F17-E909-49A1-9D85-E85B77BCB4A6}" presName="horz1" presStyleCnt="0"/>
      <dgm:spPr/>
    </dgm:pt>
    <dgm:pt modelId="{B81DF95E-BA22-40F2-B545-494695A0C041}" type="pres">
      <dgm:prSet presAssocID="{ADC64F17-E909-49A1-9D85-E85B77BCB4A6}" presName="tx1" presStyleLbl="revTx" presStyleIdx="13" presStyleCnt="18"/>
      <dgm:spPr/>
    </dgm:pt>
    <dgm:pt modelId="{30109243-D12C-49F1-9BCC-F80D6DD0892C}" type="pres">
      <dgm:prSet presAssocID="{ADC64F17-E909-49A1-9D85-E85B77BCB4A6}" presName="vert1" presStyleCnt="0"/>
      <dgm:spPr/>
    </dgm:pt>
    <dgm:pt modelId="{39766E6A-68D7-49EC-99C7-3D8C0962B542}" type="pres">
      <dgm:prSet presAssocID="{98F57BC7-BEDA-4780-9A0E-C5D8A8D1F807}" presName="thickLine" presStyleLbl="alignNode1" presStyleIdx="14" presStyleCnt="18"/>
      <dgm:spPr/>
    </dgm:pt>
    <dgm:pt modelId="{A1EA4329-233E-4BD9-A3B7-0BF7E0EB7C79}" type="pres">
      <dgm:prSet presAssocID="{98F57BC7-BEDA-4780-9A0E-C5D8A8D1F807}" presName="horz1" presStyleCnt="0"/>
      <dgm:spPr/>
    </dgm:pt>
    <dgm:pt modelId="{3D943DF8-4FB0-4689-B28F-86E7681D061F}" type="pres">
      <dgm:prSet presAssocID="{98F57BC7-BEDA-4780-9A0E-C5D8A8D1F807}" presName="tx1" presStyleLbl="revTx" presStyleIdx="14" presStyleCnt="18"/>
      <dgm:spPr/>
    </dgm:pt>
    <dgm:pt modelId="{E08E38A7-48BC-4BC8-BE94-C1E9CCBB0DA6}" type="pres">
      <dgm:prSet presAssocID="{98F57BC7-BEDA-4780-9A0E-C5D8A8D1F807}" presName="vert1" presStyleCnt="0"/>
      <dgm:spPr/>
    </dgm:pt>
    <dgm:pt modelId="{807A4AD6-42E8-4DC5-A43D-19D6450EFE2E}" type="pres">
      <dgm:prSet presAssocID="{5A915196-3647-46CC-B5F5-C01F69E11C63}" presName="thickLine" presStyleLbl="alignNode1" presStyleIdx="15" presStyleCnt="18"/>
      <dgm:spPr/>
    </dgm:pt>
    <dgm:pt modelId="{B991D390-4F57-4AD6-A050-82B5E4A3779E}" type="pres">
      <dgm:prSet presAssocID="{5A915196-3647-46CC-B5F5-C01F69E11C63}" presName="horz1" presStyleCnt="0"/>
      <dgm:spPr/>
    </dgm:pt>
    <dgm:pt modelId="{D885E018-7326-4C84-9560-8DCEC3A1965D}" type="pres">
      <dgm:prSet presAssocID="{5A915196-3647-46CC-B5F5-C01F69E11C63}" presName="tx1" presStyleLbl="revTx" presStyleIdx="15" presStyleCnt="18"/>
      <dgm:spPr/>
    </dgm:pt>
    <dgm:pt modelId="{ACB76D51-0FCB-42B5-89B0-EFA1702EF92D}" type="pres">
      <dgm:prSet presAssocID="{5A915196-3647-46CC-B5F5-C01F69E11C63}" presName="vert1" presStyleCnt="0"/>
      <dgm:spPr/>
    </dgm:pt>
    <dgm:pt modelId="{71D75895-FE2F-4990-8FAD-712D722BBB9D}" type="pres">
      <dgm:prSet presAssocID="{2A216C7F-44C1-40ED-8205-CED4B443E019}" presName="thickLine" presStyleLbl="alignNode1" presStyleIdx="16" presStyleCnt="18"/>
      <dgm:spPr/>
    </dgm:pt>
    <dgm:pt modelId="{4562A9C8-D7F2-420F-883D-845FDEC820E7}" type="pres">
      <dgm:prSet presAssocID="{2A216C7F-44C1-40ED-8205-CED4B443E019}" presName="horz1" presStyleCnt="0"/>
      <dgm:spPr/>
    </dgm:pt>
    <dgm:pt modelId="{A01E42F9-3C00-4AC1-8B3C-5273E7B9E38D}" type="pres">
      <dgm:prSet presAssocID="{2A216C7F-44C1-40ED-8205-CED4B443E019}" presName="tx1" presStyleLbl="revTx" presStyleIdx="16" presStyleCnt="18"/>
      <dgm:spPr/>
    </dgm:pt>
    <dgm:pt modelId="{7364CC4A-ECFB-47C8-9EBB-7E35A67DF3FC}" type="pres">
      <dgm:prSet presAssocID="{2A216C7F-44C1-40ED-8205-CED4B443E019}" presName="vert1" presStyleCnt="0"/>
      <dgm:spPr/>
    </dgm:pt>
    <dgm:pt modelId="{83960C7A-EAD9-4B53-9300-77D3245B7057}" type="pres">
      <dgm:prSet presAssocID="{EB42C5B1-AD6D-46D5-BFA7-3B111086ED12}" presName="thickLine" presStyleLbl="alignNode1" presStyleIdx="17" presStyleCnt="18"/>
      <dgm:spPr/>
    </dgm:pt>
    <dgm:pt modelId="{8E0830E4-8E01-4D20-AD40-4DDA90C5CBBC}" type="pres">
      <dgm:prSet presAssocID="{EB42C5B1-AD6D-46D5-BFA7-3B111086ED12}" presName="horz1" presStyleCnt="0"/>
      <dgm:spPr/>
    </dgm:pt>
    <dgm:pt modelId="{6F282F2F-8870-49E1-AB47-8F1E5FA99DBB}" type="pres">
      <dgm:prSet presAssocID="{EB42C5B1-AD6D-46D5-BFA7-3B111086ED12}" presName="tx1" presStyleLbl="revTx" presStyleIdx="17" presStyleCnt="18"/>
      <dgm:spPr/>
    </dgm:pt>
    <dgm:pt modelId="{C9401C57-81AE-4D7A-B1FC-A108A667DFA8}" type="pres">
      <dgm:prSet presAssocID="{EB42C5B1-AD6D-46D5-BFA7-3B111086ED12}" presName="vert1" presStyleCnt="0"/>
      <dgm:spPr/>
    </dgm:pt>
  </dgm:ptLst>
  <dgm:cxnLst>
    <dgm:cxn modelId="{738B0E09-0ED4-4669-AE64-CA60C15F15BF}" type="presOf" srcId="{8D0B2465-88E4-42A6-BCB0-527E485332F3}" destId="{D3CF70A5-9613-4E70-8D47-7635A2958658}" srcOrd="0" destOrd="0" presId="urn:microsoft.com/office/officeart/2008/layout/LinedList"/>
    <dgm:cxn modelId="{0D886A0D-11FE-4309-A479-7B01F732186B}" srcId="{A8BDA888-9DAD-48DA-9B14-1EAAAB749FD5}" destId="{2A216C7F-44C1-40ED-8205-CED4B443E019}" srcOrd="16" destOrd="0" parTransId="{A327AF63-B154-4A4F-8E9A-D037EA4364EC}" sibTransId="{1958010A-C89C-4A22-8C51-56C30E89C1D8}"/>
    <dgm:cxn modelId="{78DE4E0F-A25F-4289-BFE5-8A0CE1831BD9}" srcId="{A8BDA888-9DAD-48DA-9B14-1EAAAB749FD5}" destId="{DA6CB07C-228A-4EB9-B977-23C40DDD72FD}" srcOrd="5" destOrd="0" parTransId="{873A5894-5EAF-452E-B694-A4E6A94590F0}" sibTransId="{A1DC5C30-7DA8-4D8F-9132-16CAE3C0FF16}"/>
    <dgm:cxn modelId="{74D57F14-6163-4DD5-BC1A-DF277FFBB79A}" type="presOf" srcId="{2A216C7F-44C1-40ED-8205-CED4B443E019}" destId="{A01E42F9-3C00-4AC1-8B3C-5273E7B9E38D}" srcOrd="0" destOrd="0" presId="urn:microsoft.com/office/officeart/2008/layout/LinedList"/>
    <dgm:cxn modelId="{BB3E5E18-0415-4F7A-96C5-7BE44AAE0537}" type="presOf" srcId="{EB42C5B1-AD6D-46D5-BFA7-3B111086ED12}" destId="{6F282F2F-8870-49E1-AB47-8F1E5FA99DBB}" srcOrd="0" destOrd="0" presId="urn:microsoft.com/office/officeart/2008/layout/LinedList"/>
    <dgm:cxn modelId="{D156301B-9594-4BD4-BD50-EF356B62F063}" srcId="{A8BDA888-9DAD-48DA-9B14-1EAAAB749FD5}" destId="{87835C98-189E-4137-BFA3-4946E678F9B1}" srcOrd="6" destOrd="0" parTransId="{219B6731-E200-4FB2-A3A0-B1CBC5BBA282}" sibTransId="{BEC753BF-DEEB-4646-AB90-5BBFBF8D614B}"/>
    <dgm:cxn modelId="{5BC55125-F210-495E-A5D7-4AFAF51BBC67}" type="presOf" srcId="{E9360D0F-3BB9-4D45-8E5D-E99735C41740}" destId="{9A07AE8E-C618-45DA-B551-391F799A2246}" srcOrd="0" destOrd="0" presId="urn:microsoft.com/office/officeart/2008/layout/LinedList"/>
    <dgm:cxn modelId="{588B4426-693F-4E40-B629-908C3493F4A0}" type="presOf" srcId="{84A9799E-F885-4146-9F08-831D2CB77930}" destId="{C731F6D4-0E22-4D4A-BF55-B6BAA4B62148}" srcOrd="0" destOrd="0" presId="urn:microsoft.com/office/officeart/2008/layout/LinedList"/>
    <dgm:cxn modelId="{C53D172A-1A3B-475D-8966-CBCDBB1DC554}" type="presOf" srcId="{EA0F9464-1803-4A30-A61F-FDCC16A6AAFE}" destId="{230C934A-7377-413B-BFA6-37B5F58E6A6D}" srcOrd="0" destOrd="0" presId="urn:microsoft.com/office/officeart/2008/layout/LinedList"/>
    <dgm:cxn modelId="{E6B16431-CEA0-43B6-B160-E6DF11712C41}" srcId="{A8BDA888-9DAD-48DA-9B14-1EAAAB749FD5}" destId="{3C98E1BB-8D3C-4A16-8611-EEDB2F37F8FB}" srcOrd="3" destOrd="0" parTransId="{B1634C55-3886-4082-AA5A-130C8508B0B3}" sibTransId="{34344254-63CB-490C-8B34-43123CFE49F5}"/>
    <dgm:cxn modelId="{08B19932-75F9-4F9C-A95B-053B9A19E0A6}" type="presOf" srcId="{26C005BE-A243-4A09-9A1D-F29A2BED9562}" destId="{0E08AB94-3DFB-4038-8B81-8D3993254AC4}" srcOrd="0" destOrd="0" presId="urn:microsoft.com/office/officeart/2008/layout/LinedList"/>
    <dgm:cxn modelId="{4BC0B85E-F464-4376-ADAF-0AA3F0F0D5E7}" srcId="{A8BDA888-9DAD-48DA-9B14-1EAAAB749FD5}" destId="{E9360D0F-3BB9-4D45-8E5D-E99735C41740}" srcOrd="12" destOrd="0" parTransId="{CE2C9A91-3F0F-4310-B541-9622FB3914A0}" sibTransId="{D5EDA4C3-45B6-46F1-AA4F-799FFEF6727D}"/>
    <dgm:cxn modelId="{B5C10E61-1B2B-4AE8-A829-863E97DE049C}" type="presOf" srcId="{52B9EC2C-0DFC-4F8B-B98E-2EBB349A99A8}" destId="{814AD629-EDFF-4575-A94C-29C68771737F}" srcOrd="0" destOrd="0" presId="urn:microsoft.com/office/officeart/2008/layout/LinedList"/>
    <dgm:cxn modelId="{12341147-82FD-485D-954C-95CC425A0025}" srcId="{A8BDA888-9DAD-48DA-9B14-1EAAAB749FD5}" destId="{EA0F9464-1803-4A30-A61F-FDCC16A6AAFE}" srcOrd="10" destOrd="0" parTransId="{17CB2761-4B49-4AAE-B5D8-42FA5ADA88B6}" sibTransId="{51098338-0AC3-4084-90B4-722C5BF5B377}"/>
    <dgm:cxn modelId="{BB154358-D2B5-454E-926D-D37274C32552}" srcId="{A8BDA888-9DAD-48DA-9B14-1EAAAB749FD5}" destId="{ADC64F17-E909-49A1-9D85-E85B77BCB4A6}" srcOrd="13" destOrd="0" parTransId="{C6CC23E2-AEE5-48BD-9F49-821BDC48ED02}" sibTransId="{17A6387B-89BA-40AD-AB9F-15D39A4E4A31}"/>
    <dgm:cxn modelId="{8344EE83-50B5-4BBE-B42A-54CFC6620579}" type="presOf" srcId="{98F57BC7-BEDA-4780-9A0E-C5D8A8D1F807}" destId="{3D943DF8-4FB0-4689-B28F-86E7681D061F}" srcOrd="0" destOrd="0" presId="urn:microsoft.com/office/officeart/2008/layout/LinedList"/>
    <dgm:cxn modelId="{F59B3286-43A6-46B3-9B28-F6283A34DD2A}" type="presOf" srcId="{87835C98-189E-4137-BFA3-4946E678F9B1}" destId="{2C85C1E2-2E4C-4CC8-8BE6-A75985A34E83}" srcOrd="0" destOrd="0" presId="urn:microsoft.com/office/officeart/2008/layout/LinedList"/>
    <dgm:cxn modelId="{1A6C9089-F2E6-4525-920A-9D619FE092B9}" type="presOf" srcId="{AE87AFF9-36D6-417C-B3BC-2968AAEA974A}" destId="{7E495194-C1B5-41A3-9F4D-87183D751A7E}" srcOrd="0" destOrd="0" presId="urn:microsoft.com/office/officeart/2008/layout/LinedList"/>
    <dgm:cxn modelId="{B285C193-5AF3-4F32-8032-8FA25101AED7}" type="presOf" srcId="{3C98E1BB-8D3C-4A16-8611-EEDB2F37F8FB}" destId="{BD8BA960-E7F2-40C9-ADB8-FEE7A92CD411}" srcOrd="0" destOrd="0" presId="urn:microsoft.com/office/officeart/2008/layout/LinedList"/>
    <dgm:cxn modelId="{7FA2DD96-42F6-429F-80A6-D113CCFC3EF4}" type="presOf" srcId="{CDCEB86E-79B7-49A7-B3CF-5507BE7DD583}" destId="{463F284B-C27C-4BAF-A7CB-B02436AA6FD5}" srcOrd="0" destOrd="0" presId="urn:microsoft.com/office/officeart/2008/layout/LinedList"/>
    <dgm:cxn modelId="{C956CF97-AD3F-4D0A-B59E-1CCD876C889E}" type="presOf" srcId="{ADBEF491-1527-419B-B5BE-BBE9E5BCBBD4}" destId="{F159B39E-00B0-4E1B-9B3A-4191AC40E072}" srcOrd="0" destOrd="0" presId="urn:microsoft.com/office/officeart/2008/layout/LinedList"/>
    <dgm:cxn modelId="{1490DD98-D4D0-4458-94F4-5E749577A8A9}" type="presOf" srcId="{A8BDA888-9DAD-48DA-9B14-1EAAAB749FD5}" destId="{8F46DA03-80FF-48CE-BB5A-4333158C4F6F}" srcOrd="0" destOrd="0" presId="urn:microsoft.com/office/officeart/2008/layout/LinedList"/>
    <dgm:cxn modelId="{FA73C49B-15E3-4AE8-A93B-E8B4293A4921}" srcId="{A8BDA888-9DAD-48DA-9B14-1EAAAB749FD5}" destId="{98F57BC7-BEDA-4780-9A0E-C5D8A8D1F807}" srcOrd="14" destOrd="0" parTransId="{DFB426DC-0753-4711-9A62-375C4B8413AF}" sibTransId="{96B8E968-BDD3-48E1-AFCB-7FD5DD85266F}"/>
    <dgm:cxn modelId="{2BCF13A0-CBEA-4D6C-98A6-8338845AE56C}" srcId="{A8BDA888-9DAD-48DA-9B14-1EAAAB749FD5}" destId="{ADBEF491-1527-419B-B5BE-BBE9E5BCBBD4}" srcOrd="2" destOrd="0" parTransId="{71FE3D0E-FFB7-441E-91D1-410FF618B1F8}" sibTransId="{0DDD88CD-D2F7-4CA2-BEFE-39AE2DB65E4E}"/>
    <dgm:cxn modelId="{E19F34A5-1FA9-4DC8-BB0C-ED74B2E6A26C}" srcId="{A8BDA888-9DAD-48DA-9B14-1EAAAB749FD5}" destId="{52B9EC2C-0DFC-4F8B-B98E-2EBB349A99A8}" srcOrd="8" destOrd="0" parTransId="{0FCDEFF7-1AF8-4A72-B49C-93397749899A}" sibTransId="{6365BA70-DB33-4486-9012-68F22358455E}"/>
    <dgm:cxn modelId="{847A6EB5-3232-4469-A9E7-E1B3290724FC}" type="presOf" srcId="{5A915196-3647-46CC-B5F5-C01F69E11C63}" destId="{D885E018-7326-4C84-9560-8DCEC3A1965D}" srcOrd="0" destOrd="0" presId="urn:microsoft.com/office/officeart/2008/layout/LinedList"/>
    <dgm:cxn modelId="{03C518B9-3912-451C-8528-4375CDAADA8F}" srcId="{A8BDA888-9DAD-48DA-9B14-1EAAAB749FD5}" destId="{CDCEB86E-79B7-49A7-B3CF-5507BE7DD583}" srcOrd="4" destOrd="0" parTransId="{8417DE38-1003-41CD-9655-D2D44C84A2D4}" sibTransId="{59D8B7DE-ECA0-4CAD-8A01-884EBEC2613F}"/>
    <dgm:cxn modelId="{32F4C8BC-9434-4F79-B86C-81E0CC5063EF}" srcId="{A8BDA888-9DAD-48DA-9B14-1EAAAB749FD5}" destId="{8D0B2465-88E4-42A6-BCB0-527E485332F3}" srcOrd="7" destOrd="0" parTransId="{EEF1BEEB-5FB6-4E73-A2C9-C7910EE17B18}" sibTransId="{4608B857-698E-427B-8482-0B99400D9F79}"/>
    <dgm:cxn modelId="{03F7FCC4-60AA-4CED-B218-A8AD76693BA2}" srcId="{A8BDA888-9DAD-48DA-9B14-1EAAAB749FD5}" destId="{26C005BE-A243-4A09-9A1D-F29A2BED9562}" srcOrd="9" destOrd="0" parTransId="{9576DF9B-0B0C-4FE3-BA38-381A3CAC684A}" sibTransId="{963FB089-0CBD-4C11-B708-17A269428F86}"/>
    <dgm:cxn modelId="{700C60C5-EC7F-437E-849E-C8B62A6F69D4}" srcId="{A8BDA888-9DAD-48DA-9B14-1EAAAB749FD5}" destId="{EB42C5B1-AD6D-46D5-BFA7-3B111086ED12}" srcOrd="17" destOrd="0" parTransId="{B4B49D6C-E909-4C56-8E6D-4094494B5CB4}" sibTransId="{1CBD9CC0-DDA0-4B32-90FC-CC3BCF5E4ADF}"/>
    <dgm:cxn modelId="{2D0F33D5-19D7-4CAB-96E4-252C020FDADE}" srcId="{A8BDA888-9DAD-48DA-9B14-1EAAAB749FD5}" destId="{FD90ABF4-46C8-4836-86C5-8455D8D738DD}" srcOrd="11" destOrd="0" parTransId="{A343802C-4172-4B5D-A6D8-00F4CE404406}" sibTransId="{79300C42-1920-43C9-A2BD-3DBB8503D667}"/>
    <dgm:cxn modelId="{C8AFEFD9-CABC-40D8-88EF-21450052D858}" srcId="{A8BDA888-9DAD-48DA-9B14-1EAAAB749FD5}" destId="{5A915196-3647-46CC-B5F5-C01F69E11C63}" srcOrd="15" destOrd="0" parTransId="{8001A59C-AE8C-4DC8-98F4-418465EF23EA}" sibTransId="{7708D19D-B2D7-433F-909C-D823F7C591F3}"/>
    <dgm:cxn modelId="{F7F746DA-CB16-49B1-9AFE-EE463EC3F632}" srcId="{A8BDA888-9DAD-48DA-9B14-1EAAAB749FD5}" destId="{AE87AFF9-36D6-417C-B3BC-2968AAEA974A}" srcOrd="1" destOrd="0" parTransId="{F0245951-ABAB-41BF-98DA-3FD8068581AC}" sibTransId="{DB3A0322-BF53-48B2-94C5-46247A86E790}"/>
    <dgm:cxn modelId="{00C13BE9-F358-485E-A279-7CBDDDA0ECD4}" srcId="{A8BDA888-9DAD-48DA-9B14-1EAAAB749FD5}" destId="{84A9799E-F885-4146-9F08-831D2CB77930}" srcOrd="0" destOrd="0" parTransId="{8845EEF3-FE41-4ED8-AF9C-7C33F8A26CE4}" sibTransId="{79470D31-6B87-4972-811D-33FC9D30B000}"/>
    <dgm:cxn modelId="{B9BC9BEC-FABF-41CB-A336-4F5AADBB7D8D}" type="presOf" srcId="{FD90ABF4-46C8-4836-86C5-8455D8D738DD}" destId="{934E904F-D757-440D-A817-E723BAF868FC}" srcOrd="0" destOrd="0" presId="urn:microsoft.com/office/officeart/2008/layout/LinedList"/>
    <dgm:cxn modelId="{9F5046FC-4481-4A8F-93EC-5281CAFBE85C}" type="presOf" srcId="{ADC64F17-E909-49A1-9D85-E85B77BCB4A6}" destId="{B81DF95E-BA22-40F2-B545-494695A0C041}" srcOrd="0" destOrd="0" presId="urn:microsoft.com/office/officeart/2008/layout/LinedList"/>
    <dgm:cxn modelId="{75E14CFD-DB0A-4C65-9244-44458DF865A9}" type="presOf" srcId="{DA6CB07C-228A-4EB9-B977-23C40DDD72FD}" destId="{97F542DD-6ADC-4ED4-BF9C-4A1F736857E1}" srcOrd="0" destOrd="0" presId="urn:microsoft.com/office/officeart/2008/layout/LinedList"/>
    <dgm:cxn modelId="{714E4E25-F1D7-4A17-B008-7EB03C27B31C}" type="presParOf" srcId="{8F46DA03-80FF-48CE-BB5A-4333158C4F6F}" destId="{D8B0D0B1-3943-4662-8FC1-A673A1572AD9}" srcOrd="0" destOrd="0" presId="urn:microsoft.com/office/officeart/2008/layout/LinedList"/>
    <dgm:cxn modelId="{26F254AD-0177-4AC0-B098-09B3511152B6}" type="presParOf" srcId="{8F46DA03-80FF-48CE-BB5A-4333158C4F6F}" destId="{F1B0016E-50DA-4181-B963-DAB4AA684D46}" srcOrd="1" destOrd="0" presId="urn:microsoft.com/office/officeart/2008/layout/LinedList"/>
    <dgm:cxn modelId="{44B66A56-F6AA-44F4-8B52-6670FB8061B7}" type="presParOf" srcId="{F1B0016E-50DA-4181-B963-DAB4AA684D46}" destId="{C731F6D4-0E22-4D4A-BF55-B6BAA4B62148}" srcOrd="0" destOrd="0" presId="urn:microsoft.com/office/officeart/2008/layout/LinedList"/>
    <dgm:cxn modelId="{B3F88DC1-6B37-4160-9F46-C10EE3CAE7F3}" type="presParOf" srcId="{F1B0016E-50DA-4181-B963-DAB4AA684D46}" destId="{D3B41D36-FAAB-4349-8AEC-329448ED9031}" srcOrd="1" destOrd="0" presId="urn:microsoft.com/office/officeart/2008/layout/LinedList"/>
    <dgm:cxn modelId="{9AD4B66A-9826-432F-8C8F-BA6D8A1CE699}" type="presParOf" srcId="{8F46DA03-80FF-48CE-BB5A-4333158C4F6F}" destId="{32AF9E74-A26E-4A65-9944-49D0682D1A2C}" srcOrd="2" destOrd="0" presId="urn:microsoft.com/office/officeart/2008/layout/LinedList"/>
    <dgm:cxn modelId="{9F72AECE-143F-453E-BDA9-BFC0627EAA22}" type="presParOf" srcId="{8F46DA03-80FF-48CE-BB5A-4333158C4F6F}" destId="{45AB646D-70F5-42B6-B50D-7408E2A4C977}" srcOrd="3" destOrd="0" presId="urn:microsoft.com/office/officeart/2008/layout/LinedList"/>
    <dgm:cxn modelId="{99342C43-4F89-4EE7-A9AA-8BE701AC721D}" type="presParOf" srcId="{45AB646D-70F5-42B6-B50D-7408E2A4C977}" destId="{7E495194-C1B5-41A3-9F4D-87183D751A7E}" srcOrd="0" destOrd="0" presId="urn:microsoft.com/office/officeart/2008/layout/LinedList"/>
    <dgm:cxn modelId="{C60A2C66-F737-442C-A237-8E22AA989425}" type="presParOf" srcId="{45AB646D-70F5-42B6-B50D-7408E2A4C977}" destId="{CD5CC979-6328-404D-A1AC-439E4746D4BE}" srcOrd="1" destOrd="0" presId="urn:microsoft.com/office/officeart/2008/layout/LinedList"/>
    <dgm:cxn modelId="{AA802CC7-8B50-4CDD-A792-5EB5CA215F38}" type="presParOf" srcId="{8F46DA03-80FF-48CE-BB5A-4333158C4F6F}" destId="{B17442D6-1767-423C-AC86-CCCB837411CF}" srcOrd="4" destOrd="0" presId="urn:microsoft.com/office/officeart/2008/layout/LinedList"/>
    <dgm:cxn modelId="{69275E03-DBAA-49D6-BE3C-A8F2A00B5FC8}" type="presParOf" srcId="{8F46DA03-80FF-48CE-BB5A-4333158C4F6F}" destId="{C14E599F-0EF7-4697-B2E8-208D6AE95F60}" srcOrd="5" destOrd="0" presId="urn:microsoft.com/office/officeart/2008/layout/LinedList"/>
    <dgm:cxn modelId="{FA006258-8D7E-4D92-85D1-3B3C6EFE39D6}" type="presParOf" srcId="{C14E599F-0EF7-4697-B2E8-208D6AE95F60}" destId="{F159B39E-00B0-4E1B-9B3A-4191AC40E072}" srcOrd="0" destOrd="0" presId="urn:microsoft.com/office/officeart/2008/layout/LinedList"/>
    <dgm:cxn modelId="{E5365FC0-4269-489F-B85A-0080D5DFAC6D}" type="presParOf" srcId="{C14E599F-0EF7-4697-B2E8-208D6AE95F60}" destId="{26991216-5243-462A-9154-631548EB0C1A}" srcOrd="1" destOrd="0" presId="urn:microsoft.com/office/officeart/2008/layout/LinedList"/>
    <dgm:cxn modelId="{D1395E08-BFDE-4CF7-AE63-CC6ED560A478}" type="presParOf" srcId="{8F46DA03-80FF-48CE-BB5A-4333158C4F6F}" destId="{553FDFBF-7ABD-4C24-9291-781960730D6D}" srcOrd="6" destOrd="0" presId="urn:microsoft.com/office/officeart/2008/layout/LinedList"/>
    <dgm:cxn modelId="{4492E245-B7F1-4B7F-BACC-F0D3D4438A97}" type="presParOf" srcId="{8F46DA03-80FF-48CE-BB5A-4333158C4F6F}" destId="{AF335386-19EC-4DDD-8375-627E1A747FC9}" srcOrd="7" destOrd="0" presId="urn:microsoft.com/office/officeart/2008/layout/LinedList"/>
    <dgm:cxn modelId="{95330777-549C-446F-9FBE-A367E4A0D352}" type="presParOf" srcId="{AF335386-19EC-4DDD-8375-627E1A747FC9}" destId="{BD8BA960-E7F2-40C9-ADB8-FEE7A92CD411}" srcOrd="0" destOrd="0" presId="urn:microsoft.com/office/officeart/2008/layout/LinedList"/>
    <dgm:cxn modelId="{7F1BB7FC-E9DC-46AC-8A23-58D7170A7CF8}" type="presParOf" srcId="{AF335386-19EC-4DDD-8375-627E1A747FC9}" destId="{4A22ED1C-26A5-44BD-8CC5-763F5B88BA01}" srcOrd="1" destOrd="0" presId="urn:microsoft.com/office/officeart/2008/layout/LinedList"/>
    <dgm:cxn modelId="{67D666C2-A394-4E57-B42D-78C8AF4EFF44}" type="presParOf" srcId="{8F46DA03-80FF-48CE-BB5A-4333158C4F6F}" destId="{41B1DE31-7BA0-4FC8-8B98-11FD629A6B8B}" srcOrd="8" destOrd="0" presId="urn:microsoft.com/office/officeart/2008/layout/LinedList"/>
    <dgm:cxn modelId="{CAAC6735-CD9B-4EF5-8A6F-885748B3C17A}" type="presParOf" srcId="{8F46DA03-80FF-48CE-BB5A-4333158C4F6F}" destId="{F307B627-777D-4077-AB5F-EAFCCF445B3F}" srcOrd="9" destOrd="0" presId="urn:microsoft.com/office/officeart/2008/layout/LinedList"/>
    <dgm:cxn modelId="{FE959E03-B45A-42BE-B8A4-EEB6F26E5118}" type="presParOf" srcId="{F307B627-777D-4077-AB5F-EAFCCF445B3F}" destId="{463F284B-C27C-4BAF-A7CB-B02436AA6FD5}" srcOrd="0" destOrd="0" presId="urn:microsoft.com/office/officeart/2008/layout/LinedList"/>
    <dgm:cxn modelId="{03347A34-50EC-495A-BAFC-7E0FE1247737}" type="presParOf" srcId="{F307B627-777D-4077-AB5F-EAFCCF445B3F}" destId="{9FC9872A-45E4-44CB-88D7-216703032243}" srcOrd="1" destOrd="0" presId="urn:microsoft.com/office/officeart/2008/layout/LinedList"/>
    <dgm:cxn modelId="{97B2CB2F-19A7-4798-B180-F63655B06462}" type="presParOf" srcId="{8F46DA03-80FF-48CE-BB5A-4333158C4F6F}" destId="{029949D6-1674-4651-8B71-5B06B4C9FD9B}" srcOrd="10" destOrd="0" presId="urn:microsoft.com/office/officeart/2008/layout/LinedList"/>
    <dgm:cxn modelId="{8DB7ED7A-FBDB-4290-B5F1-B3E985EEBBD3}" type="presParOf" srcId="{8F46DA03-80FF-48CE-BB5A-4333158C4F6F}" destId="{565271A7-91FF-4FC6-9560-37B3F237FC04}" srcOrd="11" destOrd="0" presId="urn:microsoft.com/office/officeart/2008/layout/LinedList"/>
    <dgm:cxn modelId="{A017DC46-0AEC-407E-809B-73DCCAFD91E6}" type="presParOf" srcId="{565271A7-91FF-4FC6-9560-37B3F237FC04}" destId="{97F542DD-6ADC-4ED4-BF9C-4A1F736857E1}" srcOrd="0" destOrd="0" presId="urn:microsoft.com/office/officeart/2008/layout/LinedList"/>
    <dgm:cxn modelId="{30FCFCC8-FED9-4C9E-AF89-95A11866C0EC}" type="presParOf" srcId="{565271A7-91FF-4FC6-9560-37B3F237FC04}" destId="{C18C6349-E834-40E4-AC5F-9886F10CE9FE}" srcOrd="1" destOrd="0" presId="urn:microsoft.com/office/officeart/2008/layout/LinedList"/>
    <dgm:cxn modelId="{9F850B72-6799-4A80-B3BE-E02E311F4F1A}" type="presParOf" srcId="{8F46DA03-80FF-48CE-BB5A-4333158C4F6F}" destId="{A5AA6D98-EFDF-4E5A-A2BC-4B2F36BA7CDE}" srcOrd="12" destOrd="0" presId="urn:microsoft.com/office/officeart/2008/layout/LinedList"/>
    <dgm:cxn modelId="{D16FF18E-7CEF-43DE-AB6E-9614873A8556}" type="presParOf" srcId="{8F46DA03-80FF-48CE-BB5A-4333158C4F6F}" destId="{DC8C8D69-DFA5-4C92-B1B9-E796E2F291DA}" srcOrd="13" destOrd="0" presId="urn:microsoft.com/office/officeart/2008/layout/LinedList"/>
    <dgm:cxn modelId="{199F4B7E-4A73-46DE-B3DF-651E16532E17}" type="presParOf" srcId="{DC8C8D69-DFA5-4C92-B1B9-E796E2F291DA}" destId="{2C85C1E2-2E4C-4CC8-8BE6-A75985A34E83}" srcOrd="0" destOrd="0" presId="urn:microsoft.com/office/officeart/2008/layout/LinedList"/>
    <dgm:cxn modelId="{6623B2BE-B61F-4824-99DC-3D91B7AB5E4F}" type="presParOf" srcId="{DC8C8D69-DFA5-4C92-B1B9-E796E2F291DA}" destId="{D6E61E02-DE66-4E15-8E6F-D20C812F453E}" srcOrd="1" destOrd="0" presId="urn:microsoft.com/office/officeart/2008/layout/LinedList"/>
    <dgm:cxn modelId="{D2AB8BB2-850E-4C07-A356-CCEEFD9C13FD}" type="presParOf" srcId="{8F46DA03-80FF-48CE-BB5A-4333158C4F6F}" destId="{C6B415DF-60E1-401B-A230-C19C7FBA9289}" srcOrd="14" destOrd="0" presId="urn:microsoft.com/office/officeart/2008/layout/LinedList"/>
    <dgm:cxn modelId="{6118CFBC-562F-4BA0-84D9-F247B2E75197}" type="presParOf" srcId="{8F46DA03-80FF-48CE-BB5A-4333158C4F6F}" destId="{3B0B8199-5376-41EC-8593-4F00700F23F4}" srcOrd="15" destOrd="0" presId="urn:microsoft.com/office/officeart/2008/layout/LinedList"/>
    <dgm:cxn modelId="{B8BADB9A-56BD-494A-84D0-BB206DC82E19}" type="presParOf" srcId="{3B0B8199-5376-41EC-8593-4F00700F23F4}" destId="{D3CF70A5-9613-4E70-8D47-7635A2958658}" srcOrd="0" destOrd="0" presId="urn:microsoft.com/office/officeart/2008/layout/LinedList"/>
    <dgm:cxn modelId="{179A3E4E-368B-4936-9259-7E85C503DB6D}" type="presParOf" srcId="{3B0B8199-5376-41EC-8593-4F00700F23F4}" destId="{CAB24E5E-02B2-47C9-8AEB-74C52763E92E}" srcOrd="1" destOrd="0" presId="urn:microsoft.com/office/officeart/2008/layout/LinedList"/>
    <dgm:cxn modelId="{E0FDDA9B-9F04-4BE6-89D6-5A7C3F14EC6A}" type="presParOf" srcId="{8F46DA03-80FF-48CE-BB5A-4333158C4F6F}" destId="{11F9AF19-6C68-4A04-8BFB-11D6B1C7F2FE}" srcOrd="16" destOrd="0" presId="urn:microsoft.com/office/officeart/2008/layout/LinedList"/>
    <dgm:cxn modelId="{98CB1F57-6F17-423F-AD1E-7884441594FC}" type="presParOf" srcId="{8F46DA03-80FF-48CE-BB5A-4333158C4F6F}" destId="{8985B209-92F9-4266-A83B-2B7C035A72DF}" srcOrd="17" destOrd="0" presId="urn:microsoft.com/office/officeart/2008/layout/LinedList"/>
    <dgm:cxn modelId="{A2D04D15-9CDC-456E-BDC0-0A1E515A6789}" type="presParOf" srcId="{8985B209-92F9-4266-A83B-2B7C035A72DF}" destId="{814AD629-EDFF-4575-A94C-29C68771737F}" srcOrd="0" destOrd="0" presId="urn:microsoft.com/office/officeart/2008/layout/LinedList"/>
    <dgm:cxn modelId="{4E95E998-D728-4D60-AE94-CF5B0555EEFF}" type="presParOf" srcId="{8985B209-92F9-4266-A83B-2B7C035A72DF}" destId="{F6C18B3A-F288-435E-A0EC-606F7DFBA9C0}" srcOrd="1" destOrd="0" presId="urn:microsoft.com/office/officeart/2008/layout/LinedList"/>
    <dgm:cxn modelId="{DE885482-B632-48CD-8D22-7A2193FDAFD2}" type="presParOf" srcId="{8F46DA03-80FF-48CE-BB5A-4333158C4F6F}" destId="{91C5A124-32A1-4E9D-B4BE-39402F5AEF44}" srcOrd="18" destOrd="0" presId="urn:microsoft.com/office/officeart/2008/layout/LinedList"/>
    <dgm:cxn modelId="{AA2D744C-5B8F-4F32-86C6-FD5C5CC31332}" type="presParOf" srcId="{8F46DA03-80FF-48CE-BB5A-4333158C4F6F}" destId="{BAF98222-F9F1-492C-8981-6110392F983F}" srcOrd="19" destOrd="0" presId="urn:microsoft.com/office/officeart/2008/layout/LinedList"/>
    <dgm:cxn modelId="{A9E2137B-729D-46A4-8267-58BAA77F5532}" type="presParOf" srcId="{BAF98222-F9F1-492C-8981-6110392F983F}" destId="{0E08AB94-3DFB-4038-8B81-8D3993254AC4}" srcOrd="0" destOrd="0" presId="urn:microsoft.com/office/officeart/2008/layout/LinedList"/>
    <dgm:cxn modelId="{B5822C9D-2522-4F99-97BD-8CF9C2EF5448}" type="presParOf" srcId="{BAF98222-F9F1-492C-8981-6110392F983F}" destId="{03D45F2C-D05D-41B7-8F9D-422FA326FF95}" srcOrd="1" destOrd="0" presId="urn:microsoft.com/office/officeart/2008/layout/LinedList"/>
    <dgm:cxn modelId="{8E3BB868-BF43-48E3-97B6-8822734A03DC}" type="presParOf" srcId="{8F46DA03-80FF-48CE-BB5A-4333158C4F6F}" destId="{08A0C9F4-DACE-48AF-AAFA-59F771A9E9E6}" srcOrd="20" destOrd="0" presId="urn:microsoft.com/office/officeart/2008/layout/LinedList"/>
    <dgm:cxn modelId="{CA2D0D7D-D9F2-41F9-9678-32A3A2B3FDCF}" type="presParOf" srcId="{8F46DA03-80FF-48CE-BB5A-4333158C4F6F}" destId="{A4BC1BC8-83B6-4EF3-A401-9562D9765EE5}" srcOrd="21" destOrd="0" presId="urn:microsoft.com/office/officeart/2008/layout/LinedList"/>
    <dgm:cxn modelId="{A9777E9F-4DD4-4A21-9014-B7943C8B0D3E}" type="presParOf" srcId="{A4BC1BC8-83B6-4EF3-A401-9562D9765EE5}" destId="{230C934A-7377-413B-BFA6-37B5F58E6A6D}" srcOrd="0" destOrd="0" presId="urn:microsoft.com/office/officeart/2008/layout/LinedList"/>
    <dgm:cxn modelId="{45510C0F-FA7A-477B-9DA6-9BB1A9F96B67}" type="presParOf" srcId="{A4BC1BC8-83B6-4EF3-A401-9562D9765EE5}" destId="{F5A837F0-B60D-456B-B967-8613135A0624}" srcOrd="1" destOrd="0" presId="urn:microsoft.com/office/officeart/2008/layout/LinedList"/>
    <dgm:cxn modelId="{082C0C74-EAEA-4E31-AB52-64CB08E6A5BC}" type="presParOf" srcId="{8F46DA03-80FF-48CE-BB5A-4333158C4F6F}" destId="{A56AFD84-7236-4B93-8378-510F338B2724}" srcOrd="22" destOrd="0" presId="urn:microsoft.com/office/officeart/2008/layout/LinedList"/>
    <dgm:cxn modelId="{7CF81EF6-60DE-4E48-B798-4ADE1F34B8F1}" type="presParOf" srcId="{8F46DA03-80FF-48CE-BB5A-4333158C4F6F}" destId="{A853BDEF-8C06-46CD-BC1F-4A054430C922}" srcOrd="23" destOrd="0" presId="urn:microsoft.com/office/officeart/2008/layout/LinedList"/>
    <dgm:cxn modelId="{8E91567F-C4DE-4672-885A-DC488941F020}" type="presParOf" srcId="{A853BDEF-8C06-46CD-BC1F-4A054430C922}" destId="{934E904F-D757-440D-A817-E723BAF868FC}" srcOrd="0" destOrd="0" presId="urn:microsoft.com/office/officeart/2008/layout/LinedList"/>
    <dgm:cxn modelId="{2AB04322-4AB0-45AE-82DD-BA6F5CD7C2CE}" type="presParOf" srcId="{A853BDEF-8C06-46CD-BC1F-4A054430C922}" destId="{643BE849-67B5-4256-BDF9-B77E2120ECFE}" srcOrd="1" destOrd="0" presId="urn:microsoft.com/office/officeart/2008/layout/LinedList"/>
    <dgm:cxn modelId="{2EC293FC-D257-4989-AEE2-4A25C7AD2449}" type="presParOf" srcId="{8F46DA03-80FF-48CE-BB5A-4333158C4F6F}" destId="{1507AF43-C089-4323-A81A-E3A9E5127EF4}" srcOrd="24" destOrd="0" presId="urn:microsoft.com/office/officeart/2008/layout/LinedList"/>
    <dgm:cxn modelId="{68C66D28-F8EA-42F8-BE0A-726F3D8EB3C2}" type="presParOf" srcId="{8F46DA03-80FF-48CE-BB5A-4333158C4F6F}" destId="{43332F3C-4EBD-4FE3-A47F-A8136F98FE3F}" srcOrd="25" destOrd="0" presId="urn:microsoft.com/office/officeart/2008/layout/LinedList"/>
    <dgm:cxn modelId="{7CB736CB-AA86-48F5-A030-00AD68B9EF2C}" type="presParOf" srcId="{43332F3C-4EBD-4FE3-A47F-A8136F98FE3F}" destId="{9A07AE8E-C618-45DA-B551-391F799A2246}" srcOrd="0" destOrd="0" presId="urn:microsoft.com/office/officeart/2008/layout/LinedList"/>
    <dgm:cxn modelId="{F3A8D2A7-211B-471C-BB88-7C4A2C5C8E77}" type="presParOf" srcId="{43332F3C-4EBD-4FE3-A47F-A8136F98FE3F}" destId="{588CC0D9-73C2-4329-9194-DB5EFCA0681B}" srcOrd="1" destOrd="0" presId="urn:microsoft.com/office/officeart/2008/layout/LinedList"/>
    <dgm:cxn modelId="{3A81E9B3-AF7D-4A2E-8F00-AAC56BE3CDD8}" type="presParOf" srcId="{8F46DA03-80FF-48CE-BB5A-4333158C4F6F}" destId="{F99546D1-4993-4F01-AFB4-DCADC4E048E7}" srcOrd="26" destOrd="0" presId="urn:microsoft.com/office/officeart/2008/layout/LinedList"/>
    <dgm:cxn modelId="{6D7EFE1E-3EE1-4389-BD76-3C27CAAB6C36}" type="presParOf" srcId="{8F46DA03-80FF-48CE-BB5A-4333158C4F6F}" destId="{93314469-582D-442E-9670-2E0498D96174}" srcOrd="27" destOrd="0" presId="urn:microsoft.com/office/officeart/2008/layout/LinedList"/>
    <dgm:cxn modelId="{C2A09412-1245-4644-B2DA-5C8DEFC0C993}" type="presParOf" srcId="{93314469-582D-442E-9670-2E0498D96174}" destId="{B81DF95E-BA22-40F2-B545-494695A0C041}" srcOrd="0" destOrd="0" presId="urn:microsoft.com/office/officeart/2008/layout/LinedList"/>
    <dgm:cxn modelId="{C1F5819D-B44B-48CF-A362-4748C885584B}" type="presParOf" srcId="{93314469-582D-442E-9670-2E0498D96174}" destId="{30109243-D12C-49F1-9BCC-F80D6DD0892C}" srcOrd="1" destOrd="0" presId="urn:microsoft.com/office/officeart/2008/layout/LinedList"/>
    <dgm:cxn modelId="{884711F7-3C6D-4DE8-9509-1ED1C5F64064}" type="presParOf" srcId="{8F46DA03-80FF-48CE-BB5A-4333158C4F6F}" destId="{39766E6A-68D7-49EC-99C7-3D8C0962B542}" srcOrd="28" destOrd="0" presId="urn:microsoft.com/office/officeart/2008/layout/LinedList"/>
    <dgm:cxn modelId="{21B7CA7B-1E1D-46B2-B714-AAC82DE7EA8D}" type="presParOf" srcId="{8F46DA03-80FF-48CE-BB5A-4333158C4F6F}" destId="{A1EA4329-233E-4BD9-A3B7-0BF7E0EB7C79}" srcOrd="29" destOrd="0" presId="urn:microsoft.com/office/officeart/2008/layout/LinedList"/>
    <dgm:cxn modelId="{FD2BEB89-6B82-4E88-94D2-22A44BF3ED25}" type="presParOf" srcId="{A1EA4329-233E-4BD9-A3B7-0BF7E0EB7C79}" destId="{3D943DF8-4FB0-4689-B28F-86E7681D061F}" srcOrd="0" destOrd="0" presId="urn:microsoft.com/office/officeart/2008/layout/LinedList"/>
    <dgm:cxn modelId="{CCEDED0A-3F6B-47A7-A53C-2697A1B4EB05}" type="presParOf" srcId="{A1EA4329-233E-4BD9-A3B7-0BF7E0EB7C79}" destId="{E08E38A7-48BC-4BC8-BE94-C1E9CCBB0DA6}" srcOrd="1" destOrd="0" presId="urn:microsoft.com/office/officeart/2008/layout/LinedList"/>
    <dgm:cxn modelId="{3CB175FF-9F29-4136-8EC7-F58A75CABE51}" type="presParOf" srcId="{8F46DA03-80FF-48CE-BB5A-4333158C4F6F}" destId="{807A4AD6-42E8-4DC5-A43D-19D6450EFE2E}" srcOrd="30" destOrd="0" presId="urn:microsoft.com/office/officeart/2008/layout/LinedList"/>
    <dgm:cxn modelId="{3BCE4D7C-E3E6-469A-BAED-84B47E43BD3B}" type="presParOf" srcId="{8F46DA03-80FF-48CE-BB5A-4333158C4F6F}" destId="{B991D390-4F57-4AD6-A050-82B5E4A3779E}" srcOrd="31" destOrd="0" presId="urn:microsoft.com/office/officeart/2008/layout/LinedList"/>
    <dgm:cxn modelId="{2D5B1780-09EA-403E-A28A-E17DC69C8DB2}" type="presParOf" srcId="{B991D390-4F57-4AD6-A050-82B5E4A3779E}" destId="{D885E018-7326-4C84-9560-8DCEC3A1965D}" srcOrd="0" destOrd="0" presId="urn:microsoft.com/office/officeart/2008/layout/LinedList"/>
    <dgm:cxn modelId="{9F2F4440-4D6A-4136-A45A-A0BA1C782327}" type="presParOf" srcId="{B991D390-4F57-4AD6-A050-82B5E4A3779E}" destId="{ACB76D51-0FCB-42B5-89B0-EFA1702EF92D}" srcOrd="1" destOrd="0" presId="urn:microsoft.com/office/officeart/2008/layout/LinedList"/>
    <dgm:cxn modelId="{58D6800A-06F3-40CD-AE7F-9F68A877D814}" type="presParOf" srcId="{8F46DA03-80FF-48CE-BB5A-4333158C4F6F}" destId="{71D75895-FE2F-4990-8FAD-712D722BBB9D}" srcOrd="32" destOrd="0" presId="urn:microsoft.com/office/officeart/2008/layout/LinedList"/>
    <dgm:cxn modelId="{E39ED384-24AE-4FA1-A98F-C2ECF44435B7}" type="presParOf" srcId="{8F46DA03-80FF-48CE-BB5A-4333158C4F6F}" destId="{4562A9C8-D7F2-420F-883D-845FDEC820E7}" srcOrd="33" destOrd="0" presId="urn:microsoft.com/office/officeart/2008/layout/LinedList"/>
    <dgm:cxn modelId="{6E4C0BB8-90D9-45AE-B36E-71A1A27D4E42}" type="presParOf" srcId="{4562A9C8-D7F2-420F-883D-845FDEC820E7}" destId="{A01E42F9-3C00-4AC1-8B3C-5273E7B9E38D}" srcOrd="0" destOrd="0" presId="urn:microsoft.com/office/officeart/2008/layout/LinedList"/>
    <dgm:cxn modelId="{3485BB37-AE67-4425-BA3E-C3373AFD1C5A}" type="presParOf" srcId="{4562A9C8-D7F2-420F-883D-845FDEC820E7}" destId="{7364CC4A-ECFB-47C8-9EBB-7E35A67DF3FC}" srcOrd="1" destOrd="0" presId="urn:microsoft.com/office/officeart/2008/layout/LinedList"/>
    <dgm:cxn modelId="{BF596FC3-D43F-4449-8654-7C31417EC955}" type="presParOf" srcId="{8F46DA03-80FF-48CE-BB5A-4333158C4F6F}" destId="{83960C7A-EAD9-4B53-9300-77D3245B7057}" srcOrd="34" destOrd="0" presId="urn:microsoft.com/office/officeart/2008/layout/LinedList"/>
    <dgm:cxn modelId="{EA041A18-683C-40B8-9D58-806839E728A7}" type="presParOf" srcId="{8F46DA03-80FF-48CE-BB5A-4333158C4F6F}" destId="{8E0830E4-8E01-4D20-AD40-4DDA90C5CBBC}" srcOrd="35" destOrd="0" presId="urn:microsoft.com/office/officeart/2008/layout/LinedList"/>
    <dgm:cxn modelId="{4DA0F297-2A31-41C2-BECF-92056BE42096}" type="presParOf" srcId="{8E0830E4-8E01-4D20-AD40-4DDA90C5CBBC}" destId="{6F282F2F-8870-49E1-AB47-8F1E5FA99DBB}" srcOrd="0" destOrd="0" presId="urn:microsoft.com/office/officeart/2008/layout/LinedList"/>
    <dgm:cxn modelId="{03D73CFE-98FA-4E47-9EA9-587D359E9952}" type="presParOf" srcId="{8E0830E4-8E01-4D20-AD40-4DDA90C5CBBC}" destId="{C9401C57-81AE-4D7A-B1FC-A108A667DF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4315FC-B717-4584-9FE8-CBB5A2731A31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33041B7-26F2-4F74-BD95-F16FA78D65ED}">
      <dgm:prSet/>
      <dgm:spPr/>
      <dgm:t>
        <a:bodyPr/>
        <a:lstStyle/>
        <a:p>
          <a:r>
            <a:rPr lang="en-US" b="1" u="sng"/>
            <a:t>MY STRENGTHS</a:t>
          </a:r>
          <a:endParaRPr lang="en-US"/>
        </a:p>
      </dgm:t>
    </dgm:pt>
    <dgm:pt modelId="{A26A30C0-9BB5-41F1-A737-6329282BAB99}" type="parTrans" cxnId="{C482886B-D10A-4D0F-B9C6-3CBC4FD6A38B}">
      <dgm:prSet/>
      <dgm:spPr/>
      <dgm:t>
        <a:bodyPr/>
        <a:lstStyle/>
        <a:p>
          <a:endParaRPr lang="en-US"/>
        </a:p>
      </dgm:t>
    </dgm:pt>
    <dgm:pt modelId="{B275ADDA-8356-44C0-8FE4-45165EE178DF}" type="sibTrans" cxnId="{C482886B-D10A-4D0F-B9C6-3CBC4FD6A38B}">
      <dgm:prSet/>
      <dgm:spPr/>
      <dgm:t>
        <a:bodyPr/>
        <a:lstStyle/>
        <a:p>
          <a:endParaRPr lang="en-US"/>
        </a:p>
      </dgm:t>
    </dgm:pt>
    <dgm:pt modelId="{168F49A5-80BD-4006-930F-53AAA65876AC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10EB2564-0E31-4782-AAC9-BB0A89BC4A9D}" type="parTrans" cxnId="{24AF68D8-1C17-4C3E-82C5-B424694790B0}">
      <dgm:prSet/>
      <dgm:spPr/>
      <dgm:t>
        <a:bodyPr/>
        <a:lstStyle/>
        <a:p>
          <a:endParaRPr lang="en-US"/>
        </a:p>
      </dgm:t>
    </dgm:pt>
    <dgm:pt modelId="{63DB18E1-1816-4CA0-9614-FBB70F09F60C}" type="sibTrans" cxnId="{24AF68D8-1C17-4C3E-82C5-B424694790B0}">
      <dgm:prSet/>
      <dgm:spPr/>
      <dgm:t>
        <a:bodyPr/>
        <a:lstStyle/>
        <a:p>
          <a:endParaRPr lang="en-US"/>
        </a:p>
      </dgm:t>
    </dgm:pt>
    <dgm:pt modelId="{A1ACAD9D-C676-4752-B0AC-E92DF22B072D}">
      <dgm:prSet/>
      <dgm:spPr/>
      <dgm:t>
        <a:bodyPr/>
        <a:lstStyle/>
        <a:p>
          <a:r>
            <a:rPr lang="en-US"/>
            <a:t>Good listening and interpersonal skills</a:t>
          </a:r>
        </a:p>
      </dgm:t>
    </dgm:pt>
    <dgm:pt modelId="{04841DD8-4000-433E-9130-9FAA289A33BA}" type="parTrans" cxnId="{E1A568E8-9CA7-4CE5-A332-961FA24FF33E}">
      <dgm:prSet/>
      <dgm:spPr/>
      <dgm:t>
        <a:bodyPr/>
        <a:lstStyle/>
        <a:p>
          <a:endParaRPr lang="en-US"/>
        </a:p>
      </dgm:t>
    </dgm:pt>
    <dgm:pt modelId="{E121B55E-EA4F-4D88-BD5A-52592D3E2DD3}" type="sibTrans" cxnId="{E1A568E8-9CA7-4CE5-A332-961FA24FF33E}">
      <dgm:prSet/>
      <dgm:spPr/>
      <dgm:t>
        <a:bodyPr/>
        <a:lstStyle/>
        <a:p>
          <a:endParaRPr lang="en-US"/>
        </a:p>
      </dgm:t>
    </dgm:pt>
    <dgm:pt modelId="{B424B367-4133-461B-AD13-9747DA052EFB}">
      <dgm:prSet/>
      <dgm:spPr/>
      <dgm:t>
        <a:bodyPr/>
        <a:lstStyle/>
        <a:p>
          <a:r>
            <a:rPr lang="en-US"/>
            <a:t>Empathy</a:t>
          </a:r>
        </a:p>
      </dgm:t>
    </dgm:pt>
    <dgm:pt modelId="{2C316EAC-290C-4524-9661-77BF2D40E161}" type="parTrans" cxnId="{EE2E0D01-545F-43BA-938D-7AB708DB297F}">
      <dgm:prSet/>
      <dgm:spPr/>
      <dgm:t>
        <a:bodyPr/>
        <a:lstStyle/>
        <a:p>
          <a:endParaRPr lang="en-US"/>
        </a:p>
      </dgm:t>
    </dgm:pt>
    <dgm:pt modelId="{F284EE62-6E80-4EE1-8769-10CFC3107B6E}" type="sibTrans" cxnId="{EE2E0D01-545F-43BA-938D-7AB708DB297F}">
      <dgm:prSet/>
      <dgm:spPr/>
      <dgm:t>
        <a:bodyPr/>
        <a:lstStyle/>
        <a:p>
          <a:endParaRPr lang="en-US"/>
        </a:p>
      </dgm:t>
    </dgm:pt>
    <dgm:pt modelId="{52843E09-4720-47ED-9986-DE781A65BAE2}">
      <dgm:prSet/>
      <dgm:spPr/>
      <dgm:t>
        <a:bodyPr/>
        <a:lstStyle/>
        <a:p>
          <a:r>
            <a:rPr lang="en-US"/>
            <a:t>Understanding and supporting others</a:t>
          </a:r>
        </a:p>
      </dgm:t>
    </dgm:pt>
    <dgm:pt modelId="{8668A265-E081-4C3F-9397-FCEA8348654D}" type="parTrans" cxnId="{3E6A6677-F801-4189-B00F-ECFB42905AC3}">
      <dgm:prSet/>
      <dgm:spPr/>
      <dgm:t>
        <a:bodyPr/>
        <a:lstStyle/>
        <a:p>
          <a:endParaRPr lang="en-US"/>
        </a:p>
      </dgm:t>
    </dgm:pt>
    <dgm:pt modelId="{1F7EAFF1-2066-43D0-B6ED-9986DB27647A}" type="sibTrans" cxnId="{3E6A6677-F801-4189-B00F-ECFB42905AC3}">
      <dgm:prSet/>
      <dgm:spPr/>
      <dgm:t>
        <a:bodyPr/>
        <a:lstStyle/>
        <a:p>
          <a:endParaRPr lang="en-US"/>
        </a:p>
      </dgm:t>
    </dgm:pt>
    <dgm:pt modelId="{1C0F9377-6EBA-4222-8FE8-8763DFAE6E41}">
      <dgm:prSet/>
      <dgm:spPr/>
      <dgm:t>
        <a:bodyPr/>
        <a:lstStyle/>
        <a:p>
          <a:r>
            <a:rPr lang="en-US"/>
            <a:t>Teamwork</a:t>
          </a:r>
        </a:p>
      </dgm:t>
    </dgm:pt>
    <dgm:pt modelId="{7EE90E2E-2F53-4B9B-99D5-E2C8B2F8BB72}" type="parTrans" cxnId="{C3D21067-81C8-4FA5-B09F-6E47547590E4}">
      <dgm:prSet/>
      <dgm:spPr/>
      <dgm:t>
        <a:bodyPr/>
        <a:lstStyle/>
        <a:p>
          <a:endParaRPr lang="en-US"/>
        </a:p>
      </dgm:t>
    </dgm:pt>
    <dgm:pt modelId="{4DB5EDD8-80D6-491A-BDE8-8387366A1DD1}" type="sibTrans" cxnId="{C3D21067-81C8-4FA5-B09F-6E47547590E4}">
      <dgm:prSet/>
      <dgm:spPr/>
      <dgm:t>
        <a:bodyPr/>
        <a:lstStyle/>
        <a:p>
          <a:endParaRPr lang="en-US"/>
        </a:p>
      </dgm:t>
    </dgm:pt>
    <dgm:pt modelId="{4B681776-D016-450D-941A-1C6D167B1F98}">
      <dgm:prSet/>
      <dgm:spPr/>
      <dgm:t>
        <a:bodyPr/>
        <a:lstStyle/>
        <a:p>
          <a:r>
            <a:rPr lang="en-US"/>
            <a:t>Working with professionals and families</a:t>
          </a:r>
        </a:p>
      </dgm:t>
    </dgm:pt>
    <dgm:pt modelId="{C50315F3-1B51-4C61-AAB3-39C51951E517}" type="parTrans" cxnId="{8627B299-1E31-40F5-ACE7-B1701C43C0F0}">
      <dgm:prSet/>
      <dgm:spPr/>
      <dgm:t>
        <a:bodyPr/>
        <a:lstStyle/>
        <a:p>
          <a:endParaRPr lang="en-US"/>
        </a:p>
      </dgm:t>
    </dgm:pt>
    <dgm:pt modelId="{8183ECBB-435C-406F-B466-C17F9E317696}" type="sibTrans" cxnId="{8627B299-1E31-40F5-ACE7-B1701C43C0F0}">
      <dgm:prSet/>
      <dgm:spPr/>
      <dgm:t>
        <a:bodyPr/>
        <a:lstStyle/>
        <a:p>
          <a:endParaRPr lang="en-US"/>
        </a:p>
      </dgm:t>
    </dgm:pt>
    <dgm:pt modelId="{215952B3-9F30-42FD-BABB-F468F7F9ABB0}">
      <dgm:prSet/>
      <dgm:spPr/>
      <dgm:t>
        <a:bodyPr/>
        <a:lstStyle/>
        <a:p>
          <a:r>
            <a:rPr lang="en-US"/>
            <a:t>School Volunteering</a:t>
          </a:r>
        </a:p>
      </dgm:t>
    </dgm:pt>
    <dgm:pt modelId="{59AF846F-E94B-446B-8DBF-306420BF4E20}" type="parTrans" cxnId="{3C568FE2-ADE0-4F01-AD32-4EAC72580399}">
      <dgm:prSet/>
      <dgm:spPr/>
      <dgm:t>
        <a:bodyPr/>
        <a:lstStyle/>
        <a:p>
          <a:endParaRPr lang="en-US"/>
        </a:p>
      </dgm:t>
    </dgm:pt>
    <dgm:pt modelId="{426DC35D-D679-4F34-BE7A-DE01BFE5DF2C}" type="sibTrans" cxnId="{3C568FE2-ADE0-4F01-AD32-4EAC72580399}">
      <dgm:prSet/>
      <dgm:spPr/>
      <dgm:t>
        <a:bodyPr/>
        <a:lstStyle/>
        <a:p>
          <a:endParaRPr lang="en-US"/>
        </a:p>
      </dgm:t>
    </dgm:pt>
    <dgm:pt modelId="{0D29DBEA-4DE1-4BBC-A6B3-B908E82BA4F6}">
      <dgm:prSet/>
      <dgm:spPr/>
      <dgm:t>
        <a:bodyPr/>
        <a:lstStyle/>
        <a:p>
          <a:r>
            <a:rPr lang="en-US"/>
            <a:t>Experience supporting children</a:t>
          </a:r>
        </a:p>
      </dgm:t>
    </dgm:pt>
    <dgm:pt modelId="{2447ABE0-B291-4155-819E-64D716D38225}" type="parTrans" cxnId="{970C0B50-0089-45E2-81BF-3C0DEFF637B0}">
      <dgm:prSet/>
      <dgm:spPr/>
      <dgm:t>
        <a:bodyPr/>
        <a:lstStyle/>
        <a:p>
          <a:endParaRPr lang="en-US"/>
        </a:p>
      </dgm:t>
    </dgm:pt>
    <dgm:pt modelId="{1FA867A7-597B-4697-B07E-BECF1EC454B6}" type="sibTrans" cxnId="{970C0B50-0089-45E2-81BF-3C0DEFF637B0}">
      <dgm:prSet/>
      <dgm:spPr/>
      <dgm:t>
        <a:bodyPr/>
        <a:lstStyle/>
        <a:p>
          <a:endParaRPr lang="en-US"/>
        </a:p>
      </dgm:t>
    </dgm:pt>
    <dgm:pt modelId="{8BBEBF98-0CA0-4F06-AB13-283513DC6881}">
      <dgm:prSet/>
      <dgm:spPr/>
      <dgm:t>
        <a:bodyPr/>
        <a:lstStyle/>
        <a:p>
          <a:r>
            <a:rPr lang="en-US"/>
            <a:t>Personal SEN Experience</a:t>
          </a:r>
        </a:p>
      </dgm:t>
    </dgm:pt>
    <dgm:pt modelId="{5D48F055-3EFF-4888-9E33-A4B59CF9897A}" type="parTrans" cxnId="{EC91CC8F-813F-4CDD-9DB9-A8A175709B4B}">
      <dgm:prSet/>
      <dgm:spPr/>
      <dgm:t>
        <a:bodyPr/>
        <a:lstStyle/>
        <a:p>
          <a:endParaRPr lang="en-US"/>
        </a:p>
      </dgm:t>
    </dgm:pt>
    <dgm:pt modelId="{607A90DF-F5A9-445C-BDB9-A426D741C107}" type="sibTrans" cxnId="{EC91CC8F-813F-4CDD-9DB9-A8A175709B4B}">
      <dgm:prSet/>
      <dgm:spPr/>
      <dgm:t>
        <a:bodyPr/>
        <a:lstStyle/>
        <a:p>
          <a:endParaRPr lang="en-US"/>
        </a:p>
      </dgm:t>
    </dgm:pt>
    <dgm:pt modelId="{6CA9986A-1283-4A4A-BFDA-953C7E682C3E}">
      <dgm:prSet/>
      <dgm:spPr/>
      <dgm:t>
        <a:bodyPr/>
        <a:lstStyle/>
        <a:p>
          <a:r>
            <a:rPr lang="en-US"/>
            <a:t>Parent of a child with autism and dyslexia</a:t>
          </a:r>
        </a:p>
      </dgm:t>
    </dgm:pt>
    <dgm:pt modelId="{250C5720-EE61-4C7B-8310-EC97879A3E9E}" type="parTrans" cxnId="{4297E263-128B-4551-A73E-7F11DB0D8748}">
      <dgm:prSet/>
      <dgm:spPr/>
      <dgm:t>
        <a:bodyPr/>
        <a:lstStyle/>
        <a:p>
          <a:endParaRPr lang="en-US"/>
        </a:p>
      </dgm:t>
    </dgm:pt>
    <dgm:pt modelId="{3591AF6F-5D1A-4F0C-A3C3-A32CBB3309B7}" type="sibTrans" cxnId="{4297E263-128B-4551-A73E-7F11DB0D8748}">
      <dgm:prSet/>
      <dgm:spPr/>
      <dgm:t>
        <a:bodyPr/>
        <a:lstStyle/>
        <a:p>
          <a:endParaRPr lang="en-US"/>
        </a:p>
      </dgm:t>
    </dgm:pt>
    <dgm:pt modelId="{3A69A134-9431-4771-9B39-58E78314FFF0}">
      <dgm:prSet/>
      <dgm:spPr/>
      <dgm:t>
        <a:bodyPr/>
        <a:lstStyle/>
        <a:p>
          <a:r>
            <a:rPr lang="en-US"/>
            <a:t>EHCP experience</a:t>
          </a:r>
        </a:p>
      </dgm:t>
    </dgm:pt>
    <dgm:pt modelId="{8A4F46EC-527E-4E1F-BBE1-DB2DFCADA303}" type="parTrans" cxnId="{A9209B76-8CA8-4F74-8CC1-98B70F103BE8}">
      <dgm:prSet/>
      <dgm:spPr/>
      <dgm:t>
        <a:bodyPr/>
        <a:lstStyle/>
        <a:p>
          <a:endParaRPr lang="en-US"/>
        </a:p>
      </dgm:t>
    </dgm:pt>
    <dgm:pt modelId="{DF282ADB-3965-4568-8B0A-65DC3BC86DD9}" type="sibTrans" cxnId="{A9209B76-8CA8-4F74-8CC1-98B70F103BE8}">
      <dgm:prSet/>
      <dgm:spPr/>
      <dgm:t>
        <a:bodyPr/>
        <a:lstStyle/>
        <a:p>
          <a:endParaRPr lang="en-US"/>
        </a:p>
      </dgm:t>
    </dgm:pt>
    <dgm:pt modelId="{F11E8584-1F34-4361-A5EB-F6A66401A743}">
      <dgm:prSet/>
      <dgm:spPr/>
      <dgm:t>
        <a:bodyPr/>
        <a:lstStyle/>
        <a:p>
          <a:r>
            <a:rPr lang="en-US"/>
            <a:t>Three SEND tribunals</a:t>
          </a:r>
        </a:p>
      </dgm:t>
    </dgm:pt>
    <dgm:pt modelId="{EF7CB375-C84C-4F7F-B96F-4E8F2FA3A49C}" type="parTrans" cxnId="{F3CC150D-0624-4043-9639-AA197E7D579C}">
      <dgm:prSet/>
      <dgm:spPr/>
      <dgm:t>
        <a:bodyPr/>
        <a:lstStyle/>
        <a:p>
          <a:endParaRPr lang="en-US"/>
        </a:p>
      </dgm:t>
    </dgm:pt>
    <dgm:pt modelId="{1E081F85-B065-4F86-AB6D-851201183AF1}" type="sibTrans" cxnId="{F3CC150D-0624-4043-9639-AA197E7D579C}">
      <dgm:prSet/>
      <dgm:spPr/>
      <dgm:t>
        <a:bodyPr/>
        <a:lstStyle/>
        <a:p>
          <a:endParaRPr lang="en-US"/>
        </a:p>
      </dgm:t>
    </dgm:pt>
    <dgm:pt modelId="{D39A1E10-8F42-4537-98E9-ED0CB5FEEF96}">
      <dgm:prSet/>
      <dgm:spPr/>
      <dgm:t>
        <a:bodyPr/>
        <a:lstStyle/>
        <a:p>
          <a:r>
            <a:rPr lang="en-US"/>
            <a:t>Understanding family challenges</a:t>
          </a:r>
        </a:p>
      </dgm:t>
    </dgm:pt>
    <dgm:pt modelId="{46DCD293-A164-4D6B-9637-DFA22D4CF6D0}" type="parTrans" cxnId="{B5F07D54-5AC1-4C41-9E29-17FF14048772}">
      <dgm:prSet/>
      <dgm:spPr/>
      <dgm:t>
        <a:bodyPr/>
        <a:lstStyle/>
        <a:p>
          <a:endParaRPr lang="en-US"/>
        </a:p>
      </dgm:t>
    </dgm:pt>
    <dgm:pt modelId="{3610D579-0EB9-48F4-B6A4-F35A9EB70DB2}" type="sibTrans" cxnId="{B5F07D54-5AC1-4C41-9E29-17FF14048772}">
      <dgm:prSet/>
      <dgm:spPr/>
      <dgm:t>
        <a:bodyPr/>
        <a:lstStyle/>
        <a:p>
          <a:endParaRPr lang="en-US"/>
        </a:p>
      </dgm:t>
    </dgm:pt>
    <dgm:pt modelId="{41698864-9711-46BC-BC74-A2B72992C42F}">
      <dgm:prSet/>
      <dgm:spPr/>
      <dgm:t>
        <a:bodyPr/>
        <a:lstStyle/>
        <a:p>
          <a:r>
            <a:rPr lang="en-US"/>
            <a:t>Health &amp; Social Care Studies</a:t>
          </a:r>
        </a:p>
      </dgm:t>
    </dgm:pt>
    <dgm:pt modelId="{023D2521-1B03-48CE-9B3D-CB3997253A36}" type="parTrans" cxnId="{5E1BDCCC-A49B-4B36-A047-DD18DD67156D}">
      <dgm:prSet/>
      <dgm:spPr/>
      <dgm:t>
        <a:bodyPr/>
        <a:lstStyle/>
        <a:p>
          <a:endParaRPr lang="en-US"/>
        </a:p>
      </dgm:t>
    </dgm:pt>
    <dgm:pt modelId="{6AE7076A-903E-43D6-908C-0B80838AB21E}" type="sibTrans" cxnId="{5E1BDCCC-A49B-4B36-A047-DD18DD67156D}">
      <dgm:prSet/>
      <dgm:spPr/>
      <dgm:t>
        <a:bodyPr/>
        <a:lstStyle/>
        <a:p>
          <a:endParaRPr lang="en-US"/>
        </a:p>
      </dgm:t>
    </dgm:pt>
    <dgm:pt modelId="{01625B73-52A6-4CCB-819E-0DCB7E642B32}">
      <dgm:prSet/>
      <dgm:spPr/>
      <dgm:t>
        <a:bodyPr/>
        <a:lstStyle/>
        <a:p>
          <a:r>
            <a:rPr lang="en-US"/>
            <a:t>Developing professional knowledge</a:t>
          </a:r>
        </a:p>
      </dgm:t>
    </dgm:pt>
    <dgm:pt modelId="{42B7858C-9ECF-487F-96EF-3D80821C3573}" type="parTrans" cxnId="{CB75325F-F8A4-4319-8F25-ACD17D38358A}">
      <dgm:prSet/>
      <dgm:spPr/>
      <dgm:t>
        <a:bodyPr/>
        <a:lstStyle/>
        <a:p>
          <a:endParaRPr lang="en-US"/>
        </a:p>
      </dgm:t>
    </dgm:pt>
    <dgm:pt modelId="{AD82DA11-2CB3-4151-A8DB-8F6C1107D8F6}" type="sibTrans" cxnId="{CB75325F-F8A4-4319-8F25-ACD17D38358A}">
      <dgm:prSet/>
      <dgm:spPr/>
      <dgm:t>
        <a:bodyPr/>
        <a:lstStyle/>
        <a:p>
          <a:endParaRPr lang="en-US"/>
        </a:p>
      </dgm:t>
    </dgm:pt>
    <dgm:pt modelId="{420A3535-162E-428D-99A6-86524DCEB568}">
      <dgm:prSet/>
      <dgm:spPr/>
      <dgm:t>
        <a:bodyPr/>
        <a:lstStyle/>
        <a:p>
          <a:r>
            <a:rPr lang="en-US"/>
            <a:t>(National Careers Service, n.d.)</a:t>
          </a:r>
        </a:p>
      </dgm:t>
    </dgm:pt>
    <dgm:pt modelId="{A7D3863F-24A4-4690-9E1B-7842C03A0C4E}" type="parTrans" cxnId="{99702897-ACD6-44EF-BCC1-8B8FCD8B5EED}">
      <dgm:prSet/>
      <dgm:spPr/>
      <dgm:t>
        <a:bodyPr/>
        <a:lstStyle/>
        <a:p>
          <a:endParaRPr lang="en-US"/>
        </a:p>
      </dgm:t>
    </dgm:pt>
    <dgm:pt modelId="{1AB6E403-B611-4197-A46B-46A112CDDFE9}" type="sibTrans" cxnId="{99702897-ACD6-44EF-BCC1-8B8FCD8B5EED}">
      <dgm:prSet/>
      <dgm:spPr/>
      <dgm:t>
        <a:bodyPr/>
        <a:lstStyle/>
        <a:p>
          <a:endParaRPr lang="en-US"/>
        </a:p>
      </dgm:t>
    </dgm:pt>
    <dgm:pt modelId="{F6B74471-F364-441F-8886-225C9DFF61BA}" type="pres">
      <dgm:prSet presAssocID="{684315FC-B717-4584-9FE8-CBB5A2731A31}" presName="linear" presStyleCnt="0">
        <dgm:presLayoutVars>
          <dgm:animLvl val="lvl"/>
          <dgm:resizeHandles val="exact"/>
        </dgm:presLayoutVars>
      </dgm:prSet>
      <dgm:spPr/>
    </dgm:pt>
    <dgm:pt modelId="{F88F98E3-1BAA-4DE2-A373-AAF004B133C5}" type="pres">
      <dgm:prSet presAssocID="{333041B7-26F2-4F74-BD95-F16FA78D65E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167464B-E550-4791-8253-5CB24E60BA98}" type="pres">
      <dgm:prSet presAssocID="{333041B7-26F2-4F74-BD95-F16FA78D65ED}" presName="childText" presStyleLbl="revTx" presStyleIdx="0" presStyleCnt="1">
        <dgm:presLayoutVars>
          <dgm:bulletEnabled val="1"/>
        </dgm:presLayoutVars>
      </dgm:prSet>
      <dgm:spPr/>
    </dgm:pt>
    <dgm:pt modelId="{AD518E1A-B10C-4415-84E8-83CD4384164E}" type="pres">
      <dgm:prSet presAssocID="{420A3535-162E-428D-99A6-86524DCEB56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B711E00-F26F-4E50-84D7-4BF28278828E}" type="presOf" srcId="{0D29DBEA-4DE1-4BBC-A6B3-B908E82BA4F6}" destId="{E167464B-E550-4791-8253-5CB24E60BA98}" srcOrd="0" destOrd="7" presId="urn:microsoft.com/office/officeart/2005/8/layout/vList2"/>
    <dgm:cxn modelId="{EE2E0D01-545F-43BA-938D-7AB708DB297F}" srcId="{333041B7-26F2-4F74-BD95-F16FA78D65ED}" destId="{B424B367-4133-461B-AD13-9747DA052EFB}" srcOrd="2" destOrd="0" parTransId="{2C316EAC-290C-4524-9661-77BF2D40E161}" sibTransId="{F284EE62-6E80-4EE1-8769-10CFC3107B6E}"/>
    <dgm:cxn modelId="{F3CC150D-0624-4043-9639-AA197E7D579C}" srcId="{333041B7-26F2-4F74-BD95-F16FA78D65ED}" destId="{F11E8584-1F34-4361-A5EB-F6A66401A743}" srcOrd="11" destOrd="0" parTransId="{EF7CB375-C84C-4F7F-B96F-4E8F2FA3A49C}" sibTransId="{1E081F85-B065-4F86-AB6D-851201183AF1}"/>
    <dgm:cxn modelId="{FDB1AF17-2375-41D8-8D7D-6DE487EA5528}" type="presOf" srcId="{3A69A134-9431-4771-9B39-58E78314FFF0}" destId="{E167464B-E550-4791-8253-5CB24E60BA98}" srcOrd="0" destOrd="10" presId="urn:microsoft.com/office/officeart/2005/8/layout/vList2"/>
    <dgm:cxn modelId="{5DA44C22-F611-4F12-AB46-9926775D78EE}" type="presOf" srcId="{8BBEBF98-0CA0-4F06-AB13-283513DC6881}" destId="{E167464B-E550-4791-8253-5CB24E60BA98}" srcOrd="0" destOrd="8" presId="urn:microsoft.com/office/officeart/2005/8/layout/vList2"/>
    <dgm:cxn modelId="{FB964924-C505-414E-A5B0-0EF81757FDCC}" type="presOf" srcId="{1C0F9377-6EBA-4222-8FE8-8763DFAE6E41}" destId="{E167464B-E550-4791-8253-5CB24E60BA98}" srcOrd="0" destOrd="4" presId="urn:microsoft.com/office/officeart/2005/8/layout/vList2"/>
    <dgm:cxn modelId="{A10F422F-C362-4404-8EC2-789139F01738}" type="presOf" srcId="{A1ACAD9D-C676-4752-B0AC-E92DF22B072D}" destId="{E167464B-E550-4791-8253-5CB24E60BA98}" srcOrd="0" destOrd="1" presId="urn:microsoft.com/office/officeart/2005/8/layout/vList2"/>
    <dgm:cxn modelId="{AA473135-7D11-4B31-868A-D68345629ABB}" type="presOf" srcId="{215952B3-9F30-42FD-BABB-F468F7F9ABB0}" destId="{E167464B-E550-4791-8253-5CB24E60BA98}" srcOrd="0" destOrd="6" presId="urn:microsoft.com/office/officeart/2005/8/layout/vList2"/>
    <dgm:cxn modelId="{CB75325F-F8A4-4319-8F25-ACD17D38358A}" srcId="{333041B7-26F2-4F74-BD95-F16FA78D65ED}" destId="{01625B73-52A6-4CCB-819E-0DCB7E642B32}" srcOrd="14" destOrd="0" parTransId="{42B7858C-9ECF-487F-96EF-3D80821C3573}" sibTransId="{AD82DA11-2CB3-4151-A8DB-8F6C1107D8F6}"/>
    <dgm:cxn modelId="{4297E263-128B-4551-A73E-7F11DB0D8748}" srcId="{333041B7-26F2-4F74-BD95-F16FA78D65ED}" destId="{6CA9986A-1283-4A4A-BFDA-953C7E682C3E}" srcOrd="9" destOrd="0" parTransId="{250C5720-EE61-4C7B-8310-EC97879A3E9E}" sibTransId="{3591AF6F-5D1A-4F0C-A3C3-A32CBB3309B7}"/>
    <dgm:cxn modelId="{C3D21067-81C8-4FA5-B09F-6E47547590E4}" srcId="{333041B7-26F2-4F74-BD95-F16FA78D65ED}" destId="{1C0F9377-6EBA-4222-8FE8-8763DFAE6E41}" srcOrd="4" destOrd="0" parTransId="{7EE90E2E-2F53-4B9B-99D5-E2C8B2F8BB72}" sibTransId="{4DB5EDD8-80D6-491A-BDE8-8387366A1DD1}"/>
    <dgm:cxn modelId="{C482886B-D10A-4D0F-B9C6-3CBC4FD6A38B}" srcId="{684315FC-B717-4584-9FE8-CBB5A2731A31}" destId="{333041B7-26F2-4F74-BD95-F16FA78D65ED}" srcOrd="0" destOrd="0" parTransId="{A26A30C0-9BB5-41F1-A737-6329282BAB99}" sibTransId="{B275ADDA-8356-44C0-8FE4-45165EE178DF}"/>
    <dgm:cxn modelId="{B53D5B6C-00B3-46F6-BD3E-E929FBD51074}" type="presOf" srcId="{B424B367-4133-461B-AD13-9747DA052EFB}" destId="{E167464B-E550-4791-8253-5CB24E60BA98}" srcOrd="0" destOrd="2" presId="urn:microsoft.com/office/officeart/2005/8/layout/vList2"/>
    <dgm:cxn modelId="{970C0B50-0089-45E2-81BF-3C0DEFF637B0}" srcId="{333041B7-26F2-4F74-BD95-F16FA78D65ED}" destId="{0D29DBEA-4DE1-4BBC-A6B3-B908E82BA4F6}" srcOrd="7" destOrd="0" parTransId="{2447ABE0-B291-4155-819E-64D716D38225}" sibTransId="{1FA867A7-597B-4697-B07E-BECF1EC454B6}"/>
    <dgm:cxn modelId="{B5F07D54-5AC1-4C41-9E29-17FF14048772}" srcId="{333041B7-26F2-4F74-BD95-F16FA78D65ED}" destId="{D39A1E10-8F42-4537-98E9-ED0CB5FEEF96}" srcOrd="12" destOrd="0" parTransId="{46DCD293-A164-4D6B-9637-DFA22D4CF6D0}" sibTransId="{3610D579-0EB9-48F4-B6A4-F35A9EB70DB2}"/>
    <dgm:cxn modelId="{A9209B76-8CA8-4F74-8CC1-98B70F103BE8}" srcId="{333041B7-26F2-4F74-BD95-F16FA78D65ED}" destId="{3A69A134-9431-4771-9B39-58E78314FFF0}" srcOrd="10" destOrd="0" parTransId="{8A4F46EC-527E-4E1F-BBE1-DB2DFCADA303}" sibTransId="{DF282ADB-3965-4568-8B0A-65DC3BC86DD9}"/>
    <dgm:cxn modelId="{3E6A6677-F801-4189-B00F-ECFB42905AC3}" srcId="{333041B7-26F2-4F74-BD95-F16FA78D65ED}" destId="{52843E09-4720-47ED-9986-DE781A65BAE2}" srcOrd="3" destOrd="0" parTransId="{8668A265-E081-4C3F-9397-FCEA8348654D}" sibTransId="{1F7EAFF1-2066-43D0-B6ED-9986DB27647A}"/>
    <dgm:cxn modelId="{8601F487-8A2E-48A5-8D81-8E21A1173F05}" type="presOf" srcId="{01625B73-52A6-4CCB-819E-0DCB7E642B32}" destId="{E167464B-E550-4791-8253-5CB24E60BA98}" srcOrd="0" destOrd="14" presId="urn:microsoft.com/office/officeart/2005/8/layout/vList2"/>
    <dgm:cxn modelId="{EC91CC8F-813F-4CDD-9DB9-A8A175709B4B}" srcId="{333041B7-26F2-4F74-BD95-F16FA78D65ED}" destId="{8BBEBF98-0CA0-4F06-AB13-283513DC6881}" srcOrd="8" destOrd="0" parTransId="{5D48F055-3EFF-4888-9E33-A4B59CF9897A}" sibTransId="{607A90DF-F5A9-445C-BDB9-A426D741C107}"/>
    <dgm:cxn modelId="{99702897-ACD6-44EF-BCC1-8B8FCD8B5EED}" srcId="{684315FC-B717-4584-9FE8-CBB5A2731A31}" destId="{420A3535-162E-428D-99A6-86524DCEB568}" srcOrd="1" destOrd="0" parTransId="{A7D3863F-24A4-4690-9E1B-7842C03A0C4E}" sibTransId="{1AB6E403-B611-4197-A46B-46A112CDDFE9}"/>
    <dgm:cxn modelId="{C0F68D98-5112-4B2D-9341-4B1626122960}" type="presOf" srcId="{D39A1E10-8F42-4537-98E9-ED0CB5FEEF96}" destId="{E167464B-E550-4791-8253-5CB24E60BA98}" srcOrd="0" destOrd="12" presId="urn:microsoft.com/office/officeart/2005/8/layout/vList2"/>
    <dgm:cxn modelId="{8627B299-1E31-40F5-ACE7-B1701C43C0F0}" srcId="{333041B7-26F2-4F74-BD95-F16FA78D65ED}" destId="{4B681776-D016-450D-941A-1C6D167B1F98}" srcOrd="5" destOrd="0" parTransId="{C50315F3-1B51-4C61-AAB3-39C51951E517}" sibTransId="{8183ECBB-435C-406F-B466-C17F9E317696}"/>
    <dgm:cxn modelId="{3458309F-F20B-472F-9C89-C8B811919B5B}" type="presOf" srcId="{684315FC-B717-4584-9FE8-CBB5A2731A31}" destId="{F6B74471-F364-441F-8886-225C9DFF61BA}" srcOrd="0" destOrd="0" presId="urn:microsoft.com/office/officeart/2005/8/layout/vList2"/>
    <dgm:cxn modelId="{54AE50B5-1E99-44A3-9A68-8A03A7013CF7}" type="presOf" srcId="{6CA9986A-1283-4A4A-BFDA-953C7E682C3E}" destId="{E167464B-E550-4791-8253-5CB24E60BA98}" srcOrd="0" destOrd="9" presId="urn:microsoft.com/office/officeart/2005/8/layout/vList2"/>
    <dgm:cxn modelId="{4A0604C6-8420-4C78-AF4F-C4E9DD9FA0DA}" type="presOf" srcId="{4B681776-D016-450D-941A-1C6D167B1F98}" destId="{E167464B-E550-4791-8253-5CB24E60BA98}" srcOrd="0" destOrd="5" presId="urn:microsoft.com/office/officeart/2005/8/layout/vList2"/>
    <dgm:cxn modelId="{6A6027CC-AB19-4414-A2B0-A30E5AA1C468}" type="presOf" srcId="{420A3535-162E-428D-99A6-86524DCEB568}" destId="{AD518E1A-B10C-4415-84E8-83CD4384164E}" srcOrd="0" destOrd="0" presId="urn:microsoft.com/office/officeart/2005/8/layout/vList2"/>
    <dgm:cxn modelId="{8511C7CC-AACB-4D3B-B399-6110E6F28595}" type="presOf" srcId="{333041B7-26F2-4F74-BD95-F16FA78D65ED}" destId="{F88F98E3-1BAA-4DE2-A373-AAF004B133C5}" srcOrd="0" destOrd="0" presId="urn:microsoft.com/office/officeart/2005/8/layout/vList2"/>
    <dgm:cxn modelId="{5E1BDCCC-A49B-4B36-A047-DD18DD67156D}" srcId="{333041B7-26F2-4F74-BD95-F16FA78D65ED}" destId="{41698864-9711-46BC-BC74-A2B72992C42F}" srcOrd="13" destOrd="0" parTransId="{023D2521-1B03-48CE-9B3D-CB3997253A36}" sibTransId="{6AE7076A-903E-43D6-908C-0B80838AB21E}"/>
    <dgm:cxn modelId="{9822DFD1-F14E-4781-A11B-69A83AE7C827}" type="presOf" srcId="{52843E09-4720-47ED-9986-DE781A65BAE2}" destId="{E167464B-E550-4791-8253-5CB24E60BA98}" srcOrd="0" destOrd="3" presId="urn:microsoft.com/office/officeart/2005/8/layout/vList2"/>
    <dgm:cxn modelId="{24AF68D8-1C17-4C3E-82C5-B424694790B0}" srcId="{333041B7-26F2-4F74-BD95-F16FA78D65ED}" destId="{168F49A5-80BD-4006-930F-53AAA65876AC}" srcOrd="0" destOrd="0" parTransId="{10EB2564-0E31-4782-AAC9-BB0A89BC4A9D}" sibTransId="{63DB18E1-1816-4CA0-9614-FBB70F09F60C}"/>
    <dgm:cxn modelId="{3C568FE2-ADE0-4F01-AD32-4EAC72580399}" srcId="{333041B7-26F2-4F74-BD95-F16FA78D65ED}" destId="{215952B3-9F30-42FD-BABB-F468F7F9ABB0}" srcOrd="6" destOrd="0" parTransId="{59AF846F-E94B-446B-8DBF-306420BF4E20}" sibTransId="{426DC35D-D679-4F34-BE7A-DE01BFE5DF2C}"/>
    <dgm:cxn modelId="{E1A568E8-9CA7-4CE5-A332-961FA24FF33E}" srcId="{333041B7-26F2-4F74-BD95-F16FA78D65ED}" destId="{A1ACAD9D-C676-4752-B0AC-E92DF22B072D}" srcOrd="1" destOrd="0" parTransId="{04841DD8-4000-433E-9130-9FAA289A33BA}" sibTransId="{E121B55E-EA4F-4D88-BD5A-52592D3E2DD3}"/>
    <dgm:cxn modelId="{2D38D8EA-B619-43F2-849F-682AFD3541AC}" type="presOf" srcId="{F11E8584-1F34-4361-A5EB-F6A66401A743}" destId="{E167464B-E550-4791-8253-5CB24E60BA98}" srcOrd="0" destOrd="11" presId="urn:microsoft.com/office/officeart/2005/8/layout/vList2"/>
    <dgm:cxn modelId="{FCF045F0-6071-4057-B1A3-C8A201BFFE22}" type="presOf" srcId="{168F49A5-80BD-4006-930F-53AAA65876AC}" destId="{E167464B-E550-4791-8253-5CB24E60BA98}" srcOrd="0" destOrd="0" presId="urn:microsoft.com/office/officeart/2005/8/layout/vList2"/>
    <dgm:cxn modelId="{88183BFD-93E0-48AA-8252-EB23AA2D97A7}" type="presOf" srcId="{41698864-9711-46BC-BC74-A2B72992C42F}" destId="{E167464B-E550-4791-8253-5CB24E60BA98}" srcOrd="0" destOrd="13" presId="urn:microsoft.com/office/officeart/2005/8/layout/vList2"/>
    <dgm:cxn modelId="{95EFE289-BC8E-4462-98F1-14B1E9A718AF}" type="presParOf" srcId="{F6B74471-F364-441F-8886-225C9DFF61BA}" destId="{F88F98E3-1BAA-4DE2-A373-AAF004B133C5}" srcOrd="0" destOrd="0" presId="urn:microsoft.com/office/officeart/2005/8/layout/vList2"/>
    <dgm:cxn modelId="{839D9ED4-DF7C-4FF4-B98D-354B78DDE8AF}" type="presParOf" srcId="{F6B74471-F364-441F-8886-225C9DFF61BA}" destId="{E167464B-E550-4791-8253-5CB24E60BA98}" srcOrd="1" destOrd="0" presId="urn:microsoft.com/office/officeart/2005/8/layout/vList2"/>
    <dgm:cxn modelId="{532C65CC-F422-482B-999D-F92A96129AD7}" type="presParOf" srcId="{F6B74471-F364-441F-8886-225C9DFF61BA}" destId="{AD518E1A-B10C-4415-84E8-83CD4384164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4E4416-2ADC-4C9A-A470-0A6ACA0178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70CD17-9117-4746-A77A-D756DAAE5B70}">
      <dgm:prSet/>
      <dgm:spPr/>
      <dgm:t>
        <a:bodyPr/>
        <a:lstStyle/>
        <a:p>
          <a:r>
            <a:rPr lang="en-US" b="1" u="sng"/>
            <a:t>WEAKNESSES</a:t>
          </a:r>
          <a:r>
            <a:rPr lang="en-US" b="1" i="0" u="sng"/>
            <a:t> AND OPPORTUNITIES</a:t>
          </a:r>
          <a:endParaRPr lang="en-US"/>
        </a:p>
      </dgm:t>
    </dgm:pt>
    <dgm:pt modelId="{7CD5EF0E-C43A-49BE-BA20-FBBA3AA17CE8}" type="parTrans" cxnId="{B4A4DDD3-0307-4720-BB2F-04B1C999C199}">
      <dgm:prSet/>
      <dgm:spPr/>
      <dgm:t>
        <a:bodyPr/>
        <a:lstStyle/>
        <a:p>
          <a:endParaRPr lang="en-US"/>
        </a:p>
      </dgm:t>
    </dgm:pt>
    <dgm:pt modelId="{0D4A8EDE-861D-4ADE-8C6E-35BE3557AA3F}" type="sibTrans" cxnId="{B4A4DDD3-0307-4720-BB2F-04B1C999C199}">
      <dgm:prSet/>
      <dgm:spPr/>
      <dgm:t>
        <a:bodyPr/>
        <a:lstStyle/>
        <a:p>
          <a:endParaRPr lang="en-US"/>
        </a:p>
      </dgm:t>
    </dgm:pt>
    <dgm:pt modelId="{D5714E9B-0EDF-44F1-A4BD-2EE0EC7EA932}">
      <dgm:prSet/>
      <dgm:spPr/>
      <dgm:t>
        <a:bodyPr/>
        <a:lstStyle/>
        <a:p>
          <a:r>
            <a:rPr lang="en-US" b="0" i="0"/>
            <a:t>Limited professional Family Support experience</a:t>
          </a:r>
          <a:endParaRPr lang="en-US"/>
        </a:p>
      </dgm:t>
    </dgm:pt>
    <dgm:pt modelId="{5F7BF2F2-6175-40E2-A4ED-9FE057511C9B}" type="parTrans" cxnId="{8C784367-1773-4AF8-B7F1-D8E0B1A69CE1}">
      <dgm:prSet/>
      <dgm:spPr/>
      <dgm:t>
        <a:bodyPr/>
        <a:lstStyle/>
        <a:p>
          <a:endParaRPr lang="en-US"/>
        </a:p>
      </dgm:t>
    </dgm:pt>
    <dgm:pt modelId="{061B23B7-E055-44F9-A4BA-B83397E5DFFE}" type="sibTrans" cxnId="{8C784367-1773-4AF8-B7F1-D8E0B1A69CE1}">
      <dgm:prSet/>
      <dgm:spPr/>
      <dgm:t>
        <a:bodyPr/>
        <a:lstStyle/>
        <a:p>
          <a:endParaRPr lang="en-US"/>
        </a:p>
      </dgm:t>
    </dgm:pt>
    <dgm:pt modelId="{B8CBEE22-B67B-4DFD-89FB-D70E8A9FE83C}">
      <dgm:prSet/>
      <dgm:spPr/>
      <dgm:t>
        <a:bodyPr/>
        <a:lstStyle/>
        <a:p>
          <a:r>
            <a:rPr lang="en-US" b="0" i="0"/>
            <a:t>Need more practical safeguarding experience</a:t>
          </a:r>
          <a:endParaRPr lang="en-US"/>
        </a:p>
      </dgm:t>
    </dgm:pt>
    <dgm:pt modelId="{C720E890-4A55-481F-A0C6-021449A9628A}" type="parTrans" cxnId="{E8AD76F5-B95B-44FE-ADB7-0B21E9F164F3}">
      <dgm:prSet/>
      <dgm:spPr/>
      <dgm:t>
        <a:bodyPr/>
        <a:lstStyle/>
        <a:p>
          <a:endParaRPr lang="en-US"/>
        </a:p>
      </dgm:t>
    </dgm:pt>
    <dgm:pt modelId="{FE5BA619-1278-4806-9BAA-4318AD2C8A21}" type="sibTrans" cxnId="{E8AD76F5-B95B-44FE-ADB7-0B21E9F164F3}">
      <dgm:prSet/>
      <dgm:spPr/>
      <dgm:t>
        <a:bodyPr/>
        <a:lstStyle/>
        <a:p>
          <a:endParaRPr lang="en-US"/>
        </a:p>
      </dgm:t>
    </dgm:pt>
    <dgm:pt modelId="{955A5FD7-D358-4129-81B0-2BD411699E7C}">
      <dgm:prSet/>
      <dgm:spPr/>
      <dgm:t>
        <a:bodyPr/>
        <a:lstStyle/>
        <a:p>
          <a:r>
            <a:rPr lang="en-US" b="0" i="0"/>
            <a:t>Still developing professional confidence</a:t>
          </a:r>
          <a:endParaRPr lang="en-US"/>
        </a:p>
      </dgm:t>
    </dgm:pt>
    <dgm:pt modelId="{C54BAC70-45B4-47CC-8237-3A516AA6C166}" type="parTrans" cxnId="{D538A8FF-F3C8-4E68-A8D5-7BE257EB332D}">
      <dgm:prSet/>
      <dgm:spPr/>
      <dgm:t>
        <a:bodyPr/>
        <a:lstStyle/>
        <a:p>
          <a:endParaRPr lang="en-US"/>
        </a:p>
      </dgm:t>
    </dgm:pt>
    <dgm:pt modelId="{AAAA0A6E-DE81-4DD6-9DEF-2B85634B345C}" type="sibTrans" cxnId="{D538A8FF-F3C8-4E68-A8D5-7BE257EB332D}">
      <dgm:prSet/>
      <dgm:spPr/>
      <dgm:t>
        <a:bodyPr/>
        <a:lstStyle/>
        <a:p>
          <a:endParaRPr lang="en-US"/>
        </a:p>
      </dgm:t>
    </dgm:pt>
    <dgm:pt modelId="{45386F72-ECCF-4E7C-8A8C-037947167ED3}">
      <dgm:prSet/>
      <dgm:spPr/>
      <dgm:t>
        <a:bodyPr/>
        <a:lstStyle/>
        <a:p>
          <a:r>
            <a:rPr lang="en-US" b="0" i="0"/>
            <a:t>Opportunities</a:t>
          </a:r>
          <a:endParaRPr lang="en-US"/>
        </a:p>
      </dgm:t>
    </dgm:pt>
    <dgm:pt modelId="{5B864AB6-C988-48E1-8693-A7C277E1A173}" type="parTrans" cxnId="{B25EF885-F6EB-4388-8736-A4D34B1B762E}">
      <dgm:prSet/>
      <dgm:spPr/>
      <dgm:t>
        <a:bodyPr/>
        <a:lstStyle/>
        <a:p>
          <a:endParaRPr lang="en-US"/>
        </a:p>
      </dgm:t>
    </dgm:pt>
    <dgm:pt modelId="{E3DA9204-ABEA-4A8B-A84E-665A69B9FEFF}" type="sibTrans" cxnId="{B25EF885-F6EB-4388-8736-A4D34B1B762E}">
      <dgm:prSet/>
      <dgm:spPr/>
      <dgm:t>
        <a:bodyPr/>
        <a:lstStyle/>
        <a:p>
          <a:endParaRPr lang="en-US"/>
        </a:p>
      </dgm:t>
    </dgm:pt>
    <dgm:pt modelId="{6FDE582B-1A21-412F-9301-9B731B8F5065}">
      <dgm:prSet/>
      <dgm:spPr/>
      <dgm:t>
        <a:bodyPr/>
        <a:lstStyle/>
        <a:p>
          <a:r>
            <a:rPr lang="en-US" b="0" i="0"/>
            <a:t>Health &amp; Social Care qualification</a:t>
          </a:r>
          <a:endParaRPr lang="en-US"/>
        </a:p>
      </dgm:t>
    </dgm:pt>
    <dgm:pt modelId="{C78E0C8F-EBAD-4001-8009-234F0FA0E9E2}" type="parTrans" cxnId="{7BD511BF-ACA4-459E-8A94-105228545B90}">
      <dgm:prSet/>
      <dgm:spPr/>
      <dgm:t>
        <a:bodyPr/>
        <a:lstStyle/>
        <a:p>
          <a:endParaRPr lang="en-US"/>
        </a:p>
      </dgm:t>
    </dgm:pt>
    <dgm:pt modelId="{A6D635EE-7EEB-422E-9187-828622C77A8B}" type="sibTrans" cxnId="{7BD511BF-ACA4-459E-8A94-105228545B90}">
      <dgm:prSet/>
      <dgm:spPr/>
      <dgm:t>
        <a:bodyPr/>
        <a:lstStyle/>
        <a:p>
          <a:endParaRPr lang="en-US"/>
        </a:p>
      </dgm:t>
    </dgm:pt>
    <dgm:pt modelId="{072B46A9-3823-4AB8-960C-C32288342BEC}">
      <dgm:prSet/>
      <dgm:spPr/>
      <dgm:t>
        <a:bodyPr/>
        <a:lstStyle/>
        <a:p>
          <a:r>
            <a:rPr lang="en-US" b="0" i="0"/>
            <a:t>Volunteering</a:t>
          </a:r>
          <a:endParaRPr lang="en-US"/>
        </a:p>
      </dgm:t>
    </dgm:pt>
    <dgm:pt modelId="{ACEF0DFE-3C0D-48FF-AA77-5009BF365717}" type="parTrans" cxnId="{CC22172C-85E7-48A7-B352-3D45600BE705}">
      <dgm:prSet/>
      <dgm:spPr/>
      <dgm:t>
        <a:bodyPr/>
        <a:lstStyle/>
        <a:p>
          <a:endParaRPr lang="en-US"/>
        </a:p>
      </dgm:t>
    </dgm:pt>
    <dgm:pt modelId="{2A52A893-DF1A-4F3E-B267-961E94D8E740}" type="sibTrans" cxnId="{CC22172C-85E7-48A7-B352-3D45600BE705}">
      <dgm:prSet/>
      <dgm:spPr/>
      <dgm:t>
        <a:bodyPr/>
        <a:lstStyle/>
        <a:p>
          <a:endParaRPr lang="en-US"/>
        </a:p>
      </dgm:t>
    </dgm:pt>
    <dgm:pt modelId="{D11FF12F-5CAD-4C7C-B8AD-D9DD8863538D}">
      <dgm:prSet/>
      <dgm:spPr/>
      <dgm:t>
        <a:bodyPr/>
        <a:lstStyle/>
        <a:p>
          <a:r>
            <a:rPr lang="en-US" b="0" i="0"/>
            <a:t>Work placements</a:t>
          </a:r>
          <a:endParaRPr lang="en-US"/>
        </a:p>
      </dgm:t>
    </dgm:pt>
    <dgm:pt modelId="{EC5E3117-8ED5-4BC9-AF29-D56BCE197379}" type="parTrans" cxnId="{D653B3D7-80A2-432C-82F7-2CC98FB5A7EE}">
      <dgm:prSet/>
      <dgm:spPr/>
      <dgm:t>
        <a:bodyPr/>
        <a:lstStyle/>
        <a:p>
          <a:endParaRPr lang="en-US"/>
        </a:p>
      </dgm:t>
    </dgm:pt>
    <dgm:pt modelId="{CE76F829-0CC8-4576-9252-980AB3F3183C}" type="sibTrans" cxnId="{D653B3D7-80A2-432C-82F7-2CC98FB5A7EE}">
      <dgm:prSet/>
      <dgm:spPr/>
      <dgm:t>
        <a:bodyPr/>
        <a:lstStyle/>
        <a:p>
          <a:endParaRPr lang="en-US"/>
        </a:p>
      </dgm:t>
    </dgm:pt>
    <dgm:pt modelId="{46FEFE7C-06A2-4C21-8923-FBF20C66FBA6}">
      <dgm:prSet/>
      <dgm:spPr/>
      <dgm:t>
        <a:bodyPr/>
        <a:lstStyle/>
        <a:p>
          <a:r>
            <a:rPr lang="en-US" b="0" i="0"/>
            <a:t>Safeguarding training</a:t>
          </a:r>
          <a:endParaRPr lang="en-US"/>
        </a:p>
      </dgm:t>
    </dgm:pt>
    <dgm:pt modelId="{730BBFF7-F039-4244-9714-0EF122B616CF}" type="parTrans" cxnId="{7EFDCC08-C8D7-4891-9F33-7FE5702BBE39}">
      <dgm:prSet/>
      <dgm:spPr/>
      <dgm:t>
        <a:bodyPr/>
        <a:lstStyle/>
        <a:p>
          <a:endParaRPr lang="en-US"/>
        </a:p>
      </dgm:t>
    </dgm:pt>
    <dgm:pt modelId="{BA42BFAD-AF5B-4CBB-96DA-EA35C08C8B35}" type="sibTrans" cxnId="{7EFDCC08-C8D7-4891-9F33-7FE5702BBE39}">
      <dgm:prSet/>
      <dgm:spPr/>
      <dgm:t>
        <a:bodyPr/>
        <a:lstStyle/>
        <a:p>
          <a:endParaRPr lang="en-US"/>
        </a:p>
      </dgm:t>
    </dgm:pt>
    <dgm:pt modelId="{A10538B7-5D8B-4843-838E-6E86FDFA45C4}">
      <dgm:prSet/>
      <dgm:spPr/>
      <dgm:t>
        <a:bodyPr/>
        <a:lstStyle/>
        <a:p>
          <a:r>
            <a:rPr lang="en-US" b="0" i="0"/>
            <a:t>Learning from professionals</a:t>
          </a:r>
          <a:endParaRPr lang="en-US"/>
        </a:p>
      </dgm:t>
    </dgm:pt>
    <dgm:pt modelId="{D8F62BE0-3D7A-402B-8A32-06EE73EB0E6E}" type="parTrans" cxnId="{DC5406F4-5694-435B-9A75-B0E42D640318}">
      <dgm:prSet/>
      <dgm:spPr/>
      <dgm:t>
        <a:bodyPr/>
        <a:lstStyle/>
        <a:p>
          <a:endParaRPr lang="en-US"/>
        </a:p>
      </dgm:t>
    </dgm:pt>
    <dgm:pt modelId="{70DAC8DB-08CD-48DA-82EC-37D657B44DE3}" type="sibTrans" cxnId="{DC5406F4-5694-435B-9A75-B0E42D640318}">
      <dgm:prSet/>
      <dgm:spPr/>
      <dgm:t>
        <a:bodyPr/>
        <a:lstStyle/>
        <a:p>
          <a:endParaRPr lang="en-US"/>
        </a:p>
      </dgm:t>
    </dgm:pt>
    <dgm:pt modelId="{842B6747-E1DF-4DB4-91D0-77CD40B01BBB}">
      <dgm:prSet/>
      <dgm:spPr/>
      <dgm:t>
        <a:bodyPr/>
        <a:lstStyle/>
        <a:p>
          <a:r>
            <a:rPr lang="en-US" b="0" i="0"/>
            <a:t>Continuing Professional Development</a:t>
          </a:r>
          <a:endParaRPr lang="en-US"/>
        </a:p>
      </dgm:t>
    </dgm:pt>
    <dgm:pt modelId="{6D7B63AD-1598-4C69-8E4D-880C98850FCF}" type="parTrans" cxnId="{3FCBF1E2-1B5D-4843-B839-682075F3AFE8}">
      <dgm:prSet/>
      <dgm:spPr/>
      <dgm:t>
        <a:bodyPr/>
        <a:lstStyle/>
        <a:p>
          <a:endParaRPr lang="en-US"/>
        </a:p>
      </dgm:t>
    </dgm:pt>
    <dgm:pt modelId="{5741FEF9-9B54-4E57-B36C-90FFA0DB0494}" type="sibTrans" cxnId="{3FCBF1E2-1B5D-4843-B839-682075F3AFE8}">
      <dgm:prSet/>
      <dgm:spPr/>
      <dgm:t>
        <a:bodyPr/>
        <a:lstStyle/>
        <a:p>
          <a:endParaRPr lang="en-US"/>
        </a:p>
      </dgm:t>
    </dgm:pt>
    <dgm:pt modelId="{8EC3865C-DF21-41F8-82D3-FAFA42FEDBD8}">
      <dgm:prSet/>
      <dgm:spPr/>
      <dgm:t>
        <a:bodyPr/>
        <a:lstStyle/>
        <a:p>
          <a:r>
            <a:rPr lang="en-US" b="0" i="0"/>
            <a:t>(National Careers Service, n.d.)</a:t>
          </a:r>
          <a:endParaRPr lang="en-US"/>
        </a:p>
      </dgm:t>
    </dgm:pt>
    <dgm:pt modelId="{AE034CAF-72E2-4400-BB0F-847403019122}" type="parTrans" cxnId="{152B4248-29EB-4B6B-BBF4-5891A824D8E4}">
      <dgm:prSet/>
      <dgm:spPr/>
      <dgm:t>
        <a:bodyPr/>
        <a:lstStyle/>
        <a:p>
          <a:endParaRPr lang="en-US"/>
        </a:p>
      </dgm:t>
    </dgm:pt>
    <dgm:pt modelId="{7045B2E9-DE87-486B-B5E8-1921CC23EAEB}" type="sibTrans" cxnId="{152B4248-29EB-4B6B-BBF4-5891A824D8E4}">
      <dgm:prSet/>
      <dgm:spPr/>
      <dgm:t>
        <a:bodyPr/>
        <a:lstStyle/>
        <a:p>
          <a:endParaRPr lang="en-US"/>
        </a:p>
      </dgm:t>
    </dgm:pt>
    <dgm:pt modelId="{D6206302-8177-4C9F-9BD9-C221101EB06F}" type="pres">
      <dgm:prSet presAssocID="{DC4E4416-2ADC-4C9A-A470-0A6ACA017825}" presName="linear" presStyleCnt="0">
        <dgm:presLayoutVars>
          <dgm:animLvl val="lvl"/>
          <dgm:resizeHandles val="exact"/>
        </dgm:presLayoutVars>
      </dgm:prSet>
      <dgm:spPr/>
    </dgm:pt>
    <dgm:pt modelId="{EEEC3648-590F-4650-820C-FC291A1AAAD2}" type="pres">
      <dgm:prSet presAssocID="{8F70CD17-9117-4746-A77A-D756DAAE5B7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0A4A3C3-F024-4FAE-B6F5-DD7299A21BF9}" type="pres">
      <dgm:prSet presAssocID="{8F70CD17-9117-4746-A77A-D756DAAE5B70}" presName="childText" presStyleLbl="revTx" presStyleIdx="0" presStyleCnt="1">
        <dgm:presLayoutVars>
          <dgm:bulletEnabled val="1"/>
        </dgm:presLayoutVars>
      </dgm:prSet>
      <dgm:spPr/>
    </dgm:pt>
    <dgm:pt modelId="{19027378-7B98-4755-9A6A-B2B71FA5A37B}" type="pres">
      <dgm:prSet presAssocID="{8EC3865C-DF21-41F8-82D3-FAFA42FEDBD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EFDCC08-C8D7-4891-9F33-7FE5702BBE39}" srcId="{8F70CD17-9117-4746-A77A-D756DAAE5B70}" destId="{46FEFE7C-06A2-4C21-8923-FBF20C66FBA6}" srcOrd="7" destOrd="0" parTransId="{730BBFF7-F039-4244-9714-0EF122B616CF}" sibTransId="{BA42BFAD-AF5B-4CBB-96DA-EA35C08C8B35}"/>
    <dgm:cxn modelId="{A60C320E-82B8-4397-871E-C97085C15580}" type="presOf" srcId="{8F70CD17-9117-4746-A77A-D756DAAE5B70}" destId="{EEEC3648-590F-4650-820C-FC291A1AAAD2}" srcOrd="0" destOrd="0" presId="urn:microsoft.com/office/officeart/2005/8/layout/vList2"/>
    <dgm:cxn modelId="{E39FDA10-B711-4E0C-AF8A-52BDEC0F12F0}" type="presOf" srcId="{842B6747-E1DF-4DB4-91D0-77CD40B01BBB}" destId="{F0A4A3C3-F024-4FAE-B6F5-DD7299A21BF9}" srcOrd="0" destOrd="9" presId="urn:microsoft.com/office/officeart/2005/8/layout/vList2"/>
    <dgm:cxn modelId="{CC22172C-85E7-48A7-B352-3D45600BE705}" srcId="{8F70CD17-9117-4746-A77A-D756DAAE5B70}" destId="{072B46A9-3823-4AB8-960C-C32288342BEC}" srcOrd="5" destOrd="0" parTransId="{ACEF0DFE-3C0D-48FF-AA77-5009BF365717}" sibTransId="{2A52A893-DF1A-4F3E-B267-961E94D8E740}"/>
    <dgm:cxn modelId="{8C784367-1773-4AF8-B7F1-D8E0B1A69CE1}" srcId="{8F70CD17-9117-4746-A77A-D756DAAE5B70}" destId="{D5714E9B-0EDF-44F1-A4BD-2EE0EC7EA932}" srcOrd="0" destOrd="0" parTransId="{5F7BF2F2-6175-40E2-A4ED-9FE057511C9B}" sibTransId="{061B23B7-E055-44F9-A4BA-B83397E5DFFE}"/>
    <dgm:cxn modelId="{152B4248-29EB-4B6B-BBF4-5891A824D8E4}" srcId="{DC4E4416-2ADC-4C9A-A470-0A6ACA017825}" destId="{8EC3865C-DF21-41F8-82D3-FAFA42FEDBD8}" srcOrd="1" destOrd="0" parTransId="{AE034CAF-72E2-4400-BB0F-847403019122}" sibTransId="{7045B2E9-DE87-486B-B5E8-1921CC23EAEB}"/>
    <dgm:cxn modelId="{BD25B14A-14EB-4351-B3D1-17D0EF542BFF}" type="presOf" srcId="{45386F72-ECCF-4E7C-8A8C-037947167ED3}" destId="{F0A4A3C3-F024-4FAE-B6F5-DD7299A21BF9}" srcOrd="0" destOrd="3" presId="urn:microsoft.com/office/officeart/2005/8/layout/vList2"/>
    <dgm:cxn modelId="{B25EF885-F6EB-4388-8736-A4D34B1B762E}" srcId="{8F70CD17-9117-4746-A77A-D756DAAE5B70}" destId="{45386F72-ECCF-4E7C-8A8C-037947167ED3}" srcOrd="3" destOrd="0" parTransId="{5B864AB6-C988-48E1-8693-A7C277E1A173}" sibTransId="{E3DA9204-ABEA-4A8B-A84E-665A69B9FEFF}"/>
    <dgm:cxn modelId="{6F17659C-A738-4C0D-8904-09BA4BDFC01E}" type="presOf" srcId="{DC4E4416-2ADC-4C9A-A470-0A6ACA017825}" destId="{D6206302-8177-4C9F-9BD9-C221101EB06F}" srcOrd="0" destOrd="0" presId="urn:microsoft.com/office/officeart/2005/8/layout/vList2"/>
    <dgm:cxn modelId="{83EB68A7-3983-4C3D-AA96-CD5F86603556}" type="presOf" srcId="{955A5FD7-D358-4129-81B0-2BD411699E7C}" destId="{F0A4A3C3-F024-4FAE-B6F5-DD7299A21BF9}" srcOrd="0" destOrd="2" presId="urn:microsoft.com/office/officeart/2005/8/layout/vList2"/>
    <dgm:cxn modelId="{2DE22BB0-8BDF-4363-98A0-33CD35A8A7E9}" type="presOf" srcId="{8EC3865C-DF21-41F8-82D3-FAFA42FEDBD8}" destId="{19027378-7B98-4755-9A6A-B2B71FA5A37B}" srcOrd="0" destOrd="0" presId="urn:microsoft.com/office/officeart/2005/8/layout/vList2"/>
    <dgm:cxn modelId="{7BD511BF-ACA4-459E-8A94-105228545B90}" srcId="{8F70CD17-9117-4746-A77A-D756DAAE5B70}" destId="{6FDE582B-1A21-412F-9301-9B731B8F5065}" srcOrd="4" destOrd="0" parTransId="{C78E0C8F-EBAD-4001-8009-234F0FA0E9E2}" sibTransId="{A6D635EE-7EEB-422E-9187-828622C77A8B}"/>
    <dgm:cxn modelId="{61E58ABF-4A73-470D-83B8-30B6BA6F659C}" type="presOf" srcId="{D11FF12F-5CAD-4C7C-B8AD-D9DD8863538D}" destId="{F0A4A3C3-F024-4FAE-B6F5-DD7299A21BF9}" srcOrd="0" destOrd="6" presId="urn:microsoft.com/office/officeart/2005/8/layout/vList2"/>
    <dgm:cxn modelId="{7B1C44C8-54CD-4482-A3EA-599E21F2C165}" type="presOf" srcId="{D5714E9B-0EDF-44F1-A4BD-2EE0EC7EA932}" destId="{F0A4A3C3-F024-4FAE-B6F5-DD7299A21BF9}" srcOrd="0" destOrd="0" presId="urn:microsoft.com/office/officeart/2005/8/layout/vList2"/>
    <dgm:cxn modelId="{B4A4DDD3-0307-4720-BB2F-04B1C999C199}" srcId="{DC4E4416-2ADC-4C9A-A470-0A6ACA017825}" destId="{8F70CD17-9117-4746-A77A-D756DAAE5B70}" srcOrd="0" destOrd="0" parTransId="{7CD5EF0E-C43A-49BE-BA20-FBBA3AA17CE8}" sibTransId="{0D4A8EDE-861D-4ADE-8C6E-35BE3557AA3F}"/>
    <dgm:cxn modelId="{D653B3D7-80A2-432C-82F7-2CC98FB5A7EE}" srcId="{8F70CD17-9117-4746-A77A-D756DAAE5B70}" destId="{D11FF12F-5CAD-4C7C-B8AD-D9DD8863538D}" srcOrd="6" destOrd="0" parTransId="{EC5E3117-8ED5-4BC9-AF29-D56BCE197379}" sibTransId="{CE76F829-0CC8-4576-9252-980AB3F3183C}"/>
    <dgm:cxn modelId="{3FCBF1E2-1B5D-4843-B839-682075F3AFE8}" srcId="{8F70CD17-9117-4746-A77A-D756DAAE5B70}" destId="{842B6747-E1DF-4DB4-91D0-77CD40B01BBB}" srcOrd="9" destOrd="0" parTransId="{6D7B63AD-1598-4C69-8E4D-880C98850FCF}" sibTransId="{5741FEF9-9B54-4E57-B36C-90FFA0DB0494}"/>
    <dgm:cxn modelId="{06CBA6EB-00D1-46FC-A7E2-3E1426034C70}" type="presOf" srcId="{072B46A9-3823-4AB8-960C-C32288342BEC}" destId="{F0A4A3C3-F024-4FAE-B6F5-DD7299A21BF9}" srcOrd="0" destOrd="5" presId="urn:microsoft.com/office/officeart/2005/8/layout/vList2"/>
    <dgm:cxn modelId="{B22822EE-E675-48C0-AE01-89C2634B3F93}" type="presOf" srcId="{6FDE582B-1A21-412F-9301-9B731B8F5065}" destId="{F0A4A3C3-F024-4FAE-B6F5-DD7299A21BF9}" srcOrd="0" destOrd="4" presId="urn:microsoft.com/office/officeart/2005/8/layout/vList2"/>
    <dgm:cxn modelId="{4E8427F1-DCDD-4A76-B198-166C84031685}" type="presOf" srcId="{A10538B7-5D8B-4843-838E-6E86FDFA45C4}" destId="{F0A4A3C3-F024-4FAE-B6F5-DD7299A21BF9}" srcOrd="0" destOrd="8" presId="urn:microsoft.com/office/officeart/2005/8/layout/vList2"/>
    <dgm:cxn modelId="{275F94F3-6559-45F9-BCDB-34A6C59C22A9}" type="presOf" srcId="{B8CBEE22-B67B-4DFD-89FB-D70E8A9FE83C}" destId="{F0A4A3C3-F024-4FAE-B6F5-DD7299A21BF9}" srcOrd="0" destOrd="1" presId="urn:microsoft.com/office/officeart/2005/8/layout/vList2"/>
    <dgm:cxn modelId="{DC5406F4-5694-435B-9A75-B0E42D640318}" srcId="{8F70CD17-9117-4746-A77A-D756DAAE5B70}" destId="{A10538B7-5D8B-4843-838E-6E86FDFA45C4}" srcOrd="8" destOrd="0" parTransId="{D8F62BE0-3D7A-402B-8A32-06EE73EB0E6E}" sibTransId="{70DAC8DB-08CD-48DA-82EC-37D657B44DE3}"/>
    <dgm:cxn modelId="{E8AD76F5-B95B-44FE-ADB7-0B21E9F164F3}" srcId="{8F70CD17-9117-4746-A77A-D756DAAE5B70}" destId="{B8CBEE22-B67B-4DFD-89FB-D70E8A9FE83C}" srcOrd="1" destOrd="0" parTransId="{C720E890-4A55-481F-A0C6-021449A9628A}" sibTransId="{FE5BA619-1278-4806-9BAA-4318AD2C8A21}"/>
    <dgm:cxn modelId="{9C872DFF-5B13-4B2D-BAF8-2903C3335230}" type="presOf" srcId="{46FEFE7C-06A2-4C21-8923-FBF20C66FBA6}" destId="{F0A4A3C3-F024-4FAE-B6F5-DD7299A21BF9}" srcOrd="0" destOrd="7" presId="urn:microsoft.com/office/officeart/2005/8/layout/vList2"/>
    <dgm:cxn modelId="{D538A8FF-F3C8-4E68-A8D5-7BE257EB332D}" srcId="{8F70CD17-9117-4746-A77A-D756DAAE5B70}" destId="{955A5FD7-D358-4129-81B0-2BD411699E7C}" srcOrd="2" destOrd="0" parTransId="{C54BAC70-45B4-47CC-8237-3A516AA6C166}" sibTransId="{AAAA0A6E-DE81-4DD6-9DEF-2B85634B345C}"/>
    <dgm:cxn modelId="{16F0224F-46CA-4765-8277-3935A42CD684}" type="presParOf" srcId="{D6206302-8177-4C9F-9BD9-C221101EB06F}" destId="{EEEC3648-590F-4650-820C-FC291A1AAAD2}" srcOrd="0" destOrd="0" presId="urn:microsoft.com/office/officeart/2005/8/layout/vList2"/>
    <dgm:cxn modelId="{EDD58921-A0D1-468B-814D-95FC27DEB615}" type="presParOf" srcId="{D6206302-8177-4C9F-9BD9-C221101EB06F}" destId="{F0A4A3C3-F024-4FAE-B6F5-DD7299A21BF9}" srcOrd="1" destOrd="0" presId="urn:microsoft.com/office/officeart/2005/8/layout/vList2"/>
    <dgm:cxn modelId="{7BC18A02-8787-48B9-8CB4-2C190A014E1C}" type="presParOf" srcId="{D6206302-8177-4C9F-9BD9-C221101EB06F}" destId="{19027378-7B98-4755-9A6A-B2B71FA5A37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DA8010-416C-44DA-9F8D-BD01908679E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2880BA-7239-4F0F-8453-0D4562B3C737}">
      <dgm:prSet/>
      <dgm:spPr/>
      <dgm:t>
        <a:bodyPr/>
        <a:lstStyle/>
        <a:p>
          <a:r>
            <a:rPr lang="en-US" b="1" i="0" u="sng"/>
            <a:t>THREATS</a:t>
          </a:r>
          <a:endParaRPr lang="en-US"/>
        </a:p>
      </dgm:t>
    </dgm:pt>
    <dgm:pt modelId="{52E3132E-F46C-4E04-A6B3-391CD8E6D3DE}" type="parTrans" cxnId="{7A9344B2-182D-4C01-ABA3-7143464899C0}">
      <dgm:prSet/>
      <dgm:spPr/>
      <dgm:t>
        <a:bodyPr/>
        <a:lstStyle/>
        <a:p>
          <a:endParaRPr lang="en-US"/>
        </a:p>
      </dgm:t>
    </dgm:pt>
    <dgm:pt modelId="{15F71A86-D545-4A17-B18A-2C6D08E5A327}" type="sibTrans" cxnId="{7A9344B2-182D-4C01-ABA3-7143464899C0}">
      <dgm:prSet/>
      <dgm:spPr/>
      <dgm:t>
        <a:bodyPr/>
        <a:lstStyle/>
        <a:p>
          <a:endParaRPr lang="en-US"/>
        </a:p>
      </dgm:t>
    </dgm:pt>
    <dgm:pt modelId="{C6A6FC2A-BAB2-44E5-8B00-52CD34C9856E}">
      <dgm:prSet/>
      <dgm:spPr/>
      <dgm:t>
        <a:bodyPr/>
        <a:lstStyle/>
        <a:p>
          <a:r>
            <a:rPr lang="en-US" b="0" i="0"/>
            <a:t>Threats and How I Will Reduce Them</a:t>
          </a:r>
          <a:endParaRPr lang="en-US"/>
        </a:p>
      </dgm:t>
    </dgm:pt>
    <dgm:pt modelId="{1B00D6EF-3396-4BF4-BF85-D4B29E8CD6F6}" type="parTrans" cxnId="{BE57F1D4-87F4-45CB-A133-C4A05924E7DE}">
      <dgm:prSet/>
      <dgm:spPr/>
      <dgm:t>
        <a:bodyPr/>
        <a:lstStyle/>
        <a:p>
          <a:endParaRPr lang="en-US"/>
        </a:p>
      </dgm:t>
    </dgm:pt>
    <dgm:pt modelId="{645A4C78-FE06-48F4-9495-7601C79BBC33}" type="sibTrans" cxnId="{BE57F1D4-87F4-45CB-A133-C4A05924E7DE}">
      <dgm:prSet/>
      <dgm:spPr/>
      <dgm:t>
        <a:bodyPr/>
        <a:lstStyle/>
        <a:p>
          <a:endParaRPr lang="en-US"/>
        </a:p>
      </dgm:t>
    </dgm:pt>
    <dgm:pt modelId="{7DD379F1-013F-40C6-890B-0ECEC924C619}">
      <dgm:prSet/>
      <dgm:spPr/>
      <dgm:t>
        <a:bodyPr/>
        <a:lstStyle/>
        <a:p>
          <a:r>
            <a:rPr lang="en-US" b="0" i="0"/>
            <a:t>Limited professional experience</a:t>
          </a:r>
          <a:endParaRPr lang="en-US"/>
        </a:p>
      </dgm:t>
    </dgm:pt>
    <dgm:pt modelId="{6547BDD5-73A3-4D16-95DB-3332D51C4A03}" type="parTrans" cxnId="{AF43A8AF-D054-4270-B592-61C300FD816F}">
      <dgm:prSet/>
      <dgm:spPr/>
      <dgm:t>
        <a:bodyPr/>
        <a:lstStyle/>
        <a:p>
          <a:endParaRPr lang="en-US"/>
        </a:p>
      </dgm:t>
    </dgm:pt>
    <dgm:pt modelId="{5FD984ED-8D20-4DA7-A116-5427C77B3B6E}" type="sibTrans" cxnId="{AF43A8AF-D054-4270-B592-61C300FD816F}">
      <dgm:prSet/>
      <dgm:spPr/>
      <dgm:t>
        <a:bodyPr/>
        <a:lstStyle/>
        <a:p>
          <a:endParaRPr lang="en-US"/>
        </a:p>
      </dgm:t>
    </dgm:pt>
    <dgm:pt modelId="{35EBB8DF-47F0-4CA3-B4FC-A22FEE9CD8BC}">
      <dgm:prSet/>
      <dgm:spPr/>
      <dgm:t>
        <a:bodyPr/>
        <a:lstStyle/>
        <a:p>
          <a:r>
            <a:rPr lang="en-US" b="0" i="0"/>
            <a:t>→ Volunteering and placements</a:t>
          </a:r>
          <a:endParaRPr lang="en-US"/>
        </a:p>
      </dgm:t>
    </dgm:pt>
    <dgm:pt modelId="{4CB38C19-4131-43A2-9F2D-6F6985AF04F6}" type="parTrans" cxnId="{F2D5DABE-1861-4810-B9F7-C9DDDECFB4F1}">
      <dgm:prSet/>
      <dgm:spPr/>
      <dgm:t>
        <a:bodyPr/>
        <a:lstStyle/>
        <a:p>
          <a:endParaRPr lang="en-US"/>
        </a:p>
      </dgm:t>
    </dgm:pt>
    <dgm:pt modelId="{2B16362E-0152-4B00-9CA4-241A8F961368}" type="sibTrans" cxnId="{F2D5DABE-1861-4810-B9F7-C9DDDECFB4F1}">
      <dgm:prSet/>
      <dgm:spPr/>
      <dgm:t>
        <a:bodyPr/>
        <a:lstStyle/>
        <a:p>
          <a:endParaRPr lang="en-US"/>
        </a:p>
      </dgm:t>
    </dgm:pt>
    <dgm:pt modelId="{B329A5BD-C27C-42BC-AA69-C3D39DA065B7}">
      <dgm:prSet/>
      <dgm:spPr/>
      <dgm:t>
        <a:bodyPr/>
        <a:lstStyle/>
        <a:p>
          <a:r>
            <a:rPr lang="en-US" b="0" i="0"/>
            <a:t>Emotionally difficult situations</a:t>
          </a:r>
          <a:endParaRPr lang="en-US"/>
        </a:p>
      </dgm:t>
    </dgm:pt>
    <dgm:pt modelId="{45251D94-8295-4B01-A404-EED1C0E1280E}" type="parTrans" cxnId="{CA666B26-7603-4C4C-BB14-F3BCB4A7E823}">
      <dgm:prSet/>
      <dgm:spPr/>
      <dgm:t>
        <a:bodyPr/>
        <a:lstStyle/>
        <a:p>
          <a:endParaRPr lang="en-US"/>
        </a:p>
      </dgm:t>
    </dgm:pt>
    <dgm:pt modelId="{E4E9A57C-D054-4AFA-80CE-4159150F7FED}" type="sibTrans" cxnId="{CA666B26-7603-4C4C-BB14-F3BCB4A7E823}">
      <dgm:prSet/>
      <dgm:spPr/>
      <dgm:t>
        <a:bodyPr/>
        <a:lstStyle/>
        <a:p>
          <a:endParaRPr lang="en-US"/>
        </a:p>
      </dgm:t>
    </dgm:pt>
    <dgm:pt modelId="{C73621AD-6689-4C51-8A58-EAE3C77E4D16}">
      <dgm:prSet/>
      <dgm:spPr/>
      <dgm:t>
        <a:bodyPr/>
        <a:lstStyle/>
        <a:p>
          <a:r>
            <a:rPr lang="en-US" b="0" i="0"/>
            <a:t>→ Supervision and reflective practice</a:t>
          </a:r>
          <a:endParaRPr lang="en-US"/>
        </a:p>
      </dgm:t>
    </dgm:pt>
    <dgm:pt modelId="{20264E68-A9BC-4A94-9664-7A2CEA22F158}" type="parTrans" cxnId="{64410BED-5319-4B78-84DF-ECD21845F01E}">
      <dgm:prSet/>
      <dgm:spPr/>
      <dgm:t>
        <a:bodyPr/>
        <a:lstStyle/>
        <a:p>
          <a:endParaRPr lang="en-US"/>
        </a:p>
      </dgm:t>
    </dgm:pt>
    <dgm:pt modelId="{D2C19632-E4AF-4696-A0D0-2BD93F221D22}" type="sibTrans" cxnId="{64410BED-5319-4B78-84DF-ECD21845F01E}">
      <dgm:prSet/>
      <dgm:spPr/>
      <dgm:t>
        <a:bodyPr/>
        <a:lstStyle/>
        <a:p>
          <a:endParaRPr lang="en-US"/>
        </a:p>
      </dgm:t>
    </dgm:pt>
    <dgm:pt modelId="{0231A5DB-ACB9-4105-9B33-95FDB17FEB93}">
      <dgm:prSet/>
      <dgm:spPr/>
      <dgm:t>
        <a:bodyPr/>
        <a:lstStyle/>
        <a:p>
          <a:r>
            <a:rPr lang="en-US" b="0" i="0"/>
            <a:t>Changes in safeguarding</a:t>
          </a:r>
          <a:endParaRPr lang="en-US"/>
        </a:p>
      </dgm:t>
    </dgm:pt>
    <dgm:pt modelId="{2E933B2A-2EC9-4648-A077-5F4BC97CFD4C}" type="parTrans" cxnId="{F7E2460F-B5CE-4158-BB05-F37C6821FFDA}">
      <dgm:prSet/>
      <dgm:spPr/>
      <dgm:t>
        <a:bodyPr/>
        <a:lstStyle/>
        <a:p>
          <a:endParaRPr lang="en-US"/>
        </a:p>
      </dgm:t>
    </dgm:pt>
    <dgm:pt modelId="{BF896E33-C5BD-4050-A9FC-7DCF1002DCA6}" type="sibTrans" cxnId="{F7E2460F-B5CE-4158-BB05-F37C6821FFDA}">
      <dgm:prSet/>
      <dgm:spPr/>
      <dgm:t>
        <a:bodyPr/>
        <a:lstStyle/>
        <a:p>
          <a:endParaRPr lang="en-US"/>
        </a:p>
      </dgm:t>
    </dgm:pt>
    <dgm:pt modelId="{541B0AB8-7D2B-4C1B-BD6A-77196BD11C0E}">
      <dgm:prSet/>
      <dgm:spPr/>
      <dgm:t>
        <a:bodyPr/>
        <a:lstStyle/>
        <a:p>
          <a:r>
            <a:rPr lang="en-US" b="0" i="0"/>
            <a:t>→ Training and CPD</a:t>
          </a:r>
          <a:endParaRPr lang="en-US"/>
        </a:p>
      </dgm:t>
    </dgm:pt>
    <dgm:pt modelId="{F779052E-AE14-4E13-AA71-4E6FFE04CB8B}" type="parTrans" cxnId="{83C8620C-4C85-4BFD-ACB5-0E5DB872F4EA}">
      <dgm:prSet/>
      <dgm:spPr/>
      <dgm:t>
        <a:bodyPr/>
        <a:lstStyle/>
        <a:p>
          <a:endParaRPr lang="en-US"/>
        </a:p>
      </dgm:t>
    </dgm:pt>
    <dgm:pt modelId="{8A7B4A0E-0472-4E0C-9FE3-4F77BFEF0C2D}" type="sibTrans" cxnId="{83C8620C-4C85-4BFD-ACB5-0E5DB872F4EA}">
      <dgm:prSet/>
      <dgm:spPr/>
      <dgm:t>
        <a:bodyPr/>
        <a:lstStyle/>
        <a:p>
          <a:endParaRPr lang="en-US"/>
        </a:p>
      </dgm:t>
    </dgm:pt>
    <dgm:pt modelId="{7B77327B-A221-4DCC-9A5A-48A1646962DA}">
      <dgm:prSet/>
      <dgm:spPr/>
      <dgm:t>
        <a:bodyPr/>
        <a:lstStyle/>
        <a:p>
          <a:r>
            <a:rPr lang="en-US" b="0" i="0"/>
            <a:t>Complex family situations</a:t>
          </a:r>
          <a:endParaRPr lang="en-US"/>
        </a:p>
      </dgm:t>
    </dgm:pt>
    <dgm:pt modelId="{A4EE5654-3C36-4E13-B6BD-8A0DB58ED79C}" type="parTrans" cxnId="{E4985531-B834-42D5-80C6-04B80FE26BDC}">
      <dgm:prSet/>
      <dgm:spPr/>
      <dgm:t>
        <a:bodyPr/>
        <a:lstStyle/>
        <a:p>
          <a:endParaRPr lang="en-US"/>
        </a:p>
      </dgm:t>
    </dgm:pt>
    <dgm:pt modelId="{10EF2D7F-E0DA-4BE9-9286-68A4C137705E}" type="sibTrans" cxnId="{E4985531-B834-42D5-80C6-04B80FE26BDC}">
      <dgm:prSet/>
      <dgm:spPr/>
      <dgm:t>
        <a:bodyPr/>
        <a:lstStyle/>
        <a:p>
          <a:endParaRPr lang="en-US"/>
        </a:p>
      </dgm:t>
    </dgm:pt>
    <dgm:pt modelId="{608612B2-CE14-40B4-83CF-084DA5296738}">
      <dgm:prSet/>
      <dgm:spPr/>
      <dgm:t>
        <a:bodyPr/>
        <a:lstStyle/>
        <a:p>
          <a:r>
            <a:rPr lang="en-US" b="0" i="0"/>
            <a:t>→ Learn from experienced professionals</a:t>
          </a:r>
          <a:endParaRPr lang="en-US"/>
        </a:p>
      </dgm:t>
    </dgm:pt>
    <dgm:pt modelId="{5E7990A8-7AA3-49DA-BA79-45180A9D8517}" type="parTrans" cxnId="{B7C3C28D-98B7-49C4-AE8F-AA2A070F5A2B}">
      <dgm:prSet/>
      <dgm:spPr/>
      <dgm:t>
        <a:bodyPr/>
        <a:lstStyle/>
        <a:p>
          <a:endParaRPr lang="en-US"/>
        </a:p>
      </dgm:t>
    </dgm:pt>
    <dgm:pt modelId="{FBC73F0F-95FF-4859-B64C-7E5D4A176352}" type="sibTrans" cxnId="{B7C3C28D-98B7-49C4-AE8F-AA2A070F5A2B}">
      <dgm:prSet/>
      <dgm:spPr/>
      <dgm:t>
        <a:bodyPr/>
        <a:lstStyle/>
        <a:p>
          <a:endParaRPr lang="en-US"/>
        </a:p>
      </dgm:t>
    </dgm:pt>
    <dgm:pt modelId="{AA196F0F-B603-4048-97FF-743F7502FE3C}">
      <dgm:prSet/>
      <dgm:spPr/>
      <dgm:t>
        <a:bodyPr/>
        <a:lstStyle/>
        <a:p>
          <a:r>
            <a:rPr lang="en-US" b="0" i="0"/>
            <a:t>Competitive job market</a:t>
          </a:r>
          <a:endParaRPr lang="en-US"/>
        </a:p>
      </dgm:t>
    </dgm:pt>
    <dgm:pt modelId="{C1F1AF33-D998-4853-B0A1-9910C6E92065}" type="parTrans" cxnId="{FCE0E6C7-A3F9-4514-88A3-65A0EE850479}">
      <dgm:prSet/>
      <dgm:spPr/>
      <dgm:t>
        <a:bodyPr/>
        <a:lstStyle/>
        <a:p>
          <a:endParaRPr lang="en-US"/>
        </a:p>
      </dgm:t>
    </dgm:pt>
    <dgm:pt modelId="{66275475-C121-4904-A75A-9B162F89E445}" type="sibTrans" cxnId="{FCE0E6C7-A3F9-4514-88A3-65A0EE850479}">
      <dgm:prSet/>
      <dgm:spPr/>
      <dgm:t>
        <a:bodyPr/>
        <a:lstStyle/>
        <a:p>
          <a:endParaRPr lang="en-US"/>
        </a:p>
      </dgm:t>
    </dgm:pt>
    <dgm:pt modelId="{CFA35711-BF6E-4B6C-A29C-98725E080C94}">
      <dgm:prSet/>
      <dgm:spPr/>
      <dgm:t>
        <a:bodyPr/>
        <a:lstStyle/>
        <a:p>
          <a:r>
            <a:rPr lang="en-US" b="0" i="0"/>
            <a:t>→ Continue developing skills and qualifications</a:t>
          </a:r>
          <a:endParaRPr lang="en-US"/>
        </a:p>
      </dgm:t>
    </dgm:pt>
    <dgm:pt modelId="{802762DB-4AFD-46BB-8E86-3BE978194958}" type="parTrans" cxnId="{C80B3D7A-C189-46BC-8537-AC9F8720C0E0}">
      <dgm:prSet/>
      <dgm:spPr/>
      <dgm:t>
        <a:bodyPr/>
        <a:lstStyle/>
        <a:p>
          <a:endParaRPr lang="en-US"/>
        </a:p>
      </dgm:t>
    </dgm:pt>
    <dgm:pt modelId="{3067C9EA-4FD6-42A1-ADF5-97B673774375}" type="sibTrans" cxnId="{C80B3D7A-C189-46BC-8537-AC9F8720C0E0}">
      <dgm:prSet/>
      <dgm:spPr/>
      <dgm:t>
        <a:bodyPr/>
        <a:lstStyle/>
        <a:p>
          <a:endParaRPr lang="en-US"/>
        </a:p>
      </dgm:t>
    </dgm:pt>
    <dgm:pt modelId="{DFB709DC-AC28-4BA0-9B88-18445759564A}">
      <dgm:prSet/>
      <dgm:spPr/>
      <dgm:t>
        <a:bodyPr/>
        <a:lstStyle/>
        <a:p>
          <a:r>
            <a:rPr lang="en-US" b="0" i="0"/>
            <a:t>(Department for Education, 2026)</a:t>
          </a:r>
          <a:endParaRPr lang="en-US"/>
        </a:p>
      </dgm:t>
    </dgm:pt>
    <dgm:pt modelId="{A70E2313-31F3-487E-9B36-5C06D8267D5B}" type="parTrans" cxnId="{7170D1FD-57E1-476E-9A8C-BE7B630DB0AC}">
      <dgm:prSet/>
      <dgm:spPr/>
      <dgm:t>
        <a:bodyPr/>
        <a:lstStyle/>
        <a:p>
          <a:endParaRPr lang="en-US"/>
        </a:p>
      </dgm:t>
    </dgm:pt>
    <dgm:pt modelId="{1A94C79E-5AAD-47D3-BF30-AD5DA2EAFF2B}" type="sibTrans" cxnId="{7170D1FD-57E1-476E-9A8C-BE7B630DB0AC}">
      <dgm:prSet/>
      <dgm:spPr/>
      <dgm:t>
        <a:bodyPr/>
        <a:lstStyle/>
        <a:p>
          <a:endParaRPr lang="en-US"/>
        </a:p>
      </dgm:t>
    </dgm:pt>
    <dgm:pt modelId="{3C12C553-590B-4781-9288-7600CD76E36F}" type="pres">
      <dgm:prSet presAssocID="{C1DA8010-416C-44DA-9F8D-BD01908679EC}" presName="linear" presStyleCnt="0">
        <dgm:presLayoutVars>
          <dgm:animLvl val="lvl"/>
          <dgm:resizeHandles val="exact"/>
        </dgm:presLayoutVars>
      </dgm:prSet>
      <dgm:spPr/>
    </dgm:pt>
    <dgm:pt modelId="{ADAEBF82-2DEE-4A28-9CE1-23DE111CF48E}" type="pres">
      <dgm:prSet presAssocID="{2C2880BA-7239-4F0F-8453-0D4562B3C737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60F61EB6-DE53-4C65-99CE-08078372740C}" type="pres">
      <dgm:prSet presAssocID="{15F71A86-D545-4A17-B18A-2C6D08E5A327}" presName="spacer" presStyleCnt="0"/>
      <dgm:spPr/>
    </dgm:pt>
    <dgm:pt modelId="{6A815727-6A5B-471C-8135-E032875C7BF8}" type="pres">
      <dgm:prSet presAssocID="{C6A6FC2A-BAB2-44E5-8B00-52CD34C9856E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61BC13A9-639F-4F52-9A89-9D91A53E96A8}" type="pres">
      <dgm:prSet presAssocID="{645A4C78-FE06-48F4-9495-7601C79BBC33}" presName="spacer" presStyleCnt="0"/>
      <dgm:spPr/>
    </dgm:pt>
    <dgm:pt modelId="{FAE31A80-D977-4151-9894-7AF09B060B59}" type="pres">
      <dgm:prSet presAssocID="{7DD379F1-013F-40C6-890B-0ECEC924C619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95BB0EA4-CF8A-40B7-97F8-40EC76592E94}" type="pres">
      <dgm:prSet presAssocID="{5FD984ED-8D20-4DA7-A116-5427C77B3B6E}" presName="spacer" presStyleCnt="0"/>
      <dgm:spPr/>
    </dgm:pt>
    <dgm:pt modelId="{59613CD4-3BE1-485D-9B4A-537C35AFBC9F}" type="pres">
      <dgm:prSet presAssocID="{35EBB8DF-47F0-4CA3-B4FC-A22FEE9CD8BC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E7A28B0F-1E28-4DCE-AE9F-2BAF130E623F}" type="pres">
      <dgm:prSet presAssocID="{2B16362E-0152-4B00-9CA4-241A8F961368}" presName="spacer" presStyleCnt="0"/>
      <dgm:spPr/>
    </dgm:pt>
    <dgm:pt modelId="{99A93457-D4CF-4574-94EB-76A4209B5014}" type="pres">
      <dgm:prSet presAssocID="{B329A5BD-C27C-42BC-AA69-C3D39DA065B7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EA4E6182-7D93-4905-9F9C-3A64865C6C92}" type="pres">
      <dgm:prSet presAssocID="{E4E9A57C-D054-4AFA-80CE-4159150F7FED}" presName="spacer" presStyleCnt="0"/>
      <dgm:spPr/>
    </dgm:pt>
    <dgm:pt modelId="{B1C6CA42-AAF6-4045-9FF8-0BBF9F070F40}" type="pres">
      <dgm:prSet presAssocID="{C73621AD-6689-4C51-8A58-EAE3C77E4D16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D0342768-A256-49F6-862E-9AE4CC3541B1}" type="pres">
      <dgm:prSet presAssocID="{D2C19632-E4AF-4696-A0D0-2BD93F221D22}" presName="spacer" presStyleCnt="0"/>
      <dgm:spPr/>
    </dgm:pt>
    <dgm:pt modelId="{48D1F18C-17F3-44C9-8333-27FEAB26B244}" type="pres">
      <dgm:prSet presAssocID="{0231A5DB-ACB9-4105-9B33-95FDB17FEB93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C46261AD-D5A8-4212-8FF0-7B0A86944C56}" type="pres">
      <dgm:prSet presAssocID="{BF896E33-C5BD-4050-A9FC-7DCF1002DCA6}" presName="spacer" presStyleCnt="0"/>
      <dgm:spPr/>
    </dgm:pt>
    <dgm:pt modelId="{F9997C7E-E43C-4D1B-91D8-867D401CDA90}" type="pres">
      <dgm:prSet presAssocID="{541B0AB8-7D2B-4C1B-BD6A-77196BD11C0E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A0EAB975-FFCB-4E7A-8168-650380E3725F}" type="pres">
      <dgm:prSet presAssocID="{8A7B4A0E-0472-4E0C-9FE3-4F77BFEF0C2D}" presName="spacer" presStyleCnt="0"/>
      <dgm:spPr/>
    </dgm:pt>
    <dgm:pt modelId="{26E3AA65-8601-4DB3-9074-CC1A116525D2}" type="pres">
      <dgm:prSet presAssocID="{7B77327B-A221-4DCC-9A5A-48A1646962DA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2B6A44FF-071C-4627-9349-B7B5563B50FA}" type="pres">
      <dgm:prSet presAssocID="{10EF2D7F-E0DA-4BE9-9286-68A4C137705E}" presName="spacer" presStyleCnt="0"/>
      <dgm:spPr/>
    </dgm:pt>
    <dgm:pt modelId="{037F3738-6656-4EA4-BA9F-1088C244B5F3}" type="pres">
      <dgm:prSet presAssocID="{608612B2-CE14-40B4-83CF-084DA5296738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78873873-57A7-42C8-A564-36DA64A5CCED}" type="pres">
      <dgm:prSet presAssocID="{FBC73F0F-95FF-4859-B64C-7E5D4A176352}" presName="spacer" presStyleCnt="0"/>
      <dgm:spPr/>
    </dgm:pt>
    <dgm:pt modelId="{F5F5BC38-5ABB-4322-9A83-5897CF1F63F7}" type="pres">
      <dgm:prSet presAssocID="{AA196F0F-B603-4048-97FF-743F7502FE3C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B09DD85B-D1A5-4261-A46A-09AED618C6E5}" type="pres">
      <dgm:prSet presAssocID="{66275475-C121-4904-A75A-9B162F89E445}" presName="spacer" presStyleCnt="0"/>
      <dgm:spPr/>
    </dgm:pt>
    <dgm:pt modelId="{2AE47AFB-88F0-45FC-B688-0E2290A2824F}" type="pres">
      <dgm:prSet presAssocID="{CFA35711-BF6E-4B6C-A29C-98725E080C94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D4345EC3-AC50-4B7D-A25C-45D863FC3B19}" type="pres">
      <dgm:prSet presAssocID="{3067C9EA-4FD6-42A1-ADF5-97B673774375}" presName="spacer" presStyleCnt="0"/>
      <dgm:spPr/>
    </dgm:pt>
    <dgm:pt modelId="{C04212C1-4989-4B6E-B1A0-443D4D19EDF5}" type="pres">
      <dgm:prSet presAssocID="{DFB709DC-AC28-4BA0-9B88-18445759564A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4F2D4B08-6A95-4BC9-AE04-30B898B0D833}" type="presOf" srcId="{AA196F0F-B603-4048-97FF-743F7502FE3C}" destId="{F5F5BC38-5ABB-4322-9A83-5897CF1F63F7}" srcOrd="0" destOrd="0" presId="urn:microsoft.com/office/officeart/2005/8/layout/vList2"/>
    <dgm:cxn modelId="{83C8620C-4C85-4BFD-ACB5-0E5DB872F4EA}" srcId="{C1DA8010-416C-44DA-9F8D-BD01908679EC}" destId="{541B0AB8-7D2B-4C1B-BD6A-77196BD11C0E}" srcOrd="7" destOrd="0" parTransId="{F779052E-AE14-4E13-AA71-4E6FFE04CB8B}" sibTransId="{8A7B4A0E-0472-4E0C-9FE3-4F77BFEF0C2D}"/>
    <dgm:cxn modelId="{F7E2460F-B5CE-4158-BB05-F37C6821FFDA}" srcId="{C1DA8010-416C-44DA-9F8D-BD01908679EC}" destId="{0231A5DB-ACB9-4105-9B33-95FDB17FEB93}" srcOrd="6" destOrd="0" parTransId="{2E933B2A-2EC9-4648-A077-5F4BC97CFD4C}" sibTransId="{BF896E33-C5BD-4050-A9FC-7DCF1002DCA6}"/>
    <dgm:cxn modelId="{6A5EB121-BF2E-4086-820F-426C39BC6690}" type="presOf" srcId="{2C2880BA-7239-4F0F-8453-0D4562B3C737}" destId="{ADAEBF82-2DEE-4A28-9CE1-23DE111CF48E}" srcOrd="0" destOrd="0" presId="urn:microsoft.com/office/officeart/2005/8/layout/vList2"/>
    <dgm:cxn modelId="{25CB4722-0816-44D7-9EA0-9C76B3C21A1B}" type="presOf" srcId="{C6A6FC2A-BAB2-44E5-8B00-52CD34C9856E}" destId="{6A815727-6A5B-471C-8135-E032875C7BF8}" srcOrd="0" destOrd="0" presId="urn:microsoft.com/office/officeart/2005/8/layout/vList2"/>
    <dgm:cxn modelId="{C18F1623-6DAC-472C-868B-FA83D17C4889}" type="presOf" srcId="{608612B2-CE14-40B4-83CF-084DA5296738}" destId="{037F3738-6656-4EA4-BA9F-1088C244B5F3}" srcOrd="0" destOrd="0" presId="urn:microsoft.com/office/officeart/2005/8/layout/vList2"/>
    <dgm:cxn modelId="{CA666B26-7603-4C4C-BB14-F3BCB4A7E823}" srcId="{C1DA8010-416C-44DA-9F8D-BD01908679EC}" destId="{B329A5BD-C27C-42BC-AA69-C3D39DA065B7}" srcOrd="4" destOrd="0" parTransId="{45251D94-8295-4B01-A404-EED1C0E1280E}" sibTransId="{E4E9A57C-D054-4AFA-80CE-4159150F7FED}"/>
    <dgm:cxn modelId="{CE16842B-1522-427C-BF95-35CF09682FD2}" type="presOf" srcId="{DFB709DC-AC28-4BA0-9B88-18445759564A}" destId="{C04212C1-4989-4B6E-B1A0-443D4D19EDF5}" srcOrd="0" destOrd="0" presId="urn:microsoft.com/office/officeart/2005/8/layout/vList2"/>
    <dgm:cxn modelId="{E4985531-B834-42D5-80C6-04B80FE26BDC}" srcId="{C1DA8010-416C-44DA-9F8D-BD01908679EC}" destId="{7B77327B-A221-4DCC-9A5A-48A1646962DA}" srcOrd="8" destOrd="0" parTransId="{A4EE5654-3C36-4E13-B6BD-8A0DB58ED79C}" sibTransId="{10EF2D7F-E0DA-4BE9-9286-68A4C137705E}"/>
    <dgm:cxn modelId="{13CF4E5E-5578-4522-8749-484ADE935051}" type="presOf" srcId="{B329A5BD-C27C-42BC-AA69-C3D39DA065B7}" destId="{99A93457-D4CF-4574-94EB-76A4209B5014}" srcOrd="0" destOrd="0" presId="urn:microsoft.com/office/officeart/2005/8/layout/vList2"/>
    <dgm:cxn modelId="{2742EA5F-3F05-4322-8F5D-D44B51C740D9}" type="presOf" srcId="{35EBB8DF-47F0-4CA3-B4FC-A22FEE9CD8BC}" destId="{59613CD4-3BE1-485D-9B4A-537C35AFBC9F}" srcOrd="0" destOrd="0" presId="urn:microsoft.com/office/officeart/2005/8/layout/vList2"/>
    <dgm:cxn modelId="{C80B3D7A-C189-46BC-8537-AC9F8720C0E0}" srcId="{C1DA8010-416C-44DA-9F8D-BD01908679EC}" destId="{CFA35711-BF6E-4B6C-A29C-98725E080C94}" srcOrd="11" destOrd="0" parTransId="{802762DB-4AFD-46BB-8E86-3BE978194958}" sibTransId="{3067C9EA-4FD6-42A1-ADF5-97B673774375}"/>
    <dgm:cxn modelId="{46E2AD84-CB3D-4BFD-B763-26D0B8D503B4}" type="presOf" srcId="{7B77327B-A221-4DCC-9A5A-48A1646962DA}" destId="{26E3AA65-8601-4DB3-9074-CC1A116525D2}" srcOrd="0" destOrd="0" presId="urn:microsoft.com/office/officeart/2005/8/layout/vList2"/>
    <dgm:cxn modelId="{508F658C-FAE6-4C50-8C31-1184AB871711}" type="presOf" srcId="{CFA35711-BF6E-4B6C-A29C-98725E080C94}" destId="{2AE47AFB-88F0-45FC-B688-0E2290A2824F}" srcOrd="0" destOrd="0" presId="urn:microsoft.com/office/officeart/2005/8/layout/vList2"/>
    <dgm:cxn modelId="{B7C3C28D-98B7-49C4-AE8F-AA2A070F5A2B}" srcId="{C1DA8010-416C-44DA-9F8D-BD01908679EC}" destId="{608612B2-CE14-40B4-83CF-084DA5296738}" srcOrd="9" destOrd="0" parTransId="{5E7990A8-7AA3-49DA-BA79-45180A9D8517}" sibTransId="{FBC73F0F-95FF-4859-B64C-7E5D4A176352}"/>
    <dgm:cxn modelId="{26CAE795-8991-4EC6-8638-F0CDC4A51594}" type="presOf" srcId="{7DD379F1-013F-40C6-890B-0ECEC924C619}" destId="{FAE31A80-D977-4151-9894-7AF09B060B59}" srcOrd="0" destOrd="0" presId="urn:microsoft.com/office/officeart/2005/8/layout/vList2"/>
    <dgm:cxn modelId="{7C592EAE-760B-4553-B302-704104E7D747}" type="presOf" srcId="{C73621AD-6689-4C51-8A58-EAE3C77E4D16}" destId="{B1C6CA42-AAF6-4045-9FF8-0BBF9F070F40}" srcOrd="0" destOrd="0" presId="urn:microsoft.com/office/officeart/2005/8/layout/vList2"/>
    <dgm:cxn modelId="{AF43A8AF-D054-4270-B592-61C300FD816F}" srcId="{C1DA8010-416C-44DA-9F8D-BD01908679EC}" destId="{7DD379F1-013F-40C6-890B-0ECEC924C619}" srcOrd="2" destOrd="0" parTransId="{6547BDD5-73A3-4D16-95DB-3332D51C4A03}" sibTransId="{5FD984ED-8D20-4DA7-A116-5427C77B3B6E}"/>
    <dgm:cxn modelId="{7A9344B2-182D-4C01-ABA3-7143464899C0}" srcId="{C1DA8010-416C-44DA-9F8D-BD01908679EC}" destId="{2C2880BA-7239-4F0F-8453-0D4562B3C737}" srcOrd="0" destOrd="0" parTransId="{52E3132E-F46C-4E04-A6B3-391CD8E6D3DE}" sibTransId="{15F71A86-D545-4A17-B18A-2C6D08E5A327}"/>
    <dgm:cxn modelId="{F2D5DABE-1861-4810-B9F7-C9DDDECFB4F1}" srcId="{C1DA8010-416C-44DA-9F8D-BD01908679EC}" destId="{35EBB8DF-47F0-4CA3-B4FC-A22FEE9CD8BC}" srcOrd="3" destOrd="0" parTransId="{4CB38C19-4131-43A2-9F2D-6F6985AF04F6}" sibTransId="{2B16362E-0152-4B00-9CA4-241A8F961368}"/>
    <dgm:cxn modelId="{FCE0E6C7-A3F9-4514-88A3-65A0EE850479}" srcId="{C1DA8010-416C-44DA-9F8D-BD01908679EC}" destId="{AA196F0F-B603-4048-97FF-743F7502FE3C}" srcOrd="10" destOrd="0" parTransId="{C1F1AF33-D998-4853-B0A1-9910C6E92065}" sibTransId="{66275475-C121-4904-A75A-9B162F89E445}"/>
    <dgm:cxn modelId="{BE57F1D4-87F4-45CB-A133-C4A05924E7DE}" srcId="{C1DA8010-416C-44DA-9F8D-BD01908679EC}" destId="{C6A6FC2A-BAB2-44E5-8B00-52CD34C9856E}" srcOrd="1" destOrd="0" parTransId="{1B00D6EF-3396-4BF4-BF85-D4B29E8CD6F6}" sibTransId="{645A4C78-FE06-48F4-9495-7601C79BBC33}"/>
    <dgm:cxn modelId="{1DE89AE2-8705-4E12-8484-2C3E8AA1C4CF}" type="presOf" srcId="{C1DA8010-416C-44DA-9F8D-BD01908679EC}" destId="{3C12C553-590B-4781-9288-7600CD76E36F}" srcOrd="0" destOrd="0" presId="urn:microsoft.com/office/officeart/2005/8/layout/vList2"/>
    <dgm:cxn modelId="{64410BED-5319-4B78-84DF-ECD21845F01E}" srcId="{C1DA8010-416C-44DA-9F8D-BD01908679EC}" destId="{C73621AD-6689-4C51-8A58-EAE3C77E4D16}" srcOrd="5" destOrd="0" parTransId="{20264E68-A9BC-4A94-9664-7A2CEA22F158}" sibTransId="{D2C19632-E4AF-4696-A0D0-2BD93F221D22}"/>
    <dgm:cxn modelId="{066BA1FA-E01E-4F38-AA99-513FD44CE5FD}" type="presOf" srcId="{541B0AB8-7D2B-4C1B-BD6A-77196BD11C0E}" destId="{F9997C7E-E43C-4D1B-91D8-867D401CDA90}" srcOrd="0" destOrd="0" presId="urn:microsoft.com/office/officeart/2005/8/layout/vList2"/>
    <dgm:cxn modelId="{2ADE7DFC-8680-48F4-94FF-8A7F78186567}" type="presOf" srcId="{0231A5DB-ACB9-4105-9B33-95FDB17FEB93}" destId="{48D1F18C-17F3-44C9-8333-27FEAB26B244}" srcOrd="0" destOrd="0" presId="urn:microsoft.com/office/officeart/2005/8/layout/vList2"/>
    <dgm:cxn modelId="{7170D1FD-57E1-476E-9A8C-BE7B630DB0AC}" srcId="{C1DA8010-416C-44DA-9F8D-BD01908679EC}" destId="{DFB709DC-AC28-4BA0-9B88-18445759564A}" srcOrd="12" destOrd="0" parTransId="{A70E2313-31F3-487E-9B36-5C06D8267D5B}" sibTransId="{1A94C79E-5AAD-47D3-BF30-AD5DA2EAFF2B}"/>
    <dgm:cxn modelId="{1CFB7461-507C-469D-8A8B-B23F19BFE61B}" type="presParOf" srcId="{3C12C553-590B-4781-9288-7600CD76E36F}" destId="{ADAEBF82-2DEE-4A28-9CE1-23DE111CF48E}" srcOrd="0" destOrd="0" presId="urn:microsoft.com/office/officeart/2005/8/layout/vList2"/>
    <dgm:cxn modelId="{7743D8B1-CB51-4C8C-9AC8-BFECD4292F4C}" type="presParOf" srcId="{3C12C553-590B-4781-9288-7600CD76E36F}" destId="{60F61EB6-DE53-4C65-99CE-08078372740C}" srcOrd="1" destOrd="0" presId="urn:microsoft.com/office/officeart/2005/8/layout/vList2"/>
    <dgm:cxn modelId="{6EB8248E-F49F-417A-B990-B044CDFC50C4}" type="presParOf" srcId="{3C12C553-590B-4781-9288-7600CD76E36F}" destId="{6A815727-6A5B-471C-8135-E032875C7BF8}" srcOrd="2" destOrd="0" presId="urn:microsoft.com/office/officeart/2005/8/layout/vList2"/>
    <dgm:cxn modelId="{5F7B0F8D-AB6C-4980-8794-D9436E6E3B39}" type="presParOf" srcId="{3C12C553-590B-4781-9288-7600CD76E36F}" destId="{61BC13A9-639F-4F52-9A89-9D91A53E96A8}" srcOrd="3" destOrd="0" presId="urn:microsoft.com/office/officeart/2005/8/layout/vList2"/>
    <dgm:cxn modelId="{86102032-36C9-49CE-940C-69968EA604BB}" type="presParOf" srcId="{3C12C553-590B-4781-9288-7600CD76E36F}" destId="{FAE31A80-D977-4151-9894-7AF09B060B59}" srcOrd="4" destOrd="0" presId="urn:microsoft.com/office/officeart/2005/8/layout/vList2"/>
    <dgm:cxn modelId="{25E2F083-3194-49CC-A5C2-697F0ACE2DC7}" type="presParOf" srcId="{3C12C553-590B-4781-9288-7600CD76E36F}" destId="{95BB0EA4-CF8A-40B7-97F8-40EC76592E94}" srcOrd="5" destOrd="0" presId="urn:microsoft.com/office/officeart/2005/8/layout/vList2"/>
    <dgm:cxn modelId="{0CFE070D-5C91-435E-B157-D55A8648C97E}" type="presParOf" srcId="{3C12C553-590B-4781-9288-7600CD76E36F}" destId="{59613CD4-3BE1-485D-9B4A-537C35AFBC9F}" srcOrd="6" destOrd="0" presId="urn:microsoft.com/office/officeart/2005/8/layout/vList2"/>
    <dgm:cxn modelId="{CCAE9B66-CB49-4C85-A9A1-823AD42DD57E}" type="presParOf" srcId="{3C12C553-590B-4781-9288-7600CD76E36F}" destId="{E7A28B0F-1E28-4DCE-AE9F-2BAF130E623F}" srcOrd="7" destOrd="0" presId="urn:microsoft.com/office/officeart/2005/8/layout/vList2"/>
    <dgm:cxn modelId="{5FAD9EE4-E2E4-4C8A-B489-64D0A6D75B97}" type="presParOf" srcId="{3C12C553-590B-4781-9288-7600CD76E36F}" destId="{99A93457-D4CF-4574-94EB-76A4209B5014}" srcOrd="8" destOrd="0" presId="urn:microsoft.com/office/officeart/2005/8/layout/vList2"/>
    <dgm:cxn modelId="{832698D6-E29C-49E7-88CB-FE9D17FF98FE}" type="presParOf" srcId="{3C12C553-590B-4781-9288-7600CD76E36F}" destId="{EA4E6182-7D93-4905-9F9C-3A64865C6C92}" srcOrd="9" destOrd="0" presId="urn:microsoft.com/office/officeart/2005/8/layout/vList2"/>
    <dgm:cxn modelId="{D0629799-C632-45F4-B698-A2FEEF3E5283}" type="presParOf" srcId="{3C12C553-590B-4781-9288-7600CD76E36F}" destId="{B1C6CA42-AAF6-4045-9FF8-0BBF9F070F40}" srcOrd="10" destOrd="0" presId="urn:microsoft.com/office/officeart/2005/8/layout/vList2"/>
    <dgm:cxn modelId="{30EC9B85-899A-4096-93B9-B5A9E21B9F47}" type="presParOf" srcId="{3C12C553-590B-4781-9288-7600CD76E36F}" destId="{D0342768-A256-49F6-862E-9AE4CC3541B1}" srcOrd="11" destOrd="0" presId="urn:microsoft.com/office/officeart/2005/8/layout/vList2"/>
    <dgm:cxn modelId="{4BE5D1F1-D13E-4338-BEAE-97D73B402F54}" type="presParOf" srcId="{3C12C553-590B-4781-9288-7600CD76E36F}" destId="{48D1F18C-17F3-44C9-8333-27FEAB26B244}" srcOrd="12" destOrd="0" presId="urn:microsoft.com/office/officeart/2005/8/layout/vList2"/>
    <dgm:cxn modelId="{2E343671-DE08-4F72-A514-92848698CD8D}" type="presParOf" srcId="{3C12C553-590B-4781-9288-7600CD76E36F}" destId="{C46261AD-D5A8-4212-8FF0-7B0A86944C56}" srcOrd="13" destOrd="0" presId="urn:microsoft.com/office/officeart/2005/8/layout/vList2"/>
    <dgm:cxn modelId="{7B36B68B-2748-4DF5-A03D-E0F43A6EA2EE}" type="presParOf" srcId="{3C12C553-590B-4781-9288-7600CD76E36F}" destId="{F9997C7E-E43C-4D1B-91D8-867D401CDA90}" srcOrd="14" destOrd="0" presId="urn:microsoft.com/office/officeart/2005/8/layout/vList2"/>
    <dgm:cxn modelId="{B75AE5FE-C016-4602-AA7B-746A2C4B299F}" type="presParOf" srcId="{3C12C553-590B-4781-9288-7600CD76E36F}" destId="{A0EAB975-FFCB-4E7A-8168-650380E3725F}" srcOrd="15" destOrd="0" presId="urn:microsoft.com/office/officeart/2005/8/layout/vList2"/>
    <dgm:cxn modelId="{79F1E251-8E56-48A8-8D72-BFF9EB93D32C}" type="presParOf" srcId="{3C12C553-590B-4781-9288-7600CD76E36F}" destId="{26E3AA65-8601-4DB3-9074-CC1A116525D2}" srcOrd="16" destOrd="0" presId="urn:microsoft.com/office/officeart/2005/8/layout/vList2"/>
    <dgm:cxn modelId="{E3070A9B-F4ED-4380-B5F9-43DB56CEC337}" type="presParOf" srcId="{3C12C553-590B-4781-9288-7600CD76E36F}" destId="{2B6A44FF-071C-4627-9349-B7B5563B50FA}" srcOrd="17" destOrd="0" presId="urn:microsoft.com/office/officeart/2005/8/layout/vList2"/>
    <dgm:cxn modelId="{168462CA-008F-47BE-AD8C-C4859516A6CA}" type="presParOf" srcId="{3C12C553-590B-4781-9288-7600CD76E36F}" destId="{037F3738-6656-4EA4-BA9F-1088C244B5F3}" srcOrd="18" destOrd="0" presId="urn:microsoft.com/office/officeart/2005/8/layout/vList2"/>
    <dgm:cxn modelId="{B04F65EE-721A-4495-917B-11548C42D249}" type="presParOf" srcId="{3C12C553-590B-4781-9288-7600CD76E36F}" destId="{78873873-57A7-42C8-A564-36DA64A5CCED}" srcOrd="19" destOrd="0" presId="urn:microsoft.com/office/officeart/2005/8/layout/vList2"/>
    <dgm:cxn modelId="{75524EEB-806C-490C-923A-7ED9B58782A1}" type="presParOf" srcId="{3C12C553-590B-4781-9288-7600CD76E36F}" destId="{F5F5BC38-5ABB-4322-9A83-5897CF1F63F7}" srcOrd="20" destOrd="0" presId="urn:microsoft.com/office/officeart/2005/8/layout/vList2"/>
    <dgm:cxn modelId="{CB39C177-7B24-408F-A728-0370BC738436}" type="presParOf" srcId="{3C12C553-590B-4781-9288-7600CD76E36F}" destId="{B09DD85B-D1A5-4261-A46A-09AED618C6E5}" srcOrd="21" destOrd="0" presId="urn:microsoft.com/office/officeart/2005/8/layout/vList2"/>
    <dgm:cxn modelId="{C767E78D-E6CB-4C3C-8DDE-724781CEC21E}" type="presParOf" srcId="{3C12C553-590B-4781-9288-7600CD76E36F}" destId="{2AE47AFB-88F0-45FC-B688-0E2290A2824F}" srcOrd="22" destOrd="0" presId="urn:microsoft.com/office/officeart/2005/8/layout/vList2"/>
    <dgm:cxn modelId="{E578A03A-FDCD-4480-9CEE-56EF3F3CF8C8}" type="presParOf" srcId="{3C12C553-590B-4781-9288-7600CD76E36F}" destId="{D4345EC3-AC50-4B7D-A25C-45D863FC3B19}" srcOrd="23" destOrd="0" presId="urn:microsoft.com/office/officeart/2005/8/layout/vList2"/>
    <dgm:cxn modelId="{D8BB8BBA-B96F-4400-874A-21D638C7C272}" type="presParOf" srcId="{3C12C553-590B-4781-9288-7600CD76E36F}" destId="{C04212C1-4989-4B6E-B1A0-443D4D19EDF5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F062B9-AC68-4FCF-B3E6-5E1DB3B72A3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BBECC7-05CE-4DEE-94D8-D5594BBBB190}">
      <dgm:prSet/>
      <dgm:spPr/>
      <dgm:t>
        <a:bodyPr/>
        <a:lstStyle/>
        <a:p>
          <a:r>
            <a:rPr lang="en-US" b="1" i="0" u="sng"/>
            <a:t>HOW I WILL USE MY STRENGTHS</a:t>
          </a:r>
          <a:endParaRPr lang="en-US"/>
        </a:p>
      </dgm:t>
    </dgm:pt>
    <dgm:pt modelId="{1CFC9088-8E80-4757-A698-CE01BE1FDC2A}" type="parTrans" cxnId="{09F34FAA-715E-4C62-BDF8-E728B6D48037}">
      <dgm:prSet/>
      <dgm:spPr/>
      <dgm:t>
        <a:bodyPr/>
        <a:lstStyle/>
        <a:p>
          <a:endParaRPr lang="en-US"/>
        </a:p>
      </dgm:t>
    </dgm:pt>
    <dgm:pt modelId="{4199293C-CBAD-4437-8D60-05BB032FE346}" type="sibTrans" cxnId="{09F34FAA-715E-4C62-BDF8-E728B6D48037}">
      <dgm:prSet/>
      <dgm:spPr/>
      <dgm:t>
        <a:bodyPr/>
        <a:lstStyle/>
        <a:p>
          <a:endParaRPr lang="en-US"/>
        </a:p>
      </dgm:t>
    </dgm:pt>
    <dgm:pt modelId="{AAD8103B-95D5-467E-A747-376C7BB8BA8F}">
      <dgm:prSet/>
      <dgm:spPr/>
      <dgm:t>
        <a:bodyPr/>
        <a:lstStyle/>
        <a:p>
          <a:r>
            <a:rPr lang="en-US" b="0" i="0"/>
            <a:t>Communication – Build positive relationships</a:t>
          </a:r>
          <a:endParaRPr lang="en-US"/>
        </a:p>
      </dgm:t>
    </dgm:pt>
    <dgm:pt modelId="{07ED039C-2AAF-4937-9F95-1DB112BC395A}" type="parTrans" cxnId="{6DCF2F1C-89CB-4886-8434-F6E42DAC27F9}">
      <dgm:prSet/>
      <dgm:spPr/>
      <dgm:t>
        <a:bodyPr/>
        <a:lstStyle/>
        <a:p>
          <a:endParaRPr lang="en-US"/>
        </a:p>
      </dgm:t>
    </dgm:pt>
    <dgm:pt modelId="{5D08AC9B-38D8-48C9-99F1-4B0E2575BF7E}" type="sibTrans" cxnId="{6DCF2F1C-89CB-4886-8434-F6E42DAC27F9}">
      <dgm:prSet/>
      <dgm:spPr/>
      <dgm:t>
        <a:bodyPr/>
        <a:lstStyle/>
        <a:p>
          <a:endParaRPr lang="en-US"/>
        </a:p>
      </dgm:t>
    </dgm:pt>
    <dgm:pt modelId="{B50E2CD2-7CCA-42BF-BC88-247D67924F02}">
      <dgm:prSet/>
      <dgm:spPr/>
      <dgm:t>
        <a:bodyPr/>
        <a:lstStyle/>
        <a:p>
          <a:r>
            <a:rPr lang="en-US" b="0" i="0"/>
            <a:t>Empathy – Understand parents' concerns</a:t>
          </a:r>
          <a:endParaRPr lang="en-US"/>
        </a:p>
      </dgm:t>
    </dgm:pt>
    <dgm:pt modelId="{8E6C81BC-12EA-4C36-91FE-D9BD0984A111}" type="parTrans" cxnId="{557F8853-28B7-4BCC-88F2-4795528709F4}">
      <dgm:prSet/>
      <dgm:spPr/>
      <dgm:t>
        <a:bodyPr/>
        <a:lstStyle/>
        <a:p>
          <a:endParaRPr lang="en-US"/>
        </a:p>
      </dgm:t>
    </dgm:pt>
    <dgm:pt modelId="{BEB50E6D-D8A4-4075-BFB7-303B68C55D20}" type="sibTrans" cxnId="{557F8853-28B7-4BCC-88F2-4795528709F4}">
      <dgm:prSet/>
      <dgm:spPr/>
      <dgm:t>
        <a:bodyPr/>
        <a:lstStyle/>
        <a:p>
          <a:endParaRPr lang="en-US"/>
        </a:p>
      </dgm:t>
    </dgm:pt>
    <dgm:pt modelId="{AF8BF92A-4C73-4DAE-AF8C-931F5378118F}">
      <dgm:prSet/>
      <dgm:spPr/>
      <dgm:t>
        <a:bodyPr/>
        <a:lstStyle/>
        <a:p>
          <a:r>
            <a:rPr lang="en-US" b="0" i="0"/>
            <a:t>Volunteering – Build experience with children</a:t>
          </a:r>
          <a:endParaRPr lang="en-US"/>
        </a:p>
      </dgm:t>
    </dgm:pt>
    <dgm:pt modelId="{57BE5A61-2D20-4C83-8FD0-B849F2923212}" type="parTrans" cxnId="{07CAE778-4A4B-4B9E-BE3D-6D3F72DF6617}">
      <dgm:prSet/>
      <dgm:spPr/>
      <dgm:t>
        <a:bodyPr/>
        <a:lstStyle/>
        <a:p>
          <a:endParaRPr lang="en-US"/>
        </a:p>
      </dgm:t>
    </dgm:pt>
    <dgm:pt modelId="{A056D87F-E096-498F-89FC-9695742C114C}" type="sibTrans" cxnId="{07CAE778-4A4B-4B9E-BE3D-6D3F72DF6617}">
      <dgm:prSet/>
      <dgm:spPr/>
      <dgm:t>
        <a:bodyPr/>
        <a:lstStyle/>
        <a:p>
          <a:endParaRPr lang="en-US"/>
        </a:p>
      </dgm:t>
    </dgm:pt>
    <dgm:pt modelId="{7C1E85F6-FBC0-41E5-B9DA-A28997315104}">
      <dgm:prSet/>
      <dgm:spPr/>
      <dgm:t>
        <a:bodyPr/>
        <a:lstStyle/>
        <a:p>
          <a:r>
            <a:rPr lang="en-US" b="0" i="0"/>
            <a:t>Personal SEN experience – Understand family challenges</a:t>
          </a:r>
          <a:endParaRPr lang="en-US"/>
        </a:p>
      </dgm:t>
    </dgm:pt>
    <dgm:pt modelId="{892AC45B-54CA-4440-AEC3-E48EA9B9F2AD}" type="parTrans" cxnId="{BBC5E069-5AB4-4B3D-B16D-DDFC580EAB1D}">
      <dgm:prSet/>
      <dgm:spPr/>
      <dgm:t>
        <a:bodyPr/>
        <a:lstStyle/>
        <a:p>
          <a:endParaRPr lang="en-US"/>
        </a:p>
      </dgm:t>
    </dgm:pt>
    <dgm:pt modelId="{B1975A25-F6E6-4213-8A7F-0A797216AF37}" type="sibTrans" cxnId="{BBC5E069-5AB4-4B3D-B16D-DDFC580EAB1D}">
      <dgm:prSet/>
      <dgm:spPr/>
      <dgm:t>
        <a:bodyPr/>
        <a:lstStyle/>
        <a:p>
          <a:endParaRPr lang="en-US"/>
        </a:p>
      </dgm:t>
    </dgm:pt>
    <dgm:pt modelId="{13BC709D-1B3D-44E2-882E-3BCAC8208553}">
      <dgm:prSet/>
      <dgm:spPr/>
      <dgm:t>
        <a:bodyPr/>
        <a:lstStyle/>
        <a:p>
          <a:r>
            <a:rPr lang="en-US" b="0" i="0"/>
            <a:t>SEND tribunal experience – Understand advocacy</a:t>
          </a:r>
          <a:endParaRPr lang="en-US"/>
        </a:p>
      </dgm:t>
    </dgm:pt>
    <dgm:pt modelId="{FD8A0E32-F395-4B28-98CA-783F19F392E0}" type="parTrans" cxnId="{CA221446-625D-46C5-9F62-AD778B89670E}">
      <dgm:prSet/>
      <dgm:spPr/>
      <dgm:t>
        <a:bodyPr/>
        <a:lstStyle/>
        <a:p>
          <a:endParaRPr lang="en-US"/>
        </a:p>
      </dgm:t>
    </dgm:pt>
    <dgm:pt modelId="{FCEE6E48-74B8-40CE-98B0-CF994D4333F5}" type="sibTrans" cxnId="{CA221446-625D-46C5-9F62-AD778B89670E}">
      <dgm:prSet/>
      <dgm:spPr/>
      <dgm:t>
        <a:bodyPr/>
        <a:lstStyle/>
        <a:p>
          <a:endParaRPr lang="en-US"/>
        </a:p>
      </dgm:t>
    </dgm:pt>
    <dgm:pt modelId="{ABAAC41F-75BF-45A2-B59D-A807A77A96A2}">
      <dgm:prSet/>
      <dgm:spPr/>
      <dgm:t>
        <a:bodyPr/>
        <a:lstStyle/>
        <a:p>
          <a:r>
            <a:rPr lang="en-US" b="0" i="0"/>
            <a:t>Teamwork – Learn from professionals</a:t>
          </a:r>
          <a:endParaRPr lang="en-US"/>
        </a:p>
      </dgm:t>
    </dgm:pt>
    <dgm:pt modelId="{DDB73E95-F8B8-484F-A543-D6545B4FFDCB}" type="parTrans" cxnId="{BD83AB0A-CAA0-41A2-903C-03349B8F273F}">
      <dgm:prSet/>
      <dgm:spPr/>
      <dgm:t>
        <a:bodyPr/>
        <a:lstStyle/>
        <a:p>
          <a:endParaRPr lang="en-US"/>
        </a:p>
      </dgm:t>
    </dgm:pt>
    <dgm:pt modelId="{F23BE5F0-D250-4699-97B2-9F28A5B653A8}" type="sibTrans" cxnId="{BD83AB0A-CAA0-41A2-903C-03349B8F273F}">
      <dgm:prSet/>
      <dgm:spPr/>
      <dgm:t>
        <a:bodyPr/>
        <a:lstStyle/>
        <a:p>
          <a:endParaRPr lang="en-US"/>
        </a:p>
      </dgm:t>
    </dgm:pt>
    <dgm:pt modelId="{9C3B097C-689B-43F2-A9C7-9594EF358FFF}">
      <dgm:prSet/>
      <dgm:spPr/>
      <dgm:t>
        <a:bodyPr/>
        <a:lstStyle/>
        <a:p>
          <a:r>
            <a:rPr lang="en-US" b="0" i="0"/>
            <a:t>Health &amp; Social Care studies – Develop professional knowledge</a:t>
          </a:r>
          <a:endParaRPr lang="en-US"/>
        </a:p>
      </dgm:t>
    </dgm:pt>
    <dgm:pt modelId="{38B954A0-BEC2-46F3-A5F7-4BED71757E8A}" type="parTrans" cxnId="{9A0ED22A-0BC8-4B1B-887A-F1360BB380EC}">
      <dgm:prSet/>
      <dgm:spPr/>
      <dgm:t>
        <a:bodyPr/>
        <a:lstStyle/>
        <a:p>
          <a:endParaRPr lang="en-US"/>
        </a:p>
      </dgm:t>
    </dgm:pt>
    <dgm:pt modelId="{3C28E8AB-C042-45CF-B03E-1456B1BFBE53}" type="sibTrans" cxnId="{9A0ED22A-0BC8-4B1B-887A-F1360BB380EC}">
      <dgm:prSet/>
      <dgm:spPr/>
      <dgm:t>
        <a:bodyPr/>
        <a:lstStyle/>
        <a:p>
          <a:endParaRPr lang="en-US"/>
        </a:p>
      </dgm:t>
    </dgm:pt>
    <dgm:pt modelId="{2D2789C4-B9E7-46BC-A458-AC99414DCF88}">
      <dgm:prSet/>
      <dgm:spPr/>
      <dgm:t>
        <a:bodyPr/>
        <a:lstStyle/>
        <a:p>
          <a:r>
            <a:rPr lang="en-US" b="0" i="0"/>
            <a:t>(National Careers Service, n.d.)</a:t>
          </a:r>
          <a:endParaRPr lang="en-US"/>
        </a:p>
      </dgm:t>
    </dgm:pt>
    <dgm:pt modelId="{59186340-DF53-4E3E-892F-2B247EA67D9A}" type="parTrans" cxnId="{8B1CE9E3-7355-42BB-8CCA-0E5C425AB73F}">
      <dgm:prSet/>
      <dgm:spPr/>
      <dgm:t>
        <a:bodyPr/>
        <a:lstStyle/>
        <a:p>
          <a:endParaRPr lang="en-US"/>
        </a:p>
      </dgm:t>
    </dgm:pt>
    <dgm:pt modelId="{1244F9FA-106A-4EE4-B8DB-C0695472FF2F}" type="sibTrans" cxnId="{8B1CE9E3-7355-42BB-8CCA-0E5C425AB73F}">
      <dgm:prSet/>
      <dgm:spPr/>
      <dgm:t>
        <a:bodyPr/>
        <a:lstStyle/>
        <a:p>
          <a:endParaRPr lang="en-US"/>
        </a:p>
      </dgm:t>
    </dgm:pt>
    <dgm:pt modelId="{9F635583-A678-4127-A180-90BDD415EE42}" type="pres">
      <dgm:prSet presAssocID="{5DF062B9-AC68-4FCF-B3E6-5E1DB3B72A3B}" presName="linear" presStyleCnt="0">
        <dgm:presLayoutVars>
          <dgm:animLvl val="lvl"/>
          <dgm:resizeHandles val="exact"/>
        </dgm:presLayoutVars>
      </dgm:prSet>
      <dgm:spPr/>
    </dgm:pt>
    <dgm:pt modelId="{4D46CF67-322F-4720-8E79-178E49A83227}" type="pres">
      <dgm:prSet presAssocID="{C8BBECC7-05CE-4DEE-94D8-D5594BBBB19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783CFC3-FFF6-4370-A78A-6F448662047D}" type="pres">
      <dgm:prSet presAssocID="{C8BBECC7-05CE-4DEE-94D8-D5594BBBB190}" presName="childText" presStyleLbl="revTx" presStyleIdx="0" presStyleCnt="1">
        <dgm:presLayoutVars>
          <dgm:bulletEnabled val="1"/>
        </dgm:presLayoutVars>
      </dgm:prSet>
      <dgm:spPr/>
    </dgm:pt>
    <dgm:pt modelId="{F06FD92A-C1C3-4665-8944-3D167CD91A9D}" type="pres">
      <dgm:prSet presAssocID="{2D2789C4-B9E7-46BC-A458-AC99414DCF8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D83AB0A-CAA0-41A2-903C-03349B8F273F}" srcId="{C8BBECC7-05CE-4DEE-94D8-D5594BBBB190}" destId="{ABAAC41F-75BF-45A2-B59D-A807A77A96A2}" srcOrd="5" destOrd="0" parTransId="{DDB73E95-F8B8-484F-A543-D6545B4FFDCB}" sibTransId="{F23BE5F0-D250-4699-97B2-9F28A5B653A8}"/>
    <dgm:cxn modelId="{6DCF2F1C-89CB-4886-8434-F6E42DAC27F9}" srcId="{C8BBECC7-05CE-4DEE-94D8-D5594BBBB190}" destId="{AAD8103B-95D5-467E-A747-376C7BB8BA8F}" srcOrd="0" destOrd="0" parTransId="{07ED039C-2AAF-4937-9F95-1DB112BC395A}" sibTransId="{5D08AC9B-38D8-48C9-99F1-4B0E2575BF7E}"/>
    <dgm:cxn modelId="{5F4D6223-AF61-4D9D-AC4E-9806853829FB}" type="presOf" srcId="{9C3B097C-689B-43F2-A9C7-9594EF358FFF}" destId="{0783CFC3-FFF6-4370-A78A-6F448662047D}" srcOrd="0" destOrd="6" presId="urn:microsoft.com/office/officeart/2005/8/layout/vList2"/>
    <dgm:cxn modelId="{FC5CB526-6478-4C94-919F-7F7A4CDD5A1B}" type="presOf" srcId="{13BC709D-1B3D-44E2-882E-3BCAC8208553}" destId="{0783CFC3-FFF6-4370-A78A-6F448662047D}" srcOrd="0" destOrd="4" presId="urn:microsoft.com/office/officeart/2005/8/layout/vList2"/>
    <dgm:cxn modelId="{9A0ED22A-0BC8-4B1B-887A-F1360BB380EC}" srcId="{C8BBECC7-05CE-4DEE-94D8-D5594BBBB190}" destId="{9C3B097C-689B-43F2-A9C7-9594EF358FFF}" srcOrd="6" destOrd="0" parTransId="{38B954A0-BEC2-46F3-A5F7-4BED71757E8A}" sibTransId="{3C28E8AB-C042-45CF-B03E-1456B1BFBE53}"/>
    <dgm:cxn modelId="{4D7BBB3B-8A33-4971-8732-E0027D3DF98E}" type="presOf" srcId="{AAD8103B-95D5-467E-A747-376C7BB8BA8F}" destId="{0783CFC3-FFF6-4370-A78A-6F448662047D}" srcOrd="0" destOrd="0" presId="urn:microsoft.com/office/officeart/2005/8/layout/vList2"/>
    <dgm:cxn modelId="{E296AC3F-7AC2-4017-88C8-09722428E359}" type="presOf" srcId="{AF8BF92A-4C73-4DAE-AF8C-931F5378118F}" destId="{0783CFC3-FFF6-4370-A78A-6F448662047D}" srcOrd="0" destOrd="2" presId="urn:microsoft.com/office/officeart/2005/8/layout/vList2"/>
    <dgm:cxn modelId="{CA221446-625D-46C5-9F62-AD778B89670E}" srcId="{C8BBECC7-05CE-4DEE-94D8-D5594BBBB190}" destId="{13BC709D-1B3D-44E2-882E-3BCAC8208553}" srcOrd="4" destOrd="0" parTransId="{FD8A0E32-F395-4B28-98CA-783F19F392E0}" sibTransId="{FCEE6E48-74B8-40CE-98B0-CF994D4333F5}"/>
    <dgm:cxn modelId="{BBC5E069-5AB4-4B3D-B16D-DDFC580EAB1D}" srcId="{C8BBECC7-05CE-4DEE-94D8-D5594BBBB190}" destId="{7C1E85F6-FBC0-41E5-B9DA-A28997315104}" srcOrd="3" destOrd="0" parTransId="{892AC45B-54CA-4440-AEC3-E48EA9B9F2AD}" sibTransId="{B1975A25-F6E6-4213-8A7F-0A797216AF37}"/>
    <dgm:cxn modelId="{1CE6D44D-D61C-4792-9694-D5D203F7FA74}" type="presOf" srcId="{B50E2CD2-7CCA-42BF-BC88-247D67924F02}" destId="{0783CFC3-FFF6-4370-A78A-6F448662047D}" srcOrd="0" destOrd="1" presId="urn:microsoft.com/office/officeart/2005/8/layout/vList2"/>
    <dgm:cxn modelId="{817C0773-8284-476A-8B9A-AA84A6BF3759}" type="presOf" srcId="{7C1E85F6-FBC0-41E5-B9DA-A28997315104}" destId="{0783CFC3-FFF6-4370-A78A-6F448662047D}" srcOrd="0" destOrd="3" presId="urn:microsoft.com/office/officeart/2005/8/layout/vList2"/>
    <dgm:cxn modelId="{557F8853-28B7-4BCC-88F2-4795528709F4}" srcId="{C8BBECC7-05CE-4DEE-94D8-D5594BBBB190}" destId="{B50E2CD2-7CCA-42BF-BC88-247D67924F02}" srcOrd="1" destOrd="0" parTransId="{8E6C81BC-12EA-4C36-91FE-D9BD0984A111}" sibTransId="{BEB50E6D-D8A4-4075-BFB7-303B68C55D20}"/>
    <dgm:cxn modelId="{07CAE778-4A4B-4B9E-BE3D-6D3F72DF6617}" srcId="{C8BBECC7-05CE-4DEE-94D8-D5594BBBB190}" destId="{AF8BF92A-4C73-4DAE-AF8C-931F5378118F}" srcOrd="2" destOrd="0" parTransId="{57BE5A61-2D20-4C83-8FD0-B849F2923212}" sibTransId="{A056D87F-E096-498F-89FC-9695742C114C}"/>
    <dgm:cxn modelId="{5C23949C-A365-41DD-8B19-6362C3EF4026}" type="presOf" srcId="{2D2789C4-B9E7-46BC-A458-AC99414DCF88}" destId="{F06FD92A-C1C3-4665-8944-3D167CD91A9D}" srcOrd="0" destOrd="0" presId="urn:microsoft.com/office/officeart/2005/8/layout/vList2"/>
    <dgm:cxn modelId="{09F34FAA-715E-4C62-BDF8-E728B6D48037}" srcId="{5DF062B9-AC68-4FCF-B3E6-5E1DB3B72A3B}" destId="{C8BBECC7-05CE-4DEE-94D8-D5594BBBB190}" srcOrd="0" destOrd="0" parTransId="{1CFC9088-8E80-4757-A698-CE01BE1FDC2A}" sibTransId="{4199293C-CBAD-4437-8D60-05BB032FE346}"/>
    <dgm:cxn modelId="{B6B7A8D5-D7AB-4F7C-8687-EABA9C2B6224}" type="presOf" srcId="{C8BBECC7-05CE-4DEE-94D8-D5594BBBB190}" destId="{4D46CF67-322F-4720-8E79-178E49A83227}" srcOrd="0" destOrd="0" presId="urn:microsoft.com/office/officeart/2005/8/layout/vList2"/>
    <dgm:cxn modelId="{8B1CE9E3-7355-42BB-8CCA-0E5C425AB73F}" srcId="{5DF062B9-AC68-4FCF-B3E6-5E1DB3B72A3B}" destId="{2D2789C4-B9E7-46BC-A458-AC99414DCF88}" srcOrd="1" destOrd="0" parTransId="{59186340-DF53-4E3E-892F-2B247EA67D9A}" sibTransId="{1244F9FA-106A-4EE4-B8DB-C0695472FF2F}"/>
    <dgm:cxn modelId="{1962DBF4-84B5-4D61-9893-D9120FCB4F1B}" type="presOf" srcId="{5DF062B9-AC68-4FCF-B3E6-5E1DB3B72A3B}" destId="{9F635583-A678-4127-A180-90BDD415EE42}" srcOrd="0" destOrd="0" presId="urn:microsoft.com/office/officeart/2005/8/layout/vList2"/>
    <dgm:cxn modelId="{D6F35EF8-E25B-4002-9841-4C49B5D9B1B9}" type="presOf" srcId="{ABAAC41F-75BF-45A2-B59D-A807A77A96A2}" destId="{0783CFC3-FFF6-4370-A78A-6F448662047D}" srcOrd="0" destOrd="5" presId="urn:microsoft.com/office/officeart/2005/8/layout/vList2"/>
    <dgm:cxn modelId="{4976AE08-131B-40CE-9F1A-5637F34219BB}" type="presParOf" srcId="{9F635583-A678-4127-A180-90BDD415EE42}" destId="{4D46CF67-322F-4720-8E79-178E49A83227}" srcOrd="0" destOrd="0" presId="urn:microsoft.com/office/officeart/2005/8/layout/vList2"/>
    <dgm:cxn modelId="{84A2DDC4-B7F9-4853-8FFC-8CFA666813BD}" type="presParOf" srcId="{9F635583-A678-4127-A180-90BDD415EE42}" destId="{0783CFC3-FFF6-4370-A78A-6F448662047D}" srcOrd="1" destOrd="0" presId="urn:microsoft.com/office/officeart/2005/8/layout/vList2"/>
    <dgm:cxn modelId="{8268D052-588A-49C0-8692-0CF33DD88479}" type="presParOf" srcId="{9F635583-A678-4127-A180-90BDD415EE42}" destId="{F06FD92A-C1C3-4665-8944-3D167CD91A9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A36190-05B5-4F11-99AE-F2A45A743E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E0DB64-3667-40F3-8676-C5135C8B336E}">
      <dgm:prSet/>
      <dgm:spPr/>
      <dgm:t>
        <a:bodyPr/>
        <a:lstStyle/>
        <a:p>
          <a:r>
            <a:rPr lang="en-US" b="1" i="0" u="sng"/>
            <a:t>CONCLUSION</a:t>
          </a:r>
          <a:endParaRPr lang="en-US"/>
        </a:p>
      </dgm:t>
    </dgm:pt>
    <dgm:pt modelId="{9949B2FB-6F35-4275-9E0E-FE5DE4F89FAD}" type="parTrans" cxnId="{E7C565CB-A41E-46A5-831F-E8D94830DCD3}">
      <dgm:prSet/>
      <dgm:spPr/>
      <dgm:t>
        <a:bodyPr/>
        <a:lstStyle/>
        <a:p>
          <a:endParaRPr lang="en-US"/>
        </a:p>
      </dgm:t>
    </dgm:pt>
    <dgm:pt modelId="{A3004986-56FA-4740-A41F-65F0FE96567D}" type="sibTrans" cxnId="{E7C565CB-A41E-46A5-831F-E8D94830DCD3}">
      <dgm:prSet/>
      <dgm:spPr/>
      <dgm:t>
        <a:bodyPr/>
        <a:lstStyle/>
        <a:p>
          <a:endParaRPr lang="en-US"/>
        </a:p>
      </dgm:t>
    </dgm:pt>
    <dgm:pt modelId="{5A0A5CF0-8F54-483E-AD0D-0F4059425972}">
      <dgm:prSet/>
      <dgm:spPr/>
      <dgm:t>
        <a:bodyPr/>
        <a:lstStyle/>
        <a:p>
          <a:r>
            <a:rPr lang="en-US" b="1" i="0"/>
            <a:t>My career goal is Family Support Worker</a:t>
          </a:r>
          <a:endParaRPr lang="en-US"/>
        </a:p>
      </dgm:t>
    </dgm:pt>
    <dgm:pt modelId="{3D1EB01D-23BD-4CBE-A77B-43E4C5265423}" type="parTrans" cxnId="{7402C57C-7D40-47BE-89B3-3990DC01E138}">
      <dgm:prSet/>
      <dgm:spPr/>
      <dgm:t>
        <a:bodyPr/>
        <a:lstStyle/>
        <a:p>
          <a:endParaRPr lang="en-US"/>
        </a:p>
      </dgm:t>
    </dgm:pt>
    <dgm:pt modelId="{6A501E98-C106-4019-B623-83EB45CC7E5A}" type="sibTrans" cxnId="{7402C57C-7D40-47BE-89B3-3990DC01E138}">
      <dgm:prSet/>
      <dgm:spPr/>
      <dgm:t>
        <a:bodyPr/>
        <a:lstStyle/>
        <a:p>
          <a:endParaRPr lang="en-US"/>
        </a:p>
      </dgm:t>
    </dgm:pt>
    <dgm:pt modelId="{61FE5415-0569-4D04-8C6D-7F4AF105E40C}">
      <dgm:prSet/>
      <dgm:spPr/>
      <dgm:t>
        <a:bodyPr/>
        <a:lstStyle/>
        <a:p>
          <a:r>
            <a:rPr lang="en-US" b="0" i="0"/>
            <a:t>I am passionate about supporting children and families</a:t>
          </a:r>
          <a:endParaRPr lang="en-US"/>
        </a:p>
      </dgm:t>
    </dgm:pt>
    <dgm:pt modelId="{05825A3E-C14B-46FA-8272-309232E7511D}" type="parTrans" cxnId="{F0F970A6-115A-4653-AAD5-70D6FC1B1FC4}">
      <dgm:prSet/>
      <dgm:spPr/>
      <dgm:t>
        <a:bodyPr/>
        <a:lstStyle/>
        <a:p>
          <a:endParaRPr lang="en-US"/>
        </a:p>
      </dgm:t>
    </dgm:pt>
    <dgm:pt modelId="{4357A93F-7B1B-47DF-A88E-3E7949F46166}" type="sibTrans" cxnId="{F0F970A6-115A-4653-AAD5-70D6FC1B1FC4}">
      <dgm:prSet/>
      <dgm:spPr/>
      <dgm:t>
        <a:bodyPr/>
        <a:lstStyle/>
        <a:p>
          <a:endParaRPr lang="en-US"/>
        </a:p>
      </dgm:t>
    </dgm:pt>
    <dgm:pt modelId="{3C1497C7-05B6-4BF8-866F-8A6CBF65EE0D}">
      <dgm:prSet/>
      <dgm:spPr/>
      <dgm:t>
        <a:bodyPr/>
        <a:lstStyle/>
        <a:p>
          <a:r>
            <a:rPr lang="en-US" b="0" i="0"/>
            <a:t>I have relevant volunteering experience</a:t>
          </a:r>
          <a:endParaRPr lang="en-US"/>
        </a:p>
      </dgm:t>
    </dgm:pt>
    <dgm:pt modelId="{95E0A165-CEE7-4810-BC3E-125BCF8D0948}" type="parTrans" cxnId="{1F4312F9-C715-4AEB-8780-E0FFF7753247}">
      <dgm:prSet/>
      <dgm:spPr/>
      <dgm:t>
        <a:bodyPr/>
        <a:lstStyle/>
        <a:p>
          <a:endParaRPr lang="en-US"/>
        </a:p>
      </dgm:t>
    </dgm:pt>
    <dgm:pt modelId="{C9C2AD06-5984-4C37-8F52-971D7F7C53DF}" type="sibTrans" cxnId="{1F4312F9-C715-4AEB-8780-E0FFF7753247}">
      <dgm:prSet/>
      <dgm:spPr/>
      <dgm:t>
        <a:bodyPr/>
        <a:lstStyle/>
        <a:p>
          <a:endParaRPr lang="en-US"/>
        </a:p>
      </dgm:t>
    </dgm:pt>
    <dgm:pt modelId="{8E93CB8E-7533-48C3-88A6-86480BDF816E}">
      <dgm:prSet/>
      <dgm:spPr/>
      <dgm:t>
        <a:bodyPr/>
        <a:lstStyle/>
        <a:p>
          <a:r>
            <a:rPr lang="en-US" b="0" i="0"/>
            <a:t>My strengths include communication, empathy and teamwork</a:t>
          </a:r>
          <a:endParaRPr lang="en-US"/>
        </a:p>
      </dgm:t>
    </dgm:pt>
    <dgm:pt modelId="{192C3D13-1FF6-48D6-88BE-990FD5CA721E}" type="parTrans" cxnId="{DF29D81C-51F3-40E8-B5A5-0C24BF146364}">
      <dgm:prSet/>
      <dgm:spPr/>
      <dgm:t>
        <a:bodyPr/>
        <a:lstStyle/>
        <a:p>
          <a:endParaRPr lang="en-US"/>
        </a:p>
      </dgm:t>
    </dgm:pt>
    <dgm:pt modelId="{41610E9D-5FB1-4688-AE29-820ABEE905BF}" type="sibTrans" cxnId="{DF29D81C-51F3-40E8-B5A5-0C24BF146364}">
      <dgm:prSet/>
      <dgm:spPr/>
      <dgm:t>
        <a:bodyPr/>
        <a:lstStyle/>
        <a:p>
          <a:endParaRPr lang="en-US"/>
        </a:p>
      </dgm:t>
    </dgm:pt>
    <dgm:pt modelId="{32732619-F920-4455-A488-1B6749045080}">
      <dgm:prSet/>
      <dgm:spPr/>
      <dgm:t>
        <a:bodyPr/>
        <a:lstStyle/>
        <a:p>
          <a:r>
            <a:rPr lang="en-US" b="0" i="0"/>
            <a:t>My personal experiences have developed my understanding</a:t>
          </a:r>
          <a:endParaRPr lang="en-US"/>
        </a:p>
      </dgm:t>
    </dgm:pt>
    <dgm:pt modelId="{93AA75FB-0E32-4CE9-9299-34DEEB6A3F05}" type="parTrans" cxnId="{3365FF73-B203-4797-BCBA-6C4841EDE058}">
      <dgm:prSet/>
      <dgm:spPr/>
      <dgm:t>
        <a:bodyPr/>
        <a:lstStyle/>
        <a:p>
          <a:endParaRPr lang="en-US"/>
        </a:p>
      </dgm:t>
    </dgm:pt>
    <dgm:pt modelId="{20BCF318-4454-4A36-A92C-4206B4990723}" type="sibTrans" cxnId="{3365FF73-B203-4797-BCBA-6C4841EDE058}">
      <dgm:prSet/>
      <dgm:spPr/>
      <dgm:t>
        <a:bodyPr/>
        <a:lstStyle/>
        <a:p>
          <a:endParaRPr lang="en-US"/>
        </a:p>
      </dgm:t>
    </dgm:pt>
    <dgm:pt modelId="{DAC3192F-152A-4C9B-BA91-B3824B2A6FBE}">
      <dgm:prSet/>
      <dgm:spPr/>
      <dgm:t>
        <a:bodyPr/>
        <a:lstStyle/>
        <a:p>
          <a:r>
            <a:rPr lang="en-US" b="0" i="0"/>
            <a:t>I need more professional experience and training</a:t>
          </a:r>
          <a:endParaRPr lang="en-US"/>
        </a:p>
      </dgm:t>
    </dgm:pt>
    <dgm:pt modelId="{F6880300-1EEA-425D-959F-BCC93A2FEB25}" type="parTrans" cxnId="{8AFFB227-B770-49FD-A62D-FB734D67AE32}">
      <dgm:prSet/>
      <dgm:spPr/>
      <dgm:t>
        <a:bodyPr/>
        <a:lstStyle/>
        <a:p>
          <a:endParaRPr lang="en-US"/>
        </a:p>
      </dgm:t>
    </dgm:pt>
    <dgm:pt modelId="{6D137AE8-7C76-4B38-B4D2-A8B497616286}" type="sibTrans" cxnId="{8AFFB227-B770-49FD-A62D-FB734D67AE32}">
      <dgm:prSet/>
      <dgm:spPr/>
      <dgm:t>
        <a:bodyPr/>
        <a:lstStyle/>
        <a:p>
          <a:endParaRPr lang="en-US"/>
        </a:p>
      </dgm:t>
    </dgm:pt>
    <dgm:pt modelId="{19D305BA-EE06-4EF7-834C-D4BFB01D95B6}">
      <dgm:prSet/>
      <dgm:spPr/>
      <dgm:t>
        <a:bodyPr/>
        <a:lstStyle/>
        <a:p>
          <a:r>
            <a:rPr lang="en-US" b="0" i="0"/>
            <a:t>My Health &amp; Social Care studies will support my development</a:t>
          </a:r>
          <a:endParaRPr lang="en-US"/>
        </a:p>
      </dgm:t>
    </dgm:pt>
    <dgm:pt modelId="{A4B0C734-178F-4563-9395-CE5962D00E52}" type="parTrans" cxnId="{23C95ADC-D5B0-477E-858C-5E7A6CAEF625}">
      <dgm:prSet/>
      <dgm:spPr/>
      <dgm:t>
        <a:bodyPr/>
        <a:lstStyle/>
        <a:p>
          <a:endParaRPr lang="en-US"/>
        </a:p>
      </dgm:t>
    </dgm:pt>
    <dgm:pt modelId="{F6B58E48-F2E0-42DA-BF09-2CA54358AA30}" type="sibTrans" cxnId="{23C95ADC-D5B0-477E-858C-5E7A6CAEF625}">
      <dgm:prSet/>
      <dgm:spPr/>
      <dgm:t>
        <a:bodyPr/>
        <a:lstStyle/>
        <a:p>
          <a:endParaRPr lang="en-US"/>
        </a:p>
      </dgm:t>
    </dgm:pt>
    <dgm:pt modelId="{647AF91E-9CEA-47A8-9DB1-5ED18B84CDEF}">
      <dgm:prSet/>
      <dgm:spPr/>
      <dgm:t>
        <a:bodyPr/>
        <a:lstStyle/>
        <a:p>
          <a:r>
            <a:rPr lang="en-US" b="0" i="0"/>
            <a:t>My next step is to gain further experience</a:t>
          </a:r>
          <a:endParaRPr lang="en-US"/>
        </a:p>
      </dgm:t>
    </dgm:pt>
    <dgm:pt modelId="{39B5B9EE-44AF-4692-AFC3-D32BA462260F}" type="parTrans" cxnId="{F0EC6A3E-F99C-4ACA-9392-F005527B631E}">
      <dgm:prSet/>
      <dgm:spPr/>
      <dgm:t>
        <a:bodyPr/>
        <a:lstStyle/>
        <a:p>
          <a:endParaRPr lang="en-US"/>
        </a:p>
      </dgm:t>
    </dgm:pt>
    <dgm:pt modelId="{94A76C60-46FE-4C84-9B99-9C304FFA739B}" type="sibTrans" cxnId="{F0EC6A3E-F99C-4ACA-9392-F005527B631E}">
      <dgm:prSet/>
      <dgm:spPr/>
      <dgm:t>
        <a:bodyPr/>
        <a:lstStyle/>
        <a:p>
          <a:endParaRPr lang="en-US"/>
        </a:p>
      </dgm:t>
    </dgm:pt>
    <dgm:pt modelId="{91789BEF-9CBC-4537-8D0C-08F025D2A623}" type="pres">
      <dgm:prSet presAssocID="{DEA36190-05B5-4F11-99AE-F2A45A743E89}" presName="linear" presStyleCnt="0">
        <dgm:presLayoutVars>
          <dgm:animLvl val="lvl"/>
          <dgm:resizeHandles val="exact"/>
        </dgm:presLayoutVars>
      </dgm:prSet>
      <dgm:spPr/>
    </dgm:pt>
    <dgm:pt modelId="{FF18BC1B-4262-453D-9F0F-40148B80ED15}" type="pres">
      <dgm:prSet presAssocID="{ADE0DB64-3667-40F3-8676-C5135C8B336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7431FF6-9ED3-4D68-8DA1-A3D31DBF22DB}" type="pres">
      <dgm:prSet presAssocID="{A3004986-56FA-4740-A41F-65F0FE96567D}" presName="spacer" presStyleCnt="0"/>
      <dgm:spPr/>
    </dgm:pt>
    <dgm:pt modelId="{D74DD91A-64C3-4C35-B6A1-B6B5F4E9245C}" type="pres">
      <dgm:prSet presAssocID="{5A0A5CF0-8F54-483E-AD0D-0F405942597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A02ED82-A930-40BB-9207-0F2EC84DF46D}" type="pres">
      <dgm:prSet presAssocID="{5A0A5CF0-8F54-483E-AD0D-0F40594259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2F46104-02BC-4DE3-81EB-D1D1862E696E}" type="presOf" srcId="{61FE5415-0569-4D04-8C6D-7F4AF105E40C}" destId="{AA02ED82-A930-40BB-9207-0F2EC84DF46D}" srcOrd="0" destOrd="0" presId="urn:microsoft.com/office/officeart/2005/8/layout/vList2"/>
    <dgm:cxn modelId="{DF29D81C-51F3-40E8-B5A5-0C24BF146364}" srcId="{5A0A5CF0-8F54-483E-AD0D-0F4059425972}" destId="{8E93CB8E-7533-48C3-88A6-86480BDF816E}" srcOrd="2" destOrd="0" parTransId="{192C3D13-1FF6-48D6-88BE-990FD5CA721E}" sibTransId="{41610E9D-5FB1-4688-AE29-820ABEE905BF}"/>
    <dgm:cxn modelId="{8AFFB227-B770-49FD-A62D-FB734D67AE32}" srcId="{5A0A5CF0-8F54-483E-AD0D-0F4059425972}" destId="{DAC3192F-152A-4C9B-BA91-B3824B2A6FBE}" srcOrd="4" destOrd="0" parTransId="{F6880300-1EEA-425D-959F-BCC93A2FEB25}" sibTransId="{6D137AE8-7C76-4B38-B4D2-A8B497616286}"/>
    <dgm:cxn modelId="{F0EC6A3E-F99C-4ACA-9392-F005527B631E}" srcId="{5A0A5CF0-8F54-483E-AD0D-0F4059425972}" destId="{647AF91E-9CEA-47A8-9DB1-5ED18B84CDEF}" srcOrd="6" destOrd="0" parTransId="{39B5B9EE-44AF-4692-AFC3-D32BA462260F}" sibTransId="{94A76C60-46FE-4C84-9B99-9C304FFA739B}"/>
    <dgm:cxn modelId="{216AFC72-73B2-44A4-B1EA-C7F73FE8684B}" type="presOf" srcId="{ADE0DB64-3667-40F3-8676-C5135C8B336E}" destId="{FF18BC1B-4262-453D-9F0F-40148B80ED15}" srcOrd="0" destOrd="0" presId="urn:microsoft.com/office/officeart/2005/8/layout/vList2"/>
    <dgm:cxn modelId="{3365FF73-B203-4797-BCBA-6C4841EDE058}" srcId="{5A0A5CF0-8F54-483E-AD0D-0F4059425972}" destId="{32732619-F920-4455-A488-1B6749045080}" srcOrd="3" destOrd="0" parTransId="{93AA75FB-0E32-4CE9-9299-34DEEB6A3F05}" sibTransId="{20BCF318-4454-4A36-A92C-4206B4990723}"/>
    <dgm:cxn modelId="{8AF97F59-3715-4D62-BCCD-A5E346C55506}" type="presOf" srcId="{647AF91E-9CEA-47A8-9DB1-5ED18B84CDEF}" destId="{AA02ED82-A930-40BB-9207-0F2EC84DF46D}" srcOrd="0" destOrd="6" presId="urn:microsoft.com/office/officeart/2005/8/layout/vList2"/>
    <dgm:cxn modelId="{D660D579-D10C-4252-8BAE-36D598A9D1C4}" type="presOf" srcId="{DAC3192F-152A-4C9B-BA91-B3824B2A6FBE}" destId="{AA02ED82-A930-40BB-9207-0F2EC84DF46D}" srcOrd="0" destOrd="4" presId="urn:microsoft.com/office/officeart/2005/8/layout/vList2"/>
    <dgm:cxn modelId="{7402C57C-7D40-47BE-89B3-3990DC01E138}" srcId="{DEA36190-05B5-4F11-99AE-F2A45A743E89}" destId="{5A0A5CF0-8F54-483E-AD0D-0F4059425972}" srcOrd="1" destOrd="0" parTransId="{3D1EB01D-23BD-4CBE-A77B-43E4C5265423}" sibTransId="{6A501E98-C106-4019-B623-83EB45CC7E5A}"/>
    <dgm:cxn modelId="{B5144683-2C4F-462D-A9B0-75EA1C743480}" type="presOf" srcId="{32732619-F920-4455-A488-1B6749045080}" destId="{AA02ED82-A930-40BB-9207-0F2EC84DF46D}" srcOrd="0" destOrd="3" presId="urn:microsoft.com/office/officeart/2005/8/layout/vList2"/>
    <dgm:cxn modelId="{4912688B-78D2-4A23-87BA-049E937D1B15}" type="presOf" srcId="{8E93CB8E-7533-48C3-88A6-86480BDF816E}" destId="{AA02ED82-A930-40BB-9207-0F2EC84DF46D}" srcOrd="0" destOrd="2" presId="urn:microsoft.com/office/officeart/2005/8/layout/vList2"/>
    <dgm:cxn modelId="{F0F970A6-115A-4653-AAD5-70D6FC1B1FC4}" srcId="{5A0A5CF0-8F54-483E-AD0D-0F4059425972}" destId="{61FE5415-0569-4D04-8C6D-7F4AF105E40C}" srcOrd="0" destOrd="0" parTransId="{05825A3E-C14B-46FA-8272-309232E7511D}" sibTransId="{4357A93F-7B1B-47DF-A88E-3E7949F46166}"/>
    <dgm:cxn modelId="{E7C565CB-A41E-46A5-831F-E8D94830DCD3}" srcId="{DEA36190-05B5-4F11-99AE-F2A45A743E89}" destId="{ADE0DB64-3667-40F3-8676-C5135C8B336E}" srcOrd="0" destOrd="0" parTransId="{9949B2FB-6F35-4275-9E0E-FE5DE4F89FAD}" sibTransId="{A3004986-56FA-4740-A41F-65F0FE96567D}"/>
    <dgm:cxn modelId="{07BA8CDA-7D83-4988-B922-345A5047060C}" type="presOf" srcId="{19D305BA-EE06-4EF7-834C-D4BFB01D95B6}" destId="{AA02ED82-A930-40BB-9207-0F2EC84DF46D}" srcOrd="0" destOrd="5" presId="urn:microsoft.com/office/officeart/2005/8/layout/vList2"/>
    <dgm:cxn modelId="{23C95ADC-D5B0-477E-858C-5E7A6CAEF625}" srcId="{5A0A5CF0-8F54-483E-AD0D-0F4059425972}" destId="{19D305BA-EE06-4EF7-834C-D4BFB01D95B6}" srcOrd="5" destOrd="0" parTransId="{A4B0C734-178F-4563-9395-CE5962D00E52}" sibTransId="{F6B58E48-F2E0-42DA-BF09-2CA54358AA30}"/>
    <dgm:cxn modelId="{9E459BE4-2E94-4D4E-AA6C-C9B76F50BC44}" type="presOf" srcId="{DEA36190-05B5-4F11-99AE-F2A45A743E89}" destId="{91789BEF-9CBC-4537-8D0C-08F025D2A623}" srcOrd="0" destOrd="0" presId="urn:microsoft.com/office/officeart/2005/8/layout/vList2"/>
    <dgm:cxn modelId="{50D816EB-19AA-48FC-A35A-C24F30E9513E}" type="presOf" srcId="{5A0A5CF0-8F54-483E-AD0D-0F4059425972}" destId="{D74DD91A-64C3-4C35-B6A1-B6B5F4E9245C}" srcOrd="0" destOrd="0" presId="urn:microsoft.com/office/officeart/2005/8/layout/vList2"/>
    <dgm:cxn modelId="{1F4312F9-C715-4AEB-8780-E0FFF7753247}" srcId="{5A0A5CF0-8F54-483E-AD0D-0F4059425972}" destId="{3C1497C7-05B6-4BF8-866F-8A6CBF65EE0D}" srcOrd="1" destOrd="0" parTransId="{95E0A165-CEE7-4810-BC3E-125BCF8D0948}" sibTransId="{C9C2AD06-5984-4C37-8F52-971D7F7C53DF}"/>
    <dgm:cxn modelId="{C872ADFF-2908-40C2-9906-B296B8AAC5D3}" type="presOf" srcId="{3C1497C7-05B6-4BF8-866F-8A6CBF65EE0D}" destId="{AA02ED82-A930-40BB-9207-0F2EC84DF46D}" srcOrd="0" destOrd="1" presId="urn:microsoft.com/office/officeart/2005/8/layout/vList2"/>
    <dgm:cxn modelId="{CA5920F0-90F8-4B2F-8A46-731D44F44EC1}" type="presParOf" srcId="{91789BEF-9CBC-4537-8D0C-08F025D2A623}" destId="{FF18BC1B-4262-453D-9F0F-40148B80ED15}" srcOrd="0" destOrd="0" presId="urn:microsoft.com/office/officeart/2005/8/layout/vList2"/>
    <dgm:cxn modelId="{2860AABA-CD79-4FD6-947F-432AAA6C31C4}" type="presParOf" srcId="{91789BEF-9CBC-4537-8D0C-08F025D2A623}" destId="{37431FF6-9ED3-4D68-8DA1-A3D31DBF22DB}" srcOrd="1" destOrd="0" presId="urn:microsoft.com/office/officeart/2005/8/layout/vList2"/>
    <dgm:cxn modelId="{96CE49A5-2EBF-4C9F-907C-0F1EC6DFB66E}" type="presParOf" srcId="{91789BEF-9CBC-4537-8D0C-08F025D2A623}" destId="{D74DD91A-64C3-4C35-B6A1-B6B5F4E9245C}" srcOrd="2" destOrd="0" presId="urn:microsoft.com/office/officeart/2005/8/layout/vList2"/>
    <dgm:cxn modelId="{36C2E6A6-E91C-41ED-A481-4D7AB6FDCBA6}" type="presParOf" srcId="{91789BEF-9CBC-4537-8D0C-08F025D2A623}" destId="{AA02ED82-A930-40BB-9207-0F2EC84DF46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4ED4E-2147-4FBC-B2EC-523497939648}">
      <dsp:nvSpPr>
        <dsp:cNvPr id="0" name=""/>
        <dsp:cNvSpPr/>
      </dsp:nvSpPr>
      <dsp:spPr>
        <a:xfrm>
          <a:off x="0" y="538343"/>
          <a:ext cx="5558489" cy="2693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401" tIns="395732" rIns="431401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Family Support Worker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Why I Chose This Career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Support children and families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Help families access services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Promote children's wellbeing and safety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Work with schools and other professionals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/>
            <a:t>Make a positive difference to people's lives</a:t>
          </a:r>
          <a:endParaRPr lang="en-US" sz="1900" kern="1200"/>
        </a:p>
      </dsp:txBody>
      <dsp:txXfrm>
        <a:off x="0" y="538343"/>
        <a:ext cx="5558489" cy="2693250"/>
      </dsp:txXfrm>
    </dsp:sp>
    <dsp:sp modelId="{1EFF367B-97C5-439F-A77E-C7229D2E2A9E}">
      <dsp:nvSpPr>
        <dsp:cNvPr id="0" name=""/>
        <dsp:cNvSpPr/>
      </dsp:nvSpPr>
      <dsp:spPr>
        <a:xfrm>
          <a:off x="277924" y="257903"/>
          <a:ext cx="389094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7068" tIns="0" rIns="14706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i="0" u="sng" kern="1200"/>
            <a:t>CAREER CHOICE</a:t>
          </a:r>
          <a:endParaRPr lang="en-US" sz="1900" kern="1200"/>
        </a:p>
      </dsp:txBody>
      <dsp:txXfrm>
        <a:off x="305304" y="285283"/>
        <a:ext cx="3836182" cy="506120"/>
      </dsp:txXfrm>
    </dsp:sp>
    <dsp:sp modelId="{D4AE1024-5431-423F-A2B6-4701922BCB71}">
      <dsp:nvSpPr>
        <dsp:cNvPr id="0" name=""/>
        <dsp:cNvSpPr/>
      </dsp:nvSpPr>
      <dsp:spPr>
        <a:xfrm>
          <a:off x="0" y="3614634"/>
          <a:ext cx="5558489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47E1A1-7F33-47D1-8849-03E932A4C395}">
      <dsp:nvSpPr>
        <dsp:cNvPr id="0" name=""/>
        <dsp:cNvSpPr/>
      </dsp:nvSpPr>
      <dsp:spPr>
        <a:xfrm>
          <a:off x="277924" y="3334194"/>
          <a:ext cx="389094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7068" tIns="0" rIns="147068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(National Careers Service, n.d.)</a:t>
          </a:r>
          <a:endParaRPr lang="en-US" sz="1900" kern="1200"/>
        </a:p>
      </dsp:txBody>
      <dsp:txXfrm>
        <a:off x="305304" y="3361574"/>
        <a:ext cx="3836182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B0D0B1-3943-4662-8FC1-A673A1572AD9}">
      <dsp:nvSpPr>
        <dsp:cNvPr id="0" name=""/>
        <dsp:cNvSpPr/>
      </dsp:nvSpPr>
      <dsp:spPr>
        <a:xfrm>
          <a:off x="0" y="696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1F6D4-0E22-4D4A-BF55-B6BAA4B62148}">
      <dsp:nvSpPr>
        <dsp:cNvPr id="0" name=""/>
        <dsp:cNvSpPr/>
      </dsp:nvSpPr>
      <dsp:spPr>
        <a:xfrm>
          <a:off x="0" y="696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u="sng" kern="1200"/>
            <a:t>LIVE JOB ADVERT</a:t>
          </a:r>
          <a:endParaRPr lang="en-US" sz="1400" kern="1200"/>
        </a:p>
      </dsp:txBody>
      <dsp:txXfrm>
        <a:off x="0" y="696"/>
        <a:ext cx="6002989" cy="316922"/>
      </dsp:txXfrm>
    </dsp:sp>
    <dsp:sp modelId="{32AF9E74-A26E-4A65-9944-49D0682D1A2C}">
      <dsp:nvSpPr>
        <dsp:cNvPr id="0" name=""/>
        <dsp:cNvSpPr/>
      </dsp:nvSpPr>
      <dsp:spPr>
        <a:xfrm>
          <a:off x="0" y="317619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95194-C1B5-41A3-9F4D-87183D751A7E}">
      <dsp:nvSpPr>
        <dsp:cNvPr id="0" name=""/>
        <dsp:cNvSpPr/>
      </dsp:nvSpPr>
      <dsp:spPr>
        <a:xfrm>
          <a:off x="0" y="317619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Current Family Support Worker Vacancy</a:t>
          </a:r>
          <a:endParaRPr lang="en-US" sz="1400" kern="1200"/>
        </a:p>
      </dsp:txBody>
      <dsp:txXfrm>
        <a:off x="0" y="317619"/>
        <a:ext cx="6002989" cy="316922"/>
      </dsp:txXfrm>
    </dsp:sp>
    <dsp:sp modelId="{B17442D6-1767-423C-AC86-CCCB837411CF}">
      <dsp:nvSpPr>
        <dsp:cNvPr id="0" name=""/>
        <dsp:cNvSpPr/>
      </dsp:nvSpPr>
      <dsp:spPr>
        <a:xfrm>
          <a:off x="0" y="634542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59B39E-00B0-4E1B-9B3A-4191AC40E072}">
      <dsp:nvSpPr>
        <dsp:cNvPr id="0" name=""/>
        <dsp:cNvSpPr/>
      </dsp:nvSpPr>
      <dsp:spPr>
        <a:xfrm>
          <a:off x="0" y="634542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Employer: Father Hudson's Caritas</a:t>
          </a:r>
          <a:endParaRPr lang="en-US" sz="1400" kern="1200"/>
        </a:p>
      </dsp:txBody>
      <dsp:txXfrm>
        <a:off x="0" y="634542"/>
        <a:ext cx="6002989" cy="316922"/>
      </dsp:txXfrm>
    </dsp:sp>
    <dsp:sp modelId="{553FDFBF-7ABD-4C24-9291-781960730D6D}">
      <dsp:nvSpPr>
        <dsp:cNvPr id="0" name=""/>
        <dsp:cNvSpPr/>
      </dsp:nvSpPr>
      <dsp:spPr>
        <a:xfrm>
          <a:off x="0" y="951465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BA960-E7F2-40C9-ADB8-FEE7A92CD411}">
      <dsp:nvSpPr>
        <dsp:cNvPr id="0" name=""/>
        <dsp:cNvSpPr/>
      </dsp:nvSpPr>
      <dsp:spPr>
        <a:xfrm>
          <a:off x="0" y="951465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Location: Birmingham</a:t>
          </a:r>
          <a:endParaRPr lang="en-US" sz="1400" kern="1200"/>
        </a:p>
      </dsp:txBody>
      <dsp:txXfrm>
        <a:off x="0" y="951465"/>
        <a:ext cx="6002989" cy="316922"/>
      </dsp:txXfrm>
    </dsp:sp>
    <dsp:sp modelId="{41B1DE31-7BA0-4FC8-8B98-11FD629A6B8B}">
      <dsp:nvSpPr>
        <dsp:cNvPr id="0" name=""/>
        <dsp:cNvSpPr/>
      </dsp:nvSpPr>
      <dsp:spPr>
        <a:xfrm>
          <a:off x="0" y="1268387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F284B-C27C-4BAF-A7CB-B02436AA6FD5}">
      <dsp:nvSpPr>
        <dsp:cNvPr id="0" name=""/>
        <dsp:cNvSpPr/>
      </dsp:nvSpPr>
      <dsp:spPr>
        <a:xfrm>
          <a:off x="0" y="1268387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Salary: £30,572.55 – £33,892.01</a:t>
          </a:r>
          <a:endParaRPr lang="en-US" sz="1400" kern="1200"/>
        </a:p>
      </dsp:txBody>
      <dsp:txXfrm>
        <a:off x="0" y="1268387"/>
        <a:ext cx="6002989" cy="316922"/>
      </dsp:txXfrm>
    </dsp:sp>
    <dsp:sp modelId="{029949D6-1674-4651-8B71-5B06B4C9FD9B}">
      <dsp:nvSpPr>
        <dsp:cNvPr id="0" name=""/>
        <dsp:cNvSpPr/>
      </dsp:nvSpPr>
      <dsp:spPr>
        <a:xfrm>
          <a:off x="0" y="1585310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542DD-6ADC-4ED4-BF9C-4A1F736857E1}">
      <dsp:nvSpPr>
        <dsp:cNvPr id="0" name=""/>
        <dsp:cNvSpPr/>
      </dsp:nvSpPr>
      <dsp:spPr>
        <a:xfrm>
          <a:off x="0" y="1585310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Main Duties</a:t>
          </a:r>
          <a:endParaRPr lang="en-US" sz="1400" kern="1200"/>
        </a:p>
      </dsp:txBody>
      <dsp:txXfrm>
        <a:off x="0" y="1585310"/>
        <a:ext cx="6002989" cy="316922"/>
      </dsp:txXfrm>
    </dsp:sp>
    <dsp:sp modelId="{A5AA6D98-EFDF-4E5A-A2BC-4B2F36BA7CDE}">
      <dsp:nvSpPr>
        <dsp:cNvPr id="0" name=""/>
        <dsp:cNvSpPr/>
      </dsp:nvSpPr>
      <dsp:spPr>
        <a:xfrm>
          <a:off x="0" y="1902233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5C1E2-2E4C-4CC8-8BE6-A75985A34E83}">
      <dsp:nvSpPr>
        <dsp:cNvPr id="0" name=""/>
        <dsp:cNvSpPr/>
      </dsp:nvSpPr>
      <dsp:spPr>
        <a:xfrm>
          <a:off x="0" y="1902233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Support children and families</a:t>
          </a:r>
          <a:endParaRPr lang="en-US" sz="1400" kern="1200"/>
        </a:p>
      </dsp:txBody>
      <dsp:txXfrm>
        <a:off x="0" y="1902233"/>
        <a:ext cx="6002989" cy="316922"/>
      </dsp:txXfrm>
    </dsp:sp>
    <dsp:sp modelId="{C6B415DF-60E1-401B-A230-C19C7FBA9289}">
      <dsp:nvSpPr>
        <dsp:cNvPr id="0" name=""/>
        <dsp:cNvSpPr/>
      </dsp:nvSpPr>
      <dsp:spPr>
        <a:xfrm>
          <a:off x="0" y="2219156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F70A5-9613-4E70-8D47-7635A2958658}">
      <dsp:nvSpPr>
        <dsp:cNvPr id="0" name=""/>
        <dsp:cNvSpPr/>
      </dsp:nvSpPr>
      <dsp:spPr>
        <a:xfrm>
          <a:off x="0" y="2219156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Work with parents and carers</a:t>
          </a:r>
          <a:endParaRPr lang="en-US" sz="1400" kern="1200"/>
        </a:p>
      </dsp:txBody>
      <dsp:txXfrm>
        <a:off x="0" y="2219156"/>
        <a:ext cx="6002989" cy="316922"/>
      </dsp:txXfrm>
    </dsp:sp>
    <dsp:sp modelId="{11F9AF19-6C68-4A04-8BFB-11D6B1C7F2FE}">
      <dsp:nvSpPr>
        <dsp:cNvPr id="0" name=""/>
        <dsp:cNvSpPr/>
      </dsp:nvSpPr>
      <dsp:spPr>
        <a:xfrm>
          <a:off x="0" y="2536079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AD629-EDFF-4575-A94C-29C68771737F}">
      <dsp:nvSpPr>
        <dsp:cNvPr id="0" name=""/>
        <dsp:cNvSpPr/>
      </dsp:nvSpPr>
      <dsp:spPr>
        <a:xfrm>
          <a:off x="0" y="2536079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Deliver family support interventions</a:t>
          </a:r>
          <a:endParaRPr lang="en-US" sz="1400" kern="1200"/>
        </a:p>
      </dsp:txBody>
      <dsp:txXfrm>
        <a:off x="0" y="2536079"/>
        <a:ext cx="6002989" cy="316922"/>
      </dsp:txXfrm>
    </dsp:sp>
    <dsp:sp modelId="{91C5A124-32A1-4E9D-B4BE-39402F5AEF44}">
      <dsp:nvSpPr>
        <dsp:cNvPr id="0" name=""/>
        <dsp:cNvSpPr/>
      </dsp:nvSpPr>
      <dsp:spPr>
        <a:xfrm>
          <a:off x="0" y="2853001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08AB94-3DFB-4038-8B81-8D3993254AC4}">
      <dsp:nvSpPr>
        <dsp:cNvPr id="0" name=""/>
        <dsp:cNvSpPr/>
      </dsp:nvSpPr>
      <dsp:spPr>
        <a:xfrm>
          <a:off x="0" y="2853001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Work with schools and agencies</a:t>
          </a:r>
          <a:endParaRPr lang="en-US" sz="1400" kern="1200"/>
        </a:p>
      </dsp:txBody>
      <dsp:txXfrm>
        <a:off x="0" y="2853001"/>
        <a:ext cx="6002989" cy="316922"/>
      </dsp:txXfrm>
    </dsp:sp>
    <dsp:sp modelId="{08A0C9F4-DACE-48AF-AAFA-59F771A9E9E6}">
      <dsp:nvSpPr>
        <dsp:cNvPr id="0" name=""/>
        <dsp:cNvSpPr/>
      </dsp:nvSpPr>
      <dsp:spPr>
        <a:xfrm>
          <a:off x="0" y="3169924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C934A-7377-413B-BFA6-37B5F58E6A6D}">
      <dsp:nvSpPr>
        <dsp:cNvPr id="0" name=""/>
        <dsp:cNvSpPr/>
      </dsp:nvSpPr>
      <dsp:spPr>
        <a:xfrm>
          <a:off x="0" y="3169924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Improve outcomes for children</a:t>
          </a:r>
          <a:endParaRPr lang="en-US" sz="1400" kern="1200"/>
        </a:p>
      </dsp:txBody>
      <dsp:txXfrm>
        <a:off x="0" y="3169924"/>
        <a:ext cx="6002989" cy="316922"/>
      </dsp:txXfrm>
    </dsp:sp>
    <dsp:sp modelId="{A56AFD84-7236-4B93-8378-510F338B2724}">
      <dsp:nvSpPr>
        <dsp:cNvPr id="0" name=""/>
        <dsp:cNvSpPr/>
      </dsp:nvSpPr>
      <dsp:spPr>
        <a:xfrm>
          <a:off x="0" y="3486847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E904F-D757-440D-A817-E723BAF868FC}">
      <dsp:nvSpPr>
        <dsp:cNvPr id="0" name=""/>
        <dsp:cNvSpPr/>
      </dsp:nvSpPr>
      <dsp:spPr>
        <a:xfrm>
          <a:off x="0" y="3486847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Skills Required</a:t>
          </a:r>
          <a:endParaRPr lang="en-US" sz="1400" kern="1200"/>
        </a:p>
      </dsp:txBody>
      <dsp:txXfrm>
        <a:off x="0" y="3486847"/>
        <a:ext cx="6002989" cy="316922"/>
      </dsp:txXfrm>
    </dsp:sp>
    <dsp:sp modelId="{1507AF43-C089-4323-A81A-E3A9E5127EF4}">
      <dsp:nvSpPr>
        <dsp:cNvPr id="0" name=""/>
        <dsp:cNvSpPr/>
      </dsp:nvSpPr>
      <dsp:spPr>
        <a:xfrm>
          <a:off x="0" y="3803770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7AE8E-C618-45DA-B551-391F799A2246}">
      <dsp:nvSpPr>
        <dsp:cNvPr id="0" name=""/>
        <dsp:cNvSpPr/>
      </dsp:nvSpPr>
      <dsp:spPr>
        <a:xfrm>
          <a:off x="0" y="3803770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Communication</a:t>
          </a:r>
          <a:endParaRPr lang="en-US" sz="1400" kern="1200"/>
        </a:p>
      </dsp:txBody>
      <dsp:txXfrm>
        <a:off x="0" y="3803770"/>
        <a:ext cx="6002989" cy="316922"/>
      </dsp:txXfrm>
    </dsp:sp>
    <dsp:sp modelId="{F99546D1-4993-4F01-AFB4-DCADC4E048E7}">
      <dsp:nvSpPr>
        <dsp:cNvPr id="0" name=""/>
        <dsp:cNvSpPr/>
      </dsp:nvSpPr>
      <dsp:spPr>
        <a:xfrm>
          <a:off x="0" y="4120693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DF95E-BA22-40F2-B545-494695A0C041}">
      <dsp:nvSpPr>
        <dsp:cNvPr id="0" name=""/>
        <dsp:cNvSpPr/>
      </dsp:nvSpPr>
      <dsp:spPr>
        <a:xfrm>
          <a:off x="0" y="4120693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Teamwork</a:t>
          </a:r>
          <a:endParaRPr lang="en-US" sz="1400" kern="1200"/>
        </a:p>
      </dsp:txBody>
      <dsp:txXfrm>
        <a:off x="0" y="4120693"/>
        <a:ext cx="6002989" cy="316922"/>
      </dsp:txXfrm>
    </dsp:sp>
    <dsp:sp modelId="{39766E6A-68D7-49EC-99C7-3D8C0962B542}">
      <dsp:nvSpPr>
        <dsp:cNvPr id="0" name=""/>
        <dsp:cNvSpPr/>
      </dsp:nvSpPr>
      <dsp:spPr>
        <a:xfrm>
          <a:off x="0" y="4437616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43DF8-4FB0-4689-B28F-86E7681D061F}">
      <dsp:nvSpPr>
        <dsp:cNvPr id="0" name=""/>
        <dsp:cNvSpPr/>
      </dsp:nvSpPr>
      <dsp:spPr>
        <a:xfrm>
          <a:off x="0" y="4437616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Family support experience</a:t>
          </a:r>
          <a:endParaRPr lang="en-US" sz="1400" kern="1200"/>
        </a:p>
      </dsp:txBody>
      <dsp:txXfrm>
        <a:off x="0" y="4437616"/>
        <a:ext cx="6002989" cy="316922"/>
      </dsp:txXfrm>
    </dsp:sp>
    <dsp:sp modelId="{807A4AD6-42E8-4DC5-A43D-19D6450EFE2E}">
      <dsp:nvSpPr>
        <dsp:cNvPr id="0" name=""/>
        <dsp:cNvSpPr/>
      </dsp:nvSpPr>
      <dsp:spPr>
        <a:xfrm>
          <a:off x="0" y="4754538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5E018-7326-4C84-9560-8DCEC3A1965D}">
      <dsp:nvSpPr>
        <dsp:cNvPr id="0" name=""/>
        <dsp:cNvSpPr/>
      </dsp:nvSpPr>
      <dsp:spPr>
        <a:xfrm>
          <a:off x="0" y="4754538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Safeguarding awareness</a:t>
          </a:r>
          <a:endParaRPr lang="en-US" sz="1400" kern="1200"/>
        </a:p>
      </dsp:txBody>
      <dsp:txXfrm>
        <a:off x="0" y="4754538"/>
        <a:ext cx="6002989" cy="316922"/>
      </dsp:txXfrm>
    </dsp:sp>
    <dsp:sp modelId="{71D75895-FE2F-4990-8FAD-712D722BBB9D}">
      <dsp:nvSpPr>
        <dsp:cNvPr id="0" name=""/>
        <dsp:cNvSpPr/>
      </dsp:nvSpPr>
      <dsp:spPr>
        <a:xfrm>
          <a:off x="0" y="5071461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E42F9-3C00-4AC1-8B3C-5273E7B9E38D}">
      <dsp:nvSpPr>
        <dsp:cNvPr id="0" name=""/>
        <dsp:cNvSpPr/>
      </dsp:nvSpPr>
      <dsp:spPr>
        <a:xfrm>
          <a:off x="0" y="5071461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Partnership working</a:t>
          </a:r>
          <a:endParaRPr lang="en-US" sz="1400" kern="1200"/>
        </a:p>
      </dsp:txBody>
      <dsp:txXfrm>
        <a:off x="0" y="5071461"/>
        <a:ext cx="6002989" cy="316922"/>
      </dsp:txXfrm>
    </dsp:sp>
    <dsp:sp modelId="{83960C7A-EAD9-4B53-9300-77D3245B7057}">
      <dsp:nvSpPr>
        <dsp:cNvPr id="0" name=""/>
        <dsp:cNvSpPr/>
      </dsp:nvSpPr>
      <dsp:spPr>
        <a:xfrm>
          <a:off x="0" y="5388384"/>
          <a:ext cx="600298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82F2F-8870-49E1-AB47-8F1E5FA99DBB}">
      <dsp:nvSpPr>
        <dsp:cNvPr id="0" name=""/>
        <dsp:cNvSpPr/>
      </dsp:nvSpPr>
      <dsp:spPr>
        <a:xfrm>
          <a:off x="0" y="5388384"/>
          <a:ext cx="6002989" cy="316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(Father Hudson's Caritas, 2026)</a:t>
          </a:r>
          <a:endParaRPr lang="en-US" sz="1400" kern="1200"/>
        </a:p>
      </dsp:txBody>
      <dsp:txXfrm>
        <a:off x="0" y="5388384"/>
        <a:ext cx="6002989" cy="3169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8F98E3-1BAA-4DE2-A373-AAF004B133C5}">
      <dsp:nvSpPr>
        <dsp:cNvPr id="0" name=""/>
        <dsp:cNvSpPr/>
      </dsp:nvSpPr>
      <dsp:spPr>
        <a:xfrm>
          <a:off x="0" y="38907"/>
          <a:ext cx="6291714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u="sng" kern="1200"/>
            <a:t>MY STRENGTHS</a:t>
          </a:r>
          <a:endParaRPr lang="en-US" sz="2200" kern="1200"/>
        </a:p>
      </dsp:txBody>
      <dsp:txXfrm>
        <a:off x="26387" y="65294"/>
        <a:ext cx="6238940" cy="487766"/>
      </dsp:txXfrm>
    </dsp:sp>
    <dsp:sp modelId="{E167464B-E550-4791-8253-5CB24E60BA98}">
      <dsp:nvSpPr>
        <dsp:cNvPr id="0" name=""/>
        <dsp:cNvSpPr/>
      </dsp:nvSpPr>
      <dsp:spPr>
        <a:xfrm>
          <a:off x="0" y="579447"/>
          <a:ext cx="6291714" cy="437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76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Communication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Good listening and interpersonal skills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Empathy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Understanding and supporting others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Teamwork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Working with professionals and families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School Volunteering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Experience supporting children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Personal SEN Experience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Parent of a child with autism and dyslexia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EHCP experience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Three SEND tribunals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Understanding family challenges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Health &amp; Social Care Studies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Developing professional knowledge</a:t>
          </a:r>
        </a:p>
      </dsp:txBody>
      <dsp:txXfrm>
        <a:off x="0" y="579447"/>
        <a:ext cx="6291714" cy="4371840"/>
      </dsp:txXfrm>
    </dsp:sp>
    <dsp:sp modelId="{AD518E1A-B10C-4415-84E8-83CD4384164E}">
      <dsp:nvSpPr>
        <dsp:cNvPr id="0" name=""/>
        <dsp:cNvSpPr/>
      </dsp:nvSpPr>
      <dsp:spPr>
        <a:xfrm>
          <a:off x="0" y="4951287"/>
          <a:ext cx="6291714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(National Careers Service, n.d.)</a:t>
          </a:r>
        </a:p>
      </dsp:txBody>
      <dsp:txXfrm>
        <a:off x="26387" y="4977674"/>
        <a:ext cx="6238940" cy="4877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EC3648-590F-4650-820C-FC291A1AAAD2}">
      <dsp:nvSpPr>
        <dsp:cNvPr id="0" name=""/>
        <dsp:cNvSpPr/>
      </dsp:nvSpPr>
      <dsp:spPr>
        <a:xfrm>
          <a:off x="0" y="39428"/>
          <a:ext cx="5558489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u="sng" kern="1200"/>
            <a:t>WEAKNESSES</a:t>
          </a:r>
          <a:r>
            <a:rPr lang="en-US" sz="2300" b="1" i="0" u="sng" kern="1200"/>
            <a:t> AND OPPORTUNITIES</a:t>
          </a:r>
          <a:endParaRPr lang="en-US" sz="2300" kern="1200"/>
        </a:p>
      </dsp:txBody>
      <dsp:txXfrm>
        <a:off x="27586" y="67014"/>
        <a:ext cx="5503317" cy="509938"/>
      </dsp:txXfrm>
    </dsp:sp>
    <dsp:sp modelId="{F0A4A3C3-F024-4FAE-B6F5-DD7299A21BF9}">
      <dsp:nvSpPr>
        <dsp:cNvPr id="0" name=""/>
        <dsp:cNvSpPr/>
      </dsp:nvSpPr>
      <dsp:spPr>
        <a:xfrm>
          <a:off x="0" y="604538"/>
          <a:ext cx="5558489" cy="3142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482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Limited professional Family Support experience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Need more practical safeguarding experience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Still developing professional confidence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Opportunities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Health &amp; Social Care qualification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Volunteering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Work placements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Safeguarding training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Learning from professionals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b="0" i="0" kern="1200"/>
            <a:t>Continuing Professional Development</a:t>
          </a:r>
          <a:endParaRPr lang="en-US" sz="1800" kern="1200"/>
        </a:p>
      </dsp:txBody>
      <dsp:txXfrm>
        <a:off x="0" y="604538"/>
        <a:ext cx="5558489" cy="3142260"/>
      </dsp:txXfrm>
    </dsp:sp>
    <dsp:sp modelId="{19027378-7B98-4755-9A6A-B2B71FA5A37B}">
      <dsp:nvSpPr>
        <dsp:cNvPr id="0" name=""/>
        <dsp:cNvSpPr/>
      </dsp:nvSpPr>
      <dsp:spPr>
        <a:xfrm>
          <a:off x="0" y="3746799"/>
          <a:ext cx="5558489" cy="5651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(National Careers Service, n.d.)</a:t>
          </a:r>
          <a:endParaRPr lang="en-US" sz="2300" kern="1200"/>
        </a:p>
      </dsp:txBody>
      <dsp:txXfrm>
        <a:off x="27586" y="3774385"/>
        <a:ext cx="5503317" cy="5099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AEBF82-2DEE-4A28-9CE1-23DE111CF48E}">
      <dsp:nvSpPr>
        <dsp:cNvPr id="0" name=""/>
        <dsp:cNvSpPr/>
      </dsp:nvSpPr>
      <dsp:spPr>
        <a:xfrm>
          <a:off x="0" y="1341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sng" kern="1200"/>
            <a:t>THREATS</a:t>
          </a:r>
          <a:endParaRPr lang="en-US" sz="1600" kern="1200"/>
        </a:p>
      </dsp:txBody>
      <dsp:txXfrm>
        <a:off x="19191" y="153322"/>
        <a:ext cx="5520107" cy="354738"/>
      </dsp:txXfrm>
    </dsp:sp>
    <dsp:sp modelId="{6A815727-6A5B-471C-8135-E032875C7BF8}">
      <dsp:nvSpPr>
        <dsp:cNvPr id="0" name=""/>
        <dsp:cNvSpPr/>
      </dsp:nvSpPr>
      <dsp:spPr>
        <a:xfrm>
          <a:off x="0" y="5733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Threats and How I Will Reduce Them</a:t>
          </a:r>
          <a:endParaRPr lang="en-US" sz="1600" kern="1200"/>
        </a:p>
      </dsp:txBody>
      <dsp:txXfrm>
        <a:off x="19191" y="592522"/>
        <a:ext cx="5520107" cy="354738"/>
      </dsp:txXfrm>
    </dsp:sp>
    <dsp:sp modelId="{FAE31A80-D977-4151-9894-7AF09B060B59}">
      <dsp:nvSpPr>
        <dsp:cNvPr id="0" name=""/>
        <dsp:cNvSpPr/>
      </dsp:nvSpPr>
      <dsp:spPr>
        <a:xfrm>
          <a:off x="0" y="10125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Limited professional experience</a:t>
          </a:r>
          <a:endParaRPr lang="en-US" sz="1600" kern="1200"/>
        </a:p>
      </dsp:txBody>
      <dsp:txXfrm>
        <a:off x="19191" y="1031722"/>
        <a:ext cx="5520107" cy="354738"/>
      </dsp:txXfrm>
    </dsp:sp>
    <dsp:sp modelId="{59613CD4-3BE1-485D-9B4A-537C35AFBC9F}">
      <dsp:nvSpPr>
        <dsp:cNvPr id="0" name=""/>
        <dsp:cNvSpPr/>
      </dsp:nvSpPr>
      <dsp:spPr>
        <a:xfrm>
          <a:off x="0" y="14517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→ Volunteering and placements</a:t>
          </a:r>
          <a:endParaRPr lang="en-US" sz="1600" kern="1200"/>
        </a:p>
      </dsp:txBody>
      <dsp:txXfrm>
        <a:off x="19191" y="1470922"/>
        <a:ext cx="5520107" cy="354738"/>
      </dsp:txXfrm>
    </dsp:sp>
    <dsp:sp modelId="{99A93457-D4CF-4574-94EB-76A4209B5014}">
      <dsp:nvSpPr>
        <dsp:cNvPr id="0" name=""/>
        <dsp:cNvSpPr/>
      </dsp:nvSpPr>
      <dsp:spPr>
        <a:xfrm>
          <a:off x="0" y="18909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Emotionally difficult situations</a:t>
          </a:r>
          <a:endParaRPr lang="en-US" sz="1600" kern="1200"/>
        </a:p>
      </dsp:txBody>
      <dsp:txXfrm>
        <a:off x="19191" y="1910122"/>
        <a:ext cx="5520107" cy="354738"/>
      </dsp:txXfrm>
    </dsp:sp>
    <dsp:sp modelId="{B1C6CA42-AAF6-4045-9FF8-0BBF9F070F40}">
      <dsp:nvSpPr>
        <dsp:cNvPr id="0" name=""/>
        <dsp:cNvSpPr/>
      </dsp:nvSpPr>
      <dsp:spPr>
        <a:xfrm>
          <a:off x="0" y="23301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→ Supervision and reflective practice</a:t>
          </a:r>
          <a:endParaRPr lang="en-US" sz="1600" kern="1200"/>
        </a:p>
      </dsp:txBody>
      <dsp:txXfrm>
        <a:off x="19191" y="2349322"/>
        <a:ext cx="5520107" cy="354738"/>
      </dsp:txXfrm>
    </dsp:sp>
    <dsp:sp modelId="{48D1F18C-17F3-44C9-8333-27FEAB26B244}">
      <dsp:nvSpPr>
        <dsp:cNvPr id="0" name=""/>
        <dsp:cNvSpPr/>
      </dsp:nvSpPr>
      <dsp:spPr>
        <a:xfrm>
          <a:off x="0" y="27693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Changes in safeguarding</a:t>
          </a:r>
          <a:endParaRPr lang="en-US" sz="1600" kern="1200"/>
        </a:p>
      </dsp:txBody>
      <dsp:txXfrm>
        <a:off x="19191" y="2788522"/>
        <a:ext cx="5520107" cy="354738"/>
      </dsp:txXfrm>
    </dsp:sp>
    <dsp:sp modelId="{F9997C7E-E43C-4D1B-91D8-867D401CDA90}">
      <dsp:nvSpPr>
        <dsp:cNvPr id="0" name=""/>
        <dsp:cNvSpPr/>
      </dsp:nvSpPr>
      <dsp:spPr>
        <a:xfrm>
          <a:off x="0" y="32085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→ Training and CPD</a:t>
          </a:r>
          <a:endParaRPr lang="en-US" sz="1600" kern="1200"/>
        </a:p>
      </dsp:txBody>
      <dsp:txXfrm>
        <a:off x="19191" y="3227722"/>
        <a:ext cx="5520107" cy="354738"/>
      </dsp:txXfrm>
    </dsp:sp>
    <dsp:sp modelId="{26E3AA65-8601-4DB3-9074-CC1A116525D2}">
      <dsp:nvSpPr>
        <dsp:cNvPr id="0" name=""/>
        <dsp:cNvSpPr/>
      </dsp:nvSpPr>
      <dsp:spPr>
        <a:xfrm>
          <a:off x="0" y="36477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Complex family situations</a:t>
          </a:r>
          <a:endParaRPr lang="en-US" sz="1600" kern="1200"/>
        </a:p>
      </dsp:txBody>
      <dsp:txXfrm>
        <a:off x="19191" y="3666922"/>
        <a:ext cx="5520107" cy="354738"/>
      </dsp:txXfrm>
    </dsp:sp>
    <dsp:sp modelId="{037F3738-6656-4EA4-BA9F-1088C244B5F3}">
      <dsp:nvSpPr>
        <dsp:cNvPr id="0" name=""/>
        <dsp:cNvSpPr/>
      </dsp:nvSpPr>
      <dsp:spPr>
        <a:xfrm>
          <a:off x="0" y="40869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→ Learn from experienced professionals</a:t>
          </a:r>
          <a:endParaRPr lang="en-US" sz="1600" kern="1200"/>
        </a:p>
      </dsp:txBody>
      <dsp:txXfrm>
        <a:off x="19191" y="4106122"/>
        <a:ext cx="5520107" cy="354738"/>
      </dsp:txXfrm>
    </dsp:sp>
    <dsp:sp modelId="{F5F5BC38-5ABB-4322-9A83-5897CF1F63F7}">
      <dsp:nvSpPr>
        <dsp:cNvPr id="0" name=""/>
        <dsp:cNvSpPr/>
      </dsp:nvSpPr>
      <dsp:spPr>
        <a:xfrm>
          <a:off x="0" y="45261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Competitive job market</a:t>
          </a:r>
          <a:endParaRPr lang="en-US" sz="1600" kern="1200"/>
        </a:p>
      </dsp:txBody>
      <dsp:txXfrm>
        <a:off x="19191" y="4545322"/>
        <a:ext cx="5520107" cy="354738"/>
      </dsp:txXfrm>
    </dsp:sp>
    <dsp:sp modelId="{2AE47AFB-88F0-45FC-B688-0E2290A2824F}">
      <dsp:nvSpPr>
        <dsp:cNvPr id="0" name=""/>
        <dsp:cNvSpPr/>
      </dsp:nvSpPr>
      <dsp:spPr>
        <a:xfrm>
          <a:off x="0" y="49653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→ Continue developing skills and qualifications</a:t>
          </a:r>
          <a:endParaRPr lang="en-US" sz="1600" kern="1200"/>
        </a:p>
      </dsp:txBody>
      <dsp:txXfrm>
        <a:off x="19191" y="4984522"/>
        <a:ext cx="5520107" cy="354738"/>
      </dsp:txXfrm>
    </dsp:sp>
    <dsp:sp modelId="{C04212C1-4989-4B6E-B1A0-443D4D19EDF5}">
      <dsp:nvSpPr>
        <dsp:cNvPr id="0" name=""/>
        <dsp:cNvSpPr/>
      </dsp:nvSpPr>
      <dsp:spPr>
        <a:xfrm>
          <a:off x="0" y="5404531"/>
          <a:ext cx="555848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(Department for Education, 2026)</a:t>
          </a:r>
          <a:endParaRPr lang="en-US" sz="1600" kern="1200"/>
        </a:p>
      </dsp:txBody>
      <dsp:txXfrm>
        <a:off x="19191" y="5423722"/>
        <a:ext cx="5520107" cy="3547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46CF67-322F-4720-8E79-178E49A83227}">
      <dsp:nvSpPr>
        <dsp:cNvPr id="0" name=""/>
        <dsp:cNvSpPr/>
      </dsp:nvSpPr>
      <dsp:spPr>
        <a:xfrm>
          <a:off x="0" y="45908"/>
          <a:ext cx="5558489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u="sng" kern="1200"/>
            <a:t>HOW I WILL USE MY STRENGTHS</a:t>
          </a:r>
          <a:endParaRPr lang="en-US" sz="2400" kern="1200"/>
        </a:p>
      </dsp:txBody>
      <dsp:txXfrm>
        <a:off x="28786" y="74694"/>
        <a:ext cx="5500917" cy="532107"/>
      </dsp:txXfrm>
    </dsp:sp>
    <dsp:sp modelId="{0783CFC3-FFF6-4370-A78A-6F448662047D}">
      <dsp:nvSpPr>
        <dsp:cNvPr id="0" name=""/>
        <dsp:cNvSpPr/>
      </dsp:nvSpPr>
      <dsp:spPr>
        <a:xfrm>
          <a:off x="0" y="635588"/>
          <a:ext cx="5558489" cy="3080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482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Communication – Build positive relationships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Empathy – Understand parents' concerns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Volunteering – Build experience with children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Personal SEN experience – Understand family challenges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SEND tribunal experience – Understand advocacy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Teamwork – Learn from professionals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/>
            <a:t>Health &amp; Social Care studies – Develop professional knowledge</a:t>
          </a:r>
          <a:endParaRPr lang="en-US" sz="1900" kern="1200"/>
        </a:p>
      </dsp:txBody>
      <dsp:txXfrm>
        <a:off x="0" y="635588"/>
        <a:ext cx="5558489" cy="3080160"/>
      </dsp:txXfrm>
    </dsp:sp>
    <dsp:sp modelId="{F06FD92A-C1C3-4665-8944-3D167CD91A9D}">
      <dsp:nvSpPr>
        <dsp:cNvPr id="0" name=""/>
        <dsp:cNvSpPr/>
      </dsp:nvSpPr>
      <dsp:spPr>
        <a:xfrm>
          <a:off x="0" y="3715749"/>
          <a:ext cx="5558489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/>
            <a:t>(National Careers Service, n.d.)</a:t>
          </a:r>
          <a:endParaRPr lang="en-US" sz="2400" kern="1200"/>
        </a:p>
      </dsp:txBody>
      <dsp:txXfrm>
        <a:off x="28786" y="3744535"/>
        <a:ext cx="5500917" cy="53210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8BC1B-4262-453D-9F0F-40148B80ED15}">
      <dsp:nvSpPr>
        <dsp:cNvPr id="0" name=""/>
        <dsp:cNvSpPr/>
      </dsp:nvSpPr>
      <dsp:spPr>
        <a:xfrm>
          <a:off x="0" y="107252"/>
          <a:ext cx="6066488" cy="1038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u="sng" kern="1200"/>
            <a:t>CONCLUSION</a:t>
          </a:r>
          <a:endParaRPr lang="en-US" sz="2600" kern="1200"/>
        </a:p>
      </dsp:txBody>
      <dsp:txXfrm>
        <a:off x="50675" y="157927"/>
        <a:ext cx="5965138" cy="936732"/>
      </dsp:txXfrm>
    </dsp:sp>
    <dsp:sp modelId="{D74DD91A-64C3-4C35-B6A1-B6B5F4E9245C}">
      <dsp:nvSpPr>
        <dsp:cNvPr id="0" name=""/>
        <dsp:cNvSpPr/>
      </dsp:nvSpPr>
      <dsp:spPr>
        <a:xfrm>
          <a:off x="0" y="1220215"/>
          <a:ext cx="6066488" cy="10380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0" kern="1200"/>
            <a:t>My career goal is Family Support Worker</a:t>
          </a:r>
          <a:endParaRPr lang="en-US" sz="2600" kern="1200"/>
        </a:p>
      </dsp:txBody>
      <dsp:txXfrm>
        <a:off x="50675" y="1270890"/>
        <a:ext cx="5965138" cy="936732"/>
      </dsp:txXfrm>
    </dsp:sp>
    <dsp:sp modelId="{AA02ED82-A930-40BB-9207-0F2EC84DF46D}">
      <dsp:nvSpPr>
        <dsp:cNvPr id="0" name=""/>
        <dsp:cNvSpPr/>
      </dsp:nvSpPr>
      <dsp:spPr>
        <a:xfrm>
          <a:off x="0" y="2258297"/>
          <a:ext cx="6066488" cy="3552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611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I am passionate about supporting children and families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I have relevant volunteering experience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My strengths include communication, empathy and teamwork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My personal experiences have developed my understanding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I need more professional experience and training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My Health &amp; Social Care studies will support my development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b="0" i="0" kern="1200"/>
            <a:t>My next step is to gain further experience</a:t>
          </a:r>
          <a:endParaRPr lang="en-US" sz="2000" kern="1200"/>
        </a:p>
      </dsp:txBody>
      <dsp:txXfrm>
        <a:off x="0" y="2258297"/>
        <a:ext cx="6066488" cy="3552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working-together-to-safeguard-children--2" TargetMode="External"/><Relationship Id="rId2" Type="http://schemas.openxmlformats.org/officeDocument/2006/relationships/hyperlink" Target="https://www.gov.uk/government/publications/information-sharing-to-safeguard-children-and-young-peopl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nationalcareers.service.gov.uk/job-profiles/family-support-work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15031" y="576421"/>
            <a:ext cx="5583104" cy="430209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20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Self-Awareness Presentation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Career Goal: Family Support Worker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Name: Shazia Dad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Student Number: 2525291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Module: Professional Development within Health and Social Care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Module Code: LCHS4009</a:t>
            </a:r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>Lecturer: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j-lt"/>
                <a:cs typeface="Arial"/>
              </a:rPr>
              <a:t>Hajra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j-lt"/>
                <a:cs typeface="Arial"/>
              </a:rPr>
              <a:t>Mustasim</a:t>
            </a:r>
            <a:endParaRPr lang="en-GB" sz="1100" b="1" dirty="0" err="1">
              <a:solidFill>
                <a:srgbClr val="1D2125"/>
              </a:solidFill>
              <a:highlight>
                <a:srgbClr val="FFFFFF"/>
              </a:highlight>
              <a:latin typeface="Aptos Display"/>
              <a:cs typeface="Arial"/>
            </a:endParaRPr>
          </a:p>
          <a:p>
            <a:r>
              <a:rPr lang="en-GB" sz="2000">
                <a:highlight>
                  <a:srgbClr val="FFFFFF"/>
                </a:highlight>
                <a:latin typeface="Arial"/>
                <a:cs typeface="Arial"/>
              </a:rPr>
              <a:t>Date: </a:t>
            </a:r>
            <a:endParaRPr lang="en-GB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</p:txBody>
      </p:sp>
      <p:sp>
        <p:nvSpPr>
          <p:cNvPr id="86" name="Arc 8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EB906F-2C8D-36D0-6F31-1DA710C413A4}"/>
              </a:ext>
            </a:extLst>
          </p:cNvPr>
          <p:cNvSpPr txBox="1"/>
          <p:nvPr/>
        </p:nvSpPr>
        <p:spPr>
          <a:xfrm>
            <a:off x="287867" y="485070"/>
            <a:ext cx="6108822" cy="569189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                                        </a:t>
            </a:r>
            <a:r>
              <a:rPr lang="en-US" dirty="0">
                <a:latin typeface="Arial"/>
                <a:cs typeface="Arial"/>
              </a:rPr>
              <a:t>    </a:t>
            </a:r>
            <a:r>
              <a:rPr lang="en-US" b="1" u="sng" dirty="0">
                <a:latin typeface="Arial"/>
                <a:cs typeface="Arial"/>
              </a:rPr>
              <a:t>INTRODUCTION</a:t>
            </a:r>
            <a:endParaRPr lang="en-US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0" i="0">
                <a:latin typeface="Arial"/>
                <a:cs typeface="Arial"/>
              </a:rPr>
              <a:t>Hello everyone. My name is </a:t>
            </a:r>
            <a:r>
              <a:rPr lang="en-US" sz="1600">
                <a:latin typeface="Arial"/>
                <a:cs typeface="Arial"/>
              </a:rPr>
              <a:t>Shazia Dad,</a:t>
            </a:r>
            <a:r>
              <a:rPr lang="en-US" sz="1600" b="0" i="0">
                <a:latin typeface="Arial"/>
                <a:cs typeface="Arial"/>
              </a:rPr>
              <a:t> and today I will be presenting my self-awareness presentation based on my chosen career, which is becoming a Family Support Worker.</a:t>
            </a:r>
            <a:endParaRPr lang="en-US" sz="1600"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0" i="0">
                <a:solidFill>
                  <a:srgbClr val="000000"/>
                </a:solidFill>
                <a:latin typeface="Arial"/>
                <a:cs typeface="Arial"/>
              </a:rPr>
              <a:t>I will explain why I have chosen this career, discuss a current Family Support Worker job advertisement in Birmingham, and complete a SWOT analysis of my strengths, weaknesses, opportunities and threats.</a:t>
            </a:r>
            <a:endParaRPr lang="en-US" sz="1600" b="0" i="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0" i="0">
                <a:solidFill>
                  <a:srgbClr val="000000"/>
                </a:solidFill>
                <a:latin typeface="Arial"/>
                <a:cs typeface="Arial"/>
              </a:rPr>
              <a:t>I will also explain how I can use my strengths to overcome challenges and work towards achieving my career goal.</a:t>
            </a:r>
            <a:endParaRPr lang="en-US" sz="1600" b="0" i="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b="0" i="0" dirty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789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TextBox 1">
            <a:extLst>
              <a:ext uri="{FF2B5EF4-FFF2-40B4-BE49-F238E27FC236}">
                <a16:creationId xmlns:a16="http://schemas.microsoft.com/office/drawing/2014/main" id="{63C55807-49DF-DB0C-652E-2FAFE9117E1A}"/>
              </a:ext>
            </a:extLst>
          </p:cNvPr>
          <p:cNvGraphicFramePr/>
          <p:nvPr/>
        </p:nvGraphicFramePr>
        <p:xfrm>
          <a:off x="838200" y="1825625"/>
          <a:ext cx="55584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8856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TextBox 1">
            <a:extLst>
              <a:ext uri="{FF2B5EF4-FFF2-40B4-BE49-F238E27FC236}">
                <a16:creationId xmlns:a16="http://schemas.microsoft.com/office/drawing/2014/main" id="{DD60CC00-5564-ED62-B89E-9440960B1D24}"/>
              </a:ext>
            </a:extLst>
          </p:cNvPr>
          <p:cNvGraphicFramePr/>
          <p:nvPr/>
        </p:nvGraphicFramePr>
        <p:xfrm>
          <a:off x="393700" y="470959"/>
          <a:ext cx="6002989" cy="57060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0180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B1FBCD-2F6C-F1DA-5D59-B21C7B2BD56E}"/>
              </a:ext>
            </a:extLst>
          </p:cNvPr>
          <p:cNvSpPr txBox="1"/>
          <p:nvPr/>
        </p:nvSpPr>
        <p:spPr>
          <a:xfrm>
            <a:off x="386645" y="269876"/>
            <a:ext cx="6010044" cy="63939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500" b="0" i="0" dirty="0"/>
              <a:t> </a:t>
            </a:r>
            <a:endParaRPr lang="en-US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200" b="1" i="0" u="sng">
                <a:latin typeface="Arial"/>
                <a:cs typeface="Arial"/>
              </a:rPr>
              <a:t>PERSONAL SWOT ANALYSIS</a:t>
            </a:r>
            <a:endParaRPr lang="en-US" sz="12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1" u="sng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My SWOT Analysis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Strengths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Communication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Empathy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Teamwork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School volunteering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Health &amp; Social Care studies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Personal SEN experience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EHCP experience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SEND tribunal experience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Weaknesses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Limited professional Family Support experience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Limited statutory-service experience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Need more practical safeguarding experience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Opportunities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Health &amp; Social Care qualification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Volunteering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Work placements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Safeguarding training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Learning from professionals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CPD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Threats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Competitive job market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Emotionally challenging situations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Changes in safeguarding procedures</a:t>
            </a:r>
            <a:endParaRPr lang="en-US" sz="1200" b="0" i="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0" i="0">
                <a:latin typeface="Arial"/>
                <a:cs typeface="Arial"/>
              </a:rPr>
              <a:t>Limited professional experience</a:t>
            </a:r>
            <a:endParaRPr lang="en-US" sz="1200" b="0" i="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b="0" i="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50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084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4" name="TextBox 1">
            <a:extLst>
              <a:ext uri="{FF2B5EF4-FFF2-40B4-BE49-F238E27FC236}">
                <a16:creationId xmlns:a16="http://schemas.microsoft.com/office/drawing/2014/main" id="{F5AFE39D-EB1A-3C7F-EE62-AFD2AAE59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0644863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6682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Block Arc 3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6" name="TextBox 1">
            <a:extLst>
              <a:ext uri="{FF2B5EF4-FFF2-40B4-BE49-F238E27FC236}">
                <a16:creationId xmlns:a16="http://schemas.microsoft.com/office/drawing/2014/main" id="{D27A7E8A-C337-8149-8B05-DF3F11E64E77}"/>
              </a:ext>
            </a:extLst>
          </p:cNvPr>
          <p:cNvGraphicFramePr/>
          <p:nvPr/>
        </p:nvGraphicFramePr>
        <p:xfrm>
          <a:off x="838200" y="1825625"/>
          <a:ext cx="55584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1390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Block Arc 50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2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5" name="Arc 54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7" name="TextBox 1">
            <a:extLst>
              <a:ext uri="{FF2B5EF4-FFF2-40B4-BE49-F238E27FC236}">
                <a16:creationId xmlns:a16="http://schemas.microsoft.com/office/drawing/2014/main" id="{461A18E4-B17F-A3A2-A68D-3A56C00CB088}"/>
              </a:ext>
            </a:extLst>
          </p:cNvPr>
          <p:cNvGraphicFramePr/>
          <p:nvPr/>
        </p:nvGraphicFramePr>
        <p:xfrm>
          <a:off x="838200" y="245181"/>
          <a:ext cx="5558489" cy="5931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2840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Block Arc 5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Arc 6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5" name="TextBox 1">
            <a:extLst>
              <a:ext uri="{FF2B5EF4-FFF2-40B4-BE49-F238E27FC236}">
                <a16:creationId xmlns:a16="http://schemas.microsoft.com/office/drawing/2014/main" id="{5FF08D99-0551-83A6-D995-D5EAF938EA23}"/>
              </a:ext>
            </a:extLst>
          </p:cNvPr>
          <p:cNvGraphicFramePr/>
          <p:nvPr/>
        </p:nvGraphicFramePr>
        <p:xfrm>
          <a:off x="838200" y="1825625"/>
          <a:ext cx="55584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2307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Block Arc 1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TextBox 1">
            <a:extLst>
              <a:ext uri="{FF2B5EF4-FFF2-40B4-BE49-F238E27FC236}">
                <a16:creationId xmlns:a16="http://schemas.microsoft.com/office/drawing/2014/main" id="{EF6A2149-3449-6686-F587-0214CD4E6DAF}"/>
              </a:ext>
            </a:extLst>
          </p:cNvPr>
          <p:cNvGraphicFramePr/>
          <p:nvPr/>
        </p:nvGraphicFramePr>
        <p:xfrm>
          <a:off x="330201" y="259292"/>
          <a:ext cx="6066488" cy="5917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9541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5E2413-F5FE-1A22-FEE4-B22B9D3C3F88}"/>
              </a:ext>
            </a:extLst>
          </p:cNvPr>
          <p:cNvSpPr txBox="1"/>
          <p:nvPr/>
        </p:nvSpPr>
        <p:spPr>
          <a:xfrm>
            <a:off x="838200" y="442737"/>
            <a:ext cx="5558489" cy="57342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300" dirty="0"/>
              <a:t>      </a:t>
            </a:r>
            <a:r>
              <a:rPr lang="en-US" sz="1300" b="1" i="0" u="sng" dirty="0"/>
              <a:t>References</a:t>
            </a:r>
            <a:endParaRPr lang="en-US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13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0" i="0"/>
              <a:t>Department for Education (2026) Information sharing to safeguard children and young people. Available at: </a:t>
            </a:r>
            <a:r>
              <a:rPr lang="en-US" sz="1300" b="0" i="0" dirty="0">
                <a:hlinkClick r:id="rId2"/>
              </a:rPr>
              <a:t>https://www.gov.uk/government/publications/information-sharing-to-safeguard-children-and-young-people</a:t>
            </a:r>
            <a:r>
              <a:rPr lang="en-US" sz="1300" b="0" i="0"/>
              <a:t> (Accessed: 21 September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b="0" i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0" i="0"/>
              <a:t>Department for Education (2026) Working together to safeguard children 2026: statutory guidance. Available at: </a:t>
            </a:r>
            <a:r>
              <a:rPr lang="en-US" sz="1300" b="0" i="0" dirty="0">
                <a:hlinkClick r:id="rId3"/>
              </a:rPr>
              <a:t>https://www.gov.uk/government/publications/working-together-to-safeguard-children--2</a:t>
            </a:r>
            <a:r>
              <a:rPr lang="en-US" sz="1300" b="0" i="0"/>
              <a:t> (Accessed: 21 September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b="0" i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0" i="0"/>
              <a:t>Father Hudson’s Caritas (2026) P1944 – Family Support Worker – Birmingham. Available at: Father Hudson’s Caritas job posts (Accessed: 21 September 2026).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b="0" i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300" b="0" i="0"/>
              <a:t>National Careers Service (n.d.) Family support worker. Available at: </a:t>
            </a:r>
            <a:r>
              <a:rPr lang="en-US" sz="1300" b="0" i="0" dirty="0">
                <a:hlinkClick r:id="rId4"/>
              </a:rPr>
              <a:t>https://nationalcareers.service.gov.uk/job-profiles/family-support-worker</a:t>
            </a:r>
            <a:r>
              <a:rPr lang="en-US" sz="1300" b="0" i="0"/>
              <a:t> (Accessed: 21 September 2026)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720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Self-Awareness Presentation Career Goal: Family Support Worker Name: Shazia Dad Student Number: 2525291 Module: Professional Development within Health and Social Care Module Code: LCHS4009 Lecturer: Hajra Mustasim Date: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200</cp:revision>
  <dcterms:created xsi:type="dcterms:W3CDTF">2026-09-21T21:45:38Z</dcterms:created>
  <dcterms:modified xsi:type="dcterms:W3CDTF">2026-10-09T21:03:38Z</dcterms:modified>
</cp:coreProperties>
</file>