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0" r:id="rId7"/>
    <p:sldId id="262" r:id="rId8"/>
    <p:sldId id="264"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F0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CCD3E-3A29-47C0-9AB8-806E06DBA7DB}" v="272" dt="2025-05-03T20:51:50.202"/>
    <p1510:client id="{CF58D9F8-771E-2D2C-6CBA-6AAF705D7F9E}" v="3" dt="2025-05-03T21:04:58.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zabela Pietrzyk (2221179)" userId="S::2221179@student.uwtsd.ac.uk::f22dbdfc-1775-4926-9356-2a409d6552b3" providerId="AD" clId="Web-{CF58D9F8-771E-2D2C-6CBA-6AAF705D7F9E}"/>
    <pc:docChg chg="modSld">
      <pc:chgData name="Izabela Pietrzyk (2221179)" userId="S::2221179@student.uwtsd.ac.uk::f22dbdfc-1775-4926-9356-2a409d6552b3" providerId="AD" clId="Web-{CF58D9F8-771E-2D2C-6CBA-6AAF705D7F9E}" dt="2025-05-03T21:04:58.066" v="2" actId="20577"/>
      <pc:docMkLst>
        <pc:docMk/>
      </pc:docMkLst>
      <pc:sldChg chg="modSp">
        <pc:chgData name="Izabela Pietrzyk (2221179)" userId="S::2221179@student.uwtsd.ac.uk::f22dbdfc-1775-4926-9356-2a409d6552b3" providerId="AD" clId="Web-{CF58D9F8-771E-2D2C-6CBA-6AAF705D7F9E}" dt="2025-05-03T21:04:58.066" v="2" actId="20577"/>
        <pc:sldMkLst>
          <pc:docMk/>
          <pc:sldMk cId="3440231570" sldId="261"/>
        </pc:sldMkLst>
        <pc:spChg chg="mod">
          <ac:chgData name="Izabela Pietrzyk (2221179)" userId="S::2221179@student.uwtsd.ac.uk::f22dbdfc-1775-4926-9356-2a409d6552b3" providerId="AD" clId="Web-{CF58D9F8-771E-2D2C-6CBA-6AAF705D7F9E}" dt="2025-05-03T21:04:58.066" v="2" actId="20577"/>
          <ac:spMkLst>
            <pc:docMk/>
            <pc:sldMk cId="3440231570" sldId="261"/>
            <ac:spMk id="3" creationId="{3543C74F-41B0-4A35-1A52-60BCC5AC0F97}"/>
          </ac:spMkLst>
        </pc:spChg>
      </pc:sldChg>
    </pc:docChg>
  </pc:docChgLst>
  <pc:docChgLst>
    <pc:chgData name="Izabela Pietrzyk (2221179)" userId="S::2221179@student.uwtsd.ac.uk::f22dbdfc-1775-4926-9356-2a409d6552b3" providerId="AD" clId="Web-{05ECB41A-4236-CCB5-F76F-7F250423849A}"/>
    <pc:docChg chg="addSld modSld">
      <pc:chgData name="Izabela Pietrzyk (2221179)" userId="S::2221179@student.uwtsd.ac.uk::f22dbdfc-1775-4926-9356-2a409d6552b3" providerId="AD" clId="Web-{05ECB41A-4236-CCB5-F76F-7F250423849A}" dt="2025-03-18T10:43:20.446" v="92" actId="20577"/>
      <pc:docMkLst>
        <pc:docMk/>
      </pc:docMkLst>
      <pc:sldChg chg="modSp">
        <pc:chgData name="Izabela Pietrzyk (2221179)" userId="S::2221179@student.uwtsd.ac.uk::f22dbdfc-1775-4926-9356-2a409d6552b3" providerId="AD" clId="Web-{05ECB41A-4236-CCB5-F76F-7F250423849A}" dt="2025-03-18T10:43:20.446" v="92" actId="20577"/>
        <pc:sldMkLst>
          <pc:docMk/>
          <pc:sldMk cId="3483345786" sldId="258"/>
        </pc:sldMkLst>
        <pc:spChg chg="mod">
          <ac:chgData name="Izabela Pietrzyk (2221179)" userId="S::2221179@student.uwtsd.ac.uk::f22dbdfc-1775-4926-9356-2a409d6552b3" providerId="AD" clId="Web-{05ECB41A-4236-CCB5-F76F-7F250423849A}" dt="2025-03-18T10:43:20.446" v="92" actId="20577"/>
          <ac:spMkLst>
            <pc:docMk/>
            <pc:sldMk cId="3483345786" sldId="258"/>
            <ac:spMk id="2" creationId="{65BB1D53-BA55-DA68-CE62-DE1B09E0EB62}"/>
          </ac:spMkLst>
        </pc:spChg>
      </pc:sldChg>
      <pc:sldChg chg="modSp">
        <pc:chgData name="Izabela Pietrzyk (2221179)" userId="S::2221179@student.uwtsd.ac.uk::f22dbdfc-1775-4926-9356-2a409d6552b3" providerId="AD" clId="Web-{05ECB41A-4236-CCB5-F76F-7F250423849A}" dt="2025-03-18T10:40:24.705" v="74" actId="20577"/>
        <pc:sldMkLst>
          <pc:docMk/>
          <pc:sldMk cId="1457363813" sldId="259"/>
        </pc:sldMkLst>
        <pc:spChg chg="mod">
          <ac:chgData name="Izabela Pietrzyk (2221179)" userId="S::2221179@student.uwtsd.ac.uk::f22dbdfc-1775-4926-9356-2a409d6552b3" providerId="AD" clId="Web-{05ECB41A-4236-CCB5-F76F-7F250423849A}" dt="2025-03-18T10:40:24.705" v="74" actId="20577"/>
          <ac:spMkLst>
            <pc:docMk/>
            <pc:sldMk cId="1457363813" sldId="259"/>
            <ac:spMk id="3" creationId="{C57098F6-21E1-A560-70F4-93D5F19B39E0}"/>
          </ac:spMkLst>
        </pc:spChg>
      </pc:sldChg>
      <pc:sldChg chg="modSp new">
        <pc:chgData name="Izabela Pietrzyk (2221179)" userId="S::2221179@student.uwtsd.ac.uk::f22dbdfc-1775-4926-9356-2a409d6552b3" providerId="AD" clId="Web-{05ECB41A-4236-CCB5-F76F-7F250423849A}" dt="2025-03-18T10:38:14.153" v="15" actId="20577"/>
        <pc:sldMkLst>
          <pc:docMk/>
          <pc:sldMk cId="3007107846" sldId="260"/>
        </pc:sldMkLst>
        <pc:spChg chg="mod">
          <ac:chgData name="Izabela Pietrzyk (2221179)" userId="S::2221179@student.uwtsd.ac.uk::f22dbdfc-1775-4926-9356-2a409d6552b3" providerId="AD" clId="Web-{05ECB41A-4236-CCB5-F76F-7F250423849A}" dt="2025-03-18T10:38:14.153" v="15" actId="20577"/>
          <ac:spMkLst>
            <pc:docMk/>
            <pc:sldMk cId="3007107846" sldId="260"/>
            <ac:spMk id="2" creationId="{E1155931-EE74-0547-8439-B5F5075EED5C}"/>
          </ac:spMkLst>
        </pc:spChg>
      </pc:sldChg>
      <pc:sldChg chg="modSp new">
        <pc:chgData name="Izabela Pietrzyk (2221179)" userId="S::2221179@student.uwtsd.ac.uk::f22dbdfc-1775-4926-9356-2a409d6552b3" providerId="AD" clId="Web-{05ECB41A-4236-CCB5-F76F-7F250423849A}" dt="2025-03-18T10:37:42.339" v="12" actId="20577"/>
        <pc:sldMkLst>
          <pc:docMk/>
          <pc:sldMk cId="3440231570" sldId="261"/>
        </pc:sldMkLst>
        <pc:spChg chg="mod">
          <ac:chgData name="Izabela Pietrzyk (2221179)" userId="S::2221179@student.uwtsd.ac.uk::f22dbdfc-1775-4926-9356-2a409d6552b3" providerId="AD" clId="Web-{05ECB41A-4236-CCB5-F76F-7F250423849A}" dt="2025-03-18T10:37:42.339" v="12" actId="20577"/>
          <ac:spMkLst>
            <pc:docMk/>
            <pc:sldMk cId="3440231570" sldId="261"/>
            <ac:spMk id="2" creationId="{E4864530-AAD1-5B0C-8E10-8CC017DC4643}"/>
          </ac:spMkLst>
        </pc:spChg>
      </pc:sldChg>
      <pc:sldChg chg="modSp new">
        <pc:chgData name="Izabela Pietrzyk (2221179)" userId="S::2221179@student.uwtsd.ac.uk::f22dbdfc-1775-4926-9356-2a409d6552b3" providerId="AD" clId="Web-{05ECB41A-4236-CCB5-F76F-7F250423849A}" dt="2025-03-18T10:40:50.252" v="77" actId="20577"/>
        <pc:sldMkLst>
          <pc:docMk/>
          <pc:sldMk cId="503228410" sldId="262"/>
        </pc:sldMkLst>
        <pc:spChg chg="mod">
          <ac:chgData name="Izabela Pietrzyk (2221179)" userId="S::2221179@student.uwtsd.ac.uk::f22dbdfc-1775-4926-9356-2a409d6552b3" providerId="AD" clId="Web-{05ECB41A-4236-CCB5-F76F-7F250423849A}" dt="2025-03-18T10:40:50.252" v="77" actId="20577"/>
          <ac:spMkLst>
            <pc:docMk/>
            <pc:sldMk cId="503228410" sldId="262"/>
            <ac:spMk id="2" creationId="{547EEE71-26A0-AA15-1C59-3ECB59B6AB24}"/>
          </ac:spMkLst>
        </pc:spChg>
      </pc:sldChg>
      <pc:sldChg chg="modSp new">
        <pc:chgData name="Izabela Pietrzyk (2221179)" userId="S::2221179@student.uwtsd.ac.uk::f22dbdfc-1775-4926-9356-2a409d6552b3" providerId="AD" clId="Web-{05ECB41A-4236-CCB5-F76F-7F250423849A}" dt="2025-03-18T10:43:16.039" v="90" actId="20577"/>
        <pc:sldMkLst>
          <pc:docMk/>
          <pc:sldMk cId="178560980" sldId="263"/>
        </pc:sldMkLst>
        <pc:spChg chg="mod">
          <ac:chgData name="Izabela Pietrzyk (2221179)" userId="S::2221179@student.uwtsd.ac.uk::f22dbdfc-1775-4926-9356-2a409d6552b3" providerId="AD" clId="Web-{05ECB41A-4236-CCB5-F76F-7F250423849A}" dt="2025-03-18T10:43:16.039" v="90" actId="20577"/>
          <ac:spMkLst>
            <pc:docMk/>
            <pc:sldMk cId="178560980" sldId="263"/>
            <ac:spMk id="2" creationId="{3290288A-F021-290B-34E9-06ABF29FD2A7}"/>
          </ac:spMkLst>
        </pc:spChg>
      </pc:sldChg>
    </pc:docChg>
  </pc:docChgLst>
  <pc:docChgLst>
    <pc:chgData name="Izabela Pietrzyk (2221179)" userId="S::2221179@student.uwtsd.ac.uk::f22dbdfc-1775-4926-9356-2a409d6552b3" providerId="AD" clId="Web-{AF3026BD-282F-A8FF-8484-0F67FF8F7DA3}"/>
    <pc:docChg chg="addSld modSld">
      <pc:chgData name="Izabela Pietrzyk (2221179)" userId="S::2221179@student.uwtsd.ac.uk::f22dbdfc-1775-4926-9356-2a409d6552b3" providerId="AD" clId="Web-{AF3026BD-282F-A8FF-8484-0F67FF8F7DA3}" dt="2025-04-30T21:09:48.166" v="281" actId="20577"/>
      <pc:docMkLst>
        <pc:docMk/>
      </pc:docMkLst>
      <pc:sldChg chg="delSp modSp">
        <pc:chgData name="Izabela Pietrzyk (2221179)" userId="S::2221179@student.uwtsd.ac.uk::f22dbdfc-1775-4926-9356-2a409d6552b3" providerId="AD" clId="Web-{AF3026BD-282F-A8FF-8484-0F67FF8F7DA3}" dt="2025-04-30T20:08:28.350" v="221" actId="20577"/>
        <pc:sldMkLst>
          <pc:docMk/>
          <pc:sldMk cId="109857222" sldId="256"/>
        </pc:sldMkLst>
        <pc:spChg chg="mod">
          <ac:chgData name="Izabela Pietrzyk (2221179)" userId="S::2221179@student.uwtsd.ac.uk::f22dbdfc-1775-4926-9356-2a409d6552b3" providerId="AD" clId="Web-{AF3026BD-282F-A8FF-8484-0F67FF8F7DA3}" dt="2025-04-30T20:08:28.350" v="221" actId="20577"/>
          <ac:spMkLst>
            <pc:docMk/>
            <pc:sldMk cId="109857222" sldId="256"/>
            <ac:spMk id="2" creationId="{00000000-0000-0000-0000-000000000000}"/>
          </ac:spMkLst>
        </pc:spChg>
        <pc:spChg chg="del mod">
          <ac:chgData name="Izabela Pietrzyk (2221179)" userId="S::2221179@student.uwtsd.ac.uk::f22dbdfc-1775-4926-9356-2a409d6552b3" providerId="AD" clId="Web-{AF3026BD-282F-A8FF-8484-0F67FF8F7DA3}" dt="2025-04-30T19:05:55.794" v="62"/>
          <ac:spMkLst>
            <pc:docMk/>
            <pc:sldMk cId="109857222" sldId="256"/>
            <ac:spMk id="3" creationId="{00000000-0000-0000-0000-000000000000}"/>
          </ac:spMkLst>
        </pc:spChg>
      </pc:sldChg>
      <pc:sldChg chg="modSp">
        <pc:chgData name="Izabela Pietrzyk (2221179)" userId="S::2221179@student.uwtsd.ac.uk::f22dbdfc-1775-4926-9356-2a409d6552b3" providerId="AD" clId="Web-{AF3026BD-282F-A8FF-8484-0F67FF8F7DA3}" dt="2025-04-30T21:09:48.166" v="281" actId="20577"/>
        <pc:sldMkLst>
          <pc:docMk/>
          <pc:sldMk cId="75621877" sldId="257"/>
        </pc:sldMkLst>
        <pc:spChg chg="mod">
          <ac:chgData name="Izabela Pietrzyk (2221179)" userId="S::2221179@student.uwtsd.ac.uk::f22dbdfc-1775-4926-9356-2a409d6552b3" providerId="AD" clId="Web-{AF3026BD-282F-A8FF-8484-0F67FF8F7DA3}" dt="2025-04-30T19:38:02.660" v="64" actId="1076"/>
          <ac:spMkLst>
            <pc:docMk/>
            <pc:sldMk cId="75621877" sldId="257"/>
            <ac:spMk id="2" creationId="{3F001D12-8BFF-39F1-A9C5-FFEF3499BFD6}"/>
          </ac:spMkLst>
        </pc:spChg>
        <pc:spChg chg="mod">
          <ac:chgData name="Izabela Pietrzyk (2221179)" userId="S::2221179@student.uwtsd.ac.uk::f22dbdfc-1775-4926-9356-2a409d6552b3" providerId="AD" clId="Web-{AF3026BD-282F-A8FF-8484-0F67FF8F7DA3}" dt="2025-04-30T21:09:48.166" v="281" actId="20577"/>
          <ac:spMkLst>
            <pc:docMk/>
            <pc:sldMk cId="75621877" sldId="257"/>
            <ac:spMk id="3" creationId="{9FFE7619-77FE-CC67-A748-1D0C5E642FE5}"/>
          </ac:spMkLst>
        </pc:spChg>
      </pc:sldChg>
      <pc:sldChg chg="modSp">
        <pc:chgData name="Izabela Pietrzyk (2221179)" userId="S::2221179@student.uwtsd.ac.uk::f22dbdfc-1775-4926-9356-2a409d6552b3" providerId="AD" clId="Web-{AF3026BD-282F-A8FF-8484-0F67FF8F7DA3}" dt="2025-04-30T20:35:00.155" v="228" actId="20577"/>
        <pc:sldMkLst>
          <pc:docMk/>
          <pc:sldMk cId="3483345786" sldId="258"/>
        </pc:sldMkLst>
        <pc:spChg chg="mod">
          <ac:chgData name="Izabela Pietrzyk (2221179)" userId="S::2221179@student.uwtsd.ac.uk::f22dbdfc-1775-4926-9356-2a409d6552b3" providerId="AD" clId="Web-{AF3026BD-282F-A8FF-8484-0F67FF8F7DA3}" dt="2025-04-30T20:35:00.155" v="228" actId="20577"/>
          <ac:spMkLst>
            <pc:docMk/>
            <pc:sldMk cId="3483345786" sldId="258"/>
            <ac:spMk id="3" creationId="{8B9C8C3B-FC6D-5949-0598-FAA1BBA50E49}"/>
          </ac:spMkLst>
        </pc:spChg>
      </pc:sldChg>
      <pc:sldChg chg="modSp">
        <pc:chgData name="Izabela Pietrzyk (2221179)" userId="S::2221179@student.uwtsd.ac.uk::f22dbdfc-1775-4926-9356-2a409d6552b3" providerId="AD" clId="Web-{AF3026BD-282F-A8FF-8484-0F67FF8F7DA3}" dt="2025-04-30T20:41:54.400" v="243" actId="20577"/>
        <pc:sldMkLst>
          <pc:docMk/>
          <pc:sldMk cId="1457363813" sldId="259"/>
        </pc:sldMkLst>
        <pc:spChg chg="mod">
          <ac:chgData name="Izabela Pietrzyk (2221179)" userId="S::2221179@student.uwtsd.ac.uk::f22dbdfc-1775-4926-9356-2a409d6552b3" providerId="AD" clId="Web-{AF3026BD-282F-A8FF-8484-0F67FF8F7DA3}" dt="2025-04-30T20:41:54.400" v="243" actId="20577"/>
          <ac:spMkLst>
            <pc:docMk/>
            <pc:sldMk cId="1457363813" sldId="259"/>
            <ac:spMk id="3" creationId="{C57098F6-21E1-A560-70F4-93D5F19B39E0}"/>
          </ac:spMkLst>
        </pc:spChg>
      </pc:sldChg>
      <pc:sldChg chg="modSp">
        <pc:chgData name="Izabela Pietrzyk (2221179)" userId="S::2221179@student.uwtsd.ac.uk::f22dbdfc-1775-4926-9356-2a409d6552b3" providerId="AD" clId="Web-{AF3026BD-282F-A8FF-8484-0F67FF8F7DA3}" dt="2025-04-30T20:01:13.067" v="191" actId="20577"/>
        <pc:sldMkLst>
          <pc:docMk/>
          <pc:sldMk cId="3007107846" sldId="260"/>
        </pc:sldMkLst>
        <pc:spChg chg="mod">
          <ac:chgData name="Izabela Pietrzyk (2221179)" userId="S::2221179@student.uwtsd.ac.uk::f22dbdfc-1775-4926-9356-2a409d6552b3" providerId="AD" clId="Web-{AF3026BD-282F-A8FF-8484-0F67FF8F7DA3}" dt="2025-04-30T20:01:13.067" v="191" actId="20577"/>
          <ac:spMkLst>
            <pc:docMk/>
            <pc:sldMk cId="3007107846" sldId="260"/>
            <ac:spMk id="3" creationId="{E3975BCE-BB68-BE95-3C87-24EA5EF1C12F}"/>
          </ac:spMkLst>
        </pc:spChg>
      </pc:sldChg>
      <pc:sldChg chg="modSp">
        <pc:chgData name="Izabela Pietrzyk (2221179)" userId="S::2221179@student.uwtsd.ac.uk::f22dbdfc-1775-4926-9356-2a409d6552b3" providerId="AD" clId="Web-{AF3026BD-282F-A8FF-8484-0F67FF8F7DA3}" dt="2025-04-30T21:03:31.843" v="269" actId="20577"/>
        <pc:sldMkLst>
          <pc:docMk/>
          <pc:sldMk cId="3440231570" sldId="261"/>
        </pc:sldMkLst>
        <pc:spChg chg="mod">
          <ac:chgData name="Izabela Pietrzyk (2221179)" userId="S::2221179@student.uwtsd.ac.uk::f22dbdfc-1775-4926-9356-2a409d6552b3" providerId="AD" clId="Web-{AF3026BD-282F-A8FF-8484-0F67FF8F7DA3}" dt="2025-04-30T21:03:31.843" v="269" actId="20577"/>
          <ac:spMkLst>
            <pc:docMk/>
            <pc:sldMk cId="3440231570" sldId="261"/>
            <ac:spMk id="3" creationId="{3543C74F-41B0-4A35-1A52-60BCC5AC0F97}"/>
          </ac:spMkLst>
        </pc:spChg>
      </pc:sldChg>
      <pc:sldChg chg="modSp">
        <pc:chgData name="Izabela Pietrzyk (2221179)" userId="S::2221179@student.uwtsd.ac.uk::f22dbdfc-1775-4926-9356-2a409d6552b3" providerId="AD" clId="Web-{AF3026BD-282F-A8FF-8484-0F67FF8F7DA3}" dt="2025-04-30T20:54:11.062" v="265" actId="20577"/>
        <pc:sldMkLst>
          <pc:docMk/>
          <pc:sldMk cId="503228410" sldId="262"/>
        </pc:sldMkLst>
        <pc:spChg chg="mod">
          <ac:chgData name="Izabela Pietrzyk (2221179)" userId="S::2221179@student.uwtsd.ac.uk::f22dbdfc-1775-4926-9356-2a409d6552b3" providerId="AD" clId="Web-{AF3026BD-282F-A8FF-8484-0F67FF8F7DA3}" dt="2025-04-30T20:54:11.062" v="265" actId="20577"/>
          <ac:spMkLst>
            <pc:docMk/>
            <pc:sldMk cId="503228410" sldId="262"/>
            <ac:spMk id="3" creationId="{F94DB86C-B526-E03A-63F9-C1382C011C48}"/>
          </ac:spMkLst>
        </pc:spChg>
      </pc:sldChg>
      <pc:sldChg chg="modSp new">
        <pc:chgData name="Izabela Pietrzyk (2221179)" userId="S::2221179@student.uwtsd.ac.uk::f22dbdfc-1775-4926-9356-2a409d6552b3" providerId="AD" clId="Web-{AF3026BD-282F-A8FF-8484-0F67FF8F7DA3}" dt="2025-04-30T20:07:20.253" v="218" actId="20577"/>
        <pc:sldMkLst>
          <pc:docMk/>
          <pc:sldMk cId="2105332267" sldId="264"/>
        </pc:sldMkLst>
        <pc:spChg chg="mod">
          <ac:chgData name="Izabela Pietrzyk (2221179)" userId="S::2221179@student.uwtsd.ac.uk::f22dbdfc-1775-4926-9356-2a409d6552b3" providerId="AD" clId="Web-{AF3026BD-282F-A8FF-8484-0F67FF8F7DA3}" dt="2025-04-30T20:03:01.384" v="197" actId="20577"/>
          <ac:spMkLst>
            <pc:docMk/>
            <pc:sldMk cId="2105332267" sldId="264"/>
            <ac:spMk id="2" creationId="{D061F597-F5AA-C9E3-8CA3-B88F214FAAB4}"/>
          </ac:spMkLst>
        </pc:spChg>
        <pc:spChg chg="mod">
          <ac:chgData name="Izabela Pietrzyk (2221179)" userId="S::2221179@student.uwtsd.ac.uk::f22dbdfc-1775-4926-9356-2a409d6552b3" providerId="AD" clId="Web-{AF3026BD-282F-A8FF-8484-0F67FF8F7DA3}" dt="2025-04-30T20:07:20.253" v="218" actId="20577"/>
          <ac:spMkLst>
            <pc:docMk/>
            <pc:sldMk cId="2105332267" sldId="264"/>
            <ac:spMk id="3" creationId="{82FFBE5D-1672-E01C-80AB-B95FB69F8BB2}"/>
          </ac:spMkLst>
        </pc:spChg>
      </pc:sldChg>
    </pc:docChg>
  </pc:docChgLst>
  <pc:docChgLst>
    <pc:chgData name="Izabela Pietrzyk (2221179)" userId="S::2221179@student.uwtsd.ac.uk::f22dbdfc-1775-4926-9356-2a409d6552b3" providerId="AD" clId="Web-{38062618-3EC3-702F-B7AC-279919B36627}"/>
    <pc:docChg chg="addSld modSld">
      <pc:chgData name="Izabela Pietrzyk (2221179)" userId="S::2221179@student.uwtsd.ac.uk::f22dbdfc-1775-4926-9356-2a409d6552b3" providerId="AD" clId="Web-{38062618-3EC3-702F-B7AC-279919B36627}" dt="2025-03-18T10:20:26.707" v="27" actId="20577"/>
      <pc:docMkLst>
        <pc:docMk/>
      </pc:docMkLst>
      <pc:sldChg chg="modSp">
        <pc:chgData name="Izabela Pietrzyk (2221179)" userId="S::2221179@student.uwtsd.ac.uk::f22dbdfc-1775-4926-9356-2a409d6552b3" providerId="AD" clId="Web-{38062618-3EC3-702F-B7AC-279919B36627}" dt="2025-03-18T10:17:30.288" v="3" actId="20577"/>
        <pc:sldMkLst>
          <pc:docMk/>
          <pc:sldMk cId="109857222" sldId="256"/>
        </pc:sldMkLst>
        <pc:spChg chg="mod">
          <ac:chgData name="Izabela Pietrzyk (2221179)" userId="S::2221179@student.uwtsd.ac.uk::f22dbdfc-1775-4926-9356-2a409d6552b3" providerId="AD" clId="Web-{38062618-3EC3-702F-B7AC-279919B36627}" dt="2025-03-18T10:17:30.288" v="3" actId="20577"/>
          <ac:spMkLst>
            <pc:docMk/>
            <pc:sldMk cId="109857222" sldId="256"/>
            <ac:spMk id="2" creationId="{00000000-0000-0000-0000-000000000000}"/>
          </ac:spMkLst>
        </pc:spChg>
      </pc:sldChg>
      <pc:sldChg chg="modSp new">
        <pc:chgData name="Izabela Pietrzyk (2221179)" userId="S::2221179@student.uwtsd.ac.uk::f22dbdfc-1775-4926-9356-2a409d6552b3" providerId="AD" clId="Web-{38062618-3EC3-702F-B7AC-279919B36627}" dt="2025-03-18T10:17:37.976" v="11" actId="20577"/>
        <pc:sldMkLst>
          <pc:docMk/>
          <pc:sldMk cId="75621877" sldId="257"/>
        </pc:sldMkLst>
        <pc:spChg chg="mod">
          <ac:chgData name="Izabela Pietrzyk (2221179)" userId="S::2221179@student.uwtsd.ac.uk::f22dbdfc-1775-4926-9356-2a409d6552b3" providerId="AD" clId="Web-{38062618-3EC3-702F-B7AC-279919B36627}" dt="2025-03-18T10:17:37.976" v="11" actId="20577"/>
          <ac:spMkLst>
            <pc:docMk/>
            <pc:sldMk cId="75621877" sldId="257"/>
            <ac:spMk id="2" creationId="{3F001D12-8BFF-39F1-A9C5-FFEF3499BFD6}"/>
          </ac:spMkLst>
        </pc:spChg>
      </pc:sldChg>
      <pc:sldChg chg="modSp new">
        <pc:chgData name="Izabela Pietrzyk (2221179)" userId="S::2221179@student.uwtsd.ac.uk::f22dbdfc-1775-4926-9356-2a409d6552b3" providerId="AD" clId="Web-{38062618-3EC3-702F-B7AC-279919B36627}" dt="2025-03-18T10:17:49.384" v="22" actId="20577"/>
        <pc:sldMkLst>
          <pc:docMk/>
          <pc:sldMk cId="3483345786" sldId="258"/>
        </pc:sldMkLst>
        <pc:spChg chg="mod">
          <ac:chgData name="Izabela Pietrzyk (2221179)" userId="S::2221179@student.uwtsd.ac.uk::f22dbdfc-1775-4926-9356-2a409d6552b3" providerId="AD" clId="Web-{38062618-3EC3-702F-B7AC-279919B36627}" dt="2025-03-18T10:17:49.384" v="22" actId="20577"/>
          <ac:spMkLst>
            <pc:docMk/>
            <pc:sldMk cId="3483345786" sldId="258"/>
            <ac:spMk id="2" creationId="{65BB1D53-BA55-DA68-CE62-DE1B09E0EB62}"/>
          </ac:spMkLst>
        </pc:spChg>
      </pc:sldChg>
      <pc:sldChg chg="modSp new">
        <pc:chgData name="Izabela Pietrzyk (2221179)" userId="S::2221179@student.uwtsd.ac.uk::f22dbdfc-1775-4926-9356-2a409d6552b3" providerId="AD" clId="Web-{38062618-3EC3-702F-B7AC-279919B36627}" dt="2025-03-18T10:20:26.707" v="27" actId="20577"/>
        <pc:sldMkLst>
          <pc:docMk/>
          <pc:sldMk cId="1457363813" sldId="259"/>
        </pc:sldMkLst>
        <pc:spChg chg="mod">
          <ac:chgData name="Izabela Pietrzyk (2221179)" userId="S::2221179@student.uwtsd.ac.uk::f22dbdfc-1775-4926-9356-2a409d6552b3" providerId="AD" clId="Web-{38062618-3EC3-702F-B7AC-279919B36627}" dt="2025-03-18T10:20:26.707" v="27" actId="20577"/>
          <ac:spMkLst>
            <pc:docMk/>
            <pc:sldMk cId="1457363813" sldId="259"/>
            <ac:spMk id="2" creationId="{A60FEE5F-6B89-2236-9727-D48C17049E17}"/>
          </ac:spMkLst>
        </pc:spChg>
      </pc:sldChg>
    </pc:docChg>
  </pc:docChgLst>
  <pc:docChgLst>
    <pc:chgData name="Izabela Pietrzyk (2221179)" userId="S::2221179@student.uwtsd.ac.uk::f22dbdfc-1775-4926-9356-2a409d6552b3" providerId="AD" clId="Web-{A1BCCD3E-3A29-47C0-9AB8-806E06DBA7DB}"/>
    <pc:docChg chg="modSld modMainMaster">
      <pc:chgData name="Izabela Pietrzyk (2221179)" userId="S::2221179@student.uwtsd.ac.uk::f22dbdfc-1775-4926-9356-2a409d6552b3" providerId="AD" clId="Web-{A1BCCD3E-3A29-47C0-9AB8-806E06DBA7DB}" dt="2025-05-03T20:51:50.202" v="265" actId="20577"/>
      <pc:docMkLst>
        <pc:docMk/>
      </pc:docMkLst>
      <pc:sldChg chg="modSp mod setBg">
        <pc:chgData name="Izabela Pietrzyk (2221179)" userId="S::2221179@student.uwtsd.ac.uk::f22dbdfc-1775-4926-9356-2a409d6552b3" providerId="AD" clId="Web-{A1BCCD3E-3A29-47C0-9AB8-806E06DBA7DB}" dt="2025-05-03T18:53:36.860" v="5" actId="1076"/>
        <pc:sldMkLst>
          <pc:docMk/>
          <pc:sldMk cId="109857222" sldId="256"/>
        </pc:sldMkLst>
        <pc:spChg chg="mod">
          <ac:chgData name="Izabela Pietrzyk (2221179)" userId="S::2221179@student.uwtsd.ac.uk::f22dbdfc-1775-4926-9356-2a409d6552b3" providerId="AD" clId="Web-{A1BCCD3E-3A29-47C0-9AB8-806E06DBA7DB}" dt="2025-05-03T18:53:36.860" v="5" actId="1076"/>
          <ac:spMkLst>
            <pc:docMk/>
            <pc:sldMk cId="109857222" sldId="256"/>
            <ac:spMk id="2" creationId="{00000000-0000-0000-0000-000000000000}"/>
          </ac:spMkLst>
        </pc:spChg>
      </pc:sldChg>
      <pc:sldChg chg="modSp mod setBg">
        <pc:chgData name="Izabela Pietrzyk (2221179)" userId="S::2221179@student.uwtsd.ac.uk::f22dbdfc-1775-4926-9356-2a409d6552b3" providerId="AD" clId="Web-{A1BCCD3E-3A29-47C0-9AB8-806E06DBA7DB}" dt="2025-05-03T20:49:47.790" v="257" actId="20577"/>
        <pc:sldMkLst>
          <pc:docMk/>
          <pc:sldMk cId="75621877" sldId="257"/>
        </pc:sldMkLst>
        <pc:spChg chg="mod">
          <ac:chgData name="Izabela Pietrzyk (2221179)" userId="S::2221179@student.uwtsd.ac.uk::f22dbdfc-1775-4926-9356-2a409d6552b3" providerId="AD" clId="Web-{A1BCCD3E-3A29-47C0-9AB8-806E06DBA7DB}" dt="2025-05-03T19:26:32.076" v="30" actId="1076"/>
          <ac:spMkLst>
            <pc:docMk/>
            <pc:sldMk cId="75621877" sldId="257"/>
            <ac:spMk id="2" creationId="{3F001D12-8BFF-39F1-A9C5-FFEF3499BFD6}"/>
          </ac:spMkLst>
        </pc:spChg>
        <pc:spChg chg="mod">
          <ac:chgData name="Izabela Pietrzyk (2221179)" userId="S::2221179@student.uwtsd.ac.uk::f22dbdfc-1775-4926-9356-2a409d6552b3" providerId="AD" clId="Web-{A1BCCD3E-3A29-47C0-9AB8-806E06DBA7DB}" dt="2025-05-03T20:49:47.790" v="257" actId="20577"/>
          <ac:spMkLst>
            <pc:docMk/>
            <pc:sldMk cId="75621877" sldId="257"/>
            <ac:spMk id="3" creationId="{9FFE7619-77FE-CC67-A748-1D0C5E642FE5}"/>
          </ac:spMkLst>
        </pc:spChg>
      </pc:sldChg>
      <pc:sldChg chg="modSp mod setBg">
        <pc:chgData name="Izabela Pietrzyk (2221179)" userId="S::2221179@student.uwtsd.ac.uk::f22dbdfc-1775-4926-9356-2a409d6552b3" providerId="AD" clId="Web-{A1BCCD3E-3A29-47C0-9AB8-806E06DBA7DB}" dt="2025-05-03T19:39:28.978" v="59" actId="1076"/>
        <pc:sldMkLst>
          <pc:docMk/>
          <pc:sldMk cId="3483345786" sldId="258"/>
        </pc:sldMkLst>
        <pc:spChg chg="mod">
          <ac:chgData name="Izabela Pietrzyk (2221179)" userId="S::2221179@student.uwtsd.ac.uk::f22dbdfc-1775-4926-9356-2a409d6552b3" providerId="AD" clId="Web-{A1BCCD3E-3A29-47C0-9AB8-806E06DBA7DB}" dt="2025-05-03T19:38:46.773" v="53" actId="1076"/>
          <ac:spMkLst>
            <pc:docMk/>
            <pc:sldMk cId="3483345786" sldId="258"/>
            <ac:spMk id="2" creationId="{65BB1D53-BA55-DA68-CE62-DE1B09E0EB62}"/>
          </ac:spMkLst>
        </pc:spChg>
        <pc:spChg chg="mod">
          <ac:chgData name="Izabela Pietrzyk (2221179)" userId="S::2221179@student.uwtsd.ac.uk::f22dbdfc-1775-4926-9356-2a409d6552b3" providerId="AD" clId="Web-{A1BCCD3E-3A29-47C0-9AB8-806E06DBA7DB}" dt="2025-05-03T19:39:28.978" v="59" actId="1076"/>
          <ac:spMkLst>
            <pc:docMk/>
            <pc:sldMk cId="3483345786" sldId="258"/>
            <ac:spMk id="3" creationId="{8B9C8C3B-FC6D-5949-0598-FAA1BBA50E49}"/>
          </ac:spMkLst>
        </pc:spChg>
      </pc:sldChg>
      <pc:sldChg chg="addSp modSp mod setBg">
        <pc:chgData name="Izabela Pietrzyk (2221179)" userId="S::2221179@student.uwtsd.ac.uk::f22dbdfc-1775-4926-9356-2a409d6552b3" providerId="AD" clId="Web-{A1BCCD3E-3A29-47C0-9AB8-806E06DBA7DB}" dt="2025-05-03T20:03:19.040" v="95" actId="20577"/>
        <pc:sldMkLst>
          <pc:docMk/>
          <pc:sldMk cId="1457363813" sldId="259"/>
        </pc:sldMkLst>
        <pc:spChg chg="mod">
          <ac:chgData name="Izabela Pietrzyk (2221179)" userId="S::2221179@student.uwtsd.ac.uk::f22dbdfc-1775-4926-9356-2a409d6552b3" providerId="AD" clId="Web-{A1BCCD3E-3A29-47C0-9AB8-806E06DBA7DB}" dt="2025-05-03T20:03:08.946" v="94" actId="20577"/>
          <ac:spMkLst>
            <pc:docMk/>
            <pc:sldMk cId="1457363813" sldId="259"/>
            <ac:spMk id="3" creationId="{C57098F6-21E1-A560-70F4-93D5F19B39E0}"/>
          </ac:spMkLst>
        </pc:spChg>
        <pc:spChg chg="add mod">
          <ac:chgData name="Izabela Pietrzyk (2221179)" userId="S::2221179@student.uwtsd.ac.uk::f22dbdfc-1775-4926-9356-2a409d6552b3" providerId="AD" clId="Web-{A1BCCD3E-3A29-47C0-9AB8-806E06DBA7DB}" dt="2025-05-03T20:03:19.040" v="95" actId="20577"/>
          <ac:spMkLst>
            <pc:docMk/>
            <pc:sldMk cId="1457363813" sldId="259"/>
            <ac:spMk id="4" creationId="{A87F81B5-1642-BC18-E9CC-F28668973EAD}"/>
          </ac:spMkLst>
        </pc:spChg>
      </pc:sldChg>
      <pc:sldChg chg="modSp mod setBg">
        <pc:chgData name="Izabela Pietrzyk (2221179)" userId="S::2221179@student.uwtsd.ac.uk::f22dbdfc-1775-4926-9356-2a409d6552b3" providerId="AD" clId="Web-{A1BCCD3E-3A29-47C0-9AB8-806E06DBA7DB}" dt="2025-05-03T20:18:26.923" v="164" actId="1076"/>
        <pc:sldMkLst>
          <pc:docMk/>
          <pc:sldMk cId="3007107846" sldId="260"/>
        </pc:sldMkLst>
        <pc:spChg chg="mod">
          <ac:chgData name="Izabela Pietrzyk (2221179)" userId="S::2221179@student.uwtsd.ac.uk::f22dbdfc-1775-4926-9356-2a409d6552b3" providerId="AD" clId="Web-{A1BCCD3E-3A29-47C0-9AB8-806E06DBA7DB}" dt="2025-05-03T20:18:19.266" v="163" actId="1076"/>
          <ac:spMkLst>
            <pc:docMk/>
            <pc:sldMk cId="3007107846" sldId="260"/>
            <ac:spMk id="2" creationId="{E1155931-EE74-0547-8439-B5F5075EED5C}"/>
          </ac:spMkLst>
        </pc:spChg>
        <pc:spChg chg="mod">
          <ac:chgData name="Izabela Pietrzyk (2221179)" userId="S::2221179@student.uwtsd.ac.uk::f22dbdfc-1775-4926-9356-2a409d6552b3" providerId="AD" clId="Web-{A1BCCD3E-3A29-47C0-9AB8-806E06DBA7DB}" dt="2025-05-03T20:18:26.923" v="164" actId="1076"/>
          <ac:spMkLst>
            <pc:docMk/>
            <pc:sldMk cId="3007107846" sldId="260"/>
            <ac:spMk id="3" creationId="{E3975BCE-BB68-BE95-3C87-24EA5EF1C12F}"/>
          </ac:spMkLst>
        </pc:spChg>
      </pc:sldChg>
      <pc:sldChg chg="modSp mod setBg">
        <pc:chgData name="Izabela Pietrzyk (2221179)" userId="S::2221179@student.uwtsd.ac.uk::f22dbdfc-1775-4926-9356-2a409d6552b3" providerId="AD" clId="Web-{A1BCCD3E-3A29-47C0-9AB8-806E06DBA7DB}" dt="2025-05-03T19:46:48.439" v="64" actId="20577"/>
        <pc:sldMkLst>
          <pc:docMk/>
          <pc:sldMk cId="3440231570" sldId="261"/>
        </pc:sldMkLst>
        <pc:spChg chg="mod">
          <ac:chgData name="Izabela Pietrzyk (2221179)" userId="S::2221179@student.uwtsd.ac.uk::f22dbdfc-1775-4926-9356-2a409d6552b3" providerId="AD" clId="Web-{A1BCCD3E-3A29-47C0-9AB8-806E06DBA7DB}" dt="2025-05-03T19:46:48.439" v="64" actId="20577"/>
          <ac:spMkLst>
            <pc:docMk/>
            <pc:sldMk cId="3440231570" sldId="261"/>
            <ac:spMk id="3" creationId="{3543C74F-41B0-4A35-1A52-60BCC5AC0F97}"/>
          </ac:spMkLst>
        </pc:spChg>
      </pc:sldChg>
      <pc:sldChg chg="modSp mod setBg">
        <pc:chgData name="Izabela Pietrzyk (2221179)" userId="S::2221179@student.uwtsd.ac.uk::f22dbdfc-1775-4926-9356-2a409d6552b3" providerId="AD" clId="Web-{A1BCCD3E-3A29-47C0-9AB8-806E06DBA7DB}" dt="2025-05-03T20:41:49.286" v="199"/>
        <pc:sldMkLst>
          <pc:docMk/>
          <pc:sldMk cId="503228410" sldId="262"/>
        </pc:sldMkLst>
        <pc:spChg chg="mod">
          <ac:chgData name="Izabela Pietrzyk (2221179)" userId="S::2221179@student.uwtsd.ac.uk::f22dbdfc-1775-4926-9356-2a409d6552b3" providerId="AD" clId="Web-{A1BCCD3E-3A29-47C0-9AB8-806E06DBA7DB}" dt="2025-05-03T20:32:41.082" v="194" actId="20577"/>
          <ac:spMkLst>
            <pc:docMk/>
            <pc:sldMk cId="503228410" sldId="262"/>
            <ac:spMk id="3" creationId="{F94DB86C-B526-E03A-63F9-C1382C011C48}"/>
          </ac:spMkLst>
        </pc:spChg>
      </pc:sldChg>
      <pc:sldChg chg="modSp mod">
        <pc:chgData name="Izabela Pietrzyk (2221179)" userId="S::2221179@student.uwtsd.ac.uk::f22dbdfc-1775-4926-9356-2a409d6552b3" providerId="AD" clId="Web-{A1BCCD3E-3A29-47C0-9AB8-806E06DBA7DB}" dt="2025-05-03T20:51:50.202" v="265" actId="20577"/>
        <pc:sldMkLst>
          <pc:docMk/>
          <pc:sldMk cId="178560980" sldId="263"/>
        </pc:sldMkLst>
        <pc:spChg chg="mod">
          <ac:chgData name="Izabela Pietrzyk (2221179)" userId="S::2221179@student.uwtsd.ac.uk::f22dbdfc-1775-4926-9356-2a409d6552b3" providerId="AD" clId="Web-{A1BCCD3E-3A29-47C0-9AB8-806E06DBA7DB}" dt="2025-05-03T20:51:50.202" v="265" actId="20577"/>
          <ac:spMkLst>
            <pc:docMk/>
            <pc:sldMk cId="178560980" sldId="263"/>
            <ac:spMk id="3" creationId="{9224A5FA-5936-593D-E1DF-F300F633BA93}"/>
          </ac:spMkLst>
        </pc:spChg>
      </pc:sldChg>
      <pc:sldChg chg="addSp delSp modSp mod setBg">
        <pc:chgData name="Izabela Pietrzyk (2221179)" userId="S::2221179@student.uwtsd.ac.uk::f22dbdfc-1775-4926-9356-2a409d6552b3" providerId="AD" clId="Web-{A1BCCD3E-3A29-47C0-9AB8-806E06DBA7DB}" dt="2025-05-03T20:43:46.918" v="204" actId="1076"/>
        <pc:sldMkLst>
          <pc:docMk/>
          <pc:sldMk cId="2105332267" sldId="264"/>
        </pc:sldMkLst>
        <pc:spChg chg="del mod">
          <ac:chgData name="Izabela Pietrzyk (2221179)" userId="S::2221179@student.uwtsd.ac.uk::f22dbdfc-1775-4926-9356-2a409d6552b3" providerId="AD" clId="Web-{A1BCCD3E-3A29-47C0-9AB8-806E06DBA7DB}" dt="2025-05-03T20:43:36.574" v="202"/>
          <ac:spMkLst>
            <pc:docMk/>
            <pc:sldMk cId="2105332267" sldId="264"/>
            <ac:spMk id="2" creationId="{D061F597-F5AA-C9E3-8CA3-B88F214FAAB4}"/>
          </ac:spMkLst>
        </pc:spChg>
        <pc:spChg chg="mod">
          <ac:chgData name="Izabela Pietrzyk (2221179)" userId="S::2221179@student.uwtsd.ac.uk::f22dbdfc-1775-4926-9356-2a409d6552b3" providerId="AD" clId="Web-{A1BCCD3E-3A29-47C0-9AB8-806E06DBA7DB}" dt="2025-05-03T20:43:46.918" v="204" actId="1076"/>
          <ac:spMkLst>
            <pc:docMk/>
            <pc:sldMk cId="2105332267" sldId="264"/>
            <ac:spMk id="3" creationId="{82FFBE5D-1672-E01C-80AB-B95FB69F8BB2}"/>
          </ac:spMkLst>
        </pc:spChg>
        <pc:spChg chg="add del mod">
          <ac:chgData name="Izabela Pietrzyk (2221179)" userId="S::2221179@student.uwtsd.ac.uk::f22dbdfc-1775-4926-9356-2a409d6552b3" providerId="AD" clId="Web-{A1BCCD3E-3A29-47C0-9AB8-806E06DBA7DB}" dt="2025-05-03T20:43:41.886" v="203"/>
          <ac:spMkLst>
            <pc:docMk/>
            <pc:sldMk cId="2105332267" sldId="264"/>
            <ac:spMk id="5" creationId="{9D31DE1D-BE6D-AC5D-1FF8-3F3A6027FB46}"/>
          </ac:spMkLst>
        </pc:spChg>
      </pc:sldChg>
      <pc:sldMasterChg chg="mod setBg modSldLayout">
        <pc:chgData name="Izabela Pietrzyk (2221179)" userId="S::2221179@student.uwtsd.ac.uk::f22dbdfc-1775-4926-9356-2a409d6552b3" providerId="AD" clId="Web-{A1BCCD3E-3A29-47C0-9AB8-806E06DBA7DB}" dt="2025-05-03T18:42:58.555" v="0"/>
        <pc:sldMasterMkLst>
          <pc:docMk/>
          <pc:sldMasterMk cId="2460954070" sldId="2147483660"/>
        </pc:sldMasterMkLst>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2385387890" sldId="2147483661"/>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949138452" sldId="2147483662"/>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2591524520" sldId="2147483663"/>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1203092039" sldId="2147483664"/>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3733172339" sldId="2147483665"/>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3210312558" sldId="2147483666"/>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3146388984" sldId="2147483667"/>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3171841454" sldId="2147483668"/>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1718958274" sldId="2147483669"/>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2202905451" sldId="2147483670"/>
          </pc:sldLayoutMkLst>
        </pc:sldLayoutChg>
        <pc:sldLayoutChg chg="mod">
          <pc:chgData name="Izabela Pietrzyk (2221179)" userId="S::2221179@student.uwtsd.ac.uk::f22dbdfc-1775-4926-9356-2a409d6552b3" providerId="AD" clId="Web-{A1BCCD3E-3A29-47C0-9AB8-806E06DBA7DB}" dt="2025-05-03T18:42:58.555" v="0"/>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389/fnut.2021.734267" TargetMode="External"/><Relationship Id="rId7" Type="http://schemas.openxmlformats.org/officeDocument/2006/relationships/hyperlink" Target="https://doi.org/10.1016/j.appet.2023.106557" TargetMode="External"/><Relationship Id="rId2" Type="http://schemas.openxmlformats.org/officeDocument/2006/relationships/hyperlink" Target="https://doi.org/10.3390%2Fnu12030843" TargetMode="External"/><Relationship Id="rId1" Type="http://schemas.openxmlformats.org/officeDocument/2006/relationships/slideLayout" Target="../slideLayouts/slideLayout2.xml"/><Relationship Id="rId6" Type="http://schemas.openxmlformats.org/officeDocument/2006/relationships/hyperlink" Target="https://doi.org/10.1007/s40279-019-01167-w" TargetMode="External"/><Relationship Id="rId5" Type="http://schemas.openxmlformats.org/officeDocument/2006/relationships/hyperlink" Target="http://dx.doi.org/10.1038/ijo.2013.102" TargetMode="External"/><Relationship Id="rId4" Type="http://schemas.openxmlformats.org/officeDocument/2006/relationships/hyperlink" Target="https://doi.org/10.1249/MSS.00000000000003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34639" y="2171276"/>
            <a:ext cx="7661862" cy="1704675"/>
          </a:xfrm>
        </p:spPr>
        <p:txBody>
          <a:bodyPr>
            <a:normAutofit fontScale="90000"/>
          </a:bodyPr>
          <a:lstStyle/>
          <a:p>
            <a:pPr algn="l"/>
            <a:r>
              <a:rPr lang="en-US" sz="3600" b="1">
                <a:solidFill>
                  <a:schemeClr val="bg1"/>
                </a:solidFill>
                <a:latin typeface="Arial"/>
                <a:cs typeface="Arial"/>
              </a:rPr>
              <a:t>An experimental project evaluating the effects of different intensities of exercise on food cravings.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01D12-8BFF-39F1-A9C5-FFEF3499BFD6}"/>
              </a:ext>
            </a:extLst>
          </p:cNvPr>
          <p:cNvSpPr>
            <a:spLocks noGrp="1"/>
          </p:cNvSpPr>
          <p:nvPr>
            <p:ph type="ctrTitle"/>
          </p:nvPr>
        </p:nvSpPr>
        <p:spPr>
          <a:xfrm>
            <a:off x="-1554" y="131878"/>
            <a:ext cx="6868298" cy="1064884"/>
          </a:xfrm>
        </p:spPr>
        <p:txBody>
          <a:bodyPr/>
          <a:lstStyle/>
          <a:p>
            <a:r>
              <a:rPr lang="en-GB"/>
              <a:t>Introduction </a:t>
            </a:r>
          </a:p>
        </p:txBody>
      </p:sp>
      <p:sp>
        <p:nvSpPr>
          <p:cNvPr id="3" name="Subtitle 2">
            <a:extLst>
              <a:ext uri="{FF2B5EF4-FFF2-40B4-BE49-F238E27FC236}">
                <a16:creationId xmlns:a16="http://schemas.microsoft.com/office/drawing/2014/main" id="{9FFE7619-77FE-CC67-A748-1D0C5E642FE5}"/>
              </a:ext>
            </a:extLst>
          </p:cNvPr>
          <p:cNvSpPr>
            <a:spLocks noGrp="1"/>
          </p:cNvSpPr>
          <p:nvPr>
            <p:ph type="subTitle" idx="1"/>
          </p:nvPr>
        </p:nvSpPr>
        <p:spPr>
          <a:xfrm>
            <a:off x="1359" y="4041519"/>
            <a:ext cx="8931837" cy="3169853"/>
          </a:xfrm>
        </p:spPr>
        <p:txBody>
          <a:bodyPr vert="horz" lIns="91440" tIns="45720" rIns="91440" bIns="45720" rtlCol="0" anchor="t">
            <a:noAutofit/>
          </a:bodyPr>
          <a:lstStyle/>
          <a:p>
            <a:pPr marL="342900" indent="-342900" algn="l">
              <a:buChar char="•"/>
            </a:pPr>
            <a:r>
              <a:rPr lang="en-GB" sz="1600"/>
              <a:t>Exercise is often recommended for weight management and overall health (Sultana et al., 2019; Donati-Zeppa et al., 2020).</a:t>
            </a:r>
            <a:endParaRPr lang="en-US" sz="1600"/>
          </a:p>
          <a:p>
            <a:pPr marL="342900" indent="-342900" algn="l">
              <a:buChar char="•"/>
            </a:pPr>
            <a:r>
              <a:rPr lang="en-GB" sz="1600"/>
              <a:t>Its impact of food cravings is not fully understood </a:t>
            </a:r>
            <a:r>
              <a:rPr lang="en-GB" sz="1600">
                <a:latin typeface="Aptos"/>
                <a:cs typeface="Arial"/>
              </a:rPr>
              <a:t>due to different factors such as intensity, duration, type of exercise or individual differences (Hubner, Boron and Koehler, 2021; Thackray and Stensel, 2023). </a:t>
            </a:r>
          </a:p>
          <a:p>
            <a:pPr marL="342900" indent="-342900" algn="l">
              <a:buChar char="•"/>
            </a:pPr>
            <a:r>
              <a:rPr lang="en-GB" sz="1600">
                <a:latin typeface="Aptos"/>
                <a:cs typeface="Arial"/>
              </a:rPr>
              <a:t>Appetite regulating hormones</a:t>
            </a:r>
          </a:p>
          <a:p>
            <a:pPr marL="342900" indent="-342900" algn="l">
              <a:buChar char="•"/>
            </a:pPr>
            <a:r>
              <a:rPr lang="en-GB" sz="1600">
                <a:latin typeface="Aptos"/>
                <a:cs typeface="Arial"/>
              </a:rPr>
              <a:t>Psychological influences </a:t>
            </a:r>
          </a:p>
          <a:p>
            <a:pPr marL="342900" indent="-342900" algn="l">
              <a:buChar char="•"/>
            </a:pPr>
            <a:r>
              <a:rPr lang="en-GB" sz="1600">
                <a:latin typeface="Aptos"/>
                <a:cs typeface="Arial"/>
              </a:rPr>
              <a:t>Understanding how high or low exercise intensities affect hunger, satiety and energy intake can provide an important insight into development of strategies for weight control and dietary planning  (Thackray and Stensel, 2023).</a:t>
            </a:r>
            <a:endParaRPr lang="en-GB" sz="1600">
              <a:latin typeface="Aptos" panose="020B0004020202020204"/>
            </a:endParaRPr>
          </a:p>
        </p:txBody>
      </p:sp>
    </p:spTree>
    <p:extLst>
      <p:ext uri="{BB962C8B-B14F-4D97-AF65-F5344CB8AC3E}">
        <p14:creationId xmlns:p14="http://schemas.microsoft.com/office/powerpoint/2010/main" val="7562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1D53-BA55-DA68-CE62-DE1B09E0EB62}"/>
              </a:ext>
            </a:extLst>
          </p:cNvPr>
          <p:cNvSpPr>
            <a:spLocks noGrp="1"/>
          </p:cNvSpPr>
          <p:nvPr>
            <p:ph type="title"/>
          </p:nvPr>
        </p:nvSpPr>
        <p:spPr>
          <a:xfrm>
            <a:off x="158578" y="4720"/>
            <a:ext cx="2113007" cy="1346157"/>
          </a:xfrm>
        </p:spPr>
        <p:txBody>
          <a:bodyPr/>
          <a:lstStyle/>
          <a:p>
            <a:r>
              <a:rPr lang="en-GB"/>
              <a:t>Aims </a:t>
            </a:r>
          </a:p>
        </p:txBody>
      </p:sp>
      <p:sp>
        <p:nvSpPr>
          <p:cNvPr id="3" name="Content Placeholder 2">
            <a:extLst>
              <a:ext uri="{FF2B5EF4-FFF2-40B4-BE49-F238E27FC236}">
                <a16:creationId xmlns:a16="http://schemas.microsoft.com/office/drawing/2014/main" id="{8B9C8C3B-FC6D-5949-0598-FAA1BBA50E49}"/>
              </a:ext>
            </a:extLst>
          </p:cNvPr>
          <p:cNvSpPr>
            <a:spLocks noGrp="1"/>
          </p:cNvSpPr>
          <p:nvPr>
            <p:ph idx="1"/>
          </p:nvPr>
        </p:nvSpPr>
        <p:spPr>
          <a:xfrm>
            <a:off x="1466336" y="5254625"/>
            <a:ext cx="10618573" cy="3022987"/>
          </a:xfrm>
        </p:spPr>
        <p:txBody>
          <a:bodyPr vert="horz" lIns="91440" tIns="45720" rIns="91440" bIns="45720" rtlCol="0" anchor="t">
            <a:normAutofit/>
          </a:bodyPr>
          <a:lstStyle/>
          <a:p>
            <a:pPr marL="0" indent="0">
              <a:buNone/>
            </a:pPr>
            <a:r>
              <a:rPr lang="en-GB" b="1">
                <a:solidFill>
                  <a:srgbClr val="000000"/>
                </a:solidFill>
                <a:latin typeface="Aptos"/>
                <a:cs typeface="Arial"/>
              </a:rPr>
              <a:t>To investigate whether intensities of exercise such as high-intensity and low-intensity generate different cravings for foods like chocolate, sweets, other tasty foods that are not sweet, starchy foods as well as healthier options such as fruit and dairy.</a:t>
            </a:r>
            <a:endParaRPr lang="en-GB" b="1">
              <a:solidFill>
                <a:srgbClr val="000000"/>
              </a:solidFill>
              <a:latin typeface="Aptos"/>
            </a:endParaRPr>
          </a:p>
        </p:txBody>
      </p:sp>
    </p:spTree>
    <p:extLst>
      <p:ext uri="{BB962C8B-B14F-4D97-AF65-F5344CB8AC3E}">
        <p14:creationId xmlns:p14="http://schemas.microsoft.com/office/powerpoint/2010/main" val="3483345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4530-AAD1-5B0C-8E10-8CC017DC4643}"/>
              </a:ext>
            </a:extLst>
          </p:cNvPr>
          <p:cNvSpPr>
            <a:spLocks noGrp="1"/>
          </p:cNvSpPr>
          <p:nvPr>
            <p:ph type="title"/>
          </p:nvPr>
        </p:nvSpPr>
        <p:spPr/>
        <p:txBody>
          <a:bodyPr/>
          <a:lstStyle/>
          <a:p>
            <a:r>
              <a:rPr lang="en-GB"/>
              <a:t>Methodology </a:t>
            </a:r>
          </a:p>
        </p:txBody>
      </p:sp>
      <p:sp>
        <p:nvSpPr>
          <p:cNvPr id="3" name="Content Placeholder 2">
            <a:extLst>
              <a:ext uri="{FF2B5EF4-FFF2-40B4-BE49-F238E27FC236}">
                <a16:creationId xmlns:a16="http://schemas.microsoft.com/office/drawing/2014/main" id="{3543C74F-41B0-4A35-1A52-60BCC5AC0F97}"/>
              </a:ext>
            </a:extLst>
          </p:cNvPr>
          <p:cNvSpPr>
            <a:spLocks noGrp="1"/>
          </p:cNvSpPr>
          <p:nvPr>
            <p:ph idx="1"/>
          </p:nvPr>
        </p:nvSpPr>
        <p:spPr>
          <a:xfrm>
            <a:off x="234351" y="1696229"/>
            <a:ext cx="5253487" cy="4408847"/>
          </a:xfrm>
        </p:spPr>
        <p:txBody>
          <a:bodyPr vert="horz" lIns="91440" tIns="45720" rIns="91440" bIns="45720" rtlCol="0" anchor="t">
            <a:normAutofit fontScale="77500" lnSpcReduction="20000"/>
          </a:bodyPr>
          <a:lstStyle/>
          <a:p>
            <a:pPr marL="0" indent="0">
              <a:buNone/>
            </a:pPr>
            <a:r>
              <a:rPr lang="en-GB" sz="3200" b="1">
                <a:latin typeface="Calibri"/>
                <a:ea typeface="Calibri"/>
                <a:cs typeface="Calibri"/>
              </a:rPr>
              <a:t>Design: </a:t>
            </a:r>
            <a:endParaRPr lang="en-GB" b="1">
              <a:latin typeface="Aptos" panose="020B0004020202020204"/>
              <a:ea typeface="Calibri"/>
              <a:cs typeface="Calibri"/>
            </a:endParaRPr>
          </a:p>
          <a:p>
            <a:pPr marL="0" indent="0">
              <a:buNone/>
            </a:pPr>
            <a:r>
              <a:rPr lang="en-GB" sz="3200">
                <a:latin typeface="Calibri"/>
                <a:ea typeface="Calibri"/>
                <a:cs typeface="Calibri"/>
              </a:rPr>
              <a:t>-Quantitative, cross-sectional questionnaire study</a:t>
            </a:r>
            <a:endParaRPr lang="en-GB"/>
          </a:p>
          <a:p>
            <a:pPr marL="0" indent="0">
              <a:buNone/>
            </a:pPr>
            <a:r>
              <a:rPr lang="en-GB" sz="3200">
                <a:latin typeface="Calibri"/>
                <a:ea typeface="Calibri"/>
                <a:cs typeface="Calibri"/>
              </a:rPr>
              <a:t>Participants:</a:t>
            </a:r>
            <a:endParaRPr lang="en-GB">
              <a:latin typeface="Aptos" panose="020B0004020202020204"/>
              <a:ea typeface="Calibri"/>
              <a:cs typeface="Calibri"/>
            </a:endParaRPr>
          </a:p>
          <a:p>
            <a:pPr marL="0" indent="0">
              <a:buNone/>
            </a:pPr>
            <a:r>
              <a:rPr lang="en-GB" sz="3200">
                <a:latin typeface="Calibri"/>
                <a:ea typeface="Calibri"/>
                <a:cs typeface="Calibri"/>
              </a:rPr>
              <a:t>- N = 12 (4 male, 8 female; aged 18–54)</a:t>
            </a:r>
            <a:endParaRPr lang="en-GB"/>
          </a:p>
          <a:p>
            <a:pPr marL="0" indent="0">
              <a:buNone/>
            </a:pPr>
            <a:r>
              <a:rPr lang="en-GB" sz="3200" b="1">
                <a:latin typeface="Calibri"/>
                <a:ea typeface="Calibri"/>
                <a:cs typeface="Calibri"/>
              </a:rPr>
              <a:t>Tools:</a:t>
            </a:r>
            <a:endParaRPr lang="en-GB" b="1"/>
          </a:p>
          <a:p>
            <a:pPr marL="0" indent="0">
              <a:buNone/>
            </a:pPr>
            <a:r>
              <a:rPr lang="en-GB" sz="3200">
                <a:latin typeface="Calibri"/>
                <a:ea typeface="Calibri"/>
                <a:cs typeface="Calibri"/>
              </a:rPr>
              <a:t>- International Physical Activity Questionnaire (IPAQ)</a:t>
            </a:r>
            <a:endParaRPr lang="en-GB"/>
          </a:p>
          <a:p>
            <a:pPr marL="0" indent="0">
              <a:buNone/>
            </a:pPr>
            <a:r>
              <a:rPr lang="en-GB" sz="3200">
                <a:latin typeface="Calibri"/>
                <a:ea typeface="Calibri"/>
                <a:cs typeface="Calibri"/>
              </a:rPr>
              <a:t>- Control of Eating Questionnaire</a:t>
            </a:r>
            <a:endParaRPr lang="en-GB">
              <a:latin typeface="Aptos" panose="020B0004020202020204"/>
              <a:ea typeface="Calibri"/>
              <a:cs typeface="Calibri"/>
            </a:endParaRPr>
          </a:p>
          <a:p>
            <a:pPr marL="0" indent="0">
              <a:buNone/>
            </a:pPr>
            <a:r>
              <a:rPr lang="en-GB" sz="3200" b="1">
                <a:latin typeface="Calibri"/>
                <a:ea typeface="Calibri"/>
                <a:cs typeface="Calibri"/>
              </a:rPr>
              <a:t>Analysis: </a:t>
            </a:r>
            <a:endParaRPr lang="en-GB" b="1">
              <a:latin typeface="Aptos" panose="020B0004020202020204"/>
              <a:ea typeface="Calibri"/>
              <a:cs typeface="Calibri"/>
            </a:endParaRPr>
          </a:p>
          <a:p>
            <a:pPr marL="0" indent="0">
              <a:buNone/>
            </a:pPr>
            <a:r>
              <a:rPr lang="en-GB" sz="3200">
                <a:latin typeface="Calibri"/>
                <a:ea typeface="Calibri"/>
                <a:cs typeface="Calibri"/>
              </a:rPr>
              <a:t>-Descriptive stats &amp; t-tests using SPSS</a:t>
            </a:r>
            <a:endParaRPr lang="en-GB"/>
          </a:p>
          <a:p>
            <a:endParaRPr lang="en-GB"/>
          </a:p>
        </p:txBody>
      </p:sp>
    </p:spTree>
    <p:extLst>
      <p:ext uri="{BB962C8B-B14F-4D97-AF65-F5344CB8AC3E}">
        <p14:creationId xmlns:p14="http://schemas.microsoft.com/office/powerpoint/2010/main" val="3440231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EE5F-6B89-2236-9727-D48C17049E17}"/>
              </a:ext>
            </a:extLst>
          </p:cNvPr>
          <p:cNvSpPr>
            <a:spLocks noGrp="1"/>
          </p:cNvSpPr>
          <p:nvPr>
            <p:ph type="title"/>
          </p:nvPr>
        </p:nvSpPr>
        <p:spPr/>
        <p:txBody>
          <a:bodyPr/>
          <a:lstStyle/>
          <a:p>
            <a:r>
              <a:rPr lang="en-GB"/>
              <a:t>Results </a:t>
            </a:r>
          </a:p>
        </p:txBody>
      </p:sp>
      <p:sp>
        <p:nvSpPr>
          <p:cNvPr id="3" name="Content Placeholder 2">
            <a:extLst>
              <a:ext uri="{FF2B5EF4-FFF2-40B4-BE49-F238E27FC236}">
                <a16:creationId xmlns:a16="http://schemas.microsoft.com/office/drawing/2014/main" id="{C57098F6-21E1-A560-70F4-93D5F19B39E0}"/>
              </a:ext>
            </a:extLst>
          </p:cNvPr>
          <p:cNvSpPr>
            <a:spLocks noGrp="1"/>
          </p:cNvSpPr>
          <p:nvPr>
            <p:ph idx="1"/>
          </p:nvPr>
        </p:nvSpPr>
        <p:spPr>
          <a:xfrm>
            <a:off x="1064935" y="1696228"/>
            <a:ext cx="5028501" cy="4825790"/>
          </a:xfrm>
        </p:spPr>
        <p:txBody>
          <a:bodyPr vert="horz" lIns="91440" tIns="45720" rIns="91440" bIns="45720" rtlCol="0" anchor="t">
            <a:normAutofit/>
          </a:bodyPr>
          <a:lstStyle/>
          <a:p>
            <a:endParaRPr lang="en-GB">
              <a:highlight>
                <a:srgbClr val="C0C0C0"/>
              </a:highlight>
            </a:endParaRPr>
          </a:p>
          <a:p>
            <a:pPr marL="0" indent="0">
              <a:buNone/>
            </a:pPr>
            <a:r>
              <a:rPr lang="en-GB" sz="3200">
                <a:highlight>
                  <a:srgbClr val="C0C0C0"/>
                </a:highlight>
                <a:latin typeface="Calibri"/>
                <a:ea typeface="Calibri"/>
                <a:cs typeface="Calibri"/>
              </a:rPr>
              <a:t>No significant differences between moderate and vigorous groups.</a:t>
            </a:r>
            <a:endParaRPr lang="en-GB">
              <a:highlight>
                <a:srgbClr val="C0C0C0"/>
              </a:highlight>
              <a:latin typeface="Aptos" panose="020B0004020202020204"/>
              <a:ea typeface="Calibri"/>
              <a:cs typeface="Calibri"/>
            </a:endParaRPr>
          </a:p>
          <a:p>
            <a:pPr marL="0" indent="0">
              <a:buNone/>
            </a:pPr>
            <a:r>
              <a:rPr lang="en-GB" sz="3200">
                <a:highlight>
                  <a:srgbClr val="C0C0C0"/>
                </a:highlight>
                <a:latin typeface="Calibri"/>
                <a:ea typeface="Calibri"/>
                <a:cs typeface="Calibri"/>
              </a:rPr>
              <a:t>(p&gt;0.05 across all variables)</a:t>
            </a:r>
            <a:endParaRPr lang="en-GB">
              <a:highlight>
                <a:srgbClr val="C0C0C0"/>
              </a:highlight>
            </a:endParaRPr>
          </a:p>
          <a:p>
            <a:pPr marL="0" indent="0">
              <a:buNone/>
            </a:pPr>
            <a:endParaRPr lang="en-GB" sz="3200">
              <a:latin typeface="Calibri"/>
              <a:ea typeface="Calibri"/>
              <a:cs typeface="Calibri"/>
            </a:endParaRPr>
          </a:p>
        </p:txBody>
      </p:sp>
      <p:sp>
        <p:nvSpPr>
          <p:cNvPr id="4" name="TextBox 3">
            <a:extLst>
              <a:ext uri="{FF2B5EF4-FFF2-40B4-BE49-F238E27FC236}">
                <a16:creationId xmlns:a16="http://schemas.microsoft.com/office/drawing/2014/main" id="{A87F81B5-1642-BC18-E9CC-F28668973EAD}"/>
              </a:ext>
            </a:extLst>
          </p:cNvPr>
          <p:cNvSpPr txBox="1"/>
          <p:nvPr/>
        </p:nvSpPr>
        <p:spPr>
          <a:xfrm>
            <a:off x="6949219" y="2326764"/>
            <a:ext cx="4864445" cy="27310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3200">
                <a:highlight>
                  <a:srgbClr val="C0C0C0"/>
                </a:highlight>
                <a:latin typeface="Calibri"/>
                <a:ea typeface="Calibri"/>
                <a:cs typeface="Calibri"/>
              </a:rPr>
              <a:t>Slightly higher cravings reported in moderate group, but not significant.</a:t>
            </a:r>
          </a:p>
          <a:p>
            <a:pPr marL="285750" indent="-285750">
              <a:lnSpc>
                <a:spcPct val="90000"/>
              </a:lnSpc>
              <a:spcBef>
                <a:spcPts val="1000"/>
              </a:spcBef>
              <a:buFont typeface="Arial"/>
              <a:buChar char="•"/>
            </a:pPr>
            <a:endParaRPr lang="en-GB" sz="2800"/>
          </a:p>
          <a:p>
            <a:pPr>
              <a:lnSpc>
                <a:spcPct val="90000"/>
              </a:lnSpc>
              <a:spcBef>
                <a:spcPts val="1000"/>
              </a:spcBef>
            </a:pPr>
            <a:endParaRPr lang="en-GB" sz="2800"/>
          </a:p>
          <a:p>
            <a:pPr algn="l"/>
            <a:endParaRPr lang="en-GB"/>
          </a:p>
        </p:txBody>
      </p:sp>
    </p:spTree>
    <p:extLst>
      <p:ext uri="{BB962C8B-B14F-4D97-AF65-F5344CB8AC3E}">
        <p14:creationId xmlns:p14="http://schemas.microsoft.com/office/powerpoint/2010/main" val="1457363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55931-EE74-0547-8439-B5F5075EED5C}"/>
              </a:ext>
            </a:extLst>
          </p:cNvPr>
          <p:cNvSpPr>
            <a:spLocks noGrp="1"/>
          </p:cNvSpPr>
          <p:nvPr>
            <p:ph type="title"/>
          </p:nvPr>
        </p:nvSpPr>
        <p:spPr>
          <a:xfrm>
            <a:off x="252809" y="5243130"/>
            <a:ext cx="5584167" cy="1325563"/>
          </a:xfrm>
        </p:spPr>
        <p:txBody>
          <a:bodyPr>
            <a:normAutofit/>
          </a:bodyPr>
          <a:lstStyle/>
          <a:p>
            <a:r>
              <a:rPr lang="en-GB" sz="5400"/>
              <a:t>Discussion </a:t>
            </a:r>
          </a:p>
        </p:txBody>
      </p:sp>
      <p:sp>
        <p:nvSpPr>
          <p:cNvPr id="3" name="Content Placeholder 2">
            <a:extLst>
              <a:ext uri="{FF2B5EF4-FFF2-40B4-BE49-F238E27FC236}">
                <a16:creationId xmlns:a16="http://schemas.microsoft.com/office/drawing/2014/main" id="{E3975BCE-BB68-BE95-3C87-24EA5EF1C12F}"/>
              </a:ext>
            </a:extLst>
          </p:cNvPr>
          <p:cNvSpPr>
            <a:spLocks noGrp="1"/>
          </p:cNvSpPr>
          <p:nvPr>
            <p:ph idx="1"/>
          </p:nvPr>
        </p:nvSpPr>
        <p:spPr>
          <a:xfrm>
            <a:off x="3594184" y="2919277"/>
            <a:ext cx="7510732" cy="2324131"/>
          </a:xfrm>
        </p:spPr>
        <p:txBody>
          <a:bodyPr vert="horz" lIns="91440" tIns="45720" rIns="91440" bIns="45720" rtlCol="0" anchor="t">
            <a:noAutofit/>
          </a:bodyPr>
          <a:lstStyle/>
          <a:p>
            <a:r>
              <a:rPr lang="en-GB">
                <a:latin typeface="Calibri"/>
                <a:ea typeface="Calibri"/>
                <a:cs typeface="Calibri"/>
              </a:rPr>
              <a:t>Findings support previous research (Sim et al., 2014; Martins et al., 2015)</a:t>
            </a:r>
            <a:endParaRPr lang="en-GB">
              <a:latin typeface="Aptos" panose="020B0004020202020204"/>
              <a:ea typeface="Calibri"/>
              <a:cs typeface="Calibri"/>
            </a:endParaRPr>
          </a:p>
          <a:p>
            <a:pPr marL="0" indent="0">
              <a:buNone/>
            </a:pPr>
            <a:r>
              <a:rPr lang="en-GB">
                <a:latin typeface="Calibri"/>
                <a:ea typeface="Calibri"/>
                <a:cs typeface="Calibri"/>
              </a:rPr>
              <a:t>Possible reasons:</a:t>
            </a:r>
            <a:endParaRPr lang="en-GB">
              <a:latin typeface="Aptos" panose="020B0004020202020204"/>
              <a:ea typeface="Calibri"/>
              <a:cs typeface="Calibri"/>
            </a:endParaRPr>
          </a:p>
          <a:p>
            <a:r>
              <a:rPr lang="en-GB">
                <a:latin typeface="Calibri"/>
                <a:ea typeface="Calibri"/>
                <a:cs typeface="Calibri"/>
              </a:rPr>
              <a:t>Small sample size</a:t>
            </a:r>
            <a:endParaRPr lang="en-GB">
              <a:latin typeface="Aptos" panose="020B0004020202020204"/>
              <a:ea typeface="Calibri"/>
              <a:cs typeface="Calibri"/>
            </a:endParaRPr>
          </a:p>
          <a:p>
            <a:r>
              <a:rPr lang="en-GB">
                <a:latin typeface="Calibri"/>
                <a:ea typeface="Calibri"/>
                <a:cs typeface="Calibri"/>
              </a:rPr>
              <a:t>Individual variation in appetite response</a:t>
            </a:r>
            <a:endParaRPr lang="en-GB"/>
          </a:p>
          <a:p>
            <a:r>
              <a:rPr lang="en-GB">
                <a:latin typeface="Calibri"/>
                <a:ea typeface="Calibri"/>
                <a:cs typeface="Calibri"/>
              </a:rPr>
              <a:t>Psychological vs. physiological factors</a:t>
            </a:r>
            <a:endParaRPr lang="en-GB"/>
          </a:p>
          <a:p>
            <a:r>
              <a:rPr lang="en-GB">
                <a:latin typeface="Calibri"/>
                <a:ea typeface="Calibri"/>
                <a:cs typeface="Calibri"/>
              </a:rPr>
              <a:t>Vigorous exercise may suppress appetite, but not necessarily cravings</a:t>
            </a:r>
            <a:endParaRPr lang="en-GB"/>
          </a:p>
          <a:p>
            <a:endParaRPr lang="en-GB" sz="2000"/>
          </a:p>
        </p:txBody>
      </p:sp>
    </p:spTree>
    <p:extLst>
      <p:ext uri="{BB962C8B-B14F-4D97-AF65-F5344CB8AC3E}">
        <p14:creationId xmlns:p14="http://schemas.microsoft.com/office/powerpoint/2010/main" val="3007107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EEE71-26A0-AA15-1C59-3ECB59B6AB24}"/>
              </a:ext>
            </a:extLst>
          </p:cNvPr>
          <p:cNvSpPr>
            <a:spLocks noGrp="1"/>
          </p:cNvSpPr>
          <p:nvPr>
            <p:ph type="title"/>
          </p:nvPr>
        </p:nvSpPr>
        <p:spPr/>
        <p:txBody>
          <a:bodyPr/>
          <a:lstStyle/>
          <a:p>
            <a:r>
              <a:rPr lang="en-GB"/>
              <a:t>Reflection </a:t>
            </a:r>
          </a:p>
        </p:txBody>
      </p:sp>
      <p:sp>
        <p:nvSpPr>
          <p:cNvPr id="3" name="Content Placeholder 2">
            <a:extLst>
              <a:ext uri="{FF2B5EF4-FFF2-40B4-BE49-F238E27FC236}">
                <a16:creationId xmlns:a16="http://schemas.microsoft.com/office/drawing/2014/main" id="{F94DB86C-B526-E03A-63F9-C1382C011C48}"/>
              </a:ext>
            </a:extLst>
          </p:cNvPr>
          <p:cNvSpPr>
            <a:spLocks noGrp="1"/>
          </p:cNvSpPr>
          <p:nvPr>
            <p:ph idx="1"/>
          </p:nvPr>
        </p:nvSpPr>
        <p:spPr/>
        <p:txBody>
          <a:bodyPr vert="horz" lIns="91440" tIns="45720" rIns="91440" bIns="45720" rtlCol="0" anchor="t">
            <a:noAutofit/>
          </a:bodyPr>
          <a:lstStyle/>
          <a:p>
            <a:pPr marL="0" indent="0">
              <a:buNone/>
            </a:pPr>
            <a:r>
              <a:rPr lang="en-GB" sz="2400">
                <a:latin typeface="Calibri"/>
                <a:ea typeface="Calibri"/>
                <a:cs typeface="Calibri"/>
              </a:rPr>
              <a:t>Limitations:</a:t>
            </a:r>
            <a:endParaRPr lang="en-GB" sz="2400"/>
          </a:p>
          <a:p>
            <a:r>
              <a:rPr lang="en-GB" sz="2400">
                <a:latin typeface="Calibri"/>
                <a:ea typeface="Calibri"/>
                <a:cs typeface="Calibri"/>
              </a:rPr>
              <a:t>Small sample size</a:t>
            </a:r>
            <a:endParaRPr lang="en-GB" sz="2400"/>
          </a:p>
          <a:p>
            <a:r>
              <a:rPr lang="en-GB" sz="2400">
                <a:latin typeface="Calibri"/>
                <a:ea typeface="Calibri"/>
                <a:cs typeface="Calibri"/>
              </a:rPr>
              <a:t> Short-term measurement only</a:t>
            </a:r>
            <a:endParaRPr lang="en-GB" sz="2400"/>
          </a:p>
          <a:p>
            <a:pPr marL="0" indent="0">
              <a:buNone/>
            </a:pPr>
            <a:r>
              <a:rPr lang="en-GB" sz="2400">
                <a:latin typeface="Calibri"/>
                <a:ea typeface="Calibri"/>
                <a:cs typeface="Calibri"/>
              </a:rPr>
              <a:t>Strengths:</a:t>
            </a:r>
            <a:endParaRPr lang="en-GB" sz="2400">
              <a:latin typeface="Arial"/>
              <a:ea typeface="Calibri"/>
              <a:cs typeface="Arial"/>
            </a:endParaRPr>
          </a:p>
          <a:p>
            <a:r>
              <a:rPr lang="en-GB" sz="2400">
                <a:latin typeface="Calibri"/>
                <a:ea typeface="Calibri"/>
                <a:cs typeface="Calibri"/>
              </a:rPr>
              <a:t>Cost-effective</a:t>
            </a:r>
          </a:p>
          <a:p>
            <a:r>
              <a:rPr lang="en-GB" sz="2400">
                <a:latin typeface="Calibri"/>
                <a:ea typeface="Calibri"/>
                <a:cs typeface="Calibri"/>
              </a:rPr>
              <a:t> Ethical approval &amp; validated tools</a:t>
            </a:r>
          </a:p>
          <a:p>
            <a:r>
              <a:rPr lang="en-GB" sz="2400">
                <a:latin typeface="Calibri"/>
                <a:ea typeface="Calibri"/>
                <a:cs typeface="Calibri"/>
              </a:rPr>
              <a:t> Focus on a relevant public health topic</a:t>
            </a:r>
            <a:endParaRPr lang="en-GB" sz="2400"/>
          </a:p>
          <a:p>
            <a:pPr marL="0" indent="0">
              <a:buNone/>
            </a:pPr>
            <a:r>
              <a:rPr lang="en-GB" sz="2400">
                <a:latin typeface="Calibri"/>
                <a:ea typeface="Calibri"/>
                <a:cs typeface="Calibri"/>
              </a:rPr>
              <a:t>Future directions:</a:t>
            </a:r>
            <a:endParaRPr lang="en-GB" sz="2400"/>
          </a:p>
          <a:p>
            <a:r>
              <a:rPr lang="en-GB" sz="2400">
                <a:latin typeface="Calibri"/>
                <a:ea typeface="Calibri"/>
                <a:cs typeface="Calibri"/>
              </a:rPr>
              <a:t>Larger, more diverse samples</a:t>
            </a:r>
            <a:endParaRPr lang="en-GB" sz="2400"/>
          </a:p>
          <a:p>
            <a:r>
              <a:rPr lang="en-GB" sz="2400">
                <a:latin typeface="Calibri"/>
                <a:ea typeface="Calibri"/>
                <a:cs typeface="Calibri"/>
              </a:rPr>
              <a:t>Long-term tracking of post-exercise cravings</a:t>
            </a:r>
            <a:endParaRPr lang="en-GB" sz="2400"/>
          </a:p>
          <a:p>
            <a:endParaRPr lang="en-GB"/>
          </a:p>
        </p:txBody>
      </p:sp>
    </p:spTree>
    <p:extLst>
      <p:ext uri="{BB962C8B-B14F-4D97-AF65-F5344CB8AC3E}">
        <p14:creationId xmlns:p14="http://schemas.microsoft.com/office/powerpoint/2010/main" val="503228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2FFBE5D-1672-E01C-80AB-B95FB69F8BB2}"/>
              </a:ext>
            </a:extLst>
          </p:cNvPr>
          <p:cNvSpPr>
            <a:spLocks noGrp="1"/>
          </p:cNvSpPr>
          <p:nvPr>
            <p:ph type="subTitle" idx="1"/>
          </p:nvPr>
        </p:nvSpPr>
        <p:spPr>
          <a:xfrm>
            <a:off x="2472906" y="5197925"/>
            <a:ext cx="9144000" cy="1655762"/>
          </a:xfrm>
        </p:spPr>
        <p:txBody>
          <a:bodyPr vert="horz" lIns="91440" tIns="45720" rIns="91440" bIns="45720" rtlCol="0" anchor="t">
            <a:normAutofit/>
          </a:bodyPr>
          <a:lstStyle/>
          <a:p>
            <a:pPr algn="l"/>
            <a:r>
              <a:rPr lang="en-GB"/>
              <a:t>Time management - don’t leave anything to last minute </a:t>
            </a:r>
            <a:endParaRPr lang="en-US"/>
          </a:p>
          <a:p>
            <a:pPr algn="l"/>
            <a:r>
              <a:rPr lang="en-GB"/>
              <a:t>Ask for help </a:t>
            </a:r>
          </a:p>
        </p:txBody>
      </p:sp>
    </p:spTree>
    <p:extLst>
      <p:ext uri="{BB962C8B-B14F-4D97-AF65-F5344CB8AC3E}">
        <p14:creationId xmlns:p14="http://schemas.microsoft.com/office/powerpoint/2010/main" val="210533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0288A-F021-290B-34E9-06ABF29FD2A7}"/>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224A5FA-5936-593D-E1DF-F300F633BA93}"/>
              </a:ext>
            </a:extLst>
          </p:cNvPr>
          <p:cNvSpPr>
            <a:spLocks noGrp="1"/>
          </p:cNvSpPr>
          <p:nvPr>
            <p:ph idx="1"/>
          </p:nvPr>
        </p:nvSpPr>
        <p:spPr/>
        <p:txBody>
          <a:bodyPr vert="horz" lIns="91440" tIns="45720" rIns="91440" bIns="45720" rtlCol="0" anchor="t">
            <a:normAutofit/>
          </a:bodyPr>
          <a:lstStyle/>
          <a:p>
            <a:pPr marL="0" indent="0">
              <a:buNone/>
            </a:pPr>
            <a:r>
              <a:rPr lang="en-US" sz="1200" b="1"/>
              <a:t>Donati Zeppa, S., Sisti, D., </a:t>
            </a:r>
            <a:r>
              <a:rPr lang="en-US" sz="1200" b="1" err="1"/>
              <a:t>Amatori</a:t>
            </a:r>
            <a:r>
              <a:rPr lang="en-US" sz="1200" b="1"/>
              <a:t>, S., Gervasi, M., Agostini, D., Piccoli, G., </a:t>
            </a:r>
            <a:r>
              <a:rPr lang="en-US" sz="1200" b="1" err="1"/>
              <a:t>Bertuccioli</a:t>
            </a:r>
            <a:r>
              <a:rPr lang="en-US" sz="1200" b="1"/>
              <a:t>, A., Rocchi, M.B., </a:t>
            </a:r>
            <a:r>
              <a:rPr lang="en-US" sz="1200" b="1" err="1"/>
              <a:t>Stocchi</a:t>
            </a:r>
            <a:r>
              <a:rPr lang="en-US" sz="1200" b="1"/>
              <a:t>, V. and </a:t>
            </a:r>
            <a:r>
              <a:rPr lang="en-US" sz="1200" b="1" err="1"/>
              <a:t>Sestili</a:t>
            </a:r>
            <a:r>
              <a:rPr lang="en-US" sz="1200" b="1"/>
              <a:t>, P. (2020) ‘High-intensity interval training promotes the shift to a health-supporting dietary pattern in young adults’, </a:t>
            </a:r>
            <a:r>
              <a:rPr lang="en-US" sz="1200" b="1" i="1"/>
              <a:t>Nutrients</a:t>
            </a:r>
            <a:r>
              <a:rPr lang="en-US" sz="1200" b="1"/>
              <a:t>, 12(3), article number 843. Available at: </a:t>
            </a:r>
            <a:r>
              <a:rPr lang="en-US" sz="1200" b="1" u="sng">
                <a:hlinkClick r:id="rId2"/>
              </a:rPr>
              <a:t>https://doi.org/10.3390%2Fnu12030843</a:t>
            </a:r>
            <a:r>
              <a:rPr lang="en-US" sz="1200" b="1"/>
              <a:t> </a:t>
            </a:r>
            <a:r>
              <a:rPr lang="en-GB" sz="1200" b="1"/>
              <a:t> </a:t>
            </a:r>
            <a:endParaRPr lang="en-US" sz="1200"/>
          </a:p>
          <a:p>
            <a:pPr marL="0" indent="0">
              <a:buNone/>
            </a:pPr>
            <a:r>
              <a:rPr lang="en-GB" sz="1200" b="1"/>
              <a:t>Hubner, S., Boron, J.B. and Koehler, K. (2021) ‘The effects of exercise on appetite in older </a:t>
            </a:r>
            <a:r>
              <a:rPr lang="en-GB" sz="1200" b="1" err="1"/>
              <a:t>adults:a</a:t>
            </a:r>
            <a:r>
              <a:rPr lang="en-GB" sz="1200" b="1"/>
              <a:t> systematic review and meta-analysis', </a:t>
            </a:r>
            <a:r>
              <a:rPr lang="en-GB" sz="1200" b="1" i="1"/>
              <a:t>Frontiers in Nutrition</a:t>
            </a:r>
            <a:r>
              <a:rPr lang="en-GB" sz="1200" b="1"/>
              <a:t>, 8, article number 734267. Available at: </a:t>
            </a:r>
            <a:r>
              <a:rPr lang="en-GB" sz="1200" b="1" u="sng">
                <a:hlinkClick r:id="rId3"/>
              </a:rPr>
              <a:t>https://doi.org/10.3389/fnut.2021.734267</a:t>
            </a:r>
            <a:r>
              <a:rPr lang="en-GB" sz="1200" b="1"/>
              <a:t>  </a:t>
            </a:r>
            <a:endParaRPr lang="en-GB" sz="1200"/>
          </a:p>
          <a:p>
            <a:pPr marL="0" indent="0">
              <a:buNone/>
            </a:pPr>
            <a:r>
              <a:rPr lang="en-US" sz="1200" b="1"/>
              <a:t>Martins, C., Stensvold, D., Finlayson, G., Holst, J., </a:t>
            </a:r>
            <a:r>
              <a:rPr lang="en-US" sz="1200" b="1" err="1"/>
              <a:t>Wisloff</a:t>
            </a:r>
            <a:r>
              <a:rPr lang="en-US" sz="1200" b="1"/>
              <a:t>, U., </a:t>
            </a:r>
            <a:r>
              <a:rPr lang="en-US" sz="1200" b="1" err="1"/>
              <a:t>Kulseng</a:t>
            </a:r>
            <a:r>
              <a:rPr lang="en-US" sz="1200" b="1"/>
              <a:t>, B., Morgan, L. and King, N. (2015) ‘Effect of moderate-and high-intensity acute exercise on appetite in obese individuals’, </a:t>
            </a:r>
            <a:r>
              <a:rPr lang="en-US" sz="1200" b="1" i="1"/>
              <a:t>Medicine and Science in Sports and Exercise</a:t>
            </a:r>
            <a:r>
              <a:rPr lang="en-US" sz="1200" b="1"/>
              <a:t>, 47(1), pp. 40-48. Available at: </a:t>
            </a:r>
            <a:r>
              <a:rPr lang="en-US" sz="1200" b="1" u="sng">
                <a:hlinkClick r:id="rId4"/>
              </a:rPr>
              <a:t>https://doi.org/10.1249/MSS.0000000000000372</a:t>
            </a:r>
            <a:r>
              <a:rPr lang="en-US" sz="1200" b="1"/>
              <a:t> </a:t>
            </a:r>
            <a:r>
              <a:rPr lang="en-GB" sz="1200" b="1"/>
              <a:t> </a:t>
            </a:r>
            <a:endParaRPr lang="en-US" sz="1200"/>
          </a:p>
          <a:p>
            <a:pPr marL="0" indent="0">
              <a:buNone/>
            </a:pPr>
            <a:r>
              <a:rPr lang="en-US" sz="1200" b="1"/>
              <a:t>Sim, A.Y., Wallman, K.E., Fairchild, T.J. and </a:t>
            </a:r>
            <a:r>
              <a:rPr lang="en-US" sz="1200" b="1" err="1"/>
              <a:t>Guelfi</a:t>
            </a:r>
            <a:r>
              <a:rPr lang="en-US" sz="1200" b="1"/>
              <a:t>, K.J. (2014) ‘High-intensity intermittent exercise attenuates ad-libitum energy intake’,</a:t>
            </a:r>
            <a:r>
              <a:rPr lang="en-US" sz="1200" b="1" i="1"/>
              <a:t> International Journal of Obesity,</a:t>
            </a:r>
            <a:r>
              <a:rPr lang="en-US" sz="1200" b="1"/>
              <a:t> 38(3), pp. 417-422. Available at: </a:t>
            </a:r>
            <a:r>
              <a:rPr lang="en-US" sz="1200" b="1" u="sng">
                <a:hlinkClick r:id="rId5"/>
              </a:rPr>
              <a:t>http://dx.doi.org/10.1038/ijo.2013.102</a:t>
            </a:r>
            <a:r>
              <a:rPr lang="en-US" sz="1200" b="1"/>
              <a:t> </a:t>
            </a:r>
            <a:r>
              <a:rPr lang="en-GB" sz="1200" b="1"/>
              <a:t> </a:t>
            </a:r>
            <a:endParaRPr lang="en-GB" sz="1200"/>
          </a:p>
          <a:p>
            <a:pPr marL="0" indent="0">
              <a:buNone/>
            </a:pPr>
            <a:r>
              <a:rPr lang="en-US" sz="1200" b="1"/>
              <a:t>Sultana, R.N., Sabag, A., Keating, S.E. and Johnson, N.A. (2019) ‘The effect of low-volume high-intensity interval training on body composition and cardiorespiratory fitness: a systematic review and meta-analysis', </a:t>
            </a:r>
            <a:r>
              <a:rPr lang="en-US" sz="1200" b="1" i="1"/>
              <a:t>Sports Medicine</a:t>
            </a:r>
            <a:r>
              <a:rPr lang="en-US" sz="1200" b="1"/>
              <a:t>, 49, pp. 1687-1721. Available at: </a:t>
            </a:r>
            <a:r>
              <a:rPr lang="en-US" sz="1200" b="1" u="sng">
                <a:hlinkClick r:id="rId6"/>
              </a:rPr>
              <a:t>https://doi.org/10.1007/s40279-019-01167-w</a:t>
            </a:r>
            <a:r>
              <a:rPr lang="en-US" sz="1200" b="1"/>
              <a:t>  </a:t>
            </a:r>
            <a:r>
              <a:rPr lang="en-GB" sz="1200" b="1"/>
              <a:t>  </a:t>
            </a:r>
            <a:endParaRPr lang="en-GB"/>
          </a:p>
          <a:p>
            <a:pPr marL="0" indent="0">
              <a:buNone/>
            </a:pPr>
            <a:r>
              <a:rPr lang="en-GB" sz="1200" b="1"/>
              <a:t>Thackray, A.E. and Stensel, D.J. (2023) ‘The impact of acute exercise on appetite control: Current insights and future perspectives’, </a:t>
            </a:r>
            <a:r>
              <a:rPr lang="en-GB" sz="1200" b="1" i="1"/>
              <a:t>Appetite</a:t>
            </a:r>
            <a:r>
              <a:rPr lang="en-GB" sz="1200" b="1"/>
              <a:t>, 186, article number 106557.Available at: </a:t>
            </a:r>
            <a:r>
              <a:rPr lang="en-GB" sz="1200" b="1" u="sng">
                <a:hlinkClick r:id="rId7"/>
              </a:rPr>
              <a:t>https://doi.org/10.1016/j.appet.2023.106557</a:t>
            </a:r>
            <a:r>
              <a:rPr lang="en-GB" sz="1200" b="1"/>
              <a:t>  </a:t>
            </a:r>
            <a:endParaRPr lang="en-GB" sz="1200"/>
          </a:p>
          <a:p>
            <a:pPr marL="0" indent="0">
              <a:buNone/>
            </a:pPr>
            <a:endParaRPr lang="en-GB" sz="1200" b="1"/>
          </a:p>
        </p:txBody>
      </p:sp>
    </p:spTree>
    <p:extLst>
      <p:ext uri="{BB962C8B-B14F-4D97-AF65-F5344CB8AC3E}">
        <p14:creationId xmlns:p14="http://schemas.microsoft.com/office/powerpoint/2010/main" val="178560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An experimental project evaluating the effects of different intensities of exercise on food cravings. </vt:lpstr>
      <vt:lpstr>Introduction </vt:lpstr>
      <vt:lpstr>Aims </vt:lpstr>
      <vt:lpstr>Methodology </vt:lpstr>
      <vt:lpstr>Results </vt:lpstr>
      <vt:lpstr>Discussion </vt:lpstr>
      <vt:lpstr>Reflection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2025-03-18T10:16:51Z</dcterms:created>
  <dcterms:modified xsi:type="dcterms:W3CDTF">2025-05-03T21:05:03Z</dcterms:modified>
</cp:coreProperties>
</file>