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7"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6858000" cy="9144000"/>
  <p:embeddedFontLst>
    <p:embeddedFont>
      <p:font typeface="Alfa Slab One" panose="020B0604020202020204" charset="0"/>
      <p:regular r:id="rId17"/>
    </p:embeddedFont>
    <p:embeddedFont>
      <p:font typeface="Carter One" panose="020B0604020202020204" charset="0"/>
      <p:regular r:id="rId18"/>
    </p:embeddedFont>
    <p:embeddedFont>
      <p:font typeface="Livvic" pitchFamily="2" charset="0"/>
      <p:regular r:id="rId19"/>
      <p:bold r:id="rId20"/>
      <p:italic r:id="rId21"/>
      <p:boldItalic r:id="rId22"/>
    </p:embeddedFont>
    <p:embeddedFont>
      <p:font typeface="Open Sans" panose="020B0606030504020204" pitchFamily="34" charset="0"/>
      <p:regular r:id="rId23"/>
      <p:bold r:id="rId24"/>
      <p:italic r:id="rId25"/>
      <p:boldItalic r:id="rId26"/>
    </p:embeddedFont>
    <p:embeddedFont>
      <p:font typeface="Roboto" panose="02000000000000000000" pitchFamily="2" charset="0"/>
      <p:regular r:id="rId27"/>
      <p:bold r:id="rId28"/>
      <p:italic r:id="rId29"/>
      <p:boldItalic r:id="rId30"/>
    </p:embeddedFont>
    <p:embeddedFont>
      <p:font typeface="Roboto Black" panose="020F0502020204030204" pitchFamily="2" charset="0"/>
      <p:bold r:id="rId31"/>
      <p:boldItalic r:id="rId3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91241" autoAdjust="0"/>
  </p:normalViewPr>
  <p:slideViewPr>
    <p:cSldViewPr snapToGrid="0">
      <p:cViewPr varScale="1">
        <p:scale>
          <a:sx n="76" d="100"/>
          <a:sy n="76" d="100"/>
        </p:scale>
        <p:origin x="139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font" Target="fonts/font5.fntdata"/><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font" Target="fonts/font1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32" Type="http://schemas.openxmlformats.org/officeDocument/2006/relationships/font" Target="fonts/font16.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font" Target="fonts/font12.fntdata"/><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font" Target="fonts/font1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font" Target="fonts/font14.fntdata"/><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1"/>
        <p:cNvGrpSpPr/>
        <p:nvPr/>
      </p:nvGrpSpPr>
      <p:grpSpPr>
        <a:xfrm>
          <a:off x="0" y="0"/>
          <a:ext cx="0" cy="0"/>
          <a:chOff x="0" y="0"/>
          <a:chExt cx="0" cy="0"/>
        </a:xfrm>
      </p:grpSpPr>
      <p:sp>
        <p:nvSpPr>
          <p:cNvPr id="292" name="Google Shape;29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3" name="Google Shape;29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2"/>
        <p:cNvGrpSpPr/>
        <p:nvPr/>
      </p:nvGrpSpPr>
      <p:grpSpPr>
        <a:xfrm>
          <a:off x="0" y="0"/>
          <a:ext cx="0" cy="0"/>
          <a:chOff x="0" y="0"/>
          <a:chExt cx="0" cy="0"/>
        </a:xfrm>
      </p:grpSpPr>
      <p:sp>
        <p:nvSpPr>
          <p:cNvPr id="313" name="Google Shape;313;g771b5f3f19_0_69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4" name="Google Shape;314;g771b5f3f19_0_6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9"/>
        <p:cNvGrpSpPr/>
        <p:nvPr/>
      </p:nvGrpSpPr>
      <p:grpSpPr>
        <a:xfrm>
          <a:off x="0" y="0"/>
          <a:ext cx="0" cy="0"/>
          <a:chOff x="0" y="0"/>
          <a:chExt cx="0" cy="0"/>
        </a:xfrm>
      </p:grpSpPr>
      <p:sp>
        <p:nvSpPr>
          <p:cNvPr id="320" name="Google Shape;320;g7715f35afc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1" name="Google Shape;321;g7715f35afc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 following presentation will provide a discussion on a training program for housekeeping team members employed at Premier Inn London Hayes. The presentation will be centred around the guidelines created for health and safety at the housekeeping department of the hotel. It will consider different skills and guidelines that are essential to improve performance in terms of health and safety.</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9"/>
        <p:cNvGrpSpPr/>
        <p:nvPr/>
      </p:nvGrpSpPr>
      <p:grpSpPr>
        <a:xfrm>
          <a:off x="0" y="0"/>
          <a:ext cx="0" cy="0"/>
          <a:chOff x="0" y="0"/>
          <a:chExt cx="0" cy="0"/>
        </a:xfrm>
      </p:grpSpPr>
      <p:sp>
        <p:nvSpPr>
          <p:cNvPr id="330" name="Google Shape;330;g907d9a1b06_1_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1" name="Google Shape;331;g907d9a1b06_1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 basic training program is essential for Premier Inn to educate housekeeping staff members on health and safety in departmental operations. The training program aims to improve the ability of the housekeeping department to incorporate health and safety standards in their operations. Training is one of the essential elements for an organisation to improve the performance as well as productivity of employees (</a:t>
            </a:r>
            <a:r>
              <a:rPr lang="en" sz="1200">
                <a:solidFill>
                  <a:srgbClr val="222222"/>
                </a:solidFill>
              </a:rPr>
              <a:t>Ushakov </a:t>
            </a:r>
            <a:r>
              <a:rPr lang="en" sz="1200" i="1">
                <a:solidFill>
                  <a:srgbClr val="222222"/>
                </a:solidFill>
              </a:rPr>
              <a:t>et al</a:t>
            </a:r>
            <a:r>
              <a:rPr lang="en" sz="1200">
                <a:solidFill>
                  <a:srgbClr val="222222"/>
                </a:solidFill>
              </a:rPr>
              <a:t>., 2020</a:t>
            </a:r>
            <a:r>
              <a:rPr lang="en" sz="1200">
                <a:solidFill>
                  <a:schemeClr val="dk1"/>
                </a:solidFill>
              </a:rPr>
              <a:t>). In the case of the Premier Inn training program, the focus is on improving the performance of the housekeeping department in the area of health and safety. The training program needs to consider areas like employee engagement for better delivery of the work. The training will focus on enhancing teamwork and collaboration for the housekeeping department necessary for better performance. The focus will also be on educating housekeeping team members with guidelines and practices essential for health and safety measures in hotel activities.</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7"/>
        <p:cNvGrpSpPr/>
        <p:nvPr/>
      </p:nvGrpSpPr>
      <p:grpSpPr>
        <a:xfrm>
          <a:off x="0" y="0"/>
          <a:ext cx="0" cy="0"/>
          <a:chOff x="0" y="0"/>
          <a:chExt cx="0" cy="0"/>
        </a:xfrm>
      </p:grpSpPr>
      <p:sp>
        <p:nvSpPr>
          <p:cNvPr id="338" name="Google Shape;338;g71abd52bdf_0_1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9" name="Google Shape;339;g71abd52bdf_0_1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Employee engagement refers to the desire or commitment of an individual towards a task or a work. It describes the level of enthusiasm and commitment shown by an employee while completing their tasks and responsibilities (Bridger, 2018). In the training initiative for the housekeeping team members at Premier Inn, the process should consider achieving significant engagement from participants. As per the Zinger Model, employee engagement can be achieved with a recognised and authentic connection between different areas related to people (</a:t>
            </a:r>
            <a:r>
              <a:rPr lang="en" sz="1200">
                <a:solidFill>
                  <a:srgbClr val="222222"/>
                </a:solidFill>
                <a:highlight>
                  <a:srgbClr val="FFFFFF"/>
                </a:highlight>
              </a:rPr>
              <a:t>Hussainy and Al-Wahaibi, 2022</a:t>
            </a:r>
            <a:r>
              <a:rPr lang="en" sz="1200">
                <a:solidFill>
                  <a:schemeClr val="dk1"/>
                </a:solidFill>
              </a:rPr>
              <a:t>). These areas include strategy, relationships, organisation, roles, developments, performance and so on. There are different elements in employment engagement like achieving results, crafting strategy, building relationships, recognising, engaging and so on. Considering this theoretical concept of employee engagement, the training program should consider developing authentic strategies. It should also focus on building stronger and transparent relationships with staff members involved in the training program.</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5"/>
        <p:cNvGrpSpPr/>
        <p:nvPr/>
      </p:nvGrpSpPr>
      <p:grpSpPr>
        <a:xfrm>
          <a:off x="0" y="0"/>
          <a:ext cx="0" cy="0"/>
          <a:chOff x="0" y="0"/>
          <a:chExt cx="0" cy="0"/>
        </a:xfrm>
      </p:grpSpPr>
      <p:sp>
        <p:nvSpPr>
          <p:cNvPr id="346" name="Google Shape;346;g71abd52bdf_0_1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7" name="Google Shape;347;g71abd52bdf_0_1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 training program for the housekeeping staff members at Premier Inn will also consider health and safety procedures and standards. In this case, the training environment will be created to promote the safety of participants involved in the process. The “Health and Safety at Work Act 1974” will be applied which states the need to consider various health and safety measures at the workplace (Hse.gov.uk, 2020). Promotion of safety will help the organisation to create stronger and positive relationships with employees. Another crucial regulation that will be highlighted in the training process is the “Health and Safety at Work Regulations 1996”.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
        <p:cNvGrpSpPr/>
        <p:nvPr/>
      </p:nvGrpSpPr>
      <p:grpSpPr>
        <a:xfrm>
          <a:off x="0" y="0"/>
          <a:ext cx="0" cy="0"/>
          <a:chOff x="0" y="0"/>
          <a:chExt cx="0" cy="0"/>
        </a:xfrm>
      </p:grpSpPr>
      <p:sp>
        <p:nvSpPr>
          <p:cNvPr id="354" name="Google Shape;354;g907d9a1b06_1_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5" name="Google Shape;355;g907d9a1b06_1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 purpose of the training is to improve teamwork and collaboration among housekeeping staff members to enhance their performance in terms of health and safety areas. The training program will focus on educating staff members with guidelines and practices designed to promote better safety and health in the workplace. The health and safety of employees is a major priority for an organisation to support better employee engagement (</a:t>
            </a:r>
            <a:r>
              <a:rPr lang="en" sz="1200">
                <a:solidFill>
                  <a:srgbClr val="222222"/>
                </a:solidFill>
              </a:rPr>
              <a:t>‌Roodbari </a:t>
            </a:r>
            <a:r>
              <a:rPr lang="en" sz="1200" i="1">
                <a:solidFill>
                  <a:srgbClr val="222222"/>
                </a:solidFill>
              </a:rPr>
              <a:t>et al</a:t>
            </a:r>
            <a:r>
              <a:rPr lang="en" sz="1200">
                <a:solidFill>
                  <a:srgbClr val="222222"/>
                </a:solidFill>
              </a:rPr>
              <a:t>., 2022</a:t>
            </a:r>
            <a:r>
              <a:rPr lang="en" sz="1200">
                <a:solidFill>
                  <a:schemeClr val="dk1"/>
                </a:solidFill>
              </a:rPr>
              <a:t>). The area will discuss potential risks and hazards in housekeeping safety along with effective solutions to mitigate them. In addition to this, the housekeeping team members will get education on different safety tools used in housekeeping safety.</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4"/>
        <p:cNvGrpSpPr/>
        <p:nvPr/>
      </p:nvGrpSpPr>
      <p:grpSpPr>
        <a:xfrm>
          <a:off x="0" y="0"/>
          <a:ext cx="0" cy="0"/>
          <a:chOff x="0" y="0"/>
          <a:chExt cx="0" cy="0"/>
        </a:xfrm>
      </p:grpSpPr>
      <p:sp>
        <p:nvSpPr>
          <p:cNvPr id="365" name="Google Shape;365;g907d9a1b06_1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6" name="Google Shape;366;g907d9a1b06_1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There are certain skills that housekeeping team members need to develop to excel in their performance at work. These skills include communication, time management, active listening, cultural competencies, adaptability and so on. Cultural competency is essential in the workplace to promote teamwork and avoid cultural conflicts (Quick, 2020). Communication helps in exchanging interaction in training as well as the workplace for better productivity and efficiency. In terms of health and safety procedures, team members are expected to engage in different responsibilities and tasks. Therefore, time management skills remain one of the crucial needs that need to be improved by housekeeping staff members.</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7"/>
        <p:cNvGrpSpPr/>
        <p:nvPr/>
      </p:nvGrpSpPr>
      <p:grpSpPr>
        <a:xfrm>
          <a:off x="0" y="0"/>
          <a:ext cx="0" cy="0"/>
          <a:chOff x="0" y="0"/>
          <a:chExt cx="0" cy="0"/>
        </a:xfrm>
      </p:grpSpPr>
      <p:sp>
        <p:nvSpPr>
          <p:cNvPr id="378" name="Google Shape;378;g907d9a1b06_1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9" name="Google Shape;379;g907d9a1b06_1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 housekeeping training at Premier Inn will consider improving potential and skills for better performance and productivity. Skills that have been identified will be focused in the training program for housekeeping team members. These skills have been considered with respect to the checklist provided for better health and safety in the hotel. The training program will offer various activities and processes that support the development of teamwork skills. Group activities and collaborations are some activities that enhance performance in the workplace (Mullins and Dossor, 2013). Collaboration is also essential for the housekeeping department at Premier Inn Hotel to deliver better work.</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5"/>
        <p:cNvGrpSpPr/>
        <p:nvPr/>
      </p:nvGrpSpPr>
      <p:grpSpPr>
        <a:xfrm>
          <a:off x="0" y="0"/>
          <a:ext cx="0" cy="0"/>
          <a:chOff x="0" y="0"/>
          <a:chExt cx="0" cy="0"/>
        </a:xfrm>
      </p:grpSpPr>
      <p:sp>
        <p:nvSpPr>
          <p:cNvPr id="386" name="Google Shape;386;g907d9a1b06_1_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7" name="Google Shape;387;g907d9a1b06_1_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Activities and tasks on implementation and following of health and safety guidelines will be promoted in the training procedure. These activities will be embraced in daily cleaning activities or checklists developed for the housekeeping department at Premier Inn. The checklist has included various safety and sanitary activities necessary to address the concern of sanitary and safety at the hotel (</a:t>
            </a:r>
            <a:r>
              <a:rPr lang="en" sz="1200">
                <a:solidFill>
                  <a:srgbClr val="222222"/>
                </a:solidFill>
              </a:rPr>
              <a:t>Rohaeni </a:t>
            </a:r>
            <a:r>
              <a:rPr lang="en" sz="1200" i="1">
                <a:solidFill>
                  <a:srgbClr val="222222"/>
                </a:solidFill>
              </a:rPr>
              <a:t>et al</a:t>
            </a:r>
            <a:r>
              <a:rPr lang="en" sz="1200">
                <a:solidFill>
                  <a:srgbClr val="222222"/>
                </a:solidFill>
              </a:rPr>
              <a:t>., 2021</a:t>
            </a:r>
            <a:r>
              <a:rPr lang="en" sz="1200">
                <a:solidFill>
                  <a:schemeClr val="dk1"/>
                </a:solidFill>
              </a:rPr>
              <a:t>). To achieve this, employees will be trained to undertake daily activities without any injuries and accidents. In this case, staff members will be trained to use different tools and safety equipment and tools mentioned for the safety of staff and guests.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3"/>
        <p:cNvGrpSpPr/>
        <p:nvPr/>
      </p:nvGrpSpPr>
      <p:grpSpPr>
        <a:xfrm>
          <a:off x="0" y="0"/>
          <a:ext cx="0" cy="0"/>
          <a:chOff x="0" y="0"/>
          <a:chExt cx="0" cy="0"/>
        </a:xfrm>
      </p:grpSpPr>
      <p:sp>
        <p:nvSpPr>
          <p:cNvPr id="394" name="Google Shape;394;g907d9a1b06_1_1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5" name="Google Shape;395;g907d9a1b06_1_1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Housekeeping safety is a crucial area for hotels to achieve better performance in the workplace (Raghubalan and Raghubalan, 2016). Thus, offering training to staff members in this particular field will help Premier Inn to achieve better performance. In addition to this, the housekeeping training will also consider the practice of using safety and health standards. In the hotel, health and safety standards are essential to develop and infuse in employee activities (</a:t>
            </a:r>
            <a:r>
              <a:rPr lang="en" sz="1200">
                <a:solidFill>
                  <a:srgbClr val="222222"/>
                </a:solidFill>
              </a:rPr>
              <a:t>Xie </a:t>
            </a:r>
            <a:r>
              <a:rPr lang="en" sz="1200" i="1">
                <a:solidFill>
                  <a:srgbClr val="222222"/>
                </a:solidFill>
              </a:rPr>
              <a:t>et al</a:t>
            </a:r>
            <a:r>
              <a:rPr lang="en" sz="1200">
                <a:solidFill>
                  <a:srgbClr val="222222"/>
                </a:solidFill>
              </a:rPr>
              <a:t>., 2020</a:t>
            </a:r>
            <a:r>
              <a:rPr lang="en" sz="1200">
                <a:solidFill>
                  <a:schemeClr val="dk1"/>
                </a:solidFill>
              </a:rPr>
              <a:t>). To meet these requirements, the training of housekeeping members will consider the implementation of health guidelines in their daily activities.</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1"/>
        <p:cNvGrpSpPr/>
        <p:nvPr/>
      </p:nvGrpSpPr>
      <p:grpSpPr>
        <a:xfrm>
          <a:off x="0" y="0"/>
          <a:ext cx="0" cy="0"/>
          <a:chOff x="0" y="0"/>
          <a:chExt cx="0" cy="0"/>
        </a:xfrm>
      </p:grpSpPr>
      <p:sp>
        <p:nvSpPr>
          <p:cNvPr id="402" name="Google Shape;402;g903916e606_0_2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3" name="Google Shape;403;g903916e606_0_2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 above presentation provided a discussion on a training program for housekeeping team members employed at Premier Inn London Hayes. The presentation considered guidelines created for health and safety at the housekeeping department of the hotel. It also focused on different skills and guidelines that are essential to improve performance in terms of health and safety.</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9"/>
        <p:cNvGrpSpPr/>
        <p:nvPr/>
      </p:nvGrpSpPr>
      <p:grpSpPr>
        <a:xfrm>
          <a:off x="0" y="0"/>
          <a:ext cx="0" cy="0"/>
          <a:chOff x="0" y="0"/>
          <a:chExt cx="0" cy="0"/>
        </a:xfrm>
      </p:grpSpPr>
      <p:sp>
        <p:nvSpPr>
          <p:cNvPr id="410" name="Google Shape;410;g907d9a1b06_1_1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1" name="Google Shape;411;g907d9a1b06_1_1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6"/>
        <p:cNvGrpSpPr/>
        <p:nvPr/>
      </p:nvGrpSpPr>
      <p:grpSpPr>
        <a:xfrm>
          <a:off x="0" y="0"/>
          <a:ext cx="0" cy="0"/>
          <a:chOff x="0" y="0"/>
          <a:chExt cx="0" cy="0"/>
        </a:xfrm>
      </p:grpSpPr>
      <p:sp>
        <p:nvSpPr>
          <p:cNvPr id="417" name="Google Shape;417;g907d9a1b06_1_1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8" name="Google Shape;418;g907d9a1b06_1_1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hyperlink" Target="https://www.flaticon.com/" TargetMode="External"/><Relationship Id="rId2" Type="http://schemas.openxmlformats.org/officeDocument/2006/relationships/hyperlink" Target="https://slidesgo.com/" TargetMode="External"/><Relationship Id="rId1" Type="http://schemas.openxmlformats.org/officeDocument/2006/relationships/slideMaster" Target="../slideMasters/slideMaster1.xml"/><Relationship Id="rId4" Type="http://schemas.openxmlformats.org/officeDocument/2006/relationships/hyperlink" Target="https://www.freepik.com/" TargetMode="Externa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655083" y="1629192"/>
            <a:ext cx="3992100" cy="1791000"/>
          </a:xfrm>
          <a:prstGeom prst="rect">
            <a:avLst/>
          </a:prstGeom>
          <a:ln>
            <a:noFill/>
          </a:ln>
        </p:spPr>
        <p:txBody>
          <a:bodyPr spcFirstLastPara="1" wrap="square" lIns="91425" tIns="91425" rIns="91425" bIns="91425" anchor="ctr" anchorCtr="0">
            <a:noAutofit/>
          </a:bodyPr>
          <a:lstStyle>
            <a:lvl1pPr lvl="0" algn="ctr">
              <a:lnSpc>
                <a:spcPct val="80000"/>
              </a:lnSpc>
              <a:spcBef>
                <a:spcPts val="0"/>
              </a:spcBef>
              <a:spcAft>
                <a:spcPts val="0"/>
              </a:spcAft>
              <a:buSzPts val="7000"/>
              <a:buNone/>
              <a:defRPr sz="7000" b="0"/>
            </a:lvl1pPr>
            <a:lvl2pPr lvl="1" algn="ctr">
              <a:lnSpc>
                <a:spcPct val="80000"/>
              </a:lnSpc>
              <a:spcBef>
                <a:spcPts val="0"/>
              </a:spcBef>
              <a:spcAft>
                <a:spcPts val="0"/>
              </a:spcAft>
              <a:buSzPts val="7000"/>
              <a:buNone/>
              <a:defRPr sz="7000"/>
            </a:lvl2pPr>
            <a:lvl3pPr lvl="2" algn="ctr">
              <a:lnSpc>
                <a:spcPct val="80000"/>
              </a:lnSpc>
              <a:spcBef>
                <a:spcPts val="0"/>
              </a:spcBef>
              <a:spcAft>
                <a:spcPts val="0"/>
              </a:spcAft>
              <a:buSzPts val="7000"/>
              <a:buNone/>
              <a:defRPr sz="7000"/>
            </a:lvl3pPr>
            <a:lvl4pPr lvl="3" algn="ctr">
              <a:lnSpc>
                <a:spcPct val="80000"/>
              </a:lnSpc>
              <a:spcBef>
                <a:spcPts val="0"/>
              </a:spcBef>
              <a:spcAft>
                <a:spcPts val="0"/>
              </a:spcAft>
              <a:buSzPts val="7000"/>
              <a:buNone/>
              <a:defRPr sz="7000"/>
            </a:lvl4pPr>
            <a:lvl5pPr lvl="4" algn="ctr">
              <a:lnSpc>
                <a:spcPct val="80000"/>
              </a:lnSpc>
              <a:spcBef>
                <a:spcPts val="0"/>
              </a:spcBef>
              <a:spcAft>
                <a:spcPts val="0"/>
              </a:spcAft>
              <a:buSzPts val="7000"/>
              <a:buNone/>
              <a:defRPr sz="7000"/>
            </a:lvl5pPr>
            <a:lvl6pPr lvl="5" algn="ctr">
              <a:lnSpc>
                <a:spcPct val="80000"/>
              </a:lnSpc>
              <a:spcBef>
                <a:spcPts val="0"/>
              </a:spcBef>
              <a:spcAft>
                <a:spcPts val="0"/>
              </a:spcAft>
              <a:buSzPts val="7000"/>
              <a:buNone/>
              <a:defRPr sz="7000"/>
            </a:lvl6pPr>
            <a:lvl7pPr lvl="6" algn="ctr">
              <a:lnSpc>
                <a:spcPct val="80000"/>
              </a:lnSpc>
              <a:spcBef>
                <a:spcPts val="0"/>
              </a:spcBef>
              <a:spcAft>
                <a:spcPts val="0"/>
              </a:spcAft>
              <a:buSzPts val="7000"/>
              <a:buNone/>
              <a:defRPr sz="7000"/>
            </a:lvl7pPr>
            <a:lvl8pPr lvl="7" algn="ctr">
              <a:lnSpc>
                <a:spcPct val="80000"/>
              </a:lnSpc>
              <a:spcBef>
                <a:spcPts val="0"/>
              </a:spcBef>
              <a:spcAft>
                <a:spcPts val="0"/>
              </a:spcAft>
              <a:buSzPts val="7000"/>
              <a:buNone/>
              <a:defRPr sz="7000"/>
            </a:lvl8pPr>
            <a:lvl9pPr lvl="8" algn="ctr">
              <a:lnSpc>
                <a:spcPct val="80000"/>
              </a:lnSpc>
              <a:spcBef>
                <a:spcPts val="0"/>
              </a:spcBef>
              <a:spcAft>
                <a:spcPts val="0"/>
              </a:spcAft>
              <a:buSzPts val="7000"/>
              <a:buNone/>
              <a:defRPr sz="7000"/>
            </a:lvl9pPr>
          </a:lstStyle>
          <a:p>
            <a:endParaRPr/>
          </a:p>
        </p:txBody>
      </p:sp>
      <p:sp>
        <p:nvSpPr>
          <p:cNvPr id="10" name="Google Shape;10;p2"/>
          <p:cNvSpPr txBox="1">
            <a:spLocks noGrp="1"/>
          </p:cNvSpPr>
          <p:nvPr>
            <p:ph type="subTitle" idx="1"/>
          </p:nvPr>
        </p:nvSpPr>
        <p:spPr>
          <a:xfrm>
            <a:off x="615575" y="4034776"/>
            <a:ext cx="2242500" cy="597900"/>
          </a:xfrm>
          <a:prstGeom prst="rect">
            <a:avLst/>
          </a:prstGeom>
          <a:noFill/>
        </p:spPr>
        <p:txBody>
          <a:bodyPr spcFirstLastPara="1" wrap="square" lIns="91425" tIns="91425" rIns="91425" bIns="91425" anchor="t" anchorCtr="0">
            <a:noAutofit/>
          </a:bodyPr>
          <a:lstStyle>
            <a:lvl1pPr lvl="0">
              <a:lnSpc>
                <a:spcPct val="100000"/>
              </a:lnSpc>
              <a:spcBef>
                <a:spcPts val="0"/>
              </a:spcBef>
              <a:spcAft>
                <a:spcPts val="0"/>
              </a:spcAft>
              <a:buSzPts val="16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1"/>
        <p:cNvGrpSpPr/>
        <p:nvPr/>
      </p:nvGrpSpPr>
      <p:grpSpPr>
        <a:xfrm>
          <a:off x="0" y="0"/>
          <a:ext cx="0" cy="0"/>
          <a:chOff x="0" y="0"/>
          <a:chExt cx="0" cy="0"/>
        </a:xfrm>
      </p:grpSpPr>
      <p:sp>
        <p:nvSpPr>
          <p:cNvPr id="12" name="Google Shape;12;p3"/>
          <p:cNvSpPr txBox="1">
            <a:spLocks noGrp="1"/>
          </p:cNvSpPr>
          <p:nvPr>
            <p:ph type="title"/>
          </p:nvPr>
        </p:nvSpPr>
        <p:spPr>
          <a:xfrm>
            <a:off x="1549500" y="3846050"/>
            <a:ext cx="6045000" cy="1012200"/>
          </a:xfrm>
          <a:prstGeom prst="rect">
            <a:avLst/>
          </a:prstGeom>
          <a:noFill/>
        </p:spPr>
        <p:txBody>
          <a:bodyPr spcFirstLastPara="1" wrap="square" lIns="91425" tIns="91425" rIns="91425" bIns="91425" anchor="ctr" anchorCtr="0">
            <a:noAutofit/>
          </a:bodyPr>
          <a:lstStyle>
            <a:lvl1pPr marR="91440" lvl="0" algn="ctr" rtl="0">
              <a:lnSpc>
                <a:spcPct val="80000"/>
              </a:lnSpc>
              <a:spcBef>
                <a:spcPts val="0"/>
              </a:spcBef>
              <a:spcAft>
                <a:spcPts val="0"/>
              </a:spcAft>
              <a:buSzPts val="5000"/>
              <a:buNone/>
              <a:defRPr sz="5000"/>
            </a:lvl1pPr>
            <a:lvl2pPr lvl="1" algn="r" rtl="0">
              <a:lnSpc>
                <a:spcPct val="80000"/>
              </a:lnSpc>
              <a:spcBef>
                <a:spcPts val="0"/>
              </a:spcBef>
              <a:spcAft>
                <a:spcPts val="0"/>
              </a:spcAft>
              <a:buSzPts val="5000"/>
              <a:buNone/>
              <a:defRPr sz="5000"/>
            </a:lvl2pPr>
            <a:lvl3pPr lvl="2" algn="r" rtl="0">
              <a:lnSpc>
                <a:spcPct val="80000"/>
              </a:lnSpc>
              <a:spcBef>
                <a:spcPts val="0"/>
              </a:spcBef>
              <a:spcAft>
                <a:spcPts val="0"/>
              </a:spcAft>
              <a:buSzPts val="5000"/>
              <a:buNone/>
              <a:defRPr sz="5000"/>
            </a:lvl3pPr>
            <a:lvl4pPr lvl="3" algn="r" rtl="0">
              <a:lnSpc>
                <a:spcPct val="80000"/>
              </a:lnSpc>
              <a:spcBef>
                <a:spcPts val="0"/>
              </a:spcBef>
              <a:spcAft>
                <a:spcPts val="0"/>
              </a:spcAft>
              <a:buSzPts val="5000"/>
              <a:buNone/>
              <a:defRPr sz="5000"/>
            </a:lvl4pPr>
            <a:lvl5pPr lvl="4" algn="r" rtl="0">
              <a:lnSpc>
                <a:spcPct val="80000"/>
              </a:lnSpc>
              <a:spcBef>
                <a:spcPts val="0"/>
              </a:spcBef>
              <a:spcAft>
                <a:spcPts val="0"/>
              </a:spcAft>
              <a:buSzPts val="5000"/>
              <a:buNone/>
              <a:defRPr sz="5000"/>
            </a:lvl5pPr>
            <a:lvl6pPr lvl="5" algn="r" rtl="0">
              <a:lnSpc>
                <a:spcPct val="80000"/>
              </a:lnSpc>
              <a:spcBef>
                <a:spcPts val="0"/>
              </a:spcBef>
              <a:spcAft>
                <a:spcPts val="0"/>
              </a:spcAft>
              <a:buSzPts val="5000"/>
              <a:buNone/>
              <a:defRPr sz="5000"/>
            </a:lvl6pPr>
            <a:lvl7pPr lvl="6" algn="r" rtl="0">
              <a:lnSpc>
                <a:spcPct val="80000"/>
              </a:lnSpc>
              <a:spcBef>
                <a:spcPts val="0"/>
              </a:spcBef>
              <a:spcAft>
                <a:spcPts val="0"/>
              </a:spcAft>
              <a:buSzPts val="5000"/>
              <a:buNone/>
              <a:defRPr sz="5000"/>
            </a:lvl7pPr>
            <a:lvl8pPr lvl="7" algn="r" rtl="0">
              <a:lnSpc>
                <a:spcPct val="80000"/>
              </a:lnSpc>
              <a:spcBef>
                <a:spcPts val="0"/>
              </a:spcBef>
              <a:spcAft>
                <a:spcPts val="0"/>
              </a:spcAft>
              <a:buSzPts val="5000"/>
              <a:buNone/>
              <a:defRPr sz="5000"/>
            </a:lvl8pPr>
            <a:lvl9pPr lvl="8" algn="r" rtl="0">
              <a:lnSpc>
                <a:spcPct val="80000"/>
              </a:lnSpc>
              <a:spcBef>
                <a:spcPts val="0"/>
              </a:spcBef>
              <a:spcAft>
                <a:spcPts val="0"/>
              </a:spcAft>
              <a:buSzPts val="5000"/>
              <a:buNone/>
              <a:defRPr sz="5000"/>
            </a:lvl9pPr>
          </a:lstStyle>
          <a:p>
            <a:endParaRPr/>
          </a:p>
        </p:txBody>
      </p:sp>
      <p:sp>
        <p:nvSpPr>
          <p:cNvPr id="13" name="Google Shape;13;p3"/>
          <p:cNvSpPr txBox="1">
            <a:spLocks noGrp="1"/>
          </p:cNvSpPr>
          <p:nvPr>
            <p:ph type="title" idx="2" hasCustomPrompt="1"/>
          </p:nvPr>
        </p:nvSpPr>
        <p:spPr>
          <a:xfrm>
            <a:off x="1444716" y="2669259"/>
            <a:ext cx="1095000" cy="95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000"/>
              <a:buNone/>
              <a:defRPr sz="5000"/>
            </a:lvl1pPr>
            <a:lvl2pPr lvl="1" algn="ctr" rtl="0">
              <a:spcBef>
                <a:spcPts val="0"/>
              </a:spcBef>
              <a:spcAft>
                <a:spcPts val="0"/>
              </a:spcAft>
              <a:buSzPts val="5000"/>
              <a:buNone/>
              <a:defRPr sz="5000" b="0"/>
            </a:lvl2pPr>
            <a:lvl3pPr lvl="2" algn="ctr" rtl="0">
              <a:spcBef>
                <a:spcPts val="0"/>
              </a:spcBef>
              <a:spcAft>
                <a:spcPts val="0"/>
              </a:spcAft>
              <a:buSzPts val="5000"/>
              <a:buNone/>
              <a:defRPr sz="5000" b="0"/>
            </a:lvl3pPr>
            <a:lvl4pPr lvl="3" algn="ctr" rtl="0">
              <a:spcBef>
                <a:spcPts val="0"/>
              </a:spcBef>
              <a:spcAft>
                <a:spcPts val="0"/>
              </a:spcAft>
              <a:buSzPts val="5000"/>
              <a:buNone/>
              <a:defRPr sz="5000" b="0"/>
            </a:lvl4pPr>
            <a:lvl5pPr lvl="4" algn="ctr" rtl="0">
              <a:spcBef>
                <a:spcPts val="0"/>
              </a:spcBef>
              <a:spcAft>
                <a:spcPts val="0"/>
              </a:spcAft>
              <a:buSzPts val="5000"/>
              <a:buNone/>
              <a:defRPr sz="5000" b="0"/>
            </a:lvl5pPr>
            <a:lvl6pPr lvl="5" algn="ctr" rtl="0">
              <a:spcBef>
                <a:spcPts val="0"/>
              </a:spcBef>
              <a:spcAft>
                <a:spcPts val="0"/>
              </a:spcAft>
              <a:buSzPts val="5000"/>
              <a:buNone/>
              <a:defRPr sz="5000" b="0"/>
            </a:lvl6pPr>
            <a:lvl7pPr lvl="6" algn="ctr" rtl="0">
              <a:spcBef>
                <a:spcPts val="0"/>
              </a:spcBef>
              <a:spcAft>
                <a:spcPts val="0"/>
              </a:spcAft>
              <a:buSzPts val="5000"/>
              <a:buNone/>
              <a:defRPr sz="5000" b="0"/>
            </a:lvl7pPr>
            <a:lvl8pPr lvl="7" algn="ctr" rtl="0">
              <a:spcBef>
                <a:spcPts val="0"/>
              </a:spcBef>
              <a:spcAft>
                <a:spcPts val="0"/>
              </a:spcAft>
              <a:buSzPts val="5000"/>
              <a:buNone/>
              <a:defRPr sz="5000" b="0"/>
            </a:lvl8pPr>
            <a:lvl9pPr lvl="8" algn="ctr" rtl="0">
              <a:spcBef>
                <a:spcPts val="0"/>
              </a:spcBef>
              <a:spcAft>
                <a:spcPts val="0"/>
              </a:spcAft>
              <a:buSzPts val="5000"/>
              <a:buNone/>
              <a:defRPr sz="5000" b="0"/>
            </a:lvl9pPr>
          </a:lstStyle>
          <a:p>
            <a:r>
              <a:t>xx%</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4"/>
        <p:cNvGrpSpPr/>
        <p:nvPr/>
      </p:nvGrpSpPr>
      <p:grpSpPr>
        <a:xfrm>
          <a:off x="0" y="0"/>
          <a:ext cx="0" cy="0"/>
          <a:chOff x="0" y="0"/>
          <a:chExt cx="0" cy="0"/>
        </a:xfrm>
      </p:grpSpPr>
      <p:sp>
        <p:nvSpPr>
          <p:cNvPr id="15" name="Google Shape;15;p4"/>
          <p:cNvSpPr txBox="1">
            <a:spLocks noGrp="1"/>
          </p:cNvSpPr>
          <p:nvPr>
            <p:ph type="title"/>
          </p:nvPr>
        </p:nvSpPr>
        <p:spPr>
          <a:xfrm>
            <a:off x="713226" y="539500"/>
            <a:ext cx="7717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b="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endParaRPr/>
          </a:p>
        </p:txBody>
      </p:sp>
      <p:sp>
        <p:nvSpPr>
          <p:cNvPr id="16" name="Google Shape;16;p4"/>
          <p:cNvSpPr txBox="1">
            <a:spLocks noGrp="1"/>
          </p:cNvSpPr>
          <p:nvPr>
            <p:ph type="body" idx="1"/>
          </p:nvPr>
        </p:nvSpPr>
        <p:spPr>
          <a:xfrm>
            <a:off x="720000" y="1290400"/>
            <a:ext cx="7717500" cy="3481200"/>
          </a:xfrm>
          <a:prstGeom prst="rect">
            <a:avLst/>
          </a:prstGeom>
        </p:spPr>
        <p:txBody>
          <a:bodyPr spcFirstLastPara="1" wrap="square" lIns="91425" tIns="91425" rIns="91425" bIns="91425" anchor="t" anchorCtr="0">
            <a:noAutofit/>
          </a:bodyPr>
          <a:lstStyle>
            <a:lvl1pPr marL="457200" lvl="0" indent="-304800">
              <a:lnSpc>
                <a:spcPct val="100000"/>
              </a:lnSpc>
              <a:spcBef>
                <a:spcPts val="0"/>
              </a:spcBef>
              <a:spcAft>
                <a:spcPts val="0"/>
              </a:spcAft>
              <a:buSzPts val="1200"/>
              <a:buAutoNum type="arabicPeriod"/>
              <a:defRPr sz="1200"/>
            </a:lvl1pPr>
            <a:lvl2pPr marL="914400" lvl="1" indent="-304800">
              <a:lnSpc>
                <a:spcPct val="100000"/>
              </a:lnSpc>
              <a:spcBef>
                <a:spcPts val="0"/>
              </a:spcBef>
              <a:spcAft>
                <a:spcPts val="0"/>
              </a:spcAft>
              <a:buSzPts val="1200"/>
              <a:buAutoNum type="alphaLcPeriod"/>
              <a:defRPr sz="1200"/>
            </a:lvl2pPr>
            <a:lvl3pPr marL="1371600" lvl="2" indent="-304800">
              <a:lnSpc>
                <a:spcPct val="100000"/>
              </a:lnSpc>
              <a:spcBef>
                <a:spcPts val="0"/>
              </a:spcBef>
              <a:spcAft>
                <a:spcPts val="0"/>
              </a:spcAft>
              <a:buSzPts val="1200"/>
              <a:buAutoNum type="romanLcPeriod"/>
              <a:defRPr sz="1200"/>
            </a:lvl3pPr>
            <a:lvl4pPr marL="1828800" lvl="3" indent="-304800">
              <a:lnSpc>
                <a:spcPct val="100000"/>
              </a:lnSpc>
              <a:spcBef>
                <a:spcPts val="0"/>
              </a:spcBef>
              <a:spcAft>
                <a:spcPts val="0"/>
              </a:spcAft>
              <a:buSzPts val="1200"/>
              <a:buAutoNum type="arabicPeriod"/>
              <a:defRPr sz="1200"/>
            </a:lvl4pPr>
            <a:lvl5pPr marL="2286000" lvl="4" indent="-304800">
              <a:lnSpc>
                <a:spcPct val="100000"/>
              </a:lnSpc>
              <a:spcBef>
                <a:spcPts val="0"/>
              </a:spcBef>
              <a:spcAft>
                <a:spcPts val="0"/>
              </a:spcAft>
              <a:buSzPts val="1200"/>
              <a:buAutoNum type="alphaLcPeriod"/>
              <a:defRPr sz="1200"/>
            </a:lvl5pPr>
            <a:lvl6pPr marL="2743200" lvl="5" indent="-304800">
              <a:lnSpc>
                <a:spcPct val="100000"/>
              </a:lnSpc>
              <a:spcBef>
                <a:spcPts val="0"/>
              </a:spcBef>
              <a:spcAft>
                <a:spcPts val="0"/>
              </a:spcAft>
              <a:buSzPts val="1200"/>
              <a:buAutoNum type="romanLcPeriod"/>
              <a:defRPr sz="1200"/>
            </a:lvl6pPr>
            <a:lvl7pPr marL="3200400" lvl="6" indent="-304800">
              <a:lnSpc>
                <a:spcPct val="100000"/>
              </a:lnSpc>
              <a:spcBef>
                <a:spcPts val="0"/>
              </a:spcBef>
              <a:spcAft>
                <a:spcPts val="0"/>
              </a:spcAft>
              <a:buSzPts val="1200"/>
              <a:buAutoNum type="arabicPeriod"/>
              <a:defRPr sz="1200"/>
            </a:lvl7pPr>
            <a:lvl8pPr marL="3657600" lvl="7" indent="-304800">
              <a:lnSpc>
                <a:spcPct val="100000"/>
              </a:lnSpc>
              <a:spcBef>
                <a:spcPts val="0"/>
              </a:spcBef>
              <a:spcAft>
                <a:spcPts val="0"/>
              </a:spcAft>
              <a:buSzPts val="1200"/>
              <a:buAutoNum type="alphaLcPeriod"/>
              <a:defRPr sz="1200"/>
            </a:lvl8pPr>
            <a:lvl9pPr marL="4114800" lvl="8" indent="-304800">
              <a:lnSpc>
                <a:spcPct val="100000"/>
              </a:lnSpc>
              <a:spcBef>
                <a:spcPts val="0"/>
              </a:spcBef>
              <a:spcAft>
                <a:spcPts val="0"/>
              </a:spcAft>
              <a:buSzPts val="1200"/>
              <a:buAutoNum type="romanLcPeriod"/>
              <a:defRPr sz="1200"/>
            </a:lvl9pPr>
          </a:lstStyle>
          <a:p>
            <a:endParaRPr/>
          </a:p>
        </p:txBody>
      </p:sp>
      <p:grpSp>
        <p:nvGrpSpPr>
          <p:cNvPr id="17" name="Google Shape;17;p4"/>
          <p:cNvGrpSpPr/>
          <p:nvPr/>
        </p:nvGrpSpPr>
        <p:grpSpPr>
          <a:xfrm>
            <a:off x="7230637" y="781196"/>
            <a:ext cx="1198043" cy="210331"/>
            <a:chOff x="1026623" y="2953314"/>
            <a:chExt cx="5688711" cy="1008300"/>
          </a:xfrm>
        </p:grpSpPr>
        <p:sp>
          <p:nvSpPr>
            <p:cNvPr id="18" name="Google Shape;18;p4"/>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4"/>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4"/>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4"/>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4"/>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3"/>
        <p:cNvGrpSpPr/>
        <p:nvPr/>
      </p:nvGrpSpPr>
      <p:grpSpPr>
        <a:xfrm>
          <a:off x="0" y="0"/>
          <a:ext cx="0" cy="0"/>
          <a:chOff x="0" y="0"/>
          <a:chExt cx="0" cy="0"/>
        </a:xfrm>
      </p:grpSpPr>
      <p:sp>
        <p:nvSpPr>
          <p:cNvPr id="24" name="Google Shape;24;p5"/>
          <p:cNvSpPr txBox="1">
            <a:spLocks noGrp="1"/>
          </p:cNvSpPr>
          <p:nvPr>
            <p:ph type="subTitle" idx="1"/>
          </p:nvPr>
        </p:nvSpPr>
        <p:spPr>
          <a:xfrm>
            <a:off x="1164588" y="1726850"/>
            <a:ext cx="2962800" cy="109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a:lvl1pPr>
            <a:lvl2pPr lvl="1" algn="ctr" rtl="0">
              <a:lnSpc>
                <a:spcPct val="100000"/>
              </a:lnSpc>
              <a:spcBef>
                <a:spcPts val="0"/>
              </a:spcBef>
              <a:spcAft>
                <a:spcPts val="0"/>
              </a:spcAft>
              <a:buNone/>
              <a:defRPr/>
            </a:lvl2pPr>
            <a:lvl3pPr lvl="2" algn="ctr" rtl="0">
              <a:lnSpc>
                <a:spcPct val="100000"/>
              </a:lnSpc>
              <a:spcBef>
                <a:spcPts val="0"/>
              </a:spcBef>
              <a:spcAft>
                <a:spcPts val="0"/>
              </a:spcAft>
              <a:buNone/>
              <a:defRPr/>
            </a:lvl3pPr>
            <a:lvl4pPr lvl="3" algn="ctr" rtl="0">
              <a:lnSpc>
                <a:spcPct val="100000"/>
              </a:lnSpc>
              <a:spcBef>
                <a:spcPts val="0"/>
              </a:spcBef>
              <a:spcAft>
                <a:spcPts val="0"/>
              </a:spcAft>
              <a:buNone/>
              <a:defRPr/>
            </a:lvl4pPr>
            <a:lvl5pPr lvl="4" algn="ctr" rtl="0">
              <a:lnSpc>
                <a:spcPct val="100000"/>
              </a:lnSpc>
              <a:spcBef>
                <a:spcPts val="0"/>
              </a:spcBef>
              <a:spcAft>
                <a:spcPts val="0"/>
              </a:spcAft>
              <a:buNone/>
              <a:defRPr/>
            </a:lvl5pPr>
            <a:lvl6pPr lvl="5" algn="ctr" rtl="0">
              <a:lnSpc>
                <a:spcPct val="100000"/>
              </a:lnSpc>
              <a:spcBef>
                <a:spcPts val="0"/>
              </a:spcBef>
              <a:spcAft>
                <a:spcPts val="0"/>
              </a:spcAft>
              <a:buNone/>
              <a:defRPr/>
            </a:lvl6pPr>
            <a:lvl7pPr lvl="6" algn="ctr" rtl="0">
              <a:lnSpc>
                <a:spcPct val="100000"/>
              </a:lnSpc>
              <a:spcBef>
                <a:spcPts val="0"/>
              </a:spcBef>
              <a:spcAft>
                <a:spcPts val="0"/>
              </a:spcAft>
              <a:buNone/>
              <a:defRPr/>
            </a:lvl7pPr>
            <a:lvl8pPr lvl="7" algn="ctr" rtl="0">
              <a:lnSpc>
                <a:spcPct val="100000"/>
              </a:lnSpc>
              <a:spcBef>
                <a:spcPts val="0"/>
              </a:spcBef>
              <a:spcAft>
                <a:spcPts val="0"/>
              </a:spcAft>
              <a:buNone/>
              <a:defRPr/>
            </a:lvl8pPr>
            <a:lvl9pPr lvl="8" algn="ctr" rtl="0">
              <a:lnSpc>
                <a:spcPct val="100000"/>
              </a:lnSpc>
              <a:spcBef>
                <a:spcPts val="0"/>
              </a:spcBef>
              <a:spcAft>
                <a:spcPts val="0"/>
              </a:spcAft>
              <a:buNone/>
              <a:defRPr/>
            </a:lvl9pPr>
          </a:lstStyle>
          <a:p>
            <a:endParaRPr/>
          </a:p>
        </p:txBody>
      </p:sp>
      <p:sp>
        <p:nvSpPr>
          <p:cNvPr id="25" name="Google Shape;25;p5"/>
          <p:cNvSpPr txBox="1">
            <a:spLocks noGrp="1"/>
          </p:cNvSpPr>
          <p:nvPr>
            <p:ph type="title"/>
          </p:nvPr>
        </p:nvSpPr>
        <p:spPr>
          <a:xfrm>
            <a:off x="1164588" y="1334538"/>
            <a:ext cx="2962800" cy="57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200"/>
              <a:buFont typeface="Livvic"/>
              <a:buNone/>
              <a:defRPr sz="2200" b="1">
                <a:latin typeface="Livvic"/>
                <a:ea typeface="Livvic"/>
                <a:cs typeface="Livvic"/>
                <a:sym typeface="Livvic"/>
              </a:defRPr>
            </a:lvl1pPr>
            <a:lvl2pPr lvl="1" rtl="0">
              <a:lnSpc>
                <a:spcPct val="100000"/>
              </a:lnSpc>
              <a:spcBef>
                <a:spcPts val="0"/>
              </a:spcBef>
              <a:spcAft>
                <a:spcPts val="0"/>
              </a:spcAft>
              <a:buSzPts val="2200"/>
              <a:buFont typeface="Livvic"/>
              <a:buNone/>
              <a:defRPr sz="2200">
                <a:latin typeface="Livvic"/>
                <a:ea typeface="Livvic"/>
                <a:cs typeface="Livvic"/>
                <a:sym typeface="Livvic"/>
              </a:defRPr>
            </a:lvl2pPr>
            <a:lvl3pPr lvl="2" rtl="0">
              <a:lnSpc>
                <a:spcPct val="100000"/>
              </a:lnSpc>
              <a:spcBef>
                <a:spcPts val="0"/>
              </a:spcBef>
              <a:spcAft>
                <a:spcPts val="0"/>
              </a:spcAft>
              <a:buSzPts val="2200"/>
              <a:buFont typeface="Livvic"/>
              <a:buNone/>
              <a:defRPr sz="2200">
                <a:latin typeface="Livvic"/>
                <a:ea typeface="Livvic"/>
                <a:cs typeface="Livvic"/>
                <a:sym typeface="Livvic"/>
              </a:defRPr>
            </a:lvl3pPr>
            <a:lvl4pPr lvl="3" rtl="0">
              <a:lnSpc>
                <a:spcPct val="100000"/>
              </a:lnSpc>
              <a:spcBef>
                <a:spcPts val="0"/>
              </a:spcBef>
              <a:spcAft>
                <a:spcPts val="0"/>
              </a:spcAft>
              <a:buSzPts val="2200"/>
              <a:buFont typeface="Livvic"/>
              <a:buNone/>
              <a:defRPr sz="2200">
                <a:latin typeface="Livvic"/>
                <a:ea typeface="Livvic"/>
                <a:cs typeface="Livvic"/>
                <a:sym typeface="Livvic"/>
              </a:defRPr>
            </a:lvl4pPr>
            <a:lvl5pPr lvl="4" rtl="0">
              <a:lnSpc>
                <a:spcPct val="100000"/>
              </a:lnSpc>
              <a:spcBef>
                <a:spcPts val="0"/>
              </a:spcBef>
              <a:spcAft>
                <a:spcPts val="0"/>
              </a:spcAft>
              <a:buSzPts val="2200"/>
              <a:buFont typeface="Livvic"/>
              <a:buNone/>
              <a:defRPr sz="2200">
                <a:latin typeface="Livvic"/>
                <a:ea typeface="Livvic"/>
                <a:cs typeface="Livvic"/>
                <a:sym typeface="Livvic"/>
              </a:defRPr>
            </a:lvl5pPr>
            <a:lvl6pPr lvl="5" rtl="0">
              <a:lnSpc>
                <a:spcPct val="100000"/>
              </a:lnSpc>
              <a:spcBef>
                <a:spcPts val="0"/>
              </a:spcBef>
              <a:spcAft>
                <a:spcPts val="0"/>
              </a:spcAft>
              <a:buSzPts val="2200"/>
              <a:buFont typeface="Livvic"/>
              <a:buNone/>
              <a:defRPr sz="2200">
                <a:latin typeface="Livvic"/>
                <a:ea typeface="Livvic"/>
                <a:cs typeface="Livvic"/>
                <a:sym typeface="Livvic"/>
              </a:defRPr>
            </a:lvl6pPr>
            <a:lvl7pPr lvl="6" rtl="0">
              <a:lnSpc>
                <a:spcPct val="100000"/>
              </a:lnSpc>
              <a:spcBef>
                <a:spcPts val="0"/>
              </a:spcBef>
              <a:spcAft>
                <a:spcPts val="0"/>
              </a:spcAft>
              <a:buSzPts val="2200"/>
              <a:buFont typeface="Livvic"/>
              <a:buNone/>
              <a:defRPr sz="2200">
                <a:latin typeface="Livvic"/>
                <a:ea typeface="Livvic"/>
                <a:cs typeface="Livvic"/>
                <a:sym typeface="Livvic"/>
              </a:defRPr>
            </a:lvl7pPr>
            <a:lvl8pPr lvl="7" rtl="0">
              <a:lnSpc>
                <a:spcPct val="100000"/>
              </a:lnSpc>
              <a:spcBef>
                <a:spcPts val="0"/>
              </a:spcBef>
              <a:spcAft>
                <a:spcPts val="0"/>
              </a:spcAft>
              <a:buSzPts val="2200"/>
              <a:buFont typeface="Livvic"/>
              <a:buNone/>
              <a:defRPr sz="2200">
                <a:latin typeface="Livvic"/>
                <a:ea typeface="Livvic"/>
                <a:cs typeface="Livvic"/>
                <a:sym typeface="Livvic"/>
              </a:defRPr>
            </a:lvl8pPr>
            <a:lvl9pPr lvl="8" rtl="0">
              <a:lnSpc>
                <a:spcPct val="100000"/>
              </a:lnSpc>
              <a:spcBef>
                <a:spcPts val="0"/>
              </a:spcBef>
              <a:spcAft>
                <a:spcPts val="0"/>
              </a:spcAft>
              <a:buSzPts val="2200"/>
              <a:buFont typeface="Livvic"/>
              <a:buNone/>
              <a:defRPr sz="2200">
                <a:latin typeface="Livvic"/>
                <a:ea typeface="Livvic"/>
                <a:cs typeface="Livvic"/>
                <a:sym typeface="Livvic"/>
              </a:defRPr>
            </a:lvl9pPr>
          </a:lstStyle>
          <a:p>
            <a:endParaRPr/>
          </a:p>
        </p:txBody>
      </p:sp>
      <p:sp>
        <p:nvSpPr>
          <p:cNvPr id="26" name="Google Shape;26;p5"/>
          <p:cNvSpPr txBox="1">
            <a:spLocks noGrp="1"/>
          </p:cNvSpPr>
          <p:nvPr>
            <p:ph type="title" idx="2"/>
          </p:nvPr>
        </p:nvSpPr>
        <p:spPr>
          <a:xfrm>
            <a:off x="1163988" y="3114988"/>
            <a:ext cx="2964000" cy="57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200"/>
              <a:buFont typeface="Livvic"/>
              <a:buNone/>
              <a:defRPr sz="2200" b="1">
                <a:latin typeface="Livvic"/>
                <a:ea typeface="Livvic"/>
                <a:cs typeface="Livvic"/>
                <a:sym typeface="Livvic"/>
              </a:defRPr>
            </a:lvl1pPr>
            <a:lvl2pPr lvl="1" rtl="0">
              <a:lnSpc>
                <a:spcPct val="100000"/>
              </a:lnSpc>
              <a:spcBef>
                <a:spcPts val="0"/>
              </a:spcBef>
              <a:spcAft>
                <a:spcPts val="0"/>
              </a:spcAft>
              <a:buSzPts val="2200"/>
              <a:buFont typeface="Livvic"/>
              <a:buNone/>
              <a:defRPr sz="2200">
                <a:latin typeface="Livvic"/>
                <a:ea typeface="Livvic"/>
                <a:cs typeface="Livvic"/>
                <a:sym typeface="Livvic"/>
              </a:defRPr>
            </a:lvl2pPr>
            <a:lvl3pPr lvl="2" rtl="0">
              <a:lnSpc>
                <a:spcPct val="100000"/>
              </a:lnSpc>
              <a:spcBef>
                <a:spcPts val="0"/>
              </a:spcBef>
              <a:spcAft>
                <a:spcPts val="0"/>
              </a:spcAft>
              <a:buSzPts val="2200"/>
              <a:buFont typeface="Livvic"/>
              <a:buNone/>
              <a:defRPr sz="2200">
                <a:latin typeface="Livvic"/>
                <a:ea typeface="Livvic"/>
                <a:cs typeface="Livvic"/>
                <a:sym typeface="Livvic"/>
              </a:defRPr>
            </a:lvl3pPr>
            <a:lvl4pPr lvl="3" rtl="0">
              <a:lnSpc>
                <a:spcPct val="100000"/>
              </a:lnSpc>
              <a:spcBef>
                <a:spcPts val="0"/>
              </a:spcBef>
              <a:spcAft>
                <a:spcPts val="0"/>
              </a:spcAft>
              <a:buSzPts val="2200"/>
              <a:buFont typeface="Livvic"/>
              <a:buNone/>
              <a:defRPr sz="2200">
                <a:latin typeface="Livvic"/>
                <a:ea typeface="Livvic"/>
                <a:cs typeface="Livvic"/>
                <a:sym typeface="Livvic"/>
              </a:defRPr>
            </a:lvl4pPr>
            <a:lvl5pPr lvl="4" rtl="0">
              <a:lnSpc>
                <a:spcPct val="100000"/>
              </a:lnSpc>
              <a:spcBef>
                <a:spcPts val="0"/>
              </a:spcBef>
              <a:spcAft>
                <a:spcPts val="0"/>
              </a:spcAft>
              <a:buSzPts val="2200"/>
              <a:buFont typeface="Livvic"/>
              <a:buNone/>
              <a:defRPr sz="2200">
                <a:latin typeface="Livvic"/>
                <a:ea typeface="Livvic"/>
                <a:cs typeface="Livvic"/>
                <a:sym typeface="Livvic"/>
              </a:defRPr>
            </a:lvl5pPr>
            <a:lvl6pPr lvl="5" rtl="0">
              <a:lnSpc>
                <a:spcPct val="100000"/>
              </a:lnSpc>
              <a:spcBef>
                <a:spcPts val="0"/>
              </a:spcBef>
              <a:spcAft>
                <a:spcPts val="0"/>
              </a:spcAft>
              <a:buSzPts val="2200"/>
              <a:buFont typeface="Livvic"/>
              <a:buNone/>
              <a:defRPr sz="2200">
                <a:latin typeface="Livvic"/>
                <a:ea typeface="Livvic"/>
                <a:cs typeface="Livvic"/>
                <a:sym typeface="Livvic"/>
              </a:defRPr>
            </a:lvl6pPr>
            <a:lvl7pPr lvl="6" rtl="0">
              <a:lnSpc>
                <a:spcPct val="100000"/>
              </a:lnSpc>
              <a:spcBef>
                <a:spcPts val="0"/>
              </a:spcBef>
              <a:spcAft>
                <a:spcPts val="0"/>
              </a:spcAft>
              <a:buSzPts val="2200"/>
              <a:buFont typeface="Livvic"/>
              <a:buNone/>
              <a:defRPr sz="2200">
                <a:latin typeface="Livvic"/>
                <a:ea typeface="Livvic"/>
                <a:cs typeface="Livvic"/>
                <a:sym typeface="Livvic"/>
              </a:defRPr>
            </a:lvl7pPr>
            <a:lvl8pPr lvl="7" rtl="0">
              <a:lnSpc>
                <a:spcPct val="100000"/>
              </a:lnSpc>
              <a:spcBef>
                <a:spcPts val="0"/>
              </a:spcBef>
              <a:spcAft>
                <a:spcPts val="0"/>
              </a:spcAft>
              <a:buSzPts val="2200"/>
              <a:buFont typeface="Livvic"/>
              <a:buNone/>
              <a:defRPr sz="2200">
                <a:latin typeface="Livvic"/>
                <a:ea typeface="Livvic"/>
                <a:cs typeface="Livvic"/>
                <a:sym typeface="Livvic"/>
              </a:defRPr>
            </a:lvl8pPr>
            <a:lvl9pPr lvl="8" rtl="0">
              <a:lnSpc>
                <a:spcPct val="100000"/>
              </a:lnSpc>
              <a:spcBef>
                <a:spcPts val="0"/>
              </a:spcBef>
              <a:spcAft>
                <a:spcPts val="0"/>
              </a:spcAft>
              <a:buSzPts val="2200"/>
              <a:buFont typeface="Livvic"/>
              <a:buNone/>
              <a:defRPr sz="2200">
                <a:latin typeface="Livvic"/>
                <a:ea typeface="Livvic"/>
                <a:cs typeface="Livvic"/>
                <a:sym typeface="Livvic"/>
              </a:defRPr>
            </a:lvl9pPr>
          </a:lstStyle>
          <a:p>
            <a:endParaRPr/>
          </a:p>
        </p:txBody>
      </p:sp>
      <p:sp>
        <p:nvSpPr>
          <p:cNvPr id="27" name="Google Shape;27;p5"/>
          <p:cNvSpPr txBox="1">
            <a:spLocks noGrp="1"/>
          </p:cNvSpPr>
          <p:nvPr>
            <p:ph type="subTitle" idx="3"/>
          </p:nvPr>
        </p:nvSpPr>
        <p:spPr>
          <a:xfrm>
            <a:off x="1163988" y="3507300"/>
            <a:ext cx="2964000" cy="109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a:lvl1pPr>
            <a:lvl2pPr lvl="1" algn="ctr" rtl="0">
              <a:lnSpc>
                <a:spcPct val="100000"/>
              </a:lnSpc>
              <a:spcBef>
                <a:spcPts val="0"/>
              </a:spcBef>
              <a:spcAft>
                <a:spcPts val="0"/>
              </a:spcAft>
              <a:buNone/>
              <a:defRPr/>
            </a:lvl2pPr>
            <a:lvl3pPr lvl="2" algn="ctr" rtl="0">
              <a:lnSpc>
                <a:spcPct val="100000"/>
              </a:lnSpc>
              <a:spcBef>
                <a:spcPts val="0"/>
              </a:spcBef>
              <a:spcAft>
                <a:spcPts val="0"/>
              </a:spcAft>
              <a:buNone/>
              <a:defRPr/>
            </a:lvl3pPr>
            <a:lvl4pPr lvl="3" algn="ctr" rtl="0">
              <a:lnSpc>
                <a:spcPct val="100000"/>
              </a:lnSpc>
              <a:spcBef>
                <a:spcPts val="0"/>
              </a:spcBef>
              <a:spcAft>
                <a:spcPts val="0"/>
              </a:spcAft>
              <a:buNone/>
              <a:defRPr/>
            </a:lvl4pPr>
            <a:lvl5pPr lvl="4" algn="ctr" rtl="0">
              <a:lnSpc>
                <a:spcPct val="100000"/>
              </a:lnSpc>
              <a:spcBef>
                <a:spcPts val="0"/>
              </a:spcBef>
              <a:spcAft>
                <a:spcPts val="0"/>
              </a:spcAft>
              <a:buNone/>
              <a:defRPr/>
            </a:lvl5pPr>
            <a:lvl6pPr lvl="5" algn="ctr" rtl="0">
              <a:lnSpc>
                <a:spcPct val="100000"/>
              </a:lnSpc>
              <a:spcBef>
                <a:spcPts val="0"/>
              </a:spcBef>
              <a:spcAft>
                <a:spcPts val="0"/>
              </a:spcAft>
              <a:buNone/>
              <a:defRPr/>
            </a:lvl6pPr>
            <a:lvl7pPr lvl="6" algn="ctr" rtl="0">
              <a:lnSpc>
                <a:spcPct val="100000"/>
              </a:lnSpc>
              <a:spcBef>
                <a:spcPts val="0"/>
              </a:spcBef>
              <a:spcAft>
                <a:spcPts val="0"/>
              </a:spcAft>
              <a:buNone/>
              <a:defRPr/>
            </a:lvl7pPr>
            <a:lvl8pPr lvl="7" algn="ctr" rtl="0">
              <a:lnSpc>
                <a:spcPct val="100000"/>
              </a:lnSpc>
              <a:spcBef>
                <a:spcPts val="0"/>
              </a:spcBef>
              <a:spcAft>
                <a:spcPts val="0"/>
              </a:spcAft>
              <a:buNone/>
              <a:defRPr/>
            </a:lvl8pPr>
            <a:lvl9pPr lvl="8" algn="ctr" rtl="0">
              <a:lnSpc>
                <a:spcPct val="100000"/>
              </a:lnSpc>
              <a:spcBef>
                <a:spcPts val="0"/>
              </a:spcBef>
              <a:spcAft>
                <a:spcPts val="0"/>
              </a:spcAft>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8"/>
        <p:cNvGrpSpPr/>
        <p:nvPr/>
      </p:nvGrpSpPr>
      <p:grpSpPr>
        <a:xfrm>
          <a:off x="0" y="0"/>
          <a:ext cx="0" cy="0"/>
          <a:chOff x="0" y="0"/>
          <a:chExt cx="0" cy="0"/>
        </a:xfrm>
      </p:grpSpPr>
      <p:sp>
        <p:nvSpPr>
          <p:cNvPr id="29" name="Google Shape;29;p6"/>
          <p:cNvSpPr txBox="1">
            <a:spLocks noGrp="1"/>
          </p:cNvSpPr>
          <p:nvPr>
            <p:ph type="title"/>
          </p:nvPr>
        </p:nvSpPr>
        <p:spPr>
          <a:xfrm>
            <a:off x="713226" y="539500"/>
            <a:ext cx="7717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endParaRPr/>
          </a:p>
        </p:txBody>
      </p:sp>
      <p:grpSp>
        <p:nvGrpSpPr>
          <p:cNvPr id="30" name="Google Shape;30;p6"/>
          <p:cNvGrpSpPr/>
          <p:nvPr/>
        </p:nvGrpSpPr>
        <p:grpSpPr>
          <a:xfrm>
            <a:off x="7230637" y="781196"/>
            <a:ext cx="1198043" cy="210331"/>
            <a:chOff x="1026623" y="2953314"/>
            <a:chExt cx="5688711" cy="1008300"/>
          </a:xfrm>
        </p:grpSpPr>
        <p:sp>
          <p:nvSpPr>
            <p:cNvPr id="31" name="Google Shape;31;p6"/>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6"/>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6"/>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6"/>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6"/>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6"/>
        <p:cNvGrpSpPr/>
        <p:nvPr/>
      </p:nvGrpSpPr>
      <p:grpSpPr>
        <a:xfrm>
          <a:off x="0" y="0"/>
          <a:ext cx="0" cy="0"/>
          <a:chOff x="0" y="0"/>
          <a:chExt cx="0" cy="0"/>
        </a:xfrm>
      </p:grpSpPr>
      <p:sp>
        <p:nvSpPr>
          <p:cNvPr id="37" name="Google Shape;37;p7"/>
          <p:cNvSpPr txBox="1">
            <a:spLocks noGrp="1"/>
          </p:cNvSpPr>
          <p:nvPr>
            <p:ph type="subTitle" idx="1"/>
          </p:nvPr>
        </p:nvSpPr>
        <p:spPr>
          <a:xfrm>
            <a:off x="720000" y="2038625"/>
            <a:ext cx="2857200" cy="1614000"/>
          </a:xfrm>
          <a:prstGeom prst="rect">
            <a:avLst/>
          </a:prstGeom>
          <a:noFill/>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a:lvl1pPr>
            <a:lvl2pPr lvl="1" rtl="0">
              <a:lnSpc>
                <a:spcPct val="100000"/>
              </a:lnSpc>
              <a:spcBef>
                <a:spcPts val="0"/>
              </a:spcBef>
              <a:spcAft>
                <a:spcPts val="0"/>
              </a:spcAft>
              <a:buSzPts val="1800"/>
              <a:buNone/>
              <a:defRPr sz="1800"/>
            </a:lvl2pPr>
            <a:lvl3pPr lvl="2" rtl="0">
              <a:lnSpc>
                <a:spcPct val="100000"/>
              </a:lnSpc>
              <a:spcBef>
                <a:spcPts val="0"/>
              </a:spcBef>
              <a:spcAft>
                <a:spcPts val="0"/>
              </a:spcAft>
              <a:buSzPts val="1800"/>
              <a:buNone/>
              <a:defRPr sz="1800"/>
            </a:lvl3pPr>
            <a:lvl4pPr lvl="3" rtl="0">
              <a:lnSpc>
                <a:spcPct val="100000"/>
              </a:lnSpc>
              <a:spcBef>
                <a:spcPts val="0"/>
              </a:spcBef>
              <a:spcAft>
                <a:spcPts val="0"/>
              </a:spcAft>
              <a:buSzPts val="1800"/>
              <a:buNone/>
              <a:defRPr sz="1800"/>
            </a:lvl4pPr>
            <a:lvl5pPr lvl="4" rtl="0">
              <a:lnSpc>
                <a:spcPct val="100000"/>
              </a:lnSpc>
              <a:spcBef>
                <a:spcPts val="0"/>
              </a:spcBef>
              <a:spcAft>
                <a:spcPts val="0"/>
              </a:spcAft>
              <a:buSzPts val="1800"/>
              <a:buNone/>
              <a:defRPr sz="1800"/>
            </a:lvl5pPr>
            <a:lvl6pPr lvl="5" rtl="0">
              <a:lnSpc>
                <a:spcPct val="100000"/>
              </a:lnSpc>
              <a:spcBef>
                <a:spcPts val="0"/>
              </a:spcBef>
              <a:spcAft>
                <a:spcPts val="0"/>
              </a:spcAft>
              <a:buSzPts val="1800"/>
              <a:buNone/>
              <a:defRPr sz="1800"/>
            </a:lvl6pPr>
            <a:lvl7pPr lvl="6" rtl="0">
              <a:lnSpc>
                <a:spcPct val="100000"/>
              </a:lnSpc>
              <a:spcBef>
                <a:spcPts val="0"/>
              </a:spcBef>
              <a:spcAft>
                <a:spcPts val="0"/>
              </a:spcAft>
              <a:buSzPts val="1800"/>
              <a:buNone/>
              <a:defRPr sz="1800"/>
            </a:lvl7pPr>
            <a:lvl8pPr lvl="7" rtl="0">
              <a:lnSpc>
                <a:spcPct val="100000"/>
              </a:lnSpc>
              <a:spcBef>
                <a:spcPts val="0"/>
              </a:spcBef>
              <a:spcAft>
                <a:spcPts val="0"/>
              </a:spcAft>
              <a:buSzPts val="1800"/>
              <a:buNone/>
              <a:defRPr sz="1800"/>
            </a:lvl8pPr>
            <a:lvl9pPr lvl="8" rtl="0">
              <a:lnSpc>
                <a:spcPct val="100000"/>
              </a:lnSpc>
              <a:spcBef>
                <a:spcPts val="0"/>
              </a:spcBef>
              <a:spcAft>
                <a:spcPts val="0"/>
              </a:spcAft>
              <a:buSzPts val="1800"/>
              <a:buNone/>
              <a:defRPr sz="1800"/>
            </a:lvl9pPr>
          </a:lstStyle>
          <a:p>
            <a:endParaRPr/>
          </a:p>
        </p:txBody>
      </p:sp>
      <p:sp>
        <p:nvSpPr>
          <p:cNvPr id="38" name="Google Shape;38;p7"/>
          <p:cNvSpPr txBox="1">
            <a:spLocks noGrp="1"/>
          </p:cNvSpPr>
          <p:nvPr>
            <p:ph type="title"/>
          </p:nvPr>
        </p:nvSpPr>
        <p:spPr>
          <a:xfrm>
            <a:off x="713225" y="539500"/>
            <a:ext cx="38589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endParaRPr/>
          </a:p>
        </p:txBody>
      </p:sp>
      <p:grpSp>
        <p:nvGrpSpPr>
          <p:cNvPr id="39" name="Google Shape;39;p7"/>
          <p:cNvGrpSpPr/>
          <p:nvPr/>
        </p:nvGrpSpPr>
        <p:grpSpPr>
          <a:xfrm>
            <a:off x="805575" y="4394071"/>
            <a:ext cx="1198043" cy="210331"/>
            <a:chOff x="1026623" y="2953314"/>
            <a:chExt cx="5688711" cy="1008300"/>
          </a:xfrm>
        </p:grpSpPr>
        <p:sp>
          <p:nvSpPr>
            <p:cNvPr id="40" name="Google Shape;40;p7"/>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7"/>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7"/>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7"/>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7"/>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45"/>
        <p:cNvGrpSpPr/>
        <p:nvPr/>
      </p:nvGrpSpPr>
      <p:grpSpPr>
        <a:xfrm>
          <a:off x="0" y="0"/>
          <a:ext cx="0" cy="0"/>
          <a:chOff x="0" y="0"/>
          <a:chExt cx="0" cy="0"/>
        </a:xfrm>
      </p:grpSpPr>
      <p:grpSp>
        <p:nvGrpSpPr>
          <p:cNvPr id="46" name="Google Shape;46;p8"/>
          <p:cNvGrpSpPr/>
          <p:nvPr/>
        </p:nvGrpSpPr>
        <p:grpSpPr>
          <a:xfrm flipH="1">
            <a:off x="490871" y="1078975"/>
            <a:ext cx="4479425" cy="3051604"/>
            <a:chOff x="4109736" y="1499802"/>
            <a:chExt cx="3922782" cy="2672392"/>
          </a:xfrm>
        </p:grpSpPr>
        <p:sp>
          <p:nvSpPr>
            <p:cNvPr id="47" name="Google Shape;47;p8"/>
            <p:cNvSpPr/>
            <p:nvPr/>
          </p:nvSpPr>
          <p:spPr>
            <a:xfrm>
              <a:off x="4109736" y="1504509"/>
              <a:ext cx="3912250" cy="2453025"/>
            </a:xfrm>
            <a:custGeom>
              <a:avLst/>
              <a:gdLst/>
              <a:ahLst/>
              <a:cxnLst/>
              <a:rect l="l" t="t" r="r" b="b"/>
              <a:pathLst>
                <a:path w="156490" h="98121" extrusionOk="0">
                  <a:moveTo>
                    <a:pt x="3195" y="4448"/>
                  </a:moveTo>
                  <a:lnTo>
                    <a:pt x="147792" y="0"/>
                  </a:lnTo>
                  <a:lnTo>
                    <a:pt x="156490" y="98121"/>
                  </a:lnTo>
                  <a:lnTo>
                    <a:pt x="0" y="93923"/>
                  </a:lnTo>
                  <a:close/>
                </a:path>
              </a:pathLst>
            </a:custGeom>
            <a:solidFill>
              <a:schemeClr val="accent3"/>
            </a:solidFill>
            <a:ln>
              <a:noFill/>
            </a:ln>
          </p:spPr>
        </p:sp>
        <p:sp>
          <p:nvSpPr>
            <p:cNvPr id="48" name="Google Shape;48;p8"/>
            <p:cNvSpPr/>
            <p:nvPr/>
          </p:nvSpPr>
          <p:spPr>
            <a:xfrm>
              <a:off x="7862810" y="1499802"/>
              <a:ext cx="119300" cy="1403200"/>
            </a:xfrm>
            <a:custGeom>
              <a:avLst/>
              <a:gdLst/>
              <a:ahLst/>
              <a:cxnLst/>
              <a:rect l="l" t="t" r="r" b="b"/>
              <a:pathLst>
                <a:path w="4772" h="56128" extrusionOk="0">
                  <a:moveTo>
                    <a:pt x="4772" y="56128"/>
                  </a:moveTo>
                  <a:lnTo>
                    <a:pt x="0" y="94"/>
                  </a:lnTo>
                  <a:lnTo>
                    <a:pt x="4136" y="0"/>
                  </a:lnTo>
                  <a:close/>
                </a:path>
              </a:pathLst>
            </a:custGeom>
            <a:solidFill>
              <a:schemeClr val="accent1"/>
            </a:solidFill>
            <a:ln>
              <a:noFill/>
            </a:ln>
          </p:spPr>
        </p:sp>
        <p:sp>
          <p:nvSpPr>
            <p:cNvPr id="49" name="Google Shape;49;p8"/>
            <p:cNvSpPr/>
            <p:nvPr/>
          </p:nvSpPr>
          <p:spPr>
            <a:xfrm>
              <a:off x="7170468" y="3993519"/>
              <a:ext cx="862050" cy="178675"/>
            </a:xfrm>
            <a:custGeom>
              <a:avLst/>
              <a:gdLst/>
              <a:ahLst/>
              <a:cxnLst/>
              <a:rect l="l" t="t" r="r" b="b"/>
              <a:pathLst>
                <a:path w="34482" h="7147" extrusionOk="0">
                  <a:moveTo>
                    <a:pt x="34482" y="505"/>
                  </a:moveTo>
                  <a:lnTo>
                    <a:pt x="0" y="7147"/>
                  </a:lnTo>
                  <a:lnTo>
                    <a:pt x="2256" y="0"/>
                  </a:lnTo>
                  <a:close/>
                </a:path>
              </a:pathLst>
            </a:custGeom>
            <a:solidFill>
              <a:schemeClr val="accent1"/>
            </a:solidFill>
            <a:ln>
              <a:noFill/>
            </a:ln>
          </p:spPr>
        </p:sp>
      </p:grpSp>
      <p:sp>
        <p:nvSpPr>
          <p:cNvPr id="50" name="Google Shape;50;p8"/>
          <p:cNvSpPr txBox="1">
            <a:spLocks noGrp="1"/>
          </p:cNvSpPr>
          <p:nvPr>
            <p:ph type="ctrTitle"/>
          </p:nvPr>
        </p:nvSpPr>
        <p:spPr>
          <a:xfrm flipH="1">
            <a:off x="951250" y="4283550"/>
            <a:ext cx="3390900" cy="4965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1600"/>
              <a:buFont typeface="Open Sans"/>
              <a:buNone/>
              <a:defRPr sz="1600">
                <a:solidFill>
                  <a:schemeClr val="dk1"/>
                </a:solidFill>
                <a:latin typeface="Open Sans"/>
                <a:ea typeface="Open Sans"/>
                <a:cs typeface="Open Sans"/>
                <a:sym typeface="Open Sans"/>
              </a:defRPr>
            </a:lvl1pPr>
            <a:lvl2pPr lvl="1" algn="ctr" rtl="0">
              <a:lnSpc>
                <a:spcPct val="80000"/>
              </a:lnSpc>
              <a:spcBef>
                <a:spcPts val="0"/>
              </a:spcBef>
              <a:spcAft>
                <a:spcPts val="0"/>
              </a:spcAft>
              <a:buSzPts val="7000"/>
              <a:buNone/>
              <a:defRPr sz="7000"/>
            </a:lvl2pPr>
            <a:lvl3pPr lvl="2" algn="ctr" rtl="0">
              <a:lnSpc>
                <a:spcPct val="80000"/>
              </a:lnSpc>
              <a:spcBef>
                <a:spcPts val="0"/>
              </a:spcBef>
              <a:spcAft>
                <a:spcPts val="0"/>
              </a:spcAft>
              <a:buSzPts val="7000"/>
              <a:buNone/>
              <a:defRPr sz="7000"/>
            </a:lvl3pPr>
            <a:lvl4pPr lvl="3" algn="ctr" rtl="0">
              <a:lnSpc>
                <a:spcPct val="80000"/>
              </a:lnSpc>
              <a:spcBef>
                <a:spcPts val="0"/>
              </a:spcBef>
              <a:spcAft>
                <a:spcPts val="0"/>
              </a:spcAft>
              <a:buSzPts val="7000"/>
              <a:buNone/>
              <a:defRPr sz="7000"/>
            </a:lvl4pPr>
            <a:lvl5pPr lvl="4" algn="ctr" rtl="0">
              <a:lnSpc>
                <a:spcPct val="80000"/>
              </a:lnSpc>
              <a:spcBef>
                <a:spcPts val="0"/>
              </a:spcBef>
              <a:spcAft>
                <a:spcPts val="0"/>
              </a:spcAft>
              <a:buSzPts val="7000"/>
              <a:buNone/>
              <a:defRPr sz="7000"/>
            </a:lvl5pPr>
            <a:lvl6pPr lvl="5" algn="ctr" rtl="0">
              <a:lnSpc>
                <a:spcPct val="80000"/>
              </a:lnSpc>
              <a:spcBef>
                <a:spcPts val="0"/>
              </a:spcBef>
              <a:spcAft>
                <a:spcPts val="0"/>
              </a:spcAft>
              <a:buSzPts val="7000"/>
              <a:buNone/>
              <a:defRPr sz="7000"/>
            </a:lvl6pPr>
            <a:lvl7pPr lvl="6" algn="ctr" rtl="0">
              <a:lnSpc>
                <a:spcPct val="80000"/>
              </a:lnSpc>
              <a:spcBef>
                <a:spcPts val="0"/>
              </a:spcBef>
              <a:spcAft>
                <a:spcPts val="0"/>
              </a:spcAft>
              <a:buSzPts val="7000"/>
              <a:buNone/>
              <a:defRPr sz="7000"/>
            </a:lvl7pPr>
            <a:lvl8pPr lvl="7" algn="ctr" rtl="0">
              <a:lnSpc>
                <a:spcPct val="80000"/>
              </a:lnSpc>
              <a:spcBef>
                <a:spcPts val="0"/>
              </a:spcBef>
              <a:spcAft>
                <a:spcPts val="0"/>
              </a:spcAft>
              <a:buSzPts val="7000"/>
              <a:buNone/>
              <a:defRPr sz="7000"/>
            </a:lvl8pPr>
            <a:lvl9pPr lvl="8" algn="ctr" rtl="0">
              <a:lnSpc>
                <a:spcPct val="80000"/>
              </a:lnSpc>
              <a:spcBef>
                <a:spcPts val="0"/>
              </a:spcBef>
              <a:spcAft>
                <a:spcPts val="0"/>
              </a:spcAft>
              <a:buSzPts val="7000"/>
              <a:buNone/>
              <a:defRPr sz="7000"/>
            </a:lvl9pPr>
          </a:lstStyle>
          <a:p>
            <a:endParaRPr/>
          </a:p>
        </p:txBody>
      </p:sp>
      <p:sp>
        <p:nvSpPr>
          <p:cNvPr id="51" name="Google Shape;51;p8"/>
          <p:cNvSpPr txBox="1">
            <a:spLocks noGrp="1"/>
          </p:cNvSpPr>
          <p:nvPr>
            <p:ph type="subTitle" idx="1"/>
          </p:nvPr>
        </p:nvSpPr>
        <p:spPr>
          <a:xfrm flipH="1">
            <a:off x="951250" y="1284350"/>
            <a:ext cx="3390900" cy="2358900"/>
          </a:xfrm>
          <a:prstGeom prst="rect">
            <a:avLst/>
          </a:prstGeom>
          <a:noFill/>
        </p:spPr>
        <p:txBody>
          <a:bodyPr spcFirstLastPara="1" wrap="square" lIns="91425" tIns="91425" rIns="91425" bIns="91425" anchor="ctr" anchorCtr="0">
            <a:noAutofit/>
          </a:bodyPr>
          <a:lstStyle>
            <a:lvl1pPr lvl="0" rtl="0">
              <a:lnSpc>
                <a:spcPct val="100000"/>
              </a:lnSpc>
              <a:spcBef>
                <a:spcPts val="0"/>
              </a:spcBef>
              <a:spcAft>
                <a:spcPts val="0"/>
              </a:spcAft>
              <a:buSzPts val="2200"/>
              <a:buFont typeface="Carter One"/>
              <a:buNone/>
              <a:defRPr sz="2200">
                <a:latin typeface="Carter One"/>
                <a:ea typeface="Carter One"/>
                <a:cs typeface="Carter One"/>
                <a:sym typeface="Carter One"/>
              </a:defRPr>
            </a:lvl1pPr>
            <a:lvl2pPr lvl="1" algn="ctr" rtl="0">
              <a:lnSpc>
                <a:spcPct val="100000"/>
              </a:lnSpc>
              <a:spcBef>
                <a:spcPts val="0"/>
              </a:spcBef>
              <a:spcAft>
                <a:spcPts val="0"/>
              </a:spcAft>
              <a:buClr>
                <a:schemeClr val="dk2"/>
              </a:buClr>
              <a:buSzPts val="2200"/>
              <a:buFont typeface="Alfa Slab One"/>
              <a:buNone/>
              <a:defRPr sz="2200">
                <a:solidFill>
                  <a:schemeClr val="dk2"/>
                </a:solidFill>
                <a:latin typeface="Alfa Slab One"/>
                <a:ea typeface="Alfa Slab One"/>
                <a:cs typeface="Alfa Slab One"/>
                <a:sym typeface="Alfa Slab One"/>
              </a:defRPr>
            </a:lvl2pPr>
            <a:lvl3pPr lvl="2" algn="ctr" rtl="0">
              <a:lnSpc>
                <a:spcPct val="100000"/>
              </a:lnSpc>
              <a:spcBef>
                <a:spcPts val="0"/>
              </a:spcBef>
              <a:spcAft>
                <a:spcPts val="0"/>
              </a:spcAft>
              <a:buClr>
                <a:schemeClr val="dk2"/>
              </a:buClr>
              <a:buSzPts val="2200"/>
              <a:buFont typeface="Alfa Slab One"/>
              <a:buNone/>
              <a:defRPr sz="2200">
                <a:solidFill>
                  <a:schemeClr val="dk2"/>
                </a:solidFill>
                <a:latin typeface="Alfa Slab One"/>
                <a:ea typeface="Alfa Slab One"/>
                <a:cs typeface="Alfa Slab One"/>
                <a:sym typeface="Alfa Slab One"/>
              </a:defRPr>
            </a:lvl3pPr>
            <a:lvl4pPr lvl="3" algn="ctr" rtl="0">
              <a:lnSpc>
                <a:spcPct val="100000"/>
              </a:lnSpc>
              <a:spcBef>
                <a:spcPts val="0"/>
              </a:spcBef>
              <a:spcAft>
                <a:spcPts val="0"/>
              </a:spcAft>
              <a:buClr>
                <a:schemeClr val="dk2"/>
              </a:buClr>
              <a:buSzPts val="2200"/>
              <a:buFont typeface="Alfa Slab One"/>
              <a:buNone/>
              <a:defRPr sz="2200">
                <a:solidFill>
                  <a:schemeClr val="dk2"/>
                </a:solidFill>
                <a:latin typeface="Alfa Slab One"/>
                <a:ea typeface="Alfa Slab One"/>
                <a:cs typeface="Alfa Slab One"/>
                <a:sym typeface="Alfa Slab One"/>
              </a:defRPr>
            </a:lvl4pPr>
            <a:lvl5pPr lvl="4" algn="ctr" rtl="0">
              <a:lnSpc>
                <a:spcPct val="100000"/>
              </a:lnSpc>
              <a:spcBef>
                <a:spcPts val="0"/>
              </a:spcBef>
              <a:spcAft>
                <a:spcPts val="0"/>
              </a:spcAft>
              <a:buClr>
                <a:schemeClr val="dk2"/>
              </a:buClr>
              <a:buSzPts val="2200"/>
              <a:buFont typeface="Alfa Slab One"/>
              <a:buNone/>
              <a:defRPr sz="2200">
                <a:solidFill>
                  <a:schemeClr val="dk2"/>
                </a:solidFill>
                <a:latin typeface="Alfa Slab One"/>
                <a:ea typeface="Alfa Slab One"/>
                <a:cs typeface="Alfa Slab One"/>
                <a:sym typeface="Alfa Slab One"/>
              </a:defRPr>
            </a:lvl5pPr>
            <a:lvl6pPr lvl="5" algn="ctr" rtl="0">
              <a:lnSpc>
                <a:spcPct val="100000"/>
              </a:lnSpc>
              <a:spcBef>
                <a:spcPts val="0"/>
              </a:spcBef>
              <a:spcAft>
                <a:spcPts val="0"/>
              </a:spcAft>
              <a:buClr>
                <a:schemeClr val="dk2"/>
              </a:buClr>
              <a:buSzPts val="2200"/>
              <a:buFont typeface="Alfa Slab One"/>
              <a:buNone/>
              <a:defRPr sz="2200">
                <a:solidFill>
                  <a:schemeClr val="dk2"/>
                </a:solidFill>
                <a:latin typeface="Alfa Slab One"/>
                <a:ea typeface="Alfa Slab One"/>
                <a:cs typeface="Alfa Slab One"/>
                <a:sym typeface="Alfa Slab One"/>
              </a:defRPr>
            </a:lvl6pPr>
            <a:lvl7pPr lvl="6" algn="ctr" rtl="0">
              <a:lnSpc>
                <a:spcPct val="100000"/>
              </a:lnSpc>
              <a:spcBef>
                <a:spcPts val="0"/>
              </a:spcBef>
              <a:spcAft>
                <a:spcPts val="0"/>
              </a:spcAft>
              <a:buClr>
                <a:schemeClr val="dk2"/>
              </a:buClr>
              <a:buSzPts val="2200"/>
              <a:buFont typeface="Alfa Slab One"/>
              <a:buNone/>
              <a:defRPr sz="2200">
                <a:solidFill>
                  <a:schemeClr val="dk2"/>
                </a:solidFill>
                <a:latin typeface="Alfa Slab One"/>
                <a:ea typeface="Alfa Slab One"/>
                <a:cs typeface="Alfa Slab One"/>
                <a:sym typeface="Alfa Slab One"/>
              </a:defRPr>
            </a:lvl7pPr>
            <a:lvl8pPr lvl="7" algn="ctr" rtl="0">
              <a:lnSpc>
                <a:spcPct val="100000"/>
              </a:lnSpc>
              <a:spcBef>
                <a:spcPts val="0"/>
              </a:spcBef>
              <a:spcAft>
                <a:spcPts val="0"/>
              </a:spcAft>
              <a:buClr>
                <a:schemeClr val="dk2"/>
              </a:buClr>
              <a:buSzPts val="2200"/>
              <a:buFont typeface="Alfa Slab One"/>
              <a:buNone/>
              <a:defRPr sz="2200">
                <a:solidFill>
                  <a:schemeClr val="dk2"/>
                </a:solidFill>
                <a:latin typeface="Alfa Slab One"/>
                <a:ea typeface="Alfa Slab One"/>
                <a:cs typeface="Alfa Slab One"/>
                <a:sym typeface="Alfa Slab One"/>
              </a:defRPr>
            </a:lvl8pPr>
            <a:lvl9pPr lvl="8" algn="ctr" rtl="0">
              <a:lnSpc>
                <a:spcPct val="100000"/>
              </a:lnSpc>
              <a:spcBef>
                <a:spcPts val="0"/>
              </a:spcBef>
              <a:spcAft>
                <a:spcPts val="0"/>
              </a:spcAft>
              <a:buClr>
                <a:schemeClr val="dk2"/>
              </a:buClr>
              <a:buSzPts val="2200"/>
              <a:buFont typeface="Alfa Slab One"/>
              <a:buNone/>
              <a:defRPr sz="2200">
                <a:solidFill>
                  <a:schemeClr val="dk2"/>
                </a:solidFill>
                <a:latin typeface="Alfa Slab One"/>
                <a:ea typeface="Alfa Slab One"/>
                <a:cs typeface="Alfa Slab One"/>
                <a:sym typeface="Alfa Slab 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2"/>
        <p:cNvGrpSpPr/>
        <p:nvPr/>
      </p:nvGrpSpPr>
      <p:grpSpPr>
        <a:xfrm>
          <a:off x="0" y="0"/>
          <a:ext cx="0" cy="0"/>
          <a:chOff x="0" y="0"/>
          <a:chExt cx="0" cy="0"/>
        </a:xfrm>
      </p:grpSpPr>
      <p:grpSp>
        <p:nvGrpSpPr>
          <p:cNvPr id="53" name="Google Shape;53;p9"/>
          <p:cNvGrpSpPr/>
          <p:nvPr/>
        </p:nvGrpSpPr>
        <p:grpSpPr>
          <a:xfrm>
            <a:off x="-245023" y="-91675"/>
            <a:ext cx="4817022" cy="5326850"/>
            <a:chOff x="-245023" y="-94025"/>
            <a:chExt cx="4817022" cy="5326850"/>
          </a:xfrm>
        </p:grpSpPr>
        <p:sp>
          <p:nvSpPr>
            <p:cNvPr id="54" name="Google Shape;54;p9"/>
            <p:cNvSpPr/>
            <p:nvPr/>
          </p:nvSpPr>
          <p:spPr>
            <a:xfrm flipH="1">
              <a:off x="-245023" y="-89325"/>
              <a:ext cx="4817022" cy="5322150"/>
            </a:xfrm>
            <a:custGeom>
              <a:avLst/>
              <a:gdLst/>
              <a:ahLst/>
              <a:cxnLst/>
              <a:rect l="l" t="t" r="r" b="b"/>
              <a:pathLst>
                <a:path w="200772" h="212886" extrusionOk="0">
                  <a:moveTo>
                    <a:pt x="198515" y="0"/>
                  </a:moveTo>
                  <a:lnTo>
                    <a:pt x="20232" y="0"/>
                  </a:lnTo>
                  <a:lnTo>
                    <a:pt x="0" y="212134"/>
                  </a:lnTo>
                  <a:lnTo>
                    <a:pt x="200772" y="212886"/>
                  </a:lnTo>
                  <a:close/>
                </a:path>
              </a:pathLst>
            </a:custGeom>
            <a:solidFill>
              <a:schemeClr val="lt2"/>
            </a:solidFill>
            <a:ln>
              <a:noFill/>
            </a:ln>
          </p:spPr>
        </p:sp>
        <p:sp>
          <p:nvSpPr>
            <p:cNvPr id="55" name="Google Shape;55;p9"/>
            <p:cNvSpPr/>
            <p:nvPr/>
          </p:nvSpPr>
          <p:spPr>
            <a:xfrm>
              <a:off x="4162800" y="-94025"/>
              <a:ext cx="261375" cy="2045175"/>
            </a:xfrm>
            <a:custGeom>
              <a:avLst/>
              <a:gdLst/>
              <a:ahLst/>
              <a:cxnLst/>
              <a:rect l="l" t="t" r="r" b="b"/>
              <a:pathLst>
                <a:path w="10455" h="81807" extrusionOk="0">
                  <a:moveTo>
                    <a:pt x="6505" y="81807"/>
                  </a:moveTo>
                  <a:lnTo>
                    <a:pt x="10455" y="0"/>
                  </a:lnTo>
                  <a:lnTo>
                    <a:pt x="0" y="188"/>
                  </a:lnTo>
                  <a:close/>
                </a:path>
              </a:pathLst>
            </a:custGeom>
            <a:solidFill>
              <a:schemeClr val="accent2"/>
            </a:solidFill>
            <a:ln>
              <a:noFill/>
            </a:ln>
          </p:spPr>
        </p:sp>
      </p:grpSp>
      <p:sp>
        <p:nvSpPr>
          <p:cNvPr id="56" name="Google Shape;56;p9"/>
          <p:cNvSpPr txBox="1">
            <a:spLocks noGrp="1"/>
          </p:cNvSpPr>
          <p:nvPr>
            <p:ph type="title"/>
          </p:nvPr>
        </p:nvSpPr>
        <p:spPr>
          <a:xfrm>
            <a:off x="4965575" y="1763700"/>
            <a:ext cx="3069900" cy="5817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a:lvl1pPr>
            <a:lvl2pPr lvl="1" algn="ctr" rtl="0">
              <a:spcBef>
                <a:spcPts val="0"/>
              </a:spcBef>
              <a:spcAft>
                <a:spcPts val="0"/>
              </a:spcAft>
              <a:buClr>
                <a:schemeClr val="dk2"/>
              </a:buClr>
              <a:buSzPts val="2400"/>
              <a:buNone/>
              <a:defRPr sz="2400">
                <a:solidFill>
                  <a:schemeClr val="dk2"/>
                </a:solidFill>
              </a:defRPr>
            </a:lvl2pPr>
            <a:lvl3pPr lvl="2" algn="ctr" rtl="0">
              <a:spcBef>
                <a:spcPts val="0"/>
              </a:spcBef>
              <a:spcAft>
                <a:spcPts val="0"/>
              </a:spcAft>
              <a:buClr>
                <a:schemeClr val="dk2"/>
              </a:buClr>
              <a:buSzPts val="2400"/>
              <a:buNone/>
              <a:defRPr sz="2400">
                <a:solidFill>
                  <a:schemeClr val="dk2"/>
                </a:solidFill>
              </a:defRPr>
            </a:lvl3pPr>
            <a:lvl4pPr lvl="3" algn="ctr" rtl="0">
              <a:spcBef>
                <a:spcPts val="0"/>
              </a:spcBef>
              <a:spcAft>
                <a:spcPts val="0"/>
              </a:spcAft>
              <a:buClr>
                <a:schemeClr val="dk2"/>
              </a:buClr>
              <a:buSzPts val="2400"/>
              <a:buNone/>
              <a:defRPr sz="2400">
                <a:solidFill>
                  <a:schemeClr val="dk2"/>
                </a:solidFill>
              </a:defRPr>
            </a:lvl4pPr>
            <a:lvl5pPr lvl="4" algn="ctr" rtl="0">
              <a:spcBef>
                <a:spcPts val="0"/>
              </a:spcBef>
              <a:spcAft>
                <a:spcPts val="0"/>
              </a:spcAft>
              <a:buClr>
                <a:schemeClr val="dk2"/>
              </a:buClr>
              <a:buSzPts val="2400"/>
              <a:buNone/>
              <a:defRPr sz="2400">
                <a:solidFill>
                  <a:schemeClr val="dk2"/>
                </a:solidFill>
              </a:defRPr>
            </a:lvl5pPr>
            <a:lvl6pPr lvl="5" algn="ctr" rtl="0">
              <a:spcBef>
                <a:spcPts val="0"/>
              </a:spcBef>
              <a:spcAft>
                <a:spcPts val="0"/>
              </a:spcAft>
              <a:buClr>
                <a:schemeClr val="dk2"/>
              </a:buClr>
              <a:buSzPts val="2400"/>
              <a:buNone/>
              <a:defRPr sz="2400">
                <a:solidFill>
                  <a:schemeClr val="dk2"/>
                </a:solidFill>
              </a:defRPr>
            </a:lvl6pPr>
            <a:lvl7pPr lvl="6" algn="ctr" rtl="0">
              <a:spcBef>
                <a:spcPts val="0"/>
              </a:spcBef>
              <a:spcAft>
                <a:spcPts val="0"/>
              </a:spcAft>
              <a:buClr>
                <a:schemeClr val="dk2"/>
              </a:buClr>
              <a:buSzPts val="2400"/>
              <a:buNone/>
              <a:defRPr sz="2400">
                <a:solidFill>
                  <a:schemeClr val="dk2"/>
                </a:solidFill>
              </a:defRPr>
            </a:lvl7pPr>
            <a:lvl8pPr lvl="7" algn="ctr" rtl="0">
              <a:spcBef>
                <a:spcPts val="0"/>
              </a:spcBef>
              <a:spcAft>
                <a:spcPts val="0"/>
              </a:spcAft>
              <a:buClr>
                <a:schemeClr val="dk2"/>
              </a:buClr>
              <a:buSzPts val="2400"/>
              <a:buNone/>
              <a:defRPr sz="2400">
                <a:solidFill>
                  <a:schemeClr val="dk2"/>
                </a:solidFill>
              </a:defRPr>
            </a:lvl8pPr>
            <a:lvl9pPr lvl="8" algn="ctr" rtl="0">
              <a:spcBef>
                <a:spcPts val="0"/>
              </a:spcBef>
              <a:spcAft>
                <a:spcPts val="0"/>
              </a:spcAft>
              <a:buClr>
                <a:schemeClr val="dk2"/>
              </a:buClr>
              <a:buSzPts val="2400"/>
              <a:buNone/>
              <a:defRPr sz="2400">
                <a:solidFill>
                  <a:schemeClr val="dk2"/>
                </a:solidFill>
              </a:defRPr>
            </a:lvl9pPr>
          </a:lstStyle>
          <a:p>
            <a:endParaRPr/>
          </a:p>
        </p:txBody>
      </p:sp>
      <p:sp>
        <p:nvSpPr>
          <p:cNvPr id="57" name="Google Shape;57;p9"/>
          <p:cNvSpPr txBox="1">
            <a:spLocks noGrp="1"/>
          </p:cNvSpPr>
          <p:nvPr>
            <p:ph type="subTitle" idx="1"/>
          </p:nvPr>
        </p:nvSpPr>
        <p:spPr>
          <a:xfrm>
            <a:off x="4965575" y="2292800"/>
            <a:ext cx="3069900" cy="1153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algn="ctr" rtl="0">
              <a:lnSpc>
                <a:spcPct val="100000"/>
              </a:lnSpc>
              <a:spcBef>
                <a:spcPts val="0"/>
              </a:spcBef>
              <a:spcAft>
                <a:spcPts val="0"/>
              </a:spcAft>
              <a:buNone/>
              <a:defRPr sz="1600">
                <a:solidFill>
                  <a:schemeClr val="dk2"/>
                </a:solidFill>
              </a:defRPr>
            </a:lvl2pPr>
            <a:lvl3pPr lvl="2" algn="ctr" rtl="0">
              <a:lnSpc>
                <a:spcPct val="100000"/>
              </a:lnSpc>
              <a:spcBef>
                <a:spcPts val="0"/>
              </a:spcBef>
              <a:spcAft>
                <a:spcPts val="0"/>
              </a:spcAft>
              <a:buNone/>
              <a:defRPr sz="1600">
                <a:solidFill>
                  <a:schemeClr val="dk2"/>
                </a:solidFill>
              </a:defRPr>
            </a:lvl3pPr>
            <a:lvl4pPr lvl="3" algn="ctr" rtl="0">
              <a:lnSpc>
                <a:spcPct val="100000"/>
              </a:lnSpc>
              <a:spcBef>
                <a:spcPts val="0"/>
              </a:spcBef>
              <a:spcAft>
                <a:spcPts val="0"/>
              </a:spcAft>
              <a:buNone/>
              <a:defRPr sz="1600">
                <a:solidFill>
                  <a:schemeClr val="dk2"/>
                </a:solidFill>
              </a:defRPr>
            </a:lvl4pPr>
            <a:lvl5pPr lvl="4" algn="ctr" rtl="0">
              <a:lnSpc>
                <a:spcPct val="100000"/>
              </a:lnSpc>
              <a:spcBef>
                <a:spcPts val="0"/>
              </a:spcBef>
              <a:spcAft>
                <a:spcPts val="0"/>
              </a:spcAft>
              <a:buNone/>
              <a:defRPr sz="1600">
                <a:solidFill>
                  <a:schemeClr val="dk2"/>
                </a:solidFill>
              </a:defRPr>
            </a:lvl5pPr>
            <a:lvl6pPr lvl="5" algn="ctr" rtl="0">
              <a:lnSpc>
                <a:spcPct val="100000"/>
              </a:lnSpc>
              <a:spcBef>
                <a:spcPts val="0"/>
              </a:spcBef>
              <a:spcAft>
                <a:spcPts val="0"/>
              </a:spcAft>
              <a:buNone/>
              <a:defRPr sz="1600">
                <a:solidFill>
                  <a:schemeClr val="dk2"/>
                </a:solidFill>
              </a:defRPr>
            </a:lvl6pPr>
            <a:lvl7pPr lvl="6" algn="ctr" rtl="0">
              <a:lnSpc>
                <a:spcPct val="100000"/>
              </a:lnSpc>
              <a:spcBef>
                <a:spcPts val="0"/>
              </a:spcBef>
              <a:spcAft>
                <a:spcPts val="0"/>
              </a:spcAft>
              <a:buNone/>
              <a:defRPr sz="1600">
                <a:solidFill>
                  <a:schemeClr val="dk2"/>
                </a:solidFill>
              </a:defRPr>
            </a:lvl7pPr>
            <a:lvl8pPr lvl="7" algn="ctr" rtl="0">
              <a:lnSpc>
                <a:spcPct val="100000"/>
              </a:lnSpc>
              <a:spcBef>
                <a:spcPts val="0"/>
              </a:spcBef>
              <a:spcAft>
                <a:spcPts val="0"/>
              </a:spcAft>
              <a:buNone/>
              <a:defRPr sz="1600">
                <a:solidFill>
                  <a:schemeClr val="dk2"/>
                </a:solidFill>
              </a:defRPr>
            </a:lvl8pPr>
            <a:lvl9pPr lvl="8" algn="ctr" rtl="0">
              <a:lnSpc>
                <a:spcPct val="100000"/>
              </a:lnSpc>
              <a:spcBef>
                <a:spcPts val="0"/>
              </a:spcBef>
              <a:spcAft>
                <a:spcPts val="0"/>
              </a:spcAft>
              <a:buNone/>
              <a:defRPr sz="1600">
                <a:solidFill>
                  <a:schemeClr val="dk2"/>
                </a:solidFill>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8"/>
        <p:cNvGrpSpPr/>
        <p:nvPr/>
      </p:nvGrpSpPr>
      <p:grpSpPr>
        <a:xfrm>
          <a:off x="0" y="0"/>
          <a:ext cx="0" cy="0"/>
          <a:chOff x="0" y="0"/>
          <a:chExt cx="0" cy="0"/>
        </a:xfrm>
      </p:grpSpPr>
      <p:sp>
        <p:nvSpPr>
          <p:cNvPr id="59" name="Google Shape;59;p10"/>
          <p:cNvSpPr/>
          <p:nvPr/>
        </p:nvSpPr>
        <p:spPr>
          <a:xfrm>
            <a:off x="5259139" y="456758"/>
            <a:ext cx="4467398" cy="2801109"/>
          </a:xfrm>
          <a:custGeom>
            <a:avLst/>
            <a:gdLst/>
            <a:ahLst/>
            <a:cxnLst/>
            <a:rect l="l" t="t" r="r" b="b"/>
            <a:pathLst>
              <a:path w="156490" h="98121" extrusionOk="0">
                <a:moveTo>
                  <a:pt x="12012" y="3760"/>
                </a:moveTo>
                <a:lnTo>
                  <a:pt x="147792" y="0"/>
                </a:lnTo>
                <a:lnTo>
                  <a:pt x="156490" y="98121"/>
                </a:lnTo>
                <a:lnTo>
                  <a:pt x="0" y="93923"/>
                </a:lnTo>
                <a:close/>
              </a:path>
            </a:pathLst>
          </a:custGeom>
          <a:solidFill>
            <a:schemeClr val="accent4"/>
          </a:solidFill>
          <a:ln>
            <a:noFill/>
          </a:ln>
        </p:spPr>
      </p:sp>
      <p:sp>
        <p:nvSpPr>
          <p:cNvPr id="60" name="Google Shape;60;p10"/>
          <p:cNvSpPr txBox="1">
            <a:spLocks noGrp="1"/>
          </p:cNvSpPr>
          <p:nvPr>
            <p:ph type="title"/>
          </p:nvPr>
        </p:nvSpPr>
        <p:spPr>
          <a:xfrm flipH="1">
            <a:off x="5541600" y="1540525"/>
            <a:ext cx="2882400" cy="1161000"/>
          </a:xfrm>
          <a:prstGeom prst="rect">
            <a:avLst/>
          </a:prstGeom>
          <a:noFill/>
        </p:spPr>
        <p:txBody>
          <a:bodyPr spcFirstLastPara="1" wrap="square" lIns="91425" tIns="91425" rIns="91425" bIns="91425" anchor="ctr" anchorCtr="0">
            <a:noAutofit/>
          </a:bodyPr>
          <a:lstStyle>
            <a:lvl1pPr lvl="0" algn="r" rtl="0">
              <a:lnSpc>
                <a:spcPct val="90000"/>
              </a:lnSpc>
              <a:spcBef>
                <a:spcPts val="0"/>
              </a:spcBef>
              <a:spcAft>
                <a:spcPts val="0"/>
              </a:spcAft>
              <a:buNone/>
              <a:defRPr sz="2800"/>
            </a:lvl1pPr>
            <a:lvl2pPr lvl="1" algn="r" rtl="0">
              <a:lnSpc>
                <a:spcPct val="80000"/>
              </a:lnSpc>
              <a:spcBef>
                <a:spcPts val="0"/>
              </a:spcBef>
              <a:spcAft>
                <a:spcPts val="0"/>
              </a:spcAft>
              <a:buNone/>
              <a:defRPr sz="2800">
                <a:solidFill>
                  <a:schemeClr val="dk2"/>
                </a:solidFill>
                <a:latin typeface="Roboto"/>
                <a:ea typeface="Roboto"/>
                <a:cs typeface="Roboto"/>
                <a:sym typeface="Roboto"/>
              </a:defRPr>
            </a:lvl2pPr>
            <a:lvl3pPr lvl="2" algn="r" rtl="0">
              <a:lnSpc>
                <a:spcPct val="80000"/>
              </a:lnSpc>
              <a:spcBef>
                <a:spcPts val="0"/>
              </a:spcBef>
              <a:spcAft>
                <a:spcPts val="0"/>
              </a:spcAft>
              <a:buNone/>
              <a:defRPr sz="2800">
                <a:solidFill>
                  <a:schemeClr val="dk2"/>
                </a:solidFill>
                <a:latin typeface="Roboto"/>
                <a:ea typeface="Roboto"/>
                <a:cs typeface="Roboto"/>
                <a:sym typeface="Roboto"/>
              </a:defRPr>
            </a:lvl3pPr>
            <a:lvl4pPr lvl="3" algn="r" rtl="0">
              <a:lnSpc>
                <a:spcPct val="80000"/>
              </a:lnSpc>
              <a:spcBef>
                <a:spcPts val="0"/>
              </a:spcBef>
              <a:spcAft>
                <a:spcPts val="0"/>
              </a:spcAft>
              <a:buNone/>
              <a:defRPr sz="2800">
                <a:solidFill>
                  <a:schemeClr val="dk2"/>
                </a:solidFill>
                <a:latin typeface="Roboto"/>
                <a:ea typeface="Roboto"/>
                <a:cs typeface="Roboto"/>
                <a:sym typeface="Roboto"/>
              </a:defRPr>
            </a:lvl4pPr>
            <a:lvl5pPr lvl="4" algn="r" rtl="0">
              <a:lnSpc>
                <a:spcPct val="80000"/>
              </a:lnSpc>
              <a:spcBef>
                <a:spcPts val="0"/>
              </a:spcBef>
              <a:spcAft>
                <a:spcPts val="0"/>
              </a:spcAft>
              <a:buNone/>
              <a:defRPr sz="2800">
                <a:solidFill>
                  <a:schemeClr val="dk2"/>
                </a:solidFill>
                <a:latin typeface="Roboto"/>
                <a:ea typeface="Roboto"/>
                <a:cs typeface="Roboto"/>
                <a:sym typeface="Roboto"/>
              </a:defRPr>
            </a:lvl5pPr>
            <a:lvl6pPr lvl="5" algn="r" rtl="0">
              <a:lnSpc>
                <a:spcPct val="80000"/>
              </a:lnSpc>
              <a:spcBef>
                <a:spcPts val="0"/>
              </a:spcBef>
              <a:spcAft>
                <a:spcPts val="0"/>
              </a:spcAft>
              <a:buNone/>
              <a:defRPr sz="2800">
                <a:solidFill>
                  <a:schemeClr val="dk2"/>
                </a:solidFill>
                <a:latin typeface="Roboto"/>
                <a:ea typeface="Roboto"/>
                <a:cs typeface="Roboto"/>
                <a:sym typeface="Roboto"/>
              </a:defRPr>
            </a:lvl6pPr>
            <a:lvl7pPr lvl="6" algn="r" rtl="0">
              <a:lnSpc>
                <a:spcPct val="80000"/>
              </a:lnSpc>
              <a:spcBef>
                <a:spcPts val="0"/>
              </a:spcBef>
              <a:spcAft>
                <a:spcPts val="0"/>
              </a:spcAft>
              <a:buNone/>
              <a:defRPr sz="2800">
                <a:solidFill>
                  <a:schemeClr val="dk2"/>
                </a:solidFill>
                <a:latin typeface="Roboto"/>
                <a:ea typeface="Roboto"/>
                <a:cs typeface="Roboto"/>
                <a:sym typeface="Roboto"/>
              </a:defRPr>
            </a:lvl7pPr>
            <a:lvl8pPr lvl="7" algn="r" rtl="0">
              <a:lnSpc>
                <a:spcPct val="80000"/>
              </a:lnSpc>
              <a:spcBef>
                <a:spcPts val="0"/>
              </a:spcBef>
              <a:spcAft>
                <a:spcPts val="0"/>
              </a:spcAft>
              <a:buNone/>
              <a:defRPr sz="2800">
                <a:solidFill>
                  <a:schemeClr val="dk2"/>
                </a:solidFill>
                <a:latin typeface="Roboto"/>
                <a:ea typeface="Roboto"/>
                <a:cs typeface="Roboto"/>
                <a:sym typeface="Roboto"/>
              </a:defRPr>
            </a:lvl8pPr>
            <a:lvl9pPr lvl="8" algn="r" rtl="0">
              <a:lnSpc>
                <a:spcPct val="80000"/>
              </a:lnSpc>
              <a:spcBef>
                <a:spcPts val="0"/>
              </a:spcBef>
              <a:spcAft>
                <a:spcPts val="0"/>
              </a:spcAft>
              <a:buNone/>
              <a:defRPr sz="2800">
                <a:solidFill>
                  <a:schemeClr val="dk2"/>
                </a:solidFill>
                <a:latin typeface="Roboto"/>
                <a:ea typeface="Roboto"/>
                <a:cs typeface="Roboto"/>
                <a:sym typeface="Roboto"/>
              </a:defRPr>
            </a:lvl9pPr>
          </a:lstStyle>
          <a:p>
            <a:endParaRPr/>
          </a:p>
        </p:txBody>
      </p:sp>
      <p:grpSp>
        <p:nvGrpSpPr>
          <p:cNvPr id="61" name="Google Shape;61;p10"/>
          <p:cNvGrpSpPr/>
          <p:nvPr/>
        </p:nvGrpSpPr>
        <p:grpSpPr>
          <a:xfrm>
            <a:off x="7230637" y="781196"/>
            <a:ext cx="1198043" cy="210331"/>
            <a:chOff x="1026623" y="2953314"/>
            <a:chExt cx="5688711" cy="1008300"/>
          </a:xfrm>
        </p:grpSpPr>
        <p:sp>
          <p:nvSpPr>
            <p:cNvPr id="62" name="Google Shape;62;p10"/>
            <p:cNvSpPr/>
            <p:nvPr/>
          </p:nvSpPr>
          <p:spPr>
            <a:xfrm>
              <a:off x="1026623"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10"/>
            <p:cNvSpPr/>
            <p:nvPr/>
          </p:nvSpPr>
          <p:spPr>
            <a:xfrm>
              <a:off x="2183600"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10"/>
            <p:cNvSpPr/>
            <p:nvPr/>
          </p:nvSpPr>
          <p:spPr>
            <a:xfrm>
              <a:off x="3340578"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10"/>
            <p:cNvSpPr/>
            <p:nvPr/>
          </p:nvSpPr>
          <p:spPr>
            <a:xfrm>
              <a:off x="4497556"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10"/>
            <p:cNvSpPr/>
            <p:nvPr/>
          </p:nvSpPr>
          <p:spPr>
            <a:xfrm>
              <a:off x="5654534"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7" name="Google Shape;67;p10"/>
          <p:cNvSpPr/>
          <p:nvPr/>
        </p:nvSpPr>
        <p:spPr>
          <a:xfrm>
            <a:off x="5227350" y="3196050"/>
            <a:ext cx="1097200" cy="184025"/>
          </a:xfrm>
          <a:custGeom>
            <a:avLst/>
            <a:gdLst/>
            <a:ahLst/>
            <a:cxnLst/>
            <a:rect l="l" t="t" r="r" b="b"/>
            <a:pathLst>
              <a:path w="43888" h="7361" extrusionOk="0">
                <a:moveTo>
                  <a:pt x="0" y="7361"/>
                </a:moveTo>
                <a:lnTo>
                  <a:pt x="1026" y="0"/>
                </a:lnTo>
                <a:lnTo>
                  <a:pt x="43888" y="1211"/>
                </a:lnTo>
                <a:close/>
              </a:path>
            </a:pathLst>
          </a:custGeom>
          <a:solidFill>
            <a:srgbClr val="FFFAF5"/>
          </a:solidFill>
          <a:ln>
            <a:noFill/>
          </a:ln>
        </p:spPr>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68"/>
        <p:cNvGrpSpPr/>
        <p:nvPr/>
      </p:nvGrpSpPr>
      <p:grpSpPr>
        <a:xfrm>
          <a:off x="0" y="0"/>
          <a:ext cx="0" cy="0"/>
          <a:chOff x="0" y="0"/>
          <a:chExt cx="0" cy="0"/>
        </a:xfrm>
      </p:grpSpPr>
      <p:sp>
        <p:nvSpPr>
          <p:cNvPr id="69" name="Google Shape;69;p11"/>
          <p:cNvSpPr/>
          <p:nvPr/>
        </p:nvSpPr>
        <p:spPr>
          <a:xfrm>
            <a:off x="-131650" y="995375"/>
            <a:ext cx="9403125" cy="3612150"/>
          </a:xfrm>
          <a:custGeom>
            <a:avLst/>
            <a:gdLst/>
            <a:ahLst/>
            <a:cxnLst/>
            <a:rect l="l" t="t" r="r" b="b"/>
            <a:pathLst>
              <a:path w="376125" h="144486" extrusionOk="0">
                <a:moveTo>
                  <a:pt x="207" y="21909"/>
                </a:moveTo>
                <a:lnTo>
                  <a:pt x="0" y="144486"/>
                </a:lnTo>
                <a:lnTo>
                  <a:pt x="376125" y="121918"/>
                </a:lnTo>
                <a:lnTo>
                  <a:pt x="376085" y="9585"/>
                </a:lnTo>
                <a:lnTo>
                  <a:pt x="185750" y="0"/>
                </a:lnTo>
                <a:close/>
              </a:path>
            </a:pathLst>
          </a:custGeom>
          <a:solidFill>
            <a:schemeClr val="lt2"/>
          </a:solidFill>
          <a:ln>
            <a:noFill/>
          </a:ln>
        </p:spPr>
      </p:sp>
      <p:sp>
        <p:nvSpPr>
          <p:cNvPr id="70" name="Google Shape;70;p11"/>
          <p:cNvSpPr/>
          <p:nvPr/>
        </p:nvSpPr>
        <p:spPr>
          <a:xfrm>
            <a:off x="-128375" y="1252091"/>
            <a:ext cx="1787600" cy="207500"/>
          </a:xfrm>
          <a:custGeom>
            <a:avLst/>
            <a:gdLst/>
            <a:ahLst/>
            <a:cxnLst/>
            <a:rect l="l" t="t" r="r" b="b"/>
            <a:pathLst>
              <a:path w="71504" h="8300" extrusionOk="0">
                <a:moveTo>
                  <a:pt x="0" y="0"/>
                </a:moveTo>
                <a:lnTo>
                  <a:pt x="76" y="8300"/>
                </a:lnTo>
                <a:lnTo>
                  <a:pt x="71504" y="856"/>
                </a:lnTo>
                <a:close/>
              </a:path>
            </a:pathLst>
          </a:custGeom>
          <a:solidFill>
            <a:schemeClr val="accent3"/>
          </a:solidFill>
          <a:ln>
            <a:noFill/>
          </a:ln>
        </p:spPr>
      </p:sp>
      <p:sp>
        <p:nvSpPr>
          <p:cNvPr id="71" name="Google Shape;71;p11"/>
          <p:cNvSpPr/>
          <p:nvPr/>
        </p:nvSpPr>
        <p:spPr>
          <a:xfrm>
            <a:off x="7454325" y="4111650"/>
            <a:ext cx="1817150" cy="207500"/>
          </a:xfrm>
          <a:custGeom>
            <a:avLst/>
            <a:gdLst/>
            <a:ahLst/>
            <a:cxnLst/>
            <a:rect l="l" t="t" r="r" b="b"/>
            <a:pathLst>
              <a:path w="72686" h="8300" extrusionOk="0">
                <a:moveTo>
                  <a:pt x="72686" y="8300"/>
                </a:moveTo>
                <a:lnTo>
                  <a:pt x="72610" y="0"/>
                </a:lnTo>
                <a:lnTo>
                  <a:pt x="0" y="4414"/>
                </a:lnTo>
                <a:close/>
              </a:path>
            </a:pathLst>
          </a:custGeom>
          <a:solidFill>
            <a:schemeClr val="accent2"/>
          </a:solidFill>
          <a:ln>
            <a:noFill/>
          </a:ln>
        </p:spPr>
      </p:sp>
      <p:sp>
        <p:nvSpPr>
          <p:cNvPr id="72" name="Google Shape;72;p11"/>
          <p:cNvSpPr txBox="1">
            <a:spLocks noGrp="1"/>
          </p:cNvSpPr>
          <p:nvPr>
            <p:ph type="title" hasCustomPrompt="1"/>
          </p:nvPr>
        </p:nvSpPr>
        <p:spPr>
          <a:xfrm>
            <a:off x="2019163" y="1793782"/>
            <a:ext cx="5101500" cy="1081500"/>
          </a:xfrm>
          <a:prstGeom prst="rect">
            <a:avLst/>
          </a:prstGeom>
        </p:spPr>
        <p:txBody>
          <a:bodyPr spcFirstLastPara="1" wrap="square" lIns="91425" tIns="91425" rIns="91425" bIns="91425" anchor="b" anchorCtr="0">
            <a:noAutofit/>
          </a:bodyPr>
          <a:lstStyle>
            <a:lvl1pPr lvl="0" algn="ctr">
              <a:spcBef>
                <a:spcPts val="0"/>
              </a:spcBef>
              <a:spcAft>
                <a:spcPts val="0"/>
              </a:spcAft>
              <a:buSzPts val="6000"/>
              <a:buNone/>
              <a:defRPr sz="60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r>
              <a:t>xx%</a:t>
            </a:r>
          </a:p>
        </p:txBody>
      </p:sp>
      <p:sp>
        <p:nvSpPr>
          <p:cNvPr id="73" name="Google Shape;73;p11"/>
          <p:cNvSpPr txBox="1">
            <a:spLocks noGrp="1"/>
          </p:cNvSpPr>
          <p:nvPr>
            <p:ph type="subTitle" idx="1"/>
          </p:nvPr>
        </p:nvSpPr>
        <p:spPr>
          <a:xfrm>
            <a:off x="2993550" y="2997150"/>
            <a:ext cx="3156900" cy="7341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74"/>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
  <p:cSld name="CUSTOM">
    <p:spTree>
      <p:nvGrpSpPr>
        <p:cNvPr id="1" name="Shape 75"/>
        <p:cNvGrpSpPr/>
        <p:nvPr/>
      </p:nvGrpSpPr>
      <p:grpSpPr>
        <a:xfrm>
          <a:off x="0" y="0"/>
          <a:ext cx="0" cy="0"/>
          <a:chOff x="0" y="0"/>
          <a:chExt cx="0" cy="0"/>
        </a:xfrm>
      </p:grpSpPr>
      <p:grpSp>
        <p:nvGrpSpPr>
          <p:cNvPr id="76" name="Google Shape;76;p13"/>
          <p:cNvGrpSpPr/>
          <p:nvPr/>
        </p:nvGrpSpPr>
        <p:grpSpPr>
          <a:xfrm>
            <a:off x="-422592" y="2935225"/>
            <a:ext cx="6279736" cy="2795850"/>
            <a:chOff x="-422592" y="2935225"/>
            <a:chExt cx="6279736" cy="2795850"/>
          </a:xfrm>
        </p:grpSpPr>
        <p:sp>
          <p:nvSpPr>
            <p:cNvPr id="77" name="Google Shape;77;p13"/>
            <p:cNvSpPr/>
            <p:nvPr/>
          </p:nvSpPr>
          <p:spPr>
            <a:xfrm rot="10517393">
              <a:off x="-338139" y="3180080"/>
              <a:ext cx="6058579" cy="2306140"/>
            </a:xfrm>
            <a:custGeom>
              <a:avLst/>
              <a:gdLst/>
              <a:ahLst/>
              <a:cxnLst/>
              <a:rect l="l" t="t" r="r" b="b"/>
              <a:pathLst>
                <a:path w="178155" h="67813" extrusionOk="0">
                  <a:moveTo>
                    <a:pt x="7251" y="0"/>
                  </a:moveTo>
                  <a:lnTo>
                    <a:pt x="178155" y="14559"/>
                  </a:lnTo>
                  <a:lnTo>
                    <a:pt x="174777" y="67813"/>
                  </a:lnTo>
                  <a:lnTo>
                    <a:pt x="0" y="36023"/>
                  </a:lnTo>
                  <a:close/>
                </a:path>
              </a:pathLst>
            </a:custGeom>
            <a:solidFill>
              <a:schemeClr val="accent3"/>
            </a:solidFill>
            <a:ln>
              <a:noFill/>
            </a:ln>
          </p:spPr>
        </p:sp>
        <p:sp>
          <p:nvSpPr>
            <p:cNvPr id="78" name="Google Shape;78;p13"/>
            <p:cNvSpPr/>
            <p:nvPr/>
          </p:nvSpPr>
          <p:spPr>
            <a:xfrm rot="10517393">
              <a:off x="5556029" y="4032681"/>
              <a:ext cx="251246" cy="1224945"/>
            </a:xfrm>
            <a:custGeom>
              <a:avLst/>
              <a:gdLst/>
              <a:ahLst/>
              <a:cxnLst/>
              <a:rect l="l" t="t" r="r" b="b"/>
              <a:pathLst>
                <a:path w="7388" h="36020" extrusionOk="0">
                  <a:moveTo>
                    <a:pt x="0" y="36020"/>
                  </a:moveTo>
                  <a:lnTo>
                    <a:pt x="2680" y="98"/>
                  </a:lnTo>
                  <a:lnTo>
                    <a:pt x="7388" y="0"/>
                  </a:lnTo>
                  <a:close/>
                </a:path>
              </a:pathLst>
            </a:custGeom>
            <a:solidFill>
              <a:schemeClr val="lt2"/>
            </a:solidFill>
            <a:ln>
              <a:noFill/>
            </a:ln>
          </p:spPr>
        </p:sp>
      </p:grpSp>
      <p:sp>
        <p:nvSpPr>
          <p:cNvPr id="79" name="Google Shape;79;p13"/>
          <p:cNvSpPr txBox="1">
            <a:spLocks noGrp="1"/>
          </p:cNvSpPr>
          <p:nvPr>
            <p:ph type="title"/>
          </p:nvPr>
        </p:nvSpPr>
        <p:spPr>
          <a:xfrm>
            <a:off x="720000" y="3867578"/>
            <a:ext cx="7710600" cy="1020900"/>
          </a:xfrm>
          <a:prstGeom prst="rect">
            <a:avLst/>
          </a:prstGeom>
          <a:noFill/>
        </p:spPr>
        <p:txBody>
          <a:bodyPr spcFirstLastPara="1" wrap="square" lIns="91425" tIns="91425" rIns="91425" bIns="91425" anchor="t" anchorCtr="0">
            <a:noAutofit/>
          </a:bodyPr>
          <a:lstStyle>
            <a:lvl1pPr lvl="0" rtl="0">
              <a:spcBef>
                <a:spcPts val="0"/>
              </a:spcBef>
              <a:spcAft>
                <a:spcPts val="0"/>
              </a:spcAft>
              <a:buNone/>
              <a:defRPr sz="5200" b="0"/>
            </a:lvl1pPr>
            <a:lvl2pPr lvl="1" rtl="0">
              <a:spcBef>
                <a:spcPts val="0"/>
              </a:spcBef>
              <a:spcAft>
                <a:spcPts val="0"/>
              </a:spcAft>
              <a:buNone/>
              <a:defRPr>
                <a:latin typeface="Roboto"/>
                <a:ea typeface="Roboto"/>
                <a:cs typeface="Roboto"/>
                <a:sym typeface="Roboto"/>
              </a:defRPr>
            </a:lvl2pPr>
            <a:lvl3pPr lvl="2" rtl="0">
              <a:spcBef>
                <a:spcPts val="0"/>
              </a:spcBef>
              <a:spcAft>
                <a:spcPts val="0"/>
              </a:spcAft>
              <a:buNone/>
              <a:defRPr>
                <a:latin typeface="Roboto"/>
                <a:ea typeface="Roboto"/>
                <a:cs typeface="Roboto"/>
                <a:sym typeface="Roboto"/>
              </a:defRPr>
            </a:lvl3pPr>
            <a:lvl4pPr lvl="3" rtl="0">
              <a:spcBef>
                <a:spcPts val="0"/>
              </a:spcBef>
              <a:spcAft>
                <a:spcPts val="0"/>
              </a:spcAft>
              <a:buNone/>
              <a:defRPr>
                <a:latin typeface="Roboto"/>
                <a:ea typeface="Roboto"/>
                <a:cs typeface="Roboto"/>
                <a:sym typeface="Roboto"/>
              </a:defRPr>
            </a:lvl4pPr>
            <a:lvl5pPr lvl="4" rtl="0">
              <a:spcBef>
                <a:spcPts val="0"/>
              </a:spcBef>
              <a:spcAft>
                <a:spcPts val="0"/>
              </a:spcAft>
              <a:buNone/>
              <a:defRPr>
                <a:latin typeface="Roboto"/>
                <a:ea typeface="Roboto"/>
                <a:cs typeface="Roboto"/>
                <a:sym typeface="Roboto"/>
              </a:defRPr>
            </a:lvl5pPr>
            <a:lvl6pPr lvl="5" rtl="0">
              <a:spcBef>
                <a:spcPts val="0"/>
              </a:spcBef>
              <a:spcAft>
                <a:spcPts val="0"/>
              </a:spcAft>
              <a:buNone/>
              <a:defRPr>
                <a:latin typeface="Roboto"/>
                <a:ea typeface="Roboto"/>
                <a:cs typeface="Roboto"/>
                <a:sym typeface="Roboto"/>
              </a:defRPr>
            </a:lvl6pPr>
            <a:lvl7pPr lvl="6" rtl="0">
              <a:spcBef>
                <a:spcPts val="0"/>
              </a:spcBef>
              <a:spcAft>
                <a:spcPts val="0"/>
              </a:spcAft>
              <a:buNone/>
              <a:defRPr>
                <a:latin typeface="Roboto"/>
                <a:ea typeface="Roboto"/>
                <a:cs typeface="Roboto"/>
                <a:sym typeface="Roboto"/>
              </a:defRPr>
            </a:lvl7pPr>
            <a:lvl8pPr lvl="7" rtl="0">
              <a:spcBef>
                <a:spcPts val="0"/>
              </a:spcBef>
              <a:spcAft>
                <a:spcPts val="0"/>
              </a:spcAft>
              <a:buNone/>
              <a:defRPr>
                <a:latin typeface="Roboto"/>
                <a:ea typeface="Roboto"/>
                <a:cs typeface="Roboto"/>
                <a:sym typeface="Roboto"/>
              </a:defRPr>
            </a:lvl8pPr>
            <a:lvl9pPr lvl="8" rtl="0">
              <a:spcBef>
                <a:spcPts val="0"/>
              </a:spcBef>
              <a:spcAft>
                <a:spcPts val="0"/>
              </a:spcAft>
              <a:buNone/>
              <a:defRPr>
                <a:latin typeface="Roboto"/>
                <a:ea typeface="Roboto"/>
                <a:cs typeface="Roboto"/>
                <a:sym typeface="Roboto"/>
              </a:defRPr>
            </a:lvl9pPr>
          </a:lstStyle>
          <a:p>
            <a:endParaRPr/>
          </a:p>
        </p:txBody>
      </p:sp>
      <p:sp>
        <p:nvSpPr>
          <p:cNvPr id="80" name="Google Shape;80;p13"/>
          <p:cNvSpPr txBox="1">
            <a:spLocks noGrp="1"/>
          </p:cNvSpPr>
          <p:nvPr>
            <p:ph type="title" idx="2" hasCustomPrompt="1"/>
          </p:nvPr>
        </p:nvSpPr>
        <p:spPr>
          <a:xfrm>
            <a:off x="1411050" y="540000"/>
            <a:ext cx="7926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1600"/>
              <a:buNone/>
              <a:defRPr sz="1600" b="0"/>
            </a:lvl1pPr>
            <a:lvl2pPr lvl="1" algn="ctr" rtl="0">
              <a:spcBef>
                <a:spcPts val="0"/>
              </a:spcBef>
              <a:spcAft>
                <a:spcPts val="0"/>
              </a:spcAft>
              <a:buSzPts val="1600"/>
              <a:buNone/>
              <a:defRPr sz="1600" b="0"/>
            </a:lvl2pPr>
            <a:lvl3pPr lvl="2" algn="ctr" rtl="0">
              <a:spcBef>
                <a:spcPts val="0"/>
              </a:spcBef>
              <a:spcAft>
                <a:spcPts val="0"/>
              </a:spcAft>
              <a:buSzPts val="1600"/>
              <a:buNone/>
              <a:defRPr sz="1600" b="0"/>
            </a:lvl3pPr>
            <a:lvl4pPr lvl="3" algn="ctr" rtl="0">
              <a:spcBef>
                <a:spcPts val="0"/>
              </a:spcBef>
              <a:spcAft>
                <a:spcPts val="0"/>
              </a:spcAft>
              <a:buSzPts val="1600"/>
              <a:buNone/>
              <a:defRPr sz="1600" b="0"/>
            </a:lvl4pPr>
            <a:lvl5pPr lvl="4" algn="ctr" rtl="0">
              <a:spcBef>
                <a:spcPts val="0"/>
              </a:spcBef>
              <a:spcAft>
                <a:spcPts val="0"/>
              </a:spcAft>
              <a:buSzPts val="1600"/>
              <a:buNone/>
              <a:defRPr sz="1600" b="0"/>
            </a:lvl5pPr>
            <a:lvl6pPr lvl="5" algn="ctr" rtl="0">
              <a:spcBef>
                <a:spcPts val="0"/>
              </a:spcBef>
              <a:spcAft>
                <a:spcPts val="0"/>
              </a:spcAft>
              <a:buSzPts val="1600"/>
              <a:buNone/>
              <a:defRPr sz="1600" b="0"/>
            </a:lvl6pPr>
            <a:lvl7pPr lvl="6" algn="ctr" rtl="0">
              <a:spcBef>
                <a:spcPts val="0"/>
              </a:spcBef>
              <a:spcAft>
                <a:spcPts val="0"/>
              </a:spcAft>
              <a:buSzPts val="1600"/>
              <a:buNone/>
              <a:defRPr sz="1600" b="0"/>
            </a:lvl7pPr>
            <a:lvl8pPr lvl="7" algn="ctr" rtl="0">
              <a:spcBef>
                <a:spcPts val="0"/>
              </a:spcBef>
              <a:spcAft>
                <a:spcPts val="0"/>
              </a:spcAft>
              <a:buSzPts val="1600"/>
              <a:buNone/>
              <a:defRPr sz="1600" b="0"/>
            </a:lvl8pPr>
            <a:lvl9pPr lvl="8" algn="ctr" rtl="0">
              <a:spcBef>
                <a:spcPts val="0"/>
              </a:spcBef>
              <a:spcAft>
                <a:spcPts val="0"/>
              </a:spcAft>
              <a:buSzPts val="1600"/>
              <a:buNone/>
              <a:defRPr sz="1600" b="0"/>
            </a:lvl9pPr>
          </a:lstStyle>
          <a:p>
            <a:r>
              <a:t>xx%</a:t>
            </a:r>
          </a:p>
        </p:txBody>
      </p:sp>
      <p:sp>
        <p:nvSpPr>
          <p:cNvPr id="81" name="Google Shape;81;p13"/>
          <p:cNvSpPr txBox="1">
            <a:spLocks noGrp="1"/>
          </p:cNvSpPr>
          <p:nvPr>
            <p:ph type="subTitle" idx="1"/>
          </p:nvPr>
        </p:nvSpPr>
        <p:spPr>
          <a:xfrm>
            <a:off x="716700" y="930312"/>
            <a:ext cx="2181300" cy="281700"/>
          </a:xfrm>
          <a:prstGeom prst="rect">
            <a:avLst/>
          </a:prstGeom>
          <a:noFill/>
        </p:spPr>
        <p:txBody>
          <a:bodyPr spcFirstLastPara="1" wrap="square" lIns="91425" tIns="91425" rIns="91425" bIns="91425" anchor="ctr" anchorCtr="0">
            <a:noAutofit/>
          </a:bodyPr>
          <a:lstStyle>
            <a:lvl1pPr lvl="0" algn="ctr">
              <a:lnSpc>
                <a:spcPct val="100000"/>
              </a:lnSpc>
              <a:spcBef>
                <a:spcPts val="0"/>
              </a:spcBef>
              <a:spcAft>
                <a:spcPts val="0"/>
              </a:spcAft>
              <a:buNone/>
              <a:defRPr b="1"/>
            </a:lvl1pPr>
            <a:lvl2pPr lvl="1" algn="ctr">
              <a:lnSpc>
                <a:spcPct val="100000"/>
              </a:lnSpc>
              <a:spcBef>
                <a:spcPts val="0"/>
              </a:spcBef>
              <a:spcAft>
                <a:spcPts val="0"/>
              </a:spcAft>
              <a:buNone/>
              <a:defRPr b="1"/>
            </a:lvl2pPr>
            <a:lvl3pPr lvl="2" algn="ctr">
              <a:lnSpc>
                <a:spcPct val="100000"/>
              </a:lnSpc>
              <a:spcBef>
                <a:spcPts val="0"/>
              </a:spcBef>
              <a:spcAft>
                <a:spcPts val="0"/>
              </a:spcAft>
              <a:buNone/>
              <a:defRPr b="1"/>
            </a:lvl3pPr>
            <a:lvl4pPr lvl="3" algn="ctr">
              <a:lnSpc>
                <a:spcPct val="100000"/>
              </a:lnSpc>
              <a:spcBef>
                <a:spcPts val="0"/>
              </a:spcBef>
              <a:spcAft>
                <a:spcPts val="0"/>
              </a:spcAft>
              <a:buNone/>
              <a:defRPr b="1"/>
            </a:lvl4pPr>
            <a:lvl5pPr lvl="4" algn="ctr">
              <a:lnSpc>
                <a:spcPct val="100000"/>
              </a:lnSpc>
              <a:spcBef>
                <a:spcPts val="0"/>
              </a:spcBef>
              <a:spcAft>
                <a:spcPts val="0"/>
              </a:spcAft>
              <a:buNone/>
              <a:defRPr b="1"/>
            </a:lvl5pPr>
            <a:lvl6pPr lvl="5" algn="ctr">
              <a:lnSpc>
                <a:spcPct val="100000"/>
              </a:lnSpc>
              <a:spcBef>
                <a:spcPts val="0"/>
              </a:spcBef>
              <a:spcAft>
                <a:spcPts val="0"/>
              </a:spcAft>
              <a:buNone/>
              <a:defRPr b="1"/>
            </a:lvl6pPr>
            <a:lvl7pPr lvl="6" algn="ctr">
              <a:lnSpc>
                <a:spcPct val="100000"/>
              </a:lnSpc>
              <a:spcBef>
                <a:spcPts val="0"/>
              </a:spcBef>
              <a:spcAft>
                <a:spcPts val="0"/>
              </a:spcAft>
              <a:buNone/>
              <a:defRPr b="1"/>
            </a:lvl7pPr>
            <a:lvl8pPr lvl="7" algn="ctr">
              <a:lnSpc>
                <a:spcPct val="100000"/>
              </a:lnSpc>
              <a:spcBef>
                <a:spcPts val="0"/>
              </a:spcBef>
              <a:spcAft>
                <a:spcPts val="0"/>
              </a:spcAft>
              <a:buNone/>
              <a:defRPr b="1"/>
            </a:lvl8pPr>
            <a:lvl9pPr lvl="8" algn="ctr">
              <a:lnSpc>
                <a:spcPct val="100000"/>
              </a:lnSpc>
              <a:spcBef>
                <a:spcPts val="0"/>
              </a:spcBef>
              <a:spcAft>
                <a:spcPts val="0"/>
              </a:spcAft>
              <a:buNone/>
              <a:defRPr b="1"/>
            </a:lvl9pPr>
          </a:lstStyle>
          <a:p>
            <a:endParaRPr/>
          </a:p>
        </p:txBody>
      </p:sp>
      <p:sp>
        <p:nvSpPr>
          <p:cNvPr id="82" name="Google Shape;82;p13"/>
          <p:cNvSpPr txBox="1">
            <a:spLocks noGrp="1"/>
          </p:cNvSpPr>
          <p:nvPr>
            <p:ph type="subTitle" idx="3"/>
          </p:nvPr>
        </p:nvSpPr>
        <p:spPr>
          <a:xfrm>
            <a:off x="716700" y="1183149"/>
            <a:ext cx="2181300" cy="6339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83" name="Google Shape;83;p13"/>
          <p:cNvSpPr txBox="1">
            <a:spLocks noGrp="1"/>
          </p:cNvSpPr>
          <p:nvPr>
            <p:ph type="title" idx="4" hasCustomPrompt="1"/>
          </p:nvPr>
        </p:nvSpPr>
        <p:spPr>
          <a:xfrm>
            <a:off x="4171500" y="1970633"/>
            <a:ext cx="7926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1600"/>
              <a:buNone/>
              <a:defRPr sz="1600" b="0"/>
            </a:lvl1pPr>
            <a:lvl2pPr lvl="1" algn="ctr" rtl="0">
              <a:spcBef>
                <a:spcPts val="0"/>
              </a:spcBef>
              <a:spcAft>
                <a:spcPts val="0"/>
              </a:spcAft>
              <a:buSzPts val="1600"/>
              <a:buNone/>
              <a:defRPr sz="1600" b="0"/>
            </a:lvl2pPr>
            <a:lvl3pPr lvl="2" algn="ctr" rtl="0">
              <a:spcBef>
                <a:spcPts val="0"/>
              </a:spcBef>
              <a:spcAft>
                <a:spcPts val="0"/>
              </a:spcAft>
              <a:buSzPts val="1600"/>
              <a:buNone/>
              <a:defRPr sz="1600" b="0"/>
            </a:lvl3pPr>
            <a:lvl4pPr lvl="3" algn="ctr" rtl="0">
              <a:spcBef>
                <a:spcPts val="0"/>
              </a:spcBef>
              <a:spcAft>
                <a:spcPts val="0"/>
              </a:spcAft>
              <a:buSzPts val="1600"/>
              <a:buNone/>
              <a:defRPr sz="1600" b="0"/>
            </a:lvl4pPr>
            <a:lvl5pPr lvl="4" algn="ctr" rtl="0">
              <a:spcBef>
                <a:spcPts val="0"/>
              </a:spcBef>
              <a:spcAft>
                <a:spcPts val="0"/>
              </a:spcAft>
              <a:buSzPts val="1600"/>
              <a:buNone/>
              <a:defRPr sz="1600" b="0"/>
            </a:lvl5pPr>
            <a:lvl6pPr lvl="5" algn="ctr" rtl="0">
              <a:spcBef>
                <a:spcPts val="0"/>
              </a:spcBef>
              <a:spcAft>
                <a:spcPts val="0"/>
              </a:spcAft>
              <a:buSzPts val="1600"/>
              <a:buNone/>
              <a:defRPr sz="1600" b="0"/>
            </a:lvl6pPr>
            <a:lvl7pPr lvl="6" algn="ctr" rtl="0">
              <a:spcBef>
                <a:spcPts val="0"/>
              </a:spcBef>
              <a:spcAft>
                <a:spcPts val="0"/>
              </a:spcAft>
              <a:buSzPts val="1600"/>
              <a:buNone/>
              <a:defRPr sz="1600" b="0"/>
            </a:lvl7pPr>
            <a:lvl8pPr lvl="7" algn="ctr" rtl="0">
              <a:spcBef>
                <a:spcPts val="0"/>
              </a:spcBef>
              <a:spcAft>
                <a:spcPts val="0"/>
              </a:spcAft>
              <a:buSzPts val="1600"/>
              <a:buNone/>
              <a:defRPr sz="1600" b="0"/>
            </a:lvl8pPr>
            <a:lvl9pPr lvl="8" algn="ctr" rtl="0">
              <a:spcBef>
                <a:spcPts val="0"/>
              </a:spcBef>
              <a:spcAft>
                <a:spcPts val="0"/>
              </a:spcAft>
              <a:buSzPts val="1600"/>
              <a:buNone/>
              <a:defRPr sz="1600" b="0"/>
            </a:lvl9pPr>
          </a:lstStyle>
          <a:p>
            <a:r>
              <a:t>xx%</a:t>
            </a:r>
          </a:p>
        </p:txBody>
      </p:sp>
      <p:sp>
        <p:nvSpPr>
          <p:cNvPr id="84" name="Google Shape;84;p13"/>
          <p:cNvSpPr txBox="1">
            <a:spLocks noGrp="1"/>
          </p:cNvSpPr>
          <p:nvPr>
            <p:ph type="subTitle" idx="5"/>
          </p:nvPr>
        </p:nvSpPr>
        <p:spPr>
          <a:xfrm>
            <a:off x="3476250" y="2360941"/>
            <a:ext cx="2183100" cy="281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None/>
              <a:defRPr b="1"/>
            </a:lvl1pPr>
            <a:lvl2pPr lvl="1" algn="ctr" rtl="0">
              <a:lnSpc>
                <a:spcPct val="100000"/>
              </a:lnSpc>
              <a:spcBef>
                <a:spcPts val="0"/>
              </a:spcBef>
              <a:spcAft>
                <a:spcPts val="0"/>
              </a:spcAft>
              <a:buNone/>
              <a:defRPr b="1"/>
            </a:lvl2pPr>
            <a:lvl3pPr lvl="2" algn="ctr" rtl="0">
              <a:lnSpc>
                <a:spcPct val="100000"/>
              </a:lnSpc>
              <a:spcBef>
                <a:spcPts val="0"/>
              </a:spcBef>
              <a:spcAft>
                <a:spcPts val="0"/>
              </a:spcAft>
              <a:buNone/>
              <a:defRPr b="1"/>
            </a:lvl3pPr>
            <a:lvl4pPr lvl="3" algn="ctr" rtl="0">
              <a:lnSpc>
                <a:spcPct val="100000"/>
              </a:lnSpc>
              <a:spcBef>
                <a:spcPts val="0"/>
              </a:spcBef>
              <a:spcAft>
                <a:spcPts val="0"/>
              </a:spcAft>
              <a:buNone/>
              <a:defRPr b="1"/>
            </a:lvl4pPr>
            <a:lvl5pPr lvl="4" algn="ctr" rtl="0">
              <a:lnSpc>
                <a:spcPct val="100000"/>
              </a:lnSpc>
              <a:spcBef>
                <a:spcPts val="0"/>
              </a:spcBef>
              <a:spcAft>
                <a:spcPts val="0"/>
              </a:spcAft>
              <a:buNone/>
              <a:defRPr b="1"/>
            </a:lvl5pPr>
            <a:lvl6pPr lvl="5" algn="ctr" rtl="0">
              <a:lnSpc>
                <a:spcPct val="100000"/>
              </a:lnSpc>
              <a:spcBef>
                <a:spcPts val="0"/>
              </a:spcBef>
              <a:spcAft>
                <a:spcPts val="0"/>
              </a:spcAft>
              <a:buNone/>
              <a:defRPr b="1"/>
            </a:lvl6pPr>
            <a:lvl7pPr lvl="6" algn="ctr" rtl="0">
              <a:lnSpc>
                <a:spcPct val="100000"/>
              </a:lnSpc>
              <a:spcBef>
                <a:spcPts val="0"/>
              </a:spcBef>
              <a:spcAft>
                <a:spcPts val="0"/>
              </a:spcAft>
              <a:buNone/>
              <a:defRPr b="1"/>
            </a:lvl7pPr>
            <a:lvl8pPr lvl="7" algn="ctr" rtl="0">
              <a:lnSpc>
                <a:spcPct val="100000"/>
              </a:lnSpc>
              <a:spcBef>
                <a:spcPts val="0"/>
              </a:spcBef>
              <a:spcAft>
                <a:spcPts val="0"/>
              </a:spcAft>
              <a:buNone/>
              <a:defRPr b="1"/>
            </a:lvl8pPr>
            <a:lvl9pPr lvl="8" algn="ctr" rtl="0">
              <a:lnSpc>
                <a:spcPct val="100000"/>
              </a:lnSpc>
              <a:spcBef>
                <a:spcPts val="0"/>
              </a:spcBef>
              <a:spcAft>
                <a:spcPts val="0"/>
              </a:spcAft>
              <a:buNone/>
              <a:defRPr b="1"/>
            </a:lvl9pPr>
          </a:lstStyle>
          <a:p>
            <a:endParaRPr/>
          </a:p>
        </p:txBody>
      </p:sp>
      <p:sp>
        <p:nvSpPr>
          <p:cNvPr id="85" name="Google Shape;85;p13"/>
          <p:cNvSpPr txBox="1">
            <a:spLocks noGrp="1"/>
          </p:cNvSpPr>
          <p:nvPr>
            <p:ph type="subTitle" idx="6"/>
          </p:nvPr>
        </p:nvSpPr>
        <p:spPr>
          <a:xfrm>
            <a:off x="3476250" y="2613783"/>
            <a:ext cx="2183100" cy="6339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86" name="Google Shape;86;p13"/>
          <p:cNvSpPr txBox="1">
            <a:spLocks noGrp="1"/>
          </p:cNvSpPr>
          <p:nvPr>
            <p:ph type="title" idx="7" hasCustomPrompt="1"/>
          </p:nvPr>
        </p:nvSpPr>
        <p:spPr>
          <a:xfrm>
            <a:off x="1411350" y="1970633"/>
            <a:ext cx="7920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1600"/>
              <a:buNone/>
              <a:defRPr sz="1600" b="0"/>
            </a:lvl1pPr>
            <a:lvl2pPr lvl="1" algn="ctr" rtl="0">
              <a:spcBef>
                <a:spcPts val="0"/>
              </a:spcBef>
              <a:spcAft>
                <a:spcPts val="0"/>
              </a:spcAft>
              <a:buSzPts val="1600"/>
              <a:buNone/>
              <a:defRPr sz="1600" b="0"/>
            </a:lvl2pPr>
            <a:lvl3pPr lvl="2" algn="ctr" rtl="0">
              <a:spcBef>
                <a:spcPts val="0"/>
              </a:spcBef>
              <a:spcAft>
                <a:spcPts val="0"/>
              </a:spcAft>
              <a:buSzPts val="1600"/>
              <a:buNone/>
              <a:defRPr sz="1600" b="0"/>
            </a:lvl3pPr>
            <a:lvl4pPr lvl="3" algn="ctr" rtl="0">
              <a:spcBef>
                <a:spcPts val="0"/>
              </a:spcBef>
              <a:spcAft>
                <a:spcPts val="0"/>
              </a:spcAft>
              <a:buSzPts val="1600"/>
              <a:buNone/>
              <a:defRPr sz="1600" b="0"/>
            </a:lvl4pPr>
            <a:lvl5pPr lvl="4" algn="ctr" rtl="0">
              <a:spcBef>
                <a:spcPts val="0"/>
              </a:spcBef>
              <a:spcAft>
                <a:spcPts val="0"/>
              </a:spcAft>
              <a:buSzPts val="1600"/>
              <a:buNone/>
              <a:defRPr sz="1600" b="0"/>
            </a:lvl5pPr>
            <a:lvl6pPr lvl="5" algn="ctr" rtl="0">
              <a:spcBef>
                <a:spcPts val="0"/>
              </a:spcBef>
              <a:spcAft>
                <a:spcPts val="0"/>
              </a:spcAft>
              <a:buSzPts val="1600"/>
              <a:buNone/>
              <a:defRPr sz="1600" b="0"/>
            </a:lvl6pPr>
            <a:lvl7pPr lvl="6" algn="ctr" rtl="0">
              <a:spcBef>
                <a:spcPts val="0"/>
              </a:spcBef>
              <a:spcAft>
                <a:spcPts val="0"/>
              </a:spcAft>
              <a:buSzPts val="1600"/>
              <a:buNone/>
              <a:defRPr sz="1600" b="0"/>
            </a:lvl7pPr>
            <a:lvl8pPr lvl="7" algn="ctr" rtl="0">
              <a:spcBef>
                <a:spcPts val="0"/>
              </a:spcBef>
              <a:spcAft>
                <a:spcPts val="0"/>
              </a:spcAft>
              <a:buSzPts val="1600"/>
              <a:buNone/>
              <a:defRPr sz="1600" b="0"/>
            </a:lvl8pPr>
            <a:lvl9pPr lvl="8" algn="ctr" rtl="0">
              <a:spcBef>
                <a:spcPts val="0"/>
              </a:spcBef>
              <a:spcAft>
                <a:spcPts val="0"/>
              </a:spcAft>
              <a:buSzPts val="1600"/>
              <a:buNone/>
              <a:defRPr sz="1600" b="0"/>
            </a:lvl9pPr>
          </a:lstStyle>
          <a:p>
            <a:r>
              <a:t>xx%</a:t>
            </a:r>
          </a:p>
        </p:txBody>
      </p:sp>
      <p:sp>
        <p:nvSpPr>
          <p:cNvPr id="87" name="Google Shape;87;p13"/>
          <p:cNvSpPr txBox="1">
            <a:spLocks noGrp="1"/>
          </p:cNvSpPr>
          <p:nvPr>
            <p:ph type="subTitle" idx="8"/>
          </p:nvPr>
        </p:nvSpPr>
        <p:spPr>
          <a:xfrm>
            <a:off x="715800" y="2360941"/>
            <a:ext cx="2183100" cy="281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None/>
              <a:defRPr b="1"/>
            </a:lvl1pPr>
            <a:lvl2pPr lvl="1" algn="ctr" rtl="0">
              <a:lnSpc>
                <a:spcPct val="100000"/>
              </a:lnSpc>
              <a:spcBef>
                <a:spcPts val="0"/>
              </a:spcBef>
              <a:spcAft>
                <a:spcPts val="0"/>
              </a:spcAft>
              <a:buNone/>
              <a:defRPr b="1"/>
            </a:lvl2pPr>
            <a:lvl3pPr lvl="2" algn="ctr" rtl="0">
              <a:lnSpc>
                <a:spcPct val="100000"/>
              </a:lnSpc>
              <a:spcBef>
                <a:spcPts val="0"/>
              </a:spcBef>
              <a:spcAft>
                <a:spcPts val="0"/>
              </a:spcAft>
              <a:buNone/>
              <a:defRPr b="1"/>
            </a:lvl3pPr>
            <a:lvl4pPr lvl="3" algn="ctr" rtl="0">
              <a:lnSpc>
                <a:spcPct val="100000"/>
              </a:lnSpc>
              <a:spcBef>
                <a:spcPts val="0"/>
              </a:spcBef>
              <a:spcAft>
                <a:spcPts val="0"/>
              </a:spcAft>
              <a:buNone/>
              <a:defRPr b="1"/>
            </a:lvl4pPr>
            <a:lvl5pPr lvl="4" algn="ctr" rtl="0">
              <a:lnSpc>
                <a:spcPct val="100000"/>
              </a:lnSpc>
              <a:spcBef>
                <a:spcPts val="0"/>
              </a:spcBef>
              <a:spcAft>
                <a:spcPts val="0"/>
              </a:spcAft>
              <a:buNone/>
              <a:defRPr b="1"/>
            </a:lvl5pPr>
            <a:lvl6pPr lvl="5" algn="ctr" rtl="0">
              <a:lnSpc>
                <a:spcPct val="100000"/>
              </a:lnSpc>
              <a:spcBef>
                <a:spcPts val="0"/>
              </a:spcBef>
              <a:spcAft>
                <a:spcPts val="0"/>
              </a:spcAft>
              <a:buNone/>
              <a:defRPr b="1"/>
            </a:lvl6pPr>
            <a:lvl7pPr lvl="6" algn="ctr" rtl="0">
              <a:lnSpc>
                <a:spcPct val="100000"/>
              </a:lnSpc>
              <a:spcBef>
                <a:spcPts val="0"/>
              </a:spcBef>
              <a:spcAft>
                <a:spcPts val="0"/>
              </a:spcAft>
              <a:buNone/>
              <a:defRPr b="1"/>
            </a:lvl7pPr>
            <a:lvl8pPr lvl="7" algn="ctr" rtl="0">
              <a:lnSpc>
                <a:spcPct val="100000"/>
              </a:lnSpc>
              <a:spcBef>
                <a:spcPts val="0"/>
              </a:spcBef>
              <a:spcAft>
                <a:spcPts val="0"/>
              </a:spcAft>
              <a:buNone/>
              <a:defRPr b="1"/>
            </a:lvl8pPr>
            <a:lvl9pPr lvl="8" algn="ctr" rtl="0">
              <a:lnSpc>
                <a:spcPct val="100000"/>
              </a:lnSpc>
              <a:spcBef>
                <a:spcPts val="0"/>
              </a:spcBef>
              <a:spcAft>
                <a:spcPts val="0"/>
              </a:spcAft>
              <a:buNone/>
              <a:defRPr b="1"/>
            </a:lvl9pPr>
          </a:lstStyle>
          <a:p>
            <a:endParaRPr/>
          </a:p>
        </p:txBody>
      </p:sp>
      <p:sp>
        <p:nvSpPr>
          <p:cNvPr id="88" name="Google Shape;88;p13"/>
          <p:cNvSpPr txBox="1">
            <a:spLocks noGrp="1"/>
          </p:cNvSpPr>
          <p:nvPr>
            <p:ph type="subTitle" idx="9"/>
          </p:nvPr>
        </p:nvSpPr>
        <p:spPr>
          <a:xfrm>
            <a:off x="715800" y="2613783"/>
            <a:ext cx="2183100" cy="6339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89" name="Google Shape;89;p13"/>
          <p:cNvSpPr txBox="1">
            <a:spLocks noGrp="1"/>
          </p:cNvSpPr>
          <p:nvPr>
            <p:ph type="title" idx="13" hasCustomPrompt="1"/>
          </p:nvPr>
        </p:nvSpPr>
        <p:spPr>
          <a:xfrm>
            <a:off x="6940350" y="540000"/>
            <a:ext cx="7926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1600"/>
              <a:buNone/>
              <a:defRPr sz="1600" b="0"/>
            </a:lvl1pPr>
            <a:lvl2pPr lvl="1" algn="ctr" rtl="0">
              <a:spcBef>
                <a:spcPts val="0"/>
              </a:spcBef>
              <a:spcAft>
                <a:spcPts val="0"/>
              </a:spcAft>
              <a:buSzPts val="1600"/>
              <a:buNone/>
              <a:defRPr sz="1600" b="0"/>
            </a:lvl2pPr>
            <a:lvl3pPr lvl="2" algn="ctr" rtl="0">
              <a:spcBef>
                <a:spcPts val="0"/>
              </a:spcBef>
              <a:spcAft>
                <a:spcPts val="0"/>
              </a:spcAft>
              <a:buSzPts val="1600"/>
              <a:buNone/>
              <a:defRPr sz="1600" b="0"/>
            </a:lvl3pPr>
            <a:lvl4pPr lvl="3" algn="ctr" rtl="0">
              <a:spcBef>
                <a:spcPts val="0"/>
              </a:spcBef>
              <a:spcAft>
                <a:spcPts val="0"/>
              </a:spcAft>
              <a:buSzPts val="1600"/>
              <a:buNone/>
              <a:defRPr sz="1600" b="0"/>
            </a:lvl4pPr>
            <a:lvl5pPr lvl="4" algn="ctr" rtl="0">
              <a:spcBef>
                <a:spcPts val="0"/>
              </a:spcBef>
              <a:spcAft>
                <a:spcPts val="0"/>
              </a:spcAft>
              <a:buSzPts val="1600"/>
              <a:buNone/>
              <a:defRPr sz="1600" b="0"/>
            </a:lvl5pPr>
            <a:lvl6pPr lvl="5" algn="ctr" rtl="0">
              <a:spcBef>
                <a:spcPts val="0"/>
              </a:spcBef>
              <a:spcAft>
                <a:spcPts val="0"/>
              </a:spcAft>
              <a:buSzPts val="1600"/>
              <a:buNone/>
              <a:defRPr sz="1600" b="0"/>
            </a:lvl6pPr>
            <a:lvl7pPr lvl="6" algn="ctr" rtl="0">
              <a:spcBef>
                <a:spcPts val="0"/>
              </a:spcBef>
              <a:spcAft>
                <a:spcPts val="0"/>
              </a:spcAft>
              <a:buSzPts val="1600"/>
              <a:buNone/>
              <a:defRPr sz="1600" b="0"/>
            </a:lvl7pPr>
            <a:lvl8pPr lvl="7" algn="ctr" rtl="0">
              <a:spcBef>
                <a:spcPts val="0"/>
              </a:spcBef>
              <a:spcAft>
                <a:spcPts val="0"/>
              </a:spcAft>
              <a:buSzPts val="1600"/>
              <a:buNone/>
              <a:defRPr sz="1600" b="0"/>
            </a:lvl8pPr>
            <a:lvl9pPr lvl="8" algn="ctr" rtl="0">
              <a:spcBef>
                <a:spcPts val="0"/>
              </a:spcBef>
              <a:spcAft>
                <a:spcPts val="0"/>
              </a:spcAft>
              <a:buSzPts val="1600"/>
              <a:buNone/>
              <a:defRPr sz="1600" b="0"/>
            </a:lvl9pPr>
          </a:lstStyle>
          <a:p>
            <a:r>
              <a:t>xx%</a:t>
            </a:r>
          </a:p>
        </p:txBody>
      </p:sp>
      <p:sp>
        <p:nvSpPr>
          <p:cNvPr id="90" name="Google Shape;90;p13"/>
          <p:cNvSpPr txBox="1">
            <a:spLocks noGrp="1"/>
          </p:cNvSpPr>
          <p:nvPr>
            <p:ph type="subTitle" idx="14"/>
          </p:nvPr>
        </p:nvSpPr>
        <p:spPr>
          <a:xfrm>
            <a:off x="6245100" y="930312"/>
            <a:ext cx="2183100" cy="281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None/>
              <a:defRPr b="1"/>
            </a:lvl1pPr>
            <a:lvl2pPr lvl="1" algn="ctr" rtl="0">
              <a:lnSpc>
                <a:spcPct val="100000"/>
              </a:lnSpc>
              <a:spcBef>
                <a:spcPts val="0"/>
              </a:spcBef>
              <a:spcAft>
                <a:spcPts val="0"/>
              </a:spcAft>
              <a:buNone/>
              <a:defRPr b="1"/>
            </a:lvl2pPr>
            <a:lvl3pPr lvl="2" algn="ctr" rtl="0">
              <a:lnSpc>
                <a:spcPct val="100000"/>
              </a:lnSpc>
              <a:spcBef>
                <a:spcPts val="0"/>
              </a:spcBef>
              <a:spcAft>
                <a:spcPts val="0"/>
              </a:spcAft>
              <a:buNone/>
              <a:defRPr b="1"/>
            </a:lvl3pPr>
            <a:lvl4pPr lvl="3" algn="ctr" rtl="0">
              <a:lnSpc>
                <a:spcPct val="100000"/>
              </a:lnSpc>
              <a:spcBef>
                <a:spcPts val="0"/>
              </a:spcBef>
              <a:spcAft>
                <a:spcPts val="0"/>
              </a:spcAft>
              <a:buNone/>
              <a:defRPr b="1"/>
            </a:lvl4pPr>
            <a:lvl5pPr lvl="4" algn="ctr" rtl="0">
              <a:lnSpc>
                <a:spcPct val="100000"/>
              </a:lnSpc>
              <a:spcBef>
                <a:spcPts val="0"/>
              </a:spcBef>
              <a:spcAft>
                <a:spcPts val="0"/>
              </a:spcAft>
              <a:buNone/>
              <a:defRPr b="1"/>
            </a:lvl5pPr>
            <a:lvl6pPr lvl="5" algn="ctr" rtl="0">
              <a:lnSpc>
                <a:spcPct val="100000"/>
              </a:lnSpc>
              <a:spcBef>
                <a:spcPts val="0"/>
              </a:spcBef>
              <a:spcAft>
                <a:spcPts val="0"/>
              </a:spcAft>
              <a:buNone/>
              <a:defRPr b="1"/>
            </a:lvl6pPr>
            <a:lvl7pPr lvl="6" algn="ctr" rtl="0">
              <a:lnSpc>
                <a:spcPct val="100000"/>
              </a:lnSpc>
              <a:spcBef>
                <a:spcPts val="0"/>
              </a:spcBef>
              <a:spcAft>
                <a:spcPts val="0"/>
              </a:spcAft>
              <a:buNone/>
              <a:defRPr b="1"/>
            </a:lvl7pPr>
            <a:lvl8pPr lvl="7" algn="ctr" rtl="0">
              <a:lnSpc>
                <a:spcPct val="100000"/>
              </a:lnSpc>
              <a:spcBef>
                <a:spcPts val="0"/>
              </a:spcBef>
              <a:spcAft>
                <a:spcPts val="0"/>
              </a:spcAft>
              <a:buNone/>
              <a:defRPr b="1"/>
            </a:lvl8pPr>
            <a:lvl9pPr lvl="8" algn="ctr" rtl="0">
              <a:lnSpc>
                <a:spcPct val="100000"/>
              </a:lnSpc>
              <a:spcBef>
                <a:spcPts val="0"/>
              </a:spcBef>
              <a:spcAft>
                <a:spcPts val="0"/>
              </a:spcAft>
              <a:buNone/>
              <a:defRPr b="1"/>
            </a:lvl9pPr>
          </a:lstStyle>
          <a:p>
            <a:endParaRPr/>
          </a:p>
        </p:txBody>
      </p:sp>
      <p:sp>
        <p:nvSpPr>
          <p:cNvPr id="91" name="Google Shape;91;p13"/>
          <p:cNvSpPr txBox="1">
            <a:spLocks noGrp="1"/>
          </p:cNvSpPr>
          <p:nvPr>
            <p:ph type="subTitle" idx="15"/>
          </p:nvPr>
        </p:nvSpPr>
        <p:spPr>
          <a:xfrm>
            <a:off x="6246750" y="1183149"/>
            <a:ext cx="2179800" cy="6339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92" name="Google Shape;92;p13"/>
          <p:cNvSpPr txBox="1">
            <a:spLocks noGrp="1"/>
          </p:cNvSpPr>
          <p:nvPr>
            <p:ph type="title" idx="16" hasCustomPrompt="1"/>
          </p:nvPr>
        </p:nvSpPr>
        <p:spPr>
          <a:xfrm>
            <a:off x="4171800" y="540000"/>
            <a:ext cx="7920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1600"/>
              <a:buNone/>
              <a:defRPr sz="1600" b="0"/>
            </a:lvl1pPr>
            <a:lvl2pPr lvl="1" algn="ctr" rtl="0">
              <a:spcBef>
                <a:spcPts val="0"/>
              </a:spcBef>
              <a:spcAft>
                <a:spcPts val="0"/>
              </a:spcAft>
              <a:buSzPts val="1600"/>
              <a:buNone/>
              <a:defRPr sz="1600" b="0"/>
            </a:lvl2pPr>
            <a:lvl3pPr lvl="2" algn="ctr" rtl="0">
              <a:spcBef>
                <a:spcPts val="0"/>
              </a:spcBef>
              <a:spcAft>
                <a:spcPts val="0"/>
              </a:spcAft>
              <a:buSzPts val="1600"/>
              <a:buNone/>
              <a:defRPr sz="1600" b="0"/>
            </a:lvl3pPr>
            <a:lvl4pPr lvl="3" algn="ctr" rtl="0">
              <a:spcBef>
                <a:spcPts val="0"/>
              </a:spcBef>
              <a:spcAft>
                <a:spcPts val="0"/>
              </a:spcAft>
              <a:buSzPts val="1600"/>
              <a:buNone/>
              <a:defRPr sz="1600" b="0"/>
            </a:lvl4pPr>
            <a:lvl5pPr lvl="4" algn="ctr" rtl="0">
              <a:spcBef>
                <a:spcPts val="0"/>
              </a:spcBef>
              <a:spcAft>
                <a:spcPts val="0"/>
              </a:spcAft>
              <a:buSzPts val="1600"/>
              <a:buNone/>
              <a:defRPr sz="1600" b="0"/>
            </a:lvl5pPr>
            <a:lvl6pPr lvl="5" algn="ctr" rtl="0">
              <a:spcBef>
                <a:spcPts val="0"/>
              </a:spcBef>
              <a:spcAft>
                <a:spcPts val="0"/>
              </a:spcAft>
              <a:buSzPts val="1600"/>
              <a:buNone/>
              <a:defRPr sz="1600" b="0"/>
            </a:lvl6pPr>
            <a:lvl7pPr lvl="6" algn="ctr" rtl="0">
              <a:spcBef>
                <a:spcPts val="0"/>
              </a:spcBef>
              <a:spcAft>
                <a:spcPts val="0"/>
              </a:spcAft>
              <a:buSzPts val="1600"/>
              <a:buNone/>
              <a:defRPr sz="1600" b="0"/>
            </a:lvl7pPr>
            <a:lvl8pPr lvl="7" algn="ctr" rtl="0">
              <a:spcBef>
                <a:spcPts val="0"/>
              </a:spcBef>
              <a:spcAft>
                <a:spcPts val="0"/>
              </a:spcAft>
              <a:buSzPts val="1600"/>
              <a:buNone/>
              <a:defRPr sz="1600" b="0"/>
            </a:lvl8pPr>
            <a:lvl9pPr lvl="8" algn="ctr" rtl="0">
              <a:spcBef>
                <a:spcPts val="0"/>
              </a:spcBef>
              <a:spcAft>
                <a:spcPts val="0"/>
              </a:spcAft>
              <a:buSzPts val="1600"/>
              <a:buNone/>
              <a:defRPr sz="1600" b="0"/>
            </a:lvl9pPr>
          </a:lstStyle>
          <a:p>
            <a:r>
              <a:t>xx%</a:t>
            </a:r>
          </a:p>
        </p:txBody>
      </p:sp>
      <p:sp>
        <p:nvSpPr>
          <p:cNvPr id="93" name="Google Shape;93;p13"/>
          <p:cNvSpPr txBox="1">
            <a:spLocks noGrp="1"/>
          </p:cNvSpPr>
          <p:nvPr>
            <p:ph type="subTitle" idx="17"/>
          </p:nvPr>
        </p:nvSpPr>
        <p:spPr>
          <a:xfrm>
            <a:off x="3476250" y="930312"/>
            <a:ext cx="2183100" cy="281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None/>
              <a:defRPr b="1"/>
            </a:lvl1pPr>
            <a:lvl2pPr lvl="1" algn="ctr" rtl="0">
              <a:lnSpc>
                <a:spcPct val="100000"/>
              </a:lnSpc>
              <a:spcBef>
                <a:spcPts val="0"/>
              </a:spcBef>
              <a:spcAft>
                <a:spcPts val="0"/>
              </a:spcAft>
              <a:buNone/>
              <a:defRPr b="1"/>
            </a:lvl2pPr>
            <a:lvl3pPr lvl="2" algn="ctr" rtl="0">
              <a:lnSpc>
                <a:spcPct val="100000"/>
              </a:lnSpc>
              <a:spcBef>
                <a:spcPts val="0"/>
              </a:spcBef>
              <a:spcAft>
                <a:spcPts val="0"/>
              </a:spcAft>
              <a:buNone/>
              <a:defRPr b="1"/>
            </a:lvl3pPr>
            <a:lvl4pPr lvl="3" algn="ctr" rtl="0">
              <a:lnSpc>
                <a:spcPct val="100000"/>
              </a:lnSpc>
              <a:spcBef>
                <a:spcPts val="0"/>
              </a:spcBef>
              <a:spcAft>
                <a:spcPts val="0"/>
              </a:spcAft>
              <a:buNone/>
              <a:defRPr b="1"/>
            </a:lvl4pPr>
            <a:lvl5pPr lvl="4" algn="ctr" rtl="0">
              <a:lnSpc>
                <a:spcPct val="100000"/>
              </a:lnSpc>
              <a:spcBef>
                <a:spcPts val="0"/>
              </a:spcBef>
              <a:spcAft>
                <a:spcPts val="0"/>
              </a:spcAft>
              <a:buNone/>
              <a:defRPr b="1"/>
            </a:lvl5pPr>
            <a:lvl6pPr lvl="5" algn="ctr" rtl="0">
              <a:lnSpc>
                <a:spcPct val="100000"/>
              </a:lnSpc>
              <a:spcBef>
                <a:spcPts val="0"/>
              </a:spcBef>
              <a:spcAft>
                <a:spcPts val="0"/>
              </a:spcAft>
              <a:buNone/>
              <a:defRPr b="1"/>
            </a:lvl6pPr>
            <a:lvl7pPr lvl="6" algn="ctr" rtl="0">
              <a:lnSpc>
                <a:spcPct val="100000"/>
              </a:lnSpc>
              <a:spcBef>
                <a:spcPts val="0"/>
              </a:spcBef>
              <a:spcAft>
                <a:spcPts val="0"/>
              </a:spcAft>
              <a:buNone/>
              <a:defRPr b="1"/>
            </a:lvl7pPr>
            <a:lvl8pPr lvl="7" algn="ctr" rtl="0">
              <a:lnSpc>
                <a:spcPct val="100000"/>
              </a:lnSpc>
              <a:spcBef>
                <a:spcPts val="0"/>
              </a:spcBef>
              <a:spcAft>
                <a:spcPts val="0"/>
              </a:spcAft>
              <a:buNone/>
              <a:defRPr b="1"/>
            </a:lvl8pPr>
            <a:lvl9pPr lvl="8" algn="ctr" rtl="0">
              <a:lnSpc>
                <a:spcPct val="100000"/>
              </a:lnSpc>
              <a:spcBef>
                <a:spcPts val="0"/>
              </a:spcBef>
              <a:spcAft>
                <a:spcPts val="0"/>
              </a:spcAft>
              <a:buNone/>
              <a:defRPr b="1"/>
            </a:lvl9pPr>
          </a:lstStyle>
          <a:p>
            <a:endParaRPr/>
          </a:p>
        </p:txBody>
      </p:sp>
      <p:sp>
        <p:nvSpPr>
          <p:cNvPr id="94" name="Google Shape;94;p13"/>
          <p:cNvSpPr txBox="1">
            <a:spLocks noGrp="1"/>
          </p:cNvSpPr>
          <p:nvPr>
            <p:ph type="subTitle" idx="18"/>
          </p:nvPr>
        </p:nvSpPr>
        <p:spPr>
          <a:xfrm>
            <a:off x="3476250" y="1183149"/>
            <a:ext cx="2183100" cy="6339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95" name="Google Shape;95;p13"/>
          <p:cNvSpPr txBox="1">
            <a:spLocks noGrp="1"/>
          </p:cNvSpPr>
          <p:nvPr>
            <p:ph type="title" idx="19" hasCustomPrompt="1"/>
          </p:nvPr>
        </p:nvSpPr>
        <p:spPr>
          <a:xfrm>
            <a:off x="6940650" y="1970633"/>
            <a:ext cx="7920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1600"/>
              <a:buNone/>
              <a:defRPr sz="1600" b="0"/>
            </a:lvl1pPr>
            <a:lvl2pPr lvl="1" algn="ctr" rtl="0">
              <a:spcBef>
                <a:spcPts val="0"/>
              </a:spcBef>
              <a:spcAft>
                <a:spcPts val="0"/>
              </a:spcAft>
              <a:buSzPts val="1600"/>
              <a:buNone/>
              <a:defRPr sz="1600" b="0"/>
            </a:lvl2pPr>
            <a:lvl3pPr lvl="2" algn="ctr" rtl="0">
              <a:spcBef>
                <a:spcPts val="0"/>
              </a:spcBef>
              <a:spcAft>
                <a:spcPts val="0"/>
              </a:spcAft>
              <a:buSzPts val="1600"/>
              <a:buNone/>
              <a:defRPr sz="1600" b="0"/>
            </a:lvl3pPr>
            <a:lvl4pPr lvl="3" algn="ctr" rtl="0">
              <a:spcBef>
                <a:spcPts val="0"/>
              </a:spcBef>
              <a:spcAft>
                <a:spcPts val="0"/>
              </a:spcAft>
              <a:buSzPts val="1600"/>
              <a:buNone/>
              <a:defRPr sz="1600" b="0"/>
            </a:lvl4pPr>
            <a:lvl5pPr lvl="4" algn="ctr" rtl="0">
              <a:spcBef>
                <a:spcPts val="0"/>
              </a:spcBef>
              <a:spcAft>
                <a:spcPts val="0"/>
              </a:spcAft>
              <a:buSzPts val="1600"/>
              <a:buNone/>
              <a:defRPr sz="1600" b="0"/>
            </a:lvl5pPr>
            <a:lvl6pPr lvl="5" algn="ctr" rtl="0">
              <a:spcBef>
                <a:spcPts val="0"/>
              </a:spcBef>
              <a:spcAft>
                <a:spcPts val="0"/>
              </a:spcAft>
              <a:buSzPts val="1600"/>
              <a:buNone/>
              <a:defRPr sz="1600" b="0"/>
            </a:lvl6pPr>
            <a:lvl7pPr lvl="6" algn="ctr" rtl="0">
              <a:spcBef>
                <a:spcPts val="0"/>
              </a:spcBef>
              <a:spcAft>
                <a:spcPts val="0"/>
              </a:spcAft>
              <a:buSzPts val="1600"/>
              <a:buNone/>
              <a:defRPr sz="1600" b="0"/>
            </a:lvl7pPr>
            <a:lvl8pPr lvl="7" algn="ctr" rtl="0">
              <a:spcBef>
                <a:spcPts val="0"/>
              </a:spcBef>
              <a:spcAft>
                <a:spcPts val="0"/>
              </a:spcAft>
              <a:buSzPts val="1600"/>
              <a:buNone/>
              <a:defRPr sz="1600" b="0"/>
            </a:lvl8pPr>
            <a:lvl9pPr lvl="8" algn="ctr" rtl="0">
              <a:spcBef>
                <a:spcPts val="0"/>
              </a:spcBef>
              <a:spcAft>
                <a:spcPts val="0"/>
              </a:spcAft>
              <a:buSzPts val="1600"/>
              <a:buNone/>
              <a:defRPr sz="1600" b="0"/>
            </a:lvl9pPr>
          </a:lstStyle>
          <a:p>
            <a:r>
              <a:t>xx%</a:t>
            </a:r>
          </a:p>
        </p:txBody>
      </p:sp>
      <p:sp>
        <p:nvSpPr>
          <p:cNvPr id="96" name="Google Shape;96;p13"/>
          <p:cNvSpPr txBox="1">
            <a:spLocks noGrp="1"/>
          </p:cNvSpPr>
          <p:nvPr>
            <p:ph type="subTitle" idx="20"/>
          </p:nvPr>
        </p:nvSpPr>
        <p:spPr>
          <a:xfrm>
            <a:off x="6245100" y="2360941"/>
            <a:ext cx="2183100" cy="281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None/>
              <a:defRPr b="1"/>
            </a:lvl1pPr>
            <a:lvl2pPr lvl="1" algn="ctr" rtl="0">
              <a:lnSpc>
                <a:spcPct val="100000"/>
              </a:lnSpc>
              <a:spcBef>
                <a:spcPts val="0"/>
              </a:spcBef>
              <a:spcAft>
                <a:spcPts val="0"/>
              </a:spcAft>
              <a:buNone/>
              <a:defRPr b="1"/>
            </a:lvl2pPr>
            <a:lvl3pPr lvl="2" algn="ctr" rtl="0">
              <a:lnSpc>
                <a:spcPct val="100000"/>
              </a:lnSpc>
              <a:spcBef>
                <a:spcPts val="0"/>
              </a:spcBef>
              <a:spcAft>
                <a:spcPts val="0"/>
              </a:spcAft>
              <a:buNone/>
              <a:defRPr b="1"/>
            </a:lvl3pPr>
            <a:lvl4pPr lvl="3" algn="ctr" rtl="0">
              <a:lnSpc>
                <a:spcPct val="100000"/>
              </a:lnSpc>
              <a:spcBef>
                <a:spcPts val="0"/>
              </a:spcBef>
              <a:spcAft>
                <a:spcPts val="0"/>
              </a:spcAft>
              <a:buNone/>
              <a:defRPr b="1"/>
            </a:lvl4pPr>
            <a:lvl5pPr lvl="4" algn="ctr" rtl="0">
              <a:lnSpc>
                <a:spcPct val="100000"/>
              </a:lnSpc>
              <a:spcBef>
                <a:spcPts val="0"/>
              </a:spcBef>
              <a:spcAft>
                <a:spcPts val="0"/>
              </a:spcAft>
              <a:buNone/>
              <a:defRPr b="1"/>
            </a:lvl5pPr>
            <a:lvl6pPr lvl="5" algn="ctr" rtl="0">
              <a:lnSpc>
                <a:spcPct val="100000"/>
              </a:lnSpc>
              <a:spcBef>
                <a:spcPts val="0"/>
              </a:spcBef>
              <a:spcAft>
                <a:spcPts val="0"/>
              </a:spcAft>
              <a:buNone/>
              <a:defRPr b="1"/>
            </a:lvl6pPr>
            <a:lvl7pPr lvl="6" algn="ctr" rtl="0">
              <a:lnSpc>
                <a:spcPct val="100000"/>
              </a:lnSpc>
              <a:spcBef>
                <a:spcPts val="0"/>
              </a:spcBef>
              <a:spcAft>
                <a:spcPts val="0"/>
              </a:spcAft>
              <a:buNone/>
              <a:defRPr b="1"/>
            </a:lvl7pPr>
            <a:lvl8pPr lvl="7" algn="ctr" rtl="0">
              <a:lnSpc>
                <a:spcPct val="100000"/>
              </a:lnSpc>
              <a:spcBef>
                <a:spcPts val="0"/>
              </a:spcBef>
              <a:spcAft>
                <a:spcPts val="0"/>
              </a:spcAft>
              <a:buNone/>
              <a:defRPr b="1"/>
            </a:lvl8pPr>
            <a:lvl9pPr lvl="8" algn="ctr" rtl="0">
              <a:lnSpc>
                <a:spcPct val="100000"/>
              </a:lnSpc>
              <a:spcBef>
                <a:spcPts val="0"/>
              </a:spcBef>
              <a:spcAft>
                <a:spcPts val="0"/>
              </a:spcAft>
              <a:buNone/>
              <a:defRPr b="1"/>
            </a:lvl9pPr>
          </a:lstStyle>
          <a:p>
            <a:endParaRPr/>
          </a:p>
        </p:txBody>
      </p:sp>
      <p:sp>
        <p:nvSpPr>
          <p:cNvPr id="97" name="Google Shape;97;p13"/>
          <p:cNvSpPr txBox="1">
            <a:spLocks noGrp="1"/>
          </p:cNvSpPr>
          <p:nvPr>
            <p:ph type="subTitle" idx="21"/>
          </p:nvPr>
        </p:nvSpPr>
        <p:spPr>
          <a:xfrm>
            <a:off x="6245100" y="2613783"/>
            <a:ext cx="2183100" cy="6339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grpSp>
        <p:nvGrpSpPr>
          <p:cNvPr id="98" name="Google Shape;98;p13"/>
          <p:cNvGrpSpPr/>
          <p:nvPr/>
        </p:nvGrpSpPr>
        <p:grpSpPr>
          <a:xfrm>
            <a:off x="7230637" y="4394079"/>
            <a:ext cx="1198043" cy="210331"/>
            <a:chOff x="1026623" y="2953314"/>
            <a:chExt cx="5688711" cy="1008300"/>
          </a:xfrm>
        </p:grpSpPr>
        <p:sp>
          <p:nvSpPr>
            <p:cNvPr id="99" name="Google Shape;99;p13"/>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13"/>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13"/>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13"/>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13"/>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wo-column text">
  <p:cSld name="CUSTOM_1">
    <p:bg>
      <p:bgPr>
        <a:solidFill>
          <a:schemeClr val="dk2"/>
        </a:solidFill>
        <a:effectLst/>
      </p:bgPr>
    </p:bg>
    <p:spTree>
      <p:nvGrpSpPr>
        <p:cNvPr id="1" name="Shape 104"/>
        <p:cNvGrpSpPr/>
        <p:nvPr/>
      </p:nvGrpSpPr>
      <p:grpSpPr>
        <a:xfrm>
          <a:off x="0" y="0"/>
          <a:ext cx="0" cy="0"/>
          <a:chOff x="0" y="0"/>
          <a:chExt cx="0" cy="0"/>
        </a:xfrm>
      </p:grpSpPr>
      <p:sp>
        <p:nvSpPr>
          <p:cNvPr id="105" name="Google Shape;105;p14"/>
          <p:cNvSpPr txBox="1">
            <a:spLocks noGrp="1"/>
          </p:cNvSpPr>
          <p:nvPr>
            <p:ph type="subTitle" idx="1"/>
          </p:nvPr>
        </p:nvSpPr>
        <p:spPr>
          <a:xfrm>
            <a:off x="5413800" y="1633536"/>
            <a:ext cx="2583600" cy="10971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None/>
              <a:defRPr/>
            </a:lvl1pPr>
            <a:lvl2pPr lvl="1" algn="ctr">
              <a:lnSpc>
                <a:spcPct val="100000"/>
              </a:lnSpc>
              <a:spcBef>
                <a:spcPts val="0"/>
              </a:spcBef>
              <a:spcAft>
                <a:spcPts val="0"/>
              </a:spcAft>
              <a:buNone/>
              <a:defRPr/>
            </a:lvl2pPr>
            <a:lvl3pPr lvl="2" algn="ctr">
              <a:lnSpc>
                <a:spcPct val="100000"/>
              </a:lnSpc>
              <a:spcBef>
                <a:spcPts val="0"/>
              </a:spcBef>
              <a:spcAft>
                <a:spcPts val="0"/>
              </a:spcAft>
              <a:buNone/>
              <a:defRPr/>
            </a:lvl3pPr>
            <a:lvl4pPr lvl="3" algn="ctr">
              <a:lnSpc>
                <a:spcPct val="100000"/>
              </a:lnSpc>
              <a:spcBef>
                <a:spcPts val="0"/>
              </a:spcBef>
              <a:spcAft>
                <a:spcPts val="0"/>
              </a:spcAft>
              <a:buNone/>
              <a:defRPr/>
            </a:lvl4pPr>
            <a:lvl5pPr lvl="4" algn="ctr">
              <a:lnSpc>
                <a:spcPct val="100000"/>
              </a:lnSpc>
              <a:spcBef>
                <a:spcPts val="0"/>
              </a:spcBef>
              <a:spcAft>
                <a:spcPts val="0"/>
              </a:spcAft>
              <a:buNone/>
              <a:defRPr/>
            </a:lvl5pPr>
            <a:lvl6pPr lvl="5" algn="ctr">
              <a:lnSpc>
                <a:spcPct val="100000"/>
              </a:lnSpc>
              <a:spcBef>
                <a:spcPts val="0"/>
              </a:spcBef>
              <a:spcAft>
                <a:spcPts val="0"/>
              </a:spcAft>
              <a:buNone/>
              <a:defRPr/>
            </a:lvl6pPr>
            <a:lvl7pPr lvl="6" algn="ctr">
              <a:lnSpc>
                <a:spcPct val="100000"/>
              </a:lnSpc>
              <a:spcBef>
                <a:spcPts val="0"/>
              </a:spcBef>
              <a:spcAft>
                <a:spcPts val="0"/>
              </a:spcAft>
              <a:buNone/>
              <a:defRPr/>
            </a:lvl7pPr>
            <a:lvl8pPr lvl="7" algn="ctr">
              <a:lnSpc>
                <a:spcPct val="100000"/>
              </a:lnSpc>
              <a:spcBef>
                <a:spcPts val="0"/>
              </a:spcBef>
              <a:spcAft>
                <a:spcPts val="0"/>
              </a:spcAft>
              <a:buNone/>
              <a:defRPr/>
            </a:lvl8pPr>
            <a:lvl9pPr lvl="8" algn="ctr">
              <a:lnSpc>
                <a:spcPct val="100000"/>
              </a:lnSpc>
              <a:spcBef>
                <a:spcPts val="0"/>
              </a:spcBef>
              <a:spcAft>
                <a:spcPts val="0"/>
              </a:spcAft>
              <a:buNone/>
              <a:defRPr/>
            </a:lvl9pPr>
          </a:lstStyle>
          <a:p>
            <a:endParaRPr/>
          </a:p>
        </p:txBody>
      </p:sp>
      <p:sp>
        <p:nvSpPr>
          <p:cNvPr id="106" name="Google Shape;106;p14"/>
          <p:cNvSpPr txBox="1">
            <a:spLocks noGrp="1"/>
          </p:cNvSpPr>
          <p:nvPr>
            <p:ph type="title"/>
          </p:nvPr>
        </p:nvSpPr>
        <p:spPr>
          <a:xfrm>
            <a:off x="5413800" y="1165025"/>
            <a:ext cx="2583600" cy="57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200"/>
              <a:buNone/>
              <a:defRPr sz="2200"/>
            </a:lvl1pPr>
            <a:lvl2pPr lvl="1" rtl="0">
              <a:lnSpc>
                <a:spcPct val="100000"/>
              </a:lnSpc>
              <a:spcBef>
                <a:spcPts val="0"/>
              </a:spcBef>
              <a:spcAft>
                <a:spcPts val="0"/>
              </a:spcAft>
              <a:buSzPts val="2200"/>
              <a:buNone/>
              <a:defRPr sz="2200" b="0"/>
            </a:lvl2pPr>
            <a:lvl3pPr lvl="2" rtl="0">
              <a:lnSpc>
                <a:spcPct val="100000"/>
              </a:lnSpc>
              <a:spcBef>
                <a:spcPts val="0"/>
              </a:spcBef>
              <a:spcAft>
                <a:spcPts val="0"/>
              </a:spcAft>
              <a:buSzPts val="2200"/>
              <a:buNone/>
              <a:defRPr sz="2200" b="0"/>
            </a:lvl3pPr>
            <a:lvl4pPr lvl="3" rtl="0">
              <a:lnSpc>
                <a:spcPct val="100000"/>
              </a:lnSpc>
              <a:spcBef>
                <a:spcPts val="0"/>
              </a:spcBef>
              <a:spcAft>
                <a:spcPts val="0"/>
              </a:spcAft>
              <a:buSzPts val="2200"/>
              <a:buNone/>
              <a:defRPr sz="2200" b="0"/>
            </a:lvl4pPr>
            <a:lvl5pPr lvl="4" rtl="0">
              <a:lnSpc>
                <a:spcPct val="100000"/>
              </a:lnSpc>
              <a:spcBef>
                <a:spcPts val="0"/>
              </a:spcBef>
              <a:spcAft>
                <a:spcPts val="0"/>
              </a:spcAft>
              <a:buSzPts val="2200"/>
              <a:buNone/>
              <a:defRPr sz="2200" b="0"/>
            </a:lvl5pPr>
            <a:lvl6pPr lvl="5" rtl="0">
              <a:lnSpc>
                <a:spcPct val="100000"/>
              </a:lnSpc>
              <a:spcBef>
                <a:spcPts val="0"/>
              </a:spcBef>
              <a:spcAft>
                <a:spcPts val="0"/>
              </a:spcAft>
              <a:buSzPts val="2200"/>
              <a:buNone/>
              <a:defRPr sz="2200" b="0"/>
            </a:lvl6pPr>
            <a:lvl7pPr lvl="6" rtl="0">
              <a:lnSpc>
                <a:spcPct val="100000"/>
              </a:lnSpc>
              <a:spcBef>
                <a:spcPts val="0"/>
              </a:spcBef>
              <a:spcAft>
                <a:spcPts val="0"/>
              </a:spcAft>
              <a:buSzPts val="2200"/>
              <a:buNone/>
              <a:defRPr sz="2200" b="0"/>
            </a:lvl7pPr>
            <a:lvl8pPr lvl="7" rtl="0">
              <a:lnSpc>
                <a:spcPct val="100000"/>
              </a:lnSpc>
              <a:spcBef>
                <a:spcPts val="0"/>
              </a:spcBef>
              <a:spcAft>
                <a:spcPts val="0"/>
              </a:spcAft>
              <a:buSzPts val="2200"/>
              <a:buNone/>
              <a:defRPr sz="2200" b="0"/>
            </a:lvl8pPr>
            <a:lvl9pPr lvl="8" rtl="0">
              <a:lnSpc>
                <a:spcPct val="100000"/>
              </a:lnSpc>
              <a:spcBef>
                <a:spcPts val="0"/>
              </a:spcBef>
              <a:spcAft>
                <a:spcPts val="0"/>
              </a:spcAft>
              <a:buSzPts val="2200"/>
              <a:buNone/>
              <a:defRPr sz="2200" b="0"/>
            </a:lvl9pPr>
          </a:lstStyle>
          <a:p>
            <a:endParaRPr/>
          </a:p>
        </p:txBody>
      </p:sp>
      <p:sp>
        <p:nvSpPr>
          <p:cNvPr id="107" name="Google Shape;107;p14"/>
          <p:cNvSpPr txBox="1">
            <a:spLocks noGrp="1"/>
          </p:cNvSpPr>
          <p:nvPr>
            <p:ph type="title" idx="2"/>
          </p:nvPr>
        </p:nvSpPr>
        <p:spPr>
          <a:xfrm>
            <a:off x="5413350" y="3352140"/>
            <a:ext cx="2584500" cy="57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200"/>
              <a:buNone/>
              <a:defRPr sz="2200"/>
            </a:lvl1pPr>
            <a:lvl2pPr lvl="1" rtl="0">
              <a:lnSpc>
                <a:spcPct val="100000"/>
              </a:lnSpc>
              <a:spcBef>
                <a:spcPts val="0"/>
              </a:spcBef>
              <a:spcAft>
                <a:spcPts val="0"/>
              </a:spcAft>
              <a:buSzPts val="2200"/>
              <a:buNone/>
              <a:defRPr sz="2200" b="0"/>
            </a:lvl2pPr>
            <a:lvl3pPr lvl="2" rtl="0">
              <a:lnSpc>
                <a:spcPct val="100000"/>
              </a:lnSpc>
              <a:spcBef>
                <a:spcPts val="0"/>
              </a:spcBef>
              <a:spcAft>
                <a:spcPts val="0"/>
              </a:spcAft>
              <a:buSzPts val="2200"/>
              <a:buNone/>
              <a:defRPr sz="2200" b="0"/>
            </a:lvl3pPr>
            <a:lvl4pPr lvl="3" rtl="0">
              <a:lnSpc>
                <a:spcPct val="100000"/>
              </a:lnSpc>
              <a:spcBef>
                <a:spcPts val="0"/>
              </a:spcBef>
              <a:spcAft>
                <a:spcPts val="0"/>
              </a:spcAft>
              <a:buSzPts val="2200"/>
              <a:buNone/>
              <a:defRPr sz="2200" b="0"/>
            </a:lvl4pPr>
            <a:lvl5pPr lvl="4" rtl="0">
              <a:lnSpc>
                <a:spcPct val="100000"/>
              </a:lnSpc>
              <a:spcBef>
                <a:spcPts val="0"/>
              </a:spcBef>
              <a:spcAft>
                <a:spcPts val="0"/>
              </a:spcAft>
              <a:buSzPts val="2200"/>
              <a:buNone/>
              <a:defRPr sz="2200" b="0"/>
            </a:lvl5pPr>
            <a:lvl6pPr lvl="5" rtl="0">
              <a:lnSpc>
                <a:spcPct val="100000"/>
              </a:lnSpc>
              <a:spcBef>
                <a:spcPts val="0"/>
              </a:spcBef>
              <a:spcAft>
                <a:spcPts val="0"/>
              </a:spcAft>
              <a:buSzPts val="2200"/>
              <a:buNone/>
              <a:defRPr sz="2200" b="0"/>
            </a:lvl6pPr>
            <a:lvl7pPr lvl="6" rtl="0">
              <a:lnSpc>
                <a:spcPct val="100000"/>
              </a:lnSpc>
              <a:spcBef>
                <a:spcPts val="0"/>
              </a:spcBef>
              <a:spcAft>
                <a:spcPts val="0"/>
              </a:spcAft>
              <a:buSzPts val="2200"/>
              <a:buNone/>
              <a:defRPr sz="2200" b="0"/>
            </a:lvl7pPr>
            <a:lvl8pPr lvl="7" rtl="0">
              <a:lnSpc>
                <a:spcPct val="100000"/>
              </a:lnSpc>
              <a:spcBef>
                <a:spcPts val="0"/>
              </a:spcBef>
              <a:spcAft>
                <a:spcPts val="0"/>
              </a:spcAft>
              <a:buSzPts val="2200"/>
              <a:buNone/>
              <a:defRPr sz="2200" b="0"/>
            </a:lvl8pPr>
            <a:lvl9pPr lvl="8" rtl="0">
              <a:lnSpc>
                <a:spcPct val="100000"/>
              </a:lnSpc>
              <a:spcBef>
                <a:spcPts val="0"/>
              </a:spcBef>
              <a:spcAft>
                <a:spcPts val="0"/>
              </a:spcAft>
              <a:buSzPts val="2200"/>
              <a:buNone/>
              <a:defRPr sz="2200" b="0"/>
            </a:lvl9pPr>
          </a:lstStyle>
          <a:p>
            <a:endParaRPr/>
          </a:p>
        </p:txBody>
      </p:sp>
      <p:sp>
        <p:nvSpPr>
          <p:cNvPr id="108" name="Google Shape;108;p14"/>
          <p:cNvSpPr txBox="1">
            <a:spLocks noGrp="1"/>
          </p:cNvSpPr>
          <p:nvPr>
            <p:ph type="subTitle" idx="3"/>
          </p:nvPr>
        </p:nvSpPr>
        <p:spPr>
          <a:xfrm>
            <a:off x="5413350" y="3820650"/>
            <a:ext cx="2584500" cy="109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a:lvl1pPr>
            <a:lvl2pPr lvl="1" algn="ctr" rtl="0">
              <a:lnSpc>
                <a:spcPct val="100000"/>
              </a:lnSpc>
              <a:spcBef>
                <a:spcPts val="0"/>
              </a:spcBef>
              <a:spcAft>
                <a:spcPts val="0"/>
              </a:spcAft>
              <a:buNone/>
              <a:defRPr/>
            </a:lvl2pPr>
            <a:lvl3pPr lvl="2" algn="ctr" rtl="0">
              <a:lnSpc>
                <a:spcPct val="100000"/>
              </a:lnSpc>
              <a:spcBef>
                <a:spcPts val="0"/>
              </a:spcBef>
              <a:spcAft>
                <a:spcPts val="0"/>
              </a:spcAft>
              <a:buNone/>
              <a:defRPr/>
            </a:lvl3pPr>
            <a:lvl4pPr lvl="3" algn="ctr" rtl="0">
              <a:lnSpc>
                <a:spcPct val="100000"/>
              </a:lnSpc>
              <a:spcBef>
                <a:spcPts val="0"/>
              </a:spcBef>
              <a:spcAft>
                <a:spcPts val="0"/>
              </a:spcAft>
              <a:buNone/>
              <a:defRPr/>
            </a:lvl4pPr>
            <a:lvl5pPr lvl="4" algn="ctr" rtl="0">
              <a:lnSpc>
                <a:spcPct val="100000"/>
              </a:lnSpc>
              <a:spcBef>
                <a:spcPts val="0"/>
              </a:spcBef>
              <a:spcAft>
                <a:spcPts val="0"/>
              </a:spcAft>
              <a:buNone/>
              <a:defRPr/>
            </a:lvl5pPr>
            <a:lvl6pPr lvl="5" algn="ctr" rtl="0">
              <a:lnSpc>
                <a:spcPct val="100000"/>
              </a:lnSpc>
              <a:spcBef>
                <a:spcPts val="0"/>
              </a:spcBef>
              <a:spcAft>
                <a:spcPts val="0"/>
              </a:spcAft>
              <a:buNone/>
              <a:defRPr/>
            </a:lvl6pPr>
            <a:lvl7pPr lvl="6" algn="ctr" rtl="0">
              <a:lnSpc>
                <a:spcPct val="100000"/>
              </a:lnSpc>
              <a:spcBef>
                <a:spcPts val="0"/>
              </a:spcBef>
              <a:spcAft>
                <a:spcPts val="0"/>
              </a:spcAft>
              <a:buNone/>
              <a:defRPr/>
            </a:lvl7pPr>
            <a:lvl8pPr lvl="7" algn="ctr" rtl="0">
              <a:lnSpc>
                <a:spcPct val="100000"/>
              </a:lnSpc>
              <a:spcBef>
                <a:spcPts val="0"/>
              </a:spcBef>
              <a:spcAft>
                <a:spcPts val="0"/>
              </a:spcAft>
              <a:buNone/>
              <a:defRPr/>
            </a:lvl8pPr>
            <a:lvl9pPr lvl="8" algn="ctr" rtl="0">
              <a:lnSpc>
                <a:spcPct val="100000"/>
              </a:lnSpc>
              <a:spcBef>
                <a:spcPts val="0"/>
              </a:spcBef>
              <a:spcAft>
                <a:spcPts val="0"/>
              </a:spcAft>
              <a:buNone/>
              <a:defRPr/>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hree text columns">
  <p:cSld name="CUSTOM_2">
    <p:spTree>
      <p:nvGrpSpPr>
        <p:cNvPr id="1" name="Shape 109"/>
        <p:cNvGrpSpPr/>
        <p:nvPr/>
      </p:nvGrpSpPr>
      <p:grpSpPr>
        <a:xfrm>
          <a:off x="0" y="0"/>
          <a:ext cx="0" cy="0"/>
          <a:chOff x="0" y="0"/>
          <a:chExt cx="0" cy="0"/>
        </a:xfrm>
      </p:grpSpPr>
      <p:grpSp>
        <p:nvGrpSpPr>
          <p:cNvPr id="110" name="Google Shape;110;p15"/>
          <p:cNvGrpSpPr/>
          <p:nvPr/>
        </p:nvGrpSpPr>
        <p:grpSpPr>
          <a:xfrm>
            <a:off x="-422592" y="2935225"/>
            <a:ext cx="6279736" cy="2795850"/>
            <a:chOff x="-422592" y="2935225"/>
            <a:chExt cx="6279736" cy="2795850"/>
          </a:xfrm>
        </p:grpSpPr>
        <p:sp>
          <p:nvSpPr>
            <p:cNvPr id="111" name="Google Shape;111;p15"/>
            <p:cNvSpPr/>
            <p:nvPr/>
          </p:nvSpPr>
          <p:spPr>
            <a:xfrm rot="10517393">
              <a:off x="-338139" y="3180080"/>
              <a:ext cx="6058579" cy="2306140"/>
            </a:xfrm>
            <a:custGeom>
              <a:avLst/>
              <a:gdLst/>
              <a:ahLst/>
              <a:cxnLst/>
              <a:rect l="l" t="t" r="r" b="b"/>
              <a:pathLst>
                <a:path w="178155" h="67813" extrusionOk="0">
                  <a:moveTo>
                    <a:pt x="7251" y="0"/>
                  </a:moveTo>
                  <a:lnTo>
                    <a:pt x="178155" y="14559"/>
                  </a:lnTo>
                  <a:lnTo>
                    <a:pt x="174777" y="67813"/>
                  </a:lnTo>
                  <a:lnTo>
                    <a:pt x="0" y="36023"/>
                  </a:lnTo>
                  <a:close/>
                </a:path>
              </a:pathLst>
            </a:custGeom>
            <a:solidFill>
              <a:schemeClr val="accent3"/>
            </a:solidFill>
            <a:ln>
              <a:noFill/>
            </a:ln>
          </p:spPr>
        </p:sp>
        <p:sp>
          <p:nvSpPr>
            <p:cNvPr id="112" name="Google Shape;112;p15"/>
            <p:cNvSpPr/>
            <p:nvPr/>
          </p:nvSpPr>
          <p:spPr>
            <a:xfrm rot="10517393">
              <a:off x="5556029" y="4032681"/>
              <a:ext cx="251246" cy="1224945"/>
            </a:xfrm>
            <a:custGeom>
              <a:avLst/>
              <a:gdLst/>
              <a:ahLst/>
              <a:cxnLst/>
              <a:rect l="l" t="t" r="r" b="b"/>
              <a:pathLst>
                <a:path w="7388" h="36020" extrusionOk="0">
                  <a:moveTo>
                    <a:pt x="0" y="36020"/>
                  </a:moveTo>
                  <a:lnTo>
                    <a:pt x="2680" y="98"/>
                  </a:lnTo>
                  <a:lnTo>
                    <a:pt x="7388" y="0"/>
                  </a:lnTo>
                  <a:close/>
                </a:path>
              </a:pathLst>
            </a:custGeom>
            <a:solidFill>
              <a:schemeClr val="lt2"/>
            </a:solidFill>
            <a:ln>
              <a:noFill/>
            </a:ln>
          </p:spPr>
        </p:sp>
      </p:grpSp>
      <p:sp>
        <p:nvSpPr>
          <p:cNvPr id="113" name="Google Shape;113;p15"/>
          <p:cNvSpPr txBox="1">
            <a:spLocks noGrp="1"/>
          </p:cNvSpPr>
          <p:nvPr>
            <p:ph type="title"/>
          </p:nvPr>
        </p:nvSpPr>
        <p:spPr>
          <a:xfrm>
            <a:off x="720000" y="3867578"/>
            <a:ext cx="7710600" cy="1020900"/>
          </a:xfrm>
          <a:prstGeom prst="rect">
            <a:avLst/>
          </a:prstGeom>
          <a:noFill/>
        </p:spPr>
        <p:txBody>
          <a:bodyPr spcFirstLastPara="1" wrap="square" lIns="91425" tIns="91425" rIns="91425" bIns="91425" anchor="t" anchorCtr="0">
            <a:noAutofit/>
          </a:bodyPr>
          <a:lstStyle>
            <a:lvl1pPr lvl="0" rtl="0">
              <a:spcBef>
                <a:spcPts val="0"/>
              </a:spcBef>
              <a:spcAft>
                <a:spcPts val="0"/>
              </a:spcAft>
              <a:buNone/>
              <a:defRPr sz="5200"/>
            </a:lvl1pPr>
            <a:lvl2pPr lvl="1" rtl="0">
              <a:spcBef>
                <a:spcPts val="0"/>
              </a:spcBef>
              <a:spcAft>
                <a:spcPts val="0"/>
              </a:spcAft>
              <a:buNone/>
              <a:defRPr>
                <a:latin typeface="Roboto"/>
                <a:ea typeface="Roboto"/>
                <a:cs typeface="Roboto"/>
                <a:sym typeface="Roboto"/>
              </a:defRPr>
            </a:lvl2pPr>
            <a:lvl3pPr lvl="2" rtl="0">
              <a:spcBef>
                <a:spcPts val="0"/>
              </a:spcBef>
              <a:spcAft>
                <a:spcPts val="0"/>
              </a:spcAft>
              <a:buNone/>
              <a:defRPr>
                <a:latin typeface="Roboto"/>
                <a:ea typeface="Roboto"/>
                <a:cs typeface="Roboto"/>
                <a:sym typeface="Roboto"/>
              </a:defRPr>
            </a:lvl3pPr>
            <a:lvl4pPr lvl="3" rtl="0">
              <a:spcBef>
                <a:spcPts val="0"/>
              </a:spcBef>
              <a:spcAft>
                <a:spcPts val="0"/>
              </a:spcAft>
              <a:buNone/>
              <a:defRPr>
                <a:latin typeface="Roboto"/>
                <a:ea typeface="Roboto"/>
                <a:cs typeface="Roboto"/>
                <a:sym typeface="Roboto"/>
              </a:defRPr>
            </a:lvl4pPr>
            <a:lvl5pPr lvl="4" rtl="0">
              <a:spcBef>
                <a:spcPts val="0"/>
              </a:spcBef>
              <a:spcAft>
                <a:spcPts val="0"/>
              </a:spcAft>
              <a:buNone/>
              <a:defRPr>
                <a:latin typeface="Roboto"/>
                <a:ea typeface="Roboto"/>
                <a:cs typeface="Roboto"/>
                <a:sym typeface="Roboto"/>
              </a:defRPr>
            </a:lvl5pPr>
            <a:lvl6pPr lvl="5" rtl="0">
              <a:spcBef>
                <a:spcPts val="0"/>
              </a:spcBef>
              <a:spcAft>
                <a:spcPts val="0"/>
              </a:spcAft>
              <a:buNone/>
              <a:defRPr>
                <a:latin typeface="Roboto"/>
                <a:ea typeface="Roboto"/>
                <a:cs typeface="Roboto"/>
                <a:sym typeface="Roboto"/>
              </a:defRPr>
            </a:lvl6pPr>
            <a:lvl7pPr lvl="6" rtl="0">
              <a:spcBef>
                <a:spcPts val="0"/>
              </a:spcBef>
              <a:spcAft>
                <a:spcPts val="0"/>
              </a:spcAft>
              <a:buNone/>
              <a:defRPr>
                <a:latin typeface="Roboto"/>
                <a:ea typeface="Roboto"/>
                <a:cs typeface="Roboto"/>
                <a:sym typeface="Roboto"/>
              </a:defRPr>
            </a:lvl7pPr>
            <a:lvl8pPr lvl="7" rtl="0">
              <a:spcBef>
                <a:spcPts val="0"/>
              </a:spcBef>
              <a:spcAft>
                <a:spcPts val="0"/>
              </a:spcAft>
              <a:buNone/>
              <a:defRPr>
                <a:latin typeface="Roboto"/>
                <a:ea typeface="Roboto"/>
                <a:cs typeface="Roboto"/>
                <a:sym typeface="Roboto"/>
              </a:defRPr>
            </a:lvl8pPr>
            <a:lvl9pPr lvl="8" rtl="0">
              <a:spcBef>
                <a:spcPts val="0"/>
              </a:spcBef>
              <a:spcAft>
                <a:spcPts val="0"/>
              </a:spcAft>
              <a:buNone/>
              <a:defRPr>
                <a:latin typeface="Roboto"/>
                <a:ea typeface="Roboto"/>
                <a:cs typeface="Roboto"/>
                <a:sym typeface="Roboto"/>
              </a:defRPr>
            </a:lvl9pPr>
          </a:lstStyle>
          <a:p>
            <a:endParaRPr/>
          </a:p>
        </p:txBody>
      </p:sp>
      <p:sp>
        <p:nvSpPr>
          <p:cNvPr id="114" name="Google Shape;114;p15"/>
          <p:cNvSpPr txBox="1">
            <a:spLocks noGrp="1"/>
          </p:cNvSpPr>
          <p:nvPr>
            <p:ph type="subTitle" idx="1"/>
          </p:nvPr>
        </p:nvSpPr>
        <p:spPr>
          <a:xfrm>
            <a:off x="716700" y="2307515"/>
            <a:ext cx="2183100" cy="956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115" name="Google Shape;115;p15"/>
          <p:cNvSpPr txBox="1">
            <a:spLocks noGrp="1"/>
          </p:cNvSpPr>
          <p:nvPr>
            <p:ph type="subTitle" idx="2"/>
          </p:nvPr>
        </p:nvSpPr>
        <p:spPr>
          <a:xfrm>
            <a:off x="3476250" y="2307515"/>
            <a:ext cx="2183100" cy="956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116" name="Google Shape;116;p15"/>
          <p:cNvSpPr txBox="1">
            <a:spLocks noGrp="1"/>
          </p:cNvSpPr>
          <p:nvPr>
            <p:ph type="subTitle" idx="3"/>
          </p:nvPr>
        </p:nvSpPr>
        <p:spPr>
          <a:xfrm>
            <a:off x="6243450" y="2307515"/>
            <a:ext cx="2183100" cy="956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117" name="Google Shape;117;p15"/>
          <p:cNvSpPr txBox="1">
            <a:spLocks noGrp="1"/>
          </p:cNvSpPr>
          <p:nvPr>
            <p:ph type="title" idx="4"/>
          </p:nvPr>
        </p:nvSpPr>
        <p:spPr>
          <a:xfrm>
            <a:off x="716700" y="2054664"/>
            <a:ext cx="2183100" cy="281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118" name="Google Shape;118;p15"/>
          <p:cNvSpPr txBox="1">
            <a:spLocks noGrp="1"/>
          </p:cNvSpPr>
          <p:nvPr>
            <p:ph type="title" idx="5"/>
          </p:nvPr>
        </p:nvSpPr>
        <p:spPr>
          <a:xfrm>
            <a:off x="3476250" y="2054664"/>
            <a:ext cx="2183100" cy="281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119" name="Google Shape;119;p15"/>
          <p:cNvSpPr txBox="1">
            <a:spLocks noGrp="1"/>
          </p:cNvSpPr>
          <p:nvPr>
            <p:ph type="title" idx="6"/>
          </p:nvPr>
        </p:nvSpPr>
        <p:spPr>
          <a:xfrm>
            <a:off x="6243450" y="2054664"/>
            <a:ext cx="2183100" cy="281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grpSp>
        <p:nvGrpSpPr>
          <p:cNvPr id="120" name="Google Shape;120;p15"/>
          <p:cNvGrpSpPr/>
          <p:nvPr/>
        </p:nvGrpSpPr>
        <p:grpSpPr>
          <a:xfrm>
            <a:off x="7230637" y="4394079"/>
            <a:ext cx="1198043" cy="210331"/>
            <a:chOff x="1026623" y="2953314"/>
            <a:chExt cx="5688711" cy="1008300"/>
          </a:xfrm>
        </p:grpSpPr>
        <p:sp>
          <p:nvSpPr>
            <p:cNvPr id="121" name="Google Shape;121;p15"/>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15"/>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15"/>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15"/>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15"/>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hree text columns 2">
  <p:cSld name="CUSTOM_2_2">
    <p:spTree>
      <p:nvGrpSpPr>
        <p:cNvPr id="1" name="Shape 126"/>
        <p:cNvGrpSpPr/>
        <p:nvPr/>
      </p:nvGrpSpPr>
      <p:grpSpPr>
        <a:xfrm>
          <a:off x="0" y="0"/>
          <a:ext cx="0" cy="0"/>
          <a:chOff x="0" y="0"/>
          <a:chExt cx="0" cy="0"/>
        </a:xfrm>
      </p:grpSpPr>
      <p:sp>
        <p:nvSpPr>
          <p:cNvPr id="127" name="Google Shape;127;p16"/>
          <p:cNvSpPr txBox="1">
            <a:spLocks noGrp="1"/>
          </p:cNvSpPr>
          <p:nvPr>
            <p:ph type="title"/>
          </p:nvPr>
        </p:nvSpPr>
        <p:spPr>
          <a:xfrm>
            <a:off x="2699500" y="762275"/>
            <a:ext cx="1738800" cy="521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800"/>
              <a:buFont typeface="Livvic"/>
              <a:buNone/>
              <a:defRPr sz="1800" b="1">
                <a:latin typeface="Livvic"/>
                <a:ea typeface="Livvic"/>
                <a:cs typeface="Livvic"/>
                <a:sym typeface="Livvic"/>
              </a:defRPr>
            </a:lvl1pPr>
            <a:lvl2pPr lvl="1" algn="ctr" rtl="0">
              <a:lnSpc>
                <a:spcPct val="100000"/>
              </a:lnSpc>
              <a:spcBef>
                <a:spcPts val="0"/>
              </a:spcBef>
              <a:spcAft>
                <a:spcPts val="0"/>
              </a:spcAft>
              <a:buSzPts val="1800"/>
              <a:buFont typeface="Livvic"/>
              <a:buNone/>
              <a:defRPr sz="1800">
                <a:latin typeface="Livvic"/>
                <a:ea typeface="Livvic"/>
                <a:cs typeface="Livvic"/>
                <a:sym typeface="Livvic"/>
              </a:defRPr>
            </a:lvl2pPr>
            <a:lvl3pPr lvl="2" algn="ctr" rtl="0">
              <a:lnSpc>
                <a:spcPct val="100000"/>
              </a:lnSpc>
              <a:spcBef>
                <a:spcPts val="0"/>
              </a:spcBef>
              <a:spcAft>
                <a:spcPts val="0"/>
              </a:spcAft>
              <a:buSzPts val="1800"/>
              <a:buFont typeface="Livvic"/>
              <a:buNone/>
              <a:defRPr sz="1800">
                <a:latin typeface="Livvic"/>
                <a:ea typeface="Livvic"/>
                <a:cs typeface="Livvic"/>
                <a:sym typeface="Livvic"/>
              </a:defRPr>
            </a:lvl3pPr>
            <a:lvl4pPr lvl="3" algn="ctr" rtl="0">
              <a:lnSpc>
                <a:spcPct val="100000"/>
              </a:lnSpc>
              <a:spcBef>
                <a:spcPts val="0"/>
              </a:spcBef>
              <a:spcAft>
                <a:spcPts val="0"/>
              </a:spcAft>
              <a:buSzPts val="1800"/>
              <a:buFont typeface="Livvic"/>
              <a:buNone/>
              <a:defRPr sz="1800">
                <a:latin typeface="Livvic"/>
                <a:ea typeface="Livvic"/>
                <a:cs typeface="Livvic"/>
                <a:sym typeface="Livvic"/>
              </a:defRPr>
            </a:lvl4pPr>
            <a:lvl5pPr lvl="4" algn="ctr" rtl="0">
              <a:lnSpc>
                <a:spcPct val="100000"/>
              </a:lnSpc>
              <a:spcBef>
                <a:spcPts val="0"/>
              </a:spcBef>
              <a:spcAft>
                <a:spcPts val="0"/>
              </a:spcAft>
              <a:buSzPts val="1800"/>
              <a:buFont typeface="Livvic"/>
              <a:buNone/>
              <a:defRPr sz="1800">
                <a:latin typeface="Livvic"/>
                <a:ea typeface="Livvic"/>
                <a:cs typeface="Livvic"/>
                <a:sym typeface="Livvic"/>
              </a:defRPr>
            </a:lvl5pPr>
            <a:lvl6pPr lvl="5" algn="ctr" rtl="0">
              <a:lnSpc>
                <a:spcPct val="100000"/>
              </a:lnSpc>
              <a:spcBef>
                <a:spcPts val="0"/>
              </a:spcBef>
              <a:spcAft>
                <a:spcPts val="0"/>
              </a:spcAft>
              <a:buSzPts val="1800"/>
              <a:buFont typeface="Livvic"/>
              <a:buNone/>
              <a:defRPr sz="1800">
                <a:latin typeface="Livvic"/>
                <a:ea typeface="Livvic"/>
                <a:cs typeface="Livvic"/>
                <a:sym typeface="Livvic"/>
              </a:defRPr>
            </a:lvl6pPr>
            <a:lvl7pPr lvl="6" algn="ctr" rtl="0">
              <a:lnSpc>
                <a:spcPct val="100000"/>
              </a:lnSpc>
              <a:spcBef>
                <a:spcPts val="0"/>
              </a:spcBef>
              <a:spcAft>
                <a:spcPts val="0"/>
              </a:spcAft>
              <a:buSzPts val="1800"/>
              <a:buFont typeface="Livvic"/>
              <a:buNone/>
              <a:defRPr sz="1800">
                <a:latin typeface="Livvic"/>
                <a:ea typeface="Livvic"/>
                <a:cs typeface="Livvic"/>
                <a:sym typeface="Livvic"/>
              </a:defRPr>
            </a:lvl7pPr>
            <a:lvl8pPr lvl="7" algn="ctr" rtl="0">
              <a:lnSpc>
                <a:spcPct val="100000"/>
              </a:lnSpc>
              <a:spcBef>
                <a:spcPts val="0"/>
              </a:spcBef>
              <a:spcAft>
                <a:spcPts val="0"/>
              </a:spcAft>
              <a:buSzPts val="1800"/>
              <a:buFont typeface="Livvic"/>
              <a:buNone/>
              <a:defRPr sz="1800">
                <a:latin typeface="Livvic"/>
                <a:ea typeface="Livvic"/>
                <a:cs typeface="Livvic"/>
                <a:sym typeface="Livvic"/>
              </a:defRPr>
            </a:lvl8pPr>
            <a:lvl9pPr lvl="8" algn="ctr" rtl="0">
              <a:lnSpc>
                <a:spcPct val="100000"/>
              </a:lnSpc>
              <a:spcBef>
                <a:spcPts val="0"/>
              </a:spcBef>
              <a:spcAft>
                <a:spcPts val="0"/>
              </a:spcAft>
              <a:buSzPts val="1800"/>
              <a:buFont typeface="Livvic"/>
              <a:buNone/>
              <a:defRPr sz="1800">
                <a:latin typeface="Livvic"/>
                <a:ea typeface="Livvic"/>
                <a:cs typeface="Livvic"/>
                <a:sym typeface="Livvic"/>
              </a:defRPr>
            </a:lvl9pPr>
          </a:lstStyle>
          <a:p>
            <a:endParaRPr/>
          </a:p>
        </p:txBody>
      </p:sp>
      <p:sp>
        <p:nvSpPr>
          <p:cNvPr id="128" name="Google Shape;128;p16"/>
          <p:cNvSpPr txBox="1">
            <a:spLocks noGrp="1"/>
          </p:cNvSpPr>
          <p:nvPr>
            <p:ph type="subTitle" idx="1"/>
          </p:nvPr>
        </p:nvSpPr>
        <p:spPr>
          <a:xfrm>
            <a:off x="4651176" y="762267"/>
            <a:ext cx="2943300" cy="521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sz="1400"/>
            </a:lvl1pPr>
            <a:lvl2pPr lvl="1" rtl="0">
              <a:lnSpc>
                <a:spcPct val="100000"/>
              </a:lnSpc>
              <a:spcBef>
                <a:spcPts val="0"/>
              </a:spcBef>
              <a:spcAft>
                <a:spcPts val="0"/>
              </a:spcAft>
              <a:buNone/>
              <a:defRPr sz="1400"/>
            </a:lvl2pPr>
            <a:lvl3pPr lvl="2" rtl="0">
              <a:lnSpc>
                <a:spcPct val="100000"/>
              </a:lnSpc>
              <a:spcBef>
                <a:spcPts val="0"/>
              </a:spcBef>
              <a:spcAft>
                <a:spcPts val="0"/>
              </a:spcAft>
              <a:buNone/>
              <a:defRPr sz="1400"/>
            </a:lvl3pPr>
            <a:lvl4pPr lvl="3" rtl="0">
              <a:lnSpc>
                <a:spcPct val="100000"/>
              </a:lnSpc>
              <a:spcBef>
                <a:spcPts val="0"/>
              </a:spcBef>
              <a:spcAft>
                <a:spcPts val="0"/>
              </a:spcAft>
              <a:buNone/>
              <a:defRPr sz="1400"/>
            </a:lvl4pPr>
            <a:lvl5pPr lvl="4" rtl="0">
              <a:lnSpc>
                <a:spcPct val="100000"/>
              </a:lnSpc>
              <a:spcBef>
                <a:spcPts val="0"/>
              </a:spcBef>
              <a:spcAft>
                <a:spcPts val="0"/>
              </a:spcAft>
              <a:buNone/>
              <a:defRPr sz="1400"/>
            </a:lvl5pPr>
            <a:lvl6pPr lvl="5" rtl="0">
              <a:lnSpc>
                <a:spcPct val="100000"/>
              </a:lnSpc>
              <a:spcBef>
                <a:spcPts val="0"/>
              </a:spcBef>
              <a:spcAft>
                <a:spcPts val="0"/>
              </a:spcAft>
              <a:buNone/>
              <a:defRPr sz="1400"/>
            </a:lvl6pPr>
            <a:lvl7pPr lvl="6" rtl="0">
              <a:lnSpc>
                <a:spcPct val="100000"/>
              </a:lnSpc>
              <a:spcBef>
                <a:spcPts val="0"/>
              </a:spcBef>
              <a:spcAft>
                <a:spcPts val="0"/>
              </a:spcAft>
              <a:buNone/>
              <a:defRPr sz="1400"/>
            </a:lvl7pPr>
            <a:lvl8pPr lvl="7" rtl="0">
              <a:lnSpc>
                <a:spcPct val="100000"/>
              </a:lnSpc>
              <a:spcBef>
                <a:spcPts val="0"/>
              </a:spcBef>
              <a:spcAft>
                <a:spcPts val="0"/>
              </a:spcAft>
              <a:buNone/>
              <a:defRPr sz="1400"/>
            </a:lvl8pPr>
            <a:lvl9pPr lvl="8" rtl="0">
              <a:lnSpc>
                <a:spcPct val="100000"/>
              </a:lnSpc>
              <a:spcBef>
                <a:spcPts val="0"/>
              </a:spcBef>
              <a:spcAft>
                <a:spcPts val="0"/>
              </a:spcAft>
              <a:buNone/>
              <a:defRPr sz="1400"/>
            </a:lvl9pPr>
          </a:lstStyle>
          <a:p>
            <a:endParaRPr/>
          </a:p>
        </p:txBody>
      </p:sp>
      <p:sp>
        <p:nvSpPr>
          <p:cNvPr id="129" name="Google Shape;129;p16"/>
          <p:cNvSpPr txBox="1">
            <a:spLocks noGrp="1"/>
          </p:cNvSpPr>
          <p:nvPr>
            <p:ph type="title" idx="2"/>
          </p:nvPr>
        </p:nvSpPr>
        <p:spPr>
          <a:xfrm>
            <a:off x="2699500" y="1624969"/>
            <a:ext cx="1738800" cy="521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800"/>
              <a:buFont typeface="Livvic"/>
              <a:buNone/>
              <a:defRPr sz="1800" b="1">
                <a:latin typeface="Livvic"/>
                <a:ea typeface="Livvic"/>
                <a:cs typeface="Livvic"/>
                <a:sym typeface="Livvic"/>
              </a:defRPr>
            </a:lvl1pPr>
            <a:lvl2pPr lvl="1" algn="ctr" rtl="0">
              <a:lnSpc>
                <a:spcPct val="100000"/>
              </a:lnSpc>
              <a:spcBef>
                <a:spcPts val="0"/>
              </a:spcBef>
              <a:spcAft>
                <a:spcPts val="0"/>
              </a:spcAft>
              <a:buSzPts val="1800"/>
              <a:buFont typeface="Livvic"/>
              <a:buNone/>
              <a:defRPr sz="1800">
                <a:latin typeface="Livvic"/>
                <a:ea typeface="Livvic"/>
                <a:cs typeface="Livvic"/>
                <a:sym typeface="Livvic"/>
              </a:defRPr>
            </a:lvl2pPr>
            <a:lvl3pPr lvl="2" algn="ctr" rtl="0">
              <a:lnSpc>
                <a:spcPct val="100000"/>
              </a:lnSpc>
              <a:spcBef>
                <a:spcPts val="0"/>
              </a:spcBef>
              <a:spcAft>
                <a:spcPts val="0"/>
              </a:spcAft>
              <a:buSzPts val="1800"/>
              <a:buFont typeface="Livvic"/>
              <a:buNone/>
              <a:defRPr sz="1800">
                <a:latin typeface="Livvic"/>
                <a:ea typeface="Livvic"/>
                <a:cs typeface="Livvic"/>
                <a:sym typeface="Livvic"/>
              </a:defRPr>
            </a:lvl3pPr>
            <a:lvl4pPr lvl="3" algn="ctr" rtl="0">
              <a:lnSpc>
                <a:spcPct val="100000"/>
              </a:lnSpc>
              <a:spcBef>
                <a:spcPts val="0"/>
              </a:spcBef>
              <a:spcAft>
                <a:spcPts val="0"/>
              </a:spcAft>
              <a:buSzPts val="1800"/>
              <a:buFont typeface="Livvic"/>
              <a:buNone/>
              <a:defRPr sz="1800">
                <a:latin typeface="Livvic"/>
                <a:ea typeface="Livvic"/>
                <a:cs typeface="Livvic"/>
                <a:sym typeface="Livvic"/>
              </a:defRPr>
            </a:lvl4pPr>
            <a:lvl5pPr lvl="4" algn="ctr" rtl="0">
              <a:lnSpc>
                <a:spcPct val="100000"/>
              </a:lnSpc>
              <a:spcBef>
                <a:spcPts val="0"/>
              </a:spcBef>
              <a:spcAft>
                <a:spcPts val="0"/>
              </a:spcAft>
              <a:buSzPts val="1800"/>
              <a:buFont typeface="Livvic"/>
              <a:buNone/>
              <a:defRPr sz="1800">
                <a:latin typeface="Livvic"/>
                <a:ea typeface="Livvic"/>
                <a:cs typeface="Livvic"/>
                <a:sym typeface="Livvic"/>
              </a:defRPr>
            </a:lvl5pPr>
            <a:lvl6pPr lvl="5" algn="ctr" rtl="0">
              <a:lnSpc>
                <a:spcPct val="100000"/>
              </a:lnSpc>
              <a:spcBef>
                <a:spcPts val="0"/>
              </a:spcBef>
              <a:spcAft>
                <a:spcPts val="0"/>
              </a:spcAft>
              <a:buSzPts val="1800"/>
              <a:buFont typeface="Livvic"/>
              <a:buNone/>
              <a:defRPr sz="1800">
                <a:latin typeface="Livvic"/>
                <a:ea typeface="Livvic"/>
                <a:cs typeface="Livvic"/>
                <a:sym typeface="Livvic"/>
              </a:defRPr>
            </a:lvl6pPr>
            <a:lvl7pPr lvl="6" algn="ctr" rtl="0">
              <a:lnSpc>
                <a:spcPct val="100000"/>
              </a:lnSpc>
              <a:spcBef>
                <a:spcPts val="0"/>
              </a:spcBef>
              <a:spcAft>
                <a:spcPts val="0"/>
              </a:spcAft>
              <a:buSzPts val="1800"/>
              <a:buFont typeface="Livvic"/>
              <a:buNone/>
              <a:defRPr sz="1800">
                <a:latin typeface="Livvic"/>
                <a:ea typeface="Livvic"/>
                <a:cs typeface="Livvic"/>
                <a:sym typeface="Livvic"/>
              </a:defRPr>
            </a:lvl7pPr>
            <a:lvl8pPr lvl="7" algn="ctr" rtl="0">
              <a:lnSpc>
                <a:spcPct val="100000"/>
              </a:lnSpc>
              <a:spcBef>
                <a:spcPts val="0"/>
              </a:spcBef>
              <a:spcAft>
                <a:spcPts val="0"/>
              </a:spcAft>
              <a:buSzPts val="1800"/>
              <a:buFont typeface="Livvic"/>
              <a:buNone/>
              <a:defRPr sz="1800">
                <a:latin typeface="Livvic"/>
                <a:ea typeface="Livvic"/>
                <a:cs typeface="Livvic"/>
                <a:sym typeface="Livvic"/>
              </a:defRPr>
            </a:lvl8pPr>
            <a:lvl9pPr lvl="8" algn="ctr" rtl="0">
              <a:lnSpc>
                <a:spcPct val="100000"/>
              </a:lnSpc>
              <a:spcBef>
                <a:spcPts val="0"/>
              </a:spcBef>
              <a:spcAft>
                <a:spcPts val="0"/>
              </a:spcAft>
              <a:buSzPts val="1800"/>
              <a:buFont typeface="Livvic"/>
              <a:buNone/>
              <a:defRPr sz="1800">
                <a:latin typeface="Livvic"/>
                <a:ea typeface="Livvic"/>
                <a:cs typeface="Livvic"/>
                <a:sym typeface="Livvic"/>
              </a:defRPr>
            </a:lvl9pPr>
          </a:lstStyle>
          <a:p>
            <a:endParaRPr/>
          </a:p>
        </p:txBody>
      </p:sp>
      <p:sp>
        <p:nvSpPr>
          <p:cNvPr id="130" name="Google Shape;130;p16"/>
          <p:cNvSpPr txBox="1">
            <a:spLocks noGrp="1"/>
          </p:cNvSpPr>
          <p:nvPr>
            <p:ph type="subTitle" idx="3"/>
          </p:nvPr>
        </p:nvSpPr>
        <p:spPr>
          <a:xfrm>
            <a:off x="4651176" y="1624955"/>
            <a:ext cx="2943300" cy="521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sz="1400"/>
            </a:lvl1pPr>
            <a:lvl2pPr lvl="1" rtl="0">
              <a:lnSpc>
                <a:spcPct val="100000"/>
              </a:lnSpc>
              <a:spcBef>
                <a:spcPts val="0"/>
              </a:spcBef>
              <a:spcAft>
                <a:spcPts val="0"/>
              </a:spcAft>
              <a:buNone/>
              <a:defRPr sz="1400"/>
            </a:lvl2pPr>
            <a:lvl3pPr lvl="2" rtl="0">
              <a:lnSpc>
                <a:spcPct val="100000"/>
              </a:lnSpc>
              <a:spcBef>
                <a:spcPts val="0"/>
              </a:spcBef>
              <a:spcAft>
                <a:spcPts val="0"/>
              </a:spcAft>
              <a:buNone/>
              <a:defRPr sz="1400"/>
            </a:lvl3pPr>
            <a:lvl4pPr lvl="3" rtl="0">
              <a:lnSpc>
                <a:spcPct val="100000"/>
              </a:lnSpc>
              <a:spcBef>
                <a:spcPts val="0"/>
              </a:spcBef>
              <a:spcAft>
                <a:spcPts val="0"/>
              </a:spcAft>
              <a:buNone/>
              <a:defRPr sz="1400"/>
            </a:lvl4pPr>
            <a:lvl5pPr lvl="4" rtl="0">
              <a:lnSpc>
                <a:spcPct val="100000"/>
              </a:lnSpc>
              <a:spcBef>
                <a:spcPts val="0"/>
              </a:spcBef>
              <a:spcAft>
                <a:spcPts val="0"/>
              </a:spcAft>
              <a:buNone/>
              <a:defRPr sz="1400"/>
            </a:lvl5pPr>
            <a:lvl6pPr lvl="5" rtl="0">
              <a:lnSpc>
                <a:spcPct val="100000"/>
              </a:lnSpc>
              <a:spcBef>
                <a:spcPts val="0"/>
              </a:spcBef>
              <a:spcAft>
                <a:spcPts val="0"/>
              </a:spcAft>
              <a:buNone/>
              <a:defRPr sz="1400"/>
            </a:lvl6pPr>
            <a:lvl7pPr lvl="6" rtl="0">
              <a:lnSpc>
                <a:spcPct val="100000"/>
              </a:lnSpc>
              <a:spcBef>
                <a:spcPts val="0"/>
              </a:spcBef>
              <a:spcAft>
                <a:spcPts val="0"/>
              </a:spcAft>
              <a:buNone/>
              <a:defRPr sz="1400"/>
            </a:lvl7pPr>
            <a:lvl8pPr lvl="7" rtl="0">
              <a:lnSpc>
                <a:spcPct val="100000"/>
              </a:lnSpc>
              <a:spcBef>
                <a:spcPts val="0"/>
              </a:spcBef>
              <a:spcAft>
                <a:spcPts val="0"/>
              </a:spcAft>
              <a:buNone/>
              <a:defRPr sz="1400"/>
            </a:lvl8pPr>
            <a:lvl9pPr lvl="8" rtl="0">
              <a:lnSpc>
                <a:spcPct val="100000"/>
              </a:lnSpc>
              <a:spcBef>
                <a:spcPts val="0"/>
              </a:spcBef>
              <a:spcAft>
                <a:spcPts val="0"/>
              </a:spcAft>
              <a:buNone/>
              <a:defRPr sz="1400"/>
            </a:lvl9pPr>
          </a:lstStyle>
          <a:p>
            <a:endParaRPr/>
          </a:p>
        </p:txBody>
      </p:sp>
      <p:sp>
        <p:nvSpPr>
          <p:cNvPr id="131" name="Google Shape;131;p16"/>
          <p:cNvSpPr txBox="1">
            <a:spLocks noGrp="1"/>
          </p:cNvSpPr>
          <p:nvPr>
            <p:ph type="title" idx="4"/>
          </p:nvPr>
        </p:nvSpPr>
        <p:spPr>
          <a:xfrm>
            <a:off x="2699500" y="2487750"/>
            <a:ext cx="1738800" cy="521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800"/>
              <a:buFont typeface="Livvic"/>
              <a:buNone/>
              <a:defRPr sz="1800" b="1">
                <a:latin typeface="Livvic"/>
                <a:ea typeface="Livvic"/>
                <a:cs typeface="Livvic"/>
                <a:sym typeface="Livvic"/>
              </a:defRPr>
            </a:lvl1pPr>
            <a:lvl2pPr lvl="1" algn="ctr" rtl="0">
              <a:lnSpc>
                <a:spcPct val="100000"/>
              </a:lnSpc>
              <a:spcBef>
                <a:spcPts val="0"/>
              </a:spcBef>
              <a:spcAft>
                <a:spcPts val="0"/>
              </a:spcAft>
              <a:buSzPts val="1800"/>
              <a:buFont typeface="Livvic"/>
              <a:buNone/>
              <a:defRPr sz="1800">
                <a:latin typeface="Livvic"/>
                <a:ea typeface="Livvic"/>
                <a:cs typeface="Livvic"/>
                <a:sym typeface="Livvic"/>
              </a:defRPr>
            </a:lvl2pPr>
            <a:lvl3pPr lvl="2" algn="ctr" rtl="0">
              <a:lnSpc>
                <a:spcPct val="100000"/>
              </a:lnSpc>
              <a:spcBef>
                <a:spcPts val="0"/>
              </a:spcBef>
              <a:spcAft>
                <a:spcPts val="0"/>
              </a:spcAft>
              <a:buSzPts val="1800"/>
              <a:buFont typeface="Livvic"/>
              <a:buNone/>
              <a:defRPr sz="1800">
                <a:latin typeface="Livvic"/>
                <a:ea typeface="Livvic"/>
                <a:cs typeface="Livvic"/>
                <a:sym typeface="Livvic"/>
              </a:defRPr>
            </a:lvl3pPr>
            <a:lvl4pPr lvl="3" algn="ctr" rtl="0">
              <a:lnSpc>
                <a:spcPct val="100000"/>
              </a:lnSpc>
              <a:spcBef>
                <a:spcPts val="0"/>
              </a:spcBef>
              <a:spcAft>
                <a:spcPts val="0"/>
              </a:spcAft>
              <a:buSzPts val="1800"/>
              <a:buFont typeface="Livvic"/>
              <a:buNone/>
              <a:defRPr sz="1800">
                <a:latin typeface="Livvic"/>
                <a:ea typeface="Livvic"/>
                <a:cs typeface="Livvic"/>
                <a:sym typeface="Livvic"/>
              </a:defRPr>
            </a:lvl4pPr>
            <a:lvl5pPr lvl="4" algn="ctr" rtl="0">
              <a:lnSpc>
                <a:spcPct val="100000"/>
              </a:lnSpc>
              <a:spcBef>
                <a:spcPts val="0"/>
              </a:spcBef>
              <a:spcAft>
                <a:spcPts val="0"/>
              </a:spcAft>
              <a:buSzPts val="1800"/>
              <a:buFont typeface="Livvic"/>
              <a:buNone/>
              <a:defRPr sz="1800">
                <a:latin typeface="Livvic"/>
                <a:ea typeface="Livvic"/>
                <a:cs typeface="Livvic"/>
                <a:sym typeface="Livvic"/>
              </a:defRPr>
            </a:lvl5pPr>
            <a:lvl6pPr lvl="5" algn="ctr" rtl="0">
              <a:lnSpc>
                <a:spcPct val="100000"/>
              </a:lnSpc>
              <a:spcBef>
                <a:spcPts val="0"/>
              </a:spcBef>
              <a:spcAft>
                <a:spcPts val="0"/>
              </a:spcAft>
              <a:buSzPts val="1800"/>
              <a:buFont typeface="Livvic"/>
              <a:buNone/>
              <a:defRPr sz="1800">
                <a:latin typeface="Livvic"/>
                <a:ea typeface="Livvic"/>
                <a:cs typeface="Livvic"/>
                <a:sym typeface="Livvic"/>
              </a:defRPr>
            </a:lvl6pPr>
            <a:lvl7pPr lvl="6" algn="ctr" rtl="0">
              <a:lnSpc>
                <a:spcPct val="100000"/>
              </a:lnSpc>
              <a:spcBef>
                <a:spcPts val="0"/>
              </a:spcBef>
              <a:spcAft>
                <a:spcPts val="0"/>
              </a:spcAft>
              <a:buSzPts val="1800"/>
              <a:buFont typeface="Livvic"/>
              <a:buNone/>
              <a:defRPr sz="1800">
                <a:latin typeface="Livvic"/>
                <a:ea typeface="Livvic"/>
                <a:cs typeface="Livvic"/>
                <a:sym typeface="Livvic"/>
              </a:defRPr>
            </a:lvl7pPr>
            <a:lvl8pPr lvl="7" algn="ctr" rtl="0">
              <a:lnSpc>
                <a:spcPct val="100000"/>
              </a:lnSpc>
              <a:spcBef>
                <a:spcPts val="0"/>
              </a:spcBef>
              <a:spcAft>
                <a:spcPts val="0"/>
              </a:spcAft>
              <a:buSzPts val="1800"/>
              <a:buFont typeface="Livvic"/>
              <a:buNone/>
              <a:defRPr sz="1800">
                <a:latin typeface="Livvic"/>
                <a:ea typeface="Livvic"/>
                <a:cs typeface="Livvic"/>
                <a:sym typeface="Livvic"/>
              </a:defRPr>
            </a:lvl8pPr>
            <a:lvl9pPr lvl="8" algn="ctr" rtl="0">
              <a:lnSpc>
                <a:spcPct val="100000"/>
              </a:lnSpc>
              <a:spcBef>
                <a:spcPts val="0"/>
              </a:spcBef>
              <a:spcAft>
                <a:spcPts val="0"/>
              </a:spcAft>
              <a:buSzPts val="1800"/>
              <a:buFont typeface="Livvic"/>
              <a:buNone/>
              <a:defRPr sz="1800">
                <a:latin typeface="Livvic"/>
                <a:ea typeface="Livvic"/>
                <a:cs typeface="Livvic"/>
                <a:sym typeface="Livvic"/>
              </a:defRPr>
            </a:lvl9pPr>
          </a:lstStyle>
          <a:p>
            <a:endParaRPr/>
          </a:p>
        </p:txBody>
      </p:sp>
      <p:sp>
        <p:nvSpPr>
          <p:cNvPr id="132" name="Google Shape;132;p16"/>
          <p:cNvSpPr txBox="1">
            <a:spLocks noGrp="1"/>
          </p:cNvSpPr>
          <p:nvPr>
            <p:ph type="subTitle" idx="5"/>
          </p:nvPr>
        </p:nvSpPr>
        <p:spPr>
          <a:xfrm>
            <a:off x="4651176" y="2487729"/>
            <a:ext cx="2943300" cy="521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sz="1400"/>
            </a:lvl1pPr>
            <a:lvl2pPr lvl="1" rtl="0">
              <a:lnSpc>
                <a:spcPct val="100000"/>
              </a:lnSpc>
              <a:spcBef>
                <a:spcPts val="0"/>
              </a:spcBef>
              <a:spcAft>
                <a:spcPts val="0"/>
              </a:spcAft>
              <a:buNone/>
              <a:defRPr sz="1400"/>
            </a:lvl2pPr>
            <a:lvl3pPr lvl="2" rtl="0">
              <a:lnSpc>
                <a:spcPct val="100000"/>
              </a:lnSpc>
              <a:spcBef>
                <a:spcPts val="0"/>
              </a:spcBef>
              <a:spcAft>
                <a:spcPts val="0"/>
              </a:spcAft>
              <a:buNone/>
              <a:defRPr sz="1400"/>
            </a:lvl3pPr>
            <a:lvl4pPr lvl="3" rtl="0">
              <a:lnSpc>
                <a:spcPct val="100000"/>
              </a:lnSpc>
              <a:spcBef>
                <a:spcPts val="0"/>
              </a:spcBef>
              <a:spcAft>
                <a:spcPts val="0"/>
              </a:spcAft>
              <a:buNone/>
              <a:defRPr sz="1400"/>
            </a:lvl4pPr>
            <a:lvl5pPr lvl="4" rtl="0">
              <a:lnSpc>
                <a:spcPct val="100000"/>
              </a:lnSpc>
              <a:spcBef>
                <a:spcPts val="0"/>
              </a:spcBef>
              <a:spcAft>
                <a:spcPts val="0"/>
              </a:spcAft>
              <a:buNone/>
              <a:defRPr sz="1400"/>
            </a:lvl5pPr>
            <a:lvl6pPr lvl="5" rtl="0">
              <a:lnSpc>
                <a:spcPct val="100000"/>
              </a:lnSpc>
              <a:spcBef>
                <a:spcPts val="0"/>
              </a:spcBef>
              <a:spcAft>
                <a:spcPts val="0"/>
              </a:spcAft>
              <a:buNone/>
              <a:defRPr sz="1400"/>
            </a:lvl6pPr>
            <a:lvl7pPr lvl="6" rtl="0">
              <a:lnSpc>
                <a:spcPct val="100000"/>
              </a:lnSpc>
              <a:spcBef>
                <a:spcPts val="0"/>
              </a:spcBef>
              <a:spcAft>
                <a:spcPts val="0"/>
              </a:spcAft>
              <a:buNone/>
              <a:defRPr sz="1400"/>
            </a:lvl7pPr>
            <a:lvl8pPr lvl="7" rtl="0">
              <a:lnSpc>
                <a:spcPct val="100000"/>
              </a:lnSpc>
              <a:spcBef>
                <a:spcPts val="0"/>
              </a:spcBef>
              <a:spcAft>
                <a:spcPts val="0"/>
              </a:spcAft>
              <a:buNone/>
              <a:defRPr sz="1400"/>
            </a:lvl8pPr>
            <a:lvl9pPr lvl="8" rtl="0">
              <a:lnSpc>
                <a:spcPct val="100000"/>
              </a:lnSpc>
              <a:spcBef>
                <a:spcPts val="0"/>
              </a:spcBef>
              <a:spcAft>
                <a:spcPts val="0"/>
              </a:spcAft>
              <a:buNone/>
              <a:defRPr sz="1400"/>
            </a:lvl9pPr>
          </a:lstStyle>
          <a:p>
            <a:endParaRPr/>
          </a:p>
        </p:txBody>
      </p:sp>
      <p:grpSp>
        <p:nvGrpSpPr>
          <p:cNvPr id="133" name="Google Shape;133;p16"/>
          <p:cNvGrpSpPr/>
          <p:nvPr/>
        </p:nvGrpSpPr>
        <p:grpSpPr>
          <a:xfrm>
            <a:off x="-422592" y="2935225"/>
            <a:ext cx="6279736" cy="2795850"/>
            <a:chOff x="-422592" y="2935225"/>
            <a:chExt cx="6279736" cy="2795850"/>
          </a:xfrm>
        </p:grpSpPr>
        <p:sp>
          <p:nvSpPr>
            <p:cNvPr id="134" name="Google Shape;134;p16"/>
            <p:cNvSpPr/>
            <p:nvPr/>
          </p:nvSpPr>
          <p:spPr>
            <a:xfrm rot="10517393">
              <a:off x="-338139" y="3180080"/>
              <a:ext cx="6058579" cy="2306140"/>
            </a:xfrm>
            <a:custGeom>
              <a:avLst/>
              <a:gdLst/>
              <a:ahLst/>
              <a:cxnLst/>
              <a:rect l="l" t="t" r="r" b="b"/>
              <a:pathLst>
                <a:path w="178155" h="67813" extrusionOk="0">
                  <a:moveTo>
                    <a:pt x="7251" y="0"/>
                  </a:moveTo>
                  <a:lnTo>
                    <a:pt x="178155" y="14559"/>
                  </a:lnTo>
                  <a:lnTo>
                    <a:pt x="174777" y="67813"/>
                  </a:lnTo>
                  <a:lnTo>
                    <a:pt x="0" y="36023"/>
                  </a:lnTo>
                  <a:close/>
                </a:path>
              </a:pathLst>
            </a:custGeom>
            <a:solidFill>
              <a:schemeClr val="accent3"/>
            </a:solidFill>
            <a:ln>
              <a:noFill/>
            </a:ln>
          </p:spPr>
        </p:sp>
        <p:sp>
          <p:nvSpPr>
            <p:cNvPr id="135" name="Google Shape;135;p16"/>
            <p:cNvSpPr/>
            <p:nvPr/>
          </p:nvSpPr>
          <p:spPr>
            <a:xfrm rot="10517393">
              <a:off x="5556029" y="4032681"/>
              <a:ext cx="251246" cy="1224945"/>
            </a:xfrm>
            <a:custGeom>
              <a:avLst/>
              <a:gdLst/>
              <a:ahLst/>
              <a:cxnLst/>
              <a:rect l="l" t="t" r="r" b="b"/>
              <a:pathLst>
                <a:path w="7388" h="36020" extrusionOk="0">
                  <a:moveTo>
                    <a:pt x="0" y="36020"/>
                  </a:moveTo>
                  <a:lnTo>
                    <a:pt x="2680" y="98"/>
                  </a:lnTo>
                  <a:lnTo>
                    <a:pt x="7388" y="0"/>
                  </a:lnTo>
                  <a:close/>
                </a:path>
              </a:pathLst>
            </a:custGeom>
            <a:solidFill>
              <a:schemeClr val="lt2"/>
            </a:solidFill>
            <a:ln>
              <a:noFill/>
            </a:ln>
          </p:spPr>
        </p:sp>
      </p:grpSp>
      <p:sp>
        <p:nvSpPr>
          <p:cNvPr id="136" name="Google Shape;136;p16"/>
          <p:cNvSpPr txBox="1">
            <a:spLocks noGrp="1"/>
          </p:cNvSpPr>
          <p:nvPr>
            <p:ph type="title" idx="6"/>
          </p:nvPr>
        </p:nvSpPr>
        <p:spPr>
          <a:xfrm>
            <a:off x="720000" y="3867578"/>
            <a:ext cx="7710600" cy="1020900"/>
          </a:xfrm>
          <a:prstGeom prst="rect">
            <a:avLst/>
          </a:prstGeom>
          <a:noFill/>
        </p:spPr>
        <p:txBody>
          <a:bodyPr spcFirstLastPara="1" wrap="square" lIns="91425" tIns="91425" rIns="91425" bIns="91425" anchor="t" anchorCtr="0">
            <a:noAutofit/>
          </a:bodyPr>
          <a:lstStyle>
            <a:lvl1pPr lvl="0" rtl="0">
              <a:spcBef>
                <a:spcPts val="0"/>
              </a:spcBef>
              <a:spcAft>
                <a:spcPts val="0"/>
              </a:spcAft>
              <a:buNone/>
              <a:defRPr sz="5200"/>
            </a:lvl1pPr>
            <a:lvl2pPr lvl="1" rtl="0">
              <a:spcBef>
                <a:spcPts val="0"/>
              </a:spcBef>
              <a:spcAft>
                <a:spcPts val="0"/>
              </a:spcAft>
              <a:buNone/>
              <a:defRPr>
                <a:latin typeface="Roboto"/>
                <a:ea typeface="Roboto"/>
                <a:cs typeface="Roboto"/>
                <a:sym typeface="Roboto"/>
              </a:defRPr>
            </a:lvl2pPr>
            <a:lvl3pPr lvl="2" rtl="0">
              <a:spcBef>
                <a:spcPts val="0"/>
              </a:spcBef>
              <a:spcAft>
                <a:spcPts val="0"/>
              </a:spcAft>
              <a:buNone/>
              <a:defRPr>
                <a:latin typeface="Roboto"/>
                <a:ea typeface="Roboto"/>
                <a:cs typeface="Roboto"/>
                <a:sym typeface="Roboto"/>
              </a:defRPr>
            </a:lvl3pPr>
            <a:lvl4pPr lvl="3" rtl="0">
              <a:spcBef>
                <a:spcPts val="0"/>
              </a:spcBef>
              <a:spcAft>
                <a:spcPts val="0"/>
              </a:spcAft>
              <a:buNone/>
              <a:defRPr>
                <a:latin typeface="Roboto"/>
                <a:ea typeface="Roboto"/>
                <a:cs typeface="Roboto"/>
                <a:sym typeface="Roboto"/>
              </a:defRPr>
            </a:lvl4pPr>
            <a:lvl5pPr lvl="4" rtl="0">
              <a:spcBef>
                <a:spcPts val="0"/>
              </a:spcBef>
              <a:spcAft>
                <a:spcPts val="0"/>
              </a:spcAft>
              <a:buNone/>
              <a:defRPr>
                <a:latin typeface="Roboto"/>
                <a:ea typeface="Roboto"/>
                <a:cs typeface="Roboto"/>
                <a:sym typeface="Roboto"/>
              </a:defRPr>
            </a:lvl5pPr>
            <a:lvl6pPr lvl="5" rtl="0">
              <a:spcBef>
                <a:spcPts val="0"/>
              </a:spcBef>
              <a:spcAft>
                <a:spcPts val="0"/>
              </a:spcAft>
              <a:buNone/>
              <a:defRPr>
                <a:latin typeface="Roboto"/>
                <a:ea typeface="Roboto"/>
                <a:cs typeface="Roboto"/>
                <a:sym typeface="Roboto"/>
              </a:defRPr>
            </a:lvl6pPr>
            <a:lvl7pPr lvl="6" rtl="0">
              <a:spcBef>
                <a:spcPts val="0"/>
              </a:spcBef>
              <a:spcAft>
                <a:spcPts val="0"/>
              </a:spcAft>
              <a:buNone/>
              <a:defRPr>
                <a:latin typeface="Roboto"/>
                <a:ea typeface="Roboto"/>
                <a:cs typeface="Roboto"/>
                <a:sym typeface="Roboto"/>
              </a:defRPr>
            </a:lvl7pPr>
            <a:lvl8pPr lvl="7" rtl="0">
              <a:spcBef>
                <a:spcPts val="0"/>
              </a:spcBef>
              <a:spcAft>
                <a:spcPts val="0"/>
              </a:spcAft>
              <a:buNone/>
              <a:defRPr>
                <a:latin typeface="Roboto"/>
                <a:ea typeface="Roboto"/>
                <a:cs typeface="Roboto"/>
                <a:sym typeface="Roboto"/>
              </a:defRPr>
            </a:lvl8pPr>
            <a:lvl9pPr lvl="8" rtl="0">
              <a:spcBef>
                <a:spcPts val="0"/>
              </a:spcBef>
              <a:spcAft>
                <a:spcPts val="0"/>
              </a:spcAft>
              <a:buNone/>
              <a:defRPr>
                <a:latin typeface="Roboto"/>
                <a:ea typeface="Roboto"/>
                <a:cs typeface="Roboto"/>
                <a:sym typeface="Roboto"/>
              </a:defRPr>
            </a:lvl9pPr>
          </a:lstStyle>
          <a:p>
            <a:endParaRPr/>
          </a:p>
        </p:txBody>
      </p:sp>
      <p:grpSp>
        <p:nvGrpSpPr>
          <p:cNvPr id="137" name="Google Shape;137;p16"/>
          <p:cNvGrpSpPr/>
          <p:nvPr/>
        </p:nvGrpSpPr>
        <p:grpSpPr>
          <a:xfrm>
            <a:off x="7230637" y="4394079"/>
            <a:ext cx="1198043" cy="210331"/>
            <a:chOff x="1026623" y="2953314"/>
            <a:chExt cx="5688711" cy="1008300"/>
          </a:xfrm>
        </p:grpSpPr>
        <p:sp>
          <p:nvSpPr>
            <p:cNvPr id="138" name="Google Shape;138;p16"/>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16"/>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16"/>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16"/>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16"/>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3" name="Google Shape;143;p16"/>
          <p:cNvSpPr txBox="1">
            <a:spLocks noGrp="1"/>
          </p:cNvSpPr>
          <p:nvPr>
            <p:ph type="title" idx="7" hasCustomPrompt="1"/>
          </p:nvPr>
        </p:nvSpPr>
        <p:spPr>
          <a:xfrm>
            <a:off x="1906209" y="882275"/>
            <a:ext cx="7926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000" b="0"/>
            </a:lvl1pPr>
            <a:lvl2pPr lvl="1" algn="ctr" rtl="0">
              <a:spcBef>
                <a:spcPts val="0"/>
              </a:spcBef>
              <a:spcAft>
                <a:spcPts val="0"/>
              </a:spcAft>
              <a:buSzPts val="1600"/>
              <a:buNone/>
              <a:defRPr sz="1600" b="0"/>
            </a:lvl2pPr>
            <a:lvl3pPr lvl="2" algn="ctr" rtl="0">
              <a:spcBef>
                <a:spcPts val="0"/>
              </a:spcBef>
              <a:spcAft>
                <a:spcPts val="0"/>
              </a:spcAft>
              <a:buSzPts val="1600"/>
              <a:buNone/>
              <a:defRPr sz="1600" b="0"/>
            </a:lvl3pPr>
            <a:lvl4pPr lvl="3" algn="ctr" rtl="0">
              <a:spcBef>
                <a:spcPts val="0"/>
              </a:spcBef>
              <a:spcAft>
                <a:spcPts val="0"/>
              </a:spcAft>
              <a:buSzPts val="1600"/>
              <a:buNone/>
              <a:defRPr sz="1600" b="0"/>
            </a:lvl4pPr>
            <a:lvl5pPr lvl="4" algn="ctr" rtl="0">
              <a:spcBef>
                <a:spcPts val="0"/>
              </a:spcBef>
              <a:spcAft>
                <a:spcPts val="0"/>
              </a:spcAft>
              <a:buSzPts val="1600"/>
              <a:buNone/>
              <a:defRPr sz="1600" b="0"/>
            </a:lvl5pPr>
            <a:lvl6pPr lvl="5" algn="ctr" rtl="0">
              <a:spcBef>
                <a:spcPts val="0"/>
              </a:spcBef>
              <a:spcAft>
                <a:spcPts val="0"/>
              </a:spcAft>
              <a:buSzPts val="1600"/>
              <a:buNone/>
              <a:defRPr sz="1600" b="0"/>
            </a:lvl6pPr>
            <a:lvl7pPr lvl="6" algn="ctr" rtl="0">
              <a:spcBef>
                <a:spcPts val="0"/>
              </a:spcBef>
              <a:spcAft>
                <a:spcPts val="0"/>
              </a:spcAft>
              <a:buSzPts val="1600"/>
              <a:buNone/>
              <a:defRPr sz="1600" b="0"/>
            </a:lvl7pPr>
            <a:lvl8pPr lvl="7" algn="ctr" rtl="0">
              <a:spcBef>
                <a:spcPts val="0"/>
              </a:spcBef>
              <a:spcAft>
                <a:spcPts val="0"/>
              </a:spcAft>
              <a:buSzPts val="1600"/>
              <a:buNone/>
              <a:defRPr sz="1600" b="0"/>
            </a:lvl8pPr>
            <a:lvl9pPr lvl="8" algn="ctr" rtl="0">
              <a:spcBef>
                <a:spcPts val="0"/>
              </a:spcBef>
              <a:spcAft>
                <a:spcPts val="0"/>
              </a:spcAft>
              <a:buSzPts val="1600"/>
              <a:buNone/>
              <a:defRPr sz="1600" b="0"/>
            </a:lvl9pPr>
          </a:lstStyle>
          <a:p>
            <a:r>
              <a:t>xx%</a:t>
            </a:r>
          </a:p>
        </p:txBody>
      </p:sp>
      <p:sp>
        <p:nvSpPr>
          <p:cNvPr id="144" name="Google Shape;144;p16"/>
          <p:cNvSpPr txBox="1">
            <a:spLocks noGrp="1"/>
          </p:cNvSpPr>
          <p:nvPr>
            <p:ph type="title" idx="8" hasCustomPrompt="1"/>
          </p:nvPr>
        </p:nvSpPr>
        <p:spPr>
          <a:xfrm>
            <a:off x="1906209" y="1744969"/>
            <a:ext cx="7926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000" b="0"/>
            </a:lvl1pPr>
            <a:lvl2pPr lvl="1" algn="ctr" rtl="0">
              <a:spcBef>
                <a:spcPts val="0"/>
              </a:spcBef>
              <a:spcAft>
                <a:spcPts val="0"/>
              </a:spcAft>
              <a:buSzPts val="1600"/>
              <a:buNone/>
              <a:defRPr sz="1600" b="0"/>
            </a:lvl2pPr>
            <a:lvl3pPr lvl="2" algn="ctr" rtl="0">
              <a:spcBef>
                <a:spcPts val="0"/>
              </a:spcBef>
              <a:spcAft>
                <a:spcPts val="0"/>
              </a:spcAft>
              <a:buSzPts val="1600"/>
              <a:buNone/>
              <a:defRPr sz="1600" b="0"/>
            </a:lvl3pPr>
            <a:lvl4pPr lvl="3" algn="ctr" rtl="0">
              <a:spcBef>
                <a:spcPts val="0"/>
              </a:spcBef>
              <a:spcAft>
                <a:spcPts val="0"/>
              </a:spcAft>
              <a:buSzPts val="1600"/>
              <a:buNone/>
              <a:defRPr sz="1600" b="0"/>
            </a:lvl4pPr>
            <a:lvl5pPr lvl="4" algn="ctr" rtl="0">
              <a:spcBef>
                <a:spcPts val="0"/>
              </a:spcBef>
              <a:spcAft>
                <a:spcPts val="0"/>
              </a:spcAft>
              <a:buSzPts val="1600"/>
              <a:buNone/>
              <a:defRPr sz="1600" b="0"/>
            </a:lvl5pPr>
            <a:lvl6pPr lvl="5" algn="ctr" rtl="0">
              <a:spcBef>
                <a:spcPts val="0"/>
              </a:spcBef>
              <a:spcAft>
                <a:spcPts val="0"/>
              </a:spcAft>
              <a:buSzPts val="1600"/>
              <a:buNone/>
              <a:defRPr sz="1600" b="0"/>
            </a:lvl6pPr>
            <a:lvl7pPr lvl="6" algn="ctr" rtl="0">
              <a:spcBef>
                <a:spcPts val="0"/>
              </a:spcBef>
              <a:spcAft>
                <a:spcPts val="0"/>
              </a:spcAft>
              <a:buSzPts val="1600"/>
              <a:buNone/>
              <a:defRPr sz="1600" b="0"/>
            </a:lvl7pPr>
            <a:lvl8pPr lvl="7" algn="ctr" rtl="0">
              <a:spcBef>
                <a:spcPts val="0"/>
              </a:spcBef>
              <a:spcAft>
                <a:spcPts val="0"/>
              </a:spcAft>
              <a:buSzPts val="1600"/>
              <a:buNone/>
              <a:defRPr sz="1600" b="0"/>
            </a:lvl8pPr>
            <a:lvl9pPr lvl="8" algn="ctr" rtl="0">
              <a:spcBef>
                <a:spcPts val="0"/>
              </a:spcBef>
              <a:spcAft>
                <a:spcPts val="0"/>
              </a:spcAft>
              <a:buSzPts val="1600"/>
              <a:buNone/>
              <a:defRPr sz="1600" b="0"/>
            </a:lvl9pPr>
          </a:lstStyle>
          <a:p>
            <a:r>
              <a:t>xx%</a:t>
            </a:r>
          </a:p>
        </p:txBody>
      </p:sp>
      <p:sp>
        <p:nvSpPr>
          <p:cNvPr id="145" name="Google Shape;145;p16"/>
          <p:cNvSpPr txBox="1">
            <a:spLocks noGrp="1"/>
          </p:cNvSpPr>
          <p:nvPr>
            <p:ph type="title" idx="9" hasCustomPrompt="1"/>
          </p:nvPr>
        </p:nvSpPr>
        <p:spPr>
          <a:xfrm>
            <a:off x="1906209" y="2607750"/>
            <a:ext cx="7926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000" b="0"/>
            </a:lvl1pPr>
            <a:lvl2pPr lvl="1" algn="ctr" rtl="0">
              <a:spcBef>
                <a:spcPts val="0"/>
              </a:spcBef>
              <a:spcAft>
                <a:spcPts val="0"/>
              </a:spcAft>
              <a:buSzPts val="1600"/>
              <a:buNone/>
              <a:defRPr sz="1600" b="0"/>
            </a:lvl2pPr>
            <a:lvl3pPr lvl="2" algn="ctr" rtl="0">
              <a:spcBef>
                <a:spcPts val="0"/>
              </a:spcBef>
              <a:spcAft>
                <a:spcPts val="0"/>
              </a:spcAft>
              <a:buSzPts val="1600"/>
              <a:buNone/>
              <a:defRPr sz="1600" b="0"/>
            </a:lvl3pPr>
            <a:lvl4pPr lvl="3" algn="ctr" rtl="0">
              <a:spcBef>
                <a:spcPts val="0"/>
              </a:spcBef>
              <a:spcAft>
                <a:spcPts val="0"/>
              </a:spcAft>
              <a:buSzPts val="1600"/>
              <a:buNone/>
              <a:defRPr sz="1600" b="0"/>
            </a:lvl4pPr>
            <a:lvl5pPr lvl="4" algn="ctr" rtl="0">
              <a:spcBef>
                <a:spcPts val="0"/>
              </a:spcBef>
              <a:spcAft>
                <a:spcPts val="0"/>
              </a:spcAft>
              <a:buSzPts val="1600"/>
              <a:buNone/>
              <a:defRPr sz="1600" b="0"/>
            </a:lvl5pPr>
            <a:lvl6pPr lvl="5" algn="ctr" rtl="0">
              <a:spcBef>
                <a:spcPts val="0"/>
              </a:spcBef>
              <a:spcAft>
                <a:spcPts val="0"/>
              </a:spcAft>
              <a:buSzPts val="1600"/>
              <a:buNone/>
              <a:defRPr sz="1600" b="0"/>
            </a:lvl6pPr>
            <a:lvl7pPr lvl="6" algn="ctr" rtl="0">
              <a:spcBef>
                <a:spcPts val="0"/>
              </a:spcBef>
              <a:spcAft>
                <a:spcPts val="0"/>
              </a:spcAft>
              <a:buSzPts val="1600"/>
              <a:buNone/>
              <a:defRPr sz="1600" b="0"/>
            </a:lvl7pPr>
            <a:lvl8pPr lvl="7" algn="ctr" rtl="0">
              <a:spcBef>
                <a:spcPts val="0"/>
              </a:spcBef>
              <a:spcAft>
                <a:spcPts val="0"/>
              </a:spcAft>
              <a:buSzPts val="1600"/>
              <a:buNone/>
              <a:defRPr sz="1600" b="0"/>
            </a:lvl8pPr>
            <a:lvl9pPr lvl="8" algn="ctr" rtl="0">
              <a:spcBef>
                <a:spcPts val="0"/>
              </a:spcBef>
              <a:spcAft>
                <a:spcPts val="0"/>
              </a:spcAft>
              <a:buSzPts val="1600"/>
              <a:buNone/>
              <a:defRPr sz="1600" b="0"/>
            </a:lvl9pPr>
          </a:lstStyle>
          <a:p>
            <a:r>
              <a:t>xx%</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Four text columns">
  <p:cSld name="CUSTOM_2_1">
    <p:spTree>
      <p:nvGrpSpPr>
        <p:cNvPr id="1" name="Shape 146"/>
        <p:cNvGrpSpPr/>
        <p:nvPr/>
      </p:nvGrpSpPr>
      <p:grpSpPr>
        <a:xfrm>
          <a:off x="0" y="0"/>
          <a:ext cx="0" cy="0"/>
          <a:chOff x="0" y="0"/>
          <a:chExt cx="0" cy="0"/>
        </a:xfrm>
      </p:grpSpPr>
      <p:sp>
        <p:nvSpPr>
          <p:cNvPr id="147" name="Google Shape;147;p17"/>
          <p:cNvSpPr txBox="1">
            <a:spLocks noGrp="1"/>
          </p:cNvSpPr>
          <p:nvPr>
            <p:ph type="title"/>
          </p:nvPr>
        </p:nvSpPr>
        <p:spPr>
          <a:xfrm>
            <a:off x="858451" y="2041875"/>
            <a:ext cx="1579500" cy="356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Roboto Black"/>
              <a:buNone/>
              <a:defRPr sz="1600">
                <a:solidFill>
                  <a:schemeClr val="dk1"/>
                </a:solidFill>
                <a:latin typeface="Roboto Black"/>
                <a:ea typeface="Roboto Black"/>
                <a:cs typeface="Roboto Black"/>
                <a:sym typeface="Roboto Black"/>
              </a:defRPr>
            </a:lvl1pPr>
            <a:lvl2pPr lvl="1"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2pPr>
            <a:lvl3pPr lvl="2"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3pPr>
            <a:lvl4pPr lvl="3"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4pPr>
            <a:lvl5pPr lvl="4"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5pPr>
            <a:lvl6pPr lvl="5"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6pPr>
            <a:lvl7pPr lvl="6"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7pPr>
            <a:lvl8pPr lvl="7"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8pPr>
            <a:lvl9pPr lvl="8"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9pPr>
          </a:lstStyle>
          <a:p>
            <a:endParaRPr/>
          </a:p>
        </p:txBody>
      </p:sp>
      <p:sp>
        <p:nvSpPr>
          <p:cNvPr id="148" name="Google Shape;148;p17"/>
          <p:cNvSpPr txBox="1">
            <a:spLocks noGrp="1"/>
          </p:cNvSpPr>
          <p:nvPr>
            <p:ph type="subTitle" idx="1"/>
          </p:nvPr>
        </p:nvSpPr>
        <p:spPr>
          <a:xfrm>
            <a:off x="858454" y="2318010"/>
            <a:ext cx="1579500" cy="867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149" name="Google Shape;149;p17"/>
          <p:cNvSpPr txBox="1">
            <a:spLocks noGrp="1"/>
          </p:cNvSpPr>
          <p:nvPr>
            <p:ph type="title" idx="2"/>
          </p:nvPr>
        </p:nvSpPr>
        <p:spPr>
          <a:xfrm>
            <a:off x="858451" y="3657533"/>
            <a:ext cx="1579500" cy="356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Roboto Black"/>
              <a:buNone/>
              <a:defRPr sz="1600">
                <a:solidFill>
                  <a:schemeClr val="dk1"/>
                </a:solidFill>
                <a:latin typeface="Roboto Black"/>
                <a:ea typeface="Roboto Black"/>
                <a:cs typeface="Roboto Black"/>
                <a:sym typeface="Roboto Black"/>
              </a:defRPr>
            </a:lvl1pPr>
            <a:lvl2pPr lvl="1"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2pPr>
            <a:lvl3pPr lvl="2"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3pPr>
            <a:lvl4pPr lvl="3"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4pPr>
            <a:lvl5pPr lvl="4"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5pPr>
            <a:lvl6pPr lvl="5"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6pPr>
            <a:lvl7pPr lvl="6"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7pPr>
            <a:lvl8pPr lvl="7"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8pPr>
            <a:lvl9pPr lvl="8"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9pPr>
          </a:lstStyle>
          <a:p>
            <a:endParaRPr/>
          </a:p>
        </p:txBody>
      </p:sp>
      <p:sp>
        <p:nvSpPr>
          <p:cNvPr id="150" name="Google Shape;150;p17"/>
          <p:cNvSpPr txBox="1">
            <a:spLocks noGrp="1"/>
          </p:cNvSpPr>
          <p:nvPr>
            <p:ph type="subTitle" idx="3"/>
          </p:nvPr>
        </p:nvSpPr>
        <p:spPr>
          <a:xfrm>
            <a:off x="858454" y="3933663"/>
            <a:ext cx="1579500" cy="867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151" name="Google Shape;151;p17"/>
          <p:cNvSpPr txBox="1">
            <a:spLocks noGrp="1"/>
          </p:cNvSpPr>
          <p:nvPr>
            <p:ph type="title" idx="4"/>
          </p:nvPr>
        </p:nvSpPr>
        <p:spPr>
          <a:xfrm>
            <a:off x="2538097" y="2041875"/>
            <a:ext cx="1579500" cy="356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Roboto Black"/>
              <a:buNone/>
              <a:defRPr sz="1600">
                <a:solidFill>
                  <a:schemeClr val="dk1"/>
                </a:solidFill>
                <a:latin typeface="Roboto Black"/>
                <a:ea typeface="Roboto Black"/>
                <a:cs typeface="Roboto Black"/>
                <a:sym typeface="Roboto Black"/>
              </a:defRPr>
            </a:lvl1pPr>
            <a:lvl2pPr lvl="1"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2pPr>
            <a:lvl3pPr lvl="2"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3pPr>
            <a:lvl4pPr lvl="3"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4pPr>
            <a:lvl5pPr lvl="4"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5pPr>
            <a:lvl6pPr lvl="5"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6pPr>
            <a:lvl7pPr lvl="6"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7pPr>
            <a:lvl8pPr lvl="7"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8pPr>
            <a:lvl9pPr lvl="8"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9pPr>
          </a:lstStyle>
          <a:p>
            <a:endParaRPr/>
          </a:p>
        </p:txBody>
      </p:sp>
      <p:sp>
        <p:nvSpPr>
          <p:cNvPr id="152" name="Google Shape;152;p17"/>
          <p:cNvSpPr txBox="1">
            <a:spLocks noGrp="1"/>
          </p:cNvSpPr>
          <p:nvPr>
            <p:ph type="subTitle" idx="5"/>
          </p:nvPr>
        </p:nvSpPr>
        <p:spPr>
          <a:xfrm>
            <a:off x="2538101" y="2318010"/>
            <a:ext cx="1579500" cy="867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153" name="Google Shape;153;p17"/>
          <p:cNvSpPr txBox="1">
            <a:spLocks noGrp="1"/>
          </p:cNvSpPr>
          <p:nvPr>
            <p:ph type="title" idx="6"/>
          </p:nvPr>
        </p:nvSpPr>
        <p:spPr>
          <a:xfrm>
            <a:off x="2538097" y="3657533"/>
            <a:ext cx="1579500" cy="356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Roboto Black"/>
              <a:buNone/>
              <a:defRPr sz="1600">
                <a:solidFill>
                  <a:schemeClr val="dk1"/>
                </a:solidFill>
                <a:latin typeface="Roboto Black"/>
                <a:ea typeface="Roboto Black"/>
                <a:cs typeface="Roboto Black"/>
                <a:sym typeface="Roboto Black"/>
              </a:defRPr>
            </a:lvl1pPr>
            <a:lvl2pPr lvl="1"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2pPr>
            <a:lvl3pPr lvl="2"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3pPr>
            <a:lvl4pPr lvl="3"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4pPr>
            <a:lvl5pPr lvl="4"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5pPr>
            <a:lvl6pPr lvl="5"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6pPr>
            <a:lvl7pPr lvl="6"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7pPr>
            <a:lvl8pPr lvl="7"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8pPr>
            <a:lvl9pPr lvl="8" algn="ctr" rtl="0">
              <a:lnSpc>
                <a:spcPct val="100000"/>
              </a:lnSpc>
              <a:spcBef>
                <a:spcPts val="0"/>
              </a:spcBef>
              <a:spcAft>
                <a:spcPts val="0"/>
              </a:spcAft>
              <a:buClr>
                <a:schemeClr val="dk1"/>
              </a:buClr>
              <a:buSzPts val="1600"/>
              <a:buFont typeface="Roboto Black"/>
              <a:buNone/>
              <a:defRPr sz="1600" b="0">
                <a:solidFill>
                  <a:schemeClr val="dk1"/>
                </a:solidFill>
                <a:latin typeface="Roboto Black"/>
                <a:ea typeface="Roboto Black"/>
                <a:cs typeface="Roboto Black"/>
                <a:sym typeface="Roboto Black"/>
              </a:defRPr>
            </a:lvl9pPr>
          </a:lstStyle>
          <a:p>
            <a:endParaRPr/>
          </a:p>
        </p:txBody>
      </p:sp>
      <p:sp>
        <p:nvSpPr>
          <p:cNvPr id="154" name="Google Shape;154;p17"/>
          <p:cNvSpPr txBox="1">
            <a:spLocks noGrp="1"/>
          </p:cNvSpPr>
          <p:nvPr>
            <p:ph type="subTitle" idx="7"/>
          </p:nvPr>
        </p:nvSpPr>
        <p:spPr>
          <a:xfrm>
            <a:off x="2538101" y="3933663"/>
            <a:ext cx="1579500" cy="867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155" name="Google Shape;155;p17"/>
          <p:cNvSpPr txBox="1">
            <a:spLocks noGrp="1"/>
          </p:cNvSpPr>
          <p:nvPr>
            <p:ph type="title" idx="8"/>
          </p:nvPr>
        </p:nvSpPr>
        <p:spPr>
          <a:xfrm>
            <a:off x="713226" y="539500"/>
            <a:ext cx="7717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endParaRPr/>
          </a:p>
        </p:txBody>
      </p:sp>
      <p:grpSp>
        <p:nvGrpSpPr>
          <p:cNvPr id="156" name="Google Shape;156;p17"/>
          <p:cNvGrpSpPr/>
          <p:nvPr/>
        </p:nvGrpSpPr>
        <p:grpSpPr>
          <a:xfrm>
            <a:off x="7230637" y="779827"/>
            <a:ext cx="1198043" cy="210331"/>
            <a:chOff x="1026623" y="2953314"/>
            <a:chExt cx="5688711" cy="1008300"/>
          </a:xfrm>
        </p:grpSpPr>
        <p:sp>
          <p:nvSpPr>
            <p:cNvPr id="157" name="Google Shape;157;p17"/>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17"/>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17"/>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17"/>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17"/>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Section header 2">
  <p:cSld name="CUSTOM_4">
    <p:spTree>
      <p:nvGrpSpPr>
        <p:cNvPr id="1" name="Shape 162"/>
        <p:cNvGrpSpPr/>
        <p:nvPr/>
      </p:nvGrpSpPr>
      <p:grpSpPr>
        <a:xfrm>
          <a:off x="0" y="0"/>
          <a:ext cx="0" cy="0"/>
          <a:chOff x="0" y="0"/>
          <a:chExt cx="0" cy="0"/>
        </a:xfrm>
      </p:grpSpPr>
      <p:sp>
        <p:nvSpPr>
          <p:cNvPr id="163" name="Google Shape;163;p18"/>
          <p:cNvSpPr txBox="1">
            <a:spLocks noGrp="1"/>
          </p:cNvSpPr>
          <p:nvPr>
            <p:ph type="title"/>
          </p:nvPr>
        </p:nvSpPr>
        <p:spPr>
          <a:xfrm>
            <a:off x="720000" y="1773125"/>
            <a:ext cx="3575700" cy="1766400"/>
          </a:xfrm>
          <a:prstGeom prst="rect">
            <a:avLst/>
          </a:prstGeom>
          <a:noFill/>
        </p:spPr>
        <p:txBody>
          <a:bodyPr spcFirstLastPara="1" wrap="square" lIns="91425" tIns="91425" rIns="91425" bIns="91425" anchor="ctr" anchorCtr="0">
            <a:noAutofit/>
          </a:bodyPr>
          <a:lstStyle>
            <a:lvl1pPr marR="91440" lvl="0" algn="ctr" rtl="0">
              <a:lnSpc>
                <a:spcPct val="80000"/>
              </a:lnSpc>
              <a:spcBef>
                <a:spcPts val="0"/>
              </a:spcBef>
              <a:spcAft>
                <a:spcPts val="0"/>
              </a:spcAft>
              <a:buSzPts val="5000"/>
              <a:buNone/>
              <a:defRPr sz="5000"/>
            </a:lvl1pPr>
            <a:lvl2pPr lvl="1" algn="r" rtl="0">
              <a:lnSpc>
                <a:spcPct val="80000"/>
              </a:lnSpc>
              <a:spcBef>
                <a:spcPts val="0"/>
              </a:spcBef>
              <a:spcAft>
                <a:spcPts val="0"/>
              </a:spcAft>
              <a:buSzPts val="5000"/>
              <a:buNone/>
              <a:defRPr sz="5000"/>
            </a:lvl2pPr>
            <a:lvl3pPr lvl="2" algn="r" rtl="0">
              <a:lnSpc>
                <a:spcPct val="80000"/>
              </a:lnSpc>
              <a:spcBef>
                <a:spcPts val="0"/>
              </a:spcBef>
              <a:spcAft>
                <a:spcPts val="0"/>
              </a:spcAft>
              <a:buSzPts val="5000"/>
              <a:buNone/>
              <a:defRPr sz="5000"/>
            </a:lvl3pPr>
            <a:lvl4pPr lvl="3" algn="r" rtl="0">
              <a:lnSpc>
                <a:spcPct val="80000"/>
              </a:lnSpc>
              <a:spcBef>
                <a:spcPts val="0"/>
              </a:spcBef>
              <a:spcAft>
                <a:spcPts val="0"/>
              </a:spcAft>
              <a:buSzPts val="5000"/>
              <a:buNone/>
              <a:defRPr sz="5000"/>
            </a:lvl4pPr>
            <a:lvl5pPr lvl="4" algn="r" rtl="0">
              <a:lnSpc>
                <a:spcPct val="80000"/>
              </a:lnSpc>
              <a:spcBef>
                <a:spcPts val="0"/>
              </a:spcBef>
              <a:spcAft>
                <a:spcPts val="0"/>
              </a:spcAft>
              <a:buSzPts val="5000"/>
              <a:buNone/>
              <a:defRPr sz="5000"/>
            </a:lvl5pPr>
            <a:lvl6pPr lvl="5" algn="r" rtl="0">
              <a:lnSpc>
                <a:spcPct val="80000"/>
              </a:lnSpc>
              <a:spcBef>
                <a:spcPts val="0"/>
              </a:spcBef>
              <a:spcAft>
                <a:spcPts val="0"/>
              </a:spcAft>
              <a:buSzPts val="5000"/>
              <a:buNone/>
              <a:defRPr sz="5000"/>
            </a:lvl6pPr>
            <a:lvl7pPr lvl="6" algn="r" rtl="0">
              <a:lnSpc>
                <a:spcPct val="80000"/>
              </a:lnSpc>
              <a:spcBef>
                <a:spcPts val="0"/>
              </a:spcBef>
              <a:spcAft>
                <a:spcPts val="0"/>
              </a:spcAft>
              <a:buSzPts val="5000"/>
              <a:buNone/>
              <a:defRPr sz="5000"/>
            </a:lvl7pPr>
            <a:lvl8pPr lvl="7" algn="r" rtl="0">
              <a:lnSpc>
                <a:spcPct val="80000"/>
              </a:lnSpc>
              <a:spcBef>
                <a:spcPts val="0"/>
              </a:spcBef>
              <a:spcAft>
                <a:spcPts val="0"/>
              </a:spcAft>
              <a:buSzPts val="5000"/>
              <a:buNone/>
              <a:defRPr sz="5000"/>
            </a:lvl8pPr>
            <a:lvl9pPr lvl="8" algn="r" rtl="0">
              <a:lnSpc>
                <a:spcPct val="80000"/>
              </a:lnSpc>
              <a:spcBef>
                <a:spcPts val="0"/>
              </a:spcBef>
              <a:spcAft>
                <a:spcPts val="0"/>
              </a:spcAft>
              <a:buSzPts val="5000"/>
              <a:buNone/>
              <a:defRPr sz="5000"/>
            </a:lvl9pPr>
          </a:lstStyle>
          <a:p>
            <a:endParaRPr/>
          </a:p>
        </p:txBody>
      </p:sp>
      <p:sp>
        <p:nvSpPr>
          <p:cNvPr id="164" name="Google Shape;164;p18"/>
          <p:cNvSpPr txBox="1">
            <a:spLocks noGrp="1"/>
          </p:cNvSpPr>
          <p:nvPr>
            <p:ph type="title" idx="2" hasCustomPrompt="1"/>
          </p:nvPr>
        </p:nvSpPr>
        <p:spPr>
          <a:xfrm>
            <a:off x="3846225" y="408825"/>
            <a:ext cx="1095000" cy="95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000"/>
              <a:buNone/>
              <a:defRPr sz="5000"/>
            </a:lvl1pPr>
            <a:lvl2pPr lvl="1" algn="ctr" rtl="0">
              <a:spcBef>
                <a:spcPts val="0"/>
              </a:spcBef>
              <a:spcAft>
                <a:spcPts val="0"/>
              </a:spcAft>
              <a:buSzPts val="5000"/>
              <a:buNone/>
              <a:defRPr sz="5000" b="0"/>
            </a:lvl2pPr>
            <a:lvl3pPr lvl="2" algn="ctr" rtl="0">
              <a:spcBef>
                <a:spcPts val="0"/>
              </a:spcBef>
              <a:spcAft>
                <a:spcPts val="0"/>
              </a:spcAft>
              <a:buSzPts val="5000"/>
              <a:buNone/>
              <a:defRPr sz="5000" b="0"/>
            </a:lvl3pPr>
            <a:lvl4pPr lvl="3" algn="ctr" rtl="0">
              <a:spcBef>
                <a:spcPts val="0"/>
              </a:spcBef>
              <a:spcAft>
                <a:spcPts val="0"/>
              </a:spcAft>
              <a:buSzPts val="5000"/>
              <a:buNone/>
              <a:defRPr sz="5000" b="0"/>
            </a:lvl4pPr>
            <a:lvl5pPr lvl="4" algn="ctr" rtl="0">
              <a:spcBef>
                <a:spcPts val="0"/>
              </a:spcBef>
              <a:spcAft>
                <a:spcPts val="0"/>
              </a:spcAft>
              <a:buSzPts val="5000"/>
              <a:buNone/>
              <a:defRPr sz="5000" b="0"/>
            </a:lvl5pPr>
            <a:lvl6pPr lvl="5" algn="ctr" rtl="0">
              <a:spcBef>
                <a:spcPts val="0"/>
              </a:spcBef>
              <a:spcAft>
                <a:spcPts val="0"/>
              </a:spcAft>
              <a:buSzPts val="5000"/>
              <a:buNone/>
              <a:defRPr sz="5000" b="0"/>
            </a:lvl6pPr>
            <a:lvl7pPr lvl="6" algn="ctr" rtl="0">
              <a:spcBef>
                <a:spcPts val="0"/>
              </a:spcBef>
              <a:spcAft>
                <a:spcPts val="0"/>
              </a:spcAft>
              <a:buSzPts val="5000"/>
              <a:buNone/>
              <a:defRPr sz="5000" b="0"/>
            </a:lvl7pPr>
            <a:lvl8pPr lvl="7" algn="ctr" rtl="0">
              <a:spcBef>
                <a:spcPts val="0"/>
              </a:spcBef>
              <a:spcAft>
                <a:spcPts val="0"/>
              </a:spcAft>
              <a:buSzPts val="5000"/>
              <a:buNone/>
              <a:defRPr sz="5000" b="0"/>
            </a:lvl8pPr>
            <a:lvl9pPr lvl="8" algn="ctr" rtl="0">
              <a:spcBef>
                <a:spcPts val="0"/>
              </a:spcBef>
              <a:spcAft>
                <a:spcPts val="0"/>
              </a:spcAft>
              <a:buSzPts val="5000"/>
              <a:buNone/>
              <a:defRPr sz="5000" b="0"/>
            </a:lvl9pPr>
          </a:lstStyle>
          <a:p>
            <a:r>
              <a:t>xx%</a:t>
            </a: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Section header 3">
  <p:cSld name="CUSTOM_4_1">
    <p:spTree>
      <p:nvGrpSpPr>
        <p:cNvPr id="1" name="Shape 165"/>
        <p:cNvGrpSpPr/>
        <p:nvPr/>
      </p:nvGrpSpPr>
      <p:grpSpPr>
        <a:xfrm>
          <a:off x="0" y="0"/>
          <a:ext cx="0" cy="0"/>
          <a:chOff x="0" y="0"/>
          <a:chExt cx="0" cy="0"/>
        </a:xfrm>
      </p:grpSpPr>
      <p:sp>
        <p:nvSpPr>
          <p:cNvPr id="166" name="Google Shape;166;p19"/>
          <p:cNvSpPr txBox="1">
            <a:spLocks noGrp="1"/>
          </p:cNvSpPr>
          <p:nvPr>
            <p:ph type="title"/>
          </p:nvPr>
        </p:nvSpPr>
        <p:spPr>
          <a:xfrm>
            <a:off x="4724400" y="1783184"/>
            <a:ext cx="3699600" cy="1766400"/>
          </a:xfrm>
          <a:prstGeom prst="rect">
            <a:avLst/>
          </a:prstGeom>
          <a:noFill/>
        </p:spPr>
        <p:txBody>
          <a:bodyPr spcFirstLastPara="1" wrap="square" lIns="91425" tIns="91425" rIns="91425" bIns="91425" anchor="ctr" anchorCtr="0">
            <a:noAutofit/>
          </a:bodyPr>
          <a:lstStyle>
            <a:lvl1pPr marR="91440" lvl="0" algn="ctr" rtl="0">
              <a:lnSpc>
                <a:spcPct val="80000"/>
              </a:lnSpc>
              <a:spcBef>
                <a:spcPts val="0"/>
              </a:spcBef>
              <a:spcAft>
                <a:spcPts val="0"/>
              </a:spcAft>
              <a:buSzPts val="5000"/>
              <a:buNone/>
              <a:defRPr sz="5000" b="0"/>
            </a:lvl1pPr>
            <a:lvl2pPr lvl="1" algn="r" rtl="0">
              <a:lnSpc>
                <a:spcPct val="80000"/>
              </a:lnSpc>
              <a:spcBef>
                <a:spcPts val="0"/>
              </a:spcBef>
              <a:spcAft>
                <a:spcPts val="0"/>
              </a:spcAft>
              <a:buSzPts val="5000"/>
              <a:buNone/>
              <a:defRPr sz="5000"/>
            </a:lvl2pPr>
            <a:lvl3pPr lvl="2" algn="r" rtl="0">
              <a:lnSpc>
                <a:spcPct val="80000"/>
              </a:lnSpc>
              <a:spcBef>
                <a:spcPts val="0"/>
              </a:spcBef>
              <a:spcAft>
                <a:spcPts val="0"/>
              </a:spcAft>
              <a:buSzPts val="5000"/>
              <a:buNone/>
              <a:defRPr sz="5000"/>
            </a:lvl3pPr>
            <a:lvl4pPr lvl="3" algn="r" rtl="0">
              <a:lnSpc>
                <a:spcPct val="80000"/>
              </a:lnSpc>
              <a:spcBef>
                <a:spcPts val="0"/>
              </a:spcBef>
              <a:spcAft>
                <a:spcPts val="0"/>
              </a:spcAft>
              <a:buSzPts val="5000"/>
              <a:buNone/>
              <a:defRPr sz="5000"/>
            </a:lvl4pPr>
            <a:lvl5pPr lvl="4" algn="r" rtl="0">
              <a:lnSpc>
                <a:spcPct val="80000"/>
              </a:lnSpc>
              <a:spcBef>
                <a:spcPts val="0"/>
              </a:spcBef>
              <a:spcAft>
                <a:spcPts val="0"/>
              </a:spcAft>
              <a:buSzPts val="5000"/>
              <a:buNone/>
              <a:defRPr sz="5000"/>
            </a:lvl5pPr>
            <a:lvl6pPr lvl="5" algn="r" rtl="0">
              <a:lnSpc>
                <a:spcPct val="80000"/>
              </a:lnSpc>
              <a:spcBef>
                <a:spcPts val="0"/>
              </a:spcBef>
              <a:spcAft>
                <a:spcPts val="0"/>
              </a:spcAft>
              <a:buSzPts val="5000"/>
              <a:buNone/>
              <a:defRPr sz="5000"/>
            </a:lvl6pPr>
            <a:lvl7pPr lvl="6" algn="r" rtl="0">
              <a:lnSpc>
                <a:spcPct val="80000"/>
              </a:lnSpc>
              <a:spcBef>
                <a:spcPts val="0"/>
              </a:spcBef>
              <a:spcAft>
                <a:spcPts val="0"/>
              </a:spcAft>
              <a:buSzPts val="5000"/>
              <a:buNone/>
              <a:defRPr sz="5000"/>
            </a:lvl7pPr>
            <a:lvl8pPr lvl="7" algn="r" rtl="0">
              <a:lnSpc>
                <a:spcPct val="80000"/>
              </a:lnSpc>
              <a:spcBef>
                <a:spcPts val="0"/>
              </a:spcBef>
              <a:spcAft>
                <a:spcPts val="0"/>
              </a:spcAft>
              <a:buSzPts val="5000"/>
              <a:buNone/>
              <a:defRPr sz="5000"/>
            </a:lvl8pPr>
            <a:lvl9pPr lvl="8" algn="r" rtl="0">
              <a:lnSpc>
                <a:spcPct val="80000"/>
              </a:lnSpc>
              <a:spcBef>
                <a:spcPts val="0"/>
              </a:spcBef>
              <a:spcAft>
                <a:spcPts val="0"/>
              </a:spcAft>
              <a:buSzPts val="5000"/>
              <a:buNone/>
              <a:defRPr sz="5000"/>
            </a:lvl9pPr>
          </a:lstStyle>
          <a:p>
            <a:endParaRPr/>
          </a:p>
        </p:txBody>
      </p:sp>
      <p:sp>
        <p:nvSpPr>
          <p:cNvPr id="167" name="Google Shape;167;p19"/>
          <p:cNvSpPr txBox="1">
            <a:spLocks noGrp="1"/>
          </p:cNvSpPr>
          <p:nvPr>
            <p:ph type="title" idx="2" hasCustomPrompt="1"/>
          </p:nvPr>
        </p:nvSpPr>
        <p:spPr>
          <a:xfrm>
            <a:off x="4077104" y="376588"/>
            <a:ext cx="1095000" cy="95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000"/>
              <a:buNone/>
              <a:defRPr sz="5000" b="0"/>
            </a:lvl1pPr>
            <a:lvl2pPr lvl="1" algn="ctr" rtl="0">
              <a:spcBef>
                <a:spcPts val="0"/>
              </a:spcBef>
              <a:spcAft>
                <a:spcPts val="0"/>
              </a:spcAft>
              <a:buSzPts val="5000"/>
              <a:buNone/>
              <a:defRPr sz="5000" b="0"/>
            </a:lvl2pPr>
            <a:lvl3pPr lvl="2" algn="ctr" rtl="0">
              <a:spcBef>
                <a:spcPts val="0"/>
              </a:spcBef>
              <a:spcAft>
                <a:spcPts val="0"/>
              </a:spcAft>
              <a:buSzPts val="5000"/>
              <a:buNone/>
              <a:defRPr sz="5000" b="0"/>
            </a:lvl3pPr>
            <a:lvl4pPr lvl="3" algn="ctr" rtl="0">
              <a:spcBef>
                <a:spcPts val="0"/>
              </a:spcBef>
              <a:spcAft>
                <a:spcPts val="0"/>
              </a:spcAft>
              <a:buSzPts val="5000"/>
              <a:buNone/>
              <a:defRPr sz="5000" b="0"/>
            </a:lvl4pPr>
            <a:lvl5pPr lvl="4" algn="ctr" rtl="0">
              <a:spcBef>
                <a:spcPts val="0"/>
              </a:spcBef>
              <a:spcAft>
                <a:spcPts val="0"/>
              </a:spcAft>
              <a:buSzPts val="5000"/>
              <a:buNone/>
              <a:defRPr sz="5000" b="0"/>
            </a:lvl5pPr>
            <a:lvl6pPr lvl="5" algn="ctr" rtl="0">
              <a:spcBef>
                <a:spcPts val="0"/>
              </a:spcBef>
              <a:spcAft>
                <a:spcPts val="0"/>
              </a:spcAft>
              <a:buSzPts val="5000"/>
              <a:buNone/>
              <a:defRPr sz="5000" b="0"/>
            </a:lvl6pPr>
            <a:lvl7pPr lvl="6" algn="ctr" rtl="0">
              <a:spcBef>
                <a:spcPts val="0"/>
              </a:spcBef>
              <a:spcAft>
                <a:spcPts val="0"/>
              </a:spcAft>
              <a:buSzPts val="5000"/>
              <a:buNone/>
              <a:defRPr sz="5000" b="0"/>
            </a:lvl7pPr>
            <a:lvl8pPr lvl="7" algn="ctr" rtl="0">
              <a:spcBef>
                <a:spcPts val="0"/>
              </a:spcBef>
              <a:spcAft>
                <a:spcPts val="0"/>
              </a:spcAft>
              <a:buSzPts val="5000"/>
              <a:buNone/>
              <a:defRPr sz="5000" b="0"/>
            </a:lvl8pPr>
            <a:lvl9pPr lvl="8" algn="ctr" rtl="0">
              <a:spcBef>
                <a:spcPts val="0"/>
              </a:spcBef>
              <a:spcAft>
                <a:spcPts val="0"/>
              </a:spcAft>
              <a:buSzPts val="5000"/>
              <a:buNone/>
              <a:defRPr sz="5000" b="0"/>
            </a:lvl9pPr>
          </a:lstStyle>
          <a:p>
            <a:r>
              <a:t>xx%</a:t>
            </a: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Section header 4">
  <p:cSld name="CUSTOM_4_1_1">
    <p:spTree>
      <p:nvGrpSpPr>
        <p:cNvPr id="1" name="Shape 168"/>
        <p:cNvGrpSpPr/>
        <p:nvPr/>
      </p:nvGrpSpPr>
      <p:grpSpPr>
        <a:xfrm>
          <a:off x="0" y="0"/>
          <a:ext cx="0" cy="0"/>
          <a:chOff x="0" y="0"/>
          <a:chExt cx="0" cy="0"/>
        </a:xfrm>
      </p:grpSpPr>
      <p:sp>
        <p:nvSpPr>
          <p:cNvPr id="169" name="Google Shape;169;p20"/>
          <p:cNvSpPr txBox="1">
            <a:spLocks noGrp="1"/>
          </p:cNvSpPr>
          <p:nvPr>
            <p:ph type="title"/>
          </p:nvPr>
        </p:nvSpPr>
        <p:spPr>
          <a:xfrm flipH="1">
            <a:off x="1378775" y="387600"/>
            <a:ext cx="6386700" cy="1062600"/>
          </a:xfrm>
          <a:prstGeom prst="rect">
            <a:avLst/>
          </a:prstGeom>
          <a:solidFill>
            <a:schemeClr val="dk2"/>
          </a:solidFill>
        </p:spPr>
        <p:txBody>
          <a:bodyPr spcFirstLastPara="1" wrap="square" lIns="91425" tIns="91425" rIns="91425" bIns="91425" anchor="ctr" anchorCtr="0">
            <a:noAutofit/>
          </a:bodyPr>
          <a:lstStyle>
            <a:lvl1pPr lvl="0" algn="ctr" rtl="0">
              <a:spcBef>
                <a:spcPts val="0"/>
              </a:spcBef>
              <a:spcAft>
                <a:spcPts val="0"/>
              </a:spcAft>
              <a:buSzPts val="5000"/>
              <a:buNone/>
              <a:defRPr sz="5000"/>
            </a:lvl1pPr>
            <a:lvl2pPr lvl="1" algn="r" rtl="0">
              <a:spcBef>
                <a:spcPts val="0"/>
              </a:spcBef>
              <a:spcAft>
                <a:spcPts val="0"/>
              </a:spcAft>
              <a:buSzPts val="5000"/>
              <a:buNone/>
              <a:defRPr sz="5000"/>
            </a:lvl2pPr>
            <a:lvl3pPr lvl="2" algn="r" rtl="0">
              <a:spcBef>
                <a:spcPts val="0"/>
              </a:spcBef>
              <a:spcAft>
                <a:spcPts val="0"/>
              </a:spcAft>
              <a:buSzPts val="5000"/>
              <a:buNone/>
              <a:defRPr sz="5000"/>
            </a:lvl3pPr>
            <a:lvl4pPr lvl="3" algn="r" rtl="0">
              <a:spcBef>
                <a:spcPts val="0"/>
              </a:spcBef>
              <a:spcAft>
                <a:spcPts val="0"/>
              </a:spcAft>
              <a:buSzPts val="5000"/>
              <a:buNone/>
              <a:defRPr sz="5000"/>
            </a:lvl4pPr>
            <a:lvl5pPr lvl="4" algn="r" rtl="0">
              <a:spcBef>
                <a:spcPts val="0"/>
              </a:spcBef>
              <a:spcAft>
                <a:spcPts val="0"/>
              </a:spcAft>
              <a:buSzPts val="5000"/>
              <a:buNone/>
              <a:defRPr sz="5000"/>
            </a:lvl5pPr>
            <a:lvl6pPr lvl="5" algn="r" rtl="0">
              <a:spcBef>
                <a:spcPts val="0"/>
              </a:spcBef>
              <a:spcAft>
                <a:spcPts val="0"/>
              </a:spcAft>
              <a:buSzPts val="5000"/>
              <a:buNone/>
              <a:defRPr sz="5000"/>
            </a:lvl6pPr>
            <a:lvl7pPr lvl="6" algn="r" rtl="0">
              <a:spcBef>
                <a:spcPts val="0"/>
              </a:spcBef>
              <a:spcAft>
                <a:spcPts val="0"/>
              </a:spcAft>
              <a:buSzPts val="5000"/>
              <a:buNone/>
              <a:defRPr sz="5000"/>
            </a:lvl7pPr>
            <a:lvl8pPr lvl="7" algn="r" rtl="0">
              <a:spcBef>
                <a:spcPts val="0"/>
              </a:spcBef>
              <a:spcAft>
                <a:spcPts val="0"/>
              </a:spcAft>
              <a:buSzPts val="5000"/>
              <a:buNone/>
              <a:defRPr sz="5000"/>
            </a:lvl8pPr>
            <a:lvl9pPr lvl="8" algn="r" rtl="0">
              <a:spcBef>
                <a:spcPts val="0"/>
              </a:spcBef>
              <a:spcAft>
                <a:spcPts val="0"/>
              </a:spcAft>
              <a:buSzPts val="5000"/>
              <a:buNone/>
              <a:defRPr sz="5000"/>
            </a:lvl9pPr>
          </a:lstStyle>
          <a:p>
            <a:endParaRPr/>
          </a:p>
        </p:txBody>
      </p:sp>
      <p:sp>
        <p:nvSpPr>
          <p:cNvPr id="170" name="Google Shape;170;p20"/>
          <p:cNvSpPr txBox="1">
            <a:spLocks noGrp="1"/>
          </p:cNvSpPr>
          <p:nvPr>
            <p:ph type="title" idx="2" hasCustomPrompt="1"/>
          </p:nvPr>
        </p:nvSpPr>
        <p:spPr>
          <a:xfrm flipH="1">
            <a:off x="1213300" y="1854275"/>
            <a:ext cx="1097700" cy="961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000"/>
              <a:buNone/>
              <a:defRPr sz="5000"/>
            </a:lvl1pPr>
            <a:lvl2pPr lvl="1" algn="ctr" rtl="0">
              <a:spcBef>
                <a:spcPts val="0"/>
              </a:spcBef>
              <a:spcAft>
                <a:spcPts val="0"/>
              </a:spcAft>
              <a:buSzPts val="5000"/>
              <a:buNone/>
              <a:defRPr sz="5000"/>
            </a:lvl2pPr>
            <a:lvl3pPr lvl="2" algn="ctr" rtl="0">
              <a:spcBef>
                <a:spcPts val="0"/>
              </a:spcBef>
              <a:spcAft>
                <a:spcPts val="0"/>
              </a:spcAft>
              <a:buSzPts val="5000"/>
              <a:buNone/>
              <a:defRPr sz="5000"/>
            </a:lvl3pPr>
            <a:lvl4pPr lvl="3" algn="ctr" rtl="0">
              <a:spcBef>
                <a:spcPts val="0"/>
              </a:spcBef>
              <a:spcAft>
                <a:spcPts val="0"/>
              </a:spcAft>
              <a:buSzPts val="5000"/>
              <a:buNone/>
              <a:defRPr sz="5000"/>
            </a:lvl4pPr>
            <a:lvl5pPr lvl="4" algn="ctr" rtl="0">
              <a:spcBef>
                <a:spcPts val="0"/>
              </a:spcBef>
              <a:spcAft>
                <a:spcPts val="0"/>
              </a:spcAft>
              <a:buSzPts val="5000"/>
              <a:buNone/>
              <a:defRPr sz="5000"/>
            </a:lvl5pPr>
            <a:lvl6pPr lvl="5" algn="ctr" rtl="0">
              <a:spcBef>
                <a:spcPts val="0"/>
              </a:spcBef>
              <a:spcAft>
                <a:spcPts val="0"/>
              </a:spcAft>
              <a:buSzPts val="5000"/>
              <a:buNone/>
              <a:defRPr sz="5000"/>
            </a:lvl6pPr>
            <a:lvl7pPr lvl="6" algn="ctr" rtl="0">
              <a:spcBef>
                <a:spcPts val="0"/>
              </a:spcBef>
              <a:spcAft>
                <a:spcPts val="0"/>
              </a:spcAft>
              <a:buSzPts val="5000"/>
              <a:buNone/>
              <a:defRPr sz="5000"/>
            </a:lvl7pPr>
            <a:lvl8pPr lvl="7" algn="ctr" rtl="0">
              <a:spcBef>
                <a:spcPts val="0"/>
              </a:spcBef>
              <a:spcAft>
                <a:spcPts val="0"/>
              </a:spcAft>
              <a:buSzPts val="5000"/>
              <a:buNone/>
              <a:defRPr sz="5000"/>
            </a:lvl8pPr>
            <a:lvl9pPr lvl="8" algn="ctr" rtl="0">
              <a:spcBef>
                <a:spcPts val="0"/>
              </a:spcBef>
              <a:spcAft>
                <a:spcPts val="0"/>
              </a:spcAft>
              <a:buSzPts val="5000"/>
              <a:buNone/>
              <a:defRPr sz="5000"/>
            </a:lvl9pPr>
          </a:lstStyle>
          <a:p>
            <a:r>
              <a:t>xx%</a:t>
            </a: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Section header 5">
  <p:cSld name="CUSTOM_4_1_1_1">
    <p:spTree>
      <p:nvGrpSpPr>
        <p:cNvPr id="1" name="Shape 171"/>
        <p:cNvGrpSpPr/>
        <p:nvPr/>
      </p:nvGrpSpPr>
      <p:grpSpPr>
        <a:xfrm>
          <a:off x="0" y="0"/>
          <a:ext cx="0" cy="0"/>
          <a:chOff x="0" y="0"/>
          <a:chExt cx="0" cy="0"/>
        </a:xfrm>
      </p:grpSpPr>
      <p:sp>
        <p:nvSpPr>
          <p:cNvPr id="172" name="Google Shape;172;p21"/>
          <p:cNvSpPr txBox="1">
            <a:spLocks noGrp="1"/>
          </p:cNvSpPr>
          <p:nvPr>
            <p:ph type="title"/>
          </p:nvPr>
        </p:nvSpPr>
        <p:spPr>
          <a:xfrm flipH="1">
            <a:off x="719949" y="1504375"/>
            <a:ext cx="3586800" cy="2377500"/>
          </a:xfrm>
          <a:prstGeom prst="rect">
            <a:avLst/>
          </a:prstGeom>
          <a:solidFill>
            <a:schemeClr val="dk2"/>
          </a:solidFill>
        </p:spPr>
        <p:txBody>
          <a:bodyPr spcFirstLastPara="1" wrap="square" lIns="91425" tIns="91425" rIns="91425" bIns="91425" anchor="ctr" anchorCtr="0">
            <a:noAutofit/>
          </a:bodyPr>
          <a:lstStyle>
            <a:lvl1pPr lvl="0" algn="ctr" rtl="0">
              <a:spcBef>
                <a:spcPts val="0"/>
              </a:spcBef>
              <a:spcAft>
                <a:spcPts val="0"/>
              </a:spcAft>
              <a:buSzPts val="5000"/>
              <a:buNone/>
              <a:defRPr sz="5000"/>
            </a:lvl1pPr>
            <a:lvl2pPr lvl="1" algn="r" rtl="0">
              <a:spcBef>
                <a:spcPts val="0"/>
              </a:spcBef>
              <a:spcAft>
                <a:spcPts val="0"/>
              </a:spcAft>
              <a:buClr>
                <a:schemeClr val="accent2"/>
              </a:buClr>
              <a:buSzPts val="5000"/>
              <a:buNone/>
              <a:defRPr sz="5000">
                <a:solidFill>
                  <a:schemeClr val="accent2"/>
                </a:solidFill>
              </a:defRPr>
            </a:lvl2pPr>
            <a:lvl3pPr lvl="2" algn="r" rtl="0">
              <a:spcBef>
                <a:spcPts val="0"/>
              </a:spcBef>
              <a:spcAft>
                <a:spcPts val="0"/>
              </a:spcAft>
              <a:buClr>
                <a:schemeClr val="accent2"/>
              </a:buClr>
              <a:buSzPts val="5000"/>
              <a:buNone/>
              <a:defRPr sz="5000">
                <a:solidFill>
                  <a:schemeClr val="accent2"/>
                </a:solidFill>
              </a:defRPr>
            </a:lvl3pPr>
            <a:lvl4pPr lvl="3" algn="r" rtl="0">
              <a:spcBef>
                <a:spcPts val="0"/>
              </a:spcBef>
              <a:spcAft>
                <a:spcPts val="0"/>
              </a:spcAft>
              <a:buClr>
                <a:schemeClr val="accent2"/>
              </a:buClr>
              <a:buSzPts val="5000"/>
              <a:buNone/>
              <a:defRPr sz="5000">
                <a:solidFill>
                  <a:schemeClr val="accent2"/>
                </a:solidFill>
              </a:defRPr>
            </a:lvl4pPr>
            <a:lvl5pPr lvl="4" algn="r" rtl="0">
              <a:spcBef>
                <a:spcPts val="0"/>
              </a:spcBef>
              <a:spcAft>
                <a:spcPts val="0"/>
              </a:spcAft>
              <a:buClr>
                <a:schemeClr val="accent2"/>
              </a:buClr>
              <a:buSzPts val="5000"/>
              <a:buNone/>
              <a:defRPr sz="5000">
                <a:solidFill>
                  <a:schemeClr val="accent2"/>
                </a:solidFill>
              </a:defRPr>
            </a:lvl5pPr>
            <a:lvl6pPr lvl="5" algn="r" rtl="0">
              <a:spcBef>
                <a:spcPts val="0"/>
              </a:spcBef>
              <a:spcAft>
                <a:spcPts val="0"/>
              </a:spcAft>
              <a:buClr>
                <a:schemeClr val="accent2"/>
              </a:buClr>
              <a:buSzPts val="5000"/>
              <a:buNone/>
              <a:defRPr sz="5000">
                <a:solidFill>
                  <a:schemeClr val="accent2"/>
                </a:solidFill>
              </a:defRPr>
            </a:lvl6pPr>
            <a:lvl7pPr lvl="6" algn="r" rtl="0">
              <a:spcBef>
                <a:spcPts val="0"/>
              </a:spcBef>
              <a:spcAft>
                <a:spcPts val="0"/>
              </a:spcAft>
              <a:buClr>
                <a:schemeClr val="accent2"/>
              </a:buClr>
              <a:buSzPts val="5000"/>
              <a:buNone/>
              <a:defRPr sz="5000">
                <a:solidFill>
                  <a:schemeClr val="accent2"/>
                </a:solidFill>
              </a:defRPr>
            </a:lvl7pPr>
            <a:lvl8pPr lvl="7" algn="r" rtl="0">
              <a:spcBef>
                <a:spcPts val="0"/>
              </a:spcBef>
              <a:spcAft>
                <a:spcPts val="0"/>
              </a:spcAft>
              <a:buClr>
                <a:schemeClr val="accent2"/>
              </a:buClr>
              <a:buSzPts val="5000"/>
              <a:buNone/>
              <a:defRPr sz="5000">
                <a:solidFill>
                  <a:schemeClr val="accent2"/>
                </a:solidFill>
              </a:defRPr>
            </a:lvl8pPr>
            <a:lvl9pPr lvl="8" algn="r" rtl="0">
              <a:spcBef>
                <a:spcPts val="0"/>
              </a:spcBef>
              <a:spcAft>
                <a:spcPts val="0"/>
              </a:spcAft>
              <a:buClr>
                <a:schemeClr val="accent2"/>
              </a:buClr>
              <a:buSzPts val="5000"/>
              <a:buNone/>
              <a:defRPr sz="5000">
                <a:solidFill>
                  <a:schemeClr val="accent2"/>
                </a:solidFill>
              </a:defRPr>
            </a:lvl9pPr>
          </a:lstStyle>
          <a:p>
            <a:endParaRPr/>
          </a:p>
        </p:txBody>
      </p:sp>
      <p:sp>
        <p:nvSpPr>
          <p:cNvPr id="173" name="Google Shape;173;p21"/>
          <p:cNvSpPr txBox="1">
            <a:spLocks noGrp="1"/>
          </p:cNvSpPr>
          <p:nvPr>
            <p:ph type="title" idx="2" hasCustomPrompt="1"/>
          </p:nvPr>
        </p:nvSpPr>
        <p:spPr>
          <a:xfrm flipH="1">
            <a:off x="431255" y="615775"/>
            <a:ext cx="1327200" cy="916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000"/>
              <a:buNone/>
              <a:defRPr sz="5000"/>
            </a:lvl1pPr>
            <a:lvl2pPr lvl="1" algn="ctr" rtl="0">
              <a:spcBef>
                <a:spcPts val="0"/>
              </a:spcBef>
              <a:spcAft>
                <a:spcPts val="0"/>
              </a:spcAft>
              <a:buSzPts val="5000"/>
              <a:buNone/>
              <a:defRPr sz="5000"/>
            </a:lvl2pPr>
            <a:lvl3pPr lvl="2" algn="ctr" rtl="0">
              <a:spcBef>
                <a:spcPts val="0"/>
              </a:spcBef>
              <a:spcAft>
                <a:spcPts val="0"/>
              </a:spcAft>
              <a:buSzPts val="5000"/>
              <a:buNone/>
              <a:defRPr sz="5000"/>
            </a:lvl3pPr>
            <a:lvl4pPr lvl="3" algn="ctr" rtl="0">
              <a:spcBef>
                <a:spcPts val="0"/>
              </a:spcBef>
              <a:spcAft>
                <a:spcPts val="0"/>
              </a:spcAft>
              <a:buSzPts val="5000"/>
              <a:buNone/>
              <a:defRPr sz="5000"/>
            </a:lvl4pPr>
            <a:lvl5pPr lvl="4" algn="ctr" rtl="0">
              <a:spcBef>
                <a:spcPts val="0"/>
              </a:spcBef>
              <a:spcAft>
                <a:spcPts val="0"/>
              </a:spcAft>
              <a:buSzPts val="5000"/>
              <a:buNone/>
              <a:defRPr sz="5000"/>
            </a:lvl5pPr>
            <a:lvl6pPr lvl="5" algn="ctr" rtl="0">
              <a:spcBef>
                <a:spcPts val="0"/>
              </a:spcBef>
              <a:spcAft>
                <a:spcPts val="0"/>
              </a:spcAft>
              <a:buSzPts val="5000"/>
              <a:buNone/>
              <a:defRPr sz="5000"/>
            </a:lvl6pPr>
            <a:lvl7pPr lvl="6" algn="ctr" rtl="0">
              <a:spcBef>
                <a:spcPts val="0"/>
              </a:spcBef>
              <a:spcAft>
                <a:spcPts val="0"/>
              </a:spcAft>
              <a:buSzPts val="5000"/>
              <a:buNone/>
              <a:defRPr sz="5000"/>
            </a:lvl7pPr>
            <a:lvl8pPr lvl="7" algn="ctr" rtl="0">
              <a:spcBef>
                <a:spcPts val="0"/>
              </a:spcBef>
              <a:spcAft>
                <a:spcPts val="0"/>
              </a:spcAft>
              <a:buSzPts val="5000"/>
              <a:buNone/>
              <a:defRPr sz="5000"/>
            </a:lvl8pPr>
            <a:lvl9pPr lvl="8" algn="ctr" rtl="0">
              <a:spcBef>
                <a:spcPts val="0"/>
              </a:spcBef>
              <a:spcAft>
                <a:spcPts val="0"/>
              </a:spcAft>
              <a:buSzPts val="5000"/>
              <a:buNone/>
              <a:defRPr sz="5000"/>
            </a:lvl9pPr>
          </a:lstStyle>
          <a:p>
            <a:r>
              <a:t>xx%</a:t>
            </a: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Section header 6">
  <p:cSld name="CUSTOM_4_1_1_1_1">
    <p:spTree>
      <p:nvGrpSpPr>
        <p:cNvPr id="1" name="Shape 174"/>
        <p:cNvGrpSpPr/>
        <p:nvPr/>
      </p:nvGrpSpPr>
      <p:grpSpPr>
        <a:xfrm>
          <a:off x="0" y="0"/>
          <a:ext cx="0" cy="0"/>
          <a:chOff x="0" y="0"/>
          <a:chExt cx="0" cy="0"/>
        </a:xfrm>
      </p:grpSpPr>
      <p:sp>
        <p:nvSpPr>
          <p:cNvPr id="175" name="Google Shape;175;p22"/>
          <p:cNvSpPr txBox="1">
            <a:spLocks noGrp="1"/>
          </p:cNvSpPr>
          <p:nvPr>
            <p:ph type="title"/>
          </p:nvPr>
        </p:nvSpPr>
        <p:spPr>
          <a:xfrm flipH="1">
            <a:off x="4710549" y="1504375"/>
            <a:ext cx="3586800" cy="2377500"/>
          </a:xfrm>
          <a:prstGeom prst="rect">
            <a:avLst/>
          </a:prstGeom>
          <a:solidFill>
            <a:schemeClr val="dk2"/>
          </a:solidFill>
        </p:spPr>
        <p:txBody>
          <a:bodyPr spcFirstLastPara="1" wrap="square" lIns="91425" tIns="91425" rIns="91425" bIns="91425" anchor="ctr" anchorCtr="0">
            <a:noAutofit/>
          </a:bodyPr>
          <a:lstStyle>
            <a:lvl1pPr lvl="0" algn="ctr" rtl="0">
              <a:spcBef>
                <a:spcPts val="0"/>
              </a:spcBef>
              <a:spcAft>
                <a:spcPts val="0"/>
              </a:spcAft>
              <a:buSzPts val="5000"/>
              <a:buNone/>
              <a:defRPr sz="5000"/>
            </a:lvl1pPr>
            <a:lvl2pPr lvl="1" algn="r" rtl="0">
              <a:spcBef>
                <a:spcPts val="0"/>
              </a:spcBef>
              <a:spcAft>
                <a:spcPts val="0"/>
              </a:spcAft>
              <a:buClr>
                <a:schemeClr val="accent2"/>
              </a:buClr>
              <a:buSzPts val="5000"/>
              <a:buNone/>
              <a:defRPr sz="5000">
                <a:solidFill>
                  <a:schemeClr val="accent2"/>
                </a:solidFill>
              </a:defRPr>
            </a:lvl2pPr>
            <a:lvl3pPr lvl="2" algn="r" rtl="0">
              <a:spcBef>
                <a:spcPts val="0"/>
              </a:spcBef>
              <a:spcAft>
                <a:spcPts val="0"/>
              </a:spcAft>
              <a:buClr>
                <a:schemeClr val="accent2"/>
              </a:buClr>
              <a:buSzPts val="5000"/>
              <a:buNone/>
              <a:defRPr sz="5000">
                <a:solidFill>
                  <a:schemeClr val="accent2"/>
                </a:solidFill>
              </a:defRPr>
            </a:lvl3pPr>
            <a:lvl4pPr lvl="3" algn="r" rtl="0">
              <a:spcBef>
                <a:spcPts val="0"/>
              </a:spcBef>
              <a:spcAft>
                <a:spcPts val="0"/>
              </a:spcAft>
              <a:buClr>
                <a:schemeClr val="accent2"/>
              </a:buClr>
              <a:buSzPts val="5000"/>
              <a:buNone/>
              <a:defRPr sz="5000">
                <a:solidFill>
                  <a:schemeClr val="accent2"/>
                </a:solidFill>
              </a:defRPr>
            </a:lvl4pPr>
            <a:lvl5pPr lvl="4" algn="r" rtl="0">
              <a:spcBef>
                <a:spcPts val="0"/>
              </a:spcBef>
              <a:spcAft>
                <a:spcPts val="0"/>
              </a:spcAft>
              <a:buClr>
                <a:schemeClr val="accent2"/>
              </a:buClr>
              <a:buSzPts val="5000"/>
              <a:buNone/>
              <a:defRPr sz="5000">
                <a:solidFill>
                  <a:schemeClr val="accent2"/>
                </a:solidFill>
              </a:defRPr>
            </a:lvl5pPr>
            <a:lvl6pPr lvl="5" algn="r" rtl="0">
              <a:spcBef>
                <a:spcPts val="0"/>
              </a:spcBef>
              <a:spcAft>
                <a:spcPts val="0"/>
              </a:spcAft>
              <a:buClr>
                <a:schemeClr val="accent2"/>
              </a:buClr>
              <a:buSzPts val="5000"/>
              <a:buNone/>
              <a:defRPr sz="5000">
                <a:solidFill>
                  <a:schemeClr val="accent2"/>
                </a:solidFill>
              </a:defRPr>
            </a:lvl6pPr>
            <a:lvl7pPr lvl="6" algn="r" rtl="0">
              <a:spcBef>
                <a:spcPts val="0"/>
              </a:spcBef>
              <a:spcAft>
                <a:spcPts val="0"/>
              </a:spcAft>
              <a:buClr>
                <a:schemeClr val="accent2"/>
              </a:buClr>
              <a:buSzPts val="5000"/>
              <a:buNone/>
              <a:defRPr sz="5000">
                <a:solidFill>
                  <a:schemeClr val="accent2"/>
                </a:solidFill>
              </a:defRPr>
            </a:lvl7pPr>
            <a:lvl8pPr lvl="7" algn="r" rtl="0">
              <a:spcBef>
                <a:spcPts val="0"/>
              </a:spcBef>
              <a:spcAft>
                <a:spcPts val="0"/>
              </a:spcAft>
              <a:buClr>
                <a:schemeClr val="accent2"/>
              </a:buClr>
              <a:buSzPts val="5000"/>
              <a:buNone/>
              <a:defRPr sz="5000">
                <a:solidFill>
                  <a:schemeClr val="accent2"/>
                </a:solidFill>
              </a:defRPr>
            </a:lvl8pPr>
            <a:lvl9pPr lvl="8" algn="r" rtl="0">
              <a:spcBef>
                <a:spcPts val="0"/>
              </a:spcBef>
              <a:spcAft>
                <a:spcPts val="0"/>
              </a:spcAft>
              <a:buClr>
                <a:schemeClr val="accent2"/>
              </a:buClr>
              <a:buSzPts val="5000"/>
              <a:buNone/>
              <a:defRPr sz="5000">
                <a:solidFill>
                  <a:schemeClr val="accent2"/>
                </a:solidFill>
              </a:defRPr>
            </a:lvl9pPr>
          </a:lstStyle>
          <a:p>
            <a:endParaRPr/>
          </a:p>
        </p:txBody>
      </p:sp>
      <p:sp>
        <p:nvSpPr>
          <p:cNvPr id="176" name="Google Shape;176;p22"/>
          <p:cNvSpPr txBox="1">
            <a:spLocks noGrp="1"/>
          </p:cNvSpPr>
          <p:nvPr>
            <p:ph type="title" idx="2" hasCustomPrompt="1"/>
          </p:nvPr>
        </p:nvSpPr>
        <p:spPr>
          <a:xfrm flipH="1">
            <a:off x="7341580" y="3767775"/>
            <a:ext cx="1327200" cy="916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000"/>
              <a:buNone/>
              <a:defRPr sz="5000"/>
            </a:lvl1pPr>
            <a:lvl2pPr lvl="1" algn="ctr" rtl="0">
              <a:spcBef>
                <a:spcPts val="0"/>
              </a:spcBef>
              <a:spcAft>
                <a:spcPts val="0"/>
              </a:spcAft>
              <a:buSzPts val="5000"/>
              <a:buNone/>
              <a:defRPr sz="5000"/>
            </a:lvl2pPr>
            <a:lvl3pPr lvl="2" algn="ctr" rtl="0">
              <a:spcBef>
                <a:spcPts val="0"/>
              </a:spcBef>
              <a:spcAft>
                <a:spcPts val="0"/>
              </a:spcAft>
              <a:buSzPts val="5000"/>
              <a:buNone/>
              <a:defRPr sz="5000"/>
            </a:lvl3pPr>
            <a:lvl4pPr lvl="3" algn="ctr" rtl="0">
              <a:spcBef>
                <a:spcPts val="0"/>
              </a:spcBef>
              <a:spcAft>
                <a:spcPts val="0"/>
              </a:spcAft>
              <a:buSzPts val="5000"/>
              <a:buNone/>
              <a:defRPr sz="5000"/>
            </a:lvl4pPr>
            <a:lvl5pPr lvl="4" algn="ctr" rtl="0">
              <a:spcBef>
                <a:spcPts val="0"/>
              </a:spcBef>
              <a:spcAft>
                <a:spcPts val="0"/>
              </a:spcAft>
              <a:buSzPts val="5000"/>
              <a:buNone/>
              <a:defRPr sz="5000"/>
            </a:lvl5pPr>
            <a:lvl6pPr lvl="5" algn="ctr" rtl="0">
              <a:spcBef>
                <a:spcPts val="0"/>
              </a:spcBef>
              <a:spcAft>
                <a:spcPts val="0"/>
              </a:spcAft>
              <a:buSzPts val="5000"/>
              <a:buNone/>
              <a:defRPr sz="5000"/>
            </a:lvl6pPr>
            <a:lvl7pPr lvl="6" algn="ctr" rtl="0">
              <a:spcBef>
                <a:spcPts val="0"/>
              </a:spcBef>
              <a:spcAft>
                <a:spcPts val="0"/>
              </a:spcAft>
              <a:buSzPts val="5000"/>
              <a:buNone/>
              <a:defRPr sz="5000"/>
            </a:lvl7pPr>
            <a:lvl8pPr lvl="7" algn="ctr" rtl="0">
              <a:spcBef>
                <a:spcPts val="0"/>
              </a:spcBef>
              <a:spcAft>
                <a:spcPts val="0"/>
              </a:spcAft>
              <a:buSzPts val="5000"/>
              <a:buNone/>
              <a:defRPr sz="5000"/>
            </a:lvl8pPr>
            <a:lvl9pPr lvl="8" algn="ctr" rtl="0">
              <a:spcBef>
                <a:spcPts val="0"/>
              </a:spcBef>
              <a:spcAft>
                <a:spcPts val="0"/>
              </a:spcAft>
              <a:buSzPts val="5000"/>
              <a:buNone/>
              <a:defRPr sz="5000"/>
            </a:lvl9pPr>
          </a:lstStyle>
          <a:p>
            <a:r>
              <a:t>xx%</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Six text columns">
  <p:cSld name="CUSTOM_5">
    <p:spTree>
      <p:nvGrpSpPr>
        <p:cNvPr id="1" name="Shape 177"/>
        <p:cNvGrpSpPr/>
        <p:nvPr/>
      </p:nvGrpSpPr>
      <p:grpSpPr>
        <a:xfrm>
          <a:off x="0" y="0"/>
          <a:ext cx="0" cy="0"/>
          <a:chOff x="0" y="0"/>
          <a:chExt cx="0" cy="0"/>
        </a:xfrm>
      </p:grpSpPr>
      <p:sp>
        <p:nvSpPr>
          <p:cNvPr id="178" name="Google Shape;178;p23"/>
          <p:cNvSpPr txBox="1">
            <a:spLocks noGrp="1"/>
          </p:cNvSpPr>
          <p:nvPr>
            <p:ph type="title"/>
          </p:nvPr>
        </p:nvSpPr>
        <p:spPr>
          <a:xfrm>
            <a:off x="1161012" y="2050916"/>
            <a:ext cx="1865400" cy="356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179" name="Google Shape;179;p23"/>
          <p:cNvSpPr txBox="1">
            <a:spLocks noGrp="1"/>
          </p:cNvSpPr>
          <p:nvPr>
            <p:ph type="subTitle" idx="1"/>
          </p:nvPr>
        </p:nvSpPr>
        <p:spPr>
          <a:xfrm>
            <a:off x="1161000" y="2309739"/>
            <a:ext cx="18654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180" name="Google Shape;180;p23"/>
          <p:cNvSpPr txBox="1">
            <a:spLocks noGrp="1"/>
          </p:cNvSpPr>
          <p:nvPr>
            <p:ph type="title" idx="2"/>
          </p:nvPr>
        </p:nvSpPr>
        <p:spPr>
          <a:xfrm>
            <a:off x="1161012" y="3875067"/>
            <a:ext cx="1865400" cy="356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181" name="Google Shape;181;p23"/>
          <p:cNvSpPr txBox="1">
            <a:spLocks noGrp="1"/>
          </p:cNvSpPr>
          <p:nvPr>
            <p:ph type="subTitle" idx="3"/>
          </p:nvPr>
        </p:nvSpPr>
        <p:spPr>
          <a:xfrm>
            <a:off x="1161000" y="4133887"/>
            <a:ext cx="1865400" cy="576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182" name="Google Shape;182;p23"/>
          <p:cNvSpPr txBox="1">
            <a:spLocks noGrp="1"/>
          </p:cNvSpPr>
          <p:nvPr>
            <p:ph type="title" idx="4"/>
          </p:nvPr>
        </p:nvSpPr>
        <p:spPr>
          <a:xfrm>
            <a:off x="3639300" y="2050916"/>
            <a:ext cx="1865400" cy="356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183" name="Google Shape;183;p23"/>
          <p:cNvSpPr txBox="1">
            <a:spLocks noGrp="1"/>
          </p:cNvSpPr>
          <p:nvPr>
            <p:ph type="subTitle" idx="5"/>
          </p:nvPr>
        </p:nvSpPr>
        <p:spPr>
          <a:xfrm>
            <a:off x="3639300" y="2309739"/>
            <a:ext cx="18654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184" name="Google Shape;184;p23"/>
          <p:cNvSpPr txBox="1">
            <a:spLocks noGrp="1"/>
          </p:cNvSpPr>
          <p:nvPr>
            <p:ph type="title" idx="6"/>
          </p:nvPr>
        </p:nvSpPr>
        <p:spPr>
          <a:xfrm>
            <a:off x="3639300" y="3875067"/>
            <a:ext cx="1865400" cy="356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185" name="Google Shape;185;p23"/>
          <p:cNvSpPr txBox="1">
            <a:spLocks noGrp="1"/>
          </p:cNvSpPr>
          <p:nvPr>
            <p:ph type="subTitle" idx="7"/>
          </p:nvPr>
        </p:nvSpPr>
        <p:spPr>
          <a:xfrm>
            <a:off x="3639299" y="4133887"/>
            <a:ext cx="1865400" cy="576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186" name="Google Shape;186;p23"/>
          <p:cNvSpPr txBox="1">
            <a:spLocks noGrp="1"/>
          </p:cNvSpPr>
          <p:nvPr>
            <p:ph type="title" idx="8"/>
          </p:nvPr>
        </p:nvSpPr>
        <p:spPr>
          <a:xfrm>
            <a:off x="6117584" y="2050916"/>
            <a:ext cx="1865400" cy="356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187" name="Google Shape;187;p23"/>
          <p:cNvSpPr txBox="1">
            <a:spLocks noGrp="1"/>
          </p:cNvSpPr>
          <p:nvPr>
            <p:ph type="subTitle" idx="9"/>
          </p:nvPr>
        </p:nvSpPr>
        <p:spPr>
          <a:xfrm>
            <a:off x="6117599" y="2309739"/>
            <a:ext cx="18654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188" name="Google Shape;188;p23"/>
          <p:cNvSpPr txBox="1">
            <a:spLocks noGrp="1"/>
          </p:cNvSpPr>
          <p:nvPr>
            <p:ph type="title" idx="13"/>
          </p:nvPr>
        </p:nvSpPr>
        <p:spPr>
          <a:xfrm>
            <a:off x="6117584" y="3875067"/>
            <a:ext cx="1865400" cy="356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189" name="Google Shape;189;p23"/>
          <p:cNvSpPr txBox="1">
            <a:spLocks noGrp="1"/>
          </p:cNvSpPr>
          <p:nvPr>
            <p:ph type="subTitle" idx="14"/>
          </p:nvPr>
        </p:nvSpPr>
        <p:spPr>
          <a:xfrm>
            <a:off x="6117598" y="4133887"/>
            <a:ext cx="1865400" cy="576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190" name="Google Shape;190;p23"/>
          <p:cNvSpPr txBox="1">
            <a:spLocks noGrp="1"/>
          </p:cNvSpPr>
          <p:nvPr>
            <p:ph type="title" idx="15"/>
          </p:nvPr>
        </p:nvSpPr>
        <p:spPr>
          <a:xfrm>
            <a:off x="713226" y="539500"/>
            <a:ext cx="7717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Clr>
                <a:schemeClr val="accent1"/>
              </a:buClr>
              <a:buSzPts val="3000"/>
              <a:buNone/>
              <a:defRPr sz="3000">
                <a:solidFill>
                  <a:schemeClr val="accent1"/>
                </a:solidFill>
              </a:defRPr>
            </a:lvl2pPr>
            <a:lvl3pPr lvl="2" rtl="0">
              <a:spcBef>
                <a:spcPts val="0"/>
              </a:spcBef>
              <a:spcAft>
                <a:spcPts val="0"/>
              </a:spcAft>
              <a:buClr>
                <a:schemeClr val="accent1"/>
              </a:buClr>
              <a:buSzPts val="3000"/>
              <a:buNone/>
              <a:defRPr sz="3000">
                <a:solidFill>
                  <a:schemeClr val="accent1"/>
                </a:solidFill>
              </a:defRPr>
            </a:lvl3pPr>
            <a:lvl4pPr lvl="3" rtl="0">
              <a:spcBef>
                <a:spcPts val="0"/>
              </a:spcBef>
              <a:spcAft>
                <a:spcPts val="0"/>
              </a:spcAft>
              <a:buClr>
                <a:schemeClr val="accent1"/>
              </a:buClr>
              <a:buSzPts val="3000"/>
              <a:buNone/>
              <a:defRPr sz="3000">
                <a:solidFill>
                  <a:schemeClr val="accent1"/>
                </a:solidFill>
              </a:defRPr>
            </a:lvl4pPr>
            <a:lvl5pPr lvl="4" rtl="0">
              <a:spcBef>
                <a:spcPts val="0"/>
              </a:spcBef>
              <a:spcAft>
                <a:spcPts val="0"/>
              </a:spcAft>
              <a:buClr>
                <a:schemeClr val="accent1"/>
              </a:buClr>
              <a:buSzPts val="3000"/>
              <a:buNone/>
              <a:defRPr sz="3000">
                <a:solidFill>
                  <a:schemeClr val="accent1"/>
                </a:solidFill>
              </a:defRPr>
            </a:lvl5pPr>
            <a:lvl6pPr lvl="5" rtl="0">
              <a:spcBef>
                <a:spcPts val="0"/>
              </a:spcBef>
              <a:spcAft>
                <a:spcPts val="0"/>
              </a:spcAft>
              <a:buClr>
                <a:schemeClr val="accent1"/>
              </a:buClr>
              <a:buSzPts val="3000"/>
              <a:buNone/>
              <a:defRPr sz="3000">
                <a:solidFill>
                  <a:schemeClr val="accent1"/>
                </a:solidFill>
              </a:defRPr>
            </a:lvl6pPr>
            <a:lvl7pPr lvl="6" rtl="0">
              <a:spcBef>
                <a:spcPts val="0"/>
              </a:spcBef>
              <a:spcAft>
                <a:spcPts val="0"/>
              </a:spcAft>
              <a:buClr>
                <a:schemeClr val="accent1"/>
              </a:buClr>
              <a:buSzPts val="3000"/>
              <a:buNone/>
              <a:defRPr sz="3000">
                <a:solidFill>
                  <a:schemeClr val="accent1"/>
                </a:solidFill>
              </a:defRPr>
            </a:lvl7pPr>
            <a:lvl8pPr lvl="7" rtl="0">
              <a:spcBef>
                <a:spcPts val="0"/>
              </a:spcBef>
              <a:spcAft>
                <a:spcPts val="0"/>
              </a:spcAft>
              <a:buClr>
                <a:schemeClr val="accent1"/>
              </a:buClr>
              <a:buSzPts val="3000"/>
              <a:buNone/>
              <a:defRPr sz="3000">
                <a:solidFill>
                  <a:schemeClr val="accent1"/>
                </a:solidFill>
              </a:defRPr>
            </a:lvl8pPr>
            <a:lvl9pPr lvl="8" rtl="0">
              <a:spcBef>
                <a:spcPts val="0"/>
              </a:spcBef>
              <a:spcAft>
                <a:spcPts val="0"/>
              </a:spcAft>
              <a:buClr>
                <a:schemeClr val="accent1"/>
              </a:buClr>
              <a:buSzPts val="3000"/>
              <a:buNone/>
              <a:defRPr sz="3000">
                <a:solidFill>
                  <a:schemeClr val="accent1"/>
                </a:solidFill>
              </a:defRPr>
            </a:lvl9pPr>
          </a:lstStyle>
          <a:p>
            <a:endParaRPr/>
          </a:p>
        </p:txBody>
      </p:sp>
      <p:grpSp>
        <p:nvGrpSpPr>
          <p:cNvPr id="191" name="Google Shape;191;p23"/>
          <p:cNvGrpSpPr/>
          <p:nvPr/>
        </p:nvGrpSpPr>
        <p:grpSpPr>
          <a:xfrm>
            <a:off x="7230637" y="779827"/>
            <a:ext cx="1198043" cy="210331"/>
            <a:chOff x="1026623" y="2953314"/>
            <a:chExt cx="5688711" cy="1008300"/>
          </a:xfrm>
        </p:grpSpPr>
        <p:sp>
          <p:nvSpPr>
            <p:cNvPr id="192" name="Google Shape;192;p23"/>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23"/>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23"/>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23"/>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23"/>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wo column text 2">
  <p:cSld name="CUSTOM_8">
    <p:spTree>
      <p:nvGrpSpPr>
        <p:cNvPr id="1" name="Shape 197"/>
        <p:cNvGrpSpPr/>
        <p:nvPr/>
      </p:nvGrpSpPr>
      <p:grpSpPr>
        <a:xfrm>
          <a:off x="0" y="0"/>
          <a:ext cx="0" cy="0"/>
          <a:chOff x="0" y="0"/>
          <a:chExt cx="0" cy="0"/>
        </a:xfrm>
      </p:grpSpPr>
      <p:grpSp>
        <p:nvGrpSpPr>
          <p:cNvPr id="198" name="Google Shape;198;p24"/>
          <p:cNvGrpSpPr/>
          <p:nvPr/>
        </p:nvGrpSpPr>
        <p:grpSpPr>
          <a:xfrm flipH="1">
            <a:off x="4248150" y="-323850"/>
            <a:ext cx="5143500" cy="5943600"/>
            <a:chOff x="-171450" y="-323850"/>
            <a:chExt cx="5143500" cy="5943600"/>
          </a:xfrm>
        </p:grpSpPr>
        <p:sp>
          <p:nvSpPr>
            <p:cNvPr id="199" name="Google Shape;199;p24"/>
            <p:cNvSpPr/>
            <p:nvPr/>
          </p:nvSpPr>
          <p:spPr>
            <a:xfrm flipH="1">
              <a:off x="-171450" y="-323850"/>
              <a:ext cx="5143500" cy="5943600"/>
            </a:xfrm>
            <a:custGeom>
              <a:avLst/>
              <a:gdLst/>
              <a:ahLst/>
              <a:cxnLst/>
              <a:rect l="l" t="t" r="r" b="b"/>
              <a:pathLst>
                <a:path w="205740" h="237744" extrusionOk="0">
                  <a:moveTo>
                    <a:pt x="25908" y="0"/>
                  </a:moveTo>
                  <a:lnTo>
                    <a:pt x="0" y="115824"/>
                  </a:lnTo>
                  <a:lnTo>
                    <a:pt x="16764" y="237744"/>
                  </a:lnTo>
                  <a:lnTo>
                    <a:pt x="205740" y="237744"/>
                  </a:lnTo>
                  <a:lnTo>
                    <a:pt x="205740" y="1524"/>
                  </a:lnTo>
                  <a:close/>
                </a:path>
              </a:pathLst>
            </a:custGeom>
            <a:solidFill>
              <a:schemeClr val="accent3"/>
            </a:solidFill>
            <a:ln>
              <a:noFill/>
            </a:ln>
          </p:spPr>
        </p:sp>
        <p:sp>
          <p:nvSpPr>
            <p:cNvPr id="200" name="Google Shape;200;p24"/>
            <p:cNvSpPr/>
            <p:nvPr/>
          </p:nvSpPr>
          <p:spPr>
            <a:xfrm flipH="1">
              <a:off x="4371975" y="-323850"/>
              <a:ext cx="438150" cy="1962150"/>
            </a:xfrm>
            <a:custGeom>
              <a:avLst/>
              <a:gdLst/>
              <a:ahLst/>
              <a:cxnLst/>
              <a:rect l="l" t="t" r="r" b="b"/>
              <a:pathLst>
                <a:path w="17526" h="78486" extrusionOk="0">
                  <a:moveTo>
                    <a:pt x="17526" y="0"/>
                  </a:moveTo>
                  <a:lnTo>
                    <a:pt x="3429" y="0"/>
                  </a:lnTo>
                  <a:lnTo>
                    <a:pt x="0" y="78486"/>
                  </a:lnTo>
                  <a:close/>
                </a:path>
              </a:pathLst>
            </a:custGeom>
            <a:solidFill>
              <a:schemeClr val="accent1"/>
            </a:solidFill>
            <a:ln>
              <a:noFill/>
            </a:ln>
          </p:spPr>
        </p:sp>
      </p:grpSp>
      <p:sp>
        <p:nvSpPr>
          <p:cNvPr id="201" name="Google Shape;201;p24"/>
          <p:cNvSpPr txBox="1">
            <a:spLocks noGrp="1"/>
          </p:cNvSpPr>
          <p:nvPr>
            <p:ph type="subTitle" idx="1"/>
          </p:nvPr>
        </p:nvSpPr>
        <p:spPr>
          <a:xfrm>
            <a:off x="1032469" y="3418962"/>
            <a:ext cx="2962800" cy="1103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800"/>
            </a:lvl1pPr>
            <a:lvl2pPr lvl="1" algn="ctr" rtl="0">
              <a:lnSpc>
                <a:spcPct val="100000"/>
              </a:lnSpc>
              <a:spcBef>
                <a:spcPts val="0"/>
              </a:spcBef>
              <a:spcAft>
                <a:spcPts val="0"/>
              </a:spcAft>
              <a:buNone/>
              <a:defRPr sz="1800"/>
            </a:lvl2pPr>
            <a:lvl3pPr lvl="2" algn="ctr" rtl="0">
              <a:lnSpc>
                <a:spcPct val="100000"/>
              </a:lnSpc>
              <a:spcBef>
                <a:spcPts val="0"/>
              </a:spcBef>
              <a:spcAft>
                <a:spcPts val="0"/>
              </a:spcAft>
              <a:buNone/>
              <a:defRPr sz="1800"/>
            </a:lvl3pPr>
            <a:lvl4pPr lvl="3" algn="ctr" rtl="0">
              <a:lnSpc>
                <a:spcPct val="100000"/>
              </a:lnSpc>
              <a:spcBef>
                <a:spcPts val="0"/>
              </a:spcBef>
              <a:spcAft>
                <a:spcPts val="0"/>
              </a:spcAft>
              <a:buNone/>
              <a:defRPr sz="1800"/>
            </a:lvl4pPr>
            <a:lvl5pPr lvl="4" algn="ctr" rtl="0">
              <a:lnSpc>
                <a:spcPct val="100000"/>
              </a:lnSpc>
              <a:spcBef>
                <a:spcPts val="0"/>
              </a:spcBef>
              <a:spcAft>
                <a:spcPts val="0"/>
              </a:spcAft>
              <a:buNone/>
              <a:defRPr sz="1800"/>
            </a:lvl5pPr>
            <a:lvl6pPr lvl="5" algn="ctr" rtl="0">
              <a:lnSpc>
                <a:spcPct val="100000"/>
              </a:lnSpc>
              <a:spcBef>
                <a:spcPts val="0"/>
              </a:spcBef>
              <a:spcAft>
                <a:spcPts val="0"/>
              </a:spcAft>
              <a:buNone/>
              <a:defRPr sz="1800"/>
            </a:lvl6pPr>
            <a:lvl7pPr lvl="6" algn="ctr" rtl="0">
              <a:lnSpc>
                <a:spcPct val="100000"/>
              </a:lnSpc>
              <a:spcBef>
                <a:spcPts val="0"/>
              </a:spcBef>
              <a:spcAft>
                <a:spcPts val="0"/>
              </a:spcAft>
              <a:buNone/>
              <a:defRPr sz="1800"/>
            </a:lvl7pPr>
            <a:lvl8pPr lvl="7" algn="ctr" rtl="0">
              <a:lnSpc>
                <a:spcPct val="100000"/>
              </a:lnSpc>
              <a:spcBef>
                <a:spcPts val="0"/>
              </a:spcBef>
              <a:spcAft>
                <a:spcPts val="0"/>
              </a:spcAft>
              <a:buNone/>
              <a:defRPr sz="1800"/>
            </a:lvl8pPr>
            <a:lvl9pPr lvl="8" algn="ctr" rtl="0">
              <a:lnSpc>
                <a:spcPct val="100000"/>
              </a:lnSpc>
              <a:spcBef>
                <a:spcPts val="0"/>
              </a:spcBef>
              <a:spcAft>
                <a:spcPts val="0"/>
              </a:spcAft>
              <a:buNone/>
              <a:defRPr sz="1800"/>
            </a:lvl9pPr>
          </a:lstStyle>
          <a:p>
            <a:endParaRPr/>
          </a:p>
        </p:txBody>
      </p:sp>
      <p:sp>
        <p:nvSpPr>
          <p:cNvPr id="202" name="Google Shape;202;p24"/>
          <p:cNvSpPr txBox="1">
            <a:spLocks noGrp="1"/>
          </p:cNvSpPr>
          <p:nvPr>
            <p:ph type="title"/>
          </p:nvPr>
        </p:nvSpPr>
        <p:spPr>
          <a:xfrm>
            <a:off x="1032456" y="2874249"/>
            <a:ext cx="2962800" cy="57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3000"/>
              <a:buNone/>
              <a:defRPr/>
            </a:lvl1pPr>
            <a:lvl2pPr lvl="1" rtl="0">
              <a:lnSpc>
                <a:spcPct val="100000"/>
              </a:lnSpc>
              <a:spcBef>
                <a:spcPts val="0"/>
              </a:spcBef>
              <a:spcAft>
                <a:spcPts val="0"/>
              </a:spcAft>
              <a:buSzPts val="3000"/>
              <a:buNone/>
              <a:defRPr sz="3000"/>
            </a:lvl2pPr>
            <a:lvl3pPr lvl="2" rtl="0">
              <a:lnSpc>
                <a:spcPct val="100000"/>
              </a:lnSpc>
              <a:spcBef>
                <a:spcPts val="0"/>
              </a:spcBef>
              <a:spcAft>
                <a:spcPts val="0"/>
              </a:spcAft>
              <a:buSzPts val="3000"/>
              <a:buNone/>
              <a:defRPr sz="3000"/>
            </a:lvl3pPr>
            <a:lvl4pPr lvl="3" rtl="0">
              <a:lnSpc>
                <a:spcPct val="100000"/>
              </a:lnSpc>
              <a:spcBef>
                <a:spcPts val="0"/>
              </a:spcBef>
              <a:spcAft>
                <a:spcPts val="0"/>
              </a:spcAft>
              <a:buSzPts val="3000"/>
              <a:buNone/>
              <a:defRPr sz="3000"/>
            </a:lvl4pPr>
            <a:lvl5pPr lvl="4" rtl="0">
              <a:lnSpc>
                <a:spcPct val="100000"/>
              </a:lnSpc>
              <a:spcBef>
                <a:spcPts val="0"/>
              </a:spcBef>
              <a:spcAft>
                <a:spcPts val="0"/>
              </a:spcAft>
              <a:buSzPts val="3000"/>
              <a:buNone/>
              <a:defRPr sz="3000"/>
            </a:lvl5pPr>
            <a:lvl6pPr lvl="5" rtl="0">
              <a:lnSpc>
                <a:spcPct val="100000"/>
              </a:lnSpc>
              <a:spcBef>
                <a:spcPts val="0"/>
              </a:spcBef>
              <a:spcAft>
                <a:spcPts val="0"/>
              </a:spcAft>
              <a:buSzPts val="3000"/>
              <a:buNone/>
              <a:defRPr sz="3000"/>
            </a:lvl6pPr>
            <a:lvl7pPr lvl="6" rtl="0">
              <a:lnSpc>
                <a:spcPct val="100000"/>
              </a:lnSpc>
              <a:spcBef>
                <a:spcPts val="0"/>
              </a:spcBef>
              <a:spcAft>
                <a:spcPts val="0"/>
              </a:spcAft>
              <a:buSzPts val="3000"/>
              <a:buNone/>
              <a:defRPr sz="3000"/>
            </a:lvl7pPr>
            <a:lvl8pPr lvl="7" rtl="0">
              <a:lnSpc>
                <a:spcPct val="100000"/>
              </a:lnSpc>
              <a:spcBef>
                <a:spcPts val="0"/>
              </a:spcBef>
              <a:spcAft>
                <a:spcPts val="0"/>
              </a:spcAft>
              <a:buSzPts val="3000"/>
              <a:buNone/>
              <a:defRPr sz="3000"/>
            </a:lvl8pPr>
            <a:lvl9pPr lvl="8" rtl="0">
              <a:lnSpc>
                <a:spcPct val="100000"/>
              </a:lnSpc>
              <a:spcBef>
                <a:spcPts val="0"/>
              </a:spcBef>
              <a:spcAft>
                <a:spcPts val="0"/>
              </a:spcAft>
              <a:buSzPts val="3000"/>
              <a:buNone/>
              <a:defRPr sz="3000"/>
            </a:lvl9pPr>
          </a:lstStyle>
          <a:p>
            <a:endParaRPr/>
          </a:p>
        </p:txBody>
      </p:sp>
      <p:sp>
        <p:nvSpPr>
          <p:cNvPr id="203" name="Google Shape;203;p24"/>
          <p:cNvSpPr txBox="1">
            <a:spLocks noGrp="1"/>
          </p:cNvSpPr>
          <p:nvPr>
            <p:ph type="title" idx="2"/>
          </p:nvPr>
        </p:nvSpPr>
        <p:spPr>
          <a:xfrm>
            <a:off x="5147531" y="2874249"/>
            <a:ext cx="2964000" cy="57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3000"/>
              <a:buNone/>
              <a:defRPr/>
            </a:lvl1pPr>
            <a:lvl2pPr lvl="1" rtl="0">
              <a:lnSpc>
                <a:spcPct val="100000"/>
              </a:lnSpc>
              <a:spcBef>
                <a:spcPts val="0"/>
              </a:spcBef>
              <a:spcAft>
                <a:spcPts val="0"/>
              </a:spcAft>
              <a:buClr>
                <a:schemeClr val="dk1"/>
              </a:buClr>
              <a:buSzPts val="3000"/>
              <a:buNone/>
              <a:defRPr sz="3000">
                <a:solidFill>
                  <a:schemeClr val="dk1"/>
                </a:solidFill>
              </a:defRPr>
            </a:lvl2pPr>
            <a:lvl3pPr lvl="2" rtl="0">
              <a:lnSpc>
                <a:spcPct val="100000"/>
              </a:lnSpc>
              <a:spcBef>
                <a:spcPts val="0"/>
              </a:spcBef>
              <a:spcAft>
                <a:spcPts val="0"/>
              </a:spcAft>
              <a:buClr>
                <a:schemeClr val="dk1"/>
              </a:buClr>
              <a:buSzPts val="3000"/>
              <a:buNone/>
              <a:defRPr sz="3000">
                <a:solidFill>
                  <a:schemeClr val="dk1"/>
                </a:solidFill>
              </a:defRPr>
            </a:lvl3pPr>
            <a:lvl4pPr lvl="3" rtl="0">
              <a:lnSpc>
                <a:spcPct val="100000"/>
              </a:lnSpc>
              <a:spcBef>
                <a:spcPts val="0"/>
              </a:spcBef>
              <a:spcAft>
                <a:spcPts val="0"/>
              </a:spcAft>
              <a:buClr>
                <a:schemeClr val="dk1"/>
              </a:buClr>
              <a:buSzPts val="3000"/>
              <a:buNone/>
              <a:defRPr sz="3000">
                <a:solidFill>
                  <a:schemeClr val="dk1"/>
                </a:solidFill>
              </a:defRPr>
            </a:lvl4pPr>
            <a:lvl5pPr lvl="4" rtl="0">
              <a:lnSpc>
                <a:spcPct val="100000"/>
              </a:lnSpc>
              <a:spcBef>
                <a:spcPts val="0"/>
              </a:spcBef>
              <a:spcAft>
                <a:spcPts val="0"/>
              </a:spcAft>
              <a:buClr>
                <a:schemeClr val="dk1"/>
              </a:buClr>
              <a:buSzPts val="3000"/>
              <a:buNone/>
              <a:defRPr sz="3000">
                <a:solidFill>
                  <a:schemeClr val="dk1"/>
                </a:solidFill>
              </a:defRPr>
            </a:lvl5pPr>
            <a:lvl6pPr lvl="5" rtl="0">
              <a:lnSpc>
                <a:spcPct val="100000"/>
              </a:lnSpc>
              <a:spcBef>
                <a:spcPts val="0"/>
              </a:spcBef>
              <a:spcAft>
                <a:spcPts val="0"/>
              </a:spcAft>
              <a:buClr>
                <a:schemeClr val="dk1"/>
              </a:buClr>
              <a:buSzPts val="3000"/>
              <a:buNone/>
              <a:defRPr sz="3000">
                <a:solidFill>
                  <a:schemeClr val="dk1"/>
                </a:solidFill>
              </a:defRPr>
            </a:lvl6pPr>
            <a:lvl7pPr lvl="6" rtl="0">
              <a:lnSpc>
                <a:spcPct val="100000"/>
              </a:lnSpc>
              <a:spcBef>
                <a:spcPts val="0"/>
              </a:spcBef>
              <a:spcAft>
                <a:spcPts val="0"/>
              </a:spcAft>
              <a:buClr>
                <a:schemeClr val="dk1"/>
              </a:buClr>
              <a:buSzPts val="3000"/>
              <a:buNone/>
              <a:defRPr sz="3000">
                <a:solidFill>
                  <a:schemeClr val="dk1"/>
                </a:solidFill>
              </a:defRPr>
            </a:lvl7pPr>
            <a:lvl8pPr lvl="7" rtl="0">
              <a:lnSpc>
                <a:spcPct val="100000"/>
              </a:lnSpc>
              <a:spcBef>
                <a:spcPts val="0"/>
              </a:spcBef>
              <a:spcAft>
                <a:spcPts val="0"/>
              </a:spcAft>
              <a:buClr>
                <a:schemeClr val="dk1"/>
              </a:buClr>
              <a:buSzPts val="3000"/>
              <a:buNone/>
              <a:defRPr sz="3000">
                <a:solidFill>
                  <a:schemeClr val="dk1"/>
                </a:solidFill>
              </a:defRPr>
            </a:lvl8pPr>
            <a:lvl9pPr lvl="8" rtl="0">
              <a:lnSpc>
                <a:spcPct val="100000"/>
              </a:lnSpc>
              <a:spcBef>
                <a:spcPts val="0"/>
              </a:spcBef>
              <a:spcAft>
                <a:spcPts val="0"/>
              </a:spcAft>
              <a:buClr>
                <a:schemeClr val="dk1"/>
              </a:buClr>
              <a:buSzPts val="3000"/>
              <a:buNone/>
              <a:defRPr sz="3000">
                <a:solidFill>
                  <a:schemeClr val="dk1"/>
                </a:solidFill>
              </a:defRPr>
            </a:lvl9pPr>
          </a:lstStyle>
          <a:p>
            <a:endParaRPr/>
          </a:p>
        </p:txBody>
      </p:sp>
      <p:sp>
        <p:nvSpPr>
          <p:cNvPr id="204" name="Google Shape;204;p24"/>
          <p:cNvSpPr txBox="1">
            <a:spLocks noGrp="1"/>
          </p:cNvSpPr>
          <p:nvPr>
            <p:ph type="subTitle" idx="3"/>
          </p:nvPr>
        </p:nvSpPr>
        <p:spPr>
          <a:xfrm>
            <a:off x="5147544" y="3418962"/>
            <a:ext cx="2964000" cy="1103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800"/>
            </a:lvl1pPr>
            <a:lvl2pPr lvl="1" algn="ctr" rtl="0">
              <a:lnSpc>
                <a:spcPct val="100000"/>
              </a:lnSpc>
              <a:spcBef>
                <a:spcPts val="0"/>
              </a:spcBef>
              <a:spcAft>
                <a:spcPts val="0"/>
              </a:spcAft>
              <a:buNone/>
              <a:defRPr sz="1800"/>
            </a:lvl2pPr>
            <a:lvl3pPr lvl="2" algn="ctr" rtl="0">
              <a:lnSpc>
                <a:spcPct val="100000"/>
              </a:lnSpc>
              <a:spcBef>
                <a:spcPts val="0"/>
              </a:spcBef>
              <a:spcAft>
                <a:spcPts val="0"/>
              </a:spcAft>
              <a:buNone/>
              <a:defRPr sz="1800"/>
            </a:lvl3pPr>
            <a:lvl4pPr lvl="3" algn="ctr" rtl="0">
              <a:lnSpc>
                <a:spcPct val="100000"/>
              </a:lnSpc>
              <a:spcBef>
                <a:spcPts val="0"/>
              </a:spcBef>
              <a:spcAft>
                <a:spcPts val="0"/>
              </a:spcAft>
              <a:buNone/>
              <a:defRPr sz="1800"/>
            </a:lvl4pPr>
            <a:lvl5pPr lvl="4" algn="ctr" rtl="0">
              <a:lnSpc>
                <a:spcPct val="100000"/>
              </a:lnSpc>
              <a:spcBef>
                <a:spcPts val="0"/>
              </a:spcBef>
              <a:spcAft>
                <a:spcPts val="0"/>
              </a:spcAft>
              <a:buNone/>
              <a:defRPr sz="1800"/>
            </a:lvl5pPr>
            <a:lvl6pPr lvl="5" algn="ctr" rtl="0">
              <a:lnSpc>
                <a:spcPct val="100000"/>
              </a:lnSpc>
              <a:spcBef>
                <a:spcPts val="0"/>
              </a:spcBef>
              <a:spcAft>
                <a:spcPts val="0"/>
              </a:spcAft>
              <a:buNone/>
              <a:defRPr sz="1800"/>
            </a:lvl6pPr>
            <a:lvl7pPr lvl="6" algn="ctr" rtl="0">
              <a:lnSpc>
                <a:spcPct val="100000"/>
              </a:lnSpc>
              <a:spcBef>
                <a:spcPts val="0"/>
              </a:spcBef>
              <a:spcAft>
                <a:spcPts val="0"/>
              </a:spcAft>
              <a:buNone/>
              <a:defRPr sz="1800"/>
            </a:lvl7pPr>
            <a:lvl8pPr lvl="7" algn="ctr" rtl="0">
              <a:lnSpc>
                <a:spcPct val="100000"/>
              </a:lnSpc>
              <a:spcBef>
                <a:spcPts val="0"/>
              </a:spcBef>
              <a:spcAft>
                <a:spcPts val="0"/>
              </a:spcAft>
              <a:buNone/>
              <a:defRPr sz="1800"/>
            </a:lvl8pPr>
            <a:lvl9pPr lvl="8" algn="ctr" rtl="0">
              <a:lnSpc>
                <a:spcPct val="100000"/>
              </a:lnSpc>
              <a:spcBef>
                <a:spcPts val="0"/>
              </a:spcBef>
              <a:spcAft>
                <a:spcPts val="0"/>
              </a:spcAft>
              <a:buNone/>
              <a:defRPr sz="1800"/>
            </a:lvl9pPr>
          </a:lstStyle>
          <a:p>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hanks">
  <p:cSld name="CUSTOM_3">
    <p:spTree>
      <p:nvGrpSpPr>
        <p:cNvPr id="1" name="Shape 205"/>
        <p:cNvGrpSpPr/>
        <p:nvPr/>
      </p:nvGrpSpPr>
      <p:grpSpPr>
        <a:xfrm>
          <a:off x="0" y="0"/>
          <a:ext cx="0" cy="0"/>
          <a:chOff x="0" y="0"/>
          <a:chExt cx="0" cy="0"/>
        </a:xfrm>
      </p:grpSpPr>
      <p:grpSp>
        <p:nvGrpSpPr>
          <p:cNvPr id="206" name="Google Shape;206;p25"/>
          <p:cNvGrpSpPr/>
          <p:nvPr/>
        </p:nvGrpSpPr>
        <p:grpSpPr>
          <a:xfrm>
            <a:off x="-131650" y="689475"/>
            <a:ext cx="9399850" cy="3612150"/>
            <a:chOff x="-131650" y="765675"/>
            <a:chExt cx="9399850" cy="3612150"/>
          </a:xfrm>
        </p:grpSpPr>
        <p:sp>
          <p:nvSpPr>
            <p:cNvPr id="207" name="Google Shape;207;p25"/>
            <p:cNvSpPr/>
            <p:nvPr/>
          </p:nvSpPr>
          <p:spPr>
            <a:xfrm>
              <a:off x="-128375" y="765675"/>
              <a:ext cx="9396575" cy="3612150"/>
            </a:xfrm>
            <a:custGeom>
              <a:avLst/>
              <a:gdLst/>
              <a:ahLst/>
              <a:cxnLst/>
              <a:rect l="l" t="t" r="r" b="b"/>
              <a:pathLst>
                <a:path w="375863" h="144486" extrusionOk="0">
                  <a:moveTo>
                    <a:pt x="375656" y="122577"/>
                  </a:moveTo>
                  <a:lnTo>
                    <a:pt x="375863" y="0"/>
                  </a:lnTo>
                  <a:lnTo>
                    <a:pt x="685" y="15555"/>
                  </a:lnTo>
                  <a:lnTo>
                    <a:pt x="0" y="140847"/>
                  </a:lnTo>
                  <a:lnTo>
                    <a:pt x="190113" y="144486"/>
                  </a:lnTo>
                  <a:close/>
                </a:path>
              </a:pathLst>
            </a:custGeom>
            <a:solidFill>
              <a:schemeClr val="accent3"/>
            </a:solidFill>
            <a:ln>
              <a:noFill/>
            </a:ln>
          </p:spPr>
        </p:sp>
        <p:sp>
          <p:nvSpPr>
            <p:cNvPr id="208" name="Google Shape;208;p25"/>
            <p:cNvSpPr/>
            <p:nvPr/>
          </p:nvSpPr>
          <p:spPr>
            <a:xfrm rot="10800000">
              <a:off x="7480600" y="3913609"/>
              <a:ext cx="1787600" cy="207500"/>
            </a:xfrm>
            <a:custGeom>
              <a:avLst/>
              <a:gdLst/>
              <a:ahLst/>
              <a:cxnLst/>
              <a:rect l="l" t="t" r="r" b="b"/>
              <a:pathLst>
                <a:path w="71504" h="8300" extrusionOk="0">
                  <a:moveTo>
                    <a:pt x="0" y="0"/>
                  </a:moveTo>
                  <a:lnTo>
                    <a:pt x="76" y="8300"/>
                  </a:lnTo>
                  <a:lnTo>
                    <a:pt x="71504" y="856"/>
                  </a:lnTo>
                  <a:close/>
                </a:path>
              </a:pathLst>
            </a:custGeom>
            <a:solidFill>
              <a:schemeClr val="lt2"/>
            </a:solidFill>
            <a:ln>
              <a:noFill/>
            </a:ln>
          </p:spPr>
        </p:sp>
        <p:sp>
          <p:nvSpPr>
            <p:cNvPr id="209" name="Google Shape;209;p25"/>
            <p:cNvSpPr/>
            <p:nvPr/>
          </p:nvSpPr>
          <p:spPr>
            <a:xfrm>
              <a:off x="-131650" y="858850"/>
              <a:ext cx="1834750" cy="207500"/>
            </a:xfrm>
            <a:custGeom>
              <a:avLst/>
              <a:gdLst/>
              <a:ahLst/>
              <a:cxnLst/>
              <a:rect l="l" t="t" r="r" b="b"/>
              <a:pathLst>
                <a:path w="73390" h="8300" extrusionOk="0">
                  <a:moveTo>
                    <a:pt x="0" y="0"/>
                  </a:moveTo>
                  <a:lnTo>
                    <a:pt x="76" y="8300"/>
                  </a:lnTo>
                  <a:lnTo>
                    <a:pt x="73390" y="5666"/>
                  </a:lnTo>
                  <a:close/>
                </a:path>
              </a:pathLst>
            </a:custGeom>
            <a:solidFill>
              <a:schemeClr val="accent1"/>
            </a:solidFill>
            <a:ln>
              <a:noFill/>
            </a:ln>
          </p:spPr>
        </p:sp>
      </p:grpSp>
      <p:sp>
        <p:nvSpPr>
          <p:cNvPr id="210" name="Google Shape;210;p25"/>
          <p:cNvSpPr txBox="1">
            <a:spLocks noGrp="1"/>
          </p:cNvSpPr>
          <p:nvPr>
            <p:ph type="title"/>
          </p:nvPr>
        </p:nvSpPr>
        <p:spPr>
          <a:xfrm>
            <a:off x="1153400" y="1218750"/>
            <a:ext cx="3384900" cy="1127100"/>
          </a:xfrm>
          <a:prstGeom prst="rect">
            <a:avLst/>
          </a:prstGeom>
        </p:spPr>
        <p:txBody>
          <a:bodyPr spcFirstLastPara="1" wrap="square" lIns="91425" tIns="91425" rIns="91425" bIns="91425" anchor="t" anchorCtr="0">
            <a:noAutofit/>
          </a:bodyPr>
          <a:lstStyle>
            <a:lvl1pPr lvl="0" algn="ctr">
              <a:spcBef>
                <a:spcPts val="0"/>
              </a:spcBef>
              <a:spcAft>
                <a:spcPts val="0"/>
              </a:spcAft>
              <a:buNone/>
              <a:defRPr sz="6000"/>
            </a:lvl1pPr>
            <a:lvl2pPr lvl="1" algn="ctr">
              <a:spcBef>
                <a:spcPts val="0"/>
              </a:spcBef>
              <a:spcAft>
                <a:spcPts val="0"/>
              </a:spcAft>
              <a:buNone/>
              <a:defRPr>
                <a:latin typeface="Roboto"/>
                <a:ea typeface="Roboto"/>
                <a:cs typeface="Roboto"/>
                <a:sym typeface="Roboto"/>
              </a:defRPr>
            </a:lvl2pPr>
            <a:lvl3pPr lvl="2" algn="ctr">
              <a:spcBef>
                <a:spcPts val="0"/>
              </a:spcBef>
              <a:spcAft>
                <a:spcPts val="0"/>
              </a:spcAft>
              <a:buNone/>
              <a:defRPr>
                <a:latin typeface="Roboto"/>
                <a:ea typeface="Roboto"/>
                <a:cs typeface="Roboto"/>
                <a:sym typeface="Roboto"/>
              </a:defRPr>
            </a:lvl3pPr>
            <a:lvl4pPr lvl="3" algn="ctr">
              <a:spcBef>
                <a:spcPts val="0"/>
              </a:spcBef>
              <a:spcAft>
                <a:spcPts val="0"/>
              </a:spcAft>
              <a:buNone/>
              <a:defRPr>
                <a:latin typeface="Roboto"/>
                <a:ea typeface="Roboto"/>
                <a:cs typeface="Roboto"/>
                <a:sym typeface="Roboto"/>
              </a:defRPr>
            </a:lvl4pPr>
            <a:lvl5pPr lvl="4" algn="ctr">
              <a:spcBef>
                <a:spcPts val="0"/>
              </a:spcBef>
              <a:spcAft>
                <a:spcPts val="0"/>
              </a:spcAft>
              <a:buNone/>
              <a:defRPr>
                <a:latin typeface="Roboto"/>
                <a:ea typeface="Roboto"/>
                <a:cs typeface="Roboto"/>
                <a:sym typeface="Roboto"/>
              </a:defRPr>
            </a:lvl5pPr>
            <a:lvl6pPr lvl="5" algn="ctr">
              <a:spcBef>
                <a:spcPts val="0"/>
              </a:spcBef>
              <a:spcAft>
                <a:spcPts val="0"/>
              </a:spcAft>
              <a:buNone/>
              <a:defRPr>
                <a:latin typeface="Roboto"/>
                <a:ea typeface="Roboto"/>
                <a:cs typeface="Roboto"/>
                <a:sym typeface="Roboto"/>
              </a:defRPr>
            </a:lvl6pPr>
            <a:lvl7pPr lvl="6" algn="ctr">
              <a:spcBef>
                <a:spcPts val="0"/>
              </a:spcBef>
              <a:spcAft>
                <a:spcPts val="0"/>
              </a:spcAft>
              <a:buNone/>
              <a:defRPr>
                <a:latin typeface="Roboto"/>
                <a:ea typeface="Roboto"/>
                <a:cs typeface="Roboto"/>
                <a:sym typeface="Roboto"/>
              </a:defRPr>
            </a:lvl7pPr>
            <a:lvl8pPr lvl="7" algn="ctr">
              <a:spcBef>
                <a:spcPts val="0"/>
              </a:spcBef>
              <a:spcAft>
                <a:spcPts val="0"/>
              </a:spcAft>
              <a:buNone/>
              <a:defRPr>
                <a:latin typeface="Roboto"/>
                <a:ea typeface="Roboto"/>
                <a:cs typeface="Roboto"/>
                <a:sym typeface="Roboto"/>
              </a:defRPr>
            </a:lvl8pPr>
            <a:lvl9pPr lvl="8" algn="ctr">
              <a:spcBef>
                <a:spcPts val="0"/>
              </a:spcBef>
              <a:spcAft>
                <a:spcPts val="0"/>
              </a:spcAft>
              <a:buNone/>
              <a:defRPr>
                <a:latin typeface="Roboto"/>
                <a:ea typeface="Roboto"/>
                <a:cs typeface="Roboto"/>
                <a:sym typeface="Roboto"/>
              </a:defRPr>
            </a:lvl9pPr>
          </a:lstStyle>
          <a:p>
            <a:endParaRPr/>
          </a:p>
        </p:txBody>
      </p:sp>
      <p:sp>
        <p:nvSpPr>
          <p:cNvPr id="211" name="Google Shape;211;p25"/>
          <p:cNvSpPr txBox="1">
            <a:spLocks noGrp="1"/>
          </p:cNvSpPr>
          <p:nvPr>
            <p:ph type="subTitle" idx="1"/>
          </p:nvPr>
        </p:nvSpPr>
        <p:spPr>
          <a:xfrm>
            <a:off x="1153400" y="2232725"/>
            <a:ext cx="3384900" cy="1076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212" name="Google Shape;212;p25"/>
          <p:cNvSpPr txBox="1"/>
          <p:nvPr/>
        </p:nvSpPr>
        <p:spPr>
          <a:xfrm>
            <a:off x="1153400" y="3251667"/>
            <a:ext cx="3384900" cy="8352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200" b="1">
                <a:solidFill>
                  <a:schemeClr val="dk1"/>
                </a:solidFill>
                <a:latin typeface="Livvic"/>
                <a:ea typeface="Livvic"/>
                <a:cs typeface="Livvic"/>
                <a:sym typeface="Livvic"/>
              </a:rPr>
              <a:t>CREDITS</a:t>
            </a:r>
            <a:r>
              <a:rPr lang="en" sz="1200">
                <a:solidFill>
                  <a:schemeClr val="dk1"/>
                </a:solidFill>
                <a:latin typeface="Livvic"/>
                <a:ea typeface="Livvic"/>
                <a:cs typeface="Livvic"/>
                <a:sym typeface="Livvic"/>
              </a:rPr>
              <a:t>: This presentation template was created by </a:t>
            </a:r>
            <a:r>
              <a:rPr lang="en" sz="1200" b="1">
                <a:solidFill>
                  <a:schemeClr val="dk1"/>
                </a:solidFill>
                <a:uFill>
                  <a:noFill/>
                </a:uFill>
                <a:latin typeface="Livvic"/>
                <a:ea typeface="Livvic"/>
                <a:cs typeface="Livvic"/>
                <a:sym typeface="Livvic"/>
                <a:hlinkClick r:id="rId2">
                  <a:extLst>
                    <a:ext uri="{A12FA001-AC4F-418D-AE19-62706E023703}">
                      <ahyp:hlinkClr xmlns:ahyp="http://schemas.microsoft.com/office/drawing/2018/hyperlinkcolor" val="tx"/>
                    </a:ext>
                  </a:extLst>
                </a:hlinkClick>
              </a:rPr>
              <a:t>Slidesgo</a:t>
            </a:r>
            <a:r>
              <a:rPr lang="en" sz="1200" b="1">
                <a:solidFill>
                  <a:schemeClr val="dk1"/>
                </a:solidFill>
                <a:latin typeface="Livvic"/>
                <a:ea typeface="Livvic"/>
                <a:cs typeface="Livvic"/>
                <a:sym typeface="Livvic"/>
              </a:rPr>
              <a:t>,</a:t>
            </a:r>
            <a:r>
              <a:rPr lang="en" sz="1200">
                <a:solidFill>
                  <a:schemeClr val="dk1"/>
                </a:solidFill>
                <a:latin typeface="Livvic"/>
                <a:ea typeface="Livvic"/>
                <a:cs typeface="Livvic"/>
                <a:sym typeface="Livvic"/>
              </a:rPr>
              <a:t> including icons by </a:t>
            </a:r>
            <a:r>
              <a:rPr lang="en" sz="1200" b="1">
                <a:solidFill>
                  <a:schemeClr val="dk1"/>
                </a:solidFill>
                <a:uFill>
                  <a:noFill/>
                </a:uFill>
                <a:latin typeface="Livvic"/>
                <a:ea typeface="Livvic"/>
                <a:cs typeface="Livvic"/>
                <a:sym typeface="Livvic"/>
                <a:hlinkClick r:id="rId3">
                  <a:extLst>
                    <a:ext uri="{A12FA001-AC4F-418D-AE19-62706E023703}">
                      <ahyp:hlinkClr xmlns:ahyp="http://schemas.microsoft.com/office/drawing/2018/hyperlinkcolor" val="tx"/>
                    </a:ext>
                  </a:extLst>
                </a:hlinkClick>
              </a:rPr>
              <a:t>Flaticon</a:t>
            </a:r>
            <a:r>
              <a:rPr lang="en" sz="1200">
                <a:solidFill>
                  <a:schemeClr val="dk1"/>
                </a:solidFill>
                <a:latin typeface="Livvic"/>
                <a:ea typeface="Livvic"/>
                <a:cs typeface="Livvic"/>
                <a:sym typeface="Livvic"/>
              </a:rPr>
              <a:t>, infographics &amp; images by </a:t>
            </a:r>
            <a:r>
              <a:rPr lang="en" sz="1200" b="1">
                <a:solidFill>
                  <a:schemeClr val="dk1"/>
                </a:solidFill>
                <a:uFill>
                  <a:noFill/>
                </a:uFill>
                <a:latin typeface="Livvic"/>
                <a:ea typeface="Livvic"/>
                <a:cs typeface="Livvic"/>
                <a:sym typeface="Livvic"/>
                <a:hlinkClick r:id="rId4">
                  <a:extLst>
                    <a:ext uri="{A12FA001-AC4F-418D-AE19-62706E023703}">
                      <ahyp:hlinkClr xmlns:ahyp="http://schemas.microsoft.com/office/drawing/2018/hyperlinkcolor" val="tx"/>
                    </a:ext>
                  </a:extLst>
                </a:hlinkClick>
              </a:rPr>
              <a:t>Freepik</a:t>
            </a:r>
            <a:endParaRPr sz="1200">
              <a:solidFill>
                <a:schemeClr val="dk1"/>
              </a:solidFill>
              <a:latin typeface="Livvic"/>
              <a:ea typeface="Livvic"/>
              <a:cs typeface="Livvic"/>
              <a:sym typeface="Livvic"/>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hree text columns 3">
  <p:cSld name="CUSTOM_9">
    <p:spTree>
      <p:nvGrpSpPr>
        <p:cNvPr id="1" name="Shape 213"/>
        <p:cNvGrpSpPr/>
        <p:nvPr/>
      </p:nvGrpSpPr>
      <p:grpSpPr>
        <a:xfrm>
          <a:off x="0" y="0"/>
          <a:ext cx="0" cy="0"/>
          <a:chOff x="0" y="0"/>
          <a:chExt cx="0" cy="0"/>
        </a:xfrm>
      </p:grpSpPr>
      <p:sp>
        <p:nvSpPr>
          <p:cNvPr id="214" name="Google Shape;214;p26"/>
          <p:cNvSpPr txBox="1">
            <a:spLocks noGrp="1"/>
          </p:cNvSpPr>
          <p:nvPr>
            <p:ph type="subTitle" idx="1"/>
          </p:nvPr>
        </p:nvSpPr>
        <p:spPr>
          <a:xfrm>
            <a:off x="716700" y="3392950"/>
            <a:ext cx="2183100" cy="956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215" name="Google Shape;215;p26"/>
          <p:cNvSpPr txBox="1">
            <a:spLocks noGrp="1"/>
          </p:cNvSpPr>
          <p:nvPr>
            <p:ph type="subTitle" idx="2"/>
          </p:nvPr>
        </p:nvSpPr>
        <p:spPr>
          <a:xfrm>
            <a:off x="3476250" y="3392950"/>
            <a:ext cx="2183100" cy="956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216" name="Google Shape;216;p26"/>
          <p:cNvSpPr txBox="1">
            <a:spLocks noGrp="1"/>
          </p:cNvSpPr>
          <p:nvPr>
            <p:ph type="subTitle" idx="3"/>
          </p:nvPr>
        </p:nvSpPr>
        <p:spPr>
          <a:xfrm>
            <a:off x="6243450" y="3392950"/>
            <a:ext cx="2183100" cy="956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217" name="Google Shape;217;p26"/>
          <p:cNvSpPr txBox="1">
            <a:spLocks noGrp="1"/>
          </p:cNvSpPr>
          <p:nvPr>
            <p:ph type="title"/>
          </p:nvPr>
        </p:nvSpPr>
        <p:spPr>
          <a:xfrm>
            <a:off x="716700" y="3140100"/>
            <a:ext cx="2183100" cy="281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218" name="Google Shape;218;p26"/>
          <p:cNvSpPr txBox="1">
            <a:spLocks noGrp="1"/>
          </p:cNvSpPr>
          <p:nvPr>
            <p:ph type="title" idx="4"/>
          </p:nvPr>
        </p:nvSpPr>
        <p:spPr>
          <a:xfrm>
            <a:off x="3476250" y="3140100"/>
            <a:ext cx="2183100" cy="281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219" name="Google Shape;219;p26"/>
          <p:cNvSpPr txBox="1">
            <a:spLocks noGrp="1"/>
          </p:cNvSpPr>
          <p:nvPr>
            <p:ph type="title" idx="5"/>
          </p:nvPr>
        </p:nvSpPr>
        <p:spPr>
          <a:xfrm>
            <a:off x="6243450" y="3140100"/>
            <a:ext cx="2183100" cy="281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220" name="Google Shape;220;p26"/>
          <p:cNvSpPr txBox="1">
            <a:spLocks noGrp="1"/>
          </p:cNvSpPr>
          <p:nvPr>
            <p:ph type="title" idx="6"/>
          </p:nvPr>
        </p:nvSpPr>
        <p:spPr>
          <a:xfrm>
            <a:off x="713226" y="539500"/>
            <a:ext cx="7717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endParaRPr/>
          </a:p>
        </p:txBody>
      </p:sp>
      <p:grpSp>
        <p:nvGrpSpPr>
          <p:cNvPr id="221" name="Google Shape;221;p26"/>
          <p:cNvGrpSpPr/>
          <p:nvPr/>
        </p:nvGrpSpPr>
        <p:grpSpPr>
          <a:xfrm>
            <a:off x="7230637" y="779827"/>
            <a:ext cx="1198043" cy="210331"/>
            <a:chOff x="1026623" y="2953314"/>
            <a:chExt cx="5688711" cy="1008300"/>
          </a:xfrm>
        </p:grpSpPr>
        <p:sp>
          <p:nvSpPr>
            <p:cNvPr id="222" name="Google Shape;222;p26"/>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26"/>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26"/>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26"/>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26"/>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27" name="Google Shape;227;p26"/>
          <p:cNvSpPr txBox="1">
            <a:spLocks noGrp="1"/>
          </p:cNvSpPr>
          <p:nvPr>
            <p:ph type="title" idx="7" hasCustomPrompt="1"/>
          </p:nvPr>
        </p:nvSpPr>
        <p:spPr>
          <a:xfrm>
            <a:off x="1411950" y="2659794"/>
            <a:ext cx="7926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000" b="0"/>
            </a:lvl1pPr>
            <a:lvl2pPr lvl="1" algn="ctr" rtl="0">
              <a:spcBef>
                <a:spcPts val="0"/>
              </a:spcBef>
              <a:spcAft>
                <a:spcPts val="0"/>
              </a:spcAft>
              <a:buSzPts val="1600"/>
              <a:buNone/>
              <a:defRPr sz="1600" b="0"/>
            </a:lvl2pPr>
            <a:lvl3pPr lvl="2" algn="ctr" rtl="0">
              <a:spcBef>
                <a:spcPts val="0"/>
              </a:spcBef>
              <a:spcAft>
                <a:spcPts val="0"/>
              </a:spcAft>
              <a:buSzPts val="1600"/>
              <a:buNone/>
              <a:defRPr sz="1600" b="0"/>
            </a:lvl3pPr>
            <a:lvl4pPr lvl="3" algn="ctr" rtl="0">
              <a:spcBef>
                <a:spcPts val="0"/>
              </a:spcBef>
              <a:spcAft>
                <a:spcPts val="0"/>
              </a:spcAft>
              <a:buSzPts val="1600"/>
              <a:buNone/>
              <a:defRPr sz="1600" b="0"/>
            </a:lvl4pPr>
            <a:lvl5pPr lvl="4" algn="ctr" rtl="0">
              <a:spcBef>
                <a:spcPts val="0"/>
              </a:spcBef>
              <a:spcAft>
                <a:spcPts val="0"/>
              </a:spcAft>
              <a:buSzPts val="1600"/>
              <a:buNone/>
              <a:defRPr sz="1600" b="0"/>
            </a:lvl5pPr>
            <a:lvl6pPr lvl="5" algn="ctr" rtl="0">
              <a:spcBef>
                <a:spcPts val="0"/>
              </a:spcBef>
              <a:spcAft>
                <a:spcPts val="0"/>
              </a:spcAft>
              <a:buSzPts val="1600"/>
              <a:buNone/>
              <a:defRPr sz="1600" b="0"/>
            </a:lvl6pPr>
            <a:lvl7pPr lvl="6" algn="ctr" rtl="0">
              <a:spcBef>
                <a:spcPts val="0"/>
              </a:spcBef>
              <a:spcAft>
                <a:spcPts val="0"/>
              </a:spcAft>
              <a:buSzPts val="1600"/>
              <a:buNone/>
              <a:defRPr sz="1600" b="0"/>
            </a:lvl7pPr>
            <a:lvl8pPr lvl="7" algn="ctr" rtl="0">
              <a:spcBef>
                <a:spcPts val="0"/>
              </a:spcBef>
              <a:spcAft>
                <a:spcPts val="0"/>
              </a:spcAft>
              <a:buSzPts val="1600"/>
              <a:buNone/>
              <a:defRPr sz="1600" b="0"/>
            </a:lvl8pPr>
            <a:lvl9pPr lvl="8" algn="ctr" rtl="0">
              <a:spcBef>
                <a:spcPts val="0"/>
              </a:spcBef>
              <a:spcAft>
                <a:spcPts val="0"/>
              </a:spcAft>
              <a:buSzPts val="1600"/>
              <a:buNone/>
              <a:defRPr sz="1600" b="0"/>
            </a:lvl9pPr>
          </a:lstStyle>
          <a:p>
            <a:r>
              <a:t>xx%</a:t>
            </a:r>
          </a:p>
        </p:txBody>
      </p:sp>
      <p:sp>
        <p:nvSpPr>
          <p:cNvPr id="228" name="Google Shape;228;p26"/>
          <p:cNvSpPr txBox="1">
            <a:spLocks noGrp="1"/>
          </p:cNvSpPr>
          <p:nvPr>
            <p:ph type="title" idx="8" hasCustomPrompt="1"/>
          </p:nvPr>
        </p:nvSpPr>
        <p:spPr>
          <a:xfrm>
            <a:off x="4171500" y="2659794"/>
            <a:ext cx="7926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000" b="0"/>
            </a:lvl1pPr>
            <a:lvl2pPr lvl="1" algn="ctr" rtl="0">
              <a:spcBef>
                <a:spcPts val="0"/>
              </a:spcBef>
              <a:spcAft>
                <a:spcPts val="0"/>
              </a:spcAft>
              <a:buSzPts val="1600"/>
              <a:buNone/>
              <a:defRPr sz="1600" b="0"/>
            </a:lvl2pPr>
            <a:lvl3pPr lvl="2" algn="ctr" rtl="0">
              <a:spcBef>
                <a:spcPts val="0"/>
              </a:spcBef>
              <a:spcAft>
                <a:spcPts val="0"/>
              </a:spcAft>
              <a:buSzPts val="1600"/>
              <a:buNone/>
              <a:defRPr sz="1600" b="0"/>
            </a:lvl3pPr>
            <a:lvl4pPr lvl="3" algn="ctr" rtl="0">
              <a:spcBef>
                <a:spcPts val="0"/>
              </a:spcBef>
              <a:spcAft>
                <a:spcPts val="0"/>
              </a:spcAft>
              <a:buSzPts val="1600"/>
              <a:buNone/>
              <a:defRPr sz="1600" b="0"/>
            </a:lvl4pPr>
            <a:lvl5pPr lvl="4" algn="ctr" rtl="0">
              <a:spcBef>
                <a:spcPts val="0"/>
              </a:spcBef>
              <a:spcAft>
                <a:spcPts val="0"/>
              </a:spcAft>
              <a:buSzPts val="1600"/>
              <a:buNone/>
              <a:defRPr sz="1600" b="0"/>
            </a:lvl5pPr>
            <a:lvl6pPr lvl="5" algn="ctr" rtl="0">
              <a:spcBef>
                <a:spcPts val="0"/>
              </a:spcBef>
              <a:spcAft>
                <a:spcPts val="0"/>
              </a:spcAft>
              <a:buSzPts val="1600"/>
              <a:buNone/>
              <a:defRPr sz="1600" b="0"/>
            </a:lvl6pPr>
            <a:lvl7pPr lvl="6" algn="ctr" rtl="0">
              <a:spcBef>
                <a:spcPts val="0"/>
              </a:spcBef>
              <a:spcAft>
                <a:spcPts val="0"/>
              </a:spcAft>
              <a:buSzPts val="1600"/>
              <a:buNone/>
              <a:defRPr sz="1600" b="0"/>
            </a:lvl7pPr>
            <a:lvl8pPr lvl="7" algn="ctr" rtl="0">
              <a:spcBef>
                <a:spcPts val="0"/>
              </a:spcBef>
              <a:spcAft>
                <a:spcPts val="0"/>
              </a:spcAft>
              <a:buSzPts val="1600"/>
              <a:buNone/>
              <a:defRPr sz="1600" b="0"/>
            </a:lvl8pPr>
            <a:lvl9pPr lvl="8" algn="ctr" rtl="0">
              <a:spcBef>
                <a:spcPts val="0"/>
              </a:spcBef>
              <a:spcAft>
                <a:spcPts val="0"/>
              </a:spcAft>
              <a:buSzPts val="1600"/>
              <a:buNone/>
              <a:defRPr sz="1600" b="0"/>
            </a:lvl9pPr>
          </a:lstStyle>
          <a:p>
            <a:r>
              <a:t>xx%</a:t>
            </a:r>
          </a:p>
        </p:txBody>
      </p:sp>
      <p:sp>
        <p:nvSpPr>
          <p:cNvPr id="229" name="Google Shape;229;p26"/>
          <p:cNvSpPr txBox="1">
            <a:spLocks noGrp="1"/>
          </p:cNvSpPr>
          <p:nvPr>
            <p:ph type="title" idx="9" hasCustomPrompt="1"/>
          </p:nvPr>
        </p:nvSpPr>
        <p:spPr>
          <a:xfrm>
            <a:off x="6938700" y="2659794"/>
            <a:ext cx="7926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000" b="0"/>
            </a:lvl1pPr>
            <a:lvl2pPr lvl="1" algn="ctr" rtl="0">
              <a:spcBef>
                <a:spcPts val="0"/>
              </a:spcBef>
              <a:spcAft>
                <a:spcPts val="0"/>
              </a:spcAft>
              <a:buSzPts val="1600"/>
              <a:buNone/>
              <a:defRPr sz="1600" b="0"/>
            </a:lvl2pPr>
            <a:lvl3pPr lvl="2" algn="ctr" rtl="0">
              <a:spcBef>
                <a:spcPts val="0"/>
              </a:spcBef>
              <a:spcAft>
                <a:spcPts val="0"/>
              </a:spcAft>
              <a:buSzPts val="1600"/>
              <a:buNone/>
              <a:defRPr sz="1600" b="0"/>
            </a:lvl3pPr>
            <a:lvl4pPr lvl="3" algn="ctr" rtl="0">
              <a:spcBef>
                <a:spcPts val="0"/>
              </a:spcBef>
              <a:spcAft>
                <a:spcPts val="0"/>
              </a:spcAft>
              <a:buSzPts val="1600"/>
              <a:buNone/>
              <a:defRPr sz="1600" b="0"/>
            </a:lvl4pPr>
            <a:lvl5pPr lvl="4" algn="ctr" rtl="0">
              <a:spcBef>
                <a:spcPts val="0"/>
              </a:spcBef>
              <a:spcAft>
                <a:spcPts val="0"/>
              </a:spcAft>
              <a:buSzPts val="1600"/>
              <a:buNone/>
              <a:defRPr sz="1600" b="0"/>
            </a:lvl5pPr>
            <a:lvl6pPr lvl="5" algn="ctr" rtl="0">
              <a:spcBef>
                <a:spcPts val="0"/>
              </a:spcBef>
              <a:spcAft>
                <a:spcPts val="0"/>
              </a:spcAft>
              <a:buSzPts val="1600"/>
              <a:buNone/>
              <a:defRPr sz="1600" b="0"/>
            </a:lvl6pPr>
            <a:lvl7pPr lvl="6" algn="ctr" rtl="0">
              <a:spcBef>
                <a:spcPts val="0"/>
              </a:spcBef>
              <a:spcAft>
                <a:spcPts val="0"/>
              </a:spcAft>
              <a:buSzPts val="1600"/>
              <a:buNone/>
              <a:defRPr sz="1600" b="0"/>
            </a:lvl7pPr>
            <a:lvl8pPr lvl="7" algn="ctr" rtl="0">
              <a:spcBef>
                <a:spcPts val="0"/>
              </a:spcBef>
              <a:spcAft>
                <a:spcPts val="0"/>
              </a:spcAft>
              <a:buSzPts val="1600"/>
              <a:buNone/>
              <a:defRPr sz="1600" b="0"/>
            </a:lvl8pPr>
            <a:lvl9pPr lvl="8" algn="ctr" rtl="0">
              <a:spcBef>
                <a:spcPts val="0"/>
              </a:spcBef>
              <a:spcAft>
                <a:spcPts val="0"/>
              </a:spcAft>
              <a:buSzPts val="1600"/>
              <a:buNone/>
              <a:defRPr sz="1600" b="0"/>
            </a:lvl9pPr>
          </a:lstStyle>
          <a:p>
            <a:r>
              <a:t>xx%</a:t>
            </a: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hree text columns 4">
  <p:cSld name="CUSTOM_10">
    <p:spTree>
      <p:nvGrpSpPr>
        <p:cNvPr id="1" name="Shape 230"/>
        <p:cNvGrpSpPr/>
        <p:nvPr/>
      </p:nvGrpSpPr>
      <p:grpSpPr>
        <a:xfrm>
          <a:off x="0" y="0"/>
          <a:ext cx="0" cy="0"/>
          <a:chOff x="0" y="0"/>
          <a:chExt cx="0" cy="0"/>
        </a:xfrm>
      </p:grpSpPr>
      <p:sp>
        <p:nvSpPr>
          <p:cNvPr id="231" name="Google Shape;231;p27"/>
          <p:cNvSpPr txBox="1">
            <a:spLocks noGrp="1"/>
          </p:cNvSpPr>
          <p:nvPr>
            <p:ph type="subTitle" idx="1"/>
          </p:nvPr>
        </p:nvSpPr>
        <p:spPr>
          <a:xfrm>
            <a:off x="869100" y="3610713"/>
            <a:ext cx="2183100" cy="956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232" name="Google Shape;232;p27"/>
          <p:cNvSpPr txBox="1">
            <a:spLocks noGrp="1"/>
          </p:cNvSpPr>
          <p:nvPr>
            <p:ph type="subTitle" idx="2"/>
          </p:nvPr>
        </p:nvSpPr>
        <p:spPr>
          <a:xfrm>
            <a:off x="3476250" y="3610713"/>
            <a:ext cx="2183100" cy="956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233" name="Google Shape;233;p27"/>
          <p:cNvSpPr txBox="1">
            <a:spLocks noGrp="1"/>
          </p:cNvSpPr>
          <p:nvPr>
            <p:ph type="subTitle" idx="3"/>
          </p:nvPr>
        </p:nvSpPr>
        <p:spPr>
          <a:xfrm>
            <a:off x="6091050" y="3610713"/>
            <a:ext cx="2183100" cy="956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234" name="Google Shape;234;p27"/>
          <p:cNvSpPr txBox="1">
            <a:spLocks noGrp="1"/>
          </p:cNvSpPr>
          <p:nvPr>
            <p:ph type="title"/>
          </p:nvPr>
        </p:nvSpPr>
        <p:spPr>
          <a:xfrm>
            <a:off x="869100" y="3357863"/>
            <a:ext cx="2183100" cy="281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235" name="Google Shape;235;p27"/>
          <p:cNvSpPr txBox="1">
            <a:spLocks noGrp="1"/>
          </p:cNvSpPr>
          <p:nvPr>
            <p:ph type="title" idx="4"/>
          </p:nvPr>
        </p:nvSpPr>
        <p:spPr>
          <a:xfrm>
            <a:off x="3476250" y="3357863"/>
            <a:ext cx="2183100" cy="281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236" name="Google Shape;236;p27"/>
          <p:cNvSpPr txBox="1">
            <a:spLocks noGrp="1"/>
          </p:cNvSpPr>
          <p:nvPr>
            <p:ph type="title" idx="5"/>
          </p:nvPr>
        </p:nvSpPr>
        <p:spPr>
          <a:xfrm>
            <a:off x="6091050" y="3357863"/>
            <a:ext cx="2183100" cy="281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237" name="Google Shape;237;p27"/>
          <p:cNvSpPr txBox="1">
            <a:spLocks noGrp="1"/>
          </p:cNvSpPr>
          <p:nvPr>
            <p:ph type="title" idx="6"/>
          </p:nvPr>
        </p:nvSpPr>
        <p:spPr>
          <a:xfrm>
            <a:off x="713226" y="539500"/>
            <a:ext cx="7717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endParaRPr/>
          </a:p>
        </p:txBody>
      </p:sp>
      <p:grpSp>
        <p:nvGrpSpPr>
          <p:cNvPr id="238" name="Google Shape;238;p27"/>
          <p:cNvGrpSpPr/>
          <p:nvPr/>
        </p:nvGrpSpPr>
        <p:grpSpPr>
          <a:xfrm>
            <a:off x="7230637" y="779827"/>
            <a:ext cx="1198043" cy="210331"/>
            <a:chOff x="1026623" y="2953314"/>
            <a:chExt cx="5688711" cy="1008300"/>
          </a:xfrm>
        </p:grpSpPr>
        <p:sp>
          <p:nvSpPr>
            <p:cNvPr id="239" name="Google Shape;239;p27"/>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27"/>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27"/>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27"/>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27"/>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Four text columns">
  <p:cSld name="CUSTOM_11">
    <p:spTree>
      <p:nvGrpSpPr>
        <p:cNvPr id="1" name="Shape 244"/>
        <p:cNvGrpSpPr/>
        <p:nvPr/>
      </p:nvGrpSpPr>
      <p:grpSpPr>
        <a:xfrm>
          <a:off x="0" y="0"/>
          <a:ext cx="0" cy="0"/>
          <a:chOff x="0" y="0"/>
          <a:chExt cx="0" cy="0"/>
        </a:xfrm>
      </p:grpSpPr>
      <p:sp>
        <p:nvSpPr>
          <p:cNvPr id="245" name="Google Shape;245;p28"/>
          <p:cNvSpPr txBox="1">
            <a:spLocks noGrp="1"/>
          </p:cNvSpPr>
          <p:nvPr>
            <p:ph type="title"/>
          </p:nvPr>
        </p:nvSpPr>
        <p:spPr>
          <a:xfrm>
            <a:off x="1573200" y="2050925"/>
            <a:ext cx="2146800" cy="356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246" name="Google Shape;246;p28"/>
          <p:cNvSpPr txBox="1">
            <a:spLocks noGrp="1"/>
          </p:cNvSpPr>
          <p:nvPr>
            <p:ph type="subTitle" idx="1"/>
          </p:nvPr>
        </p:nvSpPr>
        <p:spPr>
          <a:xfrm>
            <a:off x="1573200" y="2309747"/>
            <a:ext cx="21468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247" name="Google Shape;247;p28"/>
          <p:cNvSpPr txBox="1">
            <a:spLocks noGrp="1"/>
          </p:cNvSpPr>
          <p:nvPr>
            <p:ph type="title" idx="2"/>
          </p:nvPr>
        </p:nvSpPr>
        <p:spPr>
          <a:xfrm>
            <a:off x="1573200" y="3875061"/>
            <a:ext cx="2146800" cy="356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248" name="Google Shape;248;p28"/>
          <p:cNvSpPr txBox="1">
            <a:spLocks noGrp="1"/>
          </p:cNvSpPr>
          <p:nvPr>
            <p:ph type="subTitle" idx="3"/>
          </p:nvPr>
        </p:nvSpPr>
        <p:spPr>
          <a:xfrm>
            <a:off x="1573200" y="4133880"/>
            <a:ext cx="2146800" cy="5760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249" name="Google Shape;249;p28"/>
          <p:cNvSpPr txBox="1">
            <a:spLocks noGrp="1"/>
          </p:cNvSpPr>
          <p:nvPr>
            <p:ph type="title" idx="4"/>
          </p:nvPr>
        </p:nvSpPr>
        <p:spPr>
          <a:xfrm>
            <a:off x="5424000" y="2050925"/>
            <a:ext cx="2146800" cy="356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250" name="Google Shape;250;p28"/>
          <p:cNvSpPr txBox="1">
            <a:spLocks noGrp="1"/>
          </p:cNvSpPr>
          <p:nvPr>
            <p:ph type="subTitle" idx="5"/>
          </p:nvPr>
        </p:nvSpPr>
        <p:spPr>
          <a:xfrm>
            <a:off x="5424000" y="2309747"/>
            <a:ext cx="21468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251" name="Google Shape;251;p28"/>
          <p:cNvSpPr txBox="1">
            <a:spLocks noGrp="1"/>
          </p:cNvSpPr>
          <p:nvPr>
            <p:ph type="title" idx="6"/>
          </p:nvPr>
        </p:nvSpPr>
        <p:spPr>
          <a:xfrm>
            <a:off x="5424000" y="3875061"/>
            <a:ext cx="2146800" cy="356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252" name="Google Shape;252;p28"/>
          <p:cNvSpPr txBox="1">
            <a:spLocks noGrp="1"/>
          </p:cNvSpPr>
          <p:nvPr>
            <p:ph type="subTitle" idx="7"/>
          </p:nvPr>
        </p:nvSpPr>
        <p:spPr>
          <a:xfrm>
            <a:off x="5424000" y="4133880"/>
            <a:ext cx="2146800" cy="5760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253" name="Google Shape;253;p28"/>
          <p:cNvSpPr txBox="1">
            <a:spLocks noGrp="1"/>
          </p:cNvSpPr>
          <p:nvPr>
            <p:ph type="title" idx="8"/>
          </p:nvPr>
        </p:nvSpPr>
        <p:spPr>
          <a:xfrm>
            <a:off x="713226" y="539500"/>
            <a:ext cx="7717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Clr>
                <a:schemeClr val="accent1"/>
              </a:buClr>
              <a:buSzPts val="3000"/>
              <a:buNone/>
              <a:defRPr sz="3000">
                <a:solidFill>
                  <a:schemeClr val="accent1"/>
                </a:solidFill>
              </a:defRPr>
            </a:lvl2pPr>
            <a:lvl3pPr lvl="2" rtl="0">
              <a:spcBef>
                <a:spcPts val="0"/>
              </a:spcBef>
              <a:spcAft>
                <a:spcPts val="0"/>
              </a:spcAft>
              <a:buClr>
                <a:schemeClr val="accent1"/>
              </a:buClr>
              <a:buSzPts val="3000"/>
              <a:buNone/>
              <a:defRPr sz="3000">
                <a:solidFill>
                  <a:schemeClr val="accent1"/>
                </a:solidFill>
              </a:defRPr>
            </a:lvl3pPr>
            <a:lvl4pPr lvl="3" rtl="0">
              <a:spcBef>
                <a:spcPts val="0"/>
              </a:spcBef>
              <a:spcAft>
                <a:spcPts val="0"/>
              </a:spcAft>
              <a:buClr>
                <a:schemeClr val="accent1"/>
              </a:buClr>
              <a:buSzPts val="3000"/>
              <a:buNone/>
              <a:defRPr sz="3000">
                <a:solidFill>
                  <a:schemeClr val="accent1"/>
                </a:solidFill>
              </a:defRPr>
            </a:lvl4pPr>
            <a:lvl5pPr lvl="4" rtl="0">
              <a:spcBef>
                <a:spcPts val="0"/>
              </a:spcBef>
              <a:spcAft>
                <a:spcPts val="0"/>
              </a:spcAft>
              <a:buClr>
                <a:schemeClr val="accent1"/>
              </a:buClr>
              <a:buSzPts val="3000"/>
              <a:buNone/>
              <a:defRPr sz="3000">
                <a:solidFill>
                  <a:schemeClr val="accent1"/>
                </a:solidFill>
              </a:defRPr>
            </a:lvl5pPr>
            <a:lvl6pPr lvl="5" rtl="0">
              <a:spcBef>
                <a:spcPts val="0"/>
              </a:spcBef>
              <a:spcAft>
                <a:spcPts val="0"/>
              </a:spcAft>
              <a:buClr>
                <a:schemeClr val="accent1"/>
              </a:buClr>
              <a:buSzPts val="3000"/>
              <a:buNone/>
              <a:defRPr sz="3000">
                <a:solidFill>
                  <a:schemeClr val="accent1"/>
                </a:solidFill>
              </a:defRPr>
            </a:lvl6pPr>
            <a:lvl7pPr lvl="6" rtl="0">
              <a:spcBef>
                <a:spcPts val="0"/>
              </a:spcBef>
              <a:spcAft>
                <a:spcPts val="0"/>
              </a:spcAft>
              <a:buClr>
                <a:schemeClr val="accent1"/>
              </a:buClr>
              <a:buSzPts val="3000"/>
              <a:buNone/>
              <a:defRPr sz="3000">
                <a:solidFill>
                  <a:schemeClr val="accent1"/>
                </a:solidFill>
              </a:defRPr>
            </a:lvl7pPr>
            <a:lvl8pPr lvl="7" rtl="0">
              <a:spcBef>
                <a:spcPts val="0"/>
              </a:spcBef>
              <a:spcAft>
                <a:spcPts val="0"/>
              </a:spcAft>
              <a:buClr>
                <a:schemeClr val="accent1"/>
              </a:buClr>
              <a:buSzPts val="3000"/>
              <a:buNone/>
              <a:defRPr sz="3000">
                <a:solidFill>
                  <a:schemeClr val="accent1"/>
                </a:solidFill>
              </a:defRPr>
            </a:lvl8pPr>
            <a:lvl9pPr lvl="8" rtl="0">
              <a:spcBef>
                <a:spcPts val="0"/>
              </a:spcBef>
              <a:spcAft>
                <a:spcPts val="0"/>
              </a:spcAft>
              <a:buClr>
                <a:schemeClr val="accent1"/>
              </a:buClr>
              <a:buSzPts val="3000"/>
              <a:buNone/>
              <a:defRPr sz="3000">
                <a:solidFill>
                  <a:schemeClr val="accent1"/>
                </a:solidFill>
              </a:defRPr>
            </a:lvl9pPr>
          </a:lstStyle>
          <a:p>
            <a:endParaRPr/>
          </a:p>
        </p:txBody>
      </p:sp>
      <p:grpSp>
        <p:nvGrpSpPr>
          <p:cNvPr id="254" name="Google Shape;254;p28"/>
          <p:cNvGrpSpPr/>
          <p:nvPr/>
        </p:nvGrpSpPr>
        <p:grpSpPr>
          <a:xfrm>
            <a:off x="7230637" y="779827"/>
            <a:ext cx="1198043" cy="210331"/>
            <a:chOff x="1026623" y="2953314"/>
            <a:chExt cx="5688711" cy="1008300"/>
          </a:xfrm>
        </p:grpSpPr>
        <p:sp>
          <p:nvSpPr>
            <p:cNvPr id="255" name="Google Shape;255;p28"/>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28"/>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28"/>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28"/>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28"/>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0" name="Google Shape;260;p28"/>
          <p:cNvSpPr txBox="1">
            <a:spLocks noGrp="1"/>
          </p:cNvSpPr>
          <p:nvPr>
            <p:ph type="title" idx="9" hasCustomPrompt="1"/>
          </p:nvPr>
        </p:nvSpPr>
        <p:spPr>
          <a:xfrm>
            <a:off x="2250300" y="1658503"/>
            <a:ext cx="7926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000" b="0"/>
            </a:lvl1pPr>
            <a:lvl2pPr lvl="1" algn="ctr" rtl="0">
              <a:spcBef>
                <a:spcPts val="0"/>
              </a:spcBef>
              <a:spcAft>
                <a:spcPts val="0"/>
              </a:spcAft>
              <a:buSzPts val="1600"/>
              <a:buNone/>
              <a:defRPr sz="1600" b="0"/>
            </a:lvl2pPr>
            <a:lvl3pPr lvl="2" algn="ctr" rtl="0">
              <a:spcBef>
                <a:spcPts val="0"/>
              </a:spcBef>
              <a:spcAft>
                <a:spcPts val="0"/>
              </a:spcAft>
              <a:buSzPts val="1600"/>
              <a:buNone/>
              <a:defRPr sz="1600" b="0"/>
            </a:lvl3pPr>
            <a:lvl4pPr lvl="3" algn="ctr" rtl="0">
              <a:spcBef>
                <a:spcPts val="0"/>
              </a:spcBef>
              <a:spcAft>
                <a:spcPts val="0"/>
              </a:spcAft>
              <a:buSzPts val="1600"/>
              <a:buNone/>
              <a:defRPr sz="1600" b="0"/>
            </a:lvl4pPr>
            <a:lvl5pPr lvl="4" algn="ctr" rtl="0">
              <a:spcBef>
                <a:spcPts val="0"/>
              </a:spcBef>
              <a:spcAft>
                <a:spcPts val="0"/>
              </a:spcAft>
              <a:buSzPts val="1600"/>
              <a:buNone/>
              <a:defRPr sz="1600" b="0"/>
            </a:lvl5pPr>
            <a:lvl6pPr lvl="5" algn="ctr" rtl="0">
              <a:spcBef>
                <a:spcPts val="0"/>
              </a:spcBef>
              <a:spcAft>
                <a:spcPts val="0"/>
              </a:spcAft>
              <a:buSzPts val="1600"/>
              <a:buNone/>
              <a:defRPr sz="1600" b="0"/>
            </a:lvl6pPr>
            <a:lvl7pPr lvl="6" algn="ctr" rtl="0">
              <a:spcBef>
                <a:spcPts val="0"/>
              </a:spcBef>
              <a:spcAft>
                <a:spcPts val="0"/>
              </a:spcAft>
              <a:buSzPts val="1600"/>
              <a:buNone/>
              <a:defRPr sz="1600" b="0"/>
            </a:lvl7pPr>
            <a:lvl8pPr lvl="7" algn="ctr" rtl="0">
              <a:spcBef>
                <a:spcPts val="0"/>
              </a:spcBef>
              <a:spcAft>
                <a:spcPts val="0"/>
              </a:spcAft>
              <a:buSzPts val="1600"/>
              <a:buNone/>
              <a:defRPr sz="1600" b="0"/>
            </a:lvl8pPr>
            <a:lvl9pPr lvl="8" algn="ctr" rtl="0">
              <a:spcBef>
                <a:spcPts val="0"/>
              </a:spcBef>
              <a:spcAft>
                <a:spcPts val="0"/>
              </a:spcAft>
              <a:buSzPts val="1600"/>
              <a:buNone/>
              <a:defRPr sz="1600" b="0"/>
            </a:lvl9pPr>
          </a:lstStyle>
          <a:p>
            <a:r>
              <a:t>xx%</a:t>
            </a:r>
          </a:p>
        </p:txBody>
      </p:sp>
      <p:sp>
        <p:nvSpPr>
          <p:cNvPr id="261" name="Google Shape;261;p28"/>
          <p:cNvSpPr txBox="1">
            <a:spLocks noGrp="1"/>
          </p:cNvSpPr>
          <p:nvPr>
            <p:ph type="title" idx="13" hasCustomPrompt="1"/>
          </p:nvPr>
        </p:nvSpPr>
        <p:spPr>
          <a:xfrm>
            <a:off x="6101100" y="1658503"/>
            <a:ext cx="7926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000" b="0"/>
            </a:lvl1pPr>
            <a:lvl2pPr lvl="1" algn="ctr" rtl="0">
              <a:spcBef>
                <a:spcPts val="0"/>
              </a:spcBef>
              <a:spcAft>
                <a:spcPts val="0"/>
              </a:spcAft>
              <a:buSzPts val="1600"/>
              <a:buNone/>
              <a:defRPr sz="1600" b="0"/>
            </a:lvl2pPr>
            <a:lvl3pPr lvl="2" algn="ctr" rtl="0">
              <a:spcBef>
                <a:spcPts val="0"/>
              </a:spcBef>
              <a:spcAft>
                <a:spcPts val="0"/>
              </a:spcAft>
              <a:buSzPts val="1600"/>
              <a:buNone/>
              <a:defRPr sz="1600" b="0"/>
            </a:lvl3pPr>
            <a:lvl4pPr lvl="3" algn="ctr" rtl="0">
              <a:spcBef>
                <a:spcPts val="0"/>
              </a:spcBef>
              <a:spcAft>
                <a:spcPts val="0"/>
              </a:spcAft>
              <a:buSzPts val="1600"/>
              <a:buNone/>
              <a:defRPr sz="1600" b="0"/>
            </a:lvl4pPr>
            <a:lvl5pPr lvl="4" algn="ctr" rtl="0">
              <a:spcBef>
                <a:spcPts val="0"/>
              </a:spcBef>
              <a:spcAft>
                <a:spcPts val="0"/>
              </a:spcAft>
              <a:buSzPts val="1600"/>
              <a:buNone/>
              <a:defRPr sz="1600" b="0"/>
            </a:lvl5pPr>
            <a:lvl6pPr lvl="5" algn="ctr" rtl="0">
              <a:spcBef>
                <a:spcPts val="0"/>
              </a:spcBef>
              <a:spcAft>
                <a:spcPts val="0"/>
              </a:spcAft>
              <a:buSzPts val="1600"/>
              <a:buNone/>
              <a:defRPr sz="1600" b="0"/>
            </a:lvl6pPr>
            <a:lvl7pPr lvl="6" algn="ctr" rtl="0">
              <a:spcBef>
                <a:spcPts val="0"/>
              </a:spcBef>
              <a:spcAft>
                <a:spcPts val="0"/>
              </a:spcAft>
              <a:buSzPts val="1600"/>
              <a:buNone/>
              <a:defRPr sz="1600" b="0"/>
            </a:lvl7pPr>
            <a:lvl8pPr lvl="7" algn="ctr" rtl="0">
              <a:spcBef>
                <a:spcPts val="0"/>
              </a:spcBef>
              <a:spcAft>
                <a:spcPts val="0"/>
              </a:spcAft>
              <a:buSzPts val="1600"/>
              <a:buNone/>
              <a:defRPr sz="1600" b="0"/>
            </a:lvl8pPr>
            <a:lvl9pPr lvl="8" algn="ctr" rtl="0">
              <a:spcBef>
                <a:spcPts val="0"/>
              </a:spcBef>
              <a:spcAft>
                <a:spcPts val="0"/>
              </a:spcAft>
              <a:buSzPts val="1600"/>
              <a:buNone/>
              <a:defRPr sz="1600" b="0"/>
            </a:lvl9pPr>
          </a:lstStyle>
          <a:p>
            <a:r>
              <a:t>xx%</a:t>
            </a:r>
          </a:p>
        </p:txBody>
      </p:sp>
      <p:sp>
        <p:nvSpPr>
          <p:cNvPr id="262" name="Google Shape;262;p28"/>
          <p:cNvSpPr txBox="1">
            <a:spLocks noGrp="1"/>
          </p:cNvSpPr>
          <p:nvPr>
            <p:ph type="title" idx="14" hasCustomPrompt="1"/>
          </p:nvPr>
        </p:nvSpPr>
        <p:spPr>
          <a:xfrm>
            <a:off x="2250300" y="3485940"/>
            <a:ext cx="7926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000" b="0"/>
            </a:lvl1pPr>
            <a:lvl2pPr lvl="1" algn="ctr" rtl="0">
              <a:spcBef>
                <a:spcPts val="0"/>
              </a:spcBef>
              <a:spcAft>
                <a:spcPts val="0"/>
              </a:spcAft>
              <a:buSzPts val="1600"/>
              <a:buNone/>
              <a:defRPr sz="1600" b="0"/>
            </a:lvl2pPr>
            <a:lvl3pPr lvl="2" algn="ctr" rtl="0">
              <a:spcBef>
                <a:spcPts val="0"/>
              </a:spcBef>
              <a:spcAft>
                <a:spcPts val="0"/>
              </a:spcAft>
              <a:buSzPts val="1600"/>
              <a:buNone/>
              <a:defRPr sz="1600" b="0"/>
            </a:lvl3pPr>
            <a:lvl4pPr lvl="3" algn="ctr" rtl="0">
              <a:spcBef>
                <a:spcPts val="0"/>
              </a:spcBef>
              <a:spcAft>
                <a:spcPts val="0"/>
              </a:spcAft>
              <a:buSzPts val="1600"/>
              <a:buNone/>
              <a:defRPr sz="1600" b="0"/>
            </a:lvl4pPr>
            <a:lvl5pPr lvl="4" algn="ctr" rtl="0">
              <a:spcBef>
                <a:spcPts val="0"/>
              </a:spcBef>
              <a:spcAft>
                <a:spcPts val="0"/>
              </a:spcAft>
              <a:buSzPts val="1600"/>
              <a:buNone/>
              <a:defRPr sz="1600" b="0"/>
            </a:lvl5pPr>
            <a:lvl6pPr lvl="5" algn="ctr" rtl="0">
              <a:spcBef>
                <a:spcPts val="0"/>
              </a:spcBef>
              <a:spcAft>
                <a:spcPts val="0"/>
              </a:spcAft>
              <a:buSzPts val="1600"/>
              <a:buNone/>
              <a:defRPr sz="1600" b="0"/>
            </a:lvl6pPr>
            <a:lvl7pPr lvl="6" algn="ctr" rtl="0">
              <a:spcBef>
                <a:spcPts val="0"/>
              </a:spcBef>
              <a:spcAft>
                <a:spcPts val="0"/>
              </a:spcAft>
              <a:buSzPts val="1600"/>
              <a:buNone/>
              <a:defRPr sz="1600" b="0"/>
            </a:lvl7pPr>
            <a:lvl8pPr lvl="7" algn="ctr" rtl="0">
              <a:spcBef>
                <a:spcPts val="0"/>
              </a:spcBef>
              <a:spcAft>
                <a:spcPts val="0"/>
              </a:spcAft>
              <a:buSzPts val="1600"/>
              <a:buNone/>
              <a:defRPr sz="1600" b="0"/>
            </a:lvl8pPr>
            <a:lvl9pPr lvl="8" algn="ctr" rtl="0">
              <a:spcBef>
                <a:spcPts val="0"/>
              </a:spcBef>
              <a:spcAft>
                <a:spcPts val="0"/>
              </a:spcAft>
              <a:buSzPts val="1600"/>
              <a:buNone/>
              <a:defRPr sz="1600" b="0"/>
            </a:lvl9pPr>
          </a:lstStyle>
          <a:p>
            <a:r>
              <a:t>xx%</a:t>
            </a:r>
          </a:p>
        </p:txBody>
      </p:sp>
      <p:sp>
        <p:nvSpPr>
          <p:cNvPr id="263" name="Google Shape;263;p28"/>
          <p:cNvSpPr txBox="1">
            <a:spLocks noGrp="1"/>
          </p:cNvSpPr>
          <p:nvPr>
            <p:ph type="title" idx="15" hasCustomPrompt="1"/>
          </p:nvPr>
        </p:nvSpPr>
        <p:spPr>
          <a:xfrm>
            <a:off x="6101100" y="3485940"/>
            <a:ext cx="7926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000" b="0"/>
            </a:lvl1pPr>
            <a:lvl2pPr lvl="1" algn="ctr" rtl="0">
              <a:spcBef>
                <a:spcPts val="0"/>
              </a:spcBef>
              <a:spcAft>
                <a:spcPts val="0"/>
              </a:spcAft>
              <a:buSzPts val="1600"/>
              <a:buNone/>
              <a:defRPr sz="1600" b="0"/>
            </a:lvl2pPr>
            <a:lvl3pPr lvl="2" algn="ctr" rtl="0">
              <a:spcBef>
                <a:spcPts val="0"/>
              </a:spcBef>
              <a:spcAft>
                <a:spcPts val="0"/>
              </a:spcAft>
              <a:buSzPts val="1600"/>
              <a:buNone/>
              <a:defRPr sz="1600" b="0"/>
            </a:lvl3pPr>
            <a:lvl4pPr lvl="3" algn="ctr" rtl="0">
              <a:spcBef>
                <a:spcPts val="0"/>
              </a:spcBef>
              <a:spcAft>
                <a:spcPts val="0"/>
              </a:spcAft>
              <a:buSzPts val="1600"/>
              <a:buNone/>
              <a:defRPr sz="1600" b="0"/>
            </a:lvl4pPr>
            <a:lvl5pPr lvl="4" algn="ctr" rtl="0">
              <a:spcBef>
                <a:spcPts val="0"/>
              </a:spcBef>
              <a:spcAft>
                <a:spcPts val="0"/>
              </a:spcAft>
              <a:buSzPts val="1600"/>
              <a:buNone/>
              <a:defRPr sz="1600" b="0"/>
            </a:lvl5pPr>
            <a:lvl6pPr lvl="5" algn="ctr" rtl="0">
              <a:spcBef>
                <a:spcPts val="0"/>
              </a:spcBef>
              <a:spcAft>
                <a:spcPts val="0"/>
              </a:spcAft>
              <a:buSzPts val="1600"/>
              <a:buNone/>
              <a:defRPr sz="1600" b="0"/>
            </a:lvl6pPr>
            <a:lvl7pPr lvl="6" algn="ctr" rtl="0">
              <a:spcBef>
                <a:spcPts val="0"/>
              </a:spcBef>
              <a:spcAft>
                <a:spcPts val="0"/>
              </a:spcAft>
              <a:buSzPts val="1600"/>
              <a:buNone/>
              <a:defRPr sz="1600" b="0"/>
            </a:lvl7pPr>
            <a:lvl8pPr lvl="7" algn="ctr" rtl="0">
              <a:spcBef>
                <a:spcPts val="0"/>
              </a:spcBef>
              <a:spcAft>
                <a:spcPts val="0"/>
              </a:spcAft>
              <a:buSzPts val="1600"/>
              <a:buNone/>
              <a:defRPr sz="1600" b="0"/>
            </a:lvl8pPr>
            <a:lvl9pPr lvl="8" algn="ctr" rtl="0">
              <a:spcBef>
                <a:spcPts val="0"/>
              </a:spcBef>
              <a:spcAft>
                <a:spcPts val="0"/>
              </a:spcAft>
              <a:buSzPts val="1600"/>
              <a:buNone/>
              <a:defRPr sz="1600" b="0"/>
            </a:lvl9pPr>
          </a:lstStyle>
          <a:p>
            <a:r>
              <a:t>xx%</a:t>
            </a: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Small numbers">
  <p:cSld name="CUSTOM_12">
    <p:spTree>
      <p:nvGrpSpPr>
        <p:cNvPr id="1" name="Shape 264"/>
        <p:cNvGrpSpPr/>
        <p:nvPr/>
      </p:nvGrpSpPr>
      <p:grpSpPr>
        <a:xfrm>
          <a:off x="0" y="0"/>
          <a:ext cx="0" cy="0"/>
          <a:chOff x="0" y="0"/>
          <a:chExt cx="0" cy="0"/>
        </a:xfrm>
      </p:grpSpPr>
      <p:sp>
        <p:nvSpPr>
          <p:cNvPr id="265" name="Google Shape;265;p29"/>
          <p:cNvSpPr txBox="1">
            <a:spLocks noGrp="1"/>
          </p:cNvSpPr>
          <p:nvPr>
            <p:ph type="title" hasCustomPrompt="1"/>
          </p:nvPr>
        </p:nvSpPr>
        <p:spPr>
          <a:xfrm>
            <a:off x="3868350" y="3740350"/>
            <a:ext cx="13989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000" b="0"/>
            </a:lvl1pPr>
            <a:lvl2pPr lvl="1" algn="ctr" rtl="0">
              <a:spcBef>
                <a:spcPts val="0"/>
              </a:spcBef>
              <a:spcAft>
                <a:spcPts val="0"/>
              </a:spcAft>
              <a:buSzPts val="2000"/>
              <a:buNone/>
              <a:defRPr sz="2000" b="0"/>
            </a:lvl2pPr>
            <a:lvl3pPr lvl="2" algn="ctr" rtl="0">
              <a:spcBef>
                <a:spcPts val="0"/>
              </a:spcBef>
              <a:spcAft>
                <a:spcPts val="0"/>
              </a:spcAft>
              <a:buSzPts val="2000"/>
              <a:buNone/>
              <a:defRPr sz="2000" b="0"/>
            </a:lvl3pPr>
            <a:lvl4pPr lvl="3" algn="ctr" rtl="0">
              <a:spcBef>
                <a:spcPts val="0"/>
              </a:spcBef>
              <a:spcAft>
                <a:spcPts val="0"/>
              </a:spcAft>
              <a:buSzPts val="2000"/>
              <a:buNone/>
              <a:defRPr sz="2000" b="0"/>
            </a:lvl4pPr>
            <a:lvl5pPr lvl="4" algn="ctr" rtl="0">
              <a:spcBef>
                <a:spcPts val="0"/>
              </a:spcBef>
              <a:spcAft>
                <a:spcPts val="0"/>
              </a:spcAft>
              <a:buSzPts val="2000"/>
              <a:buNone/>
              <a:defRPr sz="2000" b="0"/>
            </a:lvl5pPr>
            <a:lvl6pPr lvl="5" algn="ctr" rtl="0">
              <a:spcBef>
                <a:spcPts val="0"/>
              </a:spcBef>
              <a:spcAft>
                <a:spcPts val="0"/>
              </a:spcAft>
              <a:buSzPts val="2000"/>
              <a:buNone/>
              <a:defRPr sz="2000" b="0"/>
            </a:lvl6pPr>
            <a:lvl7pPr lvl="6" algn="ctr" rtl="0">
              <a:spcBef>
                <a:spcPts val="0"/>
              </a:spcBef>
              <a:spcAft>
                <a:spcPts val="0"/>
              </a:spcAft>
              <a:buSzPts val="2000"/>
              <a:buNone/>
              <a:defRPr sz="2000" b="0"/>
            </a:lvl7pPr>
            <a:lvl8pPr lvl="7" algn="ctr" rtl="0">
              <a:spcBef>
                <a:spcPts val="0"/>
              </a:spcBef>
              <a:spcAft>
                <a:spcPts val="0"/>
              </a:spcAft>
              <a:buSzPts val="2000"/>
              <a:buNone/>
              <a:defRPr sz="2000" b="0"/>
            </a:lvl8pPr>
            <a:lvl9pPr lvl="8" algn="ctr" rtl="0">
              <a:spcBef>
                <a:spcPts val="0"/>
              </a:spcBef>
              <a:spcAft>
                <a:spcPts val="0"/>
              </a:spcAft>
              <a:buSzPts val="2000"/>
              <a:buNone/>
              <a:defRPr sz="2000" b="0"/>
            </a:lvl9pPr>
          </a:lstStyle>
          <a:p>
            <a:r>
              <a:t>xx%</a:t>
            </a:r>
          </a:p>
        </p:txBody>
      </p:sp>
      <p:sp>
        <p:nvSpPr>
          <p:cNvPr id="266" name="Google Shape;266;p29"/>
          <p:cNvSpPr txBox="1">
            <a:spLocks noGrp="1"/>
          </p:cNvSpPr>
          <p:nvPr>
            <p:ph type="subTitle" idx="1"/>
          </p:nvPr>
        </p:nvSpPr>
        <p:spPr>
          <a:xfrm>
            <a:off x="3476250" y="2360941"/>
            <a:ext cx="2183100" cy="281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None/>
              <a:defRPr b="1"/>
            </a:lvl1pPr>
            <a:lvl2pPr lvl="1" algn="ctr" rtl="0">
              <a:lnSpc>
                <a:spcPct val="100000"/>
              </a:lnSpc>
              <a:spcBef>
                <a:spcPts val="0"/>
              </a:spcBef>
              <a:spcAft>
                <a:spcPts val="0"/>
              </a:spcAft>
              <a:buNone/>
              <a:defRPr b="1"/>
            </a:lvl2pPr>
            <a:lvl3pPr lvl="2" algn="ctr" rtl="0">
              <a:lnSpc>
                <a:spcPct val="100000"/>
              </a:lnSpc>
              <a:spcBef>
                <a:spcPts val="0"/>
              </a:spcBef>
              <a:spcAft>
                <a:spcPts val="0"/>
              </a:spcAft>
              <a:buNone/>
              <a:defRPr b="1"/>
            </a:lvl3pPr>
            <a:lvl4pPr lvl="3" algn="ctr" rtl="0">
              <a:lnSpc>
                <a:spcPct val="100000"/>
              </a:lnSpc>
              <a:spcBef>
                <a:spcPts val="0"/>
              </a:spcBef>
              <a:spcAft>
                <a:spcPts val="0"/>
              </a:spcAft>
              <a:buNone/>
              <a:defRPr b="1"/>
            </a:lvl4pPr>
            <a:lvl5pPr lvl="4" algn="ctr" rtl="0">
              <a:lnSpc>
                <a:spcPct val="100000"/>
              </a:lnSpc>
              <a:spcBef>
                <a:spcPts val="0"/>
              </a:spcBef>
              <a:spcAft>
                <a:spcPts val="0"/>
              </a:spcAft>
              <a:buNone/>
              <a:defRPr b="1"/>
            </a:lvl5pPr>
            <a:lvl6pPr lvl="5" algn="ctr" rtl="0">
              <a:lnSpc>
                <a:spcPct val="100000"/>
              </a:lnSpc>
              <a:spcBef>
                <a:spcPts val="0"/>
              </a:spcBef>
              <a:spcAft>
                <a:spcPts val="0"/>
              </a:spcAft>
              <a:buNone/>
              <a:defRPr b="1"/>
            </a:lvl6pPr>
            <a:lvl7pPr lvl="6" algn="ctr" rtl="0">
              <a:lnSpc>
                <a:spcPct val="100000"/>
              </a:lnSpc>
              <a:spcBef>
                <a:spcPts val="0"/>
              </a:spcBef>
              <a:spcAft>
                <a:spcPts val="0"/>
              </a:spcAft>
              <a:buNone/>
              <a:defRPr b="1"/>
            </a:lvl7pPr>
            <a:lvl8pPr lvl="7" algn="ctr" rtl="0">
              <a:lnSpc>
                <a:spcPct val="100000"/>
              </a:lnSpc>
              <a:spcBef>
                <a:spcPts val="0"/>
              </a:spcBef>
              <a:spcAft>
                <a:spcPts val="0"/>
              </a:spcAft>
              <a:buNone/>
              <a:defRPr b="1"/>
            </a:lvl8pPr>
            <a:lvl9pPr lvl="8" algn="ctr" rtl="0">
              <a:lnSpc>
                <a:spcPct val="100000"/>
              </a:lnSpc>
              <a:spcBef>
                <a:spcPts val="0"/>
              </a:spcBef>
              <a:spcAft>
                <a:spcPts val="0"/>
              </a:spcAft>
              <a:buNone/>
              <a:defRPr b="1"/>
            </a:lvl9pPr>
          </a:lstStyle>
          <a:p>
            <a:endParaRPr/>
          </a:p>
        </p:txBody>
      </p:sp>
      <p:sp>
        <p:nvSpPr>
          <p:cNvPr id="267" name="Google Shape;267;p29"/>
          <p:cNvSpPr txBox="1">
            <a:spLocks noGrp="1"/>
          </p:cNvSpPr>
          <p:nvPr>
            <p:ph type="subTitle" idx="2"/>
          </p:nvPr>
        </p:nvSpPr>
        <p:spPr>
          <a:xfrm>
            <a:off x="3476250" y="2613783"/>
            <a:ext cx="2183100" cy="6339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268" name="Google Shape;268;p29"/>
          <p:cNvSpPr txBox="1">
            <a:spLocks noGrp="1"/>
          </p:cNvSpPr>
          <p:nvPr>
            <p:ph type="title" idx="3" hasCustomPrompt="1"/>
          </p:nvPr>
        </p:nvSpPr>
        <p:spPr>
          <a:xfrm>
            <a:off x="1105650" y="3740350"/>
            <a:ext cx="14034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000" b="0"/>
            </a:lvl1pPr>
            <a:lvl2pPr lvl="1" algn="ctr" rtl="0">
              <a:spcBef>
                <a:spcPts val="0"/>
              </a:spcBef>
              <a:spcAft>
                <a:spcPts val="0"/>
              </a:spcAft>
              <a:buSzPts val="2000"/>
              <a:buNone/>
              <a:defRPr sz="2000" b="0"/>
            </a:lvl2pPr>
            <a:lvl3pPr lvl="2" algn="ctr" rtl="0">
              <a:spcBef>
                <a:spcPts val="0"/>
              </a:spcBef>
              <a:spcAft>
                <a:spcPts val="0"/>
              </a:spcAft>
              <a:buSzPts val="2000"/>
              <a:buNone/>
              <a:defRPr sz="2000" b="0"/>
            </a:lvl3pPr>
            <a:lvl4pPr lvl="3" algn="ctr" rtl="0">
              <a:spcBef>
                <a:spcPts val="0"/>
              </a:spcBef>
              <a:spcAft>
                <a:spcPts val="0"/>
              </a:spcAft>
              <a:buSzPts val="2000"/>
              <a:buNone/>
              <a:defRPr sz="2000" b="0"/>
            </a:lvl4pPr>
            <a:lvl5pPr lvl="4" algn="ctr" rtl="0">
              <a:spcBef>
                <a:spcPts val="0"/>
              </a:spcBef>
              <a:spcAft>
                <a:spcPts val="0"/>
              </a:spcAft>
              <a:buSzPts val="2000"/>
              <a:buNone/>
              <a:defRPr sz="2000" b="0"/>
            </a:lvl5pPr>
            <a:lvl6pPr lvl="5" algn="ctr" rtl="0">
              <a:spcBef>
                <a:spcPts val="0"/>
              </a:spcBef>
              <a:spcAft>
                <a:spcPts val="0"/>
              </a:spcAft>
              <a:buSzPts val="2000"/>
              <a:buNone/>
              <a:defRPr sz="2000" b="0"/>
            </a:lvl6pPr>
            <a:lvl7pPr lvl="6" algn="ctr" rtl="0">
              <a:spcBef>
                <a:spcPts val="0"/>
              </a:spcBef>
              <a:spcAft>
                <a:spcPts val="0"/>
              </a:spcAft>
              <a:buSzPts val="2000"/>
              <a:buNone/>
              <a:defRPr sz="2000" b="0"/>
            </a:lvl7pPr>
            <a:lvl8pPr lvl="7" algn="ctr" rtl="0">
              <a:spcBef>
                <a:spcPts val="0"/>
              </a:spcBef>
              <a:spcAft>
                <a:spcPts val="0"/>
              </a:spcAft>
              <a:buSzPts val="2000"/>
              <a:buNone/>
              <a:defRPr sz="2000" b="0"/>
            </a:lvl8pPr>
            <a:lvl9pPr lvl="8" algn="ctr" rtl="0">
              <a:spcBef>
                <a:spcPts val="0"/>
              </a:spcBef>
              <a:spcAft>
                <a:spcPts val="0"/>
              </a:spcAft>
              <a:buSzPts val="2000"/>
              <a:buNone/>
              <a:defRPr sz="2000" b="0"/>
            </a:lvl9pPr>
          </a:lstStyle>
          <a:p>
            <a:r>
              <a:t>xx%</a:t>
            </a:r>
          </a:p>
        </p:txBody>
      </p:sp>
      <p:sp>
        <p:nvSpPr>
          <p:cNvPr id="269" name="Google Shape;269;p29"/>
          <p:cNvSpPr txBox="1">
            <a:spLocks noGrp="1"/>
          </p:cNvSpPr>
          <p:nvPr>
            <p:ph type="subTitle" idx="4"/>
          </p:nvPr>
        </p:nvSpPr>
        <p:spPr>
          <a:xfrm>
            <a:off x="715800" y="2360941"/>
            <a:ext cx="2183100" cy="281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None/>
              <a:defRPr b="1"/>
            </a:lvl1pPr>
            <a:lvl2pPr lvl="1" algn="ctr" rtl="0">
              <a:lnSpc>
                <a:spcPct val="100000"/>
              </a:lnSpc>
              <a:spcBef>
                <a:spcPts val="0"/>
              </a:spcBef>
              <a:spcAft>
                <a:spcPts val="0"/>
              </a:spcAft>
              <a:buNone/>
              <a:defRPr b="1"/>
            </a:lvl2pPr>
            <a:lvl3pPr lvl="2" algn="ctr" rtl="0">
              <a:lnSpc>
                <a:spcPct val="100000"/>
              </a:lnSpc>
              <a:spcBef>
                <a:spcPts val="0"/>
              </a:spcBef>
              <a:spcAft>
                <a:spcPts val="0"/>
              </a:spcAft>
              <a:buNone/>
              <a:defRPr b="1"/>
            </a:lvl3pPr>
            <a:lvl4pPr lvl="3" algn="ctr" rtl="0">
              <a:lnSpc>
                <a:spcPct val="100000"/>
              </a:lnSpc>
              <a:spcBef>
                <a:spcPts val="0"/>
              </a:spcBef>
              <a:spcAft>
                <a:spcPts val="0"/>
              </a:spcAft>
              <a:buNone/>
              <a:defRPr b="1"/>
            </a:lvl4pPr>
            <a:lvl5pPr lvl="4" algn="ctr" rtl="0">
              <a:lnSpc>
                <a:spcPct val="100000"/>
              </a:lnSpc>
              <a:spcBef>
                <a:spcPts val="0"/>
              </a:spcBef>
              <a:spcAft>
                <a:spcPts val="0"/>
              </a:spcAft>
              <a:buNone/>
              <a:defRPr b="1"/>
            </a:lvl5pPr>
            <a:lvl6pPr lvl="5" algn="ctr" rtl="0">
              <a:lnSpc>
                <a:spcPct val="100000"/>
              </a:lnSpc>
              <a:spcBef>
                <a:spcPts val="0"/>
              </a:spcBef>
              <a:spcAft>
                <a:spcPts val="0"/>
              </a:spcAft>
              <a:buNone/>
              <a:defRPr b="1"/>
            </a:lvl6pPr>
            <a:lvl7pPr lvl="6" algn="ctr" rtl="0">
              <a:lnSpc>
                <a:spcPct val="100000"/>
              </a:lnSpc>
              <a:spcBef>
                <a:spcPts val="0"/>
              </a:spcBef>
              <a:spcAft>
                <a:spcPts val="0"/>
              </a:spcAft>
              <a:buNone/>
              <a:defRPr b="1"/>
            </a:lvl7pPr>
            <a:lvl8pPr lvl="7" algn="ctr" rtl="0">
              <a:lnSpc>
                <a:spcPct val="100000"/>
              </a:lnSpc>
              <a:spcBef>
                <a:spcPts val="0"/>
              </a:spcBef>
              <a:spcAft>
                <a:spcPts val="0"/>
              </a:spcAft>
              <a:buNone/>
              <a:defRPr b="1"/>
            </a:lvl8pPr>
            <a:lvl9pPr lvl="8" algn="ctr" rtl="0">
              <a:lnSpc>
                <a:spcPct val="100000"/>
              </a:lnSpc>
              <a:spcBef>
                <a:spcPts val="0"/>
              </a:spcBef>
              <a:spcAft>
                <a:spcPts val="0"/>
              </a:spcAft>
              <a:buNone/>
              <a:defRPr b="1"/>
            </a:lvl9pPr>
          </a:lstStyle>
          <a:p>
            <a:endParaRPr/>
          </a:p>
        </p:txBody>
      </p:sp>
      <p:sp>
        <p:nvSpPr>
          <p:cNvPr id="270" name="Google Shape;270;p29"/>
          <p:cNvSpPr txBox="1">
            <a:spLocks noGrp="1"/>
          </p:cNvSpPr>
          <p:nvPr>
            <p:ph type="subTitle" idx="5"/>
          </p:nvPr>
        </p:nvSpPr>
        <p:spPr>
          <a:xfrm>
            <a:off x="715800" y="2613783"/>
            <a:ext cx="2183100" cy="6339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271" name="Google Shape;271;p29"/>
          <p:cNvSpPr txBox="1">
            <a:spLocks noGrp="1"/>
          </p:cNvSpPr>
          <p:nvPr>
            <p:ph type="title" idx="6" hasCustomPrompt="1"/>
          </p:nvPr>
        </p:nvSpPr>
        <p:spPr>
          <a:xfrm>
            <a:off x="6637200" y="3740350"/>
            <a:ext cx="13989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000" b="0"/>
            </a:lvl1pPr>
            <a:lvl2pPr lvl="1" algn="ctr" rtl="0">
              <a:spcBef>
                <a:spcPts val="0"/>
              </a:spcBef>
              <a:spcAft>
                <a:spcPts val="0"/>
              </a:spcAft>
              <a:buSzPts val="2000"/>
              <a:buNone/>
              <a:defRPr sz="2000" b="0"/>
            </a:lvl2pPr>
            <a:lvl3pPr lvl="2" algn="ctr" rtl="0">
              <a:spcBef>
                <a:spcPts val="0"/>
              </a:spcBef>
              <a:spcAft>
                <a:spcPts val="0"/>
              </a:spcAft>
              <a:buSzPts val="2000"/>
              <a:buNone/>
              <a:defRPr sz="2000" b="0"/>
            </a:lvl3pPr>
            <a:lvl4pPr lvl="3" algn="ctr" rtl="0">
              <a:spcBef>
                <a:spcPts val="0"/>
              </a:spcBef>
              <a:spcAft>
                <a:spcPts val="0"/>
              </a:spcAft>
              <a:buSzPts val="2000"/>
              <a:buNone/>
              <a:defRPr sz="2000" b="0"/>
            </a:lvl4pPr>
            <a:lvl5pPr lvl="4" algn="ctr" rtl="0">
              <a:spcBef>
                <a:spcPts val="0"/>
              </a:spcBef>
              <a:spcAft>
                <a:spcPts val="0"/>
              </a:spcAft>
              <a:buSzPts val="2000"/>
              <a:buNone/>
              <a:defRPr sz="2000" b="0"/>
            </a:lvl5pPr>
            <a:lvl6pPr lvl="5" algn="ctr" rtl="0">
              <a:spcBef>
                <a:spcPts val="0"/>
              </a:spcBef>
              <a:spcAft>
                <a:spcPts val="0"/>
              </a:spcAft>
              <a:buSzPts val="2000"/>
              <a:buNone/>
              <a:defRPr sz="2000" b="0"/>
            </a:lvl6pPr>
            <a:lvl7pPr lvl="6" algn="ctr" rtl="0">
              <a:spcBef>
                <a:spcPts val="0"/>
              </a:spcBef>
              <a:spcAft>
                <a:spcPts val="0"/>
              </a:spcAft>
              <a:buSzPts val="2000"/>
              <a:buNone/>
              <a:defRPr sz="2000" b="0"/>
            </a:lvl7pPr>
            <a:lvl8pPr lvl="7" algn="ctr" rtl="0">
              <a:spcBef>
                <a:spcPts val="0"/>
              </a:spcBef>
              <a:spcAft>
                <a:spcPts val="0"/>
              </a:spcAft>
              <a:buSzPts val="2000"/>
              <a:buNone/>
              <a:defRPr sz="2000" b="0"/>
            </a:lvl8pPr>
            <a:lvl9pPr lvl="8" algn="ctr" rtl="0">
              <a:spcBef>
                <a:spcPts val="0"/>
              </a:spcBef>
              <a:spcAft>
                <a:spcPts val="0"/>
              </a:spcAft>
              <a:buSzPts val="2000"/>
              <a:buNone/>
              <a:defRPr sz="2000" b="0"/>
            </a:lvl9pPr>
          </a:lstStyle>
          <a:p>
            <a:r>
              <a:t>xx%</a:t>
            </a:r>
          </a:p>
        </p:txBody>
      </p:sp>
      <p:sp>
        <p:nvSpPr>
          <p:cNvPr id="272" name="Google Shape;272;p29"/>
          <p:cNvSpPr txBox="1">
            <a:spLocks noGrp="1"/>
          </p:cNvSpPr>
          <p:nvPr>
            <p:ph type="subTitle" idx="7"/>
          </p:nvPr>
        </p:nvSpPr>
        <p:spPr>
          <a:xfrm>
            <a:off x="6245100" y="2360941"/>
            <a:ext cx="2183100" cy="281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None/>
              <a:defRPr b="1"/>
            </a:lvl1pPr>
            <a:lvl2pPr lvl="1" algn="ctr" rtl="0">
              <a:lnSpc>
                <a:spcPct val="100000"/>
              </a:lnSpc>
              <a:spcBef>
                <a:spcPts val="0"/>
              </a:spcBef>
              <a:spcAft>
                <a:spcPts val="0"/>
              </a:spcAft>
              <a:buNone/>
              <a:defRPr b="1"/>
            </a:lvl2pPr>
            <a:lvl3pPr lvl="2" algn="ctr" rtl="0">
              <a:lnSpc>
                <a:spcPct val="100000"/>
              </a:lnSpc>
              <a:spcBef>
                <a:spcPts val="0"/>
              </a:spcBef>
              <a:spcAft>
                <a:spcPts val="0"/>
              </a:spcAft>
              <a:buNone/>
              <a:defRPr b="1"/>
            </a:lvl3pPr>
            <a:lvl4pPr lvl="3" algn="ctr" rtl="0">
              <a:lnSpc>
                <a:spcPct val="100000"/>
              </a:lnSpc>
              <a:spcBef>
                <a:spcPts val="0"/>
              </a:spcBef>
              <a:spcAft>
                <a:spcPts val="0"/>
              </a:spcAft>
              <a:buNone/>
              <a:defRPr b="1"/>
            </a:lvl4pPr>
            <a:lvl5pPr lvl="4" algn="ctr" rtl="0">
              <a:lnSpc>
                <a:spcPct val="100000"/>
              </a:lnSpc>
              <a:spcBef>
                <a:spcPts val="0"/>
              </a:spcBef>
              <a:spcAft>
                <a:spcPts val="0"/>
              </a:spcAft>
              <a:buNone/>
              <a:defRPr b="1"/>
            </a:lvl5pPr>
            <a:lvl6pPr lvl="5" algn="ctr" rtl="0">
              <a:lnSpc>
                <a:spcPct val="100000"/>
              </a:lnSpc>
              <a:spcBef>
                <a:spcPts val="0"/>
              </a:spcBef>
              <a:spcAft>
                <a:spcPts val="0"/>
              </a:spcAft>
              <a:buNone/>
              <a:defRPr b="1"/>
            </a:lvl6pPr>
            <a:lvl7pPr lvl="6" algn="ctr" rtl="0">
              <a:lnSpc>
                <a:spcPct val="100000"/>
              </a:lnSpc>
              <a:spcBef>
                <a:spcPts val="0"/>
              </a:spcBef>
              <a:spcAft>
                <a:spcPts val="0"/>
              </a:spcAft>
              <a:buNone/>
              <a:defRPr b="1"/>
            </a:lvl7pPr>
            <a:lvl8pPr lvl="7" algn="ctr" rtl="0">
              <a:lnSpc>
                <a:spcPct val="100000"/>
              </a:lnSpc>
              <a:spcBef>
                <a:spcPts val="0"/>
              </a:spcBef>
              <a:spcAft>
                <a:spcPts val="0"/>
              </a:spcAft>
              <a:buNone/>
              <a:defRPr b="1"/>
            </a:lvl8pPr>
            <a:lvl9pPr lvl="8" algn="ctr" rtl="0">
              <a:lnSpc>
                <a:spcPct val="100000"/>
              </a:lnSpc>
              <a:spcBef>
                <a:spcPts val="0"/>
              </a:spcBef>
              <a:spcAft>
                <a:spcPts val="0"/>
              </a:spcAft>
              <a:buNone/>
              <a:defRPr b="1"/>
            </a:lvl9pPr>
          </a:lstStyle>
          <a:p>
            <a:endParaRPr/>
          </a:p>
        </p:txBody>
      </p:sp>
      <p:sp>
        <p:nvSpPr>
          <p:cNvPr id="273" name="Google Shape;273;p29"/>
          <p:cNvSpPr txBox="1">
            <a:spLocks noGrp="1"/>
          </p:cNvSpPr>
          <p:nvPr>
            <p:ph type="subTitle" idx="8"/>
          </p:nvPr>
        </p:nvSpPr>
        <p:spPr>
          <a:xfrm>
            <a:off x="6245100" y="2613783"/>
            <a:ext cx="2183100" cy="6339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274" name="Google Shape;274;p29"/>
          <p:cNvSpPr txBox="1">
            <a:spLocks noGrp="1"/>
          </p:cNvSpPr>
          <p:nvPr>
            <p:ph type="title" idx="9"/>
          </p:nvPr>
        </p:nvSpPr>
        <p:spPr>
          <a:xfrm>
            <a:off x="713226" y="539500"/>
            <a:ext cx="7717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Clr>
                <a:schemeClr val="accent1"/>
              </a:buClr>
              <a:buSzPts val="3000"/>
              <a:buNone/>
              <a:defRPr sz="3000">
                <a:solidFill>
                  <a:schemeClr val="accent1"/>
                </a:solidFill>
              </a:defRPr>
            </a:lvl2pPr>
            <a:lvl3pPr lvl="2" rtl="0">
              <a:spcBef>
                <a:spcPts val="0"/>
              </a:spcBef>
              <a:spcAft>
                <a:spcPts val="0"/>
              </a:spcAft>
              <a:buClr>
                <a:schemeClr val="accent1"/>
              </a:buClr>
              <a:buSzPts val="3000"/>
              <a:buNone/>
              <a:defRPr sz="3000">
                <a:solidFill>
                  <a:schemeClr val="accent1"/>
                </a:solidFill>
              </a:defRPr>
            </a:lvl3pPr>
            <a:lvl4pPr lvl="3" rtl="0">
              <a:spcBef>
                <a:spcPts val="0"/>
              </a:spcBef>
              <a:spcAft>
                <a:spcPts val="0"/>
              </a:spcAft>
              <a:buClr>
                <a:schemeClr val="accent1"/>
              </a:buClr>
              <a:buSzPts val="3000"/>
              <a:buNone/>
              <a:defRPr sz="3000">
                <a:solidFill>
                  <a:schemeClr val="accent1"/>
                </a:solidFill>
              </a:defRPr>
            </a:lvl4pPr>
            <a:lvl5pPr lvl="4" rtl="0">
              <a:spcBef>
                <a:spcPts val="0"/>
              </a:spcBef>
              <a:spcAft>
                <a:spcPts val="0"/>
              </a:spcAft>
              <a:buClr>
                <a:schemeClr val="accent1"/>
              </a:buClr>
              <a:buSzPts val="3000"/>
              <a:buNone/>
              <a:defRPr sz="3000">
                <a:solidFill>
                  <a:schemeClr val="accent1"/>
                </a:solidFill>
              </a:defRPr>
            </a:lvl5pPr>
            <a:lvl6pPr lvl="5" rtl="0">
              <a:spcBef>
                <a:spcPts val="0"/>
              </a:spcBef>
              <a:spcAft>
                <a:spcPts val="0"/>
              </a:spcAft>
              <a:buClr>
                <a:schemeClr val="accent1"/>
              </a:buClr>
              <a:buSzPts val="3000"/>
              <a:buNone/>
              <a:defRPr sz="3000">
                <a:solidFill>
                  <a:schemeClr val="accent1"/>
                </a:solidFill>
              </a:defRPr>
            </a:lvl6pPr>
            <a:lvl7pPr lvl="6" rtl="0">
              <a:spcBef>
                <a:spcPts val="0"/>
              </a:spcBef>
              <a:spcAft>
                <a:spcPts val="0"/>
              </a:spcAft>
              <a:buClr>
                <a:schemeClr val="accent1"/>
              </a:buClr>
              <a:buSzPts val="3000"/>
              <a:buNone/>
              <a:defRPr sz="3000">
                <a:solidFill>
                  <a:schemeClr val="accent1"/>
                </a:solidFill>
              </a:defRPr>
            </a:lvl7pPr>
            <a:lvl8pPr lvl="7" rtl="0">
              <a:spcBef>
                <a:spcPts val="0"/>
              </a:spcBef>
              <a:spcAft>
                <a:spcPts val="0"/>
              </a:spcAft>
              <a:buClr>
                <a:schemeClr val="accent1"/>
              </a:buClr>
              <a:buSzPts val="3000"/>
              <a:buNone/>
              <a:defRPr sz="3000">
                <a:solidFill>
                  <a:schemeClr val="accent1"/>
                </a:solidFill>
              </a:defRPr>
            </a:lvl8pPr>
            <a:lvl9pPr lvl="8" rtl="0">
              <a:spcBef>
                <a:spcPts val="0"/>
              </a:spcBef>
              <a:spcAft>
                <a:spcPts val="0"/>
              </a:spcAft>
              <a:buClr>
                <a:schemeClr val="accent1"/>
              </a:buClr>
              <a:buSzPts val="3000"/>
              <a:buNone/>
              <a:defRPr sz="3000">
                <a:solidFill>
                  <a:schemeClr val="accent1"/>
                </a:solidFill>
              </a:defRPr>
            </a:lvl9pPr>
          </a:lstStyle>
          <a:p>
            <a:endParaRPr/>
          </a:p>
        </p:txBody>
      </p:sp>
      <p:grpSp>
        <p:nvGrpSpPr>
          <p:cNvPr id="275" name="Google Shape;275;p29"/>
          <p:cNvGrpSpPr/>
          <p:nvPr/>
        </p:nvGrpSpPr>
        <p:grpSpPr>
          <a:xfrm>
            <a:off x="7230637" y="779827"/>
            <a:ext cx="1198043" cy="210331"/>
            <a:chOff x="1026623" y="2953314"/>
            <a:chExt cx="5688711" cy="1008300"/>
          </a:xfrm>
        </p:grpSpPr>
        <p:sp>
          <p:nvSpPr>
            <p:cNvPr id="276" name="Google Shape;276;p29"/>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29"/>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29"/>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29"/>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29"/>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wo column text 3">
  <p:cSld name="CUSTOM_13">
    <p:spTree>
      <p:nvGrpSpPr>
        <p:cNvPr id="1" name="Shape 281"/>
        <p:cNvGrpSpPr/>
        <p:nvPr/>
      </p:nvGrpSpPr>
      <p:grpSpPr>
        <a:xfrm>
          <a:off x="0" y="0"/>
          <a:ext cx="0" cy="0"/>
          <a:chOff x="0" y="0"/>
          <a:chExt cx="0" cy="0"/>
        </a:xfrm>
      </p:grpSpPr>
      <p:sp>
        <p:nvSpPr>
          <p:cNvPr id="282" name="Google Shape;282;p30"/>
          <p:cNvSpPr txBox="1">
            <a:spLocks noGrp="1"/>
          </p:cNvSpPr>
          <p:nvPr>
            <p:ph type="title"/>
          </p:nvPr>
        </p:nvSpPr>
        <p:spPr>
          <a:xfrm>
            <a:off x="713226" y="539500"/>
            <a:ext cx="7717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b="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endParaRPr/>
          </a:p>
        </p:txBody>
      </p:sp>
      <p:sp>
        <p:nvSpPr>
          <p:cNvPr id="283" name="Google Shape;283;p30"/>
          <p:cNvSpPr txBox="1">
            <a:spLocks noGrp="1"/>
          </p:cNvSpPr>
          <p:nvPr>
            <p:ph type="body" idx="1"/>
          </p:nvPr>
        </p:nvSpPr>
        <p:spPr>
          <a:xfrm>
            <a:off x="720000" y="1385236"/>
            <a:ext cx="3696600" cy="3481200"/>
          </a:xfrm>
          <a:prstGeom prst="rect">
            <a:avLst/>
          </a:prstGeom>
        </p:spPr>
        <p:txBody>
          <a:bodyPr spcFirstLastPara="1" wrap="square" lIns="91425" tIns="91425" rIns="91425" bIns="91425" anchor="t" anchorCtr="0">
            <a:noAutofit/>
          </a:bodyPr>
          <a:lstStyle>
            <a:lvl1pPr marL="457200" lvl="0" indent="-317500" rtl="0">
              <a:lnSpc>
                <a:spcPct val="100000"/>
              </a:lnSpc>
              <a:spcBef>
                <a:spcPts val="0"/>
              </a:spcBef>
              <a:spcAft>
                <a:spcPts val="0"/>
              </a:spcAft>
              <a:buSzPts val="1400"/>
              <a:buAutoNum type="arabicPeriod"/>
              <a:defRPr sz="1400"/>
            </a:lvl1pPr>
            <a:lvl2pPr marL="914400" lvl="1" indent="-317500" rtl="0">
              <a:lnSpc>
                <a:spcPct val="100000"/>
              </a:lnSpc>
              <a:spcBef>
                <a:spcPts val="0"/>
              </a:spcBef>
              <a:spcAft>
                <a:spcPts val="0"/>
              </a:spcAft>
              <a:buSzPts val="1400"/>
              <a:buAutoNum type="alphaLcPeriod"/>
              <a:defRPr sz="1400"/>
            </a:lvl2pPr>
            <a:lvl3pPr marL="1371600" lvl="2" indent="-317500" rtl="0">
              <a:lnSpc>
                <a:spcPct val="100000"/>
              </a:lnSpc>
              <a:spcBef>
                <a:spcPts val="0"/>
              </a:spcBef>
              <a:spcAft>
                <a:spcPts val="0"/>
              </a:spcAft>
              <a:buSzPts val="1400"/>
              <a:buAutoNum type="romanLcPeriod"/>
              <a:defRPr sz="1400"/>
            </a:lvl3pPr>
            <a:lvl4pPr marL="1828800" lvl="3" indent="-317500" rtl="0">
              <a:lnSpc>
                <a:spcPct val="100000"/>
              </a:lnSpc>
              <a:spcBef>
                <a:spcPts val="0"/>
              </a:spcBef>
              <a:spcAft>
                <a:spcPts val="0"/>
              </a:spcAft>
              <a:buSzPts val="1400"/>
              <a:buAutoNum type="arabicPeriod"/>
              <a:defRPr sz="1400"/>
            </a:lvl4pPr>
            <a:lvl5pPr marL="2286000" lvl="4" indent="-317500" rtl="0">
              <a:lnSpc>
                <a:spcPct val="100000"/>
              </a:lnSpc>
              <a:spcBef>
                <a:spcPts val="0"/>
              </a:spcBef>
              <a:spcAft>
                <a:spcPts val="0"/>
              </a:spcAft>
              <a:buSzPts val="1400"/>
              <a:buAutoNum type="alphaLcPeriod"/>
              <a:defRPr sz="1400"/>
            </a:lvl5pPr>
            <a:lvl6pPr marL="2743200" lvl="5" indent="-317500" rtl="0">
              <a:lnSpc>
                <a:spcPct val="100000"/>
              </a:lnSpc>
              <a:spcBef>
                <a:spcPts val="0"/>
              </a:spcBef>
              <a:spcAft>
                <a:spcPts val="0"/>
              </a:spcAft>
              <a:buSzPts val="1400"/>
              <a:buAutoNum type="romanLcPeriod"/>
              <a:defRPr sz="1400"/>
            </a:lvl6pPr>
            <a:lvl7pPr marL="3200400" lvl="6" indent="-317500" rtl="0">
              <a:lnSpc>
                <a:spcPct val="100000"/>
              </a:lnSpc>
              <a:spcBef>
                <a:spcPts val="0"/>
              </a:spcBef>
              <a:spcAft>
                <a:spcPts val="0"/>
              </a:spcAft>
              <a:buSzPts val="1400"/>
              <a:buAutoNum type="arabicPeriod"/>
              <a:defRPr sz="1400"/>
            </a:lvl7pPr>
            <a:lvl8pPr marL="3657600" lvl="7" indent="-317500" rtl="0">
              <a:lnSpc>
                <a:spcPct val="100000"/>
              </a:lnSpc>
              <a:spcBef>
                <a:spcPts val="0"/>
              </a:spcBef>
              <a:spcAft>
                <a:spcPts val="0"/>
              </a:spcAft>
              <a:buSzPts val="1400"/>
              <a:buAutoNum type="alphaLcPeriod"/>
              <a:defRPr sz="1400"/>
            </a:lvl8pPr>
            <a:lvl9pPr marL="4114800" lvl="8" indent="-317500" rtl="0">
              <a:lnSpc>
                <a:spcPct val="100000"/>
              </a:lnSpc>
              <a:spcBef>
                <a:spcPts val="0"/>
              </a:spcBef>
              <a:spcAft>
                <a:spcPts val="0"/>
              </a:spcAft>
              <a:buSzPts val="1400"/>
              <a:buAutoNum type="romanLcPeriod"/>
              <a:defRPr sz="1400"/>
            </a:lvl9pPr>
          </a:lstStyle>
          <a:p>
            <a:endParaRPr/>
          </a:p>
        </p:txBody>
      </p:sp>
      <p:grpSp>
        <p:nvGrpSpPr>
          <p:cNvPr id="284" name="Google Shape;284;p30"/>
          <p:cNvGrpSpPr/>
          <p:nvPr/>
        </p:nvGrpSpPr>
        <p:grpSpPr>
          <a:xfrm>
            <a:off x="7230637" y="781196"/>
            <a:ext cx="1198043" cy="210331"/>
            <a:chOff x="1026623" y="2953314"/>
            <a:chExt cx="5688711" cy="1008300"/>
          </a:xfrm>
        </p:grpSpPr>
        <p:sp>
          <p:nvSpPr>
            <p:cNvPr id="285" name="Google Shape;285;p30"/>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30"/>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30"/>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30"/>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30"/>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0" name="Google Shape;290;p30"/>
          <p:cNvSpPr txBox="1">
            <a:spLocks noGrp="1"/>
          </p:cNvSpPr>
          <p:nvPr>
            <p:ph type="body" idx="2"/>
          </p:nvPr>
        </p:nvSpPr>
        <p:spPr>
          <a:xfrm>
            <a:off x="4727400" y="2149200"/>
            <a:ext cx="3696600" cy="2452800"/>
          </a:xfrm>
          <a:prstGeom prst="rect">
            <a:avLst/>
          </a:prstGeom>
        </p:spPr>
        <p:txBody>
          <a:bodyPr spcFirstLastPara="1" wrap="square" lIns="91425" tIns="91425" rIns="91425" bIns="91425" anchor="t" anchorCtr="0">
            <a:noAutofit/>
          </a:bodyPr>
          <a:lstStyle>
            <a:lvl1pPr marL="457200" lvl="0" indent="-317500" rtl="0">
              <a:lnSpc>
                <a:spcPct val="100000"/>
              </a:lnSpc>
              <a:spcBef>
                <a:spcPts val="0"/>
              </a:spcBef>
              <a:spcAft>
                <a:spcPts val="0"/>
              </a:spcAft>
              <a:buSzPts val="1400"/>
              <a:buAutoNum type="arabicPeriod"/>
              <a:defRPr sz="1400"/>
            </a:lvl1pPr>
            <a:lvl2pPr marL="914400" lvl="1" indent="-317500" rtl="0">
              <a:lnSpc>
                <a:spcPct val="100000"/>
              </a:lnSpc>
              <a:spcBef>
                <a:spcPts val="0"/>
              </a:spcBef>
              <a:spcAft>
                <a:spcPts val="0"/>
              </a:spcAft>
              <a:buSzPts val="1400"/>
              <a:buAutoNum type="alphaLcPeriod"/>
              <a:defRPr sz="1400"/>
            </a:lvl2pPr>
            <a:lvl3pPr marL="1371600" lvl="2" indent="-317500" rtl="0">
              <a:lnSpc>
                <a:spcPct val="100000"/>
              </a:lnSpc>
              <a:spcBef>
                <a:spcPts val="0"/>
              </a:spcBef>
              <a:spcAft>
                <a:spcPts val="0"/>
              </a:spcAft>
              <a:buSzPts val="1400"/>
              <a:buAutoNum type="romanLcPeriod"/>
              <a:defRPr sz="1400"/>
            </a:lvl3pPr>
            <a:lvl4pPr marL="1828800" lvl="3" indent="-317500" rtl="0">
              <a:lnSpc>
                <a:spcPct val="100000"/>
              </a:lnSpc>
              <a:spcBef>
                <a:spcPts val="0"/>
              </a:spcBef>
              <a:spcAft>
                <a:spcPts val="0"/>
              </a:spcAft>
              <a:buSzPts val="1400"/>
              <a:buAutoNum type="arabicPeriod"/>
              <a:defRPr sz="1400"/>
            </a:lvl4pPr>
            <a:lvl5pPr marL="2286000" lvl="4" indent="-317500" rtl="0">
              <a:lnSpc>
                <a:spcPct val="100000"/>
              </a:lnSpc>
              <a:spcBef>
                <a:spcPts val="0"/>
              </a:spcBef>
              <a:spcAft>
                <a:spcPts val="0"/>
              </a:spcAft>
              <a:buSzPts val="1400"/>
              <a:buAutoNum type="alphaLcPeriod"/>
              <a:defRPr sz="1400"/>
            </a:lvl5pPr>
            <a:lvl6pPr marL="2743200" lvl="5" indent="-317500" rtl="0">
              <a:lnSpc>
                <a:spcPct val="100000"/>
              </a:lnSpc>
              <a:spcBef>
                <a:spcPts val="0"/>
              </a:spcBef>
              <a:spcAft>
                <a:spcPts val="0"/>
              </a:spcAft>
              <a:buSzPts val="1400"/>
              <a:buAutoNum type="romanLcPeriod"/>
              <a:defRPr sz="1400"/>
            </a:lvl6pPr>
            <a:lvl7pPr marL="3200400" lvl="6" indent="-317500" rtl="0">
              <a:lnSpc>
                <a:spcPct val="100000"/>
              </a:lnSpc>
              <a:spcBef>
                <a:spcPts val="0"/>
              </a:spcBef>
              <a:spcAft>
                <a:spcPts val="0"/>
              </a:spcAft>
              <a:buSzPts val="1400"/>
              <a:buAutoNum type="arabicPeriod"/>
              <a:defRPr sz="1400"/>
            </a:lvl7pPr>
            <a:lvl8pPr marL="3657600" lvl="7" indent="-317500" rtl="0">
              <a:lnSpc>
                <a:spcPct val="100000"/>
              </a:lnSpc>
              <a:spcBef>
                <a:spcPts val="0"/>
              </a:spcBef>
              <a:spcAft>
                <a:spcPts val="0"/>
              </a:spcAft>
              <a:buSzPts val="1400"/>
              <a:buAutoNum type="alphaLcPeriod"/>
              <a:defRPr sz="1400"/>
            </a:lvl8pPr>
            <a:lvl9pPr marL="4114800" lvl="8" indent="-317500" rtl="0">
              <a:lnSpc>
                <a:spcPct val="100000"/>
              </a:lnSpc>
              <a:spcBef>
                <a:spcPts val="0"/>
              </a:spcBef>
              <a:spcAft>
                <a:spcPts val="0"/>
              </a:spcAft>
              <a:buSzPts val="1400"/>
              <a:buAutoNum type="romanLcPeriod"/>
              <a:defRPr sz="1400"/>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6" y="539500"/>
            <a:ext cx="77175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3000"/>
              <a:buFont typeface="Carter One"/>
              <a:buNone/>
              <a:defRPr sz="3000">
                <a:solidFill>
                  <a:schemeClr val="dk1"/>
                </a:solidFill>
                <a:latin typeface="Carter One"/>
                <a:ea typeface="Carter One"/>
                <a:cs typeface="Carter One"/>
                <a:sym typeface="Carter One"/>
              </a:defRPr>
            </a:lvl1pPr>
            <a:lvl2pPr lvl="1">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2pPr>
            <a:lvl3pPr lvl="2">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3pPr>
            <a:lvl4pPr lvl="3">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4pPr>
            <a:lvl5pPr lvl="4">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5pPr>
            <a:lvl6pPr lvl="5">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6pPr>
            <a:lvl7pPr lvl="6">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7pPr>
            <a:lvl8pPr lvl="7">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8pPr>
            <a:lvl9pPr lvl="8">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9pPr>
          </a:lstStyle>
          <a:p>
            <a:endParaRPr/>
          </a:p>
        </p:txBody>
      </p:sp>
      <p:sp>
        <p:nvSpPr>
          <p:cNvPr id="7" name="Google Shape;7;p1"/>
          <p:cNvSpPr txBox="1">
            <a:spLocks noGrp="1"/>
          </p:cNvSpPr>
          <p:nvPr>
            <p:ph type="body" idx="1"/>
          </p:nvPr>
        </p:nvSpPr>
        <p:spPr>
          <a:xfrm>
            <a:off x="713225" y="1480575"/>
            <a:ext cx="7717500" cy="3123300"/>
          </a:xfrm>
          <a:prstGeom prst="rect">
            <a:avLst/>
          </a:prstGeom>
          <a:noFill/>
          <a:ln>
            <a:noFill/>
          </a:ln>
        </p:spPr>
        <p:txBody>
          <a:bodyPr spcFirstLastPara="1" wrap="square" lIns="91425" tIns="91425" rIns="91425" bIns="91425" anchor="t" anchorCtr="0">
            <a:noAutofit/>
          </a:bodyPr>
          <a:lstStyle>
            <a:lvl1pPr marL="457200" lvl="0"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1pPr>
            <a:lvl2pPr marL="914400" lvl="1"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2pPr>
            <a:lvl3pPr marL="1371600" lvl="2"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3pPr>
            <a:lvl4pPr marL="1828800" lvl="3"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4pPr>
            <a:lvl5pPr marL="2286000" lvl="4"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5pPr>
            <a:lvl6pPr marL="2743200" lvl="5"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6pPr>
            <a:lvl7pPr marL="3200400" lvl="6"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7pPr>
            <a:lvl8pPr marL="3657600" lvl="7"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8pPr>
            <a:lvl9pPr marL="4114800" lvl="8"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3.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5.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5.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16.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10.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18.xml"/><Relationship Id="rId5" Type="http://schemas.openxmlformats.org/officeDocument/2006/relationships/image" Target="../media/image2.png"/><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94"/>
        <p:cNvGrpSpPr/>
        <p:nvPr/>
      </p:nvGrpSpPr>
      <p:grpSpPr>
        <a:xfrm>
          <a:off x="0" y="0"/>
          <a:ext cx="0" cy="0"/>
          <a:chOff x="0" y="0"/>
          <a:chExt cx="0" cy="0"/>
        </a:xfrm>
      </p:grpSpPr>
      <p:pic>
        <p:nvPicPr>
          <p:cNvPr id="295" name="Google Shape;295;p31"/>
          <p:cNvPicPr preferRelativeResize="0"/>
          <p:nvPr/>
        </p:nvPicPr>
        <p:blipFill rotWithShape="1">
          <a:blip r:embed="rId3">
            <a:alphaModFix/>
          </a:blip>
          <a:srcRect l="11394" t="-210" r="4579" b="209"/>
          <a:stretch/>
        </p:blipFill>
        <p:spPr>
          <a:xfrm rot="138568">
            <a:off x="3813497" y="336886"/>
            <a:ext cx="5628880" cy="4469729"/>
          </a:xfrm>
          <a:prstGeom prst="rect">
            <a:avLst/>
          </a:prstGeom>
          <a:noFill/>
          <a:ln>
            <a:noFill/>
          </a:ln>
        </p:spPr>
      </p:pic>
      <p:grpSp>
        <p:nvGrpSpPr>
          <p:cNvPr id="296" name="Google Shape;296;p31"/>
          <p:cNvGrpSpPr/>
          <p:nvPr/>
        </p:nvGrpSpPr>
        <p:grpSpPr>
          <a:xfrm>
            <a:off x="295607" y="865280"/>
            <a:ext cx="4711051" cy="3412937"/>
            <a:chOff x="3958700" y="1446124"/>
            <a:chExt cx="4125625" cy="2988823"/>
          </a:xfrm>
        </p:grpSpPr>
        <p:sp>
          <p:nvSpPr>
            <p:cNvPr id="297" name="Google Shape;297;p31"/>
            <p:cNvSpPr/>
            <p:nvPr/>
          </p:nvSpPr>
          <p:spPr>
            <a:xfrm>
              <a:off x="3996300" y="1504500"/>
              <a:ext cx="4080950" cy="2849150"/>
            </a:xfrm>
            <a:custGeom>
              <a:avLst/>
              <a:gdLst/>
              <a:ahLst/>
              <a:cxnLst/>
              <a:rect l="l" t="t" r="r" b="b"/>
              <a:pathLst>
                <a:path w="163238" h="113966" extrusionOk="0">
                  <a:moveTo>
                    <a:pt x="16550" y="3761"/>
                  </a:moveTo>
                  <a:lnTo>
                    <a:pt x="152330" y="0"/>
                  </a:lnTo>
                  <a:lnTo>
                    <a:pt x="163238" y="113966"/>
                  </a:lnTo>
                  <a:lnTo>
                    <a:pt x="0" y="84252"/>
                  </a:lnTo>
                  <a:close/>
                </a:path>
              </a:pathLst>
            </a:custGeom>
            <a:solidFill>
              <a:schemeClr val="lt2"/>
            </a:solidFill>
            <a:ln>
              <a:noFill/>
            </a:ln>
          </p:spPr>
        </p:sp>
        <p:sp>
          <p:nvSpPr>
            <p:cNvPr id="298" name="Google Shape;298;p31"/>
            <p:cNvSpPr/>
            <p:nvPr/>
          </p:nvSpPr>
          <p:spPr>
            <a:xfrm>
              <a:off x="3958700" y="1904125"/>
              <a:ext cx="332425" cy="1694925"/>
            </a:xfrm>
            <a:custGeom>
              <a:avLst/>
              <a:gdLst/>
              <a:ahLst/>
              <a:cxnLst/>
              <a:rect l="l" t="t" r="r" b="b"/>
              <a:pathLst>
                <a:path w="13297" h="67797" extrusionOk="0">
                  <a:moveTo>
                    <a:pt x="0" y="67797"/>
                  </a:moveTo>
                  <a:lnTo>
                    <a:pt x="6151" y="0"/>
                  </a:lnTo>
                  <a:lnTo>
                    <a:pt x="13297" y="1129"/>
                  </a:lnTo>
                  <a:close/>
                </a:path>
              </a:pathLst>
            </a:custGeom>
            <a:solidFill>
              <a:schemeClr val="accent1"/>
            </a:solidFill>
            <a:ln>
              <a:noFill/>
            </a:ln>
          </p:spPr>
        </p:sp>
        <p:sp>
          <p:nvSpPr>
            <p:cNvPr id="299" name="Google Shape;299;p31"/>
            <p:cNvSpPr/>
            <p:nvPr/>
          </p:nvSpPr>
          <p:spPr>
            <a:xfrm>
              <a:off x="4420426" y="1446124"/>
              <a:ext cx="1256700" cy="108150"/>
            </a:xfrm>
            <a:custGeom>
              <a:avLst/>
              <a:gdLst/>
              <a:ahLst/>
              <a:cxnLst/>
              <a:rect l="l" t="t" r="r" b="b"/>
              <a:pathLst>
                <a:path w="50268" h="4326" extrusionOk="0">
                  <a:moveTo>
                    <a:pt x="50268" y="3369"/>
                  </a:moveTo>
                  <a:lnTo>
                    <a:pt x="0" y="4326"/>
                  </a:lnTo>
                  <a:lnTo>
                    <a:pt x="940" y="0"/>
                  </a:lnTo>
                  <a:close/>
                </a:path>
              </a:pathLst>
            </a:custGeom>
            <a:solidFill>
              <a:schemeClr val="accent2"/>
            </a:solidFill>
            <a:ln>
              <a:noFill/>
            </a:ln>
          </p:spPr>
        </p:sp>
        <p:sp>
          <p:nvSpPr>
            <p:cNvPr id="300" name="Google Shape;300;p31"/>
            <p:cNvSpPr/>
            <p:nvPr/>
          </p:nvSpPr>
          <p:spPr>
            <a:xfrm>
              <a:off x="7846500" y="1499800"/>
              <a:ext cx="134400" cy="1403400"/>
            </a:xfrm>
            <a:custGeom>
              <a:avLst/>
              <a:gdLst/>
              <a:ahLst/>
              <a:cxnLst/>
              <a:rect l="l" t="t" r="r" b="b"/>
              <a:pathLst>
                <a:path w="5376" h="56136" extrusionOk="0">
                  <a:moveTo>
                    <a:pt x="5376" y="56136"/>
                  </a:moveTo>
                  <a:lnTo>
                    <a:pt x="0" y="94"/>
                  </a:lnTo>
                  <a:lnTo>
                    <a:pt x="4136" y="0"/>
                  </a:lnTo>
                  <a:close/>
                </a:path>
              </a:pathLst>
            </a:custGeom>
            <a:solidFill>
              <a:schemeClr val="accent2"/>
            </a:solidFill>
            <a:ln>
              <a:noFill/>
            </a:ln>
          </p:spPr>
        </p:sp>
        <p:sp>
          <p:nvSpPr>
            <p:cNvPr id="301" name="Google Shape;301;p31"/>
            <p:cNvSpPr/>
            <p:nvPr/>
          </p:nvSpPr>
          <p:spPr>
            <a:xfrm>
              <a:off x="7212175" y="4256272"/>
              <a:ext cx="872150" cy="178675"/>
            </a:xfrm>
            <a:custGeom>
              <a:avLst/>
              <a:gdLst/>
              <a:ahLst/>
              <a:cxnLst/>
              <a:rect l="l" t="t" r="r" b="b"/>
              <a:pathLst>
                <a:path w="34886" h="7147" extrusionOk="0">
                  <a:moveTo>
                    <a:pt x="34886" y="5681"/>
                  </a:moveTo>
                  <a:lnTo>
                    <a:pt x="0" y="7147"/>
                  </a:lnTo>
                  <a:lnTo>
                    <a:pt x="2256" y="0"/>
                  </a:lnTo>
                  <a:close/>
                </a:path>
              </a:pathLst>
            </a:custGeom>
            <a:solidFill>
              <a:schemeClr val="lt2"/>
            </a:solidFill>
            <a:ln>
              <a:noFill/>
            </a:ln>
          </p:spPr>
        </p:sp>
      </p:grpSp>
      <p:sp>
        <p:nvSpPr>
          <p:cNvPr id="302" name="Google Shape;302;p31"/>
          <p:cNvSpPr txBox="1">
            <a:spLocks noGrp="1"/>
          </p:cNvSpPr>
          <p:nvPr>
            <p:ph type="ctrTitle"/>
          </p:nvPr>
        </p:nvSpPr>
        <p:spPr>
          <a:xfrm>
            <a:off x="655083" y="1629192"/>
            <a:ext cx="3992100" cy="1791000"/>
          </a:xfrm>
          <a:prstGeom prst="rect">
            <a:avLst/>
          </a:prstGeom>
        </p:spPr>
        <p:txBody>
          <a:bodyPr spcFirstLastPara="1" wrap="square" lIns="91425" tIns="91425" rIns="91425" bIns="91425" anchor="ctr" anchorCtr="0">
            <a:noAutofit/>
          </a:bodyPr>
          <a:lstStyle/>
          <a:p>
            <a:pPr marL="0" lvl="0" indent="0" algn="ctr" rtl="0">
              <a:lnSpc>
                <a:spcPct val="80000"/>
              </a:lnSpc>
              <a:spcBef>
                <a:spcPts val="0"/>
              </a:spcBef>
              <a:spcAft>
                <a:spcPts val="0"/>
              </a:spcAft>
              <a:buNone/>
            </a:pPr>
            <a:r>
              <a:rPr lang="en" sz="3800"/>
              <a:t>Operating Hotel Facilities</a:t>
            </a:r>
            <a:endParaRPr sz="3800" b="0">
              <a:latin typeface="Carter One"/>
              <a:ea typeface="Carter One"/>
              <a:cs typeface="Carter One"/>
              <a:sym typeface="Carter One"/>
            </a:endParaRPr>
          </a:p>
        </p:txBody>
      </p:sp>
      <p:sp>
        <p:nvSpPr>
          <p:cNvPr id="303" name="Google Shape;303;p31"/>
          <p:cNvSpPr txBox="1">
            <a:spLocks noGrp="1"/>
          </p:cNvSpPr>
          <p:nvPr>
            <p:ph type="subTitle" idx="1"/>
          </p:nvPr>
        </p:nvSpPr>
        <p:spPr>
          <a:xfrm>
            <a:off x="295599" y="4059941"/>
            <a:ext cx="3815007" cy="688227"/>
          </a:xfrm>
          <a:prstGeom prst="rect">
            <a:avLst/>
          </a:prstGeom>
          <a:noFill/>
        </p:spPr>
        <p:txBody>
          <a:bodyPr spcFirstLastPara="1" wrap="square" lIns="91425" tIns="91425" rIns="91425" bIns="91425" anchor="ctr" anchorCtr="0">
            <a:noAutofit/>
          </a:bodyPr>
          <a:lstStyle/>
          <a:p>
            <a:pPr marL="0" lvl="0" indent="0" algn="l" rtl="0">
              <a:spcBef>
                <a:spcPts val="0"/>
              </a:spcBef>
              <a:spcAft>
                <a:spcPts val="0"/>
              </a:spcAft>
              <a:buClr>
                <a:schemeClr val="dk1"/>
              </a:buClr>
              <a:buSzPts val="1100"/>
              <a:buFont typeface="Arial"/>
              <a:buNone/>
            </a:pPr>
            <a:r>
              <a:rPr lang="en" dirty="0"/>
              <a:t>Student ID:  2245647</a:t>
            </a:r>
            <a:endParaRPr dirty="0"/>
          </a:p>
          <a:p>
            <a:pPr marL="0" lvl="0" indent="0" algn="l" rtl="0">
              <a:spcBef>
                <a:spcPts val="0"/>
              </a:spcBef>
              <a:spcAft>
                <a:spcPts val="0"/>
              </a:spcAft>
              <a:buClr>
                <a:schemeClr val="dk1"/>
              </a:buClr>
              <a:buSzPts val="1100"/>
              <a:buFont typeface="Arial"/>
              <a:buNone/>
            </a:pPr>
            <a:r>
              <a:rPr lang="en" dirty="0"/>
              <a:t>Student Name: Eddyson Fernandes</a:t>
            </a:r>
            <a:endParaRPr dirty="0"/>
          </a:p>
        </p:txBody>
      </p:sp>
      <p:sp>
        <p:nvSpPr>
          <p:cNvPr id="304" name="Google Shape;304;p31"/>
          <p:cNvSpPr/>
          <p:nvPr/>
        </p:nvSpPr>
        <p:spPr>
          <a:xfrm>
            <a:off x="7602425" y="270825"/>
            <a:ext cx="1647300" cy="117700"/>
          </a:xfrm>
          <a:custGeom>
            <a:avLst/>
            <a:gdLst/>
            <a:ahLst/>
            <a:cxnLst/>
            <a:rect l="l" t="t" r="r" b="b"/>
            <a:pathLst>
              <a:path w="65892" h="4708" extrusionOk="0">
                <a:moveTo>
                  <a:pt x="0" y="2143"/>
                </a:moveTo>
                <a:lnTo>
                  <a:pt x="65892" y="0"/>
                </a:lnTo>
                <a:lnTo>
                  <a:pt x="65501" y="4708"/>
                </a:lnTo>
                <a:close/>
              </a:path>
            </a:pathLst>
          </a:custGeom>
          <a:solidFill>
            <a:schemeClr val="lt2"/>
          </a:solidFill>
          <a:ln>
            <a:noFill/>
          </a:ln>
        </p:spPr>
      </p:sp>
      <p:grpSp>
        <p:nvGrpSpPr>
          <p:cNvPr id="305" name="Google Shape;305;p31"/>
          <p:cNvGrpSpPr/>
          <p:nvPr/>
        </p:nvGrpSpPr>
        <p:grpSpPr>
          <a:xfrm>
            <a:off x="2052125" y="1354896"/>
            <a:ext cx="1198043" cy="210331"/>
            <a:chOff x="1026623" y="2953314"/>
            <a:chExt cx="5688711" cy="1008300"/>
          </a:xfrm>
        </p:grpSpPr>
        <p:sp>
          <p:nvSpPr>
            <p:cNvPr id="306" name="Google Shape;306;p31"/>
            <p:cNvSpPr/>
            <p:nvPr/>
          </p:nvSpPr>
          <p:spPr>
            <a:xfrm>
              <a:off x="1026623"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31"/>
            <p:cNvSpPr/>
            <p:nvPr/>
          </p:nvSpPr>
          <p:spPr>
            <a:xfrm>
              <a:off x="2183600"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31"/>
            <p:cNvSpPr/>
            <p:nvPr/>
          </p:nvSpPr>
          <p:spPr>
            <a:xfrm>
              <a:off x="3340578"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31"/>
            <p:cNvSpPr/>
            <p:nvPr/>
          </p:nvSpPr>
          <p:spPr>
            <a:xfrm>
              <a:off x="4497556"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31"/>
            <p:cNvSpPr/>
            <p:nvPr/>
          </p:nvSpPr>
          <p:spPr>
            <a:xfrm>
              <a:off x="5654534"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311" name="Google Shape;311;p31"/>
          <p:cNvPicPr preferRelativeResize="0"/>
          <p:nvPr/>
        </p:nvPicPr>
        <p:blipFill>
          <a:blip r:embed="rId4">
            <a:alphaModFix/>
          </a:blip>
          <a:stretch>
            <a:fillRect/>
          </a:stretch>
        </p:blipFill>
        <p:spPr>
          <a:xfrm>
            <a:off x="7657746" y="3452400"/>
            <a:ext cx="1638173" cy="14316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15"/>
        <p:cNvGrpSpPr/>
        <p:nvPr/>
      </p:nvGrpSpPr>
      <p:grpSpPr>
        <a:xfrm>
          <a:off x="0" y="0"/>
          <a:ext cx="0" cy="0"/>
          <a:chOff x="0" y="0"/>
          <a:chExt cx="0" cy="0"/>
        </a:xfrm>
      </p:grpSpPr>
      <p:sp>
        <p:nvSpPr>
          <p:cNvPr id="316" name="Google Shape;316;p32"/>
          <p:cNvSpPr txBox="1">
            <a:spLocks noGrp="1"/>
          </p:cNvSpPr>
          <p:nvPr>
            <p:ph type="body" idx="1"/>
          </p:nvPr>
        </p:nvSpPr>
        <p:spPr>
          <a:xfrm>
            <a:off x="720000" y="1290400"/>
            <a:ext cx="7717500" cy="3481200"/>
          </a:xfrm>
          <a:prstGeom prst="rect">
            <a:avLst/>
          </a:prstGeom>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SzPts val="1400"/>
              <a:buFont typeface="Carter One"/>
              <a:buChar char="●"/>
            </a:pPr>
            <a:r>
              <a:rPr lang="en" sz="1400">
                <a:latin typeface="Carter One"/>
                <a:ea typeface="Carter One"/>
                <a:cs typeface="Carter One"/>
                <a:sym typeface="Carter One"/>
              </a:rPr>
              <a:t>Introduction</a:t>
            </a:r>
            <a:endParaRPr sz="1400">
              <a:latin typeface="Carter One"/>
              <a:ea typeface="Carter One"/>
              <a:cs typeface="Carter One"/>
              <a:sym typeface="Carter One"/>
            </a:endParaRPr>
          </a:p>
          <a:p>
            <a:pPr marL="457200" lvl="0" indent="-317500" algn="just" rtl="0">
              <a:lnSpc>
                <a:spcPct val="150000"/>
              </a:lnSpc>
              <a:spcBef>
                <a:spcPts val="0"/>
              </a:spcBef>
              <a:spcAft>
                <a:spcPts val="0"/>
              </a:spcAft>
              <a:buSzPts val="1400"/>
              <a:buFont typeface="Carter One"/>
              <a:buChar char="●"/>
            </a:pPr>
            <a:r>
              <a:rPr lang="en" sz="1400">
                <a:latin typeface="Carter One"/>
                <a:ea typeface="Carter One"/>
                <a:cs typeface="Carter One"/>
                <a:sym typeface="Carter One"/>
              </a:rPr>
              <a:t>Basic training for the housekeeping team members</a:t>
            </a:r>
            <a:endParaRPr sz="1400">
              <a:latin typeface="Carter One"/>
              <a:ea typeface="Carter One"/>
              <a:cs typeface="Carter One"/>
              <a:sym typeface="Carter One"/>
            </a:endParaRPr>
          </a:p>
          <a:p>
            <a:pPr marL="457200" lvl="0" indent="-317500" algn="just" rtl="0">
              <a:lnSpc>
                <a:spcPct val="150000"/>
              </a:lnSpc>
              <a:spcBef>
                <a:spcPts val="0"/>
              </a:spcBef>
              <a:spcAft>
                <a:spcPts val="0"/>
              </a:spcAft>
              <a:buSzPts val="1400"/>
              <a:buFont typeface="Carter One"/>
              <a:buChar char="●"/>
            </a:pPr>
            <a:r>
              <a:rPr lang="en" sz="1400">
                <a:latin typeface="Carter One"/>
                <a:ea typeface="Carter One"/>
                <a:cs typeface="Carter One"/>
                <a:sym typeface="Carter One"/>
              </a:rPr>
              <a:t>Employee engagement in training (Zinger Model)</a:t>
            </a:r>
            <a:endParaRPr sz="1400">
              <a:latin typeface="Carter One"/>
              <a:ea typeface="Carter One"/>
              <a:cs typeface="Carter One"/>
              <a:sym typeface="Carter One"/>
            </a:endParaRPr>
          </a:p>
          <a:p>
            <a:pPr marL="457200" lvl="0" indent="-317500" algn="just" rtl="0">
              <a:lnSpc>
                <a:spcPct val="150000"/>
              </a:lnSpc>
              <a:spcBef>
                <a:spcPts val="0"/>
              </a:spcBef>
              <a:spcAft>
                <a:spcPts val="0"/>
              </a:spcAft>
              <a:buSzPts val="1400"/>
              <a:buFont typeface="Carter One"/>
              <a:buChar char="●"/>
            </a:pPr>
            <a:r>
              <a:rPr lang="en" sz="1400">
                <a:latin typeface="Carter One"/>
                <a:ea typeface="Carter One"/>
                <a:cs typeface="Carter One"/>
                <a:sym typeface="Carter One"/>
              </a:rPr>
              <a:t>Health and Safety procedures</a:t>
            </a:r>
            <a:endParaRPr sz="1400">
              <a:latin typeface="Carter One"/>
              <a:ea typeface="Carter One"/>
              <a:cs typeface="Carter One"/>
              <a:sym typeface="Carter One"/>
            </a:endParaRPr>
          </a:p>
          <a:p>
            <a:pPr marL="457200" lvl="0" indent="-317500" algn="just" rtl="0">
              <a:lnSpc>
                <a:spcPct val="150000"/>
              </a:lnSpc>
              <a:spcBef>
                <a:spcPts val="0"/>
              </a:spcBef>
              <a:spcAft>
                <a:spcPts val="0"/>
              </a:spcAft>
              <a:buSzPts val="1400"/>
              <a:buFont typeface="Carter One"/>
              <a:buChar char="●"/>
            </a:pPr>
            <a:r>
              <a:rPr lang="en" sz="1400">
                <a:latin typeface="Carter One"/>
                <a:ea typeface="Carter One"/>
                <a:cs typeface="Carter One"/>
                <a:sym typeface="Carter One"/>
              </a:rPr>
              <a:t>Health and Safety procedures (Cont’d)</a:t>
            </a:r>
            <a:endParaRPr sz="1400">
              <a:latin typeface="Carter One"/>
              <a:ea typeface="Carter One"/>
              <a:cs typeface="Carter One"/>
              <a:sym typeface="Carter One"/>
            </a:endParaRPr>
          </a:p>
          <a:p>
            <a:pPr marL="457200" marR="91440" lvl="0" indent="-317500" algn="just" rtl="0">
              <a:lnSpc>
                <a:spcPct val="150000"/>
              </a:lnSpc>
              <a:spcBef>
                <a:spcPts val="0"/>
              </a:spcBef>
              <a:spcAft>
                <a:spcPts val="0"/>
              </a:spcAft>
              <a:buSzPts val="1400"/>
              <a:buFont typeface="Carter One"/>
              <a:buChar char="●"/>
            </a:pPr>
            <a:r>
              <a:rPr lang="en" sz="1400">
                <a:latin typeface="Carter One"/>
                <a:ea typeface="Carter One"/>
                <a:cs typeface="Carter One"/>
                <a:sym typeface="Carter One"/>
              </a:rPr>
              <a:t>Skills to be taught in the training</a:t>
            </a:r>
            <a:endParaRPr sz="1400">
              <a:latin typeface="Carter One"/>
              <a:ea typeface="Carter One"/>
              <a:cs typeface="Carter One"/>
              <a:sym typeface="Carter One"/>
            </a:endParaRPr>
          </a:p>
          <a:p>
            <a:pPr marL="457200" lvl="0" indent="-317500" algn="just" rtl="0">
              <a:lnSpc>
                <a:spcPct val="150000"/>
              </a:lnSpc>
              <a:spcBef>
                <a:spcPts val="0"/>
              </a:spcBef>
              <a:spcAft>
                <a:spcPts val="0"/>
              </a:spcAft>
              <a:buSzPts val="1400"/>
              <a:buFont typeface="Carter One"/>
              <a:buChar char="●"/>
            </a:pPr>
            <a:r>
              <a:rPr lang="en" sz="1400">
                <a:latin typeface="Carter One"/>
                <a:ea typeface="Carter One"/>
                <a:cs typeface="Carter One"/>
                <a:sym typeface="Carter One"/>
              </a:rPr>
              <a:t>Housekeeping training</a:t>
            </a:r>
            <a:endParaRPr sz="1400">
              <a:latin typeface="Carter One"/>
              <a:ea typeface="Carter One"/>
              <a:cs typeface="Carter One"/>
              <a:sym typeface="Carter One"/>
            </a:endParaRPr>
          </a:p>
          <a:p>
            <a:pPr marL="457200" lvl="0" indent="-317500" algn="just" rtl="0">
              <a:lnSpc>
                <a:spcPct val="150000"/>
              </a:lnSpc>
              <a:spcBef>
                <a:spcPts val="0"/>
              </a:spcBef>
              <a:spcAft>
                <a:spcPts val="0"/>
              </a:spcAft>
              <a:buSzPts val="1400"/>
              <a:buFont typeface="Carter One"/>
              <a:buChar char="●"/>
            </a:pPr>
            <a:r>
              <a:rPr lang="en" sz="1400">
                <a:latin typeface="Carter One"/>
                <a:ea typeface="Carter One"/>
                <a:cs typeface="Carter One"/>
                <a:sym typeface="Carter One"/>
              </a:rPr>
              <a:t>Housekeeping training (Cont’d)</a:t>
            </a:r>
            <a:endParaRPr sz="1400">
              <a:latin typeface="Carter One"/>
              <a:ea typeface="Carter One"/>
              <a:cs typeface="Carter One"/>
              <a:sym typeface="Carter One"/>
            </a:endParaRPr>
          </a:p>
          <a:p>
            <a:pPr marL="457200" lvl="0" indent="-317500" algn="just" rtl="0">
              <a:lnSpc>
                <a:spcPct val="150000"/>
              </a:lnSpc>
              <a:spcBef>
                <a:spcPts val="0"/>
              </a:spcBef>
              <a:spcAft>
                <a:spcPts val="0"/>
              </a:spcAft>
              <a:buSzPts val="1400"/>
              <a:buFont typeface="Carter One"/>
              <a:buChar char="●"/>
            </a:pPr>
            <a:r>
              <a:rPr lang="en" sz="1400">
                <a:latin typeface="Carter One"/>
                <a:ea typeface="Carter One"/>
                <a:cs typeface="Carter One"/>
                <a:sym typeface="Carter One"/>
              </a:rPr>
              <a:t>Housekeeping training (Cont’d)</a:t>
            </a:r>
            <a:endParaRPr sz="1400">
              <a:latin typeface="Carter One"/>
              <a:ea typeface="Carter One"/>
              <a:cs typeface="Carter One"/>
              <a:sym typeface="Carter One"/>
            </a:endParaRPr>
          </a:p>
          <a:p>
            <a:pPr marL="457200" lvl="0" indent="-317500" algn="just" rtl="0">
              <a:lnSpc>
                <a:spcPct val="150000"/>
              </a:lnSpc>
              <a:spcBef>
                <a:spcPts val="0"/>
              </a:spcBef>
              <a:spcAft>
                <a:spcPts val="0"/>
              </a:spcAft>
              <a:buSzPts val="1400"/>
              <a:buFont typeface="Carter One"/>
              <a:buChar char="●"/>
            </a:pPr>
            <a:r>
              <a:rPr lang="en" sz="1400">
                <a:latin typeface="Carter One"/>
                <a:ea typeface="Carter One"/>
                <a:cs typeface="Carter One"/>
                <a:sym typeface="Carter One"/>
              </a:rPr>
              <a:t>Conclusion</a:t>
            </a:r>
            <a:endParaRPr sz="1400">
              <a:latin typeface="Carter One"/>
              <a:ea typeface="Carter One"/>
              <a:cs typeface="Carter One"/>
              <a:sym typeface="Carter One"/>
            </a:endParaRPr>
          </a:p>
        </p:txBody>
      </p:sp>
      <p:sp>
        <p:nvSpPr>
          <p:cNvPr id="317" name="Google Shape;317;p32"/>
          <p:cNvSpPr txBox="1">
            <a:spLocks noGrp="1"/>
          </p:cNvSpPr>
          <p:nvPr>
            <p:ph type="title"/>
          </p:nvPr>
        </p:nvSpPr>
        <p:spPr>
          <a:xfrm>
            <a:off x="713226" y="539500"/>
            <a:ext cx="77175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t>Table of </a:t>
            </a:r>
            <a:r>
              <a:rPr lang="en" sz="3000" b="0">
                <a:solidFill>
                  <a:schemeClr val="dk1"/>
                </a:solidFill>
              </a:rPr>
              <a:t>Contents </a:t>
            </a:r>
            <a:endParaRPr sz="3000" b="0">
              <a:solidFill>
                <a:schemeClr val="dk1"/>
              </a:solidFill>
            </a:endParaRPr>
          </a:p>
        </p:txBody>
      </p:sp>
      <p:pic>
        <p:nvPicPr>
          <p:cNvPr id="318" name="Google Shape;318;p32"/>
          <p:cNvPicPr preferRelativeResize="0"/>
          <p:nvPr/>
        </p:nvPicPr>
        <p:blipFill>
          <a:blip r:embed="rId3">
            <a:alphaModFix/>
          </a:blip>
          <a:stretch>
            <a:fillRect/>
          </a:stretch>
        </p:blipFill>
        <p:spPr>
          <a:xfrm>
            <a:off x="7429146" y="3452400"/>
            <a:ext cx="1638173" cy="14316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22"/>
        <p:cNvGrpSpPr/>
        <p:nvPr/>
      </p:nvGrpSpPr>
      <p:grpSpPr>
        <a:xfrm>
          <a:off x="0" y="0"/>
          <a:ext cx="0" cy="0"/>
          <a:chOff x="0" y="0"/>
          <a:chExt cx="0" cy="0"/>
        </a:xfrm>
      </p:grpSpPr>
      <p:sp>
        <p:nvSpPr>
          <p:cNvPr id="323" name="Google Shape;323;p33"/>
          <p:cNvSpPr txBox="1">
            <a:spLocks noGrp="1"/>
          </p:cNvSpPr>
          <p:nvPr>
            <p:ph type="subTitle" idx="1"/>
          </p:nvPr>
        </p:nvSpPr>
        <p:spPr>
          <a:xfrm>
            <a:off x="229375" y="1162125"/>
            <a:ext cx="5704500" cy="3624000"/>
          </a:xfrm>
          <a:prstGeom prst="rect">
            <a:avLst/>
          </a:prstGeom>
        </p:spPr>
        <p:txBody>
          <a:bodyPr spcFirstLastPara="1" wrap="square" lIns="91425" tIns="91425" rIns="91425" bIns="91425" anchor="t" anchorCtr="0">
            <a:noAutofit/>
          </a:bodyPr>
          <a:lstStyle/>
          <a:p>
            <a:pPr marL="457200" lvl="0" indent="-330200" algn="just" rtl="0">
              <a:lnSpc>
                <a:spcPct val="150000"/>
              </a:lnSpc>
              <a:spcBef>
                <a:spcPts val="0"/>
              </a:spcBef>
              <a:spcAft>
                <a:spcPts val="0"/>
              </a:spcAft>
              <a:buClr>
                <a:srgbClr val="000000"/>
              </a:buClr>
              <a:buSzPts val="1600"/>
              <a:buChar char="●"/>
            </a:pPr>
            <a:r>
              <a:rPr lang="en">
                <a:solidFill>
                  <a:srgbClr val="000000"/>
                </a:solidFill>
              </a:rPr>
              <a:t>The presentation will provide a discussion on a training program.</a:t>
            </a:r>
            <a:endParaRPr>
              <a:solidFill>
                <a:srgbClr val="000000"/>
              </a:solidFill>
            </a:endParaRPr>
          </a:p>
          <a:p>
            <a:pPr marL="457200" lvl="0" indent="-330200" algn="just" rtl="0">
              <a:lnSpc>
                <a:spcPct val="150000"/>
              </a:lnSpc>
              <a:spcBef>
                <a:spcPts val="0"/>
              </a:spcBef>
              <a:spcAft>
                <a:spcPts val="0"/>
              </a:spcAft>
              <a:buClr>
                <a:srgbClr val="000000"/>
              </a:buClr>
              <a:buSzPts val="1600"/>
              <a:buChar char="●"/>
            </a:pPr>
            <a:r>
              <a:rPr lang="en">
                <a:solidFill>
                  <a:srgbClr val="000000"/>
                </a:solidFill>
              </a:rPr>
              <a:t>The training program will focus on the housekeeping team members at Premier Inn.</a:t>
            </a:r>
            <a:endParaRPr>
              <a:solidFill>
                <a:srgbClr val="000000"/>
              </a:solidFill>
            </a:endParaRPr>
          </a:p>
          <a:p>
            <a:pPr marL="457200" lvl="0" indent="-330200" algn="just" rtl="0">
              <a:lnSpc>
                <a:spcPct val="150000"/>
              </a:lnSpc>
              <a:spcBef>
                <a:spcPts val="0"/>
              </a:spcBef>
              <a:spcAft>
                <a:spcPts val="0"/>
              </a:spcAft>
              <a:buClr>
                <a:srgbClr val="000000"/>
              </a:buClr>
              <a:buSzPts val="1600"/>
              <a:buChar char="●"/>
            </a:pPr>
            <a:r>
              <a:rPr lang="en">
                <a:solidFill>
                  <a:srgbClr val="000000"/>
                </a:solidFill>
              </a:rPr>
              <a:t>It will focus on the health and safety of housekeeping in the hotel.</a:t>
            </a:r>
            <a:endParaRPr>
              <a:solidFill>
                <a:srgbClr val="000000"/>
              </a:solidFill>
            </a:endParaRPr>
          </a:p>
          <a:p>
            <a:pPr marL="457200" lvl="0" indent="-330200" algn="just" rtl="0">
              <a:lnSpc>
                <a:spcPct val="150000"/>
              </a:lnSpc>
              <a:spcBef>
                <a:spcPts val="0"/>
              </a:spcBef>
              <a:spcAft>
                <a:spcPts val="0"/>
              </a:spcAft>
              <a:buClr>
                <a:srgbClr val="000000"/>
              </a:buClr>
              <a:buSzPts val="1600"/>
              <a:buChar char="●"/>
            </a:pPr>
            <a:r>
              <a:rPr lang="en">
                <a:solidFill>
                  <a:srgbClr val="000000"/>
                </a:solidFill>
              </a:rPr>
              <a:t>Skills required by staff members will also be discussed in the presentation.</a:t>
            </a:r>
            <a:endParaRPr>
              <a:solidFill>
                <a:srgbClr val="000000"/>
              </a:solidFill>
            </a:endParaRPr>
          </a:p>
          <a:p>
            <a:pPr marL="457200" lvl="0" indent="-330200" algn="just" rtl="0">
              <a:lnSpc>
                <a:spcPct val="150000"/>
              </a:lnSpc>
              <a:spcBef>
                <a:spcPts val="0"/>
              </a:spcBef>
              <a:spcAft>
                <a:spcPts val="0"/>
              </a:spcAft>
              <a:buClr>
                <a:srgbClr val="000000"/>
              </a:buClr>
              <a:buSzPts val="1600"/>
              <a:buChar char="●"/>
            </a:pPr>
            <a:r>
              <a:rPr lang="en">
                <a:solidFill>
                  <a:srgbClr val="000000"/>
                </a:solidFill>
              </a:rPr>
              <a:t>Different guidelines and practices for housekeeping safety will be discussed</a:t>
            </a:r>
            <a:endParaRPr/>
          </a:p>
        </p:txBody>
      </p:sp>
      <p:sp>
        <p:nvSpPr>
          <p:cNvPr id="324" name="Google Shape;324;p33"/>
          <p:cNvSpPr txBox="1">
            <a:spLocks noGrp="1"/>
          </p:cNvSpPr>
          <p:nvPr>
            <p:ph type="title"/>
          </p:nvPr>
        </p:nvSpPr>
        <p:spPr>
          <a:xfrm>
            <a:off x="713225" y="539500"/>
            <a:ext cx="3217200" cy="869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t>Introduction</a:t>
            </a:r>
            <a:endParaRPr/>
          </a:p>
        </p:txBody>
      </p:sp>
      <p:sp>
        <p:nvSpPr>
          <p:cNvPr id="325" name="Google Shape;325;p33"/>
          <p:cNvSpPr/>
          <p:nvPr/>
        </p:nvSpPr>
        <p:spPr>
          <a:xfrm rot="95423">
            <a:off x="6280122" y="1388273"/>
            <a:ext cx="2765630" cy="243431"/>
          </a:xfrm>
          <a:custGeom>
            <a:avLst/>
            <a:gdLst/>
            <a:ahLst/>
            <a:cxnLst/>
            <a:rect l="l" t="t" r="r" b="b"/>
            <a:pathLst>
              <a:path w="57930" h="5099" extrusionOk="0">
                <a:moveTo>
                  <a:pt x="57930" y="5099"/>
                </a:moveTo>
                <a:lnTo>
                  <a:pt x="0" y="5066"/>
                </a:lnTo>
                <a:lnTo>
                  <a:pt x="1165" y="0"/>
                </a:lnTo>
                <a:close/>
              </a:path>
            </a:pathLst>
          </a:custGeom>
          <a:solidFill>
            <a:schemeClr val="accent1"/>
          </a:solidFill>
          <a:ln>
            <a:noFill/>
          </a:ln>
        </p:spPr>
      </p:sp>
      <p:sp>
        <p:nvSpPr>
          <p:cNvPr id="326" name="Google Shape;326;p33"/>
          <p:cNvSpPr/>
          <p:nvPr/>
        </p:nvSpPr>
        <p:spPr>
          <a:xfrm rot="5525853">
            <a:off x="8235727" y="3427865"/>
            <a:ext cx="1448207" cy="239865"/>
          </a:xfrm>
          <a:custGeom>
            <a:avLst/>
            <a:gdLst/>
            <a:ahLst/>
            <a:cxnLst/>
            <a:rect l="l" t="t" r="r" b="b"/>
            <a:pathLst>
              <a:path w="57930" h="5099" extrusionOk="0">
                <a:moveTo>
                  <a:pt x="57930" y="5099"/>
                </a:moveTo>
                <a:lnTo>
                  <a:pt x="0" y="5066"/>
                </a:lnTo>
                <a:lnTo>
                  <a:pt x="1165" y="0"/>
                </a:lnTo>
                <a:close/>
              </a:path>
            </a:pathLst>
          </a:custGeom>
          <a:solidFill>
            <a:schemeClr val="accent2"/>
          </a:solidFill>
          <a:ln>
            <a:noFill/>
          </a:ln>
        </p:spPr>
      </p:sp>
      <p:pic>
        <p:nvPicPr>
          <p:cNvPr id="327" name="Google Shape;327;p33"/>
          <p:cNvPicPr preferRelativeResize="0"/>
          <p:nvPr/>
        </p:nvPicPr>
        <p:blipFill>
          <a:blip r:embed="rId3">
            <a:alphaModFix/>
          </a:blip>
          <a:stretch>
            <a:fillRect/>
          </a:stretch>
        </p:blipFill>
        <p:spPr>
          <a:xfrm>
            <a:off x="6942925" y="1670036"/>
            <a:ext cx="1870538" cy="1803434"/>
          </a:xfrm>
          <a:prstGeom prst="rect">
            <a:avLst/>
          </a:prstGeom>
          <a:noFill/>
          <a:ln>
            <a:noFill/>
          </a:ln>
        </p:spPr>
      </p:pic>
      <p:pic>
        <p:nvPicPr>
          <p:cNvPr id="328" name="Google Shape;328;p33"/>
          <p:cNvPicPr preferRelativeResize="0"/>
          <p:nvPr/>
        </p:nvPicPr>
        <p:blipFill>
          <a:blip r:embed="rId4">
            <a:alphaModFix/>
          </a:blip>
          <a:stretch>
            <a:fillRect/>
          </a:stretch>
        </p:blipFill>
        <p:spPr>
          <a:xfrm>
            <a:off x="7429146" y="3452400"/>
            <a:ext cx="1638173" cy="14316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32"/>
        <p:cNvGrpSpPr/>
        <p:nvPr/>
      </p:nvGrpSpPr>
      <p:grpSpPr>
        <a:xfrm>
          <a:off x="0" y="0"/>
          <a:ext cx="0" cy="0"/>
          <a:chOff x="0" y="0"/>
          <a:chExt cx="0" cy="0"/>
        </a:xfrm>
      </p:grpSpPr>
      <p:sp>
        <p:nvSpPr>
          <p:cNvPr id="333" name="Google Shape;333;p34"/>
          <p:cNvSpPr txBox="1">
            <a:spLocks noGrp="1"/>
          </p:cNvSpPr>
          <p:nvPr>
            <p:ph type="title"/>
          </p:nvPr>
        </p:nvSpPr>
        <p:spPr>
          <a:xfrm>
            <a:off x="713225" y="334625"/>
            <a:ext cx="7717500" cy="777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2800"/>
              <a:t>Basic training for the housekeeping team members</a:t>
            </a:r>
            <a:endParaRPr sz="2800"/>
          </a:p>
        </p:txBody>
      </p:sp>
      <p:sp>
        <p:nvSpPr>
          <p:cNvPr id="334" name="Google Shape;334;p34"/>
          <p:cNvSpPr txBox="1">
            <a:spLocks noGrp="1"/>
          </p:cNvSpPr>
          <p:nvPr>
            <p:ph type="subTitle" idx="4294967295"/>
          </p:nvPr>
        </p:nvSpPr>
        <p:spPr>
          <a:xfrm>
            <a:off x="229375" y="1493225"/>
            <a:ext cx="6085800" cy="3445800"/>
          </a:xfrm>
          <a:prstGeom prst="rect">
            <a:avLst/>
          </a:prstGeom>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Clr>
                <a:srgbClr val="000000"/>
              </a:buClr>
              <a:buSzPts val="1400"/>
              <a:buChar char="●"/>
            </a:pPr>
            <a:r>
              <a:rPr lang="en" sz="1400">
                <a:solidFill>
                  <a:srgbClr val="000000"/>
                </a:solidFill>
              </a:rPr>
              <a:t>The initiative of basic training focuses on educating the housekeeping staff members.</a:t>
            </a:r>
            <a:endParaRPr sz="1400">
              <a:solidFill>
                <a:srgbClr val="000000"/>
              </a:solidFill>
            </a:endParaRPr>
          </a:p>
          <a:p>
            <a:pPr marL="457200" lvl="0" indent="-317500" algn="just" rtl="0">
              <a:lnSpc>
                <a:spcPct val="150000"/>
              </a:lnSpc>
              <a:spcBef>
                <a:spcPts val="0"/>
              </a:spcBef>
              <a:spcAft>
                <a:spcPts val="0"/>
              </a:spcAft>
              <a:buClr>
                <a:srgbClr val="000000"/>
              </a:buClr>
              <a:buSzPts val="1400"/>
              <a:buChar char="●"/>
            </a:pPr>
            <a:r>
              <a:rPr lang="en" sz="1400">
                <a:solidFill>
                  <a:srgbClr val="000000"/>
                </a:solidFill>
              </a:rPr>
              <a:t>The focus is on improving performance in the area of health and safety in the hotel.</a:t>
            </a:r>
            <a:endParaRPr sz="1400">
              <a:solidFill>
                <a:srgbClr val="000000"/>
              </a:solidFill>
            </a:endParaRPr>
          </a:p>
          <a:p>
            <a:pPr marL="457200" lvl="0" indent="-317500" algn="just" rtl="0">
              <a:lnSpc>
                <a:spcPct val="150000"/>
              </a:lnSpc>
              <a:spcBef>
                <a:spcPts val="0"/>
              </a:spcBef>
              <a:spcAft>
                <a:spcPts val="0"/>
              </a:spcAft>
              <a:buClr>
                <a:srgbClr val="000000"/>
              </a:buClr>
              <a:buSzPts val="1400"/>
              <a:buChar char="●"/>
            </a:pPr>
            <a:r>
              <a:rPr lang="en" sz="1400">
                <a:solidFill>
                  <a:srgbClr val="000000"/>
                </a:solidFill>
              </a:rPr>
              <a:t>Training is one of the essential elements for an organisation to improve performance  (</a:t>
            </a:r>
            <a:r>
              <a:rPr lang="en" sz="1400">
                <a:solidFill>
                  <a:srgbClr val="222222"/>
                </a:solidFill>
              </a:rPr>
              <a:t>Ushakov </a:t>
            </a:r>
            <a:r>
              <a:rPr lang="en" sz="1400" i="1">
                <a:solidFill>
                  <a:srgbClr val="222222"/>
                </a:solidFill>
              </a:rPr>
              <a:t>et al</a:t>
            </a:r>
            <a:r>
              <a:rPr lang="en" sz="1400">
                <a:solidFill>
                  <a:srgbClr val="222222"/>
                </a:solidFill>
              </a:rPr>
              <a:t>., 2020</a:t>
            </a:r>
            <a:r>
              <a:rPr lang="en" sz="1400">
                <a:solidFill>
                  <a:srgbClr val="000000"/>
                </a:solidFill>
              </a:rPr>
              <a:t>).</a:t>
            </a:r>
            <a:endParaRPr sz="1400">
              <a:solidFill>
                <a:srgbClr val="000000"/>
              </a:solidFill>
            </a:endParaRPr>
          </a:p>
          <a:p>
            <a:pPr marL="457200" lvl="0" indent="-317500" algn="just" rtl="0">
              <a:lnSpc>
                <a:spcPct val="150000"/>
              </a:lnSpc>
              <a:spcBef>
                <a:spcPts val="0"/>
              </a:spcBef>
              <a:spcAft>
                <a:spcPts val="0"/>
              </a:spcAft>
              <a:buClr>
                <a:srgbClr val="000000"/>
              </a:buClr>
              <a:buSzPts val="1400"/>
              <a:buChar char="●"/>
            </a:pPr>
            <a:r>
              <a:rPr lang="en" sz="1400">
                <a:solidFill>
                  <a:srgbClr val="000000"/>
                </a:solidFill>
              </a:rPr>
              <a:t>It also aims to improve the productivity of employees in the workplace.</a:t>
            </a:r>
            <a:endParaRPr sz="1400">
              <a:solidFill>
                <a:srgbClr val="000000"/>
              </a:solidFill>
            </a:endParaRPr>
          </a:p>
          <a:p>
            <a:pPr marL="457200" lvl="0" indent="-317500" algn="just" rtl="0">
              <a:lnSpc>
                <a:spcPct val="150000"/>
              </a:lnSpc>
              <a:spcBef>
                <a:spcPts val="0"/>
              </a:spcBef>
              <a:spcAft>
                <a:spcPts val="0"/>
              </a:spcAft>
              <a:buClr>
                <a:srgbClr val="000000"/>
              </a:buClr>
              <a:buSzPts val="1400"/>
              <a:buChar char="●"/>
            </a:pPr>
            <a:r>
              <a:rPr lang="en" sz="1400">
                <a:solidFill>
                  <a:srgbClr val="000000"/>
                </a:solidFill>
              </a:rPr>
              <a:t>The training will focus on enhancing teamwork and collaboration of employees.</a:t>
            </a:r>
            <a:endParaRPr sz="1800"/>
          </a:p>
        </p:txBody>
      </p:sp>
      <p:pic>
        <p:nvPicPr>
          <p:cNvPr id="335" name="Google Shape;335;p34"/>
          <p:cNvPicPr preferRelativeResize="0"/>
          <p:nvPr/>
        </p:nvPicPr>
        <p:blipFill>
          <a:blip r:embed="rId3">
            <a:alphaModFix/>
          </a:blip>
          <a:stretch>
            <a:fillRect/>
          </a:stretch>
        </p:blipFill>
        <p:spPr>
          <a:xfrm>
            <a:off x="6467225" y="1493225"/>
            <a:ext cx="2532199" cy="2263695"/>
          </a:xfrm>
          <a:prstGeom prst="rect">
            <a:avLst/>
          </a:prstGeom>
          <a:noFill/>
          <a:ln>
            <a:noFill/>
          </a:ln>
        </p:spPr>
      </p:pic>
      <p:pic>
        <p:nvPicPr>
          <p:cNvPr id="336" name="Google Shape;336;p34"/>
          <p:cNvPicPr preferRelativeResize="0"/>
          <p:nvPr/>
        </p:nvPicPr>
        <p:blipFill>
          <a:blip r:embed="rId4">
            <a:alphaModFix/>
          </a:blip>
          <a:stretch>
            <a:fillRect/>
          </a:stretch>
        </p:blipFill>
        <p:spPr>
          <a:xfrm>
            <a:off x="7429146" y="3452400"/>
            <a:ext cx="1638173" cy="14316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40"/>
        <p:cNvGrpSpPr/>
        <p:nvPr/>
      </p:nvGrpSpPr>
      <p:grpSpPr>
        <a:xfrm>
          <a:off x="0" y="0"/>
          <a:ext cx="0" cy="0"/>
          <a:chOff x="0" y="0"/>
          <a:chExt cx="0" cy="0"/>
        </a:xfrm>
      </p:grpSpPr>
      <p:sp>
        <p:nvSpPr>
          <p:cNvPr id="341" name="Google Shape;341;p35"/>
          <p:cNvSpPr txBox="1">
            <a:spLocks noGrp="1"/>
          </p:cNvSpPr>
          <p:nvPr>
            <p:ph type="title"/>
          </p:nvPr>
        </p:nvSpPr>
        <p:spPr>
          <a:xfrm>
            <a:off x="880600" y="351125"/>
            <a:ext cx="74043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Employee engagement in training (Zinger Model)</a:t>
            </a:r>
            <a:endParaRPr/>
          </a:p>
        </p:txBody>
      </p:sp>
      <p:sp>
        <p:nvSpPr>
          <p:cNvPr id="342" name="Google Shape;342;p35"/>
          <p:cNvSpPr txBox="1">
            <a:spLocks noGrp="1"/>
          </p:cNvSpPr>
          <p:nvPr>
            <p:ph type="subTitle" idx="1"/>
          </p:nvPr>
        </p:nvSpPr>
        <p:spPr>
          <a:xfrm>
            <a:off x="198775" y="1076225"/>
            <a:ext cx="5841300" cy="38628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rgbClr val="000000"/>
              </a:buClr>
              <a:buSzPts val="1500"/>
              <a:buChar char="●"/>
            </a:pPr>
            <a:r>
              <a:rPr lang="en" sz="1500">
                <a:solidFill>
                  <a:srgbClr val="000000"/>
                </a:solidFill>
              </a:rPr>
              <a:t>The success of the training program is also influenced by employee engagement.</a:t>
            </a:r>
            <a:endParaRPr sz="1500">
              <a:solidFill>
                <a:srgbClr val="000000"/>
              </a:solidFill>
            </a:endParaRPr>
          </a:p>
          <a:p>
            <a:pPr marL="457200" lvl="0" indent="-323850" algn="just" rtl="0">
              <a:lnSpc>
                <a:spcPct val="150000"/>
              </a:lnSpc>
              <a:spcBef>
                <a:spcPts val="0"/>
              </a:spcBef>
              <a:spcAft>
                <a:spcPts val="0"/>
              </a:spcAft>
              <a:buClr>
                <a:srgbClr val="000000"/>
              </a:buClr>
              <a:buSzPts val="1500"/>
              <a:buChar char="●"/>
            </a:pPr>
            <a:r>
              <a:rPr lang="en" sz="1500">
                <a:solidFill>
                  <a:srgbClr val="000000"/>
                </a:solidFill>
              </a:rPr>
              <a:t>Employee engagement refers to the desire or commitment of an individual towards a task or a work (Bridger, 2018).</a:t>
            </a:r>
            <a:endParaRPr sz="1500">
              <a:solidFill>
                <a:srgbClr val="000000"/>
              </a:solidFill>
            </a:endParaRPr>
          </a:p>
          <a:p>
            <a:pPr marL="457200" lvl="0" indent="-323850" algn="just" rtl="0">
              <a:lnSpc>
                <a:spcPct val="150000"/>
              </a:lnSpc>
              <a:spcBef>
                <a:spcPts val="0"/>
              </a:spcBef>
              <a:spcAft>
                <a:spcPts val="0"/>
              </a:spcAft>
              <a:buClr>
                <a:srgbClr val="000000"/>
              </a:buClr>
              <a:buSzPts val="1500"/>
              <a:buChar char="●"/>
            </a:pPr>
            <a:r>
              <a:rPr lang="en" sz="1500">
                <a:solidFill>
                  <a:srgbClr val="000000"/>
                </a:solidFill>
              </a:rPr>
              <a:t>The Zinger Model emphasises on connection between people for higher engagement (</a:t>
            </a:r>
            <a:r>
              <a:rPr lang="en" sz="1500">
                <a:solidFill>
                  <a:srgbClr val="222222"/>
                </a:solidFill>
              </a:rPr>
              <a:t>Hussainy and Al-Wahaibi, 2022</a:t>
            </a:r>
            <a:r>
              <a:rPr lang="en" sz="1500">
                <a:solidFill>
                  <a:srgbClr val="000000"/>
                </a:solidFill>
              </a:rPr>
              <a:t>).</a:t>
            </a:r>
            <a:endParaRPr sz="1500">
              <a:solidFill>
                <a:srgbClr val="000000"/>
              </a:solidFill>
            </a:endParaRPr>
          </a:p>
          <a:p>
            <a:pPr marL="457200" lvl="0" indent="-323850" algn="just" rtl="0">
              <a:lnSpc>
                <a:spcPct val="150000"/>
              </a:lnSpc>
              <a:spcBef>
                <a:spcPts val="0"/>
              </a:spcBef>
              <a:spcAft>
                <a:spcPts val="0"/>
              </a:spcAft>
              <a:buClr>
                <a:srgbClr val="000000"/>
              </a:buClr>
              <a:buSzPts val="1500"/>
              <a:buChar char="●"/>
            </a:pPr>
            <a:r>
              <a:rPr lang="en" sz="1500">
                <a:solidFill>
                  <a:srgbClr val="000000"/>
                </a:solidFill>
              </a:rPr>
              <a:t>Areas of focus in the model include strategy, relationships, organisation, roles, developments, performance and so on. </a:t>
            </a:r>
            <a:endParaRPr sz="1500">
              <a:solidFill>
                <a:srgbClr val="000000"/>
              </a:solidFill>
            </a:endParaRPr>
          </a:p>
          <a:p>
            <a:pPr marL="457200" lvl="0" indent="-323850" algn="just" rtl="0">
              <a:lnSpc>
                <a:spcPct val="150000"/>
              </a:lnSpc>
              <a:spcBef>
                <a:spcPts val="0"/>
              </a:spcBef>
              <a:spcAft>
                <a:spcPts val="0"/>
              </a:spcAft>
              <a:buClr>
                <a:srgbClr val="000000"/>
              </a:buClr>
              <a:buSzPts val="1500"/>
              <a:buChar char="●"/>
            </a:pPr>
            <a:r>
              <a:rPr lang="en" sz="1500">
                <a:solidFill>
                  <a:srgbClr val="000000"/>
                </a:solidFill>
              </a:rPr>
              <a:t>These areas need to be considered by Premier Inn while offering training to employees.</a:t>
            </a:r>
            <a:endParaRPr sz="1900"/>
          </a:p>
        </p:txBody>
      </p:sp>
      <p:pic>
        <p:nvPicPr>
          <p:cNvPr id="343" name="Google Shape;343;p35"/>
          <p:cNvPicPr preferRelativeResize="0"/>
          <p:nvPr/>
        </p:nvPicPr>
        <p:blipFill>
          <a:blip r:embed="rId3">
            <a:alphaModFix/>
          </a:blip>
          <a:stretch>
            <a:fillRect/>
          </a:stretch>
        </p:blipFill>
        <p:spPr>
          <a:xfrm>
            <a:off x="6238625" y="1076225"/>
            <a:ext cx="1758650" cy="3337612"/>
          </a:xfrm>
          <a:prstGeom prst="rect">
            <a:avLst/>
          </a:prstGeom>
          <a:noFill/>
          <a:ln>
            <a:noFill/>
          </a:ln>
        </p:spPr>
      </p:pic>
      <p:pic>
        <p:nvPicPr>
          <p:cNvPr id="344" name="Google Shape;344;p35"/>
          <p:cNvPicPr preferRelativeResize="0"/>
          <p:nvPr/>
        </p:nvPicPr>
        <p:blipFill>
          <a:blip r:embed="rId4">
            <a:alphaModFix/>
          </a:blip>
          <a:stretch>
            <a:fillRect/>
          </a:stretch>
        </p:blipFill>
        <p:spPr>
          <a:xfrm>
            <a:off x="7429146" y="3452400"/>
            <a:ext cx="1638173" cy="14316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48"/>
        <p:cNvGrpSpPr/>
        <p:nvPr/>
      </p:nvGrpSpPr>
      <p:grpSpPr>
        <a:xfrm>
          <a:off x="0" y="0"/>
          <a:ext cx="0" cy="0"/>
          <a:chOff x="0" y="0"/>
          <a:chExt cx="0" cy="0"/>
        </a:xfrm>
      </p:grpSpPr>
      <p:sp>
        <p:nvSpPr>
          <p:cNvPr id="349" name="Google Shape;349;p36"/>
          <p:cNvSpPr txBox="1">
            <a:spLocks noGrp="1"/>
          </p:cNvSpPr>
          <p:nvPr>
            <p:ph type="title"/>
          </p:nvPr>
        </p:nvSpPr>
        <p:spPr>
          <a:xfrm>
            <a:off x="683575" y="125801"/>
            <a:ext cx="7710600" cy="717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2400"/>
              <a:t>Health and Safety procedures</a:t>
            </a:r>
            <a:endParaRPr sz="2400"/>
          </a:p>
        </p:txBody>
      </p:sp>
      <p:sp>
        <p:nvSpPr>
          <p:cNvPr id="350" name="Google Shape;350;p36"/>
          <p:cNvSpPr txBox="1">
            <a:spLocks noGrp="1"/>
          </p:cNvSpPr>
          <p:nvPr>
            <p:ph type="subTitle" idx="4294967295"/>
          </p:nvPr>
        </p:nvSpPr>
        <p:spPr>
          <a:xfrm>
            <a:off x="168200" y="1070375"/>
            <a:ext cx="6254100" cy="3777000"/>
          </a:xfrm>
          <a:prstGeom prst="rect">
            <a:avLst/>
          </a:prstGeom>
        </p:spPr>
        <p:txBody>
          <a:bodyPr spcFirstLastPara="1" wrap="square" lIns="91425" tIns="91425" rIns="91425" bIns="91425" anchor="t" anchorCtr="0">
            <a:noAutofit/>
          </a:bodyPr>
          <a:lstStyle/>
          <a:p>
            <a:pPr marL="457200" lvl="0" indent="-330200" algn="just" rtl="0">
              <a:lnSpc>
                <a:spcPct val="150000"/>
              </a:lnSpc>
              <a:spcBef>
                <a:spcPts val="0"/>
              </a:spcBef>
              <a:spcAft>
                <a:spcPts val="0"/>
              </a:spcAft>
              <a:buClr>
                <a:srgbClr val="000000"/>
              </a:buClr>
              <a:buSzPts val="1600"/>
              <a:buChar char="●"/>
            </a:pPr>
            <a:r>
              <a:rPr lang="en">
                <a:solidFill>
                  <a:srgbClr val="000000"/>
                </a:solidFill>
              </a:rPr>
              <a:t>The training procedure for housekeeping staff will consider immense safety standards.</a:t>
            </a:r>
            <a:endParaRPr>
              <a:solidFill>
                <a:srgbClr val="000000"/>
              </a:solidFill>
            </a:endParaRPr>
          </a:p>
          <a:p>
            <a:pPr marL="457200" lvl="0" indent="-330200" algn="just" rtl="0">
              <a:lnSpc>
                <a:spcPct val="150000"/>
              </a:lnSpc>
              <a:spcBef>
                <a:spcPts val="0"/>
              </a:spcBef>
              <a:spcAft>
                <a:spcPts val="0"/>
              </a:spcAft>
              <a:buClr>
                <a:srgbClr val="000000"/>
              </a:buClr>
              <a:buSzPts val="1600"/>
              <a:buChar char="●"/>
            </a:pPr>
            <a:r>
              <a:rPr lang="en">
                <a:solidFill>
                  <a:srgbClr val="000000"/>
                </a:solidFill>
              </a:rPr>
              <a:t>Different regulations will be implemented and taught including Health and Safety at Work Act 1974.</a:t>
            </a:r>
            <a:endParaRPr>
              <a:solidFill>
                <a:srgbClr val="000000"/>
              </a:solidFill>
            </a:endParaRPr>
          </a:p>
          <a:p>
            <a:pPr marL="457200" lvl="0" indent="-330200" algn="just" rtl="0">
              <a:lnSpc>
                <a:spcPct val="150000"/>
              </a:lnSpc>
              <a:spcBef>
                <a:spcPts val="0"/>
              </a:spcBef>
              <a:spcAft>
                <a:spcPts val="0"/>
              </a:spcAft>
              <a:buClr>
                <a:srgbClr val="000000"/>
              </a:buClr>
              <a:buSzPts val="1600"/>
              <a:buChar char="●"/>
            </a:pPr>
            <a:r>
              <a:rPr lang="en">
                <a:solidFill>
                  <a:srgbClr val="000000"/>
                </a:solidFill>
              </a:rPr>
              <a:t>The act ensures the creation of a positive environment for employees (Hse.gov.uk, 2020).</a:t>
            </a:r>
            <a:endParaRPr>
              <a:solidFill>
                <a:srgbClr val="000000"/>
              </a:solidFill>
            </a:endParaRPr>
          </a:p>
          <a:p>
            <a:pPr marL="457200" lvl="0" indent="-330200" algn="just" rtl="0">
              <a:lnSpc>
                <a:spcPct val="150000"/>
              </a:lnSpc>
              <a:spcBef>
                <a:spcPts val="0"/>
              </a:spcBef>
              <a:spcAft>
                <a:spcPts val="0"/>
              </a:spcAft>
              <a:buClr>
                <a:srgbClr val="000000"/>
              </a:buClr>
              <a:buSzPts val="1600"/>
              <a:buChar char="●"/>
            </a:pPr>
            <a:r>
              <a:rPr lang="en">
                <a:solidFill>
                  <a:srgbClr val="000000"/>
                </a:solidFill>
              </a:rPr>
              <a:t>Safety of employees is essential to build a positive and strong connection.</a:t>
            </a:r>
            <a:endParaRPr>
              <a:solidFill>
                <a:srgbClr val="000000"/>
              </a:solidFill>
            </a:endParaRPr>
          </a:p>
          <a:p>
            <a:pPr marL="457200" lvl="0" indent="-330200" algn="just" rtl="0">
              <a:lnSpc>
                <a:spcPct val="150000"/>
              </a:lnSpc>
              <a:spcBef>
                <a:spcPts val="0"/>
              </a:spcBef>
              <a:spcAft>
                <a:spcPts val="0"/>
              </a:spcAft>
              <a:buClr>
                <a:srgbClr val="000000"/>
              </a:buClr>
              <a:buSzPts val="1600"/>
              <a:buChar char="●"/>
            </a:pPr>
            <a:r>
              <a:rPr lang="en">
                <a:solidFill>
                  <a:srgbClr val="000000"/>
                </a:solidFill>
              </a:rPr>
              <a:t>These are some major considerations for the training initiative planned by the hotel.</a:t>
            </a:r>
            <a:endParaRPr sz="2000"/>
          </a:p>
        </p:txBody>
      </p:sp>
      <p:pic>
        <p:nvPicPr>
          <p:cNvPr id="351" name="Google Shape;351;p36"/>
          <p:cNvPicPr preferRelativeResize="0"/>
          <p:nvPr/>
        </p:nvPicPr>
        <p:blipFill>
          <a:blip r:embed="rId3">
            <a:alphaModFix/>
          </a:blip>
          <a:stretch>
            <a:fillRect/>
          </a:stretch>
        </p:blipFill>
        <p:spPr>
          <a:xfrm>
            <a:off x="6848225" y="995801"/>
            <a:ext cx="1886610" cy="2532518"/>
          </a:xfrm>
          <a:prstGeom prst="rect">
            <a:avLst/>
          </a:prstGeom>
          <a:noFill/>
          <a:ln>
            <a:noFill/>
          </a:ln>
        </p:spPr>
      </p:pic>
      <p:pic>
        <p:nvPicPr>
          <p:cNvPr id="352" name="Google Shape;352;p36"/>
          <p:cNvPicPr preferRelativeResize="0"/>
          <p:nvPr/>
        </p:nvPicPr>
        <p:blipFill>
          <a:blip r:embed="rId4">
            <a:alphaModFix/>
          </a:blip>
          <a:stretch>
            <a:fillRect/>
          </a:stretch>
        </p:blipFill>
        <p:spPr>
          <a:xfrm>
            <a:off x="7429146" y="3528600"/>
            <a:ext cx="1638173" cy="14316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56"/>
        <p:cNvGrpSpPr/>
        <p:nvPr/>
      </p:nvGrpSpPr>
      <p:grpSpPr>
        <a:xfrm>
          <a:off x="0" y="0"/>
          <a:ext cx="0" cy="0"/>
          <a:chOff x="0" y="0"/>
          <a:chExt cx="0" cy="0"/>
        </a:xfrm>
      </p:grpSpPr>
      <p:sp>
        <p:nvSpPr>
          <p:cNvPr id="357" name="Google Shape;357;p37"/>
          <p:cNvSpPr txBox="1">
            <a:spLocks noGrp="1"/>
          </p:cNvSpPr>
          <p:nvPr>
            <p:ph type="title"/>
          </p:nvPr>
        </p:nvSpPr>
        <p:spPr>
          <a:xfrm>
            <a:off x="744952" y="102500"/>
            <a:ext cx="78564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Health and Safety procedures (Cont’d)</a:t>
            </a:r>
            <a:endParaRPr/>
          </a:p>
        </p:txBody>
      </p:sp>
      <p:grpSp>
        <p:nvGrpSpPr>
          <p:cNvPr id="358" name="Google Shape;358;p37"/>
          <p:cNvGrpSpPr/>
          <p:nvPr/>
        </p:nvGrpSpPr>
        <p:grpSpPr>
          <a:xfrm>
            <a:off x="8280725" y="675203"/>
            <a:ext cx="1051400" cy="2065725"/>
            <a:chOff x="6756725" y="712475"/>
            <a:chExt cx="1051400" cy="2065725"/>
          </a:xfrm>
        </p:grpSpPr>
        <p:sp>
          <p:nvSpPr>
            <p:cNvPr id="359" name="Google Shape;359;p37"/>
            <p:cNvSpPr/>
            <p:nvPr/>
          </p:nvSpPr>
          <p:spPr>
            <a:xfrm>
              <a:off x="6756725" y="712475"/>
              <a:ext cx="855824" cy="188271"/>
            </a:xfrm>
            <a:custGeom>
              <a:avLst/>
              <a:gdLst/>
              <a:ahLst/>
              <a:cxnLst/>
              <a:rect l="l" t="t" r="r" b="b"/>
              <a:pathLst>
                <a:path w="66640" h="14660" extrusionOk="0">
                  <a:moveTo>
                    <a:pt x="66640" y="14660"/>
                  </a:moveTo>
                  <a:lnTo>
                    <a:pt x="6663" y="13662"/>
                  </a:lnTo>
                  <a:lnTo>
                    <a:pt x="0" y="0"/>
                  </a:lnTo>
                  <a:close/>
                </a:path>
              </a:pathLst>
            </a:custGeom>
            <a:solidFill>
              <a:schemeClr val="accent2"/>
            </a:solidFill>
            <a:ln>
              <a:noFill/>
            </a:ln>
          </p:spPr>
        </p:sp>
        <p:sp>
          <p:nvSpPr>
            <p:cNvPr id="360" name="Google Shape;360;p37"/>
            <p:cNvSpPr/>
            <p:nvPr/>
          </p:nvSpPr>
          <p:spPr>
            <a:xfrm>
              <a:off x="7653150" y="1922375"/>
              <a:ext cx="154975" cy="855825"/>
            </a:xfrm>
            <a:custGeom>
              <a:avLst/>
              <a:gdLst/>
              <a:ahLst/>
              <a:cxnLst/>
              <a:rect l="l" t="t" r="r" b="b"/>
              <a:pathLst>
                <a:path w="6199" h="34233" extrusionOk="0">
                  <a:moveTo>
                    <a:pt x="0" y="34233"/>
                  </a:moveTo>
                  <a:lnTo>
                    <a:pt x="103" y="781"/>
                  </a:lnTo>
                  <a:lnTo>
                    <a:pt x="6199" y="0"/>
                  </a:lnTo>
                  <a:close/>
                </a:path>
              </a:pathLst>
            </a:custGeom>
            <a:solidFill>
              <a:schemeClr val="lt2"/>
            </a:solidFill>
            <a:ln>
              <a:noFill/>
            </a:ln>
          </p:spPr>
        </p:sp>
      </p:grpSp>
      <p:sp>
        <p:nvSpPr>
          <p:cNvPr id="361" name="Google Shape;361;p37"/>
          <p:cNvSpPr txBox="1">
            <a:spLocks noGrp="1"/>
          </p:cNvSpPr>
          <p:nvPr>
            <p:ph type="subTitle" idx="1"/>
          </p:nvPr>
        </p:nvSpPr>
        <p:spPr>
          <a:xfrm>
            <a:off x="244650" y="1055075"/>
            <a:ext cx="6186300" cy="3914400"/>
          </a:xfrm>
          <a:prstGeom prst="rect">
            <a:avLst/>
          </a:prstGeom>
        </p:spPr>
        <p:txBody>
          <a:bodyPr spcFirstLastPara="1" wrap="square" lIns="91425" tIns="91425" rIns="91425" bIns="91425" anchor="t" anchorCtr="0">
            <a:noAutofit/>
          </a:bodyPr>
          <a:lstStyle/>
          <a:p>
            <a:pPr marL="457200" lvl="0" indent="-330200" algn="just" rtl="0">
              <a:lnSpc>
                <a:spcPct val="150000"/>
              </a:lnSpc>
              <a:spcBef>
                <a:spcPts val="0"/>
              </a:spcBef>
              <a:spcAft>
                <a:spcPts val="0"/>
              </a:spcAft>
              <a:buClr>
                <a:srgbClr val="000000"/>
              </a:buClr>
              <a:buSzPts val="1600"/>
              <a:buChar char="●"/>
            </a:pPr>
            <a:r>
              <a:rPr lang="en" sz="1600">
                <a:solidFill>
                  <a:srgbClr val="000000"/>
                </a:solidFill>
              </a:rPr>
              <a:t>The training program aims to enhance collaboration and teamwork in the housekeeping department.</a:t>
            </a:r>
            <a:endParaRPr sz="1600">
              <a:solidFill>
                <a:srgbClr val="000000"/>
              </a:solidFill>
            </a:endParaRPr>
          </a:p>
          <a:p>
            <a:pPr marL="457200" lvl="0" indent="-330200" algn="just" rtl="0">
              <a:lnSpc>
                <a:spcPct val="150000"/>
              </a:lnSpc>
              <a:spcBef>
                <a:spcPts val="0"/>
              </a:spcBef>
              <a:spcAft>
                <a:spcPts val="0"/>
              </a:spcAft>
              <a:buClr>
                <a:srgbClr val="000000"/>
              </a:buClr>
              <a:buSzPts val="1600"/>
              <a:buChar char="●"/>
            </a:pPr>
            <a:r>
              <a:rPr lang="en" sz="1600">
                <a:solidFill>
                  <a:srgbClr val="000000"/>
                </a:solidFill>
              </a:rPr>
              <a:t>The training program will focus on educating staff members with guidelines and practices.</a:t>
            </a:r>
            <a:endParaRPr sz="1600">
              <a:solidFill>
                <a:srgbClr val="000000"/>
              </a:solidFill>
            </a:endParaRPr>
          </a:p>
          <a:p>
            <a:pPr marL="457200" lvl="0" indent="-330200" algn="just" rtl="0">
              <a:lnSpc>
                <a:spcPct val="150000"/>
              </a:lnSpc>
              <a:spcBef>
                <a:spcPts val="0"/>
              </a:spcBef>
              <a:spcAft>
                <a:spcPts val="0"/>
              </a:spcAft>
              <a:buClr>
                <a:srgbClr val="000000"/>
              </a:buClr>
              <a:buSzPts val="1600"/>
              <a:buChar char="●"/>
            </a:pPr>
            <a:r>
              <a:rPr lang="en" sz="1600">
                <a:solidFill>
                  <a:srgbClr val="000000"/>
                </a:solidFill>
              </a:rPr>
              <a:t>The health and safety of employees is a major priority for better employee engagement (</a:t>
            </a:r>
            <a:r>
              <a:rPr lang="en" sz="1600">
                <a:solidFill>
                  <a:srgbClr val="222222"/>
                </a:solidFill>
              </a:rPr>
              <a:t>‌Roodbari </a:t>
            </a:r>
            <a:r>
              <a:rPr lang="en" sz="1600" i="1">
                <a:solidFill>
                  <a:srgbClr val="222222"/>
                </a:solidFill>
              </a:rPr>
              <a:t>et al</a:t>
            </a:r>
            <a:r>
              <a:rPr lang="en" sz="1600">
                <a:solidFill>
                  <a:srgbClr val="222222"/>
                </a:solidFill>
              </a:rPr>
              <a:t>., 2022</a:t>
            </a:r>
            <a:r>
              <a:rPr lang="en" sz="1600">
                <a:solidFill>
                  <a:srgbClr val="000000"/>
                </a:solidFill>
              </a:rPr>
              <a:t>). </a:t>
            </a:r>
            <a:endParaRPr sz="1600">
              <a:solidFill>
                <a:srgbClr val="000000"/>
              </a:solidFill>
            </a:endParaRPr>
          </a:p>
          <a:p>
            <a:pPr marL="457200" lvl="0" indent="-330200" algn="just" rtl="0">
              <a:lnSpc>
                <a:spcPct val="150000"/>
              </a:lnSpc>
              <a:spcBef>
                <a:spcPts val="0"/>
              </a:spcBef>
              <a:spcAft>
                <a:spcPts val="0"/>
              </a:spcAft>
              <a:buClr>
                <a:srgbClr val="000000"/>
              </a:buClr>
              <a:buSzPts val="1600"/>
              <a:buChar char="●"/>
            </a:pPr>
            <a:r>
              <a:rPr lang="en" sz="1600">
                <a:solidFill>
                  <a:srgbClr val="000000"/>
                </a:solidFill>
              </a:rPr>
              <a:t>The area will discuss potential risks and hazards in housekeeping safety along with effective solutions.</a:t>
            </a:r>
            <a:endParaRPr sz="1600">
              <a:solidFill>
                <a:srgbClr val="000000"/>
              </a:solidFill>
            </a:endParaRPr>
          </a:p>
          <a:p>
            <a:pPr marL="457200" lvl="0" indent="-330200" algn="just" rtl="0">
              <a:lnSpc>
                <a:spcPct val="150000"/>
              </a:lnSpc>
              <a:spcBef>
                <a:spcPts val="0"/>
              </a:spcBef>
              <a:spcAft>
                <a:spcPts val="0"/>
              </a:spcAft>
              <a:buClr>
                <a:srgbClr val="000000"/>
              </a:buClr>
              <a:buSzPts val="1600"/>
              <a:buChar char="●"/>
            </a:pPr>
            <a:r>
              <a:rPr lang="en" sz="1600">
                <a:solidFill>
                  <a:srgbClr val="000000"/>
                </a:solidFill>
              </a:rPr>
              <a:t>The housekeeping team members will get education on different safety tools.</a:t>
            </a:r>
            <a:endParaRPr sz="2200"/>
          </a:p>
        </p:txBody>
      </p:sp>
      <p:pic>
        <p:nvPicPr>
          <p:cNvPr id="362" name="Google Shape;362;p37"/>
          <p:cNvPicPr preferRelativeResize="0"/>
          <p:nvPr/>
        </p:nvPicPr>
        <p:blipFill>
          <a:blip r:embed="rId3">
            <a:alphaModFix/>
          </a:blip>
          <a:stretch>
            <a:fillRect/>
          </a:stretch>
        </p:blipFill>
        <p:spPr>
          <a:xfrm>
            <a:off x="6610475" y="873043"/>
            <a:ext cx="2533525" cy="1867875"/>
          </a:xfrm>
          <a:prstGeom prst="rect">
            <a:avLst/>
          </a:prstGeom>
          <a:noFill/>
          <a:ln>
            <a:noFill/>
          </a:ln>
        </p:spPr>
      </p:pic>
      <p:pic>
        <p:nvPicPr>
          <p:cNvPr id="363" name="Google Shape;363;p37"/>
          <p:cNvPicPr preferRelativeResize="0"/>
          <p:nvPr/>
        </p:nvPicPr>
        <p:blipFill>
          <a:blip r:embed="rId4">
            <a:alphaModFix/>
          </a:blip>
          <a:stretch>
            <a:fillRect/>
          </a:stretch>
        </p:blipFill>
        <p:spPr>
          <a:xfrm>
            <a:off x="7657746" y="3757200"/>
            <a:ext cx="1638173" cy="14316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67"/>
        <p:cNvGrpSpPr/>
        <p:nvPr/>
      </p:nvGrpSpPr>
      <p:grpSpPr>
        <a:xfrm>
          <a:off x="0" y="0"/>
          <a:ext cx="0" cy="0"/>
          <a:chOff x="0" y="0"/>
          <a:chExt cx="0" cy="0"/>
        </a:xfrm>
      </p:grpSpPr>
      <p:grpSp>
        <p:nvGrpSpPr>
          <p:cNvPr id="368" name="Google Shape;368;p38"/>
          <p:cNvGrpSpPr/>
          <p:nvPr/>
        </p:nvGrpSpPr>
        <p:grpSpPr>
          <a:xfrm flipH="1">
            <a:off x="-55905" y="177050"/>
            <a:ext cx="5218445" cy="4435336"/>
            <a:chOff x="3505400" y="258862"/>
            <a:chExt cx="4552028" cy="4791850"/>
          </a:xfrm>
        </p:grpSpPr>
        <p:sp>
          <p:nvSpPr>
            <p:cNvPr id="369" name="Google Shape;369;p38"/>
            <p:cNvSpPr/>
            <p:nvPr/>
          </p:nvSpPr>
          <p:spPr>
            <a:xfrm>
              <a:off x="3705103" y="258862"/>
              <a:ext cx="4352325" cy="4791850"/>
            </a:xfrm>
            <a:custGeom>
              <a:avLst/>
              <a:gdLst/>
              <a:ahLst/>
              <a:cxnLst/>
              <a:rect l="l" t="t" r="r" b="b"/>
              <a:pathLst>
                <a:path w="174093" h="191674" extrusionOk="0">
                  <a:moveTo>
                    <a:pt x="22652" y="165987"/>
                  </a:moveTo>
                  <a:lnTo>
                    <a:pt x="173768" y="191674"/>
                  </a:lnTo>
                  <a:lnTo>
                    <a:pt x="174093" y="0"/>
                  </a:lnTo>
                  <a:lnTo>
                    <a:pt x="0" y="55820"/>
                  </a:lnTo>
                  <a:close/>
                </a:path>
              </a:pathLst>
            </a:custGeom>
            <a:solidFill>
              <a:schemeClr val="lt2"/>
            </a:solidFill>
            <a:ln>
              <a:noFill/>
            </a:ln>
          </p:spPr>
        </p:sp>
        <p:sp>
          <p:nvSpPr>
            <p:cNvPr id="370" name="Google Shape;370;p38"/>
            <p:cNvSpPr/>
            <p:nvPr/>
          </p:nvSpPr>
          <p:spPr>
            <a:xfrm rot="10800000" flipH="1">
              <a:off x="3636512" y="1687558"/>
              <a:ext cx="454990" cy="2319844"/>
            </a:xfrm>
            <a:custGeom>
              <a:avLst/>
              <a:gdLst/>
              <a:ahLst/>
              <a:cxnLst/>
              <a:rect l="l" t="t" r="r" b="b"/>
              <a:pathLst>
                <a:path w="13297" h="67797" extrusionOk="0">
                  <a:moveTo>
                    <a:pt x="0" y="67797"/>
                  </a:moveTo>
                  <a:lnTo>
                    <a:pt x="6151" y="0"/>
                  </a:lnTo>
                  <a:lnTo>
                    <a:pt x="13297" y="1129"/>
                  </a:lnTo>
                  <a:close/>
                </a:path>
              </a:pathLst>
            </a:custGeom>
            <a:solidFill>
              <a:schemeClr val="accent1"/>
            </a:solidFill>
            <a:ln>
              <a:noFill/>
            </a:ln>
          </p:spPr>
        </p:sp>
        <p:sp>
          <p:nvSpPr>
            <p:cNvPr id="371" name="Google Shape;371;p38"/>
            <p:cNvSpPr/>
            <p:nvPr/>
          </p:nvSpPr>
          <p:spPr>
            <a:xfrm>
              <a:off x="4285600" y="4486241"/>
              <a:ext cx="1715150" cy="298150"/>
            </a:xfrm>
            <a:custGeom>
              <a:avLst/>
              <a:gdLst/>
              <a:ahLst/>
              <a:cxnLst/>
              <a:rect l="l" t="t" r="r" b="b"/>
              <a:pathLst>
                <a:path w="68606" h="11926" extrusionOk="0">
                  <a:moveTo>
                    <a:pt x="68606" y="11926"/>
                  </a:moveTo>
                  <a:lnTo>
                    <a:pt x="0" y="0"/>
                  </a:lnTo>
                  <a:lnTo>
                    <a:pt x="1286" y="5921"/>
                  </a:lnTo>
                  <a:close/>
                </a:path>
              </a:pathLst>
            </a:custGeom>
            <a:solidFill>
              <a:schemeClr val="accent2"/>
            </a:solidFill>
            <a:ln>
              <a:noFill/>
            </a:ln>
          </p:spPr>
        </p:sp>
        <p:sp>
          <p:nvSpPr>
            <p:cNvPr id="372" name="Google Shape;372;p38"/>
            <p:cNvSpPr/>
            <p:nvPr/>
          </p:nvSpPr>
          <p:spPr>
            <a:xfrm>
              <a:off x="3505400" y="547725"/>
              <a:ext cx="2828725" cy="1027000"/>
            </a:xfrm>
            <a:custGeom>
              <a:avLst/>
              <a:gdLst/>
              <a:ahLst/>
              <a:cxnLst/>
              <a:rect l="l" t="t" r="r" b="b"/>
              <a:pathLst>
                <a:path w="113149" h="41080" extrusionOk="0">
                  <a:moveTo>
                    <a:pt x="0" y="0"/>
                  </a:moveTo>
                  <a:lnTo>
                    <a:pt x="7531" y="41080"/>
                  </a:lnTo>
                  <a:lnTo>
                    <a:pt x="113149" y="7809"/>
                  </a:lnTo>
                  <a:close/>
                </a:path>
              </a:pathLst>
            </a:custGeom>
            <a:solidFill>
              <a:schemeClr val="accent2"/>
            </a:solidFill>
            <a:ln>
              <a:noFill/>
            </a:ln>
          </p:spPr>
        </p:sp>
      </p:grpSp>
      <p:sp>
        <p:nvSpPr>
          <p:cNvPr id="373" name="Google Shape;373;p38"/>
          <p:cNvSpPr txBox="1">
            <a:spLocks noGrp="1"/>
          </p:cNvSpPr>
          <p:nvPr>
            <p:ph type="title"/>
          </p:nvPr>
        </p:nvSpPr>
        <p:spPr>
          <a:xfrm>
            <a:off x="665825" y="177050"/>
            <a:ext cx="5562900" cy="8811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400"/>
              <a:t>Skills to be taught in the training</a:t>
            </a:r>
            <a:endParaRPr sz="2400"/>
          </a:p>
        </p:txBody>
      </p:sp>
      <p:sp>
        <p:nvSpPr>
          <p:cNvPr id="374" name="Google Shape;374;p38"/>
          <p:cNvSpPr/>
          <p:nvPr/>
        </p:nvSpPr>
        <p:spPr>
          <a:xfrm>
            <a:off x="8610625" y="396000"/>
            <a:ext cx="166875" cy="1994050"/>
          </a:xfrm>
          <a:custGeom>
            <a:avLst/>
            <a:gdLst/>
            <a:ahLst/>
            <a:cxnLst/>
            <a:rect l="l" t="t" r="r" b="b"/>
            <a:pathLst>
              <a:path w="6675" h="79762" extrusionOk="0">
                <a:moveTo>
                  <a:pt x="5184" y="79762"/>
                </a:moveTo>
                <a:lnTo>
                  <a:pt x="0" y="552"/>
                </a:lnTo>
                <a:lnTo>
                  <a:pt x="6675" y="0"/>
                </a:lnTo>
                <a:close/>
              </a:path>
            </a:pathLst>
          </a:custGeom>
          <a:solidFill>
            <a:schemeClr val="lt2"/>
          </a:solidFill>
          <a:ln>
            <a:noFill/>
          </a:ln>
        </p:spPr>
      </p:sp>
      <p:sp>
        <p:nvSpPr>
          <p:cNvPr id="375" name="Google Shape;375;p38"/>
          <p:cNvSpPr txBox="1">
            <a:spLocks noGrp="1"/>
          </p:cNvSpPr>
          <p:nvPr>
            <p:ph type="subTitle" idx="4294967295"/>
          </p:nvPr>
        </p:nvSpPr>
        <p:spPr>
          <a:xfrm>
            <a:off x="224275" y="1058150"/>
            <a:ext cx="6300000" cy="3911400"/>
          </a:xfrm>
          <a:prstGeom prst="rect">
            <a:avLst/>
          </a:prstGeom>
        </p:spPr>
        <p:txBody>
          <a:bodyPr spcFirstLastPara="1" wrap="square" lIns="91425" tIns="91425" rIns="91425" bIns="91425" anchor="t" anchorCtr="0">
            <a:noAutofit/>
          </a:bodyPr>
          <a:lstStyle/>
          <a:p>
            <a:pPr marL="457200" lvl="0" indent="-330200" algn="just" rtl="0">
              <a:lnSpc>
                <a:spcPct val="150000"/>
              </a:lnSpc>
              <a:spcBef>
                <a:spcPts val="0"/>
              </a:spcBef>
              <a:spcAft>
                <a:spcPts val="0"/>
              </a:spcAft>
              <a:buClr>
                <a:srgbClr val="000000"/>
              </a:buClr>
              <a:buSzPts val="1600"/>
              <a:buChar char="●"/>
            </a:pPr>
            <a:r>
              <a:rPr lang="en">
                <a:solidFill>
                  <a:srgbClr val="000000"/>
                </a:solidFill>
              </a:rPr>
              <a:t>To achieve better employee productivity, there are certain skills required for employees.</a:t>
            </a:r>
            <a:endParaRPr>
              <a:solidFill>
                <a:srgbClr val="000000"/>
              </a:solidFill>
            </a:endParaRPr>
          </a:p>
          <a:p>
            <a:pPr marL="457200" lvl="0" indent="-330200" algn="just" rtl="0">
              <a:lnSpc>
                <a:spcPct val="150000"/>
              </a:lnSpc>
              <a:spcBef>
                <a:spcPts val="0"/>
              </a:spcBef>
              <a:spcAft>
                <a:spcPts val="0"/>
              </a:spcAft>
              <a:buClr>
                <a:srgbClr val="000000"/>
              </a:buClr>
              <a:buSzPts val="1600"/>
              <a:buChar char="●"/>
            </a:pPr>
            <a:r>
              <a:rPr lang="en">
                <a:solidFill>
                  <a:srgbClr val="000000"/>
                </a:solidFill>
              </a:rPr>
              <a:t>These are communication, time management, active listening, cultural competencies and adaptability.</a:t>
            </a:r>
            <a:endParaRPr>
              <a:solidFill>
                <a:srgbClr val="000000"/>
              </a:solidFill>
            </a:endParaRPr>
          </a:p>
          <a:p>
            <a:pPr marL="457200" lvl="0" indent="-330200" algn="just" rtl="0">
              <a:lnSpc>
                <a:spcPct val="150000"/>
              </a:lnSpc>
              <a:spcBef>
                <a:spcPts val="0"/>
              </a:spcBef>
              <a:spcAft>
                <a:spcPts val="0"/>
              </a:spcAft>
              <a:buClr>
                <a:srgbClr val="000000"/>
              </a:buClr>
              <a:buSzPts val="1600"/>
              <a:buChar char="●"/>
            </a:pPr>
            <a:r>
              <a:rPr lang="en">
                <a:solidFill>
                  <a:srgbClr val="000000"/>
                </a:solidFill>
              </a:rPr>
              <a:t>Cultural competencies allow understanding of cultural differences prompting teamwork (Quick, 2020).</a:t>
            </a:r>
            <a:endParaRPr>
              <a:solidFill>
                <a:srgbClr val="000000"/>
              </a:solidFill>
            </a:endParaRPr>
          </a:p>
          <a:p>
            <a:pPr marL="457200" lvl="0" indent="-330200" algn="just" rtl="0">
              <a:lnSpc>
                <a:spcPct val="150000"/>
              </a:lnSpc>
              <a:spcBef>
                <a:spcPts val="0"/>
              </a:spcBef>
              <a:spcAft>
                <a:spcPts val="0"/>
              </a:spcAft>
              <a:buClr>
                <a:srgbClr val="000000"/>
              </a:buClr>
              <a:buSzPts val="1600"/>
              <a:buChar char="●"/>
            </a:pPr>
            <a:r>
              <a:rPr lang="en">
                <a:solidFill>
                  <a:srgbClr val="000000"/>
                </a:solidFill>
              </a:rPr>
              <a:t>Communication helps in exchanging interaction in training as well as the workplace.</a:t>
            </a:r>
            <a:endParaRPr>
              <a:solidFill>
                <a:srgbClr val="000000"/>
              </a:solidFill>
            </a:endParaRPr>
          </a:p>
          <a:p>
            <a:pPr marL="457200" lvl="0" indent="-330200" algn="just" rtl="0">
              <a:lnSpc>
                <a:spcPct val="150000"/>
              </a:lnSpc>
              <a:spcBef>
                <a:spcPts val="0"/>
              </a:spcBef>
              <a:spcAft>
                <a:spcPts val="0"/>
              </a:spcAft>
              <a:buClr>
                <a:srgbClr val="000000"/>
              </a:buClr>
              <a:buSzPts val="1600"/>
              <a:buChar char="●"/>
            </a:pPr>
            <a:r>
              <a:rPr lang="en">
                <a:solidFill>
                  <a:srgbClr val="000000"/>
                </a:solidFill>
              </a:rPr>
              <a:t>Time management skills remain one of the crucial improvements for housekeeping staff members.</a:t>
            </a:r>
            <a:endParaRPr sz="2000"/>
          </a:p>
        </p:txBody>
      </p:sp>
      <p:pic>
        <p:nvPicPr>
          <p:cNvPr id="376" name="Google Shape;376;p38"/>
          <p:cNvPicPr preferRelativeResize="0"/>
          <p:nvPr/>
        </p:nvPicPr>
        <p:blipFill>
          <a:blip r:embed="rId3">
            <a:alphaModFix/>
          </a:blip>
          <a:stretch>
            <a:fillRect/>
          </a:stretch>
        </p:blipFill>
        <p:spPr>
          <a:xfrm>
            <a:off x="7581546" y="3681000"/>
            <a:ext cx="1638173" cy="14316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80"/>
        <p:cNvGrpSpPr/>
        <p:nvPr/>
      </p:nvGrpSpPr>
      <p:grpSpPr>
        <a:xfrm>
          <a:off x="0" y="0"/>
          <a:ext cx="0" cy="0"/>
          <a:chOff x="0" y="0"/>
          <a:chExt cx="0" cy="0"/>
        </a:xfrm>
      </p:grpSpPr>
      <p:sp>
        <p:nvSpPr>
          <p:cNvPr id="381" name="Google Shape;381;p39"/>
          <p:cNvSpPr txBox="1">
            <a:spLocks noGrp="1"/>
          </p:cNvSpPr>
          <p:nvPr>
            <p:ph type="title"/>
          </p:nvPr>
        </p:nvSpPr>
        <p:spPr>
          <a:xfrm>
            <a:off x="713226" y="539500"/>
            <a:ext cx="77175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t>Housekeeping training</a:t>
            </a:r>
            <a:endParaRPr/>
          </a:p>
        </p:txBody>
      </p:sp>
      <p:sp>
        <p:nvSpPr>
          <p:cNvPr id="382" name="Google Shape;382;p39"/>
          <p:cNvSpPr txBox="1">
            <a:spLocks noGrp="1"/>
          </p:cNvSpPr>
          <p:nvPr>
            <p:ph type="subTitle" idx="4294967295"/>
          </p:nvPr>
        </p:nvSpPr>
        <p:spPr>
          <a:xfrm>
            <a:off x="137625" y="1264600"/>
            <a:ext cx="6259500" cy="3705000"/>
          </a:xfrm>
          <a:prstGeom prst="rect">
            <a:avLst/>
          </a:prstGeom>
        </p:spPr>
        <p:txBody>
          <a:bodyPr spcFirstLastPara="1" wrap="square" lIns="91425" tIns="91425" rIns="91425" bIns="91425" anchor="t" anchorCtr="0">
            <a:noAutofit/>
          </a:bodyPr>
          <a:lstStyle/>
          <a:p>
            <a:pPr marL="457200" lvl="0" indent="-330200" algn="just" rtl="0">
              <a:lnSpc>
                <a:spcPct val="150000"/>
              </a:lnSpc>
              <a:spcBef>
                <a:spcPts val="0"/>
              </a:spcBef>
              <a:spcAft>
                <a:spcPts val="0"/>
              </a:spcAft>
              <a:buClr>
                <a:srgbClr val="000000"/>
              </a:buClr>
              <a:buSzPts val="1600"/>
              <a:buChar char="●"/>
            </a:pPr>
            <a:r>
              <a:rPr lang="en">
                <a:solidFill>
                  <a:srgbClr val="000000"/>
                </a:solidFill>
              </a:rPr>
              <a:t>The training process will improve the potential and skills of employees along with their knowledge.</a:t>
            </a:r>
            <a:endParaRPr>
              <a:solidFill>
                <a:srgbClr val="000000"/>
              </a:solidFill>
            </a:endParaRPr>
          </a:p>
          <a:p>
            <a:pPr marL="457200" lvl="0" indent="-330200" algn="just" rtl="0">
              <a:lnSpc>
                <a:spcPct val="150000"/>
              </a:lnSpc>
              <a:spcBef>
                <a:spcPts val="0"/>
              </a:spcBef>
              <a:spcAft>
                <a:spcPts val="0"/>
              </a:spcAft>
              <a:buClr>
                <a:srgbClr val="000000"/>
              </a:buClr>
              <a:buSzPts val="1600"/>
              <a:buChar char="●"/>
            </a:pPr>
            <a:r>
              <a:rPr lang="en">
                <a:solidFill>
                  <a:srgbClr val="000000"/>
                </a:solidFill>
              </a:rPr>
              <a:t>It will result in better productivity and performance while executing tasks.</a:t>
            </a:r>
            <a:endParaRPr>
              <a:solidFill>
                <a:srgbClr val="000000"/>
              </a:solidFill>
            </a:endParaRPr>
          </a:p>
          <a:p>
            <a:pPr marL="457200" lvl="0" indent="-330200" algn="just" rtl="0">
              <a:lnSpc>
                <a:spcPct val="150000"/>
              </a:lnSpc>
              <a:spcBef>
                <a:spcPts val="0"/>
              </a:spcBef>
              <a:spcAft>
                <a:spcPts val="0"/>
              </a:spcAft>
              <a:buClr>
                <a:srgbClr val="000000"/>
              </a:buClr>
              <a:buSzPts val="1600"/>
              <a:buChar char="●"/>
            </a:pPr>
            <a:r>
              <a:rPr lang="en">
                <a:solidFill>
                  <a:srgbClr val="000000"/>
                </a:solidFill>
              </a:rPr>
              <a:t>These skills align with the checklist provided for better health and safety in the hotel.</a:t>
            </a:r>
            <a:endParaRPr>
              <a:solidFill>
                <a:srgbClr val="000000"/>
              </a:solidFill>
            </a:endParaRPr>
          </a:p>
          <a:p>
            <a:pPr marL="457200" lvl="0" indent="-330200" algn="just" rtl="0">
              <a:lnSpc>
                <a:spcPct val="150000"/>
              </a:lnSpc>
              <a:spcBef>
                <a:spcPts val="0"/>
              </a:spcBef>
              <a:spcAft>
                <a:spcPts val="0"/>
              </a:spcAft>
              <a:buClr>
                <a:srgbClr val="000000"/>
              </a:buClr>
              <a:buSzPts val="1600"/>
              <a:buChar char="●"/>
            </a:pPr>
            <a:r>
              <a:rPr lang="en">
                <a:solidFill>
                  <a:srgbClr val="000000"/>
                </a:solidFill>
              </a:rPr>
              <a:t>Group activities and collaborations are some activities in the workplace for better performance (Mullins and Dossor, 2013).</a:t>
            </a:r>
            <a:endParaRPr>
              <a:solidFill>
                <a:srgbClr val="000000"/>
              </a:solidFill>
            </a:endParaRPr>
          </a:p>
          <a:p>
            <a:pPr marL="457200" lvl="0" indent="-330200" algn="just" rtl="0">
              <a:lnSpc>
                <a:spcPct val="150000"/>
              </a:lnSpc>
              <a:spcBef>
                <a:spcPts val="0"/>
              </a:spcBef>
              <a:spcAft>
                <a:spcPts val="0"/>
              </a:spcAft>
              <a:buClr>
                <a:srgbClr val="000000"/>
              </a:buClr>
              <a:buSzPts val="1600"/>
              <a:buChar char="●"/>
            </a:pPr>
            <a:r>
              <a:rPr lang="en">
                <a:solidFill>
                  <a:srgbClr val="000000"/>
                </a:solidFill>
              </a:rPr>
              <a:t>Collaboration is also essential for the housekeeping department at Premier Inn Hotel.</a:t>
            </a:r>
            <a:endParaRPr sz="2000"/>
          </a:p>
        </p:txBody>
      </p:sp>
      <p:pic>
        <p:nvPicPr>
          <p:cNvPr id="383" name="Google Shape;383;p39"/>
          <p:cNvPicPr preferRelativeResize="0"/>
          <p:nvPr/>
        </p:nvPicPr>
        <p:blipFill>
          <a:blip r:embed="rId3">
            <a:alphaModFix/>
          </a:blip>
          <a:stretch>
            <a:fillRect/>
          </a:stretch>
        </p:blipFill>
        <p:spPr>
          <a:xfrm>
            <a:off x="6314825" y="1264600"/>
            <a:ext cx="2754791" cy="2263719"/>
          </a:xfrm>
          <a:prstGeom prst="rect">
            <a:avLst/>
          </a:prstGeom>
          <a:noFill/>
          <a:ln>
            <a:noFill/>
          </a:ln>
        </p:spPr>
      </p:pic>
      <p:pic>
        <p:nvPicPr>
          <p:cNvPr id="384" name="Google Shape;384;p39"/>
          <p:cNvPicPr preferRelativeResize="0"/>
          <p:nvPr/>
        </p:nvPicPr>
        <p:blipFill>
          <a:blip r:embed="rId4">
            <a:alphaModFix/>
          </a:blip>
          <a:stretch>
            <a:fillRect/>
          </a:stretch>
        </p:blipFill>
        <p:spPr>
          <a:xfrm>
            <a:off x="7581546" y="3681000"/>
            <a:ext cx="1638173" cy="14316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88"/>
        <p:cNvGrpSpPr/>
        <p:nvPr/>
      </p:nvGrpSpPr>
      <p:grpSpPr>
        <a:xfrm>
          <a:off x="0" y="0"/>
          <a:ext cx="0" cy="0"/>
          <a:chOff x="0" y="0"/>
          <a:chExt cx="0" cy="0"/>
        </a:xfrm>
      </p:grpSpPr>
      <p:sp>
        <p:nvSpPr>
          <p:cNvPr id="389" name="Google Shape;389;p40"/>
          <p:cNvSpPr txBox="1">
            <a:spLocks noGrp="1"/>
          </p:cNvSpPr>
          <p:nvPr>
            <p:ph type="title"/>
          </p:nvPr>
        </p:nvSpPr>
        <p:spPr>
          <a:xfrm>
            <a:off x="713226" y="539500"/>
            <a:ext cx="77175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t>Housekeeping training (Cont’d)</a:t>
            </a:r>
            <a:endParaRPr/>
          </a:p>
        </p:txBody>
      </p:sp>
      <p:sp>
        <p:nvSpPr>
          <p:cNvPr id="390" name="Google Shape;390;p40"/>
          <p:cNvSpPr txBox="1">
            <a:spLocks noGrp="1"/>
          </p:cNvSpPr>
          <p:nvPr>
            <p:ph type="subTitle" idx="4294967295"/>
          </p:nvPr>
        </p:nvSpPr>
        <p:spPr>
          <a:xfrm>
            <a:off x="198775" y="1315025"/>
            <a:ext cx="5810700" cy="36699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rgbClr val="000000"/>
              </a:buClr>
              <a:buSzPts val="1500"/>
              <a:buChar char="●"/>
            </a:pPr>
            <a:r>
              <a:rPr lang="en" sz="1500">
                <a:solidFill>
                  <a:srgbClr val="000000"/>
                </a:solidFill>
              </a:rPr>
              <a:t>Different health and safety guidelines will be promoted throughout the training procedure.</a:t>
            </a:r>
            <a:endParaRPr sz="1500">
              <a:solidFill>
                <a:srgbClr val="000000"/>
              </a:solidFill>
            </a:endParaRPr>
          </a:p>
          <a:p>
            <a:pPr marL="457200" lvl="0" indent="-323850" algn="just" rtl="0">
              <a:lnSpc>
                <a:spcPct val="150000"/>
              </a:lnSpc>
              <a:spcBef>
                <a:spcPts val="0"/>
              </a:spcBef>
              <a:spcAft>
                <a:spcPts val="0"/>
              </a:spcAft>
              <a:buClr>
                <a:srgbClr val="000000"/>
              </a:buClr>
              <a:buSzPts val="1500"/>
              <a:buChar char="●"/>
            </a:pPr>
            <a:r>
              <a:rPr lang="en" sz="1500">
                <a:solidFill>
                  <a:srgbClr val="000000"/>
                </a:solidFill>
              </a:rPr>
              <a:t>These activities will be embraced in daily cleaning activities or checklists for the department.</a:t>
            </a:r>
            <a:endParaRPr sz="1500">
              <a:solidFill>
                <a:srgbClr val="000000"/>
              </a:solidFill>
            </a:endParaRPr>
          </a:p>
          <a:p>
            <a:pPr marL="457200" lvl="0" indent="-323850" algn="just" rtl="0">
              <a:lnSpc>
                <a:spcPct val="150000"/>
              </a:lnSpc>
              <a:spcBef>
                <a:spcPts val="0"/>
              </a:spcBef>
              <a:spcAft>
                <a:spcPts val="0"/>
              </a:spcAft>
              <a:buClr>
                <a:srgbClr val="000000"/>
              </a:buClr>
              <a:buSzPts val="1500"/>
              <a:buChar char="●"/>
            </a:pPr>
            <a:r>
              <a:rPr lang="en" sz="1500">
                <a:solidFill>
                  <a:srgbClr val="000000"/>
                </a:solidFill>
              </a:rPr>
              <a:t>The checklist has included various safety and sanitary activities for housekeeping operations (</a:t>
            </a:r>
            <a:r>
              <a:rPr lang="en" sz="1500">
                <a:solidFill>
                  <a:srgbClr val="222222"/>
                </a:solidFill>
              </a:rPr>
              <a:t>Rohaeni </a:t>
            </a:r>
            <a:r>
              <a:rPr lang="en" sz="1500" i="1">
                <a:solidFill>
                  <a:srgbClr val="222222"/>
                </a:solidFill>
              </a:rPr>
              <a:t>et al</a:t>
            </a:r>
            <a:r>
              <a:rPr lang="en" sz="1500">
                <a:solidFill>
                  <a:srgbClr val="222222"/>
                </a:solidFill>
              </a:rPr>
              <a:t>., 2021</a:t>
            </a:r>
            <a:r>
              <a:rPr lang="en" sz="1500">
                <a:solidFill>
                  <a:srgbClr val="000000"/>
                </a:solidFill>
              </a:rPr>
              <a:t>).</a:t>
            </a:r>
            <a:endParaRPr sz="1500">
              <a:solidFill>
                <a:srgbClr val="000000"/>
              </a:solidFill>
            </a:endParaRPr>
          </a:p>
          <a:p>
            <a:pPr marL="457200" lvl="0" indent="-323850" algn="just" rtl="0">
              <a:lnSpc>
                <a:spcPct val="150000"/>
              </a:lnSpc>
              <a:spcBef>
                <a:spcPts val="0"/>
              </a:spcBef>
              <a:spcAft>
                <a:spcPts val="0"/>
              </a:spcAft>
              <a:buClr>
                <a:srgbClr val="000000"/>
              </a:buClr>
              <a:buSzPts val="1500"/>
              <a:buChar char="●"/>
            </a:pPr>
            <a:r>
              <a:rPr lang="en" sz="1500">
                <a:solidFill>
                  <a:srgbClr val="000000"/>
                </a:solidFill>
              </a:rPr>
              <a:t>Employees will be trained to undertake daily activities without any injuries and accidents. </a:t>
            </a:r>
            <a:endParaRPr sz="1500">
              <a:solidFill>
                <a:srgbClr val="000000"/>
              </a:solidFill>
            </a:endParaRPr>
          </a:p>
          <a:p>
            <a:pPr marL="457200" lvl="0" indent="-323850" algn="just" rtl="0">
              <a:lnSpc>
                <a:spcPct val="150000"/>
              </a:lnSpc>
              <a:spcBef>
                <a:spcPts val="0"/>
              </a:spcBef>
              <a:spcAft>
                <a:spcPts val="0"/>
              </a:spcAft>
              <a:buClr>
                <a:srgbClr val="000000"/>
              </a:buClr>
              <a:buSzPts val="1500"/>
              <a:buChar char="●"/>
            </a:pPr>
            <a:r>
              <a:rPr lang="en" sz="1500">
                <a:solidFill>
                  <a:srgbClr val="000000"/>
                </a:solidFill>
              </a:rPr>
              <a:t>Staff members will be trained to use different tools and safety equipment and tools.</a:t>
            </a:r>
            <a:endParaRPr sz="1900"/>
          </a:p>
        </p:txBody>
      </p:sp>
      <p:pic>
        <p:nvPicPr>
          <p:cNvPr id="391" name="Google Shape;391;p40"/>
          <p:cNvPicPr preferRelativeResize="0"/>
          <p:nvPr/>
        </p:nvPicPr>
        <p:blipFill>
          <a:blip r:embed="rId3">
            <a:alphaModFix/>
          </a:blip>
          <a:stretch>
            <a:fillRect/>
          </a:stretch>
        </p:blipFill>
        <p:spPr>
          <a:xfrm>
            <a:off x="6086225" y="1721800"/>
            <a:ext cx="2905376" cy="1748445"/>
          </a:xfrm>
          <a:prstGeom prst="rect">
            <a:avLst/>
          </a:prstGeom>
          <a:noFill/>
          <a:ln>
            <a:noFill/>
          </a:ln>
        </p:spPr>
      </p:pic>
      <p:pic>
        <p:nvPicPr>
          <p:cNvPr id="392" name="Google Shape;392;p40"/>
          <p:cNvPicPr preferRelativeResize="0"/>
          <p:nvPr/>
        </p:nvPicPr>
        <p:blipFill>
          <a:blip r:embed="rId4">
            <a:alphaModFix/>
          </a:blip>
          <a:stretch>
            <a:fillRect/>
          </a:stretch>
        </p:blipFill>
        <p:spPr>
          <a:xfrm>
            <a:off x="7429146" y="3681000"/>
            <a:ext cx="1638173" cy="14316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96"/>
        <p:cNvGrpSpPr/>
        <p:nvPr/>
      </p:nvGrpSpPr>
      <p:grpSpPr>
        <a:xfrm>
          <a:off x="0" y="0"/>
          <a:ext cx="0" cy="0"/>
          <a:chOff x="0" y="0"/>
          <a:chExt cx="0" cy="0"/>
        </a:xfrm>
      </p:grpSpPr>
      <p:sp>
        <p:nvSpPr>
          <p:cNvPr id="397" name="Google Shape;397;p41"/>
          <p:cNvSpPr txBox="1">
            <a:spLocks noGrp="1"/>
          </p:cNvSpPr>
          <p:nvPr>
            <p:ph type="title" idx="8"/>
          </p:nvPr>
        </p:nvSpPr>
        <p:spPr>
          <a:xfrm>
            <a:off x="713226" y="539500"/>
            <a:ext cx="77175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t>Housekeeping training (Cont’d)</a:t>
            </a:r>
            <a:endParaRPr/>
          </a:p>
        </p:txBody>
      </p:sp>
      <p:sp>
        <p:nvSpPr>
          <p:cNvPr id="398" name="Google Shape;398;p41"/>
          <p:cNvSpPr txBox="1">
            <a:spLocks noGrp="1"/>
          </p:cNvSpPr>
          <p:nvPr>
            <p:ph type="subTitle" idx="4294967295"/>
          </p:nvPr>
        </p:nvSpPr>
        <p:spPr>
          <a:xfrm>
            <a:off x="198775" y="1253850"/>
            <a:ext cx="5933100" cy="36240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rgbClr val="000000"/>
              </a:buClr>
              <a:buSzPts val="1500"/>
              <a:buChar char="●"/>
            </a:pPr>
            <a:r>
              <a:rPr lang="en" sz="1500">
                <a:solidFill>
                  <a:srgbClr val="000000"/>
                </a:solidFill>
              </a:rPr>
              <a:t>Housekeeping safety has been a major consideration for employee performance (Raghubalan and Raghubalan, 2016). </a:t>
            </a:r>
            <a:endParaRPr sz="1500">
              <a:solidFill>
                <a:srgbClr val="000000"/>
              </a:solidFill>
            </a:endParaRPr>
          </a:p>
          <a:p>
            <a:pPr marL="457200" lvl="0" indent="-323850" algn="just" rtl="0">
              <a:lnSpc>
                <a:spcPct val="150000"/>
              </a:lnSpc>
              <a:spcBef>
                <a:spcPts val="0"/>
              </a:spcBef>
              <a:spcAft>
                <a:spcPts val="0"/>
              </a:spcAft>
              <a:buClr>
                <a:srgbClr val="000000"/>
              </a:buClr>
              <a:buSzPts val="1500"/>
              <a:buChar char="●"/>
            </a:pPr>
            <a:r>
              <a:rPr lang="en" sz="1500">
                <a:solidFill>
                  <a:srgbClr val="000000"/>
                </a:solidFill>
              </a:rPr>
              <a:t>The training activities and procedures will enhance the ability of the housekeeping department.</a:t>
            </a:r>
            <a:endParaRPr sz="1500">
              <a:solidFill>
                <a:srgbClr val="000000"/>
              </a:solidFill>
            </a:endParaRPr>
          </a:p>
          <a:p>
            <a:pPr marL="457200" lvl="0" indent="-323850" algn="just" rtl="0">
              <a:lnSpc>
                <a:spcPct val="150000"/>
              </a:lnSpc>
              <a:spcBef>
                <a:spcPts val="0"/>
              </a:spcBef>
              <a:spcAft>
                <a:spcPts val="0"/>
              </a:spcAft>
              <a:buClr>
                <a:srgbClr val="000000"/>
              </a:buClr>
              <a:buSzPts val="1500"/>
              <a:buChar char="●"/>
            </a:pPr>
            <a:r>
              <a:rPr lang="en" sz="1500">
                <a:solidFill>
                  <a:srgbClr val="000000"/>
                </a:solidFill>
              </a:rPr>
              <a:t>Continuous practice has been planned for team members to follow health and safety standards.</a:t>
            </a:r>
            <a:endParaRPr sz="1500">
              <a:solidFill>
                <a:srgbClr val="000000"/>
              </a:solidFill>
            </a:endParaRPr>
          </a:p>
          <a:p>
            <a:pPr marL="457200" lvl="0" indent="-323850" algn="just" rtl="0">
              <a:lnSpc>
                <a:spcPct val="150000"/>
              </a:lnSpc>
              <a:spcBef>
                <a:spcPts val="0"/>
              </a:spcBef>
              <a:spcAft>
                <a:spcPts val="0"/>
              </a:spcAft>
              <a:buClr>
                <a:srgbClr val="000000"/>
              </a:buClr>
              <a:buSzPts val="1500"/>
              <a:buChar char="●"/>
            </a:pPr>
            <a:r>
              <a:rPr lang="en" sz="1500">
                <a:solidFill>
                  <a:srgbClr val="000000"/>
                </a:solidFill>
              </a:rPr>
              <a:t>These practices will be incorporated into activities mentioned in the checklist.</a:t>
            </a:r>
            <a:endParaRPr sz="1500">
              <a:solidFill>
                <a:srgbClr val="000000"/>
              </a:solidFill>
            </a:endParaRPr>
          </a:p>
          <a:p>
            <a:pPr marL="457200" lvl="0" indent="-323850" algn="just" rtl="0">
              <a:lnSpc>
                <a:spcPct val="150000"/>
              </a:lnSpc>
              <a:spcBef>
                <a:spcPts val="0"/>
              </a:spcBef>
              <a:spcAft>
                <a:spcPts val="0"/>
              </a:spcAft>
              <a:buClr>
                <a:srgbClr val="000000"/>
              </a:buClr>
              <a:buSzPts val="1500"/>
              <a:buChar char="●"/>
            </a:pPr>
            <a:r>
              <a:rPr lang="en" sz="1500">
                <a:solidFill>
                  <a:srgbClr val="000000"/>
                </a:solidFill>
              </a:rPr>
              <a:t>These are some major processes for training housekeeping team members at Premier Inn.</a:t>
            </a:r>
            <a:endParaRPr sz="1900"/>
          </a:p>
        </p:txBody>
      </p:sp>
      <p:pic>
        <p:nvPicPr>
          <p:cNvPr id="399" name="Google Shape;399;p41"/>
          <p:cNvPicPr preferRelativeResize="0"/>
          <p:nvPr/>
        </p:nvPicPr>
        <p:blipFill>
          <a:blip r:embed="rId3">
            <a:alphaModFix/>
          </a:blip>
          <a:stretch>
            <a:fillRect/>
          </a:stretch>
        </p:blipFill>
        <p:spPr>
          <a:xfrm>
            <a:off x="6314825" y="1340800"/>
            <a:ext cx="2735526" cy="2263719"/>
          </a:xfrm>
          <a:prstGeom prst="rect">
            <a:avLst/>
          </a:prstGeom>
          <a:noFill/>
          <a:ln>
            <a:noFill/>
          </a:ln>
        </p:spPr>
      </p:pic>
      <p:pic>
        <p:nvPicPr>
          <p:cNvPr id="400" name="Google Shape;400;p41"/>
          <p:cNvPicPr preferRelativeResize="0"/>
          <p:nvPr/>
        </p:nvPicPr>
        <p:blipFill>
          <a:blip r:embed="rId4">
            <a:alphaModFix/>
          </a:blip>
          <a:stretch>
            <a:fillRect/>
          </a:stretch>
        </p:blipFill>
        <p:spPr>
          <a:xfrm>
            <a:off x="7505346" y="3681000"/>
            <a:ext cx="1638173" cy="14316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404"/>
        <p:cNvGrpSpPr/>
        <p:nvPr/>
      </p:nvGrpSpPr>
      <p:grpSpPr>
        <a:xfrm>
          <a:off x="0" y="0"/>
          <a:ext cx="0" cy="0"/>
          <a:chOff x="0" y="0"/>
          <a:chExt cx="0" cy="0"/>
        </a:xfrm>
      </p:grpSpPr>
      <p:sp>
        <p:nvSpPr>
          <p:cNvPr id="405" name="Google Shape;405;p42"/>
          <p:cNvSpPr txBox="1">
            <a:spLocks noGrp="1"/>
          </p:cNvSpPr>
          <p:nvPr>
            <p:ph type="title"/>
          </p:nvPr>
        </p:nvSpPr>
        <p:spPr>
          <a:xfrm>
            <a:off x="1675650" y="58200"/>
            <a:ext cx="5792700" cy="1301400"/>
          </a:xfrm>
          <a:prstGeom prst="rect">
            <a:avLst/>
          </a:prstGeom>
          <a:noFill/>
        </p:spPr>
        <p:txBody>
          <a:bodyPr spcFirstLastPara="1" wrap="square" lIns="91425" tIns="91425" rIns="91425" bIns="91425" anchor="ctr" anchorCtr="0">
            <a:noAutofit/>
          </a:bodyPr>
          <a:lstStyle/>
          <a:p>
            <a:pPr marL="0" lvl="0" indent="0" algn="ctr" rtl="0">
              <a:spcBef>
                <a:spcPts val="0"/>
              </a:spcBef>
              <a:spcAft>
                <a:spcPts val="0"/>
              </a:spcAft>
              <a:buNone/>
            </a:pPr>
            <a:r>
              <a:rPr lang="en" sz="2400"/>
              <a:t>Conclusion</a:t>
            </a:r>
            <a:endParaRPr sz="2400"/>
          </a:p>
        </p:txBody>
      </p:sp>
      <p:sp>
        <p:nvSpPr>
          <p:cNvPr id="406" name="Google Shape;406;p42"/>
          <p:cNvSpPr txBox="1">
            <a:spLocks noGrp="1"/>
          </p:cNvSpPr>
          <p:nvPr>
            <p:ph type="subTitle" idx="1"/>
          </p:nvPr>
        </p:nvSpPr>
        <p:spPr>
          <a:xfrm>
            <a:off x="229375" y="1055075"/>
            <a:ext cx="5792700" cy="3868500"/>
          </a:xfrm>
          <a:prstGeom prst="rect">
            <a:avLst/>
          </a:prstGeom>
        </p:spPr>
        <p:txBody>
          <a:bodyPr spcFirstLastPara="1" wrap="square" lIns="91425" tIns="91425" rIns="91425" bIns="91425" anchor="t" anchorCtr="0">
            <a:noAutofit/>
          </a:bodyPr>
          <a:lstStyle/>
          <a:p>
            <a:pPr marL="457200" lvl="0" indent="-330200" algn="just" rtl="0">
              <a:lnSpc>
                <a:spcPct val="150000"/>
              </a:lnSpc>
              <a:spcBef>
                <a:spcPts val="0"/>
              </a:spcBef>
              <a:spcAft>
                <a:spcPts val="0"/>
              </a:spcAft>
              <a:buClr>
                <a:srgbClr val="000000"/>
              </a:buClr>
              <a:buSzPts val="1600"/>
              <a:buChar char="●"/>
            </a:pPr>
            <a:r>
              <a:rPr lang="en">
                <a:solidFill>
                  <a:srgbClr val="000000"/>
                </a:solidFill>
              </a:rPr>
              <a:t>The presentation offered a discussion on a training program.</a:t>
            </a:r>
            <a:endParaRPr>
              <a:solidFill>
                <a:srgbClr val="000000"/>
              </a:solidFill>
            </a:endParaRPr>
          </a:p>
          <a:p>
            <a:pPr marL="457200" lvl="0" indent="-330200" algn="just" rtl="0">
              <a:lnSpc>
                <a:spcPct val="150000"/>
              </a:lnSpc>
              <a:spcBef>
                <a:spcPts val="0"/>
              </a:spcBef>
              <a:spcAft>
                <a:spcPts val="0"/>
              </a:spcAft>
              <a:buClr>
                <a:srgbClr val="000000"/>
              </a:buClr>
              <a:buSzPts val="1600"/>
              <a:buChar char="●"/>
            </a:pPr>
            <a:r>
              <a:rPr lang="en">
                <a:solidFill>
                  <a:srgbClr val="000000"/>
                </a:solidFill>
              </a:rPr>
              <a:t>The training program focused on the housekeeping team members at Premier Inn.</a:t>
            </a:r>
            <a:endParaRPr>
              <a:solidFill>
                <a:srgbClr val="000000"/>
              </a:solidFill>
            </a:endParaRPr>
          </a:p>
          <a:p>
            <a:pPr marL="457200" lvl="0" indent="-330200" algn="just" rtl="0">
              <a:lnSpc>
                <a:spcPct val="150000"/>
              </a:lnSpc>
              <a:spcBef>
                <a:spcPts val="0"/>
              </a:spcBef>
              <a:spcAft>
                <a:spcPts val="0"/>
              </a:spcAft>
              <a:buClr>
                <a:srgbClr val="000000"/>
              </a:buClr>
              <a:buSzPts val="1600"/>
              <a:buChar char="●"/>
            </a:pPr>
            <a:r>
              <a:rPr lang="en">
                <a:solidFill>
                  <a:srgbClr val="000000"/>
                </a:solidFill>
              </a:rPr>
              <a:t>It also focused on the health and safety of housekeeping in the hotel.</a:t>
            </a:r>
            <a:endParaRPr>
              <a:solidFill>
                <a:srgbClr val="000000"/>
              </a:solidFill>
            </a:endParaRPr>
          </a:p>
          <a:p>
            <a:pPr marL="457200" lvl="0" indent="-330200" algn="just" rtl="0">
              <a:lnSpc>
                <a:spcPct val="150000"/>
              </a:lnSpc>
              <a:spcBef>
                <a:spcPts val="0"/>
              </a:spcBef>
              <a:spcAft>
                <a:spcPts val="0"/>
              </a:spcAft>
              <a:buClr>
                <a:srgbClr val="000000"/>
              </a:buClr>
              <a:buSzPts val="1600"/>
              <a:buChar char="●"/>
            </a:pPr>
            <a:r>
              <a:rPr lang="en">
                <a:solidFill>
                  <a:srgbClr val="000000"/>
                </a:solidFill>
              </a:rPr>
              <a:t>Skills required by staff members were discussed in the presentation.</a:t>
            </a:r>
            <a:endParaRPr>
              <a:solidFill>
                <a:srgbClr val="000000"/>
              </a:solidFill>
            </a:endParaRPr>
          </a:p>
          <a:p>
            <a:pPr marL="457200" lvl="0" indent="-330200" algn="just" rtl="0">
              <a:lnSpc>
                <a:spcPct val="150000"/>
              </a:lnSpc>
              <a:spcBef>
                <a:spcPts val="0"/>
              </a:spcBef>
              <a:spcAft>
                <a:spcPts val="0"/>
              </a:spcAft>
              <a:buClr>
                <a:srgbClr val="000000"/>
              </a:buClr>
              <a:buSzPts val="1600"/>
              <a:buChar char="●"/>
            </a:pPr>
            <a:r>
              <a:rPr lang="en">
                <a:solidFill>
                  <a:srgbClr val="000000"/>
                </a:solidFill>
              </a:rPr>
              <a:t>Different guidelines and practices for housekeeping safety were discussed.</a:t>
            </a:r>
            <a:endParaRPr sz="2000"/>
          </a:p>
        </p:txBody>
      </p:sp>
      <p:pic>
        <p:nvPicPr>
          <p:cNvPr id="407" name="Google Shape;407;p42"/>
          <p:cNvPicPr preferRelativeResize="0"/>
          <p:nvPr/>
        </p:nvPicPr>
        <p:blipFill>
          <a:blip r:embed="rId3">
            <a:alphaModFix/>
          </a:blip>
          <a:stretch>
            <a:fillRect/>
          </a:stretch>
        </p:blipFill>
        <p:spPr>
          <a:xfrm>
            <a:off x="6162425" y="1664400"/>
            <a:ext cx="2905375" cy="1776749"/>
          </a:xfrm>
          <a:prstGeom prst="rect">
            <a:avLst/>
          </a:prstGeom>
          <a:noFill/>
          <a:ln>
            <a:noFill/>
          </a:ln>
        </p:spPr>
      </p:pic>
      <p:pic>
        <p:nvPicPr>
          <p:cNvPr id="408" name="Google Shape;408;p42"/>
          <p:cNvPicPr preferRelativeResize="0"/>
          <p:nvPr/>
        </p:nvPicPr>
        <p:blipFill>
          <a:blip r:embed="rId4">
            <a:alphaModFix/>
          </a:blip>
          <a:stretch>
            <a:fillRect/>
          </a:stretch>
        </p:blipFill>
        <p:spPr>
          <a:xfrm>
            <a:off x="7581546" y="3681000"/>
            <a:ext cx="1638173" cy="143160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412"/>
        <p:cNvGrpSpPr/>
        <p:nvPr/>
      </p:nvGrpSpPr>
      <p:grpSpPr>
        <a:xfrm>
          <a:off x="0" y="0"/>
          <a:ext cx="0" cy="0"/>
          <a:chOff x="0" y="0"/>
          <a:chExt cx="0" cy="0"/>
        </a:xfrm>
      </p:grpSpPr>
      <p:sp>
        <p:nvSpPr>
          <p:cNvPr id="413" name="Google Shape;413;p43"/>
          <p:cNvSpPr txBox="1">
            <a:spLocks noGrp="1"/>
          </p:cNvSpPr>
          <p:nvPr>
            <p:ph type="title"/>
          </p:nvPr>
        </p:nvSpPr>
        <p:spPr>
          <a:xfrm>
            <a:off x="713226" y="82300"/>
            <a:ext cx="77175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t>References</a:t>
            </a:r>
            <a:endParaRPr/>
          </a:p>
        </p:txBody>
      </p:sp>
      <p:sp>
        <p:nvSpPr>
          <p:cNvPr id="414" name="Google Shape;414;p43"/>
          <p:cNvSpPr txBox="1">
            <a:spLocks noGrp="1"/>
          </p:cNvSpPr>
          <p:nvPr>
            <p:ph type="subTitle" idx="4294967295"/>
          </p:nvPr>
        </p:nvSpPr>
        <p:spPr>
          <a:xfrm>
            <a:off x="137375" y="655000"/>
            <a:ext cx="7936200" cy="4428300"/>
          </a:xfrm>
          <a:prstGeom prst="rect">
            <a:avLst/>
          </a:prstGeom>
        </p:spPr>
        <p:txBody>
          <a:bodyPr spcFirstLastPara="1" wrap="square" lIns="91425" tIns="91425" rIns="91425" bIns="91425" anchor="t" anchorCtr="0">
            <a:noAutofit/>
          </a:bodyPr>
          <a:lstStyle/>
          <a:p>
            <a:pPr marL="457200" lvl="0" indent="-298450" algn="just" rtl="0">
              <a:lnSpc>
                <a:spcPct val="115000"/>
              </a:lnSpc>
              <a:spcBef>
                <a:spcPts val="1200"/>
              </a:spcBef>
              <a:spcAft>
                <a:spcPts val="0"/>
              </a:spcAft>
              <a:buSzPts val="1100"/>
              <a:buChar char="●"/>
            </a:pPr>
            <a:r>
              <a:rPr lang="en" sz="1100">
                <a:solidFill>
                  <a:srgbClr val="000000"/>
                </a:solidFill>
              </a:rPr>
              <a:t>Bridger, E., (2018). </a:t>
            </a:r>
            <a:r>
              <a:rPr lang="en" sz="1100" i="1">
                <a:solidFill>
                  <a:srgbClr val="000000"/>
                </a:solidFill>
              </a:rPr>
              <a:t>Employee engagement: a practical introduction</a:t>
            </a:r>
            <a:r>
              <a:rPr lang="en" sz="1100">
                <a:solidFill>
                  <a:srgbClr val="000000"/>
                </a:solidFill>
              </a:rPr>
              <a:t>. 2nd ed. HR Fundamentals. London: CIPD and Kogan Page.</a:t>
            </a:r>
            <a:endParaRPr sz="1100">
              <a:solidFill>
                <a:srgbClr val="000000"/>
              </a:solidFill>
            </a:endParaRPr>
          </a:p>
          <a:p>
            <a:pPr marL="457200" lvl="0" indent="-298450" algn="just" rtl="0">
              <a:lnSpc>
                <a:spcPct val="115000"/>
              </a:lnSpc>
              <a:spcBef>
                <a:spcPts val="0"/>
              </a:spcBef>
              <a:spcAft>
                <a:spcPts val="0"/>
              </a:spcAft>
              <a:buSzPts val="1100"/>
              <a:buChar char="●"/>
            </a:pPr>
            <a:r>
              <a:rPr lang="en" sz="1100">
                <a:solidFill>
                  <a:srgbClr val="222222"/>
                </a:solidFill>
              </a:rPr>
              <a:t>Hse.gov.uk., (2020). </a:t>
            </a:r>
            <a:r>
              <a:rPr lang="en" sz="1100" i="1">
                <a:solidFill>
                  <a:srgbClr val="222222"/>
                </a:solidFill>
              </a:rPr>
              <a:t>Health and Safety at Work etc Act 1974 – legislation explained</a:t>
            </a:r>
            <a:r>
              <a:rPr lang="en" sz="1100">
                <a:solidFill>
                  <a:srgbClr val="222222"/>
                </a:solidFill>
              </a:rPr>
              <a:t>. [online] Available at: https://www.hse.gov.uk/legislation/hswa.htm [Accessed 7 Feb. 2024].</a:t>
            </a:r>
            <a:endParaRPr sz="1100">
              <a:solidFill>
                <a:srgbClr val="222222"/>
              </a:solidFill>
            </a:endParaRPr>
          </a:p>
          <a:p>
            <a:pPr marL="457200" lvl="0" indent="-298450" algn="just" rtl="0">
              <a:lnSpc>
                <a:spcPct val="115000"/>
              </a:lnSpc>
              <a:spcBef>
                <a:spcPts val="0"/>
              </a:spcBef>
              <a:spcAft>
                <a:spcPts val="0"/>
              </a:spcAft>
              <a:buSzPts val="1100"/>
              <a:buChar char="●"/>
            </a:pPr>
            <a:r>
              <a:rPr lang="en" sz="1100">
                <a:solidFill>
                  <a:srgbClr val="222222"/>
                </a:solidFill>
              </a:rPr>
              <a:t>Hussainy, S.S. and Al-Wahaibi, M.A., (2022). Motivational Theories and Models for Employees Motivation &amp; Retention. </a:t>
            </a:r>
            <a:r>
              <a:rPr lang="en" sz="1100" i="1">
                <a:solidFill>
                  <a:srgbClr val="222222"/>
                </a:solidFill>
              </a:rPr>
              <a:t>Current Aspects in Business, Economics and Finance Vol. 6</a:t>
            </a:r>
            <a:r>
              <a:rPr lang="en" sz="1100">
                <a:solidFill>
                  <a:srgbClr val="222222"/>
                </a:solidFill>
              </a:rPr>
              <a:t>, pp.51-63.</a:t>
            </a:r>
            <a:endParaRPr sz="1100">
              <a:solidFill>
                <a:srgbClr val="222222"/>
              </a:solidFill>
            </a:endParaRPr>
          </a:p>
          <a:p>
            <a:pPr marL="457200" lvl="0" indent="-298450" algn="just" rtl="0">
              <a:lnSpc>
                <a:spcPct val="115000"/>
              </a:lnSpc>
              <a:spcBef>
                <a:spcPts val="0"/>
              </a:spcBef>
              <a:spcAft>
                <a:spcPts val="0"/>
              </a:spcAft>
              <a:buSzPts val="1100"/>
              <a:buChar char="●"/>
            </a:pPr>
            <a:r>
              <a:rPr lang="en" sz="1100">
                <a:solidFill>
                  <a:srgbClr val="000000"/>
                </a:solidFill>
              </a:rPr>
              <a:t>Mullins, L. and Dossor, P., (2013). </a:t>
            </a:r>
            <a:r>
              <a:rPr lang="en" sz="1100" i="1">
                <a:solidFill>
                  <a:srgbClr val="000000"/>
                </a:solidFill>
              </a:rPr>
              <a:t>Hospitality Management and Organisational Behaviour</a:t>
            </a:r>
            <a:r>
              <a:rPr lang="en" sz="1100">
                <a:solidFill>
                  <a:srgbClr val="000000"/>
                </a:solidFill>
              </a:rPr>
              <a:t>. 5th ed. Harlow: Pearson. </a:t>
            </a:r>
            <a:endParaRPr sz="1100">
              <a:solidFill>
                <a:srgbClr val="000000"/>
              </a:solidFill>
            </a:endParaRPr>
          </a:p>
          <a:p>
            <a:pPr marL="457200" lvl="0" indent="-298450" algn="just" rtl="0">
              <a:lnSpc>
                <a:spcPct val="115000"/>
              </a:lnSpc>
              <a:spcBef>
                <a:spcPts val="0"/>
              </a:spcBef>
              <a:spcAft>
                <a:spcPts val="0"/>
              </a:spcAft>
              <a:buSzPts val="1100"/>
              <a:buChar char="●"/>
            </a:pPr>
            <a:r>
              <a:rPr lang="en" sz="1100">
                <a:solidFill>
                  <a:srgbClr val="000000"/>
                </a:solidFill>
              </a:rPr>
              <a:t>Quick, L., (2020). </a:t>
            </a:r>
            <a:r>
              <a:rPr lang="en" sz="1100" i="1">
                <a:solidFill>
                  <a:srgbClr val="000000"/>
                </a:solidFill>
              </a:rPr>
              <a:t>Managing Events. Real Challenges, Real Outcomes</a:t>
            </a:r>
            <a:r>
              <a:rPr lang="en" sz="1100">
                <a:solidFill>
                  <a:srgbClr val="000000"/>
                </a:solidFill>
              </a:rPr>
              <a:t>. London: SAGE Publications Ltd.</a:t>
            </a:r>
            <a:endParaRPr sz="1100">
              <a:solidFill>
                <a:srgbClr val="000000"/>
              </a:solidFill>
            </a:endParaRPr>
          </a:p>
          <a:p>
            <a:pPr marL="457200" lvl="0" indent="-298450" algn="just" rtl="0">
              <a:lnSpc>
                <a:spcPct val="115000"/>
              </a:lnSpc>
              <a:spcBef>
                <a:spcPts val="0"/>
              </a:spcBef>
              <a:spcAft>
                <a:spcPts val="0"/>
              </a:spcAft>
              <a:buSzPts val="1100"/>
              <a:buChar char="●"/>
            </a:pPr>
            <a:r>
              <a:rPr lang="en" sz="1100">
                <a:solidFill>
                  <a:srgbClr val="000000"/>
                </a:solidFill>
              </a:rPr>
              <a:t>Raghubalan, G. and Raghubalan, S., (2016). </a:t>
            </a:r>
            <a:r>
              <a:rPr lang="en" sz="1100" i="1">
                <a:solidFill>
                  <a:srgbClr val="000000"/>
                </a:solidFill>
              </a:rPr>
              <a:t>Hotel Housekeeping - Operations And Management</a:t>
            </a:r>
            <a:r>
              <a:rPr lang="en" sz="1100">
                <a:solidFill>
                  <a:srgbClr val="000000"/>
                </a:solidFill>
              </a:rPr>
              <a:t>. 3rd ed. India: Oxford University Press.</a:t>
            </a:r>
            <a:endParaRPr sz="1100">
              <a:solidFill>
                <a:srgbClr val="000000"/>
              </a:solidFill>
            </a:endParaRPr>
          </a:p>
          <a:p>
            <a:pPr marL="457200" lvl="0" indent="-298450" algn="just" rtl="0">
              <a:lnSpc>
                <a:spcPct val="115000"/>
              </a:lnSpc>
              <a:spcBef>
                <a:spcPts val="0"/>
              </a:spcBef>
              <a:spcAft>
                <a:spcPts val="0"/>
              </a:spcAft>
              <a:buSzPts val="1100"/>
              <a:buChar char="●"/>
            </a:pPr>
            <a:r>
              <a:rPr lang="en" sz="1100">
                <a:solidFill>
                  <a:srgbClr val="222222"/>
                </a:solidFill>
              </a:rPr>
              <a:t>Rohaeni, N., Yusuf, S.F., Jubaedah, Y. and Sunarsih, M., (2021), February. The Analysis of Hotel Linen Cleaning Standard in Housekeeping Department. In </a:t>
            </a:r>
            <a:r>
              <a:rPr lang="en" sz="1100" i="1">
                <a:solidFill>
                  <a:srgbClr val="222222"/>
                </a:solidFill>
              </a:rPr>
              <a:t>6th UPI International Conference on TVET 2020 (TVET 2020)</a:t>
            </a:r>
            <a:r>
              <a:rPr lang="en" sz="1100">
                <a:solidFill>
                  <a:srgbClr val="222222"/>
                </a:solidFill>
              </a:rPr>
              <a:t> (pp. 263-266). Atlantis Press.</a:t>
            </a:r>
            <a:endParaRPr sz="1100">
              <a:solidFill>
                <a:srgbClr val="222222"/>
              </a:solidFill>
            </a:endParaRPr>
          </a:p>
          <a:p>
            <a:pPr marL="457200" lvl="0" indent="-298450" algn="just" rtl="0">
              <a:lnSpc>
                <a:spcPct val="115000"/>
              </a:lnSpc>
              <a:spcBef>
                <a:spcPts val="0"/>
              </a:spcBef>
              <a:spcAft>
                <a:spcPts val="0"/>
              </a:spcAft>
              <a:buSzPts val="1100"/>
              <a:buChar char="●"/>
            </a:pPr>
            <a:r>
              <a:rPr lang="en" sz="1100">
                <a:solidFill>
                  <a:srgbClr val="222222"/>
                </a:solidFill>
              </a:rPr>
              <a:t>‌Roodbari, H., Axtell, C., Nielsen, K. and Sorensen, G., (2022). Organisational interventions to improve employees' health and wellbeing: A realist synthesis. </a:t>
            </a:r>
            <a:r>
              <a:rPr lang="en" sz="1100" i="1">
                <a:solidFill>
                  <a:srgbClr val="222222"/>
                </a:solidFill>
              </a:rPr>
              <a:t>Applied Psychology</a:t>
            </a:r>
            <a:r>
              <a:rPr lang="en" sz="1100">
                <a:solidFill>
                  <a:srgbClr val="222222"/>
                </a:solidFill>
              </a:rPr>
              <a:t>, </a:t>
            </a:r>
            <a:r>
              <a:rPr lang="en" sz="1100" i="1">
                <a:solidFill>
                  <a:srgbClr val="222222"/>
                </a:solidFill>
              </a:rPr>
              <a:t>71</a:t>
            </a:r>
            <a:r>
              <a:rPr lang="en" sz="1100">
                <a:solidFill>
                  <a:srgbClr val="222222"/>
                </a:solidFill>
              </a:rPr>
              <a:t>(3), pp.1058-1081.</a:t>
            </a:r>
            <a:endParaRPr sz="1100">
              <a:solidFill>
                <a:srgbClr val="222222"/>
              </a:solidFill>
            </a:endParaRPr>
          </a:p>
          <a:p>
            <a:pPr marL="457200" lvl="0" indent="-298450" algn="just" rtl="0">
              <a:lnSpc>
                <a:spcPct val="115000"/>
              </a:lnSpc>
              <a:spcBef>
                <a:spcPts val="0"/>
              </a:spcBef>
              <a:spcAft>
                <a:spcPts val="0"/>
              </a:spcAft>
              <a:buSzPts val="1100"/>
              <a:buChar char="●"/>
            </a:pPr>
            <a:r>
              <a:rPr lang="en" sz="1100">
                <a:solidFill>
                  <a:srgbClr val="222222"/>
                </a:solidFill>
              </a:rPr>
              <a:t>Ushakov, R.N., Kryukova, E.M., Khetagurova, V.S., Mukhomorova, I.V. and Zelenov, V.V., (2020). Efficiency of hotel management. Training of specialists in hotel industry field. </a:t>
            </a:r>
            <a:r>
              <a:rPr lang="en" sz="1100" i="1">
                <a:solidFill>
                  <a:srgbClr val="222222"/>
                </a:solidFill>
              </a:rPr>
              <a:t>Journal of Environmental Management &amp; Tourism</a:t>
            </a:r>
            <a:r>
              <a:rPr lang="en" sz="1100">
                <a:solidFill>
                  <a:srgbClr val="222222"/>
                </a:solidFill>
              </a:rPr>
              <a:t>, </a:t>
            </a:r>
            <a:r>
              <a:rPr lang="en" sz="1100" i="1">
                <a:solidFill>
                  <a:srgbClr val="222222"/>
                </a:solidFill>
              </a:rPr>
              <a:t>11</a:t>
            </a:r>
            <a:r>
              <a:rPr lang="en" sz="1100">
                <a:solidFill>
                  <a:srgbClr val="222222"/>
                </a:solidFill>
              </a:rPr>
              <a:t>(2 (42)), pp.388-395.</a:t>
            </a:r>
            <a:endParaRPr sz="1100">
              <a:solidFill>
                <a:srgbClr val="222222"/>
              </a:solidFill>
            </a:endParaRPr>
          </a:p>
          <a:p>
            <a:pPr marL="457200" lvl="0" indent="-298450" algn="l" rtl="0">
              <a:lnSpc>
                <a:spcPct val="115000"/>
              </a:lnSpc>
              <a:spcBef>
                <a:spcPts val="0"/>
              </a:spcBef>
              <a:spcAft>
                <a:spcPts val="0"/>
              </a:spcAft>
              <a:buSzPts val="1100"/>
              <a:buChar char="●"/>
            </a:pPr>
            <a:r>
              <a:rPr lang="en" sz="1100">
                <a:solidFill>
                  <a:srgbClr val="222222"/>
                </a:solidFill>
              </a:rPr>
              <a:t>Xie, C., Zhang, J., Chen, Y., Morrison, A.M. and Lin, Z., (2020). Measuring hotel employee perceived job risk: dimensions and scale development. </a:t>
            </a:r>
            <a:r>
              <a:rPr lang="en" sz="1100" i="1">
                <a:solidFill>
                  <a:srgbClr val="222222"/>
                </a:solidFill>
              </a:rPr>
              <a:t>International Journal of Contemporary Hospitality Management</a:t>
            </a:r>
            <a:r>
              <a:rPr lang="en" sz="1100">
                <a:solidFill>
                  <a:srgbClr val="222222"/>
                </a:solidFill>
              </a:rPr>
              <a:t>, </a:t>
            </a:r>
            <a:r>
              <a:rPr lang="en" sz="1100" i="1">
                <a:solidFill>
                  <a:srgbClr val="222222"/>
                </a:solidFill>
              </a:rPr>
              <a:t>32</a:t>
            </a:r>
            <a:r>
              <a:rPr lang="en" sz="1100">
                <a:solidFill>
                  <a:srgbClr val="222222"/>
                </a:solidFill>
              </a:rPr>
              <a:t>(2), pp.730-748.</a:t>
            </a:r>
            <a:endParaRPr sz="1100"/>
          </a:p>
        </p:txBody>
      </p:sp>
      <p:pic>
        <p:nvPicPr>
          <p:cNvPr id="415" name="Google Shape;415;p43"/>
          <p:cNvPicPr preferRelativeResize="0"/>
          <p:nvPr/>
        </p:nvPicPr>
        <p:blipFill>
          <a:blip r:embed="rId3">
            <a:alphaModFix/>
          </a:blip>
          <a:stretch>
            <a:fillRect/>
          </a:stretch>
        </p:blipFill>
        <p:spPr>
          <a:xfrm>
            <a:off x="7997374" y="4120589"/>
            <a:ext cx="1222350" cy="1068211"/>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419"/>
        <p:cNvGrpSpPr/>
        <p:nvPr/>
      </p:nvGrpSpPr>
      <p:grpSpPr>
        <a:xfrm>
          <a:off x="0" y="0"/>
          <a:ext cx="0" cy="0"/>
          <a:chOff x="0" y="0"/>
          <a:chExt cx="0" cy="0"/>
        </a:xfrm>
      </p:grpSpPr>
      <p:pic>
        <p:nvPicPr>
          <p:cNvPr id="420" name="Google Shape;420;p44"/>
          <p:cNvPicPr preferRelativeResize="0"/>
          <p:nvPr/>
        </p:nvPicPr>
        <p:blipFill rotWithShape="1">
          <a:blip r:embed="rId3">
            <a:alphaModFix/>
          </a:blip>
          <a:srcRect l="26996" t="9559" r="3243" b="5167"/>
          <a:stretch/>
        </p:blipFill>
        <p:spPr>
          <a:xfrm rot="134433">
            <a:off x="6467582" y="884562"/>
            <a:ext cx="2944519" cy="2399468"/>
          </a:xfrm>
          <a:prstGeom prst="rect">
            <a:avLst/>
          </a:prstGeom>
          <a:noFill/>
          <a:ln>
            <a:noFill/>
          </a:ln>
        </p:spPr>
      </p:pic>
      <p:grpSp>
        <p:nvGrpSpPr>
          <p:cNvPr id="421" name="Google Shape;421;p44"/>
          <p:cNvGrpSpPr/>
          <p:nvPr/>
        </p:nvGrpSpPr>
        <p:grpSpPr>
          <a:xfrm rot="493058">
            <a:off x="3986918" y="175786"/>
            <a:ext cx="5542581" cy="4705200"/>
            <a:chOff x="4013125" y="150214"/>
            <a:chExt cx="5161042" cy="4381304"/>
          </a:xfrm>
        </p:grpSpPr>
        <p:sp>
          <p:nvSpPr>
            <p:cNvPr id="422" name="Google Shape;422;p44"/>
            <p:cNvSpPr/>
            <p:nvPr/>
          </p:nvSpPr>
          <p:spPr>
            <a:xfrm>
              <a:off x="4731967" y="3933643"/>
              <a:ext cx="2102300" cy="597875"/>
            </a:xfrm>
            <a:custGeom>
              <a:avLst/>
              <a:gdLst/>
              <a:ahLst/>
              <a:cxnLst/>
              <a:rect l="l" t="t" r="r" b="b"/>
              <a:pathLst>
                <a:path w="84092" h="23915" extrusionOk="0">
                  <a:moveTo>
                    <a:pt x="84092" y="0"/>
                  </a:moveTo>
                  <a:lnTo>
                    <a:pt x="0" y="13593"/>
                  </a:lnTo>
                  <a:lnTo>
                    <a:pt x="2167" y="23915"/>
                  </a:lnTo>
                  <a:close/>
                </a:path>
              </a:pathLst>
            </a:custGeom>
            <a:solidFill>
              <a:schemeClr val="lt2"/>
            </a:solidFill>
            <a:ln>
              <a:noFill/>
            </a:ln>
          </p:spPr>
        </p:sp>
        <p:sp>
          <p:nvSpPr>
            <p:cNvPr id="423" name="Google Shape;423;p44"/>
            <p:cNvSpPr/>
            <p:nvPr/>
          </p:nvSpPr>
          <p:spPr>
            <a:xfrm>
              <a:off x="7727341" y="154484"/>
              <a:ext cx="1149058" cy="334966"/>
            </a:xfrm>
            <a:custGeom>
              <a:avLst/>
              <a:gdLst/>
              <a:ahLst/>
              <a:cxnLst/>
              <a:rect l="l" t="t" r="r" b="b"/>
              <a:pathLst>
                <a:path w="51435" h="14994" extrusionOk="0">
                  <a:moveTo>
                    <a:pt x="51435" y="1143"/>
                  </a:moveTo>
                  <a:lnTo>
                    <a:pt x="0" y="0"/>
                  </a:lnTo>
                  <a:lnTo>
                    <a:pt x="5065" y="14994"/>
                  </a:lnTo>
                  <a:close/>
                </a:path>
              </a:pathLst>
            </a:custGeom>
            <a:solidFill>
              <a:schemeClr val="accent2"/>
            </a:solidFill>
            <a:ln>
              <a:noFill/>
            </a:ln>
          </p:spPr>
        </p:sp>
        <p:sp>
          <p:nvSpPr>
            <p:cNvPr id="424" name="Google Shape;424;p44"/>
            <p:cNvSpPr/>
            <p:nvPr/>
          </p:nvSpPr>
          <p:spPr>
            <a:xfrm>
              <a:off x="4211792" y="150214"/>
              <a:ext cx="4962375" cy="4041600"/>
            </a:xfrm>
            <a:custGeom>
              <a:avLst/>
              <a:gdLst/>
              <a:ahLst/>
              <a:cxnLst/>
              <a:rect l="l" t="t" r="r" b="b"/>
              <a:pathLst>
                <a:path w="198495" h="161664" extrusionOk="0">
                  <a:moveTo>
                    <a:pt x="20242" y="161664"/>
                  </a:moveTo>
                  <a:lnTo>
                    <a:pt x="198399" y="134678"/>
                  </a:lnTo>
                  <a:lnTo>
                    <a:pt x="198495" y="0"/>
                  </a:lnTo>
                  <a:lnTo>
                    <a:pt x="0" y="63218"/>
                  </a:lnTo>
                  <a:close/>
                </a:path>
              </a:pathLst>
            </a:custGeom>
            <a:solidFill>
              <a:schemeClr val="accent3"/>
            </a:solidFill>
            <a:ln>
              <a:noFill/>
            </a:ln>
          </p:spPr>
        </p:sp>
        <p:sp>
          <p:nvSpPr>
            <p:cNvPr id="425" name="Google Shape;425;p44"/>
            <p:cNvSpPr/>
            <p:nvPr/>
          </p:nvSpPr>
          <p:spPr>
            <a:xfrm>
              <a:off x="4013125" y="619646"/>
              <a:ext cx="2828725" cy="1027000"/>
            </a:xfrm>
            <a:custGeom>
              <a:avLst/>
              <a:gdLst/>
              <a:ahLst/>
              <a:cxnLst/>
              <a:rect l="l" t="t" r="r" b="b"/>
              <a:pathLst>
                <a:path w="113149" h="41080" extrusionOk="0">
                  <a:moveTo>
                    <a:pt x="0" y="0"/>
                  </a:moveTo>
                  <a:lnTo>
                    <a:pt x="7531" y="41080"/>
                  </a:lnTo>
                  <a:lnTo>
                    <a:pt x="113149" y="7809"/>
                  </a:lnTo>
                  <a:close/>
                </a:path>
              </a:pathLst>
            </a:custGeom>
            <a:solidFill>
              <a:schemeClr val="lt2"/>
            </a:solidFill>
            <a:ln>
              <a:noFill/>
            </a:ln>
          </p:spPr>
        </p:sp>
      </p:grpSp>
      <p:pic>
        <p:nvPicPr>
          <p:cNvPr id="426" name="Google Shape;426;p44"/>
          <p:cNvPicPr preferRelativeResize="0"/>
          <p:nvPr/>
        </p:nvPicPr>
        <p:blipFill>
          <a:blip r:embed="rId4">
            <a:alphaModFix/>
          </a:blip>
          <a:stretch>
            <a:fillRect/>
          </a:stretch>
        </p:blipFill>
        <p:spPr>
          <a:xfrm>
            <a:off x="468925" y="966300"/>
            <a:ext cx="3374307" cy="3432628"/>
          </a:xfrm>
          <a:prstGeom prst="rect">
            <a:avLst/>
          </a:prstGeom>
          <a:noFill/>
          <a:ln>
            <a:noFill/>
          </a:ln>
        </p:spPr>
      </p:pic>
      <p:pic>
        <p:nvPicPr>
          <p:cNvPr id="427" name="Google Shape;427;p44"/>
          <p:cNvPicPr preferRelativeResize="0"/>
          <p:nvPr/>
        </p:nvPicPr>
        <p:blipFill>
          <a:blip r:embed="rId5">
            <a:alphaModFix/>
          </a:blip>
          <a:stretch>
            <a:fillRect/>
          </a:stretch>
        </p:blipFill>
        <p:spPr>
          <a:xfrm>
            <a:off x="7657746" y="3757200"/>
            <a:ext cx="1638173" cy="1431600"/>
          </a:xfrm>
          <a:prstGeom prst="rect">
            <a:avLst/>
          </a:prstGeom>
          <a:noFill/>
          <a:ln>
            <a:noFill/>
          </a:ln>
        </p:spPr>
      </p:pic>
    </p:spTree>
  </p:cSld>
  <p:clrMapOvr>
    <a:masterClrMapping/>
  </p:clrMapOvr>
</p:sld>
</file>

<file path=ppt/theme/theme1.xml><?xml version="1.0" encoding="utf-8"?>
<a:theme xmlns:a="http://schemas.openxmlformats.org/drawingml/2006/main" name="Hotel Business Plan by Slidesgo">
  <a:themeElements>
    <a:clrScheme name="Simple Light">
      <a:dk1>
        <a:srgbClr val="916452"/>
      </a:dk1>
      <a:lt1>
        <a:srgbClr val="FFFFFF"/>
      </a:lt1>
      <a:dk2>
        <a:srgbClr val="FFF6EC"/>
      </a:dk2>
      <a:lt2>
        <a:srgbClr val="FFC0A7"/>
      </a:lt2>
      <a:accent1>
        <a:srgbClr val="FED3C2"/>
      </a:accent1>
      <a:accent2>
        <a:srgbClr val="C7D8D0"/>
      </a:accent2>
      <a:accent3>
        <a:srgbClr val="E1EAE7"/>
      </a:accent3>
      <a:accent4>
        <a:srgbClr val="FFF6EC"/>
      </a:accent4>
      <a:accent5>
        <a:srgbClr val="FED3C2"/>
      </a:accent5>
      <a:accent6>
        <a:srgbClr val="C7D8D0"/>
      </a:accent6>
      <a:hlink>
        <a:srgbClr val="8C623E"/>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TotalTime>
  <Words>2377</Words>
  <Application>Microsoft Office PowerPoint</Application>
  <PresentationFormat>On-screen Show (16:9)</PresentationFormat>
  <Paragraphs>95</Paragraphs>
  <Slides>14</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Roboto</vt:lpstr>
      <vt:lpstr>Carter One</vt:lpstr>
      <vt:lpstr>Open Sans</vt:lpstr>
      <vt:lpstr>Livvic</vt:lpstr>
      <vt:lpstr>Roboto Black</vt:lpstr>
      <vt:lpstr>Arial</vt:lpstr>
      <vt:lpstr>Alfa Slab One</vt:lpstr>
      <vt:lpstr>Hotel Business Plan by Slidesgo</vt:lpstr>
      <vt:lpstr>Operating Hotel Facilities</vt:lpstr>
      <vt:lpstr>Table of Contents </vt:lpstr>
      <vt:lpstr>Introduction</vt:lpstr>
      <vt:lpstr>Basic training for the housekeeping team members</vt:lpstr>
      <vt:lpstr>Employee engagement in training (Zinger Model)</vt:lpstr>
      <vt:lpstr>Health and Safety procedures</vt:lpstr>
      <vt:lpstr>Health and Safety procedures (Cont’d)</vt:lpstr>
      <vt:lpstr>Skills to be taught in the training</vt:lpstr>
      <vt:lpstr>Housekeeping training</vt:lpstr>
      <vt:lpstr>Housekeeping training (Cont’d)</vt:lpstr>
      <vt:lpstr>Housekeeping training (Cont’d)</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Operating Hotel Facilities</dc:title>
  <dc:creator>Eddyson Fernandes</dc:creator>
  <cp:lastModifiedBy>Eddyson Fernandes</cp:lastModifiedBy>
  <cp:revision>1</cp:revision>
  <dcterms:modified xsi:type="dcterms:W3CDTF">2024-02-21T16:43:44Z</dcterms:modified>
</cp:coreProperties>
</file>