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69" r:id="rId2"/>
    <p:sldId id="357" r:id="rId3"/>
    <p:sldId id="368" r:id="rId4"/>
    <p:sldId id="369" r:id="rId5"/>
    <p:sldId id="386" r:id="rId6"/>
    <p:sldId id="391" r:id="rId7"/>
    <p:sldId id="371" r:id="rId8"/>
    <p:sldId id="370" r:id="rId9"/>
    <p:sldId id="373" r:id="rId10"/>
    <p:sldId id="374" r:id="rId11"/>
    <p:sldId id="375" r:id="rId12"/>
    <p:sldId id="376" r:id="rId13"/>
    <p:sldId id="377" r:id="rId14"/>
    <p:sldId id="378" r:id="rId15"/>
    <p:sldId id="387" r:id="rId16"/>
    <p:sldId id="379" r:id="rId17"/>
    <p:sldId id="384" r:id="rId18"/>
    <p:sldId id="380" r:id="rId19"/>
    <p:sldId id="381" r:id="rId20"/>
    <p:sldId id="385" r:id="rId21"/>
    <p:sldId id="382" r:id="rId22"/>
    <p:sldId id="388" r:id="rId23"/>
    <p:sldId id="383" r:id="rId24"/>
    <p:sldId id="389" r:id="rId25"/>
    <p:sldId id="390" r:id="rId26"/>
    <p:sldId id="372" r:id="rId27"/>
    <p:sldId id="354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F007AC-8523-423D-A31D-11C21A98EFCE}" v="26" dt="2023-10-02T21:38:22.4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73" d="100"/>
          <a:sy n="73" d="100"/>
        </p:scale>
        <p:origin x="33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fua Adams" userId="03cc8a34b628f8aa" providerId="LiveId" clId="{CAF007AC-8523-423D-A31D-11C21A98EFCE}"/>
    <pc:docChg chg="undo custSel addSld delSld modSld">
      <pc:chgData name="Efua Adams" userId="03cc8a34b628f8aa" providerId="LiveId" clId="{CAF007AC-8523-423D-A31D-11C21A98EFCE}" dt="2023-10-02T21:44:59.855" v="121" actId="26606"/>
      <pc:docMkLst>
        <pc:docMk/>
      </pc:docMkLst>
      <pc:sldChg chg="new del">
        <pc:chgData name="Efua Adams" userId="03cc8a34b628f8aa" providerId="LiveId" clId="{CAF007AC-8523-423D-A31D-11C21A98EFCE}" dt="2023-10-02T21:35:16.236" v="26" actId="47"/>
        <pc:sldMkLst>
          <pc:docMk/>
          <pc:sldMk cId="1812690199" sldId="270"/>
        </pc:sldMkLst>
      </pc:sldChg>
      <pc:sldChg chg="addSp modSp add del mod setBg">
        <pc:chgData name="Efua Adams" userId="03cc8a34b628f8aa" providerId="LiveId" clId="{CAF007AC-8523-423D-A31D-11C21A98EFCE}" dt="2023-10-02T21:44:59.855" v="121" actId="26606"/>
        <pc:sldMkLst>
          <pc:docMk/>
          <pc:sldMk cId="0" sldId="354"/>
        </pc:sldMkLst>
        <pc:spChg chg="mod">
          <ac:chgData name="Efua Adams" userId="03cc8a34b628f8aa" providerId="LiveId" clId="{CAF007AC-8523-423D-A31D-11C21A98EFCE}" dt="2023-10-02T21:44:59.855" v="121" actId="26606"/>
          <ac:spMkLst>
            <pc:docMk/>
            <pc:sldMk cId="0" sldId="354"/>
            <ac:spMk id="34818" creationId="{AD612D80-B831-44BF-C17D-067BAE2CC0BB}"/>
          </ac:spMkLst>
        </pc:spChg>
        <pc:spChg chg="mod ord">
          <ac:chgData name="Efua Adams" userId="03cc8a34b628f8aa" providerId="LiveId" clId="{CAF007AC-8523-423D-A31D-11C21A98EFCE}" dt="2023-10-02T21:44:59.855" v="121" actId="26606"/>
          <ac:spMkLst>
            <pc:docMk/>
            <pc:sldMk cId="0" sldId="354"/>
            <ac:spMk id="34819" creationId="{DBB46D45-FCCA-2409-C6B2-DED0A9AB6A1B}"/>
          </ac:spMkLst>
        </pc:spChg>
        <pc:spChg chg="add">
          <ac:chgData name="Efua Adams" userId="03cc8a34b628f8aa" providerId="LiveId" clId="{CAF007AC-8523-423D-A31D-11C21A98EFCE}" dt="2023-10-02T21:44:59.855" v="121" actId="26606"/>
          <ac:spMkLst>
            <pc:docMk/>
            <pc:sldMk cId="0" sldId="354"/>
            <ac:spMk id="34825" creationId="{3346177D-ADC4-4968-B747-5CFCD390B5B9}"/>
          </ac:spMkLst>
        </pc:spChg>
        <pc:spChg chg="add">
          <ac:chgData name="Efua Adams" userId="03cc8a34b628f8aa" providerId="LiveId" clId="{CAF007AC-8523-423D-A31D-11C21A98EFCE}" dt="2023-10-02T21:44:59.855" v="121" actId="26606"/>
          <ac:spMkLst>
            <pc:docMk/>
            <pc:sldMk cId="0" sldId="354"/>
            <ac:spMk id="34827" creationId="{0844A943-BF79-4FEA-ABB1-3BD54D236606}"/>
          </ac:spMkLst>
        </pc:spChg>
        <pc:spChg chg="add">
          <ac:chgData name="Efua Adams" userId="03cc8a34b628f8aa" providerId="LiveId" clId="{CAF007AC-8523-423D-A31D-11C21A98EFCE}" dt="2023-10-02T21:44:59.855" v="121" actId="26606"/>
          <ac:spMkLst>
            <pc:docMk/>
            <pc:sldMk cId="0" sldId="354"/>
            <ac:spMk id="34829" creationId="{6437CC72-F4A8-4DC3-AFAB-D22C482C8100}"/>
          </ac:spMkLst>
        </pc:spChg>
        <pc:picChg chg="mod">
          <ac:chgData name="Efua Adams" userId="03cc8a34b628f8aa" providerId="LiveId" clId="{CAF007AC-8523-423D-A31D-11C21A98EFCE}" dt="2023-10-02T21:44:59.855" v="121" actId="26606"/>
          <ac:picMkLst>
            <pc:docMk/>
            <pc:sldMk cId="0" sldId="354"/>
            <ac:picMk id="34820" creationId="{FB1D3CD7-CF99-BB4C-B47C-B10729D2EC70}"/>
          </ac:picMkLst>
        </pc:picChg>
      </pc:sldChg>
      <pc:sldChg chg="addSp modSp add del mod setBg">
        <pc:chgData name="Efua Adams" userId="03cc8a34b628f8aa" providerId="LiveId" clId="{CAF007AC-8523-423D-A31D-11C21A98EFCE}" dt="2023-10-02T21:41:13.195" v="86" actId="27636"/>
        <pc:sldMkLst>
          <pc:docMk/>
          <pc:sldMk cId="0" sldId="357"/>
        </pc:sldMkLst>
        <pc:spChg chg="mod">
          <ac:chgData name="Efua Adams" userId="03cc8a34b628f8aa" providerId="LiveId" clId="{CAF007AC-8523-423D-A31D-11C21A98EFCE}" dt="2023-10-02T21:41:13.195" v="86" actId="27636"/>
          <ac:spMkLst>
            <pc:docMk/>
            <pc:sldMk cId="0" sldId="357"/>
            <ac:spMk id="3074" creationId="{3A1D8EBE-2445-2F27-4C9D-F680D44577CA}"/>
          </ac:spMkLst>
        </pc:spChg>
        <pc:spChg chg="add">
          <ac:chgData name="Efua Adams" userId="03cc8a34b628f8aa" providerId="LiveId" clId="{CAF007AC-8523-423D-A31D-11C21A98EFCE}" dt="2023-10-02T21:40:56.904" v="83" actId="26606"/>
          <ac:spMkLst>
            <pc:docMk/>
            <pc:sldMk cId="0" sldId="357"/>
            <ac:spMk id="8200" creationId="{8555C5B3-193A-4749-9AFD-682E53CDDE8F}"/>
          </ac:spMkLst>
        </pc:spChg>
        <pc:spChg chg="add">
          <ac:chgData name="Efua Adams" userId="03cc8a34b628f8aa" providerId="LiveId" clId="{CAF007AC-8523-423D-A31D-11C21A98EFCE}" dt="2023-10-02T21:40:56.904" v="83" actId="26606"/>
          <ac:spMkLst>
            <pc:docMk/>
            <pc:sldMk cId="0" sldId="357"/>
            <ac:spMk id="8202" creationId="{2EAE06A6-F76A-41C9-827A-C561B004485C}"/>
          </ac:spMkLst>
        </pc:spChg>
        <pc:spChg chg="add">
          <ac:chgData name="Efua Adams" userId="03cc8a34b628f8aa" providerId="LiveId" clId="{CAF007AC-8523-423D-A31D-11C21A98EFCE}" dt="2023-10-02T21:40:56.904" v="83" actId="26606"/>
          <ac:spMkLst>
            <pc:docMk/>
            <pc:sldMk cId="0" sldId="357"/>
            <ac:spMk id="8204" creationId="{89F9D4E8-0639-444B-949B-9518585061AF}"/>
          </ac:spMkLst>
        </pc:spChg>
        <pc:spChg chg="add">
          <ac:chgData name="Efua Adams" userId="03cc8a34b628f8aa" providerId="LiveId" clId="{CAF007AC-8523-423D-A31D-11C21A98EFCE}" dt="2023-10-02T21:40:56.904" v="83" actId="26606"/>
          <ac:spMkLst>
            <pc:docMk/>
            <pc:sldMk cId="0" sldId="357"/>
            <ac:spMk id="8206" creationId="{7E3DA7A2-ED70-4BBA-AB72-00AD461FA405}"/>
          </ac:spMkLst>
        </pc:spChg>
        <pc:spChg chg="add">
          <ac:chgData name="Efua Adams" userId="03cc8a34b628f8aa" providerId="LiveId" clId="{CAF007AC-8523-423D-A31D-11C21A98EFCE}" dt="2023-10-02T21:40:56.904" v="83" actId="26606"/>
          <ac:spMkLst>
            <pc:docMk/>
            <pc:sldMk cId="0" sldId="357"/>
            <ac:spMk id="8208" creationId="{FC485432-3647-4218-B5D3-15D3FA222B13}"/>
          </ac:spMkLst>
        </pc:spChg>
        <pc:spChg chg="add">
          <ac:chgData name="Efua Adams" userId="03cc8a34b628f8aa" providerId="LiveId" clId="{CAF007AC-8523-423D-A31D-11C21A98EFCE}" dt="2023-10-02T21:40:56.904" v="83" actId="26606"/>
          <ac:spMkLst>
            <pc:docMk/>
            <pc:sldMk cId="0" sldId="357"/>
            <ac:spMk id="8210" creationId="{F4AFDDCA-6ABA-4D23-8A5C-1BF0F4308148}"/>
          </ac:spMkLst>
        </pc:spChg>
        <pc:picChg chg="mod">
          <ac:chgData name="Efua Adams" userId="03cc8a34b628f8aa" providerId="LiveId" clId="{CAF007AC-8523-423D-A31D-11C21A98EFCE}" dt="2023-10-02T21:40:56.904" v="83" actId="26606"/>
          <ac:picMkLst>
            <pc:docMk/>
            <pc:sldMk cId="0" sldId="357"/>
            <ac:picMk id="8195" creationId="{1C4ABC3B-8099-84E7-9C16-AE4ED6A34134}"/>
          </ac:picMkLst>
        </pc:picChg>
      </pc:sldChg>
      <pc:sldChg chg="addSp delSp modSp add del mod setBg">
        <pc:chgData name="Efua Adams" userId="03cc8a34b628f8aa" providerId="LiveId" clId="{CAF007AC-8523-423D-A31D-11C21A98EFCE}" dt="2023-10-02T21:42:59.158" v="99" actId="255"/>
        <pc:sldMkLst>
          <pc:docMk/>
          <pc:sldMk cId="0" sldId="368"/>
        </pc:sldMkLst>
        <pc:spChg chg="mod">
          <ac:chgData name="Efua Adams" userId="03cc8a34b628f8aa" providerId="LiveId" clId="{CAF007AC-8523-423D-A31D-11C21A98EFCE}" dt="2023-10-02T21:42:41.687" v="97" actId="26606"/>
          <ac:spMkLst>
            <pc:docMk/>
            <pc:sldMk cId="0" sldId="368"/>
            <ac:spMk id="10242" creationId="{41590730-7DD1-F8C8-93D4-F8AC394FA23A}"/>
          </ac:spMkLst>
        </pc:spChg>
        <pc:spChg chg="add del mod">
          <ac:chgData name="Efua Adams" userId="03cc8a34b628f8aa" providerId="LiveId" clId="{CAF007AC-8523-423D-A31D-11C21A98EFCE}" dt="2023-10-02T21:42:59.158" v="99" actId="255"/>
          <ac:spMkLst>
            <pc:docMk/>
            <pc:sldMk cId="0" sldId="368"/>
            <ac:spMk id="10243" creationId="{B392B392-535C-05CD-C5AF-3CBBE4B4D195}"/>
          </ac:spMkLst>
        </pc:spChg>
        <pc:spChg chg="mod">
          <ac:chgData name="Efua Adams" userId="03cc8a34b628f8aa" providerId="LiveId" clId="{CAF007AC-8523-423D-A31D-11C21A98EFCE}" dt="2023-10-02T21:42:41.687" v="97" actId="26606"/>
          <ac:spMkLst>
            <pc:docMk/>
            <pc:sldMk cId="0" sldId="368"/>
            <ac:spMk id="10244" creationId="{EDC85A93-00E2-A77C-346B-B760703C5D02}"/>
          </ac:spMkLst>
        </pc:spChg>
        <pc:spChg chg="add">
          <ac:chgData name="Efua Adams" userId="03cc8a34b628f8aa" providerId="LiveId" clId="{CAF007AC-8523-423D-A31D-11C21A98EFCE}" dt="2023-10-02T21:42:41.687" v="97" actId="26606"/>
          <ac:spMkLst>
            <pc:docMk/>
            <pc:sldMk cId="0" sldId="368"/>
            <ac:spMk id="10249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2:41.687" v="97" actId="26606"/>
          <ac:spMkLst>
            <pc:docMk/>
            <pc:sldMk cId="0" sldId="368"/>
            <ac:spMk id="10251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2:41.687" v="97" actId="26606"/>
          <ac:spMkLst>
            <pc:docMk/>
            <pc:sldMk cId="0" sldId="368"/>
            <ac:spMk id="10253" creationId="{AC8F6C8C-AB5A-4548-942D-E3FD40ACBC49}"/>
          </ac:spMkLst>
        </pc:spChg>
        <pc:graphicFrameChg chg="add del">
          <ac:chgData name="Efua Adams" userId="03cc8a34b628f8aa" providerId="LiveId" clId="{CAF007AC-8523-423D-A31D-11C21A98EFCE}" dt="2023-10-02T21:41:34.874" v="88" actId="26606"/>
          <ac:graphicFrameMkLst>
            <pc:docMk/>
            <pc:sldMk cId="0" sldId="368"/>
            <ac:graphicFrameMk id="10246" creationId="{CE165808-3AAE-CA3D-0F51-EA11AEBF8BAF}"/>
          </ac:graphicFrameMkLst>
        </pc:graphicFrameChg>
        <pc:graphicFrameChg chg="add del">
          <ac:chgData name="Efua Adams" userId="03cc8a34b628f8aa" providerId="LiveId" clId="{CAF007AC-8523-423D-A31D-11C21A98EFCE}" dt="2023-10-02T21:41:37.316" v="90" actId="26606"/>
          <ac:graphicFrameMkLst>
            <pc:docMk/>
            <pc:sldMk cId="0" sldId="368"/>
            <ac:graphicFrameMk id="10248" creationId="{65EC0737-3239-8C46-1966-938C6E13DC5C}"/>
          </ac:graphicFrameMkLst>
        </pc:graphicFrameChg>
        <pc:graphicFrameChg chg="add del">
          <ac:chgData name="Efua Adams" userId="03cc8a34b628f8aa" providerId="LiveId" clId="{CAF007AC-8523-423D-A31D-11C21A98EFCE}" dt="2023-10-02T21:41:49.745" v="92" actId="26606"/>
          <ac:graphicFrameMkLst>
            <pc:docMk/>
            <pc:sldMk cId="0" sldId="368"/>
            <ac:graphicFrameMk id="10250" creationId="{B0D79F19-D9A1-E765-45B8-23B3B7621B10}"/>
          </ac:graphicFrameMkLst>
        </pc:graphicFrameChg>
      </pc:sldChg>
      <pc:sldChg chg="addSp modSp add mod setBg">
        <pc:chgData name="Efua Adams" userId="03cc8a34b628f8aa" providerId="LiveId" clId="{CAF007AC-8523-423D-A31D-11C21A98EFCE}" dt="2023-10-02T21:42:18.949" v="94" actId="26606"/>
        <pc:sldMkLst>
          <pc:docMk/>
          <pc:sldMk cId="0" sldId="369"/>
        </pc:sldMkLst>
        <pc:spChg chg="mod">
          <ac:chgData name="Efua Adams" userId="03cc8a34b628f8aa" providerId="LiveId" clId="{CAF007AC-8523-423D-A31D-11C21A98EFCE}" dt="2023-10-02T21:42:18.949" v="94" actId="26606"/>
          <ac:spMkLst>
            <pc:docMk/>
            <pc:sldMk cId="0" sldId="369"/>
            <ac:spMk id="11266" creationId="{4D7A2890-921C-4CF7-0C2E-40ACB8395A42}"/>
          </ac:spMkLst>
        </pc:spChg>
        <pc:spChg chg="mod">
          <ac:chgData name="Efua Adams" userId="03cc8a34b628f8aa" providerId="LiveId" clId="{CAF007AC-8523-423D-A31D-11C21A98EFCE}" dt="2023-10-02T21:42:18.949" v="94" actId="26606"/>
          <ac:spMkLst>
            <pc:docMk/>
            <pc:sldMk cId="0" sldId="369"/>
            <ac:spMk id="11267" creationId="{1689BD70-BEFE-6B89-1F2B-3501DEBB26E8}"/>
          </ac:spMkLst>
        </pc:spChg>
        <pc:spChg chg="mod">
          <ac:chgData name="Efua Adams" userId="03cc8a34b628f8aa" providerId="LiveId" clId="{CAF007AC-8523-423D-A31D-11C21A98EFCE}" dt="2023-10-02T21:42:18.949" v="94" actId="26606"/>
          <ac:spMkLst>
            <pc:docMk/>
            <pc:sldMk cId="0" sldId="369"/>
            <ac:spMk id="11268" creationId="{A5CFEF8C-CCDC-E491-47FA-D7D37EED8858}"/>
          </ac:spMkLst>
        </pc:spChg>
        <pc:spChg chg="add">
          <ac:chgData name="Efua Adams" userId="03cc8a34b628f8aa" providerId="LiveId" clId="{CAF007AC-8523-423D-A31D-11C21A98EFCE}" dt="2023-10-02T21:42:18.949" v="94" actId="26606"/>
          <ac:spMkLst>
            <pc:docMk/>
            <pc:sldMk cId="0" sldId="369"/>
            <ac:spMk id="11274" creationId="{3346177D-ADC4-4968-B747-5CFCD390B5B9}"/>
          </ac:spMkLst>
        </pc:spChg>
        <pc:spChg chg="add">
          <ac:chgData name="Efua Adams" userId="03cc8a34b628f8aa" providerId="LiveId" clId="{CAF007AC-8523-423D-A31D-11C21A98EFCE}" dt="2023-10-02T21:42:18.949" v="94" actId="26606"/>
          <ac:spMkLst>
            <pc:docMk/>
            <pc:sldMk cId="0" sldId="369"/>
            <ac:spMk id="11276" creationId="{0844A943-BF79-4FEA-ABB1-3BD54D236606}"/>
          </ac:spMkLst>
        </pc:spChg>
        <pc:spChg chg="add">
          <ac:chgData name="Efua Adams" userId="03cc8a34b628f8aa" providerId="LiveId" clId="{CAF007AC-8523-423D-A31D-11C21A98EFCE}" dt="2023-10-02T21:42:18.949" v="94" actId="26606"/>
          <ac:spMkLst>
            <pc:docMk/>
            <pc:sldMk cId="0" sldId="369"/>
            <ac:spMk id="11278" creationId="{6437CC72-F4A8-4DC3-AFAB-D22C482C8100}"/>
          </ac:spMkLst>
        </pc:spChg>
        <pc:picChg chg="mod ord">
          <ac:chgData name="Efua Adams" userId="03cc8a34b628f8aa" providerId="LiveId" clId="{CAF007AC-8523-423D-A31D-11C21A98EFCE}" dt="2023-10-02T21:42:18.949" v="94" actId="26606"/>
          <ac:picMkLst>
            <pc:docMk/>
            <pc:sldMk cId="0" sldId="369"/>
            <ac:picMk id="11269" creationId="{19C171DF-C8B9-AAF8-A285-3DB8C784FD59}"/>
          </ac:picMkLst>
        </pc:picChg>
      </pc:sldChg>
      <pc:sldChg chg="addSp modSp add mod setBg">
        <pc:chgData name="Efua Adams" userId="03cc8a34b628f8aa" providerId="LiveId" clId="{CAF007AC-8523-423D-A31D-11C21A98EFCE}" dt="2023-10-02T21:43:08.599" v="100" actId="26606"/>
        <pc:sldMkLst>
          <pc:docMk/>
          <pc:sldMk cId="0" sldId="370"/>
        </pc:sldMkLst>
        <pc:spChg chg="mod">
          <ac:chgData name="Efua Adams" userId="03cc8a34b628f8aa" providerId="LiveId" clId="{CAF007AC-8523-423D-A31D-11C21A98EFCE}" dt="2023-10-02T21:43:08.599" v="100" actId="26606"/>
          <ac:spMkLst>
            <pc:docMk/>
            <pc:sldMk cId="0" sldId="370"/>
            <ac:spMk id="15362" creationId="{C31F1B94-AF40-B219-A5DD-1BD9E933564A}"/>
          </ac:spMkLst>
        </pc:spChg>
        <pc:spChg chg="mod">
          <ac:chgData name="Efua Adams" userId="03cc8a34b628f8aa" providerId="LiveId" clId="{CAF007AC-8523-423D-A31D-11C21A98EFCE}" dt="2023-10-02T21:43:08.599" v="100" actId="26606"/>
          <ac:spMkLst>
            <pc:docMk/>
            <pc:sldMk cId="0" sldId="370"/>
            <ac:spMk id="15363" creationId="{E345C029-DE86-E056-9C48-1E312013130F}"/>
          </ac:spMkLst>
        </pc:spChg>
        <pc:spChg chg="mod">
          <ac:chgData name="Efua Adams" userId="03cc8a34b628f8aa" providerId="LiveId" clId="{CAF007AC-8523-423D-A31D-11C21A98EFCE}" dt="2023-10-02T21:43:08.599" v="100" actId="26606"/>
          <ac:spMkLst>
            <pc:docMk/>
            <pc:sldMk cId="0" sldId="370"/>
            <ac:spMk id="15364" creationId="{9ABA2B1B-04DB-AEFE-7CC4-E93F00F26686}"/>
          </ac:spMkLst>
        </pc:spChg>
        <pc:spChg chg="add">
          <ac:chgData name="Efua Adams" userId="03cc8a34b628f8aa" providerId="LiveId" clId="{CAF007AC-8523-423D-A31D-11C21A98EFCE}" dt="2023-10-02T21:43:08.599" v="100" actId="26606"/>
          <ac:spMkLst>
            <pc:docMk/>
            <pc:sldMk cId="0" sldId="370"/>
            <ac:spMk id="15369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3:08.599" v="100" actId="26606"/>
          <ac:spMkLst>
            <pc:docMk/>
            <pc:sldMk cId="0" sldId="370"/>
            <ac:spMk id="15371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3:08.599" v="100" actId="26606"/>
          <ac:spMkLst>
            <pc:docMk/>
            <pc:sldMk cId="0" sldId="370"/>
            <ac:spMk id="15373" creationId="{AC8F6C8C-AB5A-4548-942D-E3FD40ACBC49}"/>
          </ac:spMkLst>
        </pc:spChg>
      </pc:sldChg>
      <pc:sldChg chg="addSp modSp add mod setBg">
        <pc:chgData name="Efua Adams" userId="03cc8a34b628f8aa" providerId="LiveId" clId="{CAF007AC-8523-423D-A31D-11C21A98EFCE}" dt="2023-10-02T21:42:35.423" v="96" actId="26606"/>
        <pc:sldMkLst>
          <pc:docMk/>
          <pc:sldMk cId="0" sldId="371"/>
        </pc:sldMkLst>
        <pc:spChg chg="mod">
          <ac:chgData name="Efua Adams" userId="03cc8a34b628f8aa" providerId="LiveId" clId="{CAF007AC-8523-423D-A31D-11C21A98EFCE}" dt="2023-10-02T21:42:35.423" v="96" actId="26606"/>
          <ac:spMkLst>
            <pc:docMk/>
            <pc:sldMk cId="0" sldId="371"/>
            <ac:spMk id="10243" creationId="{04D0011A-0136-21B4-7EF6-E02D04A36F24}"/>
          </ac:spMkLst>
        </pc:spChg>
        <pc:spChg chg="mod">
          <ac:chgData name="Efua Adams" userId="03cc8a34b628f8aa" providerId="LiveId" clId="{CAF007AC-8523-423D-A31D-11C21A98EFCE}" dt="2023-10-02T21:42:35.423" v="96" actId="26606"/>
          <ac:spMkLst>
            <pc:docMk/>
            <pc:sldMk cId="0" sldId="371"/>
            <ac:spMk id="14338" creationId="{4AD5D8FF-B37F-484E-AFB4-4411B0DEC56C}"/>
          </ac:spMkLst>
        </pc:spChg>
        <pc:spChg chg="mod">
          <ac:chgData name="Efua Adams" userId="03cc8a34b628f8aa" providerId="LiveId" clId="{CAF007AC-8523-423D-A31D-11C21A98EFCE}" dt="2023-10-02T21:42:35.423" v="96" actId="26606"/>
          <ac:spMkLst>
            <pc:docMk/>
            <pc:sldMk cId="0" sldId="371"/>
            <ac:spMk id="14340" creationId="{A47EC03B-DCFF-02FB-3506-40975C0DCFD3}"/>
          </ac:spMkLst>
        </pc:spChg>
        <pc:spChg chg="add">
          <ac:chgData name="Efua Adams" userId="03cc8a34b628f8aa" providerId="LiveId" clId="{CAF007AC-8523-423D-A31D-11C21A98EFCE}" dt="2023-10-02T21:42:35.423" v="96" actId="26606"/>
          <ac:spMkLst>
            <pc:docMk/>
            <pc:sldMk cId="0" sldId="371"/>
            <ac:spMk id="14345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2:35.423" v="96" actId="26606"/>
          <ac:spMkLst>
            <pc:docMk/>
            <pc:sldMk cId="0" sldId="371"/>
            <ac:spMk id="14347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2:35.423" v="96" actId="26606"/>
          <ac:spMkLst>
            <pc:docMk/>
            <pc:sldMk cId="0" sldId="371"/>
            <ac:spMk id="14349" creationId="{AC8F6C8C-AB5A-4548-942D-E3FD40ACBC49}"/>
          </ac:spMkLst>
        </pc:spChg>
      </pc:sldChg>
      <pc:sldChg chg="addSp modSp add mod setBg">
        <pc:chgData name="Efua Adams" userId="03cc8a34b628f8aa" providerId="LiveId" clId="{CAF007AC-8523-423D-A31D-11C21A98EFCE}" dt="2023-10-02T21:44:55.128" v="120" actId="26606"/>
        <pc:sldMkLst>
          <pc:docMk/>
          <pc:sldMk cId="0" sldId="372"/>
        </pc:sldMkLst>
        <pc:spChg chg="mod">
          <ac:chgData name="Efua Adams" userId="03cc8a34b628f8aa" providerId="LiveId" clId="{CAF007AC-8523-423D-A31D-11C21A98EFCE}" dt="2023-10-02T21:44:55.128" v="120" actId="26606"/>
          <ac:spMkLst>
            <pc:docMk/>
            <pc:sldMk cId="0" sldId="372"/>
            <ac:spMk id="33794" creationId="{4055C6CD-CB86-D4BB-3BEC-8191F2F3F748}"/>
          </ac:spMkLst>
        </pc:spChg>
        <pc:spChg chg="mod">
          <ac:chgData name="Efua Adams" userId="03cc8a34b628f8aa" providerId="LiveId" clId="{CAF007AC-8523-423D-A31D-11C21A98EFCE}" dt="2023-10-02T21:44:55.128" v="120" actId="26606"/>
          <ac:spMkLst>
            <pc:docMk/>
            <pc:sldMk cId="0" sldId="372"/>
            <ac:spMk id="33795" creationId="{7CACF1E7-23A7-C43E-A367-D351A799BA56}"/>
          </ac:spMkLst>
        </pc:spChg>
        <pc:spChg chg="mod">
          <ac:chgData name="Efua Adams" userId="03cc8a34b628f8aa" providerId="LiveId" clId="{CAF007AC-8523-423D-A31D-11C21A98EFCE}" dt="2023-10-02T21:44:55.128" v="120" actId="26606"/>
          <ac:spMkLst>
            <pc:docMk/>
            <pc:sldMk cId="0" sldId="372"/>
            <ac:spMk id="33796" creationId="{FA78DFC0-1731-9E74-CB46-4A3024C3D1D1}"/>
          </ac:spMkLst>
        </pc:spChg>
        <pc:spChg chg="add">
          <ac:chgData name="Efua Adams" userId="03cc8a34b628f8aa" providerId="LiveId" clId="{CAF007AC-8523-423D-A31D-11C21A98EFCE}" dt="2023-10-02T21:44:55.128" v="120" actId="26606"/>
          <ac:spMkLst>
            <pc:docMk/>
            <pc:sldMk cId="0" sldId="372"/>
            <ac:spMk id="33801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4:55.128" v="120" actId="26606"/>
          <ac:spMkLst>
            <pc:docMk/>
            <pc:sldMk cId="0" sldId="372"/>
            <ac:spMk id="33803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4:55.128" v="120" actId="26606"/>
          <ac:spMkLst>
            <pc:docMk/>
            <pc:sldMk cId="0" sldId="372"/>
            <ac:spMk id="33805" creationId="{AC8F6C8C-AB5A-4548-942D-E3FD40ACBC49}"/>
          </ac:spMkLst>
        </pc:spChg>
      </pc:sldChg>
      <pc:sldChg chg="addSp delSp modSp add del mod setBg">
        <pc:chgData name="Efua Adams" userId="03cc8a34b628f8aa" providerId="LiveId" clId="{CAF007AC-8523-423D-A31D-11C21A98EFCE}" dt="2023-10-02T21:43:22.709" v="103" actId="26606"/>
        <pc:sldMkLst>
          <pc:docMk/>
          <pc:sldMk cId="0" sldId="373"/>
        </pc:sldMkLst>
        <pc:spChg chg="mod">
          <ac:chgData name="Efua Adams" userId="03cc8a34b628f8aa" providerId="LiveId" clId="{CAF007AC-8523-423D-A31D-11C21A98EFCE}" dt="2023-10-02T21:43:22.709" v="103" actId="26606"/>
          <ac:spMkLst>
            <pc:docMk/>
            <pc:sldMk cId="0" sldId="373"/>
            <ac:spMk id="16386" creationId="{7A5E2C02-D604-BB75-54EE-4DD234DFCCD1}"/>
          </ac:spMkLst>
        </pc:spChg>
        <pc:spChg chg="mod">
          <ac:chgData name="Efua Adams" userId="03cc8a34b628f8aa" providerId="LiveId" clId="{CAF007AC-8523-423D-A31D-11C21A98EFCE}" dt="2023-10-02T21:43:22.709" v="103" actId="26606"/>
          <ac:spMkLst>
            <pc:docMk/>
            <pc:sldMk cId="0" sldId="373"/>
            <ac:spMk id="16387" creationId="{9E00DE51-DA8E-25FE-6604-DD635C55B5D1}"/>
          </ac:spMkLst>
        </pc:spChg>
        <pc:spChg chg="mod">
          <ac:chgData name="Efua Adams" userId="03cc8a34b628f8aa" providerId="LiveId" clId="{CAF007AC-8523-423D-A31D-11C21A98EFCE}" dt="2023-10-02T21:43:22.709" v="103" actId="26606"/>
          <ac:spMkLst>
            <pc:docMk/>
            <pc:sldMk cId="0" sldId="373"/>
            <ac:spMk id="16388" creationId="{A848F557-AC53-D408-C0F4-DA8F14D66093}"/>
          </ac:spMkLst>
        </pc:spChg>
        <pc:spChg chg="add del">
          <ac:chgData name="Efua Adams" userId="03cc8a34b628f8aa" providerId="LiveId" clId="{CAF007AC-8523-423D-A31D-11C21A98EFCE}" dt="2023-10-02T21:43:22.702" v="102" actId="26606"/>
          <ac:spMkLst>
            <pc:docMk/>
            <pc:sldMk cId="0" sldId="373"/>
            <ac:spMk id="16393" creationId="{979E27D9-03C7-44E2-9FF8-15D0C8506AF7}"/>
          </ac:spMkLst>
        </pc:spChg>
        <pc:spChg chg="add del">
          <ac:chgData name="Efua Adams" userId="03cc8a34b628f8aa" providerId="LiveId" clId="{CAF007AC-8523-423D-A31D-11C21A98EFCE}" dt="2023-10-02T21:43:22.702" v="102" actId="26606"/>
          <ac:spMkLst>
            <pc:docMk/>
            <pc:sldMk cId="0" sldId="373"/>
            <ac:spMk id="16395" creationId="{EEBF1590-3B36-48EE-A89D-3B6F3CB256AB}"/>
          </ac:spMkLst>
        </pc:spChg>
        <pc:spChg chg="add del">
          <ac:chgData name="Efua Adams" userId="03cc8a34b628f8aa" providerId="LiveId" clId="{CAF007AC-8523-423D-A31D-11C21A98EFCE}" dt="2023-10-02T21:43:22.702" v="102" actId="26606"/>
          <ac:spMkLst>
            <pc:docMk/>
            <pc:sldMk cId="0" sldId="373"/>
            <ac:spMk id="16397" creationId="{AC8F6C8C-AB5A-4548-942D-E3FD40ACBC49}"/>
          </ac:spMkLst>
        </pc:spChg>
        <pc:spChg chg="add">
          <ac:chgData name="Efua Adams" userId="03cc8a34b628f8aa" providerId="LiveId" clId="{CAF007AC-8523-423D-A31D-11C21A98EFCE}" dt="2023-10-02T21:43:22.709" v="103" actId="26606"/>
          <ac:spMkLst>
            <pc:docMk/>
            <pc:sldMk cId="0" sldId="373"/>
            <ac:spMk id="16399" creationId="{8F035CD8-AE30-4146-96F2-036B0CE5E4F3}"/>
          </ac:spMkLst>
        </pc:spChg>
        <pc:spChg chg="add">
          <ac:chgData name="Efua Adams" userId="03cc8a34b628f8aa" providerId="LiveId" clId="{CAF007AC-8523-423D-A31D-11C21A98EFCE}" dt="2023-10-02T21:43:22.709" v="103" actId="26606"/>
          <ac:spMkLst>
            <pc:docMk/>
            <pc:sldMk cId="0" sldId="373"/>
            <ac:spMk id="16400" creationId="{1B15ED52-F352-441B-82BF-E0EA34836D08}"/>
          </ac:spMkLst>
        </pc:spChg>
        <pc:spChg chg="add">
          <ac:chgData name="Efua Adams" userId="03cc8a34b628f8aa" providerId="LiveId" clId="{CAF007AC-8523-423D-A31D-11C21A98EFCE}" dt="2023-10-02T21:43:22.709" v="103" actId="26606"/>
          <ac:spMkLst>
            <pc:docMk/>
            <pc:sldMk cId="0" sldId="373"/>
            <ac:spMk id="16401" creationId="{61707E60-CEC9-4661-AA82-69242EB4BDC3}"/>
          </ac:spMkLst>
        </pc:spChg>
        <pc:picChg chg="add">
          <ac:chgData name="Efua Adams" userId="03cc8a34b628f8aa" providerId="LiveId" clId="{CAF007AC-8523-423D-A31D-11C21A98EFCE}" dt="2023-10-02T21:43:22.709" v="103" actId="26606"/>
          <ac:picMkLst>
            <pc:docMk/>
            <pc:sldMk cId="0" sldId="373"/>
            <ac:picMk id="16392" creationId="{67FB34D0-543B-180F-7A42-9F89532DDE93}"/>
          </ac:picMkLst>
        </pc:picChg>
      </pc:sldChg>
      <pc:sldChg chg="addSp modSp add mod setBg">
        <pc:chgData name="Efua Adams" userId="03cc8a34b628f8aa" providerId="LiveId" clId="{CAF007AC-8523-423D-A31D-11C21A98EFCE}" dt="2023-10-02T21:43:33.693" v="104" actId="26606"/>
        <pc:sldMkLst>
          <pc:docMk/>
          <pc:sldMk cId="0" sldId="374"/>
        </pc:sldMkLst>
        <pc:spChg chg="mod">
          <ac:chgData name="Efua Adams" userId="03cc8a34b628f8aa" providerId="LiveId" clId="{CAF007AC-8523-423D-A31D-11C21A98EFCE}" dt="2023-10-02T21:43:33.693" v="104" actId="26606"/>
          <ac:spMkLst>
            <pc:docMk/>
            <pc:sldMk cId="0" sldId="374"/>
            <ac:spMk id="17410" creationId="{8E0D4702-3C2D-C512-98B4-0E5F9A94885E}"/>
          </ac:spMkLst>
        </pc:spChg>
        <pc:spChg chg="mod">
          <ac:chgData name="Efua Adams" userId="03cc8a34b628f8aa" providerId="LiveId" clId="{CAF007AC-8523-423D-A31D-11C21A98EFCE}" dt="2023-10-02T21:43:33.693" v="104" actId="26606"/>
          <ac:spMkLst>
            <pc:docMk/>
            <pc:sldMk cId="0" sldId="374"/>
            <ac:spMk id="17411" creationId="{C3CE0274-294B-A3C1-6312-FE67D00E9232}"/>
          </ac:spMkLst>
        </pc:spChg>
        <pc:spChg chg="mod">
          <ac:chgData name="Efua Adams" userId="03cc8a34b628f8aa" providerId="LiveId" clId="{CAF007AC-8523-423D-A31D-11C21A98EFCE}" dt="2023-10-02T21:43:33.693" v="104" actId="26606"/>
          <ac:spMkLst>
            <pc:docMk/>
            <pc:sldMk cId="0" sldId="374"/>
            <ac:spMk id="17412" creationId="{CB3C76F4-FEFA-9881-356B-1CCD3D9E68DB}"/>
          </ac:spMkLst>
        </pc:spChg>
        <pc:spChg chg="add">
          <ac:chgData name="Efua Adams" userId="03cc8a34b628f8aa" providerId="LiveId" clId="{CAF007AC-8523-423D-A31D-11C21A98EFCE}" dt="2023-10-02T21:43:33.693" v="104" actId="26606"/>
          <ac:spMkLst>
            <pc:docMk/>
            <pc:sldMk cId="0" sldId="374"/>
            <ac:spMk id="17417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3:33.693" v="104" actId="26606"/>
          <ac:spMkLst>
            <pc:docMk/>
            <pc:sldMk cId="0" sldId="374"/>
            <ac:spMk id="17419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3:33.693" v="104" actId="26606"/>
          <ac:spMkLst>
            <pc:docMk/>
            <pc:sldMk cId="0" sldId="374"/>
            <ac:spMk id="17421" creationId="{AC8F6C8C-AB5A-4548-942D-E3FD40ACBC49}"/>
          </ac:spMkLst>
        </pc:spChg>
      </pc:sldChg>
      <pc:sldChg chg="addSp modSp add del mod setBg">
        <pc:chgData name="Efua Adams" userId="03cc8a34b628f8aa" providerId="LiveId" clId="{CAF007AC-8523-423D-A31D-11C21A98EFCE}" dt="2023-10-02T21:43:36.950" v="105" actId="26606"/>
        <pc:sldMkLst>
          <pc:docMk/>
          <pc:sldMk cId="0" sldId="375"/>
        </pc:sldMkLst>
        <pc:spChg chg="mod">
          <ac:chgData name="Efua Adams" userId="03cc8a34b628f8aa" providerId="LiveId" clId="{CAF007AC-8523-423D-A31D-11C21A98EFCE}" dt="2023-10-02T21:43:36.950" v="105" actId="26606"/>
          <ac:spMkLst>
            <pc:docMk/>
            <pc:sldMk cId="0" sldId="375"/>
            <ac:spMk id="18434" creationId="{7C8DF700-1D30-A3D6-8678-D17430B6137E}"/>
          </ac:spMkLst>
        </pc:spChg>
        <pc:spChg chg="mod">
          <ac:chgData name="Efua Adams" userId="03cc8a34b628f8aa" providerId="LiveId" clId="{CAF007AC-8523-423D-A31D-11C21A98EFCE}" dt="2023-10-02T21:43:36.950" v="105" actId="26606"/>
          <ac:spMkLst>
            <pc:docMk/>
            <pc:sldMk cId="0" sldId="375"/>
            <ac:spMk id="18435" creationId="{106ADA24-D544-3CA5-A874-135C30E81832}"/>
          </ac:spMkLst>
        </pc:spChg>
        <pc:spChg chg="mod">
          <ac:chgData name="Efua Adams" userId="03cc8a34b628f8aa" providerId="LiveId" clId="{CAF007AC-8523-423D-A31D-11C21A98EFCE}" dt="2023-10-02T21:43:36.950" v="105" actId="26606"/>
          <ac:spMkLst>
            <pc:docMk/>
            <pc:sldMk cId="0" sldId="375"/>
            <ac:spMk id="18436" creationId="{E57F426E-9381-1D4C-3283-1F1BC13D99F1}"/>
          </ac:spMkLst>
        </pc:spChg>
        <pc:spChg chg="add">
          <ac:chgData name="Efua Adams" userId="03cc8a34b628f8aa" providerId="LiveId" clId="{CAF007AC-8523-423D-A31D-11C21A98EFCE}" dt="2023-10-02T21:43:36.950" v="105" actId="26606"/>
          <ac:spMkLst>
            <pc:docMk/>
            <pc:sldMk cId="0" sldId="375"/>
            <ac:spMk id="18441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3:36.950" v="105" actId="26606"/>
          <ac:spMkLst>
            <pc:docMk/>
            <pc:sldMk cId="0" sldId="375"/>
            <ac:spMk id="18443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3:36.950" v="105" actId="26606"/>
          <ac:spMkLst>
            <pc:docMk/>
            <pc:sldMk cId="0" sldId="375"/>
            <ac:spMk id="18445" creationId="{AC8F6C8C-AB5A-4548-942D-E3FD40ACBC49}"/>
          </ac:spMkLst>
        </pc:spChg>
      </pc:sldChg>
      <pc:sldChg chg="addSp modSp add del mod setBg">
        <pc:chgData name="Efua Adams" userId="03cc8a34b628f8aa" providerId="LiveId" clId="{CAF007AC-8523-423D-A31D-11C21A98EFCE}" dt="2023-10-02T21:43:41.100" v="106" actId="26606"/>
        <pc:sldMkLst>
          <pc:docMk/>
          <pc:sldMk cId="0" sldId="376"/>
        </pc:sldMkLst>
        <pc:spChg chg="mod">
          <ac:chgData name="Efua Adams" userId="03cc8a34b628f8aa" providerId="LiveId" clId="{CAF007AC-8523-423D-A31D-11C21A98EFCE}" dt="2023-10-02T21:43:41.100" v="106" actId="26606"/>
          <ac:spMkLst>
            <pc:docMk/>
            <pc:sldMk cId="0" sldId="376"/>
            <ac:spMk id="10243" creationId="{9111620B-EDA1-030A-5518-C300E82CBA6B}"/>
          </ac:spMkLst>
        </pc:spChg>
        <pc:spChg chg="mod">
          <ac:chgData name="Efua Adams" userId="03cc8a34b628f8aa" providerId="LiveId" clId="{CAF007AC-8523-423D-A31D-11C21A98EFCE}" dt="2023-10-02T21:43:41.100" v="106" actId="26606"/>
          <ac:spMkLst>
            <pc:docMk/>
            <pc:sldMk cId="0" sldId="376"/>
            <ac:spMk id="19458" creationId="{351ACF94-BC32-D194-FDF4-05738266EE59}"/>
          </ac:spMkLst>
        </pc:spChg>
        <pc:spChg chg="mod">
          <ac:chgData name="Efua Adams" userId="03cc8a34b628f8aa" providerId="LiveId" clId="{CAF007AC-8523-423D-A31D-11C21A98EFCE}" dt="2023-10-02T21:43:41.100" v="106" actId="26606"/>
          <ac:spMkLst>
            <pc:docMk/>
            <pc:sldMk cId="0" sldId="376"/>
            <ac:spMk id="19460" creationId="{5156823B-169E-511B-2824-CCAADA2E9FA5}"/>
          </ac:spMkLst>
        </pc:spChg>
        <pc:spChg chg="add">
          <ac:chgData name="Efua Adams" userId="03cc8a34b628f8aa" providerId="LiveId" clId="{CAF007AC-8523-423D-A31D-11C21A98EFCE}" dt="2023-10-02T21:43:41.100" v="106" actId="26606"/>
          <ac:spMkLst>
            <pc:docMk/>
            <pc:sldMk cId="0" sldId="376"/>
            <ac:spMk id="19465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3:41.100" v="106" actId="26606"/>
          <ac:spMkLst>
            <pc:docMk/>
            <pc:sldMk cId="0" sldId="376"/>
            <ac:spMk id="19467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3:41.100" v="106" actId="26606"/>
          <ac:spMkLst>
            <pc:docMk/>
            <pc:sldMk cId="0" sldId="376"/>
            <ac:spMk id="19469" creationId="{AC8F6C8C-AB5A-4548-942D-E3FD40ACBC49}"/>
          </ac:spMkLst>
        </pc:spChg>
      </pc:sldChg>
      <pc:sldChg chg="addSp modSp add mod setBg">
        <pc:chgData name="Efua Adams" userId="03cc8a34b628f8aa" providerId="LiveId" clId="{CAF007AC-8523-423D-A31D-11C21A98EFCE}" dt="2023-10-02T21:43:44.770" v="107" actId="26606"/>
        <pc:sldMkLst>
          <pc:docMk/>
          <pc:sldMk cId="0" sldId="377"/>
        </pc:sldMkLst>
        <pc:spChg chg="mod">
          <ac:chgData name="Efua Adams" userId="03cc8a34b628f8aa" providerId="LiveId" clId="{CAF007AC-8523-423D-A31D-11C21A98EFCE}" dt="2023-10-02T21:43:44.770" v="107" actId="26606"/>
          <ac:spMkLst>
            <pc:docMk/>
            <pc:sldMk cId="0" sldId="377"/>
            <ac:spMk id="10243" creationId="{EC1C2F6F-EA75-7E55-DA6E-537C6292E498}"/>
          </ac:spMkLst>
        </pc:spChg>
        <pc:spChg chg="mod">
          <ac:chgData name="Efua Adams" userId="03cc8a34b628f8aa" providerId="LiveId" clId="{CAF007AC-8523-423D-A31D-11C21A98EFCE}" dt="2023-10-02T21:43:44.770" v="107" actId="26606"/>
          <ac:spMkLst>
            <pc:docMk/>
            <pc:sldMk cId="0" sldId="377"/>
            <ac:spMk id="20482" creationId="{24DECA93-295E-C7A3-494E-815FB0E1E067}"/>
          </ac:spMkLst>
        </pc:spChg>
        <pc:spChg chg="mod">
          <ac:chgData name="Efua Adams" userId="03cc8a34b628f8aa" providerId="LiveId" clId="{CAF007AC-8523-423D-A31D-11C21A98EFCE}" dt="2023-10-02T21:43:44.770" v="107" actId="26606"/>
          <ac:spMkLst>
            <pc:docMk/>
            <pc:sldMk cId="0" sldId="377"/>
            <ac:spMk id="20484" creationId="{BFB86720-A0D4-FB3B-8DFC-60E8BA51C974}"/>
          </ac:spMkLst>
        </pc:spChg>
        <pc:spChg chg="add">
          <ac:chgData name="Efua Adams" userId="03cc8a34b628f8aa" providerId="LiveId" clId="{CAF007AC-8523-423D-A31D-11C21A98EFCE}" dt="2023-10-02T21:43:44.770" v="107" actId="26606"/>
          <ac:spMkLst>
            <pc:docMk/>
            <pc:sldMk cId="0" sldId="377"/>
            <ac:spMk id="20489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3:44.770" v="107" actId="26606"/>
          <ac:spMkLst>
            <pc:docMk/>
            <pc:sldMk cId="0" sldId="377"/>
            <ac:spMk id="20491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3:44.770" v="107" actId="26606"/>
          <ac:spMkLst>
            <pc:docMk/>
            <pc:sldMk cId="0" sldId="377"/>
            <ac:spMk id="20493" creationId="{AC8F6C8C-AB5A-4548-942D-E3FD40ACBC49}"/>
          </ac:spMkLst>
        </pc:spChg>
      </pc:sldChg>
      <pc:sldChg chg="addSp modSp add del mod setBg">
        <pc:chgData name="Efua Adams" userId="03cc8a34b628f8aa" providerId="LiveId" clId="{CAF007AC-8523-423D-A31D-11C21A98EFCE}" dt="2023-10-02T21:43:55.783" v="108" actId="26606"/>
        <pc:sldMkLst>
          <pc:docMk/>
          <pc:sldMk cId="0" sldId="378"/>
        </pc:sldMkLst>
        <pc:spChg chg="mod">
          <ac:chgData name="Efua Adams" userId="03cc8a34b628f8aa" providerId="LiveId" clId="{CAF007AC-8523-423D-A31D-11C21A98EFCE}" dt="2023-10-02T21:43:55.783" v="108" actId="26606"/>
          <ac:spMkLst>
            <pc:docMk/>
            <pc:sldMk cId="0" sldId="378"/>
            <ac:spMk id="21506" creationId="{0AD058F0-BFCB-C4DB-67FA-C70C83AFE566}"/>
          </ac:spMkLst>
        </pc:spChg>
        <pc:spChg chg="mod">
          <ac:chgData name="Efua Adams" userId="03cc8a34b628f8aa" providerId="LiveId" clId="{CAF007AC-8523-423D-A31D-11C21A98EFCE}" dt="2023-10-02T21:43:55.783" v="108" actId="26606"/>
          <ac:spMkLst>
            <pc:docMk/>
            <pc:sldMk cId="0" sldId="378"/>
            <ac:spMk id="21507" creationId="{BF7D6F13-1717-F13A-A79D-2C0A01C310DD}"/>
          </ac:spMkLst>
        </pc:spChg>
        <pc:spChg chg="mod">
          <ac:chgData name="Efua Adams" userId="03cc8a34b628f8aa" providerId="LiveId" clId="{CAF007AC-8523-423D-A31D-11C21A98EFCE}" dt="2023-10-02T21:43:55.783" v="108" actId="26606"/>
          <ac:spMkLst>
            <pc:docMk/>
            <pc:sldMk cId="0" sldId="378"/>
            <ac:spMk id="21508" creationId="{69B64861-6DC4-13CD-42D0-EA9E462BCAC9}"/>
          </ac:spMkLst>
        </pc:spChg>
        <pc:spChg chg="add">
          <ac:chgData name="Efua Adams" userId="03cc8a34b628f8aa" providerId="LiveId" clId="{CAF007AC-8523-423D-A31D-11C21A98EFCE}" dt="2023-10-02T21:43:55.783" v="108" actId="26606"/>
          <ac:spMkLst>
            <pc:docMk/>
            <pc:sldMk cId="0" sldId="378"/>
            <ac:spMk id="21514" creationId="{3346177D-ADC4-4968-B747-5CFCD390B5B9}"/>
          </ac:spMkLst>
        </pc:spChg>
        <pc:spChg chg="add">
          <ac:chgData name="Efua Adams" userId="03cc8a34b628f8aa" providerId="LiveId" clId="{CAF007AC-8523-423D-A31D-11C21A98EFCE}" dt="2023-10-02T21:43:55.783" v="108" actId="26606"/>
          <ac:spMkLst>
            <pc:docMk/>
            <pc:sldMk cId="0" sldId="378"/>
            <ac:spMk id="21516" creationId="{0844A943-BF79-4FEA-ABB1-3BD54D236606}"/>
          </ac:spMkLst>
        </pc:spChg>
        <pc:spChg chg="add">
          <ac:chgData name="Efua Adams" userId="03cc8a34b628f8aa" providerId="LiveId" clId="{CAF007AC-8523-423D-A31D-11C21A98EFCE}" dt="2023-10-02T21:43:55.783" v="108" actId="26606"/>
          <ac:spMkLst>
            <pc:docMk/>
            <pc:sldMk cId="0" sldId="378"/>
            <ac:spMk id="21518" creationId="{6437CC72-F4A8-4DC3-AFAB-D22C482C8100}"/>
          </ac:spMkLst>
        </pc:spChg>
        <pc:picChg chg="mod ord">
          <ac:chgData name="Efua Adams" userId="03cc8a34b628f8aa" providerId="LiveId" clId="{CAF007AC-8523-423D-A31D-11C21A98EFCE}" dt="2023-10-02T21:43:55.783" v="108" actId="26606"/>
          <ac:picMkLst>
            <pc:docMk/>
            <pc:sldMk cId="0" sldId="378"/>
            <ac:picMk id="21509" creationId="{5303629D-FBDD-F1FB-D289-804466A0381E}"/>
          </ac:picMkLst>
        </pc:picChg>
      </pc:sldChg>
      <pc:sldChg chg="addSp modSp add del mod setBg">
        <pc:chgData name="Efua Adams" userId="03cc8a34b628f8aa" providerId="LiveId" clId="{CAF007AC-8523-423D-A31D-11C21A98EFCE}" dt="2023-10-02T21:44:05.464" v="110" actId="26606"/>
        <pc:sldMkLst>
          <pc:docMk/>
          <pc:sldMk cId="0" sldId="379"/>
        </pc:sldMkLst>
        <pc:spChg chg="mod">
          <ac:chgData name="Efua Adams" userId="03cc8a34b628f8aa" providerId="LiveId" clId="{CAF007AC-8523-423D-A31D-11C21A98EFCE}" dt="2023-10-02T21:44:05.464" v="110" actId="26606"/>
          <ac:spMkLst>
            <pc:docMk/>
            <pc:sldMk cId="0" sldId="379"/>
            <ac:spMk id="23554" creationId="{60D1C24C-80E9-4A3D-D2E5-14D9601F6E54}"/>
          </ac:spMkLst>
        </pc:spChg>
        <pc:spChg chg="mod">
          <ac:chgData name="Efua Adams" userId="03cc8a34b628f8aa" providerId="LiveId" clId="{CAF007AC-8523-423D-A31D-11C21A98EFCE}" dt="2023-10-02T21:44:05.464" v="110" actId="26606"/>
          <ac:spMkLst>
            <pc:docMk/>
            <pc:sldMk cId="0" sldId="379"/>
            <ac:spMk id="23555" creationId="{A6035CF4-A9A5-AE60-C0EA-99C019FEB155}"/>
          </ac:spMkLst>
        </pc:spChg>
        <pc:spChg chg="mod">
          <ac:chgData name="Efua Adams" userId="03cc8a34b628f8aa" providerId="LiveId" clId="{CAF007AC-8523-423D-A31D-11C21A98EFCE}" dt="2023-10-02T21:44:05.464" v="110" actId="26606"/>
          <ac:spMkLst>
            <pc:docMk/>
            <pc:sldMk cId="0" sldId="379"/>
            <ac:spMk id="23556" creationId="{B46CA80F-6797-9091-BCB4-BD8BE0197E08}"/>
          </ac:spMkLst>
        </pc:spChg>
        <pc:spChg chg="add">
          <ac:chgData name="Efua Adams" userId="03cc8a34b628f8aa" providerId="LiveId" clId="{CAF007AC-8523-423D-A31D-11C21A98EFCE}" dt="2023-10-02T21:44:05.464" v="110" actId="26606"/>
          <ac:spMkLst>
            <pc:docMk/>
            <pc:sldMk cId="0" sldId="379"/>
            <ac:spMk id="23562" creationId="{3346177D-ADC4-4968-B747-5CFCD390B5B9}"/>
          </ac:spMkLst>
        </pc:spChg>
        <pc:spChg chg="add">
          <ac:chgData name="Efua Adams" userId="03cc8a34b628f8aa" providerId="LiveId" clId="{CAF007AC-8523-423D-A31D-11C21A98EFCE}" dt="2023-10-02T21:44:05.464" v="110" actId="26606"/>
          <ac:spMkLst>
            <pc:docMk/>
            <pc:sldMk cId="0" sldId="379"/>
            <ac:spMk id="23564" creationId="{0844A943-BF79-4FEA-ABB1-3BD54D236606}"/>
          </ac:spMkLst>
        </pc:spChg>
        <pc:spChg chg="add">
          <ac:chgData name="Efua Adams" userId="03cc8a34b628f8aa" providerId="LiveId" clId="{CAF007AC-8523-423D-A31D-11C21A98EFCE}" dt="2023-10-02T21:44:05.464" v="110" actId="26606"/>
          <ac:spMkLst>
            <pc:docMk/>
            <pc:sldMk cId="0" sldId="379"/>
            <ac:spMk id="23566" creationId="{6437CC72-F4A8-4DC3-AFAB-D22C482C8100}"/>
          </ac:spMkLst>
        </pc:spChg>
        <pc:picChg chg="mod ord">
          <ac:chgData name="Efua Adams" userId="03cc8a34b628f8aa" providerId="LiveId" clId="{CAF007AC-8523-423D-A31D-11C21A98EFCE}" dt="2023-10-02T21:44:05.464" v="110" actId="26606"/>
          <ac:picMkLst>
            <pc:docMk/>
            <pc:sldMk cId="0" sldId="379"/>
            <ac:picMk id="23557" creationId="{92FB9D77-C90A-CB9D-5BA8-DD8E9009C3C9}"/>
          </ac:picMkLst>
        </pc:picChg>
      </pc:sldChg>
      <pc:sldChg chg="addSp modSp add del mod setBg">
        <pc:chgData name="Efua Adams" userId="03cc8a34b628f8aa" providerId="LiveId" clId="{CAF007AC-8523-423D-A31D-11C21A98EFCE}" dt="2023-10-02T21:44:14.510" v="112" actId="26606"/>
        <pc:sldMkLst>
          <pc:docMk/>
          <pc:sldMk cId="0" sldId="380"/>
        </pc:sldMkLst>
        <pc:spChg chg="mod">
          <ac:chgData name="Efua Adams" userId="03cc8a34b628f8aa" providerId="LiveId" clId="{CAF007AC-8523-423D-A31D-11C21A98EFCE}" dt="2023-10-02T21:44:14.510" v="112" actId="26606"/>
          <ac:spMkLst>
            <pc:docMk/>
            <pc:sldMk cId="0" sldId="380"/>
            <ac:spMk id="25602" creationId="{F2BC89F2-DCB0-CC35-7ED0-E010100550BF}"/>
          </ac:spMkLst>
        </pc:spChg>
        <pc:spChg chg="mod">
          <ac:chgData name="Efua Adams" userId="03cc8a34b628f8aa" providerId="LiveId" clId="{CAF007AC-8523-423D-A31D-11C21A98EFCE}" dt="2023-10-02T21:44:14.510" v="112" actId="26606"/>
          <ac:spMkLst>
            <pc:docMk/>
            <pc:sldMk cId="0" sldId="380"/>
            <ac:spMk id="25603" creationId="{5078E0FB-5E31-C5B7-0127-DB8C2AA9E079}"/>
          </ac:spMkLst>
        </pc:spChg>
        <pc:spChg chg="mod">
          <ac:chgData name="Efua Adams" userId="03cc8a34b628f8aa" providerId="LiveId" clId="{CAF007AC-8523-423D-A31D-11C21A98EFCE}" dt="2023-10-02T21:44:14.510" v="112" actId="26606"/>
          <ac:spMkLst>
            <pc:docMk/>
            <pc:sldMk cId="0" sldId="380"/>
            <ac:spMk id="25604" creationId="{7C33A1DA-AC69-873F-3BF0-08C8C511F594}"/>
          </ac:spMkLst>
        </pc:spChg>
        <pc:spChg chg="add">
          <ac:chgData name="Efua Adams" userId="03cc8a34b628f8aa" providerId="LiveId" clId="{CAF007AC-8523-423D-A31D-11C21A98EFCE}" dt="2023-10-02T21:44:14.510" v="112" actId="26606"/>
          <ac:spMkLst>
            <pc:docMk/>
            <pc:sldMk cId="0" sldId="380"/>
            <ac:spMk id="25609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4:14.510" v="112" actId="26606"/>
          <ac:spMkLst>
            <pc:docMk/>
            <pc:sldMk cId="0" sldId="380"/>
            <ac:spMk id="25611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4:14.510" v="112" actId="26606"/>
          <ac:spMkLst>
            <pc:docMk/>
            <pc:sldMk cId="0" sldId="380"/>
            <ac:spMk id="25613" creationId="{AC8F6C8C-AB5A-4548-942D-E3FD40ACBC49}"/>
          </ac:spMkLst>
        </pc:spChg>
      </pc:sldChg>
      <pc:sldChg chg="addSp modSp add del mod setBg">
        <pc:chgData name="Efua Adams" userId="03cc8a34b628f8aa" providerId="LiveId" clId="{CAF007AC-8523-423D-A31D-11C21A98EFCE}" dt="2023-10-02T21:44:18.085" v="113" actId="26606"/>
        <pc:sldMkLst>
          <pc:docMk/>
          <pc:sldMk cId="0" sldId="381"/>
        </pc:sldMkLst>
        <pc:spChg chg="mod">
          <ac:chgData name="Efua Adams" userId="03cc8a34b628f8aa" providerId="LiveId" clId="{CAF007AC-8523-423D-A31D-11C21A98EFCE}" dt="2023-10-02T21:44:18.085" v="113" actId="26606"/>
          <ac:spMkLst>
            <pc:docMk/>
            <pc:sldMk cId="0" sldId="381"/>
            <ac:spMk id="26626" creationId="{C8A397CB-CED4-B563-66FA-1C78F42BA085}"/>
          </ac:spMkLst>
        </pc:spChg>
        <pc:spChg chg="mod">
          <ac:chgData name="Efua Adams" userId="03cc8a34b628f8aa" providerId="LiveId" clId="{CAF007AC-8523-423D-A31D-11C21A98EFCE}" dt="2023-10-02T21:44:18.085" v="113" actId="26606"/>
          <ac:spMkLst>
            <pc:docMk/>
            <pc:sldMk cId="0" sldId="381"/>
            <ac:spMk id="26627" creationId="{82F5667C-CA86-C98D-04BF-64E796E8EEBF}"/>
          </ac:spMkLst>
        </pc:spChg>
        <pc:spChg chg="mod">
          <ac:chgData name="Efua Adams" userId="03cc8a34b628f8aa" providerId="LiveId" clId="{CAF007AC-8523-423D-A31D-11C21A98EFCE}" dt="2023-10-02T21:44:18.085" v="113" actId="26606"/>
          <ac:spMkLst>
            <pc:docMk/>
            <pc:sldMk cId="0" sldId="381"/>
            <ac:spMk id="26628" creationId="{4D59F97F-5263-890D-566B-E100EAEE5C8B}"/>
          </ac:spMkLst>
        </pc:spChg>
        <pc:spChg chg="add">
          <ac:chgData name="Efua Adams" userId="03cc8a34b628f8aa" providerId="LiveId" clId="{CAF007AC-8523-423D-A31D-11C21A98EFCE}" dt="2023-10-02T21:44:18.085" v="113" actId="26606"/>
          <ac:spMkLst>
            <pc:docMk/>
            <pc:sldMk cId="0" sldId="381"/>
            <ac:spMk id="26633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4:18.085" v="113" actId="26606"/>
          <ac:spMkLst>
            <pc:docMk/>
            <pc:sldMk cId="0" sldId="381"/>
            <ac:spMk id="26635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4:18.085" v="113" actId="26606"/>
          <ac:spMkLst>
            <pc:docMk/>
            <pc:sldMk cId="0" sldId="381"/>
            <ac:spMk id="26637" creationId="{AC8F6C8C-AB5A-4548-942D-E3FD40ACBC49}"/>
          </ac:spMkLst>
        </pc:spChg>
      </pc:sldChg>
      <pc:sldChg chg="addSp modSp add mod setBg">
        <pc:chgData name="Efua Adams" userId="03cc8a34b628f8aa" providerId="LiveId" clId="{CAF007AC-8523-423D-A31D-11C21A98EFCE}" dt="2023-10-02T21:44:23.650" v="115" actId="26606"/>
        <pc:sldMkLst>
          <pc:docMk/>
          <pc:sldMk cId="0" sldId="382"/>
        </pc:sldMkLst>
        <pc:spChg chg="mod">
          <ac:chgData name="Efua Adams" userId="03cc8a34b628f8aa" providerId="LiveId" clId="{CAF007AC-8523-423D-A31D-11C21A98EFCE}" dt="2023-10-02T21:44:23.650" v="115" actId="26606"/>
          <ac:spMkLst>
            <pc:docMk/>
            <pc:sldMk cId="0" sldId="382"/>
            <ac:spMk id="10243" creationId="{8076425C-55CA-2F6D-548C-48EC90A555EF}"/>
          </ac:spMkLst>
        </pc:spChg>
        <pc:spChg chg="mod">
          <ac:chgData name="Efua Adams" userId="03cc8a34b628f8aa" providerId="LiveId" clId="{CAF007AC-8523-423D-A31D-11C21A98EFCE}" dt="2023-10-02T21:44:23.650" v="115" actId="26606"/>
          <ac:spMkLst>
            <pc:docMk/>
            <pc:sldMk cId="0" sldId="382"/>
            <ac:spMk id="28674" creationId="{3ED8CF7D-8AAA-C225-E28F-F60162C991FB}"/>
          </ac:spMkLst>
        </pc:spChg>
        <pc:spChg chg="mod">
          <ac:chgData name="Efua Adams" userId="03cc8a34b628f8aa" providerId="LiveId" clId="{CAF007AC-8523-423D-A31D-11C21A98EFCE}" dt="2023-10-02T21:44:23.650" v="115" actId="26606"/>
          <ac:spMkLst>
            <pc:docMk/>
            <pc:sldMk cId="0" sldId="382"/>
            <ac:spMk id="28676" creationId="{3384A8C5-AF09-6663-9C1A-F00F1B79320D}"/>
          </ac:spMkLst>
        </pc:spChg>
        <pc:spChg chg="add">
          <ac:chgData name="Efua Adams" userId="03cc8a34b628f8aa" providerId="LiveId" clId="{CAF007AC-8523-423D-A31D-11C21A98EFCE}" dt="2023-10-02T21:44:23.650" v="115" actId="26606"/>
          <ac:spMkLst>
            <pc:docMk/>
            <pc:sldMk cId="0" sldId="382"/>
            <ac:spMk id="28681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4:23.650" v="115" actId="26606"/>
          <ac:spMkLst>
            <pc:docMk/>
            <pc:sldMk cId="0" sldId="382"/>
            <ac:spMk id="28683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4:23.650" v="115" actId="26606"/>
          <ac:spMkLst>
            <pc:docMk/>
            <pc:sldMk cId="0" sldId="382"/>
            <ac:spMk id="28685" creationId="{AC8F6C8C-AB5A-4548-942D-E3FD40ACBC49}"/>
          </ac:spMkLst>
        </pc:spChg>
      </pc:sldChg>
      <pc:sldChg chg="addSp modSp add mod setBg">
        <pc:chgData name="Efua Adams" userId="03cc8a34b628f8aa" providerId="LiveId" clId="{CAF007AC-8523-423D-A31D-11C21A98EFCE}" dt="2023-10-02T21:44:36.195" v="117" actId="26606"/>
        <pc:sldMkLst>
          <pc:docMk/>
          <pc:sldMk cId="0" sldId="383"/>
        </pc:sldMkLst>
        <pc:spChg chg="mod">
          <ac:chgData name="Efua Adams" userId="03cc8a34b628f8aa" providerId="LiveId" clId="{CAF007AC-8523-423D-A31D-11C21A98EFCE}" dt="2023-10-02T21:44:36.195" v="117" actId="26606"/>
          <ac:spMkLst>
            <pc:docMk/>
            <pc:sldMk cId="0" sldId="383"/>
            <ac:spMk id="30722" creationId="{5E6FD2F6-7370-41F1-2BDB-321D906097DC}"/>
          </ac:spMkLst>
        </pc:spChg>
        <pc:spChg chg="mod">
          <ac:chgData name="Efua Adams" userId="03cc8a34b628f8aa" providerId="LiveId" clId="{CAF007AC-8523-423D-A31D-11C21A98EFCE}" dt="2023-10-02T21:44:36.195" v="117" actId="26606"/>
          <ac:spMkLst>
            <pc:docMk/>
            <pc:sldMk cId="0" sldId="383"/>
            <ac:spMk id="30723" creationId="{98061996-5292-15A5-E8F2-80601D79EED5}"/>
          </ac:spMkLst>
        </pc:spChg>
        <pc:spChg chg="mod">
          <ac:chgData name="Efua Adams" userId="03cc8a34b628f8aa" providerId="LiveId" clId="{CAF007AC-8523-423D-A31D-11C21A98EFCE}" dt="2023-10-02T21:44:36.195" v="117" actId="26606"/>
          <ac:spMkLst>
            <pc:docMk/>
            <pc:sldMk cId="0" sldId="383"/>
            <ac:spMk id="30724" creationId="{3838D8AB-21FA-86BA-B958-824474D1A48C}"/>
          </ac:spMkLst>
        </pc:spChg>
        <pc:spChg chg="add">
          <ac:chgData name="Efua Adams" userId="03cc8a34b628f8aa" providerId="LiveId" clId="{CAF007AC-8523-423D-A31D-11C21A98EFCE}" dt="2023-10-02T21:44:36.195" v="117" actId="26606"/>
          <ac:spMkLst>
            <pc:docMk/>
            <pc:sldMk cId="0" sldId="383"/>
            <ac:spMk id="30729" creationId="{DEE2AD96-B495-4E06-9291-B71706F728CB}"/>
          </ac:spMkLst>
        </pc:spChg>
        <pc:spChg chg="add">
          <ac:chgData name="Efua Adams" userId="03cc8a34b628f8aa" providerId="LiveId" clId="{CAF007AC-8523-423D-A31D-11C21A98EFCE}" dt="2023-10-02T21:44:36.195" v="117" actId="26606"/>
          <ac:spMkLst>
            <pc:docMk/>
            <pc:sldMk cId="0" sldId="383"/>
            <ac:spMk id="30731" creationId="{53CF6D67-C5A8-4ADD-9E8E-1E38CA1D3166}"/>
          </ac:spMkLst>
        </pc:spChg>
        <pc:spChg chg="add">
          <ac:chgData name="Efua Adams" userId="03cc8a34b628f8aa" providerId="LiveId" clId="{CAF007AC-8523-423D-A31D-11C21A98EFCE}" dt="2023-10-02T21:44:36.195" v="117" actId="26606"/>
          <ac:spMkLst>
            <pc:docMk/>
            <pc:sldMk cId="0" sldId="383"/>
            <ac:spMk id="30733" creationId="{86909FA0-B515-4681-B7A8-FA281D133B94}"/>
          </ac:spMkLst>
        </pc:spChg>
        <pc:spChg chg="add">
          <ac:chgData name="Efua Adams" userId="03cc8a34b628f8aa" providerId="LiveId" clId="{CAF007AC-8523-423D-A31D-11C21A98EFCE}" dt="2023-10-02T21:44:36.195" v="117" actId="26606"/>
          <ac:spMkLst>
            <pc:docMk/>
            <pc:sldMk cId="0" sldId="383"/>
            <ac:spMk id="30735" creationId="{21C9FE86-FCC3-4A31-AA1C-C882262B7FE7}"/>
          </ac:spMkLst>
        </pc:spChg>
        <pc:spChg chg="add">
          <ac:chgData name="Efua Adams" userId="03cc8a34b628f8aa" providerId="LiveId" clId="{CAF007AC-8523-423D-A31D-11C21A98EFCE}" dt="2023-10-02T21:44:36.195" v="117" actId="26606"/>
          <ac:spMkLst>
            <pc:docMk/>
            <pc:sldMk cId="0" sldId="383"/>
            <ac:spMk id="30737" creationId="{7D96243B-ECED-4B71-8E06-AE9A285EAD20}"/>
          </ac:spMkLst>
        </pc:spChg>
        <pc:spChg chg="add">
          <ac:chgData name="Efua Adams" userId="03cc8a34b628f8aa" providerId="LiveId" clId="{CAF007AC-8523-423D-A31D-11C21A98EFCE}" dt="2023-10-02T21:44:36.195" v="117" actId="26606"/>
          <ac:spMkLst>
            <pc:docMk/>
            <pc:sldMk cId="0" sldId="383"/>
            <ac:spMk id="30739" creationId="{A09989E4-EFDC-4A90-A633-E0525FB4139E}"/>
          </ac:spMkLst>
        </pc:spChg>
      </pc:sldChg>
      <pc:sldChg chg="addSp modSp add mod setBg">
        <pc:chgData name="Efua Adams" userId="03cc8a34b628f8aa" providerId="LiveId" clId="{CAF007AC-8523-423D-A31D-11C21A98EFCE}" dt="2023-10-02T21:44:09.159" v="111" actId="26606"/>
        <pc:sldMkLst>
          <pc:docMk/>
          <pc:sldMk cId="0" sldId="384"/>
        </pc:sldMkLst>
        <pc:spChg chg="mod">
          <ac:chgData name="Efua Adams" userId="03cc8a34b628f8aa" providerId="LiveId" clId="{CAF007AC-8523-423D-A31D-11C21A98EFCE}" dt="2023-10-02T21:44:09.159" v="111" actId="26606"/>
          <ac:spMkLst>
            <pc:docMk/>
            <pc:sldMk cId="0" sldId="384"/>
            <ac:spMk id="24578" creationId="{139663DA-4FAE-A4CA-67CB-AEC4B68A86BA}"/>
          </ac:spMkLst>
        </pc:spChg>
        <pc:spChg chg="mod">
          <ac:chgData name="Efua Adams" userId="03cc8a34b628f8aa" providerId="LiveId" clId="{CAF007AC-8523-423D-A31D-11C21A98EFCE}" dt="2023-10-02T21:44:09.159" v="111" actId="26606"/>
          <ac:spMkLst>
            <pc:docMk/>
            <pc:sldMk cId="0" sldId="384"/>
            <ac:spMk id="24579" creationId="{C702C431-F3B7-1996-A93A-84CF6522CB2D}"/>
          </ac:spMkLst>
        </pc:spChg>
        <pc:spChg chg="mod">
          <ac:chgData name="Efua Adams" userId="03cc8a34b628f8aa" providerId="LiveId" clId="{CAF007AC-8523-423D-A31D-11C21A98EFCE}" dt="2023-10-02T21:44:09.159" v="111" actId="26606"/>
          <ac:spMkLst>
            <pc:docMk/>
            <pc:sldMk cId="0" sldId="384"/>
            <ac:spMk id="24580" creationId="{52E6B42D-B60B-D4B0-8E51-430289BA219C}"/>
          </ac:spMkLst>
        </pc:spChg>
        <pc:spChg chg="add">
          <ac:chgData name="Efua Adams" userId="03cc8a34b628f8aa" providerId="LiveId" clId="{CAF007AC-8523-423D-A31D-11C21A98EFCE}" dt="2023-10-02T21:44:09.159" v="111" actId="26606"/>
          <ac:spMkLst>
            <pc:docMk/>
            <pc:sldMk cId="0" sldId="384"/>
            <ac:spMk id="24586" creationId="{3346177D-ADC4-4968-B747-5CFCD390B5B9}"/>
          </ac:spMkLst>
        </pc:spChg>
        <pc:spChg chg="add">
          <ac:chgData name="Efua Adams" userId="03cc8a34b628f8aa" providerId="LiveId" clId="{CAF007AC-8523-423D-A31D-11C21A98EFCE}" dt="2023-10-02T21:44:09.159" v="111" actId="26606"/>
          <ac:spMkLst>
            <pc:docMk/>
            <pc:sldMk cId="0" sldId="384"/>
            <ac:spMk id="24588" creationId="{0844A943-BF79-4FEA-ABB1-3BD54D236606}"/>
          </ac:spMkLst>
        </pc:spChg>
        <pc:spChg chg="add">
          <ac:chgData name="Efua Adams" userId="03cc8a34b628f8aa" providerId="LiveId" clId="{CAF007AC-8523-423D-A31D-11C21A98EFCE}" dt="2023-10-02T21:44:09.159" v="111" actId="26606"/>
          <ac:spMkLst>
            <pc:docMk/>
            <pc:sldMk cId="0" sldId="384"/>
            <ac:spMk id="24590" creationId="{6437CC72-F4A8-4DC3-AFAB-D22C482C8100}"/>
          </ac:spMkLst>
        </pc:spChg>
        <pc:picChg chg="mod ord">
          <ac:chgData name="Efua Adams" userId="03cc8a34b628f8aa" providerId="LiveId" clId="{CAF007AC-8523-423D-A31D-11C21A98EFCE}" dt="2023-10-02T21:44:09.159" v="111" actId="26606"/>
          <ac:picMkLst>
            <pc:docMk/>
            <pc:sldMk cId="0" sldId="384"/>
            <ac:picMk id="24581" creationId="{C425593B-9BA3-38F3-F6CF-282443B1158A}"/>
          </ac:picMkLst>
        </pc:picChg>
      </pc:sldChg>
      <pc:sldChg chg="addSp modSp add mod setBg">
        <pc:chgData name="Efua Adams" userId="03cc8a34b628f8aa" providerId="LiveId" clId="{CAF007AC-8523-423D-A31D-11C21A98EFCE}" dt="2023-10-02T21:44:21.029" v="114" actId="26606"/>
        <pc:sldMkLst>
          <pc:docMk/>
          <pc:sldMk cId="0" sldId="385"/>
        </pc:sldMkLst>
        <pc:spChg chg="mod">
          <ac:chgData name="Efua Adams" userId="03cc8a34b628f8aa" providerId="LiveId" clId="{CAF007AC-8523-423D-A31D-11C21A98EFCE}" dt="2023-10-02T21:44:21.029" v="114" actId="26606"/>
          <ac:spMkLst>
            <pc:docMk/>
            <pc:sldMk cId="0" sldId="385"/>
            <ac:spMk id="27650" creationId="{991126BF-59AB-D631-8AF7-F62C8CB397F3}"/>
          </ac:spMkLst>
        </pc:spChg>
        <pc:spChg chg="mod">
          <ac:chgData name="Efua Adams" userId="03cc8a34b628f8aa" providerId="LiveId" clId="{CAF007AC-8523-423D-A31D-11C21A98EFCE}" dt="2023-10-02T21:44:21.029" v="114" actId="26606"/>
          <ac:spMkLst>
            <pc:docMk/>
            <pc:sldMk cId="0" sldId="385"/>
            <ac:spMk id="27651" creationId="{FFB57E52-72CC-3264-3FF3-4B437C91BDD9}"/>
          </ac:spMkLst>
        </pc:spChg>
        <pc:spChg chg="mod">
          <ac:chgData name="Efua Adams" userId="03cc8a34b628f8aa" providerId="LiveId" clId="{CAF007AC-8523-423D-A31D-11C21A98EFCE}" dt="2023-10-02T21:44:21.029" v="114" actId="26606"/>
          <ac:spMkLst>
            <pc:docMk/>
            <pc:sldMk cId="0" sldId="385"/>
            <ac:spMk id="27652" creationId="{D77247C7-91E5-2038-7BEC-0FDFD82CFD9C}"/>
          </ac:spMkLst>
        </pc:spChg>
        <pc:spChg chg="add">
          <ac:chgData name="Efua Adams" userId="03cc8a34b628f8aa" providerId="LiveId" clId="{CAF007AC-8523-423D-A31D-11C21A98EFCE}" dt="2023-10-02T21:44:21.029" v="114" actId="26606"/>
          <ac:spMkLst>
            <pc:docMk/>
            <pc:sldMk cId="0" sldId="385"/>
            <ac:spMk id="27657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4:21.029" v="114" actId="26606"/>
          <ac:spMkLst>
            <pc:docMk/>
            <pc:sldMk cId="0" sldId="385"/>
            <ac:spMk id="27659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4:21.029" v="114" actId="26606"/>
          <ac:spMkLst>
            <pc:docMk/>
            <pc:sldMk cId="0" sldId="385"/>
            <ac:spMk id="27661" creationId="{AC8F6C8C-AB5A-4548-942D-E3FD40ACBC49}"/>
          </ac:spMkLst>
        </pc:spChg>
      </pc:sldChg>
      <pc:sldChg chg="addSp modSp add mod setBg">
        <pc:chgData name="Efua Adams" userId="03cc8a34b628f8aa" providerId="LiveId" clId="{CAF007AC-8523-423D-A31D-11C21A98EFCE}" dt="2023-10-02T21:42:23.852" v="95" actId="26606"/>
        <pc:sldMkLst>
          <pc:docMk/>
          <pc:sldMk cId="0" sldId="386"/>
        </pc:sldMkLst>
        <pc:spChg chg="mod">
          <ac:chgData name="Efua Adams" userId="03cc8a34b628f8aa" providerId="LiveId" clId="{CAF007AC-8523-423D-A31D-11C21A98EFCE}" dt="2023-10-02T21:42:23.852" v="95" actId="26606"/>
          <ac:spMkLst>
            <pc:docMk/>
            <pc:sldMk cId="0" sldId="386"/>
            <ac:spMk id="12290" creationId="{52E1414B-9686-5842-BCCD-A0DBF72A8756}"/>
          </ac:spMkLst>
        </pc:spChg>
        <pc:spChg chg="mod">
          <ac:chgData name="Efua Adams" userId="03cc8a34b628f8aa" providerId="LiveId" clId="{CAF007AC-8523-423D-A31D-11C21A98EFCE}" dt="2023-10-02T21:42:23.852" v="95" actId="26606"/>
          <ac:spMkLst>
            <pc:docMk/>
            <pc:sldMk cId="0" sldId="386"/>
            <ac:spMk id="12291" creationId="{7A9CEA61-F9C1-A664-8FFB-EA5490381913}"/>
          </ac:spMkLst>
        </pc:spChg>
        <pc:spChg chg="mod">
          <ac:chgData name="Efua Adams" userId="03cc8a34b628f8aa" providerId="LiveId" clId="{CAF007AC-8523-423D-A31D-11C21A98EFCE}" dt="2023-10-02T21:42:23.852" v="95" actId="26606"/>
          <ac:spMkLst>
            <pc:docMk/>
            <pc:sldMk cId="0" sldId="386"/>
            <ac:spMk id="12292" creationId="{1B40A3C4-F6F6-C8EA-7A0A-ABE300B011B9}"/>
          </ac:spMkLst>
        </pc:spChg>
        <pc:spChg chg="add">
          <ac:chgData name="Efua Adams" userId="03cc8a34b628f8aa" providerId="LiveId" clId="{CAF007AC-8523-423D-A31D-11C21A98EFCE}" dt="2023-10-02T21:42:23.852" v="95" actId="26606"/>
          <ac:spMkLst>
            <pc:docMk/>
            <pc:sldMk cId="0" sldId="386"/>
            <ac:spMk id="12298" creationId="{3346177D-ADC4-4968-B747-5CFCD390B5B9}"/>
          </ac:spMkLst>
        </pc:spChg>
        <pc:spChg chg="add">
          <ac:chgData name="Efua Adams" userId="03cc8a34b628f8aa" providerId="LiveId" clId="{CAF007AC-8523-423D-A31D-11C21A98EFCE}" dt="2023-10-02T21:42:23.852" v="95" actId="26606"/>
          <ac:spMkLst>
            <pc:docMk/>
            <pc:sldMk cId="0" sldId="386"/>
            <ac:spMk id="12300" creationId="{0844A943-BF79-4FEA-ABB1-3BD54D236606}"/>
          </ac:spMkLst>
        </pc:spChg>
        <pc:spChg chg="add">
          <ac:chgData name="Efua Adams" userId="03cc8a34b628f8aa" providerId="LiveId" clId="{CAF007AC-8523-423D-A31D-11C21A98EFCE}" dt="2023-10-02T21:42:23.852" v="95" actId="26606"/>
          <ac:spMkLst>
            <pc:docMk/>
            <pc:sldMk cId="0" sldId="386"/>
            <ac:spMk id="12302" creationId="{6437CC72-F4A8-4DC3-AFAB-D22C482C8100}"/>
          </ac:spMkLst>
        </pc:spChg>
        <pc:picChg chg="mod ord">
          <ac:chgData name="Efua Adams" userId="03cc8a34b628f8aa" providerId="LiveId" clId="{CAF007AC-8523-423D-A31D-11C21A98EFCE}" dt="2023-10-02T21:42:23.852" v="95" actId="26606"/>
          <ac:picMkLst>
            <pc:docMk/>
            <pc:sldMk cId="0" sldId="386"/>
            <ac:picMk id="12293" creationId="{1A85CAF8-FCDF-7B89-738E-47B7890A9847}"/>
          </ac:picMkLst>
        </pc:picChg>
      </pc:sldChg>
      <pc:sldChg chg="addSp modSp add mod setBg">
        <pc:chgData name="Efua Adams" userId="03cc8a34b628f8aa" providerId="LiveId" clId="{CAF007AC-8523-423D-A31D-11C21A98EFCE}" dt="2023-10-02T21:44:01.005" v="109" actId="26606"/>
        <pc:sldMkLst>
          <pc:docMk/>
          <pc:sldMk cId="0" sldId="387"/>
        </pc:sldMkLst>
        <pc:spChg chg="mod">
          <ac:chgData name="Efua Adams" userId="03cc8a34b628f8aa" providerId="LiveId" clId="{CAF007AC-8523-423D-A31D-11C21A98EFCE}" dt="2023-10-02T21:44:01.005" v="109" actId="26606"/>
          <ac:spMkLst>
            <pc:docMk/>
            <pc:sldMk cId="0" sldId="387"/>
            <ac:spMk id="22530" creationId="{41495821-71AE-9208-2590-209203FC63F5}"/>
          </ac:spMkLst>
        </pc:spChg>
        <pc:spChg chg="mod">
          <ac:chgData name="Efua Adams" userId="03cc8a34b628f8aa" providerId="LiveId" clId="{CAF007AC-8523-423D-A31D-11C21A98EFCE}" dt="2023-10-02T21:44:01.005" v="109" actId="26606"/>
          <ac:spMkLst>
            <pc:docMk/>
            <pc:sldMk cId="0" sldId="387"/>
            <ac:spMk id="22531" creationId="{46044149-A26B-9E1A-215D-030029F9AAEF}"/>
          </ac:spMkLst>
        </pc:spChg>
        <pc:spChg chg="mod">
          <ac:chgData name="Efua Adams" userId="03cc8a34b628f8aa" providerId="LiveId" clId="{CAF007AC-8523-423D-A31D-11C21A98EFCE}" dt="2023-10-02T21:44:01.005" v="109" actId="26606"/>
          <ac:spMkLst>
            <pc:docMk/>
            <pc:sldMk cId="0" sldId="387"/>
            <ac:spMk id="22532" creationId="{33766E9D-7D4F-5BA9-0187-15163F438CBC}"/>
          </ac:spMkLst>
        </pc:spChg>
        <pc:spChg chg="add">
          <ac:chgData name="Efua Adams" userId="03cc8a34b628f8aa" providerId="LiveId" clId="{CAF007AC-8523-423D-A31D-11C21A98EFCE}" dt="2023-10-02T21:44:01.005" v="109" actId="26606"/>
          <ac:spMkLst>
            <pc:docMk/>
            <pc:sldMk cId="0" sldId="387"/>
            <ac:spMk id="22538" creationId="{3346177D-ADC4-4968-B747-5CFCD390B5B9}"/>
          </ac:spMkLst>
        </pc:spChg>
        <pc:spChg chg="add">
          <ac:chgData name="Efua Adams" userId="03cc8a34b628f8aa" providerId="LiveId" clId="{CAF007AC-8523-423D-A31D-11C21A98EFCE}" dt="2023-10-02T21:44:01.005" v="109" actId="26606"/>
          <ac:spMkLst>
            <pc:docMk/>
            <pc:sldMk cId="0" sldId="387"/>
            <ac:spMk id="22540" creationId="{0844A943-BF79-4FEA-ABB1-3BD54D236606}"/>
          </ac:spMkLst>
        </pc:spChg>
        <pc:spChg chg="add">
          <ac:chgData name="Efua Adams" userId="03cc8a34b628f8aa" providerId="LiveId" clId="{CAF007AC-8523-423D-A31D-11C21A98EFCE}" dt="2023-10-02T21:44:01.005" v="109" actId="26606"/>
          <ac:spMkLst>
            <pc:docMk/>
            <pc:sldMk cId="0" sldId="387"/>
            <ac:spMk id="22542" creationId="{6437CC72-F4A8-4DC3-AFAB-D22C482C8100}"/>
          </ac:spMkLst>
        </pc:spChg>
        <pc:picChg chg="mod ord">
          <ac:chgData name="Efua Adams" userId="03cc8a34b628f8aa" providerId="LiveId" clId="{CAF007AC-8523-423D-A31D-11C21A98EFCE}" dt="2023-10-02T21:44:01.005" v="109" actId="26606"/>
          <ac:picMkLst>
            <pc:docMk/>
            <pc:sldMk cId="0" sldId="387"/>
            <ac:picMk id="22533" creationId="{239FFC08-761D-1938-A1DA-B89A9D064906}"/>
          </ac:picMkLst>
        </pc:picChg>
      </pc:sldChg>
      <pc:sldChg chg="addSp modSp add mod setBg">
        <pc:chgData name="Efua Adams" userId="03cc8a34b628f8aa" providerId="LiveId" clId="{CAF007AC-8523-423D-A31D-11C21A98EFCE}" dt="2023-10-02T21:44:29.177" v="116" actId="26606"/>
        <pc:sldMkLst>
          <pc:docMk/>
          <pc:sldMk cId="0" sldId="388"/>
        </pc:sldMkLst>
        <pc:spChg chg="mod">
          <ac:chgData name="Efua Adams" userId="03cc8a34b628f8aa" providerId="LiveId" clId="{CAF007AC-8523-423D-A31D-11C21A98EFCE}" dt="2023-10-02T21:44:29.177" v="116" actId="26606"/>
          <ac:spMkLst>
            <pc:docMk/>
            <pc:sldMk cId="0" sldId="388"/>
            <ac:spMk id="10243" creationId="{45C2988E-9EE4-3231-5A12-8F718B0B3C47}"/>
          </ac:spMkLst>
        </pc:spChg>
        <pc:spChg chg="mod">
          <ac:chgData name="Efua Adams" userId="03cc8a34b628f8aa" providerId="LiveId" clId="{CAF007AC-8523-423D-A31D-11C21A98EFCE}" dt="2023-10-02T21:44:29.177" v="116" actId="26606"/>
          <ac:spMkLst>
            <pc:docMk/>
            <pc:sldMk cId="0" sldId="388"/>
            <ac:spMk id="29698" creationId="{C328F8EF-C0D1-2B00-B223-FC2C3EF038CF}"/>
          </ac:spMkLst>
        </pc:spChg>
        <pc:spChg chg="mod">
          <ac:chgData name="Efua Adams" userId="03cc8a34b628f8aa" providerId="LiveId" clId="{CAF007AC-8523-423D-A31D-11C21A98EFCE}" dt="2023-10-02T21:44:29.177" v="116" actId="26606"/>
          <ac:spMkLst>
            <pc:docMk/>
            <pc:sldMk cId="0" sldId="388"/>
            <ac:spMk id="29700" creationId="{C63D38F5-D6D4-FDC6-B3BD-49449112F243}"/>
          </ac:spMkLst>
        </pc:spChg>
        <pc:spChg chg="add">
          <ac:chgData name="Efua Adams" userId="03cc8a34b628f8aa" providerId="LiveId" clId="{CAF007AC-8523-423D-A31D-11C21A98EFCE}" dt="2023-10-02T21:44:29.177" v="116" actId="26606"/>
          <ac:spMkLst>
            <pc:docMk/>
            <pc:sldMk cId="0" sldId="388"/>
            <ac:spMk id="29706" creationId="{3346177D-ADC4-4968-B747-5CFCD390B5B9}"/>
          </ac:spMkLst>
        </pc:spChg>
        <pc:spChg chg="add">
          <ac:chgData name="Efua Adams" userId="03cc8a34b628f8aa" providerId="LiveId" clId="{CAF007AC-8523-423D-A31D-11C21A98EFCE}" dt="2023-10-02T21:44:29.177" v="116" actId="26606"/>
          <ac:spMkLst>
            <pc:docMk/>
            <pc:sldMk cId="0" sldId="388"/>
            <ac:spMk id="29708" creationId="{0844A943-BF79-4FEA-ABB1-3BD54D236606}"/>
          </ac:spMkLst>
        </pc:spChg>
        <pc:spChg chg="add">
          <ac:chgData name="Efua Adams" userId="03cc8a34b628f8aa" providerId="LiveId" clId="{CAF007AC-8523-423D-A31D-11C21A98EFCE}" dt="2023-10-02T21:44:29.177" v="116" actId="26606"/>
          <ac:spMkLst>
            <pc:docMk/>
            <pc:sldMk cId="0" sldId="388"/>
            <ac:spMk id="29710" creationId="{6437CC72-F4A8-4DC3-AFAB-D22C482C8100}"/>
          </ac:spMkLst>
        </pc:spChg>
        <pc:picChg chg="mod ord">
          <ac:chgData name="Efua Adams" userId="03cc8a34b628f8aa" providerId="LiveId" clId="{CAF007AC-8523-423D-A31D-11C21A98EFCE}" dt="2023-10-02T21:44:29.177" v="116" actId="26606"/>
          <ac:picMkLst>
            <pc:docMk/>
            <pc:sldMk cId="0" sldId="388"/>
            <ac:picMk id="29701" creationId="{EF286AB7-1DF5-7FEA-6D82-53D59C40D021}"/>
          </ac:picMkLst>
        </pc:picChg>
      </pc:sldChg>
      <pc:sldChg chg="addSp modSp add mod setBg">
        <pc:chgData name="Efua Adams" userId="03cc8a34b628f8aa" providerId="LiveId" clId="{CAF007AC-8523-423D-A31D-11C21A98EFCE}" dt="2023-10-02T21:44:40.316" v="118" actId="26606"/>
        <pc:sldMkLst>
          <pc:docMk/>
          <pc:sldMk cId="0" sldId="389"/>
        </pc:sldMkLst>
        <pc:spChg chg="mod">
          <ac:chgData name="Efua Adams" userId="03cc8a34b628f8aa" providerId="LiveId" clId="{CAF007AC-8523-423D-A31D-11C21A98EFCE}" dt="2023-10-02T21:44:40.316" v="118" actId="26606"/>
          <ac:spMkLst>
            <pc:docMk/>
            <pc:sldMk cId="0" sldId="389"/>
            <ac:spMk id="31746" creationId="{CB93FF93-1AC5-2D51-88A8-46684270751C}"/>
          </ac:spMkLst>
        </pc:spChg>
        <pc:spChg chg="mod">
          <ac:chgData name="Efua Adams" userId="03cc8a34b628f8aa" providerId="LiveId" clId="{CAF007AC-8523-423D-A31D-11C21A98EFCE}" dt="2023-10-02T21:44:40.316" v="118" actId="26606"/>
          <ac:spMkLst>
            <pc:docMk/>
            <pc:sldMk cId="0" sldId="389"/>
            <ac:spMk id="31747" creationId="{4FE016A6-01FD-444F-8922-722CC4558960}"/>
          </ac:spMkLst>
        </pc:spChg>
        <pc:spChg chg="mod">
          <ac:chgData name="Efua Adams" userId="03cc8a34b628f8aa" providerId="LiveId" clId="{CAF007AC-8523-423D-A31D-11C21A98EFCE}" dt="2023-10-02T21:44:40.316" v="118" actId="26606"/>
          <ac:spMkLst>
            <pc:docMk/>
            <pc:sldMk cId="0" sldId="389"/>
            <ac:spMk id="31748" creationId="{E03BC709-3B14-025A-20E9-EAF363FC72E5}"/>
          </ac:spMkLst>
        </pc:spChg>
        <pc:spChg chg="add">
          <ac:chgData name="Efua Adams" userId="03cc8a34b628f8aa" providerId="LiveId" clId="{CAF007AC-8523-423D-A31D-11C21A98EFCE}" dt="2023-10-02T21:44:40.316" v="118" actId="26606"/>
          <ac:spMkLst>
            <pc:docMk/>
            <pc:sldMk cId="0" sldId="389"/>
            <ac:spMk id="31753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4:40.316" v="118" actId="26606"/>
          <ac:spMkLst>
            <pc:docMk/>
            <pc:sldMk cId="0" sldId="389"/>
            <ac:spMk id="31755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4:40.316" v="118" actId="26606"/>
          <ac:spMkLst>
            <pc:docMk/>
            <pc:sldMk cId="0" sldId="389"/>
            <ac:spMk id="31757" creationId="{AC8F6C8C-AB5A-4548-942D-E3FD40ACBC49}"/>
          </ac:spMkLst>
        </pc:spChg>
      </pc:sldChg>
      <pc:sldChg chg="addSp modSp add mod setBg">
        <pc:chgData name="Efua Adams" userId="03cc8a34b628f8aa" providerId="LiveId" clId="{CAF007AC-8523-423D-A31D-11C21A98EFCE}" dt="2023-10-02T21:44:47.894" v="119" actId="26606"/>
        <pc:sldMkLst>
          <pc:docMk/>
          <pc:sldMk cId="0" sldId="390"/>
        </pc:sldMkLst>
        <pc:spChg chg="mod">
          <ac:chgData name="Efua Adams" userId="03cc8a34b628f8aa" providerId="LiveId" clId="{CAF007AC-8523-423D-A31D-11C21A98EFCE}" dt="2023-10-02T21:44:47.894" v="119" actId="26606"/>
          <ac:spMkLst>
            <pc:docMk/>
            <pc:sldMk cId="0" sldId="390"/>
            <ac:spMk id="32770" creationId="{5323CDAC-915D-1DAA-E99D-C85CF3B33002}"/>
          </ac:spMkLst>
        </pc:spChg>
        <pc:spChg chg="mod">
          <ac:chgData name="Efua Adams" userId="03cc8a34b628f8aa" providerId="LiveId" clId="{CAF007AC-8523-423D-A31D-11C21A98EFCE}" dt="2023-10-02T21:44:47.894" v="119" actId="26606"/>
          <ac:spMkLst>
            <pc:docMk/>
            <pc:sldMk cId="0" sldId="390"/>
            <ac:spMk id="32771" creationId="{24B6DF85-5CDE-F58F-F3A7-5FBD767974EB}"/>
          </ac:spMkLst>
        </pc:spChg>
        <pc:spChg chg="mod">
          <ac:chgData name="Efua Adams" userId="03cc8a34b628f8aa" providerId="LiveId" clId="{CAF007AC-8523-423D-A31D-11C21A98EFCE}" dt="2023-10-02T21:44:47.894" v="119" actId="26606"/>
          <ac:spMkLst>
            <pc:docMk/>
            <pc:sldMk cId="0" sldId="390"/>
            <ac:spMk id="32772" creationId="{4DBA28DB-6AB1-ECA7-2160-D8727EBDB967}"/>
          </ac:spMkLst>
        </pc:spChg>
        <pc:spChg chg="add">
          <ac:chgData name="Efua Adams" userId="03cc8a34b628f8aa" providerId="LiveId" clId="{CAF007AC-8523-423D-A31D-11C21A98EFCE}" dt="2023-10-02T21:44:47.894" v="119" actId="26606"/>
          <ac:spMkLst>
            <pc:docMk/>
            <pc:sldMk cId="0" sldId="390"/>
            <ac:spMk id="32777" creationId="{979E27D9-03C7-44E2-9FF8-15D0C8506AF7}"/>
          </ac:spMkLst>
        </pc:spChg>
        <pc:spChg chg="add">
          <ac:chgData name="Efua Adams" userId="03cc8a34b628f8aa" providerId="LiveId" clId="{CAF007AC-8523-423D-A31D-11C21A98EFCE}" dt="2023-10-02T21:44:47.894" v="119" actId="26606"/>
          <ac:spMkLst>
            <pc:docMk/>
            <pc:sldMk cId="0" sldId="390"/>
            <ac:spMk id="32779" creationId="{EEBF1590-3B36-48EE-A89D-3B6F3CB256AB}"/>
          </ac:spMkLst>
        </pc:spChg>
        <pc:spChg chg="add">
          <ac:chgData name="Efua Adams" userId="03cc8a34b628f8aa" providerId="LiveId" clId="{CAF007AC-8523-423D-A31D-11C21A98EFCE}" dt="2023-10-02T21:44:47.894" v="119" actId="26606"/>
          <ac:spMkLst>
            <pc:docMk/>
            <pc:sldMk cId="0" sldId="390"/>
            <ac:spMk id="32781" creationId="{AC8F6C8C-AB5A-4548-942D-E3FD40ACBC49}"/>
          </ac:spMkLst>
        </pc:spChg>
      </pc:sldChg>
      <pc:sldChg chg="modSp add del mod setBg">
        <pc:chgData name="Efua Adams" userId="03cc8a34b628f8aa" providerId="LiveId" clId="{CAF007AC-8523-423D-A31D-11C21A98EFCE}" dt="2023-10-02T21:36:06.090" v="40" actId="27636"/>
        <pc:sldMkLst>
          <pc:docMk/>
          <pc:sldMk cId="0" sldId="391"/>
        </pc:sldMkLst>
        <pc:spChg chg="mod">
          <ac:chgData name="Efua Adams" userId="03cc8a34b628f8aa" providerId="LiveId" clId="{CAF007AC-8523-423D-A31D-11C21A98EFCE}" dt="2023-10-02T21:36:06.090" v="40" actId="27636"/>
          <ac:spMkLst>
            <pc:docMk/>
            <pc:sldMk cId="0" sldId="391"/>
            <ac:spMk id="13314" creationId="{770CE1D0-E603-8B6D-E0B4-CBF9A1F01166}"/>
          </ac:spMkLst>
        </pc:spChg>
      </pc:sldChg>
      <pc:sldChg chg="del">
        <pc:chgData name="Efua Adams" userId="03cc8a34b628f8aa" providerId="LiveId" clId="{CAF007AC-8523-423D-A31D-11C21A98EFCE}" dt="2023-10-02T21:34:54.991" v="10" actId="47"/>
        <pc:sldMkLst>
          <pc:docMk/>
          <pc:sldMk cId="0" sldId="392"/>
        </pc:sldMkLst>
      </pc:sldChg>
      <pc:sldChg chg="del">
        <pc:chgData name="Efua Adams" userId="03cc8a34b628f8aa" providerId="LiveId" clId="{CAF007AC-8523-423D-A31D-11C21A98EFCE}" dt="2023-10-02T21:34:56.345" v="18" actId="47"/>
        <pc:sldMkLst>
          <pc:docMk/>
          <pc:sldMk cId="0" sldId="393"/>
        </pc:sldMkLst>
      </pc:sldChg>
      <pc:sldChg chg="del">
        <pc:chgData name="Efua Adams" userId="03cc8a34b628f8aa" providerId="LiveId" clId="{CAF007AC-8523-423D-A31D-11C21A98EFCE}" dt="2023-10-02T21:34:56.690" v="20" actId="47"/>
        <pc:sldMkLst>
          <pc:docMk/>
          <pc:sldMk cId="0" sldId="394"/>
        </pc:sldMkLst>
      </pc:sldChg>
      <pc:sldChg chg="del">
        <pc:chgData name="Efua Adams" userId="03cc8a34b628f8aa" providerId="LiveId" clId="{CAF007AC-8523-423D-A31D-11C21A98EFCE}" dt="2023-10-02T21:34:54.632" v="8" actId="47"/>
        <pc:sldMkLst>
          <pc:docMk/>
          <pc:sldMk cId="0" sldId="395"/>
        </pc:sldMkLst>
      </pc:sldChg>
      <pc:sldChg chg="del">
        <pc:chgData name="Efua Adams" userId="03cc8a34b628f8aa" providerId="LiveId" clId="{CAF007AC-8523-423D-A31D-11C21A98EFCE}" dt="2023-10-02T21:34:54.486" v="7" actId="47"/>
        <pc:sldMkLst>
          <pc:docMk/>
          <pc:sldMk cId="0" sldId="396"/>
        </pc:sldMkLst>
      </pc:sldChg>
      <pc:sldChg chg="del">
        <pc:chgData name="Efua Adams" userId="03cc8a34b628f8aa" providerId="LiveId" clId="{CAF007AC-8523-423D-A31D-11C21A98EFCE}" dt="2023-10-02T21:34:54.328" v="6" actId="47"/>
        <pc:sldMkLst>
          <pc:docMk/>
          <pc:sldMk cId="0" sldId="397"/>
        </pc:sldMkLst>
      </pc:sldChg>
      <pc:sldChg chg="del">
        <pc:chgData name="Efua Adams" userId="03cc8a34b628f8aa" providerId="LiveId" clId="{CAF007AC-8523-423D-A31D-11C21A98EFCE}" dt="2023-10-02T21:34:54.188" v="5" actId="47"/>
        <pc:sldMkLst>
          <pc:docMk/>
          <pc:sldMk cId="0" sldId="398"/>
        </pc:sldMkLst>
      </pc:sldChg>
      <pc:sldChg chg="del">
        <pc:chgData name="Efua Adams" userId="03cc8a34b628f8aa" providerId="LiveId" clId="{CAF007AC-8523-423D-A31D-11C21A98EFCE}" dt="2023-10-02T21:34:53.888" v="3" actId="47"/>
        <pc:sldMkLst>
          <pc:docMk/>
          <pc:sldMk cId="0" sldId="399"/>
        </pc:sldMkLst>
      </pc:sldChg>
      <pc:sldChg chg="del">
        <pc:chgData name="Efua Adams" userId="03cc8a34b628f8aa" providerId="LiveId" clId="{CAF007AC-8523-423D-A31D-11C21A98EFCE}" dt="2023-10-02T21:34:56.518" v="19" actId="47"/>
        <pc:sldMkLst>
          <pc:docMk/>
          <pc:sldMk cId="0" sldId="400"/>
        </pc:sldMkLst>
      </pc:sldChg>
      <pc:sldChg chg="del">
        <pc:chgData name="Efua Adams" userId="03cc8a34b628f8aa" providerId="LiveId" clId="{CAF007AC-8523-423D-A31D-11C21A98EFCE}" dt="2023-10-02T21:34:55.873" v="15" actId="47"/>
        <pc:sldMkLst>
          <pc:docMk/>
          <pc:sldMk cId="0" sldId="401"/>
        </pc:sldMkLst>
      </pc:sldChg>
      <pc:sldChg chg="del">
        <pc:chgData name="Efua Adams" userId="03cc8a34b628f8aa" providerId="LiveId" clId="{CAF007AC-8523-423D-A31D-11C21A98EFCE}" dt="2023-10-02T21:34:54.031" v="4" actId="47"/>
        <pc:sldMkLst>
          <pc:docMk/>
          <pc:sldMk cId="0" sldId="402"/>
        </pc:sldMkLst>
      </pc:sldChg>
      <pc:sldChg chg="del">
        <pc:chgData name="Efua Adams" userId="03cc8a34b628f8aa" providerId="LiveId" clId="{CAF007AC-8523-423D-A31D-11C21A98EFCE}" dt="2023-10-02T21:34:56.188" v="17" actId="47"/>
        <pc:sldMkLst>
          <pc:docMk/>
          <pc:sldMk cId="0" sldId="403"/>
        </pc:sldMkLst>
      </pc:sldChg>
      <pc:sldChg chg="del">
        <pc:chgData name="Efua Adams" userId="03cc8a34b628f8aa" providerId="LiveId" clId="{CAF007AC-8523-423D-A31D-11C21A98EFCE}" dt="2023-10-02T21:34:55.494" v="13" actId="47"/>
        <pc:sldMkLst>
          <pc:docMk/>
          <pc:sldMk cId="0" sldId="40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276E62-5001-44B3-A17B-85A521CFA57F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BFF142-545D-4BE6-97F2-37E2FDF1A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056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17D5D534-DC5B-460D-5E62-31A2BF836BA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A0966C9E-E52D-FFD7-3F0C-A2F7293EE31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Full-time students,   a great university:                   No Exam / 10 modules 1 x month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Improve Your Workplace Skills 	        Only way fail – can’t be bothered / we can’t be bothered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First module - Personal Development for Improvement:            Always slides &amp; Hand-outs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D4044803-F989-B971-2A44-009AA357B3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259EC3A-D713-4830-ACF5-174DC13050D1}" type="slidenum">
              <a:rPr lang="en-GB" altLang="en-US" smtClean="0"/>
              <a:pPr>
                <a:spcBef>
                  <a:spcPct val="0"/>
                </a:spcBef>
              </a:pPr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6289B61A-98BA-7EC8-D441-A0D45DAF1F1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B4073785-12DA-526D-7D8D-0525A5EC88F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Full-time students,   a great university:                   No Exam / 10 modules 1 x month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Improve Your Workplace Skills 	        Only way fail – can’t be bothered / we can’t be bothered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First module - Personal Development for Improvement:            Always slides &amp; Hand-outs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E2D18A33-9EEF-E1A1-9C6C-79D9A0E6D9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03F6BD9-90D3-4B53-8A4B-939CD7A93B51}" type="slidenum">
              <a:rPr lang="en-GB" altLang="en-US" smtClean="0"/>
              <a:pPr>
                <a:spcBef>
                  <a:spcPct val="0"/>
                </a:spcBef>
              </a:pPr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>
            <a:extLst>
              <a:ext uri="{FF2B5EF4-FFF2-40B4-BE49-F238E27FC236}">
                <a16:creationId xmlns:a16="http://schemas.microsoft.com/office/drawing/2014/main" id="{D4CC7A12-9606-C0A8-932A-7CC756AEB95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fld id="{4B908504-5095-4EA7-8564-C4C88AF67B48}" type="slidenum">
              <a:rPr lang="en-GB" altLang="en-US" smtClean="0">
                <a:latin typeface="Calibri" panose="020F0502020204030204" pitchFamily="34" charset="0"/>
              </a:rPr>
              <a:pPr/>
              <a:t>27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5A7CB6E4-B389-4B2B-10C0-142F16FEE1E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FF0C122A-FDAD-A745-0348-7E137B2ED6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204F5-2D4D-5805-2FB2-D9B2D2A472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4B1D7-14BB-FA6B-4F5D-61B25052AA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36EFAF-1539-2431-63C8-BB91DD89A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D72E2E-A0EE-66BA-6A8D-CB2AAE508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6734AE-562E-7BCD-0ACF-87F1957DD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6443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56C1A-4FE5-76C3-91E3-7AAF46A890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C8C5D-637B-71C3-35F1-B90008788A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E6D65-C2A6-535C-F4AE-BC5FA22FF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D6F9AB-1CED-774C-4383-B2FDFF437B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E22F8F-B7B3-6C5A-4F8F-174800671F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44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65A0F-58A1-9135-4465-65AD97EBC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6536E1-4D6E-A889-E673-A2846E05C1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158E41-CFE4-3EA3-EBDB-E3026A8ED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392281-7052-27A1-9298-C56D9FF48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49959-B7CA-9290-3374-CBBBF3309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693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4B47B-D7B2-7974-5AE8-B80BCAAF4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B5517-5773-FCA3-4889-7D11C348FC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59568C-D85F-EB00-F5D0-0F5FFF0AA1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98660F-F7FD-EBE3-9D60-E654F2846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697B8D-E6AA-6062-E944-647C1C60D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B3304E-B13F-5CE9-388A-3A8461FBB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79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81EE1-D783-6C60-A425-915DF03AA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05E6EB-0250-21D0-42FB-836037014C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605840-0888-3273-3CFF-BE779B2C0E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0BA635-3FF9-361B-BE98-34B2F25AA7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BE8F68-B431-F274-ABD6-4D53F79A21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D34D51-E0AC-6306-A30F-ADE41727A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AE04E6-D6B4-446D-5CDF-537E422DA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25359D-7913-2AC1-D94D-B33B7D58D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1795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70221-6186-538F-DA8E-FA9B2CA70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E533C1-5E90-AE51-BB69-AF8BB8461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C535BA-5ED1-67DE-491B-ECF7CC2310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9EB345-5B59-8288-8C41-91E30C3A6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5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F9AB36-0C74-A21B-72C8-8B20524638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8E1E7B-B02C-331D-6D81-59C206A26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F1F656-8CCC-B1C1-2C50-884189059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228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F07CA-E4B9-3683-38DB-E3F990B7D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4B53C-B7AC-27B4-CAB6-FA7A3F15B4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5CB9B5-F6A7-CB40-7445-F4DCDB1117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7A4D86-2317-EB6D-3A53-929A4FB62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FA8A45-745E-7E52-F87B-2782366FC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C3DFD6-E5DF-9CB4-9228-DDDBEFF3B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587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30404-EBE4-7E55-2D76-E7122736B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B49028B-3F50-574C-A35D-19253E7592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57BA78-3158-72E4-511C-95B9A76717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939B35-9846-BDC5-37DF-B39E52FC9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F26EC-342F-E7EA-D288-4F231B7852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629D9-D786-B2E2-AA7B-5358EE59A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159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592A-E2B4-FE75-B528-CCD38E36E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4E3DFA-3DEF-FD2F-9649-174E834089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D56DAF-99E1-0AA2-8410-F384FF5A0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3B27C4-14EF-0C32-8613-9DCD04E33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4183FC-8025-FDC1-ABD7-94B92B150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568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8CA4EEB-E76D-F134-D826-FCA799AAC93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69BB23-1B2F-8514-B23E-B3D3501E47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47674A-9AF4-D047-11F3-37A202F56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86F1FF-0663-ED6B-CFF6-0BF90564AD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F471BF-B9C1-E73E-90E5-FD4B73EE8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094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331181-1C94-3DBC-3AE7-4C5E8F470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597159-91E4-F795-AD65-52ECA4EBA8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CC9454-6F64-098D-4B27-B4B0AE9AF4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FDEB8C-7214-4E13-BD98-FBEC777C1F99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B9879C-CB3C-D676-0B12-3A3B1654B5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1D83E5-8F6A-A9E7-49B3-E386065AEC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314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2" name="Rectangle 6151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54" name="Rectangle 6153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56" name="Rectangle 6155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58" name="Rectangle 6157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4" name="Title 1">
            <a:extLst>
              <a:ext uri="{FF2B5EF4-FFF2-40B4-BE49-F238E27FC236}">
                <a16:creationId xmlns:a16="http://schemas.microsoft.com/office/drawing/2014/main" id="{AA35F9E8-3E0C-9722-1F4F-325BAF45FF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208" y="857251"/>
            <a:ext cx="4747280" cy="3098061"/>
          </a:xfrm>
        </p:spPr>
        <p:txBody>
          <a:bodyPr rtlCol="0" anchor="b">
            <a:normAutofit/>
          </a:bodyPr>
          <a:lstStyle/>
          <a:p>
            <a:pPr algn="l">
              <a:defRPr/>
            </a:pPr>
            <a:r>
              <a:rPr lang="en-GB" altLang="en-US" sz="23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MBA – Master of Business Administration</a:t>
            </a:r>
            <a:br>
              <a:rPr lang="en-GB" altLang="en-US" sz="2300">
                <a:solidFill>
                  <a:srgbClr val="FFFFFF"/>
                </a:solidFill>
              </a:rPr>
            </a:br>
            <a:br>
              <a:rPr lang="en-GB" altLang="en-US" sz="2300">
                <a:solidFill>
                  <a:srgbClr val="FFFFFF"/>
                </a:solidFill>
              </a:rPr>
            </a:br>
            <a:r>
              <a:rPr lang="en-GB" sz="2300" b="1">
                <a:solidFill>
                  <a:srgbClr val="FFFFFF"/>
                </a:solidFill>
              </a:rPr>
              <a:t>LCMB7024 </a:t>
            </a:r>
            <a:br>
              <a:rPr lang="en-GB" sz="2300" b="1">
                <a:solidFill>
                  <a:srgbClr val="FFFFFF"/>
                </a:solidFill>
              </a:rPr>
            </a:br>
            <a:br>
              <a:rPr lang="en-GB" sz="2300" b="1" u="sng">
                <a:solidFill>
                  <a:srgbClr val="FFFFFF"/>
                </a:solidFill>
              </a:rPr>
            </a:br>
            <a:r>
              <a:rPr lang="en-GB" sz="2300" b="1">
                <a:solidFill>
                  <a:srgbClr val="FFFFFF"/>
                </a:solidFill>
                <a:cs typeface="Arial" panose="020B0604020202020204" pitchFamily="34" charset="0"/>
              </a:rPr>
              <a:t>Marketing Management</a:t>
            </a:r>
            <a:br>
              <a:rPr lang="en-GB" sz="23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br>
              <a:rPr lang="en-GB" altLang="en-US" sz="2300">
                <a:solidFill>
                  <a:srgbClr val="FFFFFF"/>
                </a:solidFill>
              </a:rPr>
            </a:br>
            <a:br>
              <a:rPr lang="en-GB" altLang="en-US" sz="2300">
                <a:solidFill>
                  <a:srgbClr val="FFFFFF"/>
                </a:solidFill>
              </a:rPr>
            </a:br>
            <a:endParaRPr lang="en-GB" altLang="en-US" sz="2300">
              <a:solidFill>
                <a:srgbClr val="FFFFFF"/>
              </a:solidFill>
            </a:endParaRPr>
          </a:p>
        </p:txBody>
      </p:sp>
      <p:sp>
        <p:nvSpPr>
          <p:cNvPr id="6160" name="Rectangle 6159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2" name="Oval 6161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7" name="Picture 1" descr="TSD_logo2010">
            <a:extLst>
              <a:ext uri="{FF2B5EF4-FFF2-40B4-BE49-F238E27FC236}">
                <a16:creationId xmlns:a16="http://schemas.microsoft.com/office/drawing/2014/main" id="{AB338965-450E-4D69-E23C-07336B6795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20559" y="2732454"/>
            <a:ext cx="3737164" cy="1407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0" name="Rectangle 8199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02" name="Rectangle 8201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04" name="Rectangle 8203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06" name="Rectangle 8205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4" name="Title 1">
            <a:extLst>
              <a:ext uri="{FF2B5EF4-FFF2-40B4-BE49-F238E27FC236}">
                <a16:creationId xmlns:a16="http://schemas.microsoft.com/office/drawing/2014/main" id="{3A1D8EBE-2445-2F27-4C9D-F680D44577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207" y="857251"/>
            <a:ext cx="4855581" cy="2983229"/>
          </a:xfrm>
        </p:spPr>
        <p:txBody>
          <a:bodyPr rtlCol="0" anchor="b">
            <a:normAutofit fontScale="90000"/>
          </a:bodyPr>
          <a:lstStyle/>
          <a:p>
            <a:pPr algn="l">
              <a:spcAft>
                <a:spcPts val="800"/>
              </a:spcAft>
              <a:defRPr/>
            </a:pPr>
            <a:br>
              <a:rPr lang="en-GB" altLang="en-US" sz="1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1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1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1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5</a:t>
            </a:r>
            <a:br>
              <a:rPr lang="en-GB" alt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  9</a:t>
            </a:r>
            <a:br>
              <a:rPr lang="en-GB" altLang="en-US" sz="24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400" b="1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sz="2400" b="1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400" b="1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altLang="en-US" sz="2400" b="1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altLang="en-US" sz="2400" b="1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altLang="en-US" sz="2400" b="1" dirty="0">
                <a:solidFill>
                  <a:srgbClr val="FFFFFF"/>
                </a:solidFill>
              </a:rPr>
            </a:br>
            <a:br>
              <a:rPr lang="en-GB" sz="1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br>
              <a:rPr lang="en-GB" altLang="en-US" sz="1200" dirty="0">
                <a:solidFill>
                  <a:srgbClr val="FFFFFF"/>
                </a:solidFill>
              </a:rPr>
            </a:br>
            <a:r>
              <a:rPr lang="en-GB" altLang="en-US" sz="1200" dirty="0">
                <a:solidFill>
                  <a:srgbClr val="FFFFFF"/>
                </a:solidFill>
              </a:rPr>
              <a:t> </a:t>
            </a:r>
            <a:br>
              <a:rPr lang="en-GB" altLang="en-US" sz="1200" dirty="0">
                <a:solidFill>
                  <a:srgbClr val="FFFFFF"/>
                </a:solidFill>
              </a:rPr>
            </a:br>
            <a:endParaRPr lang="en-GB" altLang="en-US" sz="1200" dirty="0">
              <a:solidFill>
                <a:srgbClr val="FFFFFF"/>
              </a:solidFill>
            </a:endParaRPr>
          </a:p>
        </p:txBody>
      </p:sp>
      <p:sp>
        <p:nvSpPr>
          <p:cNvPr id="8208" name="Rectangle 8207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10" name="Oval 8209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5" name="Picture 1" descr="TSD_logo2010">
            <a:extLst>
              <a:ext uri="{FF2B5EF4-FFF2-40B4-BE49-F238E27FC236}">
                <a16:creationId xmlns:a16="http://schemas.microsoft.com/office/drawing/2014/main" id="{1C4ABC3B-8099-84E7-9C16-AE4ED6A341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20559" y="2732454"/>
            <a:ext cx="3737164" cy="1407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9" name="Rectangle 10248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Title 1">
            <a:extLst>
              <a:ext uri="{FF2B5EF4-FFF2-40B4-BE49-F238E27FC236}">
                <a16:creationId xmlns:a16="http://schemas.microsoft.com/office/drawing/2014/main" id="{41590730-7DD1-F8C8-93D4-F8AC394FA2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6397" y="798490"/>
            <a:ext cx="4472352" cy="4687910"/>
          </a:xfrm>
        </p:spPr>
        <p:txBody>
          <a:bodyPr anchor="b">
            <a:normAutofit/>
          </a:bodyPr>
          <a:lstStyle/>
          <a:p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B392B392-535C-05CD-C5AF-3CBBE4B4D19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20641" y="914399"/>
            <a:ext cx="5987388" cy="4572001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dirty="0"/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dirty="0"/>
              <a:t>A market is where buyers and sellers meet to execute an exchange.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dirty="0"/>
              <a:t>More precisely, it is where buyers who have similar needs meet sellers who have “products” that provide benefits to satisfy this need (Slater and Olson, 2002). </a:t>
            </a:r>
          </a:p>
        </p:txBody>
      </p:sp>
      <p:sp>
        <p:nvSpPr>
          <p:cNvPr id="10251" name="Rectangle 10250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3" name="Rectangle 10252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EDC85A93-00E2-A77C-346B-B760703C5D0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E47FB746-CCED-4769-A716-846158765B4E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4" name="Rectangle 11273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6" name="Title 1">
            <a:extLst>
              <a:ext uri="{FF2B5EF4-FFF2-40B4-BE49-F238E27FC236}">
                <a16:creationId xmlns:a16="http://schemas.microsoft.com/office/drawing/2014/main" id="{4D7A2890-921C-4CF7-0C2E-40ACB8395A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96501" y="501594"/>
            <a:ext cx="5754896" cy="1655483"/>
          </a:xfrm>
        </p:spPr>
        <p:txBody>
          <a:bodyPr anchor="b">
            <a:normAutofit/>
          </a:bodyPr>
          <a:lstStyle/>
          <a:p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28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1269" name="Picture 1">
            <a:extLst>
              <a:ext uri="{FF2B5EF4-FFF2-40B4-BE49-F238E27FC236}">
                <a16:creationId xmlns:a16="http://schemas.microsoft.com/office/drawing/2014/main" id="{19C171DF-C8B9-AAF8-A285-3DB8C784FD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61" r="13" b="1"/>
          <a:stretch/>
        </p:blipFill>
        <p:spPr bwMode="auto">
          <a:xfrm>
            <a:off x="1068130" y="1028701"/>
            <a:ext cx="3876165" cy="433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1689BD70-BEFE-6B89-1F2B-3501DEBB26E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596502" y="2405894"/>
            <a:ext cx="5754896" cy="3014765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Market analysis must consider the rate and unpredictability of change because these will influence profitability, strategy formulation, and strategy content.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 </a:t>
            </a:r>
            <a:endParaRPr lang="en-GB" altLang="en-US" sz="2000" b="1">
              <a:cs typeface="Times New Roman" panose="02020603050405020304" pitchFamily="18" charset="0"/>
            </a:endParaRPr>
          </a:p>
          <a:p>
            <a:pPr marL="0" indent="0">
              <a:buFont typeface="Wingdings" panose="05000000000000000000" pitchFamily="2" charset="2"/>
              <a:buChar char="§"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</p:txBody>
      </p:sp>
      <p:sp>
        <p:nvSpPr>
          <p:cNvPr id="11276" name="Rectangle 11275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8" name="Rectangle 11277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A5CFEF8C-CCDC-E491-47FA-D7D37EED885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8ABBE454-40F7-48DD-9FBE-0536474C31EB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4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8" name="Rectangle 12297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Title 1">
            <a:extLst>
              <a:ext uri="{FF2B5EF4-FFF2-40B4-BE49-F238E27FC236}">
                <a16:creationId xmlns:a16="http://schemas.microsoft.com/office/drawing/2014/main" id="{52E1414B-9686-5842-BCCD-A0DBF72A87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96501" y="501594"/>
            <a:ext cx="5754896" cy="1655483"/>
          </a:xfrm>
        </p:spPr>
        <p:txBody>
          <a:bodyPr anchor="b">
            <a:normAutofit/>
          </a:bodyPr>
          <a:lstStyle/>
          <a:p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28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293" name="Picture 2">
            <a:extLst>
              <a:ext uri="{FF2B5EF4-FFF2-40B4-BE49-F238E27FC236}">
                <a16:creationId xmlns:a16="http://schemas.microsoft.com/office/drawing/2014/main" id="{1A85CAF8-FCDF-7B89-738E-47B7890A98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07" r="28684"/>
          <a:stretch/>
        </p:blipFill>
        <p:spPr bwMode="auto">
          <a:xfrm>
            <a:off x="1068130" y="1028701"/>
            <a:ext cx="3876165" cy="433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7A9CEA61-F9C1-A664-8FFB-EA549038191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596502" y="2405894"/>
            <a:ext cx="5754896" cy="3014765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Market forces determine which resources and capabilities have the potential to be a source of competitive advantage.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</p:txBody>
      </p:sp>
      <p:sp>
        <p:nvSpPr>
          <p:cNvPr id="12300" name="Rectangle 12299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02" name="Rectangle 12301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1B40A3C4-F6F6-C8EA-7A0A-ABE300B011B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5E51AD20-B721-4FD2-9C5B-DF573EC79BFD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5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770CE1D0-E603-8B6D-E0B4-CBF9A1F011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136526"/>
            <a:ext cx="8763000" cy="625475"/>
          </a:xfrm>
        </p:spPr>
        <p:txBody>
          <a:bodyPr>
            <a:normAutofit fontScale="90000"/>
          </a:bodyPr>
          <a:lstStyle/>
          <a:p>
            <a:pPr algn="l"/>
            <a:br>
              <a:rPr lang="en-GB" altLang="en-US" sz="32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32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32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32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4817D18A-416C-3050-DBBA-749BB9A7453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76400" y="762001"/>
            <a:ext cx="8839200" cy="4805363"/>
          </a:xfrm>
        </p:spPr>
        <p:txBody>
          <a:bodyPr/>
          <a:lstStyle/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altLang="en-US" b="1" dirty="0">
                <a:latin typeface="+mj-lt"/>
                <a:cs typeface="Times New Roman" panose="02020603050405020304" pitchFamily="18" charset="0"/>
              </a:rPr>
              <a:t>Porter’s Five Forces: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endParaRPr lang="en-GB" altLang="en-US" sz="1800" b="1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endParaRPr lang="en-GB" altLang="en-US" sz="2000" dirty="0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49E5A6DD-1527-90D6-725C-25979A1A923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7539C68-5458-49F4-841D-8D7F6F28FD7A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13317" name="Picture 1">
            <a:extLst>
              <a:ext uri="{FF2B5EF4-FFF2-40B4-BE49-F238E27FC236}">
                <a16:creationId xmlns:a16="http://schemas.microsoft.com/office/drawing/2014/main" id="{88D96406-30AC-FA5C-8EE9-F0B24E8C3C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0" y="1219201"/>
            <a:ext cx="7162800" cy="4348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5" name="Rectangle 14344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38" name="Title 1">
            <a:extLst>
              <a:ext uri="{FF2B5EF4-FFF2-40B4-BE49-F238E27FC236}">
                <a16:creationId xmlns:a16="http://schemas.microsoft.com/office/drawing/2014/main" id="{4AD5D8FF-B37F-484E-AFB4-4411B0DEC56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6397" y="798490"/>
            <a:ext cx="4472352" cy="4687910"/>
          </a:xfrm>
        </p:spPr>
        <p:txBody>
          <a:bodyPr anchor="b">
            <a:normAutofit/>
          </a:bodyPr>
          <a:lstStyle/>
          <a:p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04D0011A-0136-21B4-7EF6-E02D04A36F2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5999" y="798491"/>
            <a:ext cx="5012029" cy="4687910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000">
                <a:latin typeface="+mj-lt"/>
              </a:rPr>
              <a:t>The financial objective of a firm is to produce a return on capital that exceeds the cost of capital, thereby creating shareholder value.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endParaRPr lang="en-GB" sz="2000">
              <a:latin typeface="+mj-lt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000">
                <a:latin typeface="+mj-lt"/>
              </a:rPr>
              <a:t>This can be done consistently only when the firm has a position of sustainable competitive advantage-creating more value for buyers than competitors can, and in a way that is difficult to imitate. 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2000"/>
          </a:p>
        </p:txBody>
      </p:sp>
      <p:sp>
        <p:nvSpPr>
          <p:cNvPr id="14347" name="Rectangle 14346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49" name="Rectangle 14348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A47EC03B-DCFF-02FB-3506-40975C0DCF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3D6A131A-F782-45AB-A092-2879617C6ABE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7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9" name="Rectangle 15368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2" name="Title 1">
            <a:extLst>
              <a:ext uri="{FF2B5EF4-FFF2-40B4-BE49-F238E27FC236}">
                <a16:creationId xmlns:a16="http://schemas.microsoft.com/office/drawing/2014/main" id="{C31F1B94-AF40-B219-A5DD-1BD9E93356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6397" y="798490"/>
            <a:ext cx="4472352" cy="4687910"/>
          </a:xfrm>
        </p:spPr>
        <p:txBody>
          <a:bodyPr anchor="b">
            <a:normAutofit/>
          </a:bodyPr>
          <a:lstStyle/>
          <a:p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E345C029-DE86-E056-9C48-1E312013130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5999" y="798491"/>
            <a:ext cx="5012029" cy="4687910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The collective strength of market forces has much greater influence on average returns than on the ROI for a specific business.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Firms in unattractive markets can achieve exceptional rates of return by developing the appropriate configuration of physical assets, intangible assets, and capabilities, and by deploying them in an integrated strategy. </a:t>
            </a:r>
            <a:endParaRPr lang="en-GB" altLang="en-US" sz="2000" b="1"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Wingdings" panose="05000000000000000000" pitchFamily="2" charset="2"/>
              <a:buChar char="§"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</p:txBody>
      </p:sp>
      <p:sp>
        <p:nvSpPr>
          <p:cNvPr id="15371" name="Rectangle 15370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3" name="Rectangle 15372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9ABA2B1B-04DB-AEFE-7CC4-E93F00F2668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7F4A8D00-47FA-4CBA-9F4D-74936A574096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8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400" name="Rectangle 1639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6" name="Title 1">
            <a:extLst>
              <a:ext uri="{FF2B5EF4-FFF2-40B4-BE49-F238E27FC236}">
                <a16:creationId xmlns:a16="http://schemas.microsoft.com/office/drawing/2014/main" id="{7A5E2C02-D604-BB75-54EE-4DD234DFCC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49716" y="499397"/>
            <a:ext cx="5929422" cy="1640180"/>
          </a:xfrm>
        </p:spPr>
        <p:txBody>
          <a:bodyPr anchor="b">
            <a:normAutofit/>
          </a:bodyPr>
          <a:lstStyle/>
          <a:p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28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9E00DE51-DA8E-25FE-6604-DD635C55B5D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49717" y="2423821"/>
            <a:ext cx="5929422" cy="3519780"/>
          </a:xfrm>
        </p:spPr>
        <p:txBody>
          <a:bodyPr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Competitive strategy is the set of actions, including the development and deployment of resources, that position the business to both exploit opportunities and avoid threats in its markets.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Some strategies are more effective than others in particular industry environment.</a:t>
            </a:r>
            <a:endParaRPr lang="en-GB" altLang="en-US" sz="2000"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Wingdings" panose="05000000000000000000" pitchFamily="2" charset="2"/>
              <a:buChar char="§"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</p:txBody>
      </p:sp>
      <p:pic>
        <p:nvPicPr>
          <p:cNvPr id="16392" name="Graphic 16391" descr="Business Growth">
            <a:extLst>
              <a:ext uri="{FF2B5EF4-FFF2-40B4-BE49-F238E27FC236}">
                <a16:creationId xmlns:a16="http://schemas.microsoft.com/office/drawing/2014/main" id="{67FB34D0-543B-180F-7A42-9F89532DDE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5506" y="1492624"/>
            <a:ext cx="3765176" cy="3765176"/>
          </a:xfrm>
          <a:prstGeom prst="rect">
            <a:avLst/>
          </a:prstGeom>
        </p:spPr>
      </p:pic>
      <p:sp>
        <p:nvSpPr>
          <p:cNvPr id="16401" name="Rectangle 16396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99" name="Rectangle 16398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A848F557-AC53-D408-C0F4-DA8F14D660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431"/>
            <a:ext cx="445913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73F51308-AC24-4E3D-A6B5-24CD7BBDF5D4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9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7" name="Rectangle 17416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0" name="Title 1">
            <a:extLst>
              <a:ext uri="{FF2B5EF4-FFF2-40B4-BE49-F238E27FC236}">
                <a16:creationId xmlns:a16="http://schemas.microsoft.com/office/drawing/2014/main" id="{8E0D4702-3C2D-C512-98B4-0E5F9A94885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C3CE0274-294B-A3C1-6312-FE67D00E923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In turbulent environments, companies that attempt to be first to market with innovative product concepts are less successful than those with more conservative strategies.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Industry factors do influence the selection of strategies and their effectiveness. </a:t>
            </a:r>
            <a:endParaRPr lang="en-GB" altLang="en-US" sz="2000" b="1"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Wingdings" panose="05000000000000000000" pitchFamily="2" charset="2"/>
              <a:buChar char="§"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</p:txBody>
      </p:sp>
      <p:sp>
        <p:nvSpPr>
          <p:cNvPr id="17419" name="Rectangle 17418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1" name="Rectangle 17420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CB3C76F4-FEFA-9881-356B-1CCD3D9E68D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65479A6-C2B3-4147-81B0-68EE19033B0F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10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1" name="Rectangle 18440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7C8DF700-1D30-A3D6-8678-D17430B613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106ADA24-D544-3CA5-A874-135C30E8183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However, all a firm can really hope to do is impede imitation because in the long run any product, asset, or capability can be imitated or innovated around. </a:t>
            </a:r>
            <a:endParaRPr lang="en-GB" altLang="en-US" sz="2000" b="1">
              <a:cs typeface="Times New Roman" panose="02020603050405020304" pitchFamily="18" charset="0"/>
            </a:endParaRPr>
          </a:p>
          <a:p>
            <a:pPr marL="0" indent="0">
              <a:buFont typeface="Wingdings" panose="05000000000000000000" pitchFamily="2" charset="2"/>
              <a:buChar char="§"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  <a:p>
            <a:pPr marL="0" indent="0"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Innovation, whether in products or processes, is the key to achieving and sustaining competitive advantage.</a:t>
            </a:r>
          </a:p>
          <a:p>
            <a:pPr marL="0" indent="0"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  <a:p>
            <a:pPr marL="0" indent="0"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There two (2) types of innovation: disruptive and sustaining innovation associated with firm competitive advantages. </a:t>
            </a:r>
          </a:p>
        </p:txBody>
      </p:sp>
      <p:sp>
        <p:nvSpPr>
          <p:cNvPr id="18443" name="Rectangle 18442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5" name="Rectangle 18444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E57F426E-9381-1D4C-3283-1F1BC13D99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022D6B0-06B4-4E3D-93F0-304E94AFD0DA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11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465" name="Rectangle 19464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8" name="Title 1">
            <a:extLst>
              <a:ext uri="{FF2B5EF4-FFF2-40B4-BE49-F238E27FC236}">
                <a16:creationId xmlns:a16="http://schemas.microsoft.com/office/drawing/2014/main" id="{351ACF94-BC32-D194-FDF4-05738266EE5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9111620B-EDA1-030A-5518-C300E82CBA6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000">
                <a:latin typeface="+mj-lt"/>
              </a:rPr>
              <a:t>Disruptive innovations, also called “creative destruction”. These are innovations that happen rarely but have the potential to destroy incumbent products and businesses.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000">
                <a:latin typeface="+mj-lt"/>
              </a:rPr>
              <a:t>For example, the advent of the compact disc player destroyed the majority of the market for turntables and many of the companies that manufactured them.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endParaRPr lang="en-GB" sz="2000">
              <a:latin typeface="+mj-lt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000">
                <a:latin typeface="+mj-lt"/>
              </a:rPr>
              <a:t>Digital photography represents another disruptive innovation that poses a substantial threat to manufacturers and developers of 35mm film, such as Kodak (Christensen and Bower, 1996).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2000">
              <a:latin typeface="+mj-lt"/>
            </a:endParaRPr>
          </a:p>
          <a:p>
            <a:pPr marL="0" indent="0">
              <a:buNone/>
              <a:defRPr/>
            </a:pPr>
            <a:endParaRPr lang="en-GB" altLang="en-US" sz="2000"/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2000"/>
          </a:p>
        </p:txBody>
      </p:sp>
      <p:sp>
        <p:nvSpPr>
          <p:cNvPr id="19467" name="Rectangle 19466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69" name="Rectangle 19468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5156823B-169E-511B-2824-CCAADA2E9FA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76B9EA2-581B-442C-B656-23E8AB3CDB48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12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489" name="Rectangle 20488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2" name="Title 1">
            <a:extLst>
              <a:ext uri="{FF2B5EF4-FFF2-40B4-BE49-F238E27FC236}">
                <a16:creationId xmlns:a16="http://schemas.microsoft.com/office/drawing/2014/main" id="{24DECA93-295E-C7A3-494E-815FB0E1E0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EC1C2F6F-EA75-7E55-DA6E-537C6292E49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000"/>
              <a:t>Sustaining innovations are the type of innovations associated with continuous improvement.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2000"/>
          </a:p>
          <a:p>
            <a:pPr marL="0" indent="0">
              <a:buNone/>
              <a:defRPr/>
            </a:pPr>
            <a:r>
              <a:rPr lang="en-GB" sz="2000"/>
              <a:t>Sustaining innovations poses risks and is a substantial threat to profitability. </a:t>
            </a:r>
          </a:p>
          <a:p>
            <a:pPr marL="0" indent="0">
              <a:buNone/>
              <a:defRPr/>
            </a:pPr>
            <a:endParaRPr lang="en-GB" sz="2000"/>
          </a:p>
          <a:p>
            <a:pPr marL="0" indent="0">
              <a:buNone/>
              <a:defRPr/>
            </a:pPr>
            <a:r>
              <a:rPr lang="en-GB" sz="2000"/>
              <a:t>For example, Procter &amp; Gamble and Unilever have been locked in a war for increased market share in the slow-growth laundry detergent business. </a:t>
            </a:r>
            <a:endParaRPr lang="en-GB" altLang="en-US" sz="2000"/>
          </a:p>
        </p:txBody>
      </p:sp>
      <p:sp>
        <p:nvSpPr>
          <p:cNvPr id="20491" name="Rectangle 20490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93" name="Rectangle 20492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BFB86720-A0D4-FB3B-8DFC-60E8BA51C97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0E92860E-2B84-40CE-B7ED-2B9A2295587E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13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14" name="Rectangle 21513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06" name="Title 1">
            <a:extLst>
              <a:ext uri="{FF2B5EF4-FFF2-40B4-BE49-F238E27FC236}">
                <a16:creationId xmlns:a16="http://schemas.microsoft.com/office/drawing/2014/main" id="{0AD058F0-BFCB-C4DB-67FA-C70C83AFE5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96501" y="501594"/>
            <a:ext cx="5754896" cy="1655483"/>
          </a:xfrm>
        </p:spPr>
        <p:txBody>
          <a:bodyPr anchor="b">
            <a:normAutofit/>
          </a:bodyPr>
          <a:lstStyle/>
          <a:p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28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1509" name="Picture 1">
            <a:extLst>
              <a:ext uri="{FF2B5EF4-FFF2-40B4-BE49-F238E27FC236}">
                <a16:creationId xmlns:a16="http://schemas.microsoft.com/office/drawing/2014/main" id="{5303629D-FBDD-F1FB-D289-804466A038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72" r="1479" b="1"/>
          <a:stretch/>
        </p:blipFill>
        <p:spPr bwMode="auto">
          <a:xfrm>
            <a:off x="1068130" y="1028701"/>
            <a:ext cx="3876165" cy="433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BF7D6F13-1717-F13A-A79D-2C0A01C310D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596502" y="2405894"/>
            <a:ext cx="5754896" cy="3014765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 b="1"/>
              <a:t>Turbulence as a Market Force: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Turbulence is a common characteristic of growth markets, it is also likely to characterize slower growing markets.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The discussion of turbulence can be simplified by classifying it into one of two broad types: market turbulence and competitive turbulence.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</p:txBody>
      </p:sp>
      <p:sp>
        <p:nvSpPr>
          <p:cNvPr id="21516" name="Rectangle 21515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18" name="Rectangle 21517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69B64861-6DC4-13CD-42D0-EA9E462BCAC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853CC561-0F75-4C39-A68F-1783233D0913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14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538" name="Rectangle 22537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0" name="Title 1">
            <a:extLst>
              <a:ext uri="{FF2B5EF4-FFF2-40B4-BE49-F238E27FC236}">
                <a16:creationId xmlns:a16="http://schemas.microsoft.com/office/drawing/2014/main" id="{41495821-71AE-9208-2590-209203FC63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96501" y="501594"/>
            <a:ext cx="5754896" cy="1655483"/>
          </a:xfrm>
        </p:spPr>
        <p:txBody>
          <a:bodyPr anchor="b">
            <a:normAutofit/>
          </a:bodyPr>
          <a:lstStyle/>
          <a:p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28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2533" name="Picture 1">
            <a:extLst>
              <a:ext uri="{FF2B5EF4-FFF2-40B4-BE49-F238E27FC236}">
                <a16:creationId xmlns:a16="http://schemas.microsoft.com/office/drawing/2014/main" id="{239FFC08-761D-1938-A1DA-B89A9D0649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27" r="24336" b="-2"/>
          <a:stretch/>
        </p:blipFill>
        <p:spPr bwMode="auto">
          <a:xfrm>
            <a:off x="1068130" y="1028701"/>
            <a:ext cx="3876165" cy="433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46044149-A26B-9E1A-215D-030029F9AAE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596502" y="2405894"/>
            <a:ext cx="5754896" cy="3014765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Market turbulence concerns primarily the rate of change in customers’ needs and preferences and in the composition of the served market.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Competitive turbulence concerns the rate at which other firms change their competitive methods, including the development and introduction of technological innovations.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</p:txBody>
      </p:sp>
      <p:sp>
        <p:nvSpPr>
          <p:cNvPr id="22540" name="Rectangle 22539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42" name="Rectangle 22541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33766E9D-7D4F-5BA9-0187-15163F438CB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1FE3D27E-E1FF-4A01-ABF2-7462F56B703B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15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62" name="Rectangle 23561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4" name="Title 1">
            <a:extLst>
              <a:ext uri="{FF2B5EF4-FFF2-40B4-BE49-F238E27FC236}">
                <a16:creationId xmlns:a16="http://schemas.microsoft.com/office/drawing/2014/main" id="{60D1C24C-80E9-4A3D-D2E5-14D9601F6E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96501" y="501594"/>
            <a:ext cx="5754896" cy="1655483"/>
          </a:xfrm>
        </p:spPr>
        <p:txBody>
          <a:bodyPr anchor="b">
            <a:normAutofit/>
          </a:bodyPr>
          <a:lstStyle/>
          <a:p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28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3557" name="Picture 1">
            <a:extLst>
              <a:ext uri="{FF2B5EF4-FFF2-40B4-BE49-F238E27FC236}">
                <a16:creationId xmlns:a16="http://schemas.microsoft.com/office/drawing/2014/main" id="{92FB9D77-C90A-CB9D-5BA8-DD8E9009C3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5" r="47218" b="-2"/>
          <a:stretch/>
        </p:blipFill>
        <p:spPr bwMode="auto">
          <a:xfrm>
            <a:off x="1068130" y="1028701"/>
            <a:ext cx="3876165" cy="433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A6035CF4-A9A5-AE60-C0EA-99C019FEB15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596502" y="2405894"/>
            <a:ext cx="5754896" cy="3014765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Not all markets are equal in their susceptibility to the disruptions caused by market or competitive turbulence.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The presence of durable barriers to imitation is the most powerful deterrent to destructive turbulence.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 </a:t>
            </a:r>
          </a:p>
        </p:txBody>
      </p:sp>
      <p:sp>
        <p:nvSpPr>
          <p:cNvPr id="23564" name="Rectangle 23563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66" name="Rectangle 23565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B46CA80F-6797-9091-BCB4-BD8BE0197E0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402B4D26-E971-42CA-BB42-EC8378B2B3B7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16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86" name="Rectangle 24585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8" name="Title 1">
            <a:extLst>
              <a:ext uri="{FF2B5EF4-FFF2-40B4-BE49-F238E27FC236}">
                <a16:creationId xmlns:a16="http://schemas.microsoft.com/office/drawing/2014/main" id="{139663DA-4FAE-A4CA-67CB-AEC4B68A86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96501" y="501594"/>
            <a:ext cx="5754896" cy="1655483"/>
          </a:xfrm>
        </p:spPr>
        <p:txBody>
          <a:bodyPr anchor="b">
            <a:normAutofit/>
          </a:bodyPr>
          <a:lstStyle/>
          <a:p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28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4581" name="Picture 1">
            <a:extLst>
              <a:ext uri="{FF2B5EF4-FFF2-40B4-BE49-F238E27FC236}">
                <a16:creationId xmlns:a16="http://schemas.microsoft.com/office/drawing/2014/main" id="{C425593B-9BA3-38F3-F6CF-282443B115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52" r="35964" b="1"/>
          <a:stretch/>
        </p:blipFill>
        <p:spPr bwMode="auto">
          <a:xfrm>
            <a:off x="1068130" y="1028701"/>
            <a:ext cx="3876165" cy="433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C702C431-F3B7-1996-A93A-84CF6522CB2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596502" y="2405894"/>
            <a:ext cx="5754896" cy="3014765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These barriers include patents, strong brand names, access to critical resources, scale economies, competencies that span numerous parts of the firm, and relationships with key suppliers or customers.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They protect sellers from price competition and lead to a position of sustainable competitive advantage and the superior profitability that accrues to it.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</p:txBody>
      </p:sp>
      <p:sp>
        <p:nvSpPr>
          <p:cNvPr id="24588" name="Rectangle 24587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90" name="Rectangle 24589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52E6B42D-B60B-D4B0-8E51-430289BA219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8E6BB0C6-4DB1-46A5-9644-7039865E6769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17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609" name="Rectangle 25608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2" name="Title 1">
            <a:extLst>
              <a:ext uri="{FF2B5EF4-FFF2-40B4-BE49-F238E27FC236}">
                <a16:creationId xmlns:a16="http://schemas.microsoft.com/office/drawing/2014/main" id="{F2BC89F2-DCB0-CC35-7ED0-E010100550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5078E0FB-5E31-C5B7-0127-DB8C2AA9E07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Industries may be portrayed on a continuum based on the height of the barriers to imitation.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Those with high barriers, such as pharmaceuticals and the beverage industry, typically face lower turbulence and achieve consistently higher profitability.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Industries with lower barriers to imitation face higher turbulence, particularly competitive turbulence, and their profitability varies more over time. </a:t>
            </a:r>
          </a:p>
        </p:txBody>
      </p:sp>
      <p:sp>
        <p:nvSpPr>
          <p:cNvPr id="25611" name="Rectangle 25610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3" name="Rectangle 25612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7C33A1DA-AC69-873F-3BF0-08C8C511F59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AB13CE5-0F0C-45C1-922F-1AC512318CCE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18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633" name="Rectangle 26632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26" name="Title 1">
            <a:extLst>
              <a:ext uri="{FF2B5EF4-FFF2-40B4-BE49-F238E27FC236}">
                <a16:creationId xmlns:a16="http://schemas.microsoft.com/office/drawing/2014/main" id="{C8A397CB-CED4-B563-66FA-1C78F42BA0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82F5667C-CA86-C98D-04BF-64E796E8EEB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 b="1"/>
              <a:t>Reducing the pressure of the competitive forces: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No single strategy exists that is appropriate for all firms in a market.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The result of strategic homogeneity will be intense, head-to-head competition.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Ultimately, meaningful differentiation is the key to competitive advantage and superior performance. </a:t>
            </a:r>
          </a:p>
        </p:txBody>
      </p:sp>
      <p:sp>
        <p:nvSpPr>
          <p:cNvPr id="26635" name="Rectangle 26634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37" name="Rectangle 26636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4D59F97F-5263-890D-566B-E100EAEE5C8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8283E14-AD02-45DF-A73F-0ECB8AD92F5F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19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657" name="Rectangle 27656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0" name="Title 1">
            <a:extLst>
              <a:ext uri="{FF2B5EF4-FFF2-40B4-BE49-F238E27FC236}">
                <a16:creationId xmlns:a16="http://schemas.microsoft.com/office/drawing/2014/main" id="{991126BF-59AB-D631-8AF7-F62C8CB397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FFB57E52-72CC-3264-3FF3-4B437C91BDD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 b="1"/>
              <a:t>Reducing the pressure of the competitive forces: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Markets do not look the same to all competitors.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Different firms in a market will have different levels of power, depending on their resources and capabilities.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 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Strategy formulation must be based on a firm’s market position, not on some generic assessment of market structure. </a:t>
            </a:r>
          </a:p>
        </p:txBody>
      </p:sp>
      <p:sp>
        <p:nvSpPr>
          <p:cNvPr id="27659" name="Rectangle 27658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61" name="Rectangle 27660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D77247C7-91E5-2038-7BEC-0FDFD82CFD9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CE2A341C-8CCF-42D5-81A1-9C2E89F542E0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20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681" name="Rectangle 28680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74" name="Title 1">
            <a:extLst>
              <a:ext uri="{FF2B5EF4-FFF2-40B4-BE49-F238E27FC236}">
                <a16:creationId xmlns:a16="http://schemas.microsoft.com/office/drawing/2014/main" id="{3ED8CF7D-8AAA-C225-E28F-F60162C991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8076425C-55CA-2F6D-548C-48EC90A555E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000" b="1">
                <a:latin typeface="+mj-lt"/>
              </a:rPr>
              <a:t>Supplier Power:</a:t>
            </a:r>
          </a:p>
          <a:p>
            <a:pPr marL="0" indent="0">
              <a:buNone/>
              <a:defRPr/>
            </a:pPr>
            <a:r>
              <a:rPr lang="en-GB" sz="2000"/>
              <a:t>Most buyers seek a bargaining advantage relative to suppliers. </a:t>
            </a:r>
          </a:p>
          <a:p>
            <a:pPr marL="0" indent="0">
              <a:buNone/>
              <a:defRPr/>
            </a:pPr>
            <a:endParaRPr lang="en-GB" sz="2000"/>
          </a:p>
          <a:p>
            <a:pPr marL="0" indent="0">
              <a:buNone/>
              <a:defRPr/>
            </a:pPr>
            <a:r>
              <a:rPr lang="en-GB" sz="2000"/>
              <a:t>The forces that lead to more supplier power are the same as those that lead to more customer power.</a:t>
            </a:r>
          </a:p>
          <a:p>
            <a:pPr marL="0" indent="0">
              <a:buNone/>
              <a:defRPr/>
            </a:pPr>
            <a:endParaRPr lang="en-GB" sz="2000"/>
          </a:p>
          <a:p>
            <a:pPr marL="0" indent="0">
              <a:buNone/>
              <a:defRPr/>
            </a:pPr>
            <a:r>
              <a:rPr lang="en-GB" sz="2000"/>
              <a:t>Suppliers have the greatest bargaining power when they are large, few in number, and can sell easily to alternate customers.</a:t>
            </a:r>
          </a:p>
          <a:p>
            <a:pPr marL="0" indent="0">
              <a:buNone/>
              <a:defRPr/>
            </a:pPr>
            <a:endParaRPr lang="en-GB" sz="2000"/>
          </a:p>
        </p:txBody>
      </p:sp>
      <p:sp>
        <p:nvSpPr>
          <p:cNvPr id="28683" name="Rectangle 28682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85" name="Rectangle 28684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3384A8C5-AF09-6663-9C1A-F00F1B79320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F755119C-B408-49C3-9D24-69DD9824D0D9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21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706" name="Rectangle 29705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698" name="Title 1">
            <a:extLst>
              <a:ext uri="{FF2B5EF4-FFF2-40B4-BE49-F238E27FC236}">
                <a16:creationId xmlns:a16="http://schemas.microsoft.com/office/drawing/2014/main" id="{C328F8EF-C0D1-2B00-B223-FC2C3EF038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96501" y="501594"/>
            <a:ext cx="5754896" cy="1655483"/>
          </a:xfrm>
        </p:spPr>
        <p:txBody>
          <a:bodyPr anchor="b">
            <a:normAutofit/>
          </a:bodyPr>
          <a:lstStyle/>
          <a:p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28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9701" name="Picture 1">
            <a:extLst>
              <a:ext uri="{FF2B5EF4-FFF2-40B4-BE49-F238E27FC236}">
                <a16:creationId xmlns:a16="http://schemas.microsoft.com/office/drawing/2014/main" id="{EF286AB7-1DF5-7FEA-6D82-53D59C40D0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42" r="27174" b="1"/>
          <a:stretch/>
        </p:blipFill>
        <p:spPr bwMode="auto">
          <a:xfrm>
            <a:off x="1068130" y="1028701"/>
            <a:ext cx="3876165" cy="433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45C2988E-9EE4-3231-5A12-8F718B0B3C4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596502" y="2405894"/>
            <a:ext cx="5754896" cy="3014765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000" b="1">
                <a:latin typeface="+mj-lt"/>
              </a:rPr>
              <a:t>Supplier Power:</a:t>
            </a:r>
          </a:p>
          <a:p>
            <a:pPr marL="0" indent="0">
              <a:buNone/>
              <a:defRPr/>
            </a:pPr>
            <a:r>
              <a:rPr lang="en-GB" sz="2000"/>
              <a:t>Traditionally, supplier power has been seen as greater when the product provided represents a low percentage of the buyer’s total costs. </a:t>
            </a:r>
          </a:p>
          <a:p>
            <a:pPr marL="0" indent="0">
              <a:buNone/>
              <a:defRPr/>
            </a:pPr>
            <a:endParaRPr lang="en-GB" sz="2000"/>
          </a:p>
          <a:p>
            <a:pPr marL="0" indent="0">
              <a:buNone/>
              <a:defRPr/>
            </a:pPr>
            <a:r>
              <a:rPr lang="en-GB" sz="2000"/>
              <a:t>But this last guideline is no longer true. </a:t>
            </a:r>
          </a:p>
          <a:p>
            <a:pPr marL="0" indent="0">
              <a:buNone/>
              <a:defRPr/>
            </a:pPr>
            <a:endParaRPr lang="en-GB" altLang="en-US" sz="2000"/>
          </a:p>
        </p:txBody>
      </p:sp>
      <p:sp>
        <p:nvSpPr>
          <p:cNvPr id="29708" name="Rectangle 29707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10" name="Rectangle 29709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63D38F5-D6D4-FDC6-B3BD-49449112F24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E7D6421B-C077-421D-BCD3-01C7905D554C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22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29" name="Rectangle 3072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31" name="Rectangle 3073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33" name="Rectangle 30732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35" name="Rectangle 30734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37" name="Rectangle 30736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39" name="Oval 3073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22" name="Title 1">
            <a:extLst>
              <a:ext uri="{FF2B5EF4-FFF2-40B4-BE49-F238E27FC236}">
                <a16:creationId xmlns:a16="http://schemas.microsoft.com/office/drawing/2014/main" id="{5E6FD2F6-7370-41F1-2BDB-321D906097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br>
              <a:rPr lang="en-GB" altLang="en-US" sz="4000" b="1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solidFill>
                <a:srgbClr val="FFFFFF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98061996-5292-15A5-E8F2-80601D79EED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altLang="en-US" sz="2000"/>
              <a:t>Powerful suppliers are inclined to offer lower prices when they believe it is in their long-run best interests to do so. </a:t>
            </a:r>
          </a:p>
          <a:p>
            <a:pPr marL="0" indent="0">
              <a:buNone/>
            </a:pPr>
            <a:endParaRPr lang="en-GB" altLang="en-US" sz="2000"/>
          </a:p>
          <a:p>
            <a:pPr marL="0" indent="0">
              <a:buNone/>
            </a:pPr>
            <a:r>
              <a:rPr lang="en-GB" altLang="en-US" sz="2000"/>
              <a:t>This may be because they see the buyer as a more important partner in the future and they want to establish a relationship today.</a:t>
            </a:r>
          </a:p>
          <a:p>
            <a:pPr marL="0" indent="0">
              <a:buNone/>
            </a:pPr>
            <a:endParaRPr lang="en-GB" altLang="en-US" sz="2000"/>
          </a:p>
          <a:p>
            <a:pPr marL="0" indent="0">
              <a:buNone/>
            </a:pPr>
            <a:r>
              <a:rPr lang="en-GB" altLang="en-US" sz="2000"/>
              <a:t>Or the buyer may offset some of the supplier’s power by entering into a long-term contract. </a:t>
            </a:r>
          </a:p>
          <a:p>
            <a:pPr marL="0" indent="0">
              <a:buNone/>
            </a:pPr>
            <a:endParaRPr lang="en-GB" altLang="en-US" sz="2000"/>
          </a:p>
          <a:p>
            <a:pPr marL="0" indent="0">
              <a:buNone/>
            </a:pPr>
            <a:r>
              <a:rPr lang="en-GB" altLang="en-US" sz="2000"/>
              <a:t>Conversely, suppliers may hold firm on price but provide additional benefits to buyers. This can be a win-win situation, preserving the revenue stream of the seller while providing additional value to buyers. </a:t>
            </a:r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3838D8AB-21FA-86BA-B958-824474D1A48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8258E437-68F9-4B70-8736-C2FB7C9F889F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23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753" name="Rectangle 31752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46" name="Title 1">
            <a:extLst>
              <a:ext uri="{FF2B5EF4-FFF2-40B4-BE49-F238E27FC236}">
                <a16:creationId xmlns:a16="http://schemas.microsoft.com/office/drawing/2014/main" id="{CB93FF93-1AC5-2D51-88A8-4668427075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4FE016A6-01FD-444F-8922-722CC455896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altLang="en-US" sz="2000" b="1"/>
              <a:t>Buyer Power:</a:t>
            </a:r>
          </a:p>
          <a:p>
            <a:pPr marL="0" indent="0">
              <a:buNone/>
            </a:pPr>
            <a:r>
              <a:rPr lang="en-GB" altLang="en-US" sz="2000"/>
              <a:t>Powerful buyers need to be cautious in the manner they wield their power.</a:t>
            </a:r>
          </a:p>
          <a:p>
            <a:pPr marL="0" indent="0">
              <a:buNone/>
            </a:pPr>
            <a:r>
              <a:rPr lang="en-GB" altLang="en-US" sz="2000"/>
              <a:t> </a:t>
            </a:r>
          </a:p>
          <a:p>
            <a:pPr marL="0" indent="0">
              <a:buNone/>
            </a:pPr>
            <a:r>
              <a:rPr lang="en-GB" altLang="en-US" sz="2000"/>
              <a:t>Because they depend on suppliers that can provide high-quality and innovative raw materials, components, and professional services.</a:t>
            </a:r>
          </a:p>
          <a:p>
            <a:pPr marL="0" indent="0">
              <a:buNone/>
            </a:pPr>
            <a:r>
              <a:rPr lang="en-GB" altLang="en-US" sz="2000"/>
              <a:t> </a:t>
            </a:r>
          </a:p>
          <a:p>
            <a:pPr marL="0" indent="0">
              <a:buNone/>
            </a:pPr>
            <a:r>
              <a:rPr lang="en-GB" altLang="en-US" sz="2000"/>
              <a:t>Innovation requires investment derived from a strong and stable stream of cash flows. </a:t>
            </a:r>
          </a:p>
          <a:p>
            <a:pPr marL="0" indent="0">
              <a:buNone/>
            </a:pPr>
            <a:endParaRPr lang="en-GB" altLang="en-US" sz="2000"/>
          </a:p>
        </p:txBody>
      </p:sp>
      <p:sp>
        <p:nvSpPr>
          <p:cNvPr id="31755" name="Rectangle 31754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57" name="Rectangle 31756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E03BC709-3B14-025A-20E9-EAF363FC72E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8C89E81E-D15A-456F-89A3-B7F677A22D03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24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777" name="Rectangle 32776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70" name="Title 1">
            <a:extLst>
              <a:ext uri="{FF2B5EF4-FFF2-40B4-BE49-F238E27FC236}">
                <a16:creationId xmlns:a16="http://schemas.microsoft.com/office/drawing/2014/main" id="{5323CDAC-915D-1DAA-E99D-C85CF3B330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40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40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24B6DF85-5CDE-F58F-F3A7-5FBD767974E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altLang="en-US" sz="2000" b="1"/>
              <a:t>Buyer Power:</a:t>
            </a:r>
          </a:p>
          <a:p>
            <a:pPr marL="0" indent="0">
              <a:buNone/>
            </a:pPr>
            <a:r>
              <a:rPr lang="en-GB" altLang="en-US" sz="2000"/>
              <a:t>Such cash flows require a fair price that produces an adequate return on capital. </a:t>
            </a:r>
          </a:p>
          <a:p>
            <a:pPr marL="0" indent="0">
              <a:buNone/>
            </a:pPr>
            <a:endParaRPr lang="en-GB" altLang="en-US" sz="2000"/>
          </a:p>
          <a:p>
            <a:pPr marL="0" indent="0">
              <a:buNone/>
            </a:pPr>
            <a:r>
              <a:rPr lang="en-GB" altLang="en-US" sz="2000"/>
              <a:t>Firms that view relations with suppliers as transactions to be exploited for maximum gain may be short-sighted. </a:t>
            </a:r>
          </a:p>
          <a:p>
            <a:pPr marL="0" indent="0">
              <a:buNone/>
            </a:pPr>
            <a:endParaRPr lang="en-GB" altLang="en-US" sz="2000"/>
          </a:p>
          <a:p>
            <a:pPr marL="0" indent="0">
              <a:buNone/>
            </a:pPr>
            <a:r>
              <a:rPr lang="en-GB" altLang="en-US" sz="2000"/>
              <a:t>Good relationships with strong suppliers have the greatest potential for creating additional value for ultimate customers-value for which customers will be willing to pay a premium price. </a:t>
            </a:r>
          </a:p>
        </p:txBody>
      </p:sp>
      <p:sp>
        <p:nvSpPr>
          <p:cNvPr id="32779" name="Rectangle 32778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81" name="Rectangle 32780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4DBA28DB-6AB1-ECA7-2160-D8727EBDB96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CE2C8844-2822-4FA1-A384-68F43C78050F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25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801" name="Rectangle 33800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4" name="Title 1">
            <a:extLst>
              <a:ext uri="{FF2B5EF4-FFF2-40B4-BE49-F238E27FC236}">
                <a16:creationId xmlns:a16="http://schemas.microsoft.com/office/drawing/2014/main" id="{4055C6CD-CB86-D4BB-3BEC-8191F2F3F7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8416" y="962166"/>
            <a:ext cx="4290809" cy="4421876"/>
          </a:xfrm>
        </p:spPr>
        <p:txBody>
          <a:bodyPr anchor="t">
            <a:normAutofit/>
          </a:bodyPr>
          <a:lstStyle/>
          <a:p>
            <a:pPr algn="r"/>
            <a:r>
              <a:rPr lang="en-GB" altLang="en-US" sz="4000" b="1"/>
              <a:t>References</a:t>
            </a:r>
            <a:endParaRPr lang="en-GB" altLang="en-US" sz="4000"/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7CACF1E7-23A7-C43E-A367-D351A799BA5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0" y="962167"/>
            <a:ext cx="4728692" cy="4743174"/>
          </a:xfrm>
        </p:spPr>
        <p:txBody>
          <a:bodyPr anchor="t">
            <a:normAutofit/>
          </a:bodyPr>
          <a:lstStyle/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Slater, S.F. &amp; Olson, E.M. (2002), “A Fresh Look at Industry and Market Analysis”, Business Horizons, January/February, pp. 15-22.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Kotler, P., Armstrong, G., Harris, L., C., &amp; Piercy, N., (2017). Principles of Marketing: European Edition. 7th European Edition. Harlow: Pearson.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altLang="en-US" sz="2000"/>
              <a:t>Medlin, C. J., &amp; Ellegaard, C. (2015). Conceptualizing Competition and Rivalry in a Networking Business Market. Industrial Marketing Management, 51, 131-140.</a:t>
            </a: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cs typeface="Times New Roman" panose="02020603050405020304" pitchFamily="18" charset="0"/>
            </a:endParaRPr>
          </a:p>
          <a:p>
            <a:pPr marL="0" indent="0">
              <a:spcBef>
                <a:spcPts val="1200"/>
              </a:spcBef>
              <a:spcAft>
                <a:spcPts val="6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Wingdings" panose="05000000000000000000" pitchFamily="2" charset="2"/>
              <a:buChar char="§"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000"/>
          </a:p>
        </p:txBody>
      </p:sp>
      <p:sp>
        <p:nvSpPr>
          <p:cNvPr id="33803" name="Rectangle 33802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805" name="Rectangle 33804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FA78DFC0-1731-9E74-CB46-4A3024C3D1D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00BF106B-C4BF-4EE9-B7BC-AC2BF1EA6123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26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825" name="Rectangle 34824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818" name="Rectangle 2">
            <a:extLst>
              <a:ext uri="{FF2B5EF4-FFF2-40B4-BE49-F238E27FC236}">
                <a16:creationId xmlns:a16="http://schemas.microsoft.com/office/drawing/2014/main" id="{AD612D80-B831-44BF-C17D-067BAE2CC0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96501" y="501594"/>
            <a:ext cx="5754896" cy="1655483"/>
          </a:xfrm>
        </p:spPr>
        <p:txBody>
          <a:bodyPr anchor="b">
            <a:normAutofit/>
          </a:bodyPr>
          <a:lstStyle/>
          <a:p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Market Analysis- Market Forces and Failure</a:t>
            </a:r>
            <a:b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altLang="en-US" sz="28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4820" name="Picture 5" descr="Image result for any questions gif">
            <a:extLst>
              <a:ext uri="{FF2B5EF4-FFF2-40B4-BE49-F238E27FC236}">
                <a16:creationId xmlns:a16="http://schemas.microsoft.com/office/drawing/2014/main" id="{FB1D3CD7-CF99-BB4C-B47C-B10729D2EC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71" r="17571" b="1"/>
          <a:stretch/>
        </p:blipFill>
        <p:spPr bwMode="auto">
          <a:xfrm>
            <a:off x="1068130" y="1028701"/>
            <a:ext cx="3876165" cy="433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19" name="Rectangle 3">
            <a:extLst>
              <a:ext uri="{FF2B5EF4-FFF2-40B4-BE49-F238E27FC236}">
                <a16:creationId xmlns:a16="http://schemas.microsoft.com/office/drawing/2014/main" id="{DBB46D45-FCCA-2409-C6B2-DED0A9AB6A1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596502" y="2405894"/>
            <a:ext cx="5754896" cy="3014765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None/>
            </a:pPr>
            <a:endParaRPr lang="en-GB" altLang="en-US" sz="2000"/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 b="1"/>
              <a:t>    Any Question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2000"/>
          </a:p>
        </p:txBody>
      </p:sp>
      <p:sp>
        <p:nvSpPr>
          <p:cNvPr id="34827" name="Rectangle 34826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829" name="Rectangle 34828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1610</Words>
  <Application>Microsoft Office PowerPoint</Application>
  <PresentationFormat>Widescreen</PresentationFormat>
  <Paragraphs>162</Paragraphs>
  <Slides>27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Calibri</vt:lpstr>
      <vt:lpstr>Calibri Light</vt:lpstr>
      <vt:lpstr>Myriad Pro</vt:lpstr>
      <vt:lpstr>Times New Roman</vt:lpstr>
      <vt:lpstr>Wingdings</vt:lpstr>
      <vt:lpstr>Office Theme</vt:lpstr>
      <vt:lpstr>MBA – Master of Business Administration  LCMB7024   Marketing Management   </vt:lpstr>
      <vt:lpstr>    Week 5 Lecture  9 Market Analysis- Market Forces and Failure        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 Market Analysis- Market Forces and Failure </vt:lpstr>
      <vt:lpstr>References</vt:lpstr>
      <vt:lpstr> Market Analysis- Market Forces and Failure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 – Master of Business Administration  LCMB7024   Marketing Management</dc:title>
  <dc:creator>Efua Adams</dc:creator>
  <cp:lastModifiedBy>Efua Adams</cp:lastModifiedBy>
  <cp:revision>3</cp:revision>
  <dcterms:created xsi:type="dcterms:W3CDTF">2023-09-08T19:28:32Z</dcterms:created>
  <dcterms:modified xsi:type="dcterms:W3CDTF">2023-10-02T21:45:04Z</dcterms:modified>
</cp:coreProperties>
</file>