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5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87E235-61F2-DB72-0209-9158C144F9CB}" v="497" dt="2026-06-05T20:16:32.808"/>
    <p1510:client id="{56CB3AF9-162B-8869-9558-FF9A55E76F22}" v="1266" dt="2026-06-07T19:13:51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sia Shah (1913607)" userId="S::1913607@student.uwtsd.ac.uk::a53bb244-777f-4789-8a6e-c923d6a066d7" providerId="AD" clId="Web-{2687E235-61F2-DB72-0209-9158C144F9CB}"/>
    <pc:docChg chg="addSld modSld">
      <pc:chgData name="Assia Shah (1913607)" userId="S::1913607@student.uwtsd.ac.uk::a53bb244-777f-4789-8a6e-c923d6a066d7" providerId="AD" clId="Web-{2687E235-61F2-DB72-0209-9158C144F9CB}" dt="2026-06-05T20:18:38.036" v="818"/>
      <pc:docMkLst>
        <pc:docMk/>
      </pc:docMkLst>
      <pc:sldChg chg="addSp delSp modSp mod setBg addAnim modAnim">
        <pc:chgData name="Assia Shah (1913607)" userId="S::1913607@student.uwtsd.ac.uk::a53bb244-777f-4789-8a6e-c923d6a066d7" providerId="AD" clId="Web-{2687E235-61F2-DB72-0209-9158C144F9CB}" dt="2026-06-05T19:56:03.461" v="443"/>
        <pc:sldMkLst>
          <pc:docMk/>
          <pc:sldMk cId="109857222" sldId="256"/>
        </pc:sldMkLst>
        <pc:spChg chg="mod">
          <ac:chgData name="Assia Shah (1913607)" userId="S::1913607@student.uwtsd.ac.uk::a53bb244-777f-4789-8a6e-c923d6a066d7" providerId="AD" clId="Web-{2687E235-61F2-DB72-0209-9158C144F9CB}" dt="2026-06-05T19:56:03.461" v="443"/>
          <ac:spMkLst>
            <pc:docMk/>
            <pc:sldMk cId="109857222" sldId="256"/>
            <ac:spMk id="2" creationId="{00000000-0000-0000-0000-000000000000}"/>
          </ac:spMkLst>
        </pc:spChg>
        <pc:picChg chg="add">
          <ac:chgData name="Assia Shah (1913607)" userId="S::1913607@student.uwtsd.ac.uk::a53bb244-777f-4789-8a6e-c923d6a066d7" providerId="AD" clId="Web-{2687E235-61F2-DB72-0209-9158C144F9CB}" dt="2026-06-05T19:56:03.461" v="443"/>
          <ac:picMkLst>
            <pc:docMk/>
            <pc:sldMk cId="109857222" sldId="256"/>
            <ac:picMk id="84" creationId="{26325D6F-80D8-348C-9F84-700CD4E706EE}"/>
          </ac:picMkLst>
        </pc:picChg>
      </pc:sldChg>
      <pc:sldChg chg="addSp delSp modSp new mod setBg">
        <pc:chgData name="Assia Shah (1913607)" userId="S::1913607@student.uwtsd.ac.uk::a53bb244-777f-4789-8a6e-c923d6a066d7" providerId="AD" clId="Web-{2687E235-61F2-DB72-0209-9158C144F9CB}" dt="2026-06-05T20:18:38.036" v="818"/>
        <pc:sldMkLst>
          <pc:docMk/>
          <pc:sldMk cId="1731764421" sldId="257"/>
        </pc:sldMkLst>
        <pc:spChg chg="mod">
          <ac:chgData name="Assia Shah (1913607)" userId="S::1913607@student.uwtsd.ac.uk::a53bb244-777f-4789-8a6e-c923d6a066d7" providerId="AD" clId="Web-{2687E235-61F2-DB72-0209-9158C144F9CB}" dt="2026-06-05T20:18:38.036" v="818"/>
          <ac:spMkLst>
            <pc:docMk/>
            <pc:sldMk cId="1731764421" sldId="257"/>
            <ac:spMk id="2" creationId="{406B053B-70F2-E833-4A47-B8E6304C142E}"/>
          </ac:spMkLst>
        </pc:spChg>
        <pc:graphicFrameChg chg="add del mod modGraphic">
          <ac:chgData name="Assia Shah (1913607)" userId="S::1913607@student.uwtsd.ac.uk::a53bb244-777f-4789-8a6e-c923d6a066d7" providerId="AD" clId="Web-{2687E235-61F2-DB72-0209-9158C144F9CB}" dt="2026-06-05T20:18:38.036" v="818"/>
          <ac:graphicFrameMkLst>
            <pc:docMk/>
            <pc:sldMk cId="1731764421" sldId="257"/>
            <ac:graphicFrameMk id="37" creationId="{D9F4470C-24D2-BB01-3CCA-95124D75A447}"/>
          </ac:graphicFrameMkLst>
        </pc:graphicFrameChg>
      </pc:sldChg>
      <pc:sldChg chg="addSp delSp modSp new mod setBg">
        <pc:chgData name="Assia Shah (1913607)" userId="S::1913607@student.uwtsd.ac.uk::a53bb244-777f-4789-8a6e-c923d6a066d7" providerId="AD" clId="Web-{2687E235-61F2-DB72-0209-9158C144F9CB}" dt="2026-06-05T20:15:02.082" v="805"/>
        <pc:sldMkLst>
          <pc:docMk/>
          <pc:sldMk cId="3312731019" sldId="258"/>
        </pc:sldMkLst>
        <pc:spChg chg="mod">
          <ac:chgData name="Assia Shah (1913607)" userId="S::1913607@student.uwtsd.ac.uk::a53bb244-777f-4789-8a6e-c923d6a066d7" providerId="AD" clId="Web-{2687E235-61F2-DB72-0209-9158C144F9CB}" dt="2026-06-05T20:15:02.082" v="805"/>
          <ac:spMkLst>
            <pc:docMk/>
            <pc:sldMk cId="3312731019" sldId="258"/>
            <ac:spMk id="2" creationId="{13B5DC0E-CE2A-0DD7-06CC-358762A0E7E3}"/>
          </ac:spMkLst>
        </pc:spChg>
        <pc:spChg chg="add mod">
          <ac:chgData name="Assia Shah (1913607)" userId="S::1913607@student.uwtsd.ac.uk::a53bb244-777f-4789-8a6e-c923d6a066d7" providerId="AD" clId="Web-{2687E235-61F2-DB72-0209-9158C144F9CB}" dt="2026-06-05T20:15:02.082" v="805"/>
          <ac:spMkLst>
            <pc:docMk/>
            <pc:sldMk cId="3312731019" sldId="258"/>
            <ac:spMk id="23" creationId="{D09FB8E7-2A36-9CED-D520-384BDF606842}"/>
          </ac:spMkLst>
        </pc:spChg>
        <pc:picChg chg="add">
          <ac:chgData name="Assia Shah (1913607)" userId="S::1913607@student.uwtsd.ac.uk::a53bb244-777f-4789-8a6e-c923d6a066d7" providerId="AD" clId="Web-{2687E235-61F2-DB72-0209-9158C144F9CB}" dt="2026-06-05T19:59:39.493" v="496"/>
          <ac:picMkLst>
            <pc:docMk/>
            <pc:sldMk cId="3312731019" sldId="258"/>
            <ac:picMk id="24" creationId="{5174E85F-D214-A1B2-64C6-774946F0C888}"/>
          </ac:picMkLst>
        </pc:picChg>
      </pc:sldChg>
    </pc:docChg>
  </pc:docChgLst>
  <pc:docChgLst>
    <pc:chgData name="Assia Shah (1913607)" userId="S::1913607@student.uwtsd.ac.uk::a53bb244-777f-4789-8a6e-c923d6a066d7" providerId="AD" clId="Web-{56CB3AF9-162B-8869-9558-FF9A55E76F22}"/>
    <pc:docChg chg="addSld delSld modSld sldOrd">
      <pc:chgData name="Assia Shah (1913607)" userId="S::1913607@student.uwtsd.ac.uk::a53bb244-777f-4789-8a6e-c923d6a066d7" providerId="AD" clId="Web-{56CB3AF9-162B-8869-9558-FF9A55E76F22}" dt="2026-06-07T19:13:51.467" v="1499"/>
      <pc:docMkLst>
        <pc:docMk/>
      </pc:docMkLst>
      <pc:sldChg chg="addSp delSp modSp">
        <pc:chgData name="Assia Shah (1913607)" userId="S::1913607@student.uwtsd.ac.uk::a53bb244-777f-4789-8a6e-c923d6a066d7" providerId="AD" clId="Web-{56CB3AF9-162B-8869-9558-FF9A55E76F22}" dt="2026-06-07T12:52:50.415" v="184"/>
        <pc:sldMkLst>
          <pc:docMk/>
          <pc:sldMk cId="109857222" sldId="256"/>
        </pc:sldMkLst>
        <pc:spChg chg="mod ord">
          <ac:chgData name="Assia Shah (1913607)" userId="S::1913607@student.uwtsd.ac.uk::a53bb244-777f-4789-8a6e-c923d6a066d7" providerId="AD" clId="Web-{56CB3AF9-162B-8869-9558-FF9A55E76F22}" dt="2026-06-07T12:52:50.415" v="184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50.415" v="184"/>
          <ac:spMkLst>
            <pc:docMk/>
            <pc:sldMk cId="109857222" sldId="256"/>
            <ac:spMk id="83" creationId="{74751229-0244-4FBB-BED1-407467F4C951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32.102" v="181"/>
          <ac:spMkLst>
            <pc:docMk/>
            <pc:sldMk cId="109857222" sldId="256"/>
            <ac:spMk id="90" creationId="{DF05ACD0-FF4A-4F8F-B5C5-6A4EBD0D1B38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32.102" v="181"/>
          <ac:spMkLst>
            <pc:docMk/>
            <pc:sldMk cId="109857222" sldId="256"/>
            <ac:spMk id="92" creationId="{4C9AFA28-B5ED-4346-9AF7-68A157F16C7E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50.400" v="183"/>
          <ac:spMkLst>
            <pc:docMk/>
            <pc:sldMk cId="109857222" sldId="256"/>
            <ac:spMk id="94" creationId="{63DAB858-5A0C-4AFF-AAC6-705EDF8DB733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50.400" v="183"/>
          <ac:spMkLst>
            <pc:docMk/>
            <pc:sldMk cId="109857222" sldId="256"/>
            <ac:spMk id="95" creationId="{F12E7CC5-C78B-4EBD-9565-3FA00FAA6CF2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50.400" v="183"/>
          <ac:spMkLst>
            <pc:docMk/>
            <pc:sldMk cId="109857222" sldId="256"/>
            <ac:spMk id="96" creationId="{3A4529A5-F675-429F-8044-01372BB13422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50.415" v="184"/>
          <ac:spMkLst>
            <pc:docMk/>
            <pc:sldMk cId="109857222" sldId="256"/>
            <ac:spMk id="98" creationId="{FC485432-3647-4218-B5D3-15D3FA222B13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50.415" v="184"/>
          <ac:spMkLst>
            <pc:docMk/>
            <pc:sldMk cId="109857222" sldId="256"/>
            <ac:spMk id="99" creationId="{8555C5B3-193A-4749-9AFD-682E53CDDE8F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50.415" v="184"/>
          <ac:spMkLst>
            <pc:docMk/>
            <pc:sldMk cId="109857222" sldId="256"/>
            <ac:spMk id="100" creationId="{F4AFDDCA-6ABA-4D23-8A5C-1BF0F4308148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50.415" v="184"/>
          <ac:spMkLst>
            <pc:docMk/>
            <pc:sldMk cId="109857222" sldId="256"/>
            <ac:spMk id="101" creationId="{2EAE06A6-F76A-41C9-827A-C561B004485C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50.415" v="184"/>
          <ac:spMkLst>
            <pc:docMk/>
            <pc:sldMk cId="109857222" sldId="256"/>
            <ac:spMk id="102" creationId="{89F9D4E8-0639-444B-949B-9518585061AF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50.415" v="184"/>
          <ac:spMkLst>
            <pc:docMk/>
            <pc:sldMk cId="109857222" sldId="256"/>
            <ac:spMk id="103" creationId="{7E3DA7A2-ED70-4BBA-AB72-00AD461FA405}"/>
          </ac:spMkLst>
        </pc:spChg>
        <pc:picChg chg="mod">
          <ac:chgData name="Assia Shah (1913607)" userId="S::1913607@student.uwtsd.ac.uk::a53bb244-777f-4789-8a6e-c923d6a066d7" providerId="AD" clId="Web-{56CB3AF9-162B-8869-9558-FF9A55E76F22}" dt="2026-06-07T12:52:50.415" v="184"/>
          <ac:picMkLst>
            <pc:docMk/>
            <pc:sldMk cId="109857222" sldId="256"/>
            <ac:picMk id="84" creationId="{26325D6F-80D8-348C-9F84-700CD4E706EE}"/>
          </ac:picMkLst>
        </pc:picChg>
        <pc:picChg chg="add del">
          <ac:chgData name="Assia Shah (1913607)" userId="S::1913607@student.uwtsd.ac.uk::a53bb244-777f-4789-8a6e-c923d6a066d7" providerId="AD" clId="Web-{56CB3AF9-162B-8869-9558-FF9A55E76F22}" dt="2026-06-07T12:52:50.415" v="184"/>
          <ac:picMkLst>
            <pc:docMk/>
            <pc:sldMk cId="109857222" sldId="256"/>
            <ac:picMk id="85" creationId="{B65B9181-7CA9-4526-B690-305550EEA765}"/>
          </ac:picMkLst>
        </pc:picChg>
      </pc:sldChg>
      <pc:sldChg chg="addSp delSp modSp mod addAnim delAnim setClrOvrMap">
        <pc:chgData name="Assia Shah (1913607)" userId="S::1913607@student.uwtsd.ac.uk::a53bb244-777f-4789-8a6e-c923d6a066d7" providerId="AD" clId="Web-{56CB3AF9-162B-8869-9558-FF9A55E76F22}" dt="2026-06-07T14:38:22.556" v="821"/>
        <pc:sldMkLst>
          <pc:docMk/>
          <pc:sldMk cId="1731764421" sldId="257"/>
        </pc:sldMkLst>
        <pc:spChg chg="mod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2" creationId="{406B053B-70F2-E833-4A47-B8E6304C142E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84" creationId="{89A320C9-9735-4D13-8279-C1C674841392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85" creationId="{E75862C5-5C00-4421-BC7B-9B7B86DBC80D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86" creationId="{92544CF4-9B52-4A7B-A4B3-88C72729B77D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87" creationId="{089440EF-9BE9-4AE9-8C28-00B02296CDB6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92" creationId="{BACC6370-2D7E-4714-9D71-7542949D7D5D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1:37.770" v="176"/>
          <ac:spMkLst>
            <pc:docMk/>
            <pc:sldMk cId="1731764421" sldId="257"/>
            <ac:spMk id="93" creationId="{9228552E-C8B1-4A80-8448-0787CE0FC704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94" creationId="{F68B3F68-107C-434F-AA38-110D5EA91B85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2:52:08.866" v="178"/>
          <ac:spMkLst>
            <pc:docMk/>
            <pc:sldMk cId="1731764421" sldId="257"/>
            <ac:spMk id="95" creationId="{E51BA4DF-2BD4-4EC2-B1DB-B27C8AC71864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98" creationId="{063BBA22-50EA-4C4D-BE05-F1CE4E63AA56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2:08.960" v="179"/>
          <ac:spMkLst>
            <pc:docMk/>
            <pc:sldMk cId="1731764421" sldId="257"/>
            <ac:spMk id="99" creationId="{AAD0DBB9-1A4B-4391-81D4-CB19F9AB918A}"/>
          </ac:spMkLst>
        </pc:spChg>
        <pc:graphicFrameChg chg="mod modGraphic">
          <ac:chgData name="Assia Shah (1913607)" userId="S::1913607@student.uwtsd.ac.uk::a53bb244-777f-4789-8a6e-c923d6a066d7" providerId="AD" clId="Web-{56CB3AF9-162B-8869-9558-FF9A55E76F22}" dt="2026-06-07T12:52:08.960" v="179"/>
          <ac:graphicFrameMkLst>
            <pc:docMk/>
            <pc:sldMk cId="1731764421" sldId="257"/>
            <ac:graphicFrameMk id="37" creationId="{D9F4470C-24D2-BB01-3CCA-95124D75A447}"/>
          </ac:graphicFrameMkLst>
        </pc:graphicFrameChg>
        <pc:picChg chg="add del">
          <ac:chgData name="Assia Shah (1913607)" userId="S::1913607@student.uwtsd.ac.uk::a53bb244-777f-4789-8a6e-c923d6a066d7" providerId="AD" clId="Web-{56CB3AF9-162B-8869-9558-FF9A55E76F22}" dt="2026-06-07T12:51:37.770" v="176"/>
          <ac:picMkLst>
            <pc:docMk/>
            <pc:sldMk cId="1731764421" sldId="257"/>
            <ac:picMk id="89" creationId="{3D3DD224-F351-4CA6-8D11-75847BD01AE5}"/>
          </ac:picMkLst>
        </pc:picChg>
        <pc:picChg chg="add del">
          <ac:chgData name="Assia Shah (1913607)" userId="S::1913607@student.uwtsd.ac.uk::a53bb244-777f-4789-8a6e-c923d6a066d7" providerId="AD" clId="Web-{56CB3AF9-162B-8869-9558-FF9A55E76F22}" dt="2026-06-07T12:52:08.866" v="178"/>
          <ac:picMkLst>
            <pc:docMk/>
            <pc:sldMk cId="1731764421" sldId="257"/>
            <ac:picMk id="96" creationId="{BCD4DB1E-6216-037A-362D-8DC04AFDCF67}"/>
          </ac:picMkLst>
        </pc:picChg>
      </pc:sldChg>
      <pc:sldChg chg="addSp delSp modSp addAnim">
        <pc:chgData name="Assia Shah (1913607)" userId="S::1913607@student.uwtsd.ac.uk::a53bb244-777f-4789-8a6e-c923d6a066d7" providerId="AD" clId="Web-{56CB3AF9-162B-8869-9558-FF9A55E76F22}" dt="2026-06-07T14:36:06.286" v="817"/>
        <pc:sldMkLst>
          <pc:docMk/>
          <pc:sldMk cId="3312731019" sldId="258"/>
        </pc:sldMkLst>
        <pc:spChg chg="mod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2" creationId="{13B5DC0E-CE2A-0DD7-06CC-358762A0E7E3}"/>
          </ac:spMkLst>
        </pc:spChg>
        <pc:spChg chg="mod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23" creationId="{D09FB8E7-2A36-9CED-D520-384BDF606842}"/>
          </ac:spMkLst>
        </pc:spChg>
        <pc:spChg chg="del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73" creationId="{058A14AF-9FB5-4CC7-BA35-E8E85D3EDF0E}"/>
          </ac:spMkLst>
        </pc:spChg>
        <pc:spChg chg="del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74" creationId="{3A9A4357-BD1D-4622-A4FE-766E6AB8DE84}"/>
          </ac:spMkLst>
        </pc:spChg>
        <pc:spChg chg="del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75" creationId="{E6995CE5-F890-4ABA-82A2-26507CE8D2A3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80" creationId="{C4285719-470E-454C-AF62-8323075F1F5B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82" creationId="{CD9FE4EF-C4D8-49A0-B2FF-81D8DB7D8A24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84" creationId="{4300840D-0A0B-4512-BACA-B439D5B9C57C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86" creationId="{D2B78728-A580-49A7-84F9-6EF6F583ADE0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2:54:14.826" v="185"/>
          <ac:spMkLst>
            <pc:docMk/>
            <pc:sldMk cId="3312731019" sldId="258"/>
            <ac:spMk id="90" creationId="{8D71EDA1-87BF-4D5D-AB79-F346FD19278A}"/>
          </ac:spMkLst>
        </pc:spChg>
      </pc:sldChg>
      <pc:sldChg chg="modSp new del">
        <pc:chgData name="Assia Shah (1913607)" userId="S::1913607@student.uwtsd.ac.uk::a53bb244-777f-4789-8a6e-c923d6a066d7" providerId="AD" clId="Web-{56CB3AF9-162B-8869-9558-FF9A55E76F22}" dt="2026-06-07T13:13:58.274" v="263"/>
        <pc:sldMkLst>
          <pc:docMk/>
          <pc:sldMk cId="148043834" sldId="259"/>
        </pc:sldMkLst>
        <pc:spChg chg="mod">
          <ac:chgData name="Assia Shah (1913607)" userId="S::1913607@student.uwtsd.ac.uk::a53bb244-777f-4789-8a6e-c923d6a066d7" providerId="AD" clId="Web-{56CB3AF9-162B-8869-9558-FF9A55E76F22}" dt="2026-06-07T13:12:51.991" v="225" actId="20577"/>
          <ac:spMkLst>
            <pc:docMk/>
            <pc:sldMk cId="148043834" sldId="259"/>
            <ac:spMk id="2" creationId="{D9482C61-64B8-91F7-B250-6588BDFB6BCC}"/>
          </ac:spMkLst>
        </pc:spChg>
        <pc:spChg chg="mod">
          <ac:chgData name="Assia Shah (1913607)" userId="S::1913607@student.uwtsd.ac.uk::a53bb244-777f-4789-8a6e-c923d6a066d7" providerId="AD" clId="Web-{56CB3AF9-162B-8869-9558-FF9A55E76F22}" dt="2026-06-07T13:13:51.587" v="262" actId="20577"/>
          <ac:spMkLst>
            <pc:docMk/>
            <pc:sldMk cId="148043834" sldId="259"/>
            <ac:spMk id="3" creationId="{9D78C6DA-F1B6-607C-B715-48AAD6F15A84}"/>
          </ac:spMkLst>
        </pc:spChg>
      </pc:sldChg>
      <pc:sldChg chg="addSp delSp modSp new mod ord setBg addAnim">
        <pc:chgData name="Assia Shah (1913607)" userId="S::1913607@student.uwtsd.ac.uk::a53bb244-777f-4789-8a6e-c923d6a066d7" providerId="AD" clId="Web-{56CB3AF9-162B-8869-9558-FF9A55E76F22}" dt="2026-06-07T19:09:57.078" v="1484" actId="20577"/>
        <pc:sldMkLst>
          <pc:docMk/>
          <pc:sldMk cId="2980648164" sldId="260"/>
        </pc:sldMkLst>
        <pc:spChg chg="mod">
          <ac:chgData name="Assia Shah (1913607)" userId="S::1913607@student.uwtsd.ac.uk::a53bb244-777f-4789-8a6e-c923d6a066d7" providerId="AD" clId="Web-{56CB3AF9-162B-8869-9558-FF9A55E76F22}" dt="2026-06-07T19:07:25.112" v="1474"/>
          <ac:spMkLst>
            <pc:docMk/>
            <pc:sldMk cId="2980648164" sldId="260"/>
            <ac:spMk id="2" creationId="{B1C05E08-0396-70F0-5DA7-E40A51D813E8}"/>
          </ac:spMkLst>
        </pc:spChg>
        <pc:spChg chg="mod">
          <ac:chgData name="Assia Shah (1913607)" userId="S::1913607@student.uwtsd.ac.uk::a53bb244-777f-4789-8a6e-c923d6a066d7" providerId="AD" clId="Web-{56CB3AF9-162B-8869-9558-FF9A55E76F22}" dt="2026-06-07T19:09:57.078" v="1484" actId="20577"/>
          <ac:spMkLst>
            <pc:docMk/>
            <pc:sldMk cId="2980648164" sldId="260"/>
            <ac:spMk id="3" creationId="{55E4E559-12FA-CBE6-FFF6-2E921D63259C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6.327" v="1418"/>
          <ac:spMkLst>
            <pc:docMk/>
            <pc:sldMk cId="2980648164" sldId="260"/>
            <ac:spMk id="8" creationId="{09588DA8-065E-4F6F-8EFD-43104AB2E0CF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8:44:36.343" v="1419"/>
          <ac:spMkLst>
            <pc:docMk/>
            <pc:sldMk cId="2980648164" sldId="260"/>
            <ac:spMk id="9" creationId="{04812C46-200A-4DEB-A05E-3ED6C68C2387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28.155" v="1414"/>
          <ac:spMkLst>
            <pc:docMk/>
            <pc:sldMk cId="2980648164" sldId="260"/>
            <ac:spMk id="10" creationId="{C4285719-470E-454C-AF62-8323075F1F5B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28.155" v="1414"/>
          <ac:spMkLst>
            <pc:docMk/>
            <pc:sldMk cId="2980648164" sldId="260"/>
            <ac:spMk id="12" creationId="{CD9FE4EF-C4D8-49A0-B2FF-81D8DB7D8A24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28.155" v="1414"/>
          <ac:spMkLst>
            <pc:docMk/>
            <pc:sldMk cId="2980648164" sldId="260"/>
            <ac:spMk id="14" creationId="{4300840D-0A0B-4512-BACA-B439D5B9C57C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28.155" v="1414"/>
          <ac:spMkLst>
            <pc:docMk/>
            <pc:sldMk cId="2980648164" sldId="260"/>
            <ac:spMk id="16" creationId="{D2B78728-A580-49A7-84F9-6EF6F583ADE0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28.155" v="1414"/>
          <ac:spMkLst>
            <pc:docMk/>
            <pc:sldMk cId="2980648164" sldId="260"/>
            <ac:spMk id="18" creationId="{38FAA1A1-D861-433F-88FA-1E9D6FD31D11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28.155" v="1414"/>
          <ac:spMkLst>
            <pc:docMk/>
            <pc:sldMk cId="2980648164" sldId="260"/>
            <ac:spMk id="20" creationId="{8D71EDA1-87BF-4D5D-AB79-F346FD19278A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0.608" v="1416"/>
          <ac:spMkLst>
            <pc:docMk/>
            <pc:sldMk cId="2980648164" sldId="260"/>
            <ac:spMk id="22" creationId="{C4285719-470E-454C-AF62-8323075F1F5B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0.608" v="1416"/>
          <ac:spMkLst>
            <pc:docMk/>
            <pc:sldMk cId="2980648164" sldId="260"/>
            <ac:spMk id="23" creationId="{CD9FE4EF-C4D8-49A0-B2FF-81D8DB7D8A24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0.608" v="1416"/>
          <ac:spMkLst>
            <pc:docMk/>
            <pc:sldMk cId="2980648164" sldId="260"/>
            <ac:spMk id="24" creationId="{4300840D-0A0B-4512-BACA-B439D5B9C57C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0.608" v="1416"/>
          <ac:spMkLst>
            <pc:docMk/>
            <pc:sldMk cId="2980648164" sldId="260"/>
            <ac:spMk id="25" creationId="{D2B78728-A580-49A7-84F9-6EF6F583ADE0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0.608" v="1416"/>
          <ac:spMkLst>
            <pc:docMk/>
            <pc:sldMk cId="2980648164" sldId="260"/>
            <ac:spMk id="26" creationId="{38FAA1A1-D861-433F-88FA-1E9D6FD31D11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0.608" v="1416"/>
          <ac:spMkLst>
            <pc:docMk/>
            <pc:sldMk cId="2980648164" sldId="260"/>
            <ac:spMk id="27" creationId="{8D71EDA1-87BF-4D5D-AB79-F346FD19278A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6.327" v="1418"/>
          <ac:spMkLst>
            <pc:docMk/>
            <pc:sldMk cId="2980648164" sldId="260"/>
            <ac:spMk id="30" creationId="{C4285719-470E-454C-AF62-8323075F1F5B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6.327" v="1418"/>
          <ac:spMkLst>
            <pc:docMk/>
            <pc:sldMk cId="2980648164" sldId="260"/>
            <ac:spMk id="31" creationId="{CD9FE4EF-C4D8-49A0-B2FF-81D8DB7D8A24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6.327" v="1418"/>
          <ac:spMkLst>
            <pc:docMk/>
            <pc:sldMk cId="2980648164" sldId="260"/>
            <ac:spMk id="32" creationId="{4300840D-0A0B-4512-BACA-B439D5B9C57C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6.327" v="1418"/>
          <ac:spMkLst>
            <pc:docMk/>
            <pc:sldMk cId="2980648164" sldId="260"/>
            <ac:spMk id="33" creationId="{D2B78728-A580-49A7-84F9-6EF6F583ADE0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6.327" v="1418"/>
          <ac:spMkLst>
            <pc:docMk/>
            <pc:sldMk cId="2980648164" sldId="260"/>
            <ac:spMk id="34" creationId="{38FAA1A1-D861-433F-88FA-1E9D6FD31D11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8:44:36.327" v="1418"/>
          <ac:spMkLst>
            <pc:docMk/>
            <pc:sldMk cId="2980648164" sldId="260"/>
            <ac:spMk id="35" creationId="{8D71EDA1-87BF-4D5D-AB79-F346FD19278A}"/>
          </ac:spMkLst>
        </pc:spChg>
        <pc:picChg chg="add">
          <ac:chgData name="Assia Shah (1913607)" userId="S::1913607@student.uwtsd.ac.uk::a53bb244-777f-4789-8a6e-c923d6a066d7" providerId="AD" clId="Web-{56CB3AF9-162B-8869-9558-FF9A55E76F22}" dt="2026-06-07T18:44:36.343" v="1419"/>
          <ac:picMkLst>
            <pc:docMk/>
            <pc:sldMk cId="2980648164" sldId="260"/>
            <ac:picMk id="5" creationId="{FA40B68D-E6E2-CCCF-E7DE-07A47EABF2F6}"/>
          </ac:picMkLst>
        </pc:picChg>
        <pc:picChg chg="add del">
          <ac:chgData name="Assia Shah (1913607)" userId="S::1913607@student.uwtsd.ac.uk::a53bb244-777f-4789-8a6e-c923d6a066d7" providerId="AD" clId="Web-{56CB3AF9-162B-8869-9558-FF9A55E76F22}" dt="2026-06-07T18:44:28.155" v="1414"/>
          <ac:picMkLst>
            <pc:docMk/>
            <pc:sldMk cId="2980648164" sldId="260"/>
            <ac:picMk id="7" creationId="{44A60EAE-5513-B9C6-FFCF-A6CC266E0C16}"/>
          </ac:picMkLst>
        </pc:picChg>
        <pc:picChg chg="add del">
          <ac:chgData name="Assia Shah (1913607)" userId="S::1913607@student.uwtsd.ac.uk::a53bb244-777f-4789-8a6e-c923d6a066d7" providerId="AD" clId="Web-{56CB3AF9-162B-8869-9558-FF9A55E76F22}" dt="2026-06-07T18:44:30.608" v="1416"/>
          <ac:picMkLst>
            <pc:docMk/>
            <pc:sldMk cId="2980648164" sldId="260"/>
            <ac:picMk id="28" creationId="{65A2EB96-9CD4-F287-4A00-F4A5471B266B}"/>
          </ac:picMkLst>
        </pc:picChg>
      </pc:sldChg>
      <pc:sldChg chg="addSp delSp modSp new mod setBg addAnim">
        <pc:chgData name="Assia Shah (1913607)" userId="S::1913607@student.uwtsd.ac.uk::a53bb244-777f-4789-8a6e-c923d6a066d7" providerId="AD" clId="Web-{56CB3AF9-162B-8869-9558-FF9A55E76F22}" dt="2026-06-07T14:36:14.068" v="818"/>
        <pc:sldMkLst>
          <pc:docMk/>
          <pc:sldMk cId="1677361111" sldId="261"/>
        </pc:sldMkLst>
        <pc:spChg chg="mod">
          <ac:chgData name="Assia Shah (1913607)" userId="S::1913607@student.uwtsd.ac.uk::a53bb244-777f-4789-8a6e-c923d6a066d7" providerId="AD" clId="Web-{56CB3AF9-162B-8869-9558-FF9A55E76F22}" dt="2026-06-07T14:29:24.509" v="777" actId="20577"/>
          <ac:spMkLst>
            <pc:docMk/>
            <pc:sldMk cId="1677361111" sldId="261"/>
            <ac:spMk id="2" creationId="{8F838F94-768C-7840-7840-F1CF6A665650}"/>
          </ac:spMkLst>
        </pc:spChg>
        <pc:spChg chg="add del mod">
          <ac:chgData name="Assia Shah (1913607)" userId="S::1913607@student.uwtsd.ac.uk::a53bb244-777f-4789-8a6e-c923d6a066d7" providerId="AD" clId="Web-{56CB3AF9-162B-8869-9558-FF9A55E76F22}" dt="2026-06-07T13:26:22.827" v="445"/>
          <ac:spMkLst>
            <pc:docMk/>
            <pc:sldMk cId="1677361111" sldId="261"/>
            <ac:spMk id="3" creationId="{5BB15707-10DB-F8F9-C290-02D4690A91D1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33.747" v="442"/>
          <ac:spMkLst>
            <pc:docMk/>
            <pc:sldMk cId="1677361111" sldId="261"/>
            <ac:spMk id="8" creationId="{DEE2AD96-B495-4E06-9291-B71706F728CB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33.747" v="442"/>
          <ac:spMkLst>
            <pc:docMk/>
            <pc:sldMk cId="1677361111" sldId="261"/>
            <ac:spMk id="10" creationId="{53CF6D67-C5A8-4ADD-9E8E-1E38CA1D3166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26.309" v="440"/>
          <ac:spMkLst>
            <pc:docMk/>
            <pc:sldMk cId="1677361111" sldId="261"/>
            <ac:spMk id="11" creationId="{E5F17139-31EE-46AC-B04F-DBBD852DD6CB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26.309" v="440"/>
          <ac:spMkLst>
            <pc:docMk/>
            <pc:sldMk cId="1677361111" sldId="261"/>
            <ac:spMk id="12" creationId="{0C541B88-1AE9-40C3-AFD5-967787C1979F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33.747" v="442"/>
          <ac:spMkLst>
            <pc:docMk/>
            <pc:sldMk cId="1677361111" sldId="261"/>
            <ac:spMk id="14" creationId="{21C9FE86-FCC3-4A31-AA1C-C882262B7FE7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26.309" v="440"/>
          <ac:spMkLst>
            <pc:docMk/>
            <pc:sldMk cId="1677361111" sldId="261"/>
            <ac:spMk id="17" creationId="{89D16701-DA76-4F72-BB63-E2C3FFBDFE0F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33.747" v="442"/>
          <ac:spMkLst>
            <pc:docMk/>
            <pc:sldMk cId="1677361111" sldId="261"/>
            <ac:spMk id="18" creationId="{A09989E4-EFDC-4A90-A633-E0525FB4139E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26.309" v="440"/>
          <ac:spMkLst>
            <pc:docMk/>
            <pc:sldMk cId="1677361111" sldId="261"/>
            <ac:spMk id="19" creationId="{1CC28BE1-9DC6-43FE-9582-39F091098D77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33.747" v="442"/>
          <ac:spMkLst>
            <pc:docMk/>
            <pc:sldMk cId="1677361111" sldId="261"/>
            <ac:spMk id="36" creationId="{86909FA0-B515-4681-B7A8-FA281D133B94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33.747" v="442"/>
          <ac:spMkLst>
            <pc:docMk/>
            <pc:sldMk cId="1677361111" sldId="261"/>
            <ac:spMk id="37" creationId="{7D96243B-ECED-4B71-8E06-AE9A285EAD20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5:33.747" v="442"/>
          <ac:spMkLst>
            <pc:docMk/>
            <pc:sldMk cId="1677361111" sldId="261"/>
            <ac:spMk id="38" creationId="{5BB15707-10DB-F8F9-C290-02D4690A91D1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3:26:22.827" v="444"/>
          <ac:spMkLst>
            <pc:docMk/>
            <pc:sldMk cId="1677361111" sldId="261"/>
            <ac:spMk id="40" creationId="{B50AB553-2A96-4A92-96F2-93548E096954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3:26:22.827" v="445"/>
          <ac:spMkLst>
            <pc:docMk/>
            <pc:sldMk cId="1677361111" sldId="261"/>
            <ac:spMk id="43" creationId="{DABCE0FB-ADDD-4B37-A958-519663E8E16E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3:26:22.827" v="445"/>
          <ac:spMkLst>
            <pc:docMk/>
            <pc:sldMk cId="1677361111" sldId="261"/>
            <ac:spMk id="44" creationId="{1F8A981E-6C01-464B-9B2A-810AFEC27C6B}"/>
          </ac:spMkLst>
        </pc:spChg>
        <pc:spChg chg="add mod">
          <ac:chgData name="Assia Shah (1913607)" userId="S::1913607@student.uwtsd.ac.uk::a53bb244-777f-4789-8a6e-c923d6a066d7" providerId="AD" clId="Web-{56CB3AF9-162B-8869-9558-FF9A55E76F22}" dt="2026-06-07T13:42:02.688" v="679" actId="20577"/>
          <ac:spMkLst>
            <pc:docMk/>
            <pc:sldMk cId="1677361111" sldId="261"/>
            <ac:spMk id="46" creationId="{5BB15707-10DB-F8F9-C290-02D4690A91D1}"/>
          </ac:spMkLst>
        </pc:spChg>
        <pc:grpChg chg="add del">
          <ac:chgData name="Assia Shah (1913607)" userId="S::1913607@student.uwtsd.ac.uk::a53bb244-777f-4789-8a6e-c923d6a066d7" providerId="AD" clId="Web-{56CB3AF9-162B-8869-9558-FF9A55E76F22}" dt="2026-06-07T13:25:26.309" v="440"/>
          <ac:grpSpMkLst>
            <pc:docMk/>
            <pc:sldMk cId="1677361111" sldId="261"/>
            <ac:grpSpMk id="13" creationId="{7CF625D3-71A3-4F30-A096-8EF334E959D0}"/>
          </ac:grpSpMkLst>
        </pc:grpChg>
        <pc:grpChg chg="add del">
          <ac:chgData name="Assia Shah (1913607)" userId="S::1913607@student.uwtsd.ac.uk::a53bb244-777f-4789-8a6e-c923d6a066d7" providerId="AD" clId="Web-{56CB3AF9-162B-8869-9558-FF9A55E76F22}" dt="2026-06-07T13:25:26.309" v="440"/>
          <ac:grpSpMkLst>
            <pc:docMk/>
            <pc:sldMk cId="1677361111" sldId="261"/>
            <ac:grpSpMk id="21" creationId="{AF9AF3F3-CE0C-4125-BDD7-346487FA0B40}"/>
          </ac:grpSpMkLst>
        </pc:grpChg>
        <pc:grpChg chg="add">
          <ac:chgData name="Assia Shah (1913607)" userId="S::1913607@student.uwtsd.ac.uk::a53bb244-777f-4789-8a6e-c923d6a066d7" providerId="AD" clId="Web-{56CB3AF9-162B-8869-9558-FF9A55E76F22}" dt="2026-06-07T13:26:22.827" v="445"/>
          <ac:grpSpMkLst>
            <pc:docMk/>
            <pc:sldMk cId="1677361111" sldId="261"/>
            <ac:grpSpMk id="48" creationId="{50C536A3-D654-4FB9-BB50-B236B87BBF34}"/>
          </ac:grpSpMkLst>
        </pc:grpChg>
        <pc:graphicFrameChg chg="add del">
          <ac:chgData name="Assia Shah (1913607)" userId="S::1913607@student.uwtsd.ac.uk::a53bb244-777f-4789-8a6e-c923d6a066d7" providerId="AD" clId="Web-{56CB3AF9-162B-8869-9558-FF9A55E76F22}" dt="2026-06-07T13:25:26.309" v="440"/>
          <ac:graphicFrameMkLst>
            <pc:docMk/>
            <pc:sldMk cId="1677361111" sldId="261"/>
            <ac:graphicFrameMk id="16" creationId="{BF823F10-5AB3-6EBF-2B49-9118C4B318C3}"/>
          </ac:graphicFrameMkLst>
        </pc:graphicFrameChg>
        <pc:graphicFrameChg chg="add del">
          <ac:chgData name="Assia Shah (1913607)" userId="S::1913607@student.uwtsd.ac.uk::a53bb244-777f-4789-8a6e-c923d6a066d7" providerId="AD" clId="Web-{56CB3AF9-162B-8869-9558-FF9A55E76F22}" dt="2026-06-07T13:26:22.827" v="444"/>
          <ac:graphicFrameMkLst>
            <pc:docMk/>
            <pc:sldMk cId="1677361111" sldId="261"/>
            <ac:graphicFrameMk id="41" creationId="{58996F3D-EB88-0096-B918-2E7308FC0450}"/>
          </ac:graphicFrameMkLst>
        </pc:graphicFrameChg>
        <pc:picChg chg="add del">
          <ac:chgData name="Assia Shah (1913607)" userId="S::1913607@student.uwtsd.ac.uk::a53bb244-777f-4789-8a6e-c923d6a066d7" providerId="AD" clId="Web-{56CB3AF9-162B-8869-9558-FF9A55E76F22}" dt="2026-06-07T13:25:20.777" v="438"/>
          <ac:picMkLst>
            <pc:docMk/>
            <pc:sldMk cId="1677361111" sldId="261"/>
            <ac:picMk id="5" creationId="{C3C8DCA9-8252-71C3-5B15-03293ED2E7B0}"/>
          </ac:picMkLst>
        </pc:picChg>
        <pc:picChg chg="add del">
          <ac:chgData name="Assia Shah (1913607)" userId="S::1913607@student.uwtsd.ac.uk::a53bb244-777f-4789-8a6e-c923d6a066d7" providerId="AD" clId="Web-{56CB3AF9-162B-8869-9558-FF9A55E76F22}" dt="2026-06-07T13:26:22.827" v="444"/>
          <ac:picMkLst>
            <pc:docMk/>
            <pc:sldMk cId="1677361111" sldId="261"/>
            <ac:picMk id="6" creationId="{C5F8FEA7-D63C-5F90-2DD5-AC9A6A3AE828}"/>
          </ac:picMkLst>
        </pc:picChg>
        <pc:cxnChg chg="add del">
          <ac:chgData name="Assia Shah (1913607)" userId="S::1913607@student.uwtsd.ac.uk::a53bb244-777f-4789-8a6e-c923d6a066d7" providerId="AD" clId="Web-{56CB3AF9-162B-8869-9558-FF9A55E76F22}" dt="2026-06-07T13:25:20.777" v="438"/>
          <ac:cxnSpMkLst>
            <pc:docMk/>
            <pc:sldMk cId="1677361111" sldId="261"/>
            <ac:cxnSpMk id="9" creationId="{1503BFE4-729B-D9D0-C17B-501E6AF1127A}"/>
          </ac:cxnSpMkLst>
        </pc:cxnChg>
        <pc:cxnChg chg="add">
          <ac:chgData name="Assia Shah (1913607)" userId="S::1913607@student.uwtsd.ac.uk::a53bb244-777f-4789-8a6e-c923d6a066d7" providerId="AD" clId="Web-{56CB3AF9-162B-8869-9558-FF9A55E76F22}" dt="2026-06-07T13:26:22.827" v="445"/>
          <ac:cxnSpMkLst>
            <pc:docMk/>
            <pc:sldMk cId="1677361111" sldId="261"/>
            <ac:cxnSpMk id="45" creationId="{18710E47-0781-4953-BBDA-8EF627A73126}"/>
          </ac:cxnSpMkLst>
        </pc:cxnChg>
        <pc:cxnChg chg="add">
          <ac:chgData name="Assia Shah (1913607)" userId="S::1913607@student.uwtsd.ac.uk::a53bb244-777f-4789-8a6e-c923d6a066d7" providerId="AD" clId="Web-{56CB3AF9-162B-8869-9558-FF9A55E76F22}" dt="2026-06-07T13:26:22.827" v="445"/>
          <ac:cxnSpMkLst>
            <pc:docMk/>
            <pc:sldMk cId="1677361111" sldId="261"/>
            <ac:cxnSpMk id="47" creationId="{125D265C-1D38-4B36-8572-366ED6A60786}"/>
          </ac:cxnSpMkLst>
        </pc:cxnChg>
      </pc:sldChg>
      <pc:sldChg chg="addSp delSp modSp new del mod setBg">
        <pc:chgData name="Assia Shah (1913607)" userId="S::1913607@student.uwtsd.ac.uk::a53bb244-777f-4789-8a6e-c923d6a066d7" providerId="AD" clId="Web-{56CB3AF9-162B-8869-9558-FF9A55E76F22}" dt="2026-06-07T13:33:12.642" v="479"/>
        <pc:sldMkLst>
          <pc:docMk/>
          <pc:sldMk cId="231387296" sldId="262"/>
        </pc:sldMkLst>
        <pc:spChg chg="mod">
          <ac:chgData name="Assia Shah (1913607)" userId="S::1913607@student.uwtsd.ac.uk::a53bb244-777f-4789-8a6e-c923d6a066d7" providerId="AD" clId="Web-{56CB3AF9-162B-8869-9558-FF9A55E76F22}" dt="2026-06-07T13:28:00.364" v="474"/>
          <ac:spMkLst>
            <pc:docMk/>
            <pc:sldMk cId="231387296" sldId="262"/>
            <ac:spMk id="2" creationId="{80610254-E5C1-E08D-0198-C5AB96A8037E}"/>
          </ac:spMkLst>
        </pc:spChg>
        <pc:spChg chg="del">
          <ac:chgData name="Assia Shah (1913607)" userId="S::1913607@student.uwtsd.ac.uk::a53bb244-777f-4789-8a6e-c923d6a066d7" providerId="AD" clId="Web-{56CB3AF9-162B-8869-9558-FF9A55E76F22}" dt="2026-06-07T13:28:00.364" v="474"/>
          <ac:spMkLst>
            <pc:docMk/>
            <pc:sldMk cId="231387296" sldId="262"/>
            <ac:spMk id="3" creationId="{CC7A0A46-24DD-97AB-5289-F239AE35F1B6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3:28:00.364" v="474"/>
          <ac:spMkLst>
            <pc:docMk/>
            <pc:sldMk cId="231387296" sldId="262"/>
            <ac:spMk id="9" creationId="{E2BA2BD9-7B54-4190-8F06-3EF3658A0020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3:28:00.364" v="474"/>
          <ac:spMkLst>
            <pc:docMk/>
            <pc:sldMk cId="231387296" sldId="262"/>
            <ac:spMk id="11" creationId="{184F9D61-9303-40B4-9F7E-66A9B4EDC458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3:28:00.364" v="474"/>
          <ac:spMkLst>
            <pc:docMk/>
            <pc:sldMk cId="231387296" sldId="262"/>
            <ac:spMk id="13" creationId="{648D746A-0359-4EAE-8CF9-062E281698EC}"/>
          </ac:spMkLst>
        </pc:spChg>
        <pc:picChg chg="add del mod">
          <ac:chgData name="Assia Shah (1913607)" userId="S::1913607@student.uwtsd.ac.uk::a53bb244-777f-4789-8a6e-c923d6a066d7" providerId="AD" clId="Web-{56CB3AF9-162B-8869-9558-FF9A55E76F22}" dt="2026-06-07T13:33:07.548" v="478"/>
          <ac:picMkLst>
            <pc:docMk/>
            <pc:sldMk cId="231387296" sldId="262"/>
            <ac:picMk id="5" creationId="{74690D1F-6E03-D979-7EE5-A33CEAC52E3B}"/>
          </ac:picMkLst>
        </pc:picChg>
      </pc:sldChg>
      <pc:sldChg chg="addSp delSp modSp new mod setBg addAnim">
        <pc:chgData name="Assia Shah (1913607)" userId="S::1913607@student.uwtsd.ac.uk::a53bb244-777f-4789-8a6e-c923d6a066d7" providerId="AD" clId="Web-{56CB3AF9-162B-8869-9558-FF9A55E76F22}" dt="2026-06-07T14:36:29.615" v="819"/>
        <pc:sldMkLst>
          <pc:docMk/>
          <pc:sldMk cId="1192026291" sldId="262"/>
        </pc:sldMkLst>
        <pc:spChg chg="mod">
          <ac:chgData name="Assia Shah (1913607)" userId="S::1913607@student.uwtsd.ac.uk::a53bb244-777f-4789-8a6e-c923d6a066d7" providerId="AD" clId="Web-{56CB3AF9-162B-8869-9558-FF9A55E76F22}" dt="2026-06-07T14:29:47.854" v="778"/>
          <ac:spMkLst>
            <pc:docMk/>
            <pc:sldMk cId="1192026291" sldId="262"/>
            <ac:spMk id="2" creationId="{4BBD22B8-1174-44E7-85D3-00804CB376AA}"/>
          </ac:spMkLst>
        </pc:spChg>
        <pc:spChg chg="del mod">
          <ac:chgData name="Assia Shah (1913607)" userId="S::1913607@student.uwtsd.ac.uk::a53bb244-777f-4789-8a6e-c923d6a066d7" providerId="AD" clId="Web-{56CB3AF9-162B-8869-9558-FF9A55E76F22}" dt="2026-06-07T14:29:47.854" v="778"/>
          <ac:spMkLst>
            <pc:docMk/>
            <pc:sldMk cId="1192026291" sldId="262"/>
            <ac:spMk id="3" creationId="{31FB20CE-A1EF-8C6B-6F2C-5CFDC0D8D7B5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29:47.854" v="778"/>
          <ac:spMkLst>
            <pc:docMk/>
            <pc:sldMk cId="1192026291" sldId="262"/>
            <ac:spMk id="9" creationId="{BACC6370-2D7E-4714-9D71-7542949D7D5D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29:47.854" v="778"/>
          <ac:spMkLst>
            <pc:docMk/>
            <pc:sldMk cId="1192026291" sldId="262"/>
            <ac:spMk id="11" creationId="{256B2C21-A230-48C0-8DF1-C46611373C44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29:47.854" v="778"/>
          <ac:spMkLst>
            <pc:docMk/>
            <pc:sldMk cId="1192026291" sldId="262"/>
            <ac:spMk id="13" creationId="{3847E18C-932D-4C95-AABA-FEC7C9499AD7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29:47.854" v="778"/>
          <ac:spMkLst>
            <pc:docMk/>
            <pc:sldMk cId="1192026291" sldId="262"/>
            <ac:spMk id="15" creationId="{3150CB11-0C61-439E-910F-5787759E72A0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29:47.854" v="778"/>
          <ac:spMkLst>
            <pc:docMk/>
            <pc:sldMk cId="1192026291" sldId="262"/>
            <ac:spMk id="17" creationId="{43F8A58B-5155-44CE-A5FF-7647B47D0A7A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29:47.854" v="778"/>
          <ac:spMkLst>
            <pc:docMk/>
            <pc:sldMk cId="1192026291" sldId="262"/>
            <ac:spMk id="19" creationId="{443F2ACA-E6D6-4028-82DD-F03C262D5DE6}"/>
          </ac:spMkLst>
        </pc:spChg>
        <pc:graphicFrameChg chg="add">
          <ac:chgData name="Assia Shah (1913607)" userId="S::1913607@student.uwtsd.ac.uk::a53bb244-777f-4789-8a6e-c923d6a066d7" providerId="AD" clId="Web-{56CB3AF9-162B-8869-9558-FF9A55E76F22}" dt="2026-06-07T14:29:47.854" v="778"/>
          <ac:graphicFrameMkLst>
            <pc:docMk/>
            <pc:sldMk cId="1192026291" sldId="262"/>
            <ac:graphicFrameMk id="5" creationId="{E9675C87-6833-EACE-5618-BF2E20B89A05}"/>
          </ac:graphicFrameMkLst>
        </pc:graphicFrameChg>
      </pc:sldChg>
      <pc:sldChg chg="addSp delSp modSp new mod setBg addAnim">
        <pc:chgData name="Assia Shah (1913607)" userId="S::1913607@student.uwtsd.ac.uk::a53bb244-777f-4789-8a6e-c923d6a066d7" providerId="AD" clId="Web-{56CB3AF9-162B-8869-9558-FF9A55E76F22}" dt="2026-06-07T14:36:47.913" v="820"/>
        <pc:sldMkLst>
          <pc:docMk/>
          <pc:sldMk cId="2453519628" sldId="263"/>
        </pc:sldMkLst>
        <pc:spChg chg="mod ord">
          <ac:chgData name="Assia Shah (1913607)" userId="S::1913607@student.uwtsd.ac.uk::a53bb244-777f-4789-8a6e-c923d6a066d7" providerId="AD" clId="Web-{56CB3AF9-162B-8869-9558-FF9A55E76F22}" dt="2026-06-07T14:31:36.450" v="789"/>
          <ac:spMkLst>
            <pc:docMk/>
            <pc:sldMk cId="2453519628" sldId="263"/>
            <ac:spMk id="2" creationId="{F4CA8EBF-0D2C-FE94-A591-C6B8094D0451}"/>
          </ac:spMkLst>
        </pc:spChg>
        <pc:spChg chg="del">
          <ac:chgData name="Assia Shah (1913607)" userId="S::1913607@student.uwtsd.ac.uk::a53bb244-777f-4789-8a6e-c923d6a066d7" providerId="AD" clId="Web-{56CB3AF9-162B-8869-9558-FF9A55E76F22}" dt="2026-06-07T14:26:49.942" v="759"/>
          <ac:spMkLst>
            <pc:docMk/>
            <pc:sldMk cId="2453519628" sldId="263"/>
            <ac:spMk id="3" creationId="{B438C538-345C-5196-E597-E685136EA8A8}"/>
          </ac:spMkLst>
        </pc:spChg>
        <pc:spChg chg="add del mod">
          <ac:chgData name="Assia Shah (1913607)" userId="S::1913607@student.uwtsd.ac.uk::a53bb244-777f-4789-8a6e-c923d6a066d7" providerId="AD" clId="Web-{56CB3AF9-162B-8869-9558-FF9A55E76F22}" dt="2026-06-07T14:27:59.507" v="769"/>
          <ac:spMkLst>
            <pc:docMk/>
            <pc:sldMk cId="2453519628" sldId="263"/>
            <ac:spMk id="6" creationId="{AFFE0F0D-0565-0C94-EC5B-0FE8DE03DDBD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0:35.667" v="780"/>
          <ac:spMkLst>
            <pc:docMk/>
            <pc:sldMk cId="2453519628" sldId="263"/>
            <ac:spMk id="11" creationId="{B773AB40-F0DA-F2F9-552A-119353FEE767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1:08.090" v="784"/>
          <ac:spMkLst>
            <pc:docMk/>
            <pc:sldMk cId="2453519628" sldId="263"/>
            <ac:spMk id="12" creationId="{0E91F5CA-B392-444C-88E3-BF5BAAEBDEB0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0:35.667" v="780"/>
          <ac:spMkLst>
            <pc:docMk/>
            <pc:sldMk cId="2453519628" sldId="263"/>
            <ac:spMk id="14" creationId="{04812C46-200A-4DEB-A05E-3ED6C68C2387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0:35.667" v="780"/>
          <ac:spMkLst>
            <pc:docMk/>
            <pc:sldMk cId="2453519628" sldId="263"/>
            <ac:spMk id="16" creationId="{D1EA859B-E555-4109-94F3-6700E046E008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0:39.449" v="782"/>
          <ac:spMkLst>
            <pc:docMk/>
            <pc:sldMk cId="2453519628" sldId="263"/>
            <ac:spMk id="18" creationId="{F9EC3F91-A75C-4F74-867E-E4C28C13546B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0:39.449" v="782"/>
          <ac:spMkLst>
            <pc:docMk/>
            <pc:sldMk cId="2453519628" sldId="263"/>
            <ac:spMk id="19" creationId="{8181FC64-B306-4821-98E2-780662EFC486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0:39.449" v="782"/>
          <ac:spMkLst>
            <pc:docMk/>
            <pc:sldMk cId="2453519628" sldId="263"/>
            <ac:spMk id="20" creationId="{829A1E2C-5AC8-40FC-99E9-832069D39792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0:39.449" v="782"/>
          <ac:spMkLst>
            <pc:docMk/>
            <pc:sldMk cId="2453519628" sldId="263"/>
            <ac:spMk id="21" creationId="{5871FC61-DD4E-47D4-81FD-8A7E7D12B371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0:39.449" v="782"/>
          <ac:spMkLst>
            <pc:docMk/>
            <pc:sldMk cId="2453519628" sldId="263"/>
            <ac:spMk id="22" creationId="{9E0CD237-E064-61DE-11C6-D1D5363F859D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1:08.090" v="784"/>
          <ac:spMkLst>
            <pc:docMk/>
            <pc:sldMk cId="2453519628" sldId="263"/>
            <ac:spMk id="24" creationId="{DFCA2118-59A2-4310-A4B2-F2CBA821E842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1:11.918" v="786"/>
          <ac:spMkLst>
            <pc:docMk/>
            <pc:sldMk cId="2453519628" sldId="263"/>
            <ac:spMk id="27" creationId="{3D8D5246-2E33-F2C3-C773-16A77B3B5D10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1:36.435" v="788"/>
          <ac:spMkLst>
            <pc:docMk/>
            <pc:sldMk cId="2453519628" sldId="263"/>
            <ac:spMk id="29" creationId="{0C0CCF94-9536-4A63-8FF2-E37827C92756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1:36.435" v="788"/>
          <ac:spMkLst>
            <pc:docMk/>
            <pc:sldMk cId="2453519628" sldId="263"/>
            <ac:spMk id="30" creationId="{C970655A-F4C2-4D7E-BAB6-D3BFC5CAE148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1:36.435" v="788"/>
          <ac:spMkLst>
            <pc:docMk/>
            <pc:sldMk cId="2453519628" sldId="263"/>
            <ac:spMk id="31" creationId="{3389D0BC-BA1D-4360-88F9-D9ECCBDAB50E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31:36.450" v="789"/>
          <ac:spMkLst>
            <pc:docMk/>
            <pc:sldMk cId="2453519628" sldId="263"/>
            <ac:spMk id="33" creationId="{1B15ED52-F352-441B-82BF-E0EA34836D08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31:36.450" v="789"/>
          <ac:spMkLst>
            <pc:docMk/>
            <pc:sldMk cId="2453519628" sldId="263"/>
            <ac:spMk id="34" creationId="{3B2E3793-BFE6-45A2-9B7B-E18844431C99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31:36.450" v="789"/>
          <ac:spMkLst>
            <pc:docMk/>
            <pc:sldMk cId="2453519628" sldId="263"/>
            <ac:spMk id="35" creationId="{BC4C4868-CB8F-4AF9-9CDB-8108F2C19B67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31:36.450" v="789"/>
          <ac:spMkLst>
            <pc:docMk/>
            <pc:sldMk cId="2453519628" sldId="263"/>
            <ac:spMk id="36" creationId="{375E0459-6403-40CD-989D-56A4407CA12E}"/>
          </ac:spMkLst>
        </pc:spChg>
        <pc:spChg chg="add">
          <ac:chgData name="Assia Shah (1913607)" userId="S::1913607@student.uwtsd.ac.uk::a53bb244-777f-4789-8a6e-c923d6a066d7" providerId="AD" clId="Web-{56CB3AF9-162B-8869-9558-FF9A55E76F22}" dt="2026-06-07T14:31:36.450" v="789"/>
          <ac:spMkLst>
            <pc:docMk/>
            <pc:sldMk cId="2453519628" sldId="263"/>
            <ac:spMk id="37" creationId="{53E5B1A8-3AC9-4BD1-9BBC-78CA94F2D1BA}"/>
          </ac:spMkLst>
        </pc:spChg>
        <pc:spChg chg="add del">
          <ac:chgData name="Assia Shah (1913607)" userId="S::1913607@student.uwtsd.ac.uk::a53bb244-777f-4789-8a6e-c923d6a066d7" providerId="AD" clId="Web-{56CB3AF9-162B-8869-9558-FF9A55E76F22}" dt="2026-06-07T14:31:49.857" v="790"/>
          <ac:spMkLst>
            <pc:docMk/>
            <pc:sldMk cId="2453519628" sldId="263"/>
            <ac:spMk id="38" creationId="{D928955F-4A8B-E29F-EDC2-5A3BE0E53BB3}"/>
          </ac:spMkLst>
        </pc:spChg>
        <pc:picChg chg="add del mod ord">
          <ac:chgData name="Assia Shah (1913607)" userId="S::1913607@student.uwtsd.ac.uk::a53bb244-777f-4789-8a6e-c923d6a066d7" providerId="AD" clId="Web-{56CB3AF9-162B-8869-9558-FF9A55E76F22}" dt="2026-06-07T14:27:20.224" v="768"/>
          <ac:picMkLst>
            <pc:docMk/>
            <pc:sldMk cId="2453519628" sldId="263"/>
            <ac:picMk id="4" creationId="{95807E3C-2BAE-5619-42F9-974D0AF0C614}"/>
          </ac:picMkLst>
        </pc:picChg>
        <pc:picChg chg="add mod ord">
          <ac:chgData name="Assia Shah (1913607)" userId="S::1913607@student.uwtsd.ac.uk::a53bb244-777f-4789-8a6e-c923d6a066d7" providerId="AD" clId="Web-{56CB3AF9-162B-8869-9558-FF9A55E76F22}" dt="2026-06-07T14:32:14.389" v="795" actId="14100"/>
          <ac:picMkLst>
            <pc:docMk/>
            <pc:sldMk cId="2453519628" sldId="263"/>
            <ac:picMk id="7" creationId="{88D882A6-0CD7-C42D-2420-D18C8C898582}"/>
          </ac:picMkLst>
        </pc:picChg>
        <pc:cxnChg chg="add del">
          <ac:chgData name="Assia Shah (1913607)" userId="S::1913607@student.uwtsd.ac.uk::a53bb244-777f-4789-8a6e-c923d6a066d7" providerId="AD" clId="Web-{56CB3AF9-162B-8869-9558-FF9A55E76F22}" dt="2026-06-07T14:31:11.918" v="786"/>
          <ac:cxnSpMkLst>
            <pc:docMk/>
            <pc:sldMk cId="2453519628" sldId="263"/>
            <ac:cxnSpMk id="26" creationId="{249EDD1B-F94D-B4E6-ACAA-566B9A26FDE3}"/>
          </ac:cxnSpMkLst>
        </pc:cxnChg>
      </pc:sldChg>
      <pc:sldChg chg="modSp new del">
        <pc:chgData name="Assia Shah (1913607)" userId="S::1913607@student.uwtsd.ac.uk::a53bb244-777f-4789-8a6e-c923d6a066d7" providerId="AD" clId="Web-{56CB3AF9-162B-8869-9558-FF9A55E76F22}" dt="2026-06-07T18:17:44.864" v="835"/>
        <pc:sldMkLst>
          <pc:docMk/>
          <pc:sldMk cId="3966261307" sldId="264"/>
        </pc:sldMkLst>
        <pc:spChg chg="mod">
          <ac:chgData name="Assia Shah (1913607)" userId="S::1913607@student.uwtsd.ac.uk::a53bb244-777f-4789-8a6e-c923d6a066d7" providerId="AD" clId="Web-{56CB3AF9-162B-8869-9558-FF9A55E76F22}" dt="2026-06-07T18:17:19.065" v="828" actId="20577"/>
          <ac:spMkLst>
            <pc:docMk/>
            <pc:sldMk cId="3966261307" sldId="264"/>
            <ac:spMk id="2" creationId="{F772F130-035A-B26C-7344-7573B2B6461A}"/>
          </ac:spMkLst>
        </pc:spChg>
        <pc:spChg chg="mod">
          <ac:chgData name="Assia Shah (1913607)" userId="S::1913607@student.uwtsd.ac.uk::a53bb244-777f-4789-8a6e-c923d6a066d7" providerId="AD" clId="Web-{56CB3AF9-162B-8869-9558-FF9A55E76F22}" dt="2026-06-07T18:17:00.875" v="826" actId="20577"/>
          <ac:spMkLst>
            <pc:docMk/>
            <pc:sldMk cId="3966261307" sldId="264"/>
            <ac:spMk id="3" creationId="{6BC87EDA-3412-A732-278C-5BC6FAE768CB}"/>
          </ac:spMkLst>
        </pc:spChg>
      </pc:sldChg>
      <pc:sldChg chg="addSp delSp modSp new">
        <pc:chgData name="Assia Shah (1913607)" userId="S::1913607@student.uwtsd.ac.uk::a53bb244-777f-4789-8a6e-c923d6a066d7" providerId="AD" clId="Web-{56CB3AF9-162B-8869-9558-FF9A55E76F22}" dt="2026-06-07T19:13:51.467" v="1499"/>
        <pc:sldMkLst>
          <pc:docMk/>
          <pc:sldMk cId="3813827551" sldId="265"/>
        </pc:sldMkLst>
        <pc:spChg chg="mod">
          <ac:chgData name="Assia Shah (1913607)" userId="S::1913607@student.uwtsd.ac.uk::a53bb244-777f-4789-8a6e-c923d6a066d7" providerId="AD" clId="Web-{56CB3AF9-162B-8869-9558-FF9A55E76F22}" dt="2026-06-07T18:17:39.645" v="834" actId="20577"/>
          <ac:spMkLst>
            <pc:docMk/>
            <pc:sldMk cId="3813827551" sldId="265"/>
            <ac:spMk id="2" creationId="{796CDF17-3759-996F-437C-B15EF13815ED}"/>
          </ac:spMkLst>
        </pc:spChg>
        <pc:spChg chg="mod">
          <ac:chgData name="Assia Shah (1913607)" userId="S::1913607@student.uwtsd.ac.uk::a53bb244-777f-4789-8a6e-c923d6a066d7" providerId="AD" clId="Web-{56CB3AF9-162B-8869-9558-FF9A55E76F22}" dt="2026-06-07T18:42:42.230" v="1409" actId="20577"/>
          <ac:spMkLst>
            <pc:docMk/>
            <pc:sldMk cId="3813827551" sldId="265"/>
            <ac:spMk id="3" creationId="{6DD207DB-B138-798A-FE10-407651A388F2}"/>
          </ac:spMkLst>
        </pc:spChg>
        <pc:spChg chg="add del mod">
          <ac:chgData name="Assia Shah (1913607)" userId="S::1913607@student.uwtsd.ac.uk::a53bb244-777f-4789-8a6e-c923d6a066d7" providerId="AD" clId="Web-{56CB3AF9-162B-8869-9558-FF9A55E76F22}" dt="2026-06-07T19:13:20.309" v="1496"/>
          <ac:spMkLst>
            <pc:docMk/>
            <pc:sldMk cId="3813827551" sldId="265"/>
            <ac:spMk id="4" creationId="{EEBC400F-3129-7970-7A40-9F8077915A67}"/>
          </ac:spMkLst>
        </pc:spChg>
        <pc:spChg chg="mod">
          <ac:chgData name="Assia Shah (1913607)" userId="S::1913607@student.uwtsd.ac.uk::a53bb244-777f-4789-8a6e-c923d6a066d7" providerId="AD" clId="Web-{56CB3AF9-162B-8869-9558-FF9A55E76F22}" dt="2026-06-07T18:42:48.403" v="1410" actId="20577"/>
          <ac:spMkLst>
            <pc:docMk/>
            <pc:sldMk cId="3813827551" sldId="265"/>
            <ac:spMk id="5" creationId="{87B2DA6C-B4F8-8AD0-B837-E2F05A2BE714}"/>
          </ac:spMkLst>
        </pc:spChg>
        <pc:spChg chg="mod">
          <ac:chgData name="Assia Shah (1913607)" userId="S::1913607@student.uwtsd.ac.uk::a53bb244-777f-4789-8a6e-c923d6a066d7" providerId="AD" clId="Web-{56CB3AF9-162B-8869-9558-FF9A55E76F22}" dt="2026-06-07T18:40:41.945" v="1398" actId="20577"/>
          <ac:spMkLst>
            <pc:docMk/>
            <pc:sldMk cId="3813827551" sldId="265"/>
            <ac:spMk id="6" creationId="{2361F75C-07B8-5709-02EB-58771581273D}"/>
          </ac:spMkLst>
        </pc:spChg>
        <pc:graphicFrameChg chg="add del">
          <ac:chgData name="Assia Shah (1913607)" userId="S::1913607@student.uwtsd.ac.uk::a53bb244-777f-4789-8a6e-c923d6a066d7" providerId="AD" clId="Web-{56CB3AF9-162B-8869-9558-FF9A55E76F22}" dt="2026-06-07T19:13:08.340" v="1489"/>
          <ac:graphicFrameMkLst>
            <pc:docMk/>
            <pc:sldMk cId="3813827551" sldId="265"/>
            <ac:graphicFrameMk id="8" creationId="{D0C27C65-D964-E6B6-F40B-9505909CC139}"/>
          </ac:graphicFrameMkLst>
        </pc:graphicFrameChg>
        <pc:graphicFrameChg chg="add del">
          <ac:chgData name="Assia Shah (1913607)" userId="S::1913607@student.uwtsd.ac.uk::a53bb244-777f-4789-8a6e-c923d6a066d7" providerId="AD" clId="Web-{56CB3AF9-162B-8869-9558-FF9A55E76F22}" dt="2026-06-07T19:13:10.809" v="1491"/>
          <ac:graphicFrameMkLst>
            <pc:docMk/>
            <pc:sldMk cId="3813827551" sldId="265"/>
            <ac:graphicFrameMk id="10" creationId="{2BA0C607-3714-24A8-00BA-892FEB2ED85D}"/>
          </ac:graphicFrameMkLst>
        </pc:graphicFrameChg>
        <pc:graphicFrameChg chg="add del">
          <ac:chgData name="Assia Shah (1913607)" userId="S::1913607@student.uwtsd.ac.uk::a53bb244-777f-4789-8a6e-c923d6a066d7" providerId="AD" clId="Web-{56CB3AF9-162B-8869-9558-FF9A55E76F22}" dt="2026-06-07T19:13:16.903" v="1493"/>
          <ac:graphicFrameMkLst>
            <pc:docMk/>
            <pc:sldMk cId="3813827551" sldId="265"/>
            <ac:graphicFrameMk id="12" creationId="{64599897-37B8-72A2-F7B4-BD77E4679564}"/>
          </ac:graphicFrameMkLst>
        </pc:graphicFrameChg>
        <pc:graphicFrameChg chg="add del">
          <ac:chgData name="Assia Shah (1913607)" userId="S::1913607@student.uwtsd.ac.uk::a53bb244-777f-4789-8a6e-c923d6a066d7" providerId="AD" clId="Web-{56CB3AF9-162B-8869-9558-FF9A55E76F22}" dt="2026-06-07T19:13:20.294" v="1495"/>
          <ac:graphicFrameMkLst>
            <pc:docMk/>
            <pc:sldMk cId="3813827551" sldId="265"/>
            <ac:graphicFrameMk id="14" creationId="{1902C004-0284-2F2F-FB72-B18C90508714}"/>
          </ac:graphicFrameMkLst>
        </pc:graphicFrameChg>
        <pc:graphicFrameChg chg="add modGraphic">
          <ac:chgData name="Assia Shah (1913607)" userId="S::1913607@student.uwtsd.ac.uk::a53bb244-777f-4789-8a6e-c923d6a066d7" providerId="AD" clId="Web-{56CB3AF9-162B-8869-9558-FF9A55E76F22}" dt="2026-06-07T19:13:51.467" v="1499"/>
          <ac:graphicFrameMkLst>
            <pc:docMk/>
            <pc:sldMk cId="3813827551" sldId="265"/>
            <ac:graphicFrameMk id="16" creationId="{D0C27C65-D964-E6B6-F40B-9505909CC139}"/>
          </ac:graphicFrameMkLst>
        </pc:graphicFrameChg>
      </pc:sldChg>
      <pc:sldChg chg="new del">
        <pc:chgData name="Assia Shah (1913607)" userId="S::1913607@student.uwtsd.ac.uk::a53bb244-777f-4789-8a6e-c923d6a066d7" providerId="AD" clId="Web-{56CB3AF9-162B-8869-9558-FF9A55E76F22}" dt="2026-06-07T18:54:56.246" v="1436"/>
        <pc:sldMkLst>
          <pc:docMk/>
          <pc:sldMk cId="1874014506" sldId="266"/>
        </pc:sldMkLst>
      </pc:sldChg>
      <pc:sldChg chg="addSp delSp modSp new add del">
        <pc:chgData name="Assia Shah (1913607)" userId="S::1913607@student.uwtsd.ac.uk::a53bb244-777f-4789-8a6e-c923d6a066d7" providerId="AD" clId="Web-{56CB3AF9-162B-8869-9558-FF9A55E76F22}" dt="2026-06-07T19:11:54.352" v="1487"/>
        <pc:sldMkLst>
          <pc:docMk/>
          <pc:sldMk cId="1879008999" sldId="267"/>
        </pc:sldMkLst>
        <pc:spChg chg="del">
          <ac:chgData name="Assia Shah (1913607)" userId="S::1913607@student.uwtsd.ac.uk::a53bb244-777f-4789-8a6e-c923d6a066d7" providerId="AD" clId="Web-{56CB3AF9-162B-8869-9558-FF9A55E76F22}" dt="2026-06-07T18:55:09.888" v="1438"/>
          <ac:spMkLst>
            <pc:docMk/>
            <pc:sldMk cId="1879008999" sldId="267"/>
            <ac:spMk id="2" creationId="{06339A80-98E2-B846-14D3-6A61162A74F9}"/>
          </ac:spMkLst>
        </pc:spChg>
        <pc:spChg chg="del">
          <ac:chgData name="Assia Shah (1913607)" userId="S::1913607@student.uwtsd.ac.uk::a53bb244-777f-4789-8a6e-c923d6a066d7" providerId="AD" clId="Web-{56CB3AF9-162B-8869-9558-FF9A55E76F22}" dt="2026-06-07T18:55:02.762" v="1437"/>
          <ac:spMkLst>
            <pc:docMk/>
            <pc:sldMk cId="1879008999" sldId="267"/>
            <ac:spMk id="3" creationId="{01F33F67-4AC5-3539-6476-AA33D35E2502}"/>
          </ac:spMkLst>
        </pc:spChg>
        <pc:spChg chg="add mod">
          <ac:chgData name="Assia Shah (1913607)" userId="S::1913607@student.uwtsd.ac.uk::a53bb244-777f-4789-8a6e-c923d6a066d7" providerId="AD" clId="Web-{56CB3AF9-162B-8869-9558-FF9A55E76F22}" dt="2026-06-07T19:05:55.719" v="1465" actId="20577"/>
          <ac:spMkLst>
            <pc:docMk/>
            <pc:sldMk cId="1879008999" sldId="267"/>
            <ac:spMk id="4" creationId="{36689EC0-CD9A-0AC0-0962-4C1B163344B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9F15F1-F2F1-47D7-9233-7630E0A7E6A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A1A92FA-6ABA-4376-A008-63F5BBF509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  <a:ea typeface="+mn-ea"/>
              <a:cs typeface="+mn-cs"/>
            </a:rPr>
            <a:t>Staff scheduling/rotas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53FA6C73-DCAD-40AE-8134-0719135CBFA7}" type="parTrans" cxnId="{5C714652-6481-4FF9-9E46-C46F670ABBB5}">
      <dgm:prSet/>
      <dgm:spPr/>
      <dgm:t>
        <a:bodyPr/>
        <a:lstStyle/>
        <a:p>
          <a:endParaRPr lang="en-US"/>
        </a:p>
      </dgm:t>
    </dgm:pt>
    <dgm:pt modelId="{1F320CC1-3985-4285-A021-881092845A96}" type="sibTrans" cxnId="{5C714652-6481-4FF9-9E46-C46F670ABBB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7E5A33-0D6E-4C92-BE92-2969C184CF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/>
              <a:ea typeface="+mn-ea"/>
              <a:cs typeface="+mn-cs"/>
            </a:rPr>
            <a:t>My workplace task involves, how to create a staff schedule/rotas to run the nursing home smoothly.</a:t>
          </a:r>
        </a:p>
      </dgm:t>
    </dgm:pt>
    <dgm:pt modelId="{EDA0661F-DC70-44DB-BC57-E97D34F2CF76}" type="parTrans" cxnId="{009E1ED6-6F2D-4CDC-893E-0A8651F808D4}">
      <dgm:prSet/>
      <dgm:spPr/>
      <dgm:t>
        <a:bodyPr/>
        <a:lstStyle/>
        <a:p>
          <a:endParaRPr lang="en-US"/>
        </a:p>
      </dgm:t>
    </dgm:pt>
    <dgm:pt modelId="{760DA543-D3B3-4A89-B791-BB24A07E5FBD}" type="sibTrans" cxnId="{009E1ED6-6F2D-4CDC-893E-0A8651F808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FD7CBF0-8B9F-4A10-AE29-923680BD66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/>
              <a:ea typeface="+mn-ea"/>
              <a:cs typeface="+mn-cs"/>
            </a:rPr>
            <a:t>Schedule/rotas are will be for the following staff members RGN HCA ,</a:t>
          </a:r>
          <a:r>
            <a:rPr lang="en-GB">
              <a:latin typeface="Aptos Display" panose="020F0302020204030204"/>
              <a:ea typeface="+mn-ea"/>
              <a:cs typeface="+mn-cs"/>
            </a:rPr>
            <a:t> senior HCA's </a:t>
          </a:r>
          <a:r>
            <a:rPr lang="en-GB">
              <a:latin typeface="Aptos" panose="020B0004020202020204"/>
              <a:ea typeface="+mn-ea"/>
              <a:cs typeface="+mn-cs"/>
            </a:rPr>
            <a:t>bank staff, care </a:t>
          </a:r>
          <a:r>
            <a:rPr lang="en-GB">
              <a:latin typeface="Aptos Display" panose="020F0302020204030204"/>
              <a:ea typeface="+mn-ea"/>
              <a:cs typeface="+mn-cs"/>
            </a:rPr>
            <a:t>managers.</a:t>
          </a:r>
          <a:r>
            <a:rPr lang="en-GB">
              <a:latin typeface="Aptos" panose="020B0004020202020204"/>
              <a:ea typeface="+mn-ea"/>
              <a:cs typeface="+mn-cs"/>
            </a:rPr>
            <a:t> 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744E9CFD-B900-4F04-B4CA-C7F60CE944C4}" type="parTrans" cxnId="{70C72805-F68A-4CA3-B4F3-ED3F97830270}">
      <dgm:prSet/>
      <dgm:spPr/>
      <dgm:t>
        <a:bodyPr/>
        <a:lstStyle/>
        <a:p>
          <a:endParaRPr lang="en-US"/>
        </a:p>
      </dgm:t>
    </dgm:pt>
    <dgm:pt modelId="{D6FCBA01-C2E9-45A1-AE90-6DEB3E472696}" type="sibTrans" cxnId="{70C72805-F68A-4CA3-B4F3-ED3F978302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59765B-B98F-4D4F-9CAE-C3BA5891B064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  <a:ea typeface="+mn-ea"/>
              <a:cs typeface="+mn-cs"/>
            </a:rPr>
            <a:t>When creating a rota, we need to keep both buildings in mind ensuring the number of staff are balance in both shits.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19D04A6C-A54B-49B7-BED7-49C77FFC3D44}" type="parTrans" cxnId="{582B69CA-35F1-4259-A701-18EE885CAE95}">
      <dgm:prSet/>
      <dgm:spPr/>
    </dgm:pt>
    <dgm:pt modelId="{5936AC4D-C264-4BEE-8EBA-226BE4324CEE}" type="sibTrans" cxnId="{582B69CA-35F1-4259-A701-18EE885CAE95}">
      <dgm:prSet/>
      <dgm:spPr/>
    </dgm:pt>
    <dgm:pt modelId="{5FEEA214-973B-4570-BE3C-4ADBF42ADC2D}" type="pres">
      <dgm:prSet presAssocID="{2A9F15F1-F2F1-47D7-9233-7630E0A7E6A9}" presName="root" presStyleCnt="0">
        <dgm:presLayoutVars>
          <dgm:dir/>
          <dgm:resizeHandles val="exact"/>
        </dgm:presLayoutVars>
      </dgm:prSet>
      <dgm:spPr/>
    </dgm:pt>
    <dgm:pt modelId="{86F205B3-BD99-4469-9470-1AAB5D1F4604}" type="pres">
      <dgm:prSet presAssocID="{2A9F15F1-F2F1-47D7-9233-7630E0A7E6A9}" presName="container" presStyleCnt="0">
        <dgm:presLayoutVars>
          <dgm:dir/>
          <dgm:resizeHandles val="exact"/>
        </dgm:presLayoutVars>
      </dgm:prSet>
      <dgm:spPr/>
    </dgm:pt>
    <dgm:pt modelId="{6793A0B5-30CC-4FF2-ACDA-E7EFD3288C0F}" type="pres">
      <dgm:prSet presAssocID="{1A1A92FA-6ABA-4376-A008-63F5BBF50942}" presName="compNode" presStyleCnt="0"/>
      <dgm:spPr/>
    </dgm:pt>
    <dgm:pt modelId="{8FC8320E-C7A2-464E-A536-E65C6F27CA13}" type="pres">
      <dgm:prSet presAssocID="{1A1A92FA-6ABA-4376-A008-63F5BBF50942}" presName="iconBgRect" presStyleLbl="bgShp" presStyleIdx="0" presStyleCnt="4"/>
      <dgm:spPr/>
    </dgm:pt>
    <dgm:pt modelId="{B8CBE30D-8794-4598-8922-C47B6FB4EFAF}" type="pres">
      <dgm:prSet presAssocID="{1A1A92FA-6ABA-4376-A008-63F5BBF5094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C36AEE8-9B33-4341-BABB-79C0DBCFDA72}" type="pres">
      <dgm:prSet presAssocID="{1A1A92FA-6ABA-4376-A008-63F5BBF50942}" presName="spaceRect" presStyleCnt="0"/>
      <dgm:spPr/>
    </dgm:pt>
    <dgm:pt modelId="{AF43CCE7-7729-4688-A6B9-9C8014051659}" type="pres">
      <dgm:prSet presAssocID="{1A1A92FA-6ABA-4376-A008-63F5BBF50942}" presName="textRect" presStyleLbl="revTx" presStyleIdx="0" presStyleCnt="4">
        <dgm:presLayoutVars>
          <dgm:chMax val="1"/>
          <dgm:chPref val="1"/>
        </dgm:presLayoutVars>
      </dgm:prSet>
      <dgm:spPr/>
    </dgm:pt>
    <dgm:pt modelId="{259B40BB-24BC-4742-925A-0EF97EC13C42}" type="pres">
      <dgm:prSet presAssocID="{1F320CC1-3985-4285-A021-881092845A96}" presName="sibTrans" presStyleLbl="sibTrans2D1" presStyleIdx="0" presStyleCnt="0"/>
      <dgm:spPr/>
    </dgm:pt>
    <dgm:pt modelId="{4FE15B14-3909-4CAF-A16D-AFF54DAFDDEA}" type="pres">
      <dgm:prSet presAssocID="{477E5A33-0D6E-4C92-BE92-2969C184CF1D}" presName="compNode" presStyleCnt="0"/>
      <dgm:spPr/>
    </dgm:pt>
    <dgm:pt modelId="{EAF79BD9-FEB3-41C4-9684-8DEC15214C49}" type="pres">
      <dgm:prSet presAssocID="{477E5A33-0D6E-4C92-BE92-2969C184CF1D}" presName="iconBgRect" presStyleLbl="bgShp" presStyleIdx="1" presStyleCnt="4"/>
      <dgm:spPr/>
    </dgm:pt>
    <dgm:pt modelId="{0260E7D4-2710-4C82-82DE-24BC5096D53D}" type="pres">
      <dgm:prSet presAssocID="{477E5A33-0D6E-4C92-BE92-2969C184CF1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DDD5F0E-22C4-4B02-ACF3-8E849CC94EE8}" type="pres">
      <dgm:prSet presAssocID="{477E5A33-0D6E-4C92-BE92-2969C184CF1D}" presName="spaceRect" presStyleCnt="0"/>
      <dgm:spPr/>
    </dgm:pt>
    <dgm:pt modelId="{D434EC85-2735-4C99-9697-48B252C1E745}" type="pres">
      <dgm:prSet presAssocID="{477E5A33-0D6E-4C92-BE92-2969C184CF1D}" presName="textRect" presStyleLbl="revTx" presStyleIdx="1" presStyleCnt="4">
        <dgm:presLayoutVars>
          <dgm:chMax val="1"/>
          <dgm:chPref val="1"/>
        </dgm:presLayoutVars>
      </dgm:prSet>
      <dgm:spPr/>
    </dgm:pt>
    <dgm:pt modelId="{E97249F7-E454-4926-A340-C7450E25706B}" type="pres">
      <dgm:prSet presAssocID="{760DA543-D3B3-4A89-B791-BB24A07E5FBD}" presName="sibTrans" presStyleLbl="sibTrans2D1" presStyleIdx="0" presStyleCnt="0"/>
      <dgm:spPr/>
    </dgm:pt>
    <dgm:pt modelId="{01248F2C-7689-4833-8C68-B0B2217B85A5}" type="pres">
      <dgm:prSet presAssocID="{AFD7CBF0-8B9F-4A10-AE29-923680BD668A}" presName="compNode" presStyleCnt="0"/>
      <dgm:spPr/>
    </dgm:pt>
    <dgm:pt modelId="{E4D768C0-9CD3-4A2D-91C3-40850F84C2D9}" type="pres">
      <dgm:prSet presAssocID="{AFD7CBF0-8B9F-4A10-AE29-923680BD668A}" presName="iconBgRect" presStyleLbl="bgShp" presStyleIdx="2" presStyleCnt="4"/>
      <dgm:spPr/>
    </dgm:pt>
    <dgm:pt modelId="{474E86AA-043A-4017-9810-ED006E474522}" type="pres">
      <dgm:prSet presAssocID="{AFD7CBF0-8B9F-4A10-AE29-923680BD668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A801F93-92CD-4E10-A708-3A319F51D419}" type="pres">
      <dgm:prSet presAssocID="{AFD7CBF0-8B9F-4A10-AE29-923680BD668A}" presName="spaceRect" presStyleCnt="0"/>
      <dgm:spPr/>
    </dgm:pt>
    <dgm:pt modelId="{5FAF487B-E135-417A-AE3A-4DBE3BEB5CC8}" type="pres">
      <dgm:prSet presAssocID="{AFD7CBF0-8B9F-4A10-AE29-923680BD668A}" presName="textRect" presStyleLbl="revTx" presStyleIdx="2" presStyleCnt="4">
        <dgm:presLayoutVars>
          <dgm:chMax val="1"/>
          <dgm:chPref val="1"/>
        </dgm:presLayoutVars>
      </dgm:prSet>
      <dgm:spPr/>
    </dgm:pt>
    <dgm:pt modelId="{EEAC592B-CB44-409E-8C93-8C9C0E07DEA1}" type="pres">
      <dgm:prSet presAssocID="{D6FCBA01-C2E9-45A1-AE90-6DEB3E472696}" presName="sibTrans" presStyleLbl="sibTrans2D1" presStyleIdx="0" presStyleCnt="0"/>
      <dgm:spPr/>
    </dgm:pt>
    <dgm:pt modelId="{7D374247-3ED5-4E4C-AC19-87CA917681EF}" type="pres">
      <dgm:prSet presAssocID="{0259765B-B98F-4D4F-9CAE-C3BA5891B064}" presName="compNode" presStyleCnt="0"/>
      <dgm:spPr/>
    </dgm:pt>
    <dgm:pt modelId="{53328F94-F588-452E-BEA8-5285956B2386}" type="pres">
      <dgm:prSet presAssocID="{0259765B-B98F-4D4F-9CAE-C3BA5891B064}" presName="iconBgRect" presStyleLbl="bgShp" presStyleIdx="3" presStyleCnt="4"/>
      <dgm:spPr/>
    </dgm:pt>
    <dgm:pt modelId="{7BCC1DF8-4D79-4061-8B22-B5FB5A63AB78}" type="pres">
      <dgm:prSet presAssocID="{0259765B-B98F-4D4F-9CAE-C3BA5891B06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BF18EBD-6AE2-4CD0-BD6F-CC1581E33109}" type="pres">
      <dgm:prSet presAssocID="{0259765B-B98F-4D4F-9CAE-C3BA5891B064}" presName="spaceRect" presStyleCnt="0"/>
      <dgm:spPr/>
    </dgm:pt>
    <dgm:pt modelId="{1F705A9D-CDF0-4573-98E1-85572219BAB5}" type="pres">
      <dgm:prSet presAssocID="{0259765B-B98F-4D4F-9CAE-C3BA5891B06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C72805-F68A-4CA3-B4F3-ED3F97830270}" srcId="{2A9F15F1-F2F1-47D7-9233-7630E0A7E6A9}" destId="{AFD7CBF0-8B9F-4A10-AE29-923680BD668A}" srcOrd="2" destOrd="0" parTransId="{744E9CFD-B900-4F04-B4CA-C7F60CE944C4}" sibTransId="{D6FCBA01-C2E9-45A1-AE90-6DEB3E472696}"/>
    <dgm:cxn modelId="{A8738509-D49A-4D74-8EF7-C02951FB61EF}" type="presOf" srcId="{2A9F15F1-F2F1-47D7-9233-7630E0A7E6A9}" destId="{5FEEA214-973B-4570-BE3C-4ADBF42ADC2D}" srcOrd="0" destOrd="0" presId="urn:microsoft.com/office/officeart/2018/2/layout/IconCircleList"/>
    <dgm:cxn modelId="{5C714652-6481-4FF9-9E46-C46F670ABBB5}" srcId="{2A9F15F1-F2F1-47D7-9233-7630E0A7E6A9}" destId="{1A1A92FA-6ABA-4376-A008-63F5BBF50942}" srcOrd="0" destOrd="0" parTransId="{53FA6C73-DCAD-40AE-8134-0719135CBFA7}" sibTransId="{1F320CC1-3985-4285-A021-881092845A96}"/>
    <dgm:cxn modelId="{74B1E97F-626F-4AFD-B021-E6A843D2E216}" type="presOf" srcId="{AFD7CBF0-8B9F-4A10-AE29-923680BD668A}" destId="{5FAF487B-E135-417A-AE3A-4DBE3BEB5CC8}" srcOrd="0" destOrd="0" presId="urn:microsoft.com/office/officeart/2018/2/layout/IconCircleList"/>
    <dgm:cxn modelId="{DBD09090-3858-4C34-A258-F3DD0B1F54E8}" type="presOf" srcId="{760DA543-D3B3-4A89-B791-BB24A07E5FBD}" destId="{E97249F7-E454-4926-A340-C7450E25706B}" srcOrd="0" destOrd="0" presId="urn:microsoft.com/office/officeart/2018/2/layout/IconCircleList"/>
    <dgm:cxn modelId="{D0824E9A-0C30-4603-9E27-8EC2242CEB62}" type="presOf" srcId="{D6FCBA01-C2E9-45A1-AE90-6DEB3E472696}" destId="{EEAC592B-CB44-409E-8C93-8C9C0E07DEA1}" srcOrd="0" destOrd="0" presId="urn:microsoft.com/office/officeart/2018/2/layout/IconCircleList"/>
    <dgm:cxn modelId="{CCB9DEBA-03A9-4F45-A641-CD2C69E8DFBD}" type="presOf" srcId="{0259765B-B98F-4D4F-9CAE-C3BA5891B064}" destId="{1F705A9D-CDF0-4573-98E1-85572219BAB5}" srcOrd="0" destOrd="0" presId="urn:microsoft.com/office/officeart/2018/2/layout/IconCircleList"/>
    <dgm:cxn modelId="{FA75A2C8-0AED-4F93-B0DF-83CD61E59947}" type="presOf" srcId="{1F320CC1-3985-4285-A021-881092845A96}" destId="{259B40BB-24BC-4742-925A-0EF97EC13C42}" srcOrd="0" destOrd="0" presId="urn:microsoft.com/office/officeart/2018/2/layout/IconCircleList"/>
    <dgm:cxn modelId="{582B69CA-35F1-4259-A701-18EE885CAE95}" srcId="{2A9F15F1-F2F1-47D7-9233-7630E0A7E6A9}" destId="{0259765B-B98F-4D4F-9CAE-C3BA5891B064}" srcOrd="3" destOrd="0" parTransId="{19D04A6C-A54B-49B7-BED7-49C77FFC3D44}" sibTransId="{5936AC4D-C264-4BEE-8EBA-226BE4324CEE}"/>
    <dgm:cxn modelId="{81E0D6CB-40AE-4D57-BFB6-DFA231DBE079}" type="presOf" srcId="{1A1A92FA-6ABA-4376-A008-63F5BBF50942}" destId="{AF43CCE7-7729-4688-A6B9-9C8014051659}" srcOrd="0" destOrd="0" presId="urn:microsoft.com/office/officeart/2018/2/layout/IconCircleList"/>
    <dgm:cxn modelId="{009E1ED6-6F2D-4CDC-893E-0A8651F808D4}" srcId="{2A9F15F1-F2F1-47D7-9233-7630E0A7E6A9}" destId="{477E5A33-0D6E-4C92-BE92-2969C184CF1D}" srcOrd="1" destOrd="0" parTransId="{EDA0661F-DC70-44DB-BC57-E97D34F2CF76}" sibTransId="{760DA543-D3B3-4A89-B791-BB24A07E5FBD}"/>
    <dgm:cxn modelId="{7FE7ECEB-CFC1-4754-8C52-92FE30C65CD0}" type="presOf" srcId="{477E5A33-0D6E-4C92-BE92-2969C184CF1D}" destId="{D434EC85-2735-4C99-9697-48B252C1E745}" srcOrd="0" destOrd="0" presId="urn:microsoft.com/office/officeart/2018/2/layout/IconCircleList"/>
    <dgm:cxn modelId="{351855BA-EBE0-4278-8DDC-6212341BA667}" type="presParOf" srcId="{5FEEA214-973B-4570-BE3C-4ADBF42ADC2D}" destId="{86F205B3-BD99-4469-9470-1AAB5D1F4604}" srcOrd="0" destOrd="0" presId="urn:microsoft.com/office/officeart/2018/2/layout/IconCircleList"/>
    <dgm:cxn modelId="{C8A2565D-F6D3-4EC7-8C33-200256AB973A}" type="presParOf" srcId="{86F205B3-BD99-4469-9470-1AAB5D1F4604}" destId="{6793A0B5-30CC-4FF2-ACDA-E7EFD3288C0F}" srcOrd="0" destOrd="0" presId="urn:microsoft.com/office/officeart/2018/2/layout/IconCircleList"/>
    <dgm:cxn modelId="{42199A54-4AFD-4DB2-8873-673E58BC6A2E}" type="presParOf" srcId="{6793A0B5-30CC-4FF2-ACDA-E7EFD3288C0F}" destId="{8FC8320E-C7A2-464E-A536-E65C6F27CA13}" srcOrd="0" destOrd="0" presId="urn:microsoft.com/office/officeart/2018/2/layout/IconCircleList"/>
    <dgm:cxn modelId="{621D5C3B-951E-4070-8720-C4490FF79611}" type="presParOf" srcId="{6793A0B5-30CC-4FF2-ACDA-E7EFD3288C0F}" destId="{B8CBE30D-8794-4598-8922-C47B6FB4EFAF}" srcOrd="1" destOrd="0" presId="urn:microsoft.com/office/officeart/2018/2/layout/IconCircleList"/>
    <dgm:cxn modelId="{B334BDE9-A5FF-4A50-99B2-97E5F77DB7F0}" type="presParOf" srcId="{6793A0B5-30CC-4FF2-ACDA-E7EFD3288C0F}" destId="{9C36AEE8-9B33-4341-BABB-79C0DBCFDA72}" srcOrd="2" destOrd="0" presId="urn:microsoft.com/office/officeart/2018/2/layout/IconCircleList"/>
    <dgm:cxn modelId="{383ACDA3-B005-4028-B9A7-D83C33AEC6D1}" type="presParOf" srcId="{6793A0B5-30CC-4FF2-ACDA-E7EFD3288C0F}" destId="{AF43CCE7-7729-4688-A6B9-9C8014051659}" srcOrd="3" destOrd="0" presId="urn:microsoft.com/office/officeart/2018/2/layout/IconCircleList"/>
    <dgm:cxn modelId="{0EC60F03-F977-4A61-936C-25FBE6D187FE}" type="presParOf" srcId="{86F205B3-BD99-4469-9470-1AAB5D1F4604}" destId="{259B40BB-24BC-4742-925A-0EF97EC13C42}" srcOrd="1" destOrd="0" presId="urn:microsoft.com/office/officeart/2018/2/layout/IconCircleList"/>
    <dgm:cxn modelId="{3EE85B8E-590C-4D1A-BACB-5018FF64A834}" type="presParOf" srcId="{86F205B3-BD99-4469-9470-1AAB5D1F4604}" destId="{4FE15B14-3909-4CAF-A16D-AFF54DAFDDEA}" srcOrd="2" destOrd="0" presId="urn:microsoft.com/office/officeart/2018/2/layout/IconCircleList"/>
    <dgm:cxn modelId="{66294BFA-84CE-449D-8BBD-CD1651139A22}" type="presParOf" srcId="{4FE15B14-3909-4CAF-A16D-AFF54DAFDDEA}" destId="{EAF79BD9-FEB3-41C4-9684-8DEC15214C49}" srcOrd="0" destOrd="0" presId="urn:microsoft.com/office/officeart/2018/2/layout/IconCircleList"/>
    <dgm:cxn modelId="{F1F308B2-810B-4E9E-B70A-989BBA8A2039}" type="presParOf" srcId="{4FE15B14-3909-4CAF-A16D-AFF54DAFDDEA}" destId="{0260E7D4-2710-4C82-82DE-24BC5096D53D}" srcOrd="1" destOrd="0" presId="urn:microsoft.com/office/officeart/2018/2/layout/IconCircleList"/>
    <dgm:cxn modelId="{B812DBB5-A58E-4C1B-B28E-B2185251A8A2}" type="presParOf" srcId="{4FE15B14-3909-4CAF-A16D-AFF54DAFDDEA}" destId="{CDDD5F0E-22C4-4B02-ACF3-8E849CC94EE8}" srcOrd="2" destOrd="0" presId="urn:microsoft.com/office/officeart/2018/2/layout/IconCircleList"/>
    <dgm:cxn modelId="{F2F0F7A5-EFD2-4CDD-9645-1F908D071950}" type="presParOf" srcId="{4FE15B14-3909-4CAF-A16D-AFF54DAFDDEA}" destId="{D434EC85-2735-4C99-9697-48B252C1E745}" srcOrd="3" destOrd="0" presId="urn:microsoft.com/office/officeart/2018/2/layout/IconCircleList"/>
    <dgm:cxn modelId="{B831067B-3D4E-42B3-A4B8-7B30D0F2C3BD}" type="presParOf" srcId="{86F205B3-BD99-4469-9470-1AAB5D1F4604}" destId="{E97249F7-E454-4926-A340-C7450E25706B}" srcOrd="3" destOrd="0" presId="urn:microsoft.com/office/officeart/2018/2/layout/IconCircleList"/>
    <dgm:cxn modelId="{E4B5A940-F672-4C9E-8C39-7270C56CB8B0}" type="presParOf" srcId="{86F205B3-BD99-4469-9470-1AAB5D1F4604}" destId="{01248F2C-7689-4833-8C68-B0B2217B85A5}" srcOrd="4" destOrd="0" presId="urn:microsoft.com/office/officeart/2018/2/layout/IconCircleList"/>
    <dgm:cxn modelId="{114BB8EB-87A5-467B-8DA0-84ED3889D46D}" type="presParOf" srcId="{01248F2C-7689-4833-8C68-B0B2217B85A5}" destId="{E4D768C0-9CD3-4A2D-91C3-40850F84C2D9}" srcOrd="0" destOrd="0" presId="urn:microsoft.com/office/officeart/2018/2/layout/IconCircleList"/>
    <dgm:cxn modelId="{89B0CA4F-C824-4FBF-972E-CB773177925A}" type="presParOf" srcId="{01248F2C-7689-4833-8C68-B0B2217B85A5}" destId="{474E86AA-043A-4017-9810-ED006E474522}" srcOrd="1" destOrd="0" presId="urn:microsoft.com/office/officeart/2018/2/layout/IconCircleList"/>
    <dgm:cxn modelId="{3EE2B651-DFA5-4ABB-B266-ECB50BC64912}" type="presParOf" srcId="{01248F2C-7689-4833-8C68-B0B2217B85A5}" destId="{3A801F93-92CD-4E10-A708-3A319F51D419}" srcOrd="2" destOrd="0" presId="urn:microsoft.com/office/officeart/2018/2/layout/IconCircleList"/>
    <dgm:cxn modelId="{F44BE7C5-C1EF-436F-948E-E28A19646132}" type="presParOf" srcId="{01248F2C-7689-4833-8C68-B0B2217B85A5}" destId="{5FAF487B-E135-417A-AE3A-4DBE3BEB5CC8}" srcOrd="3" destOrd="0" presId="urn:microsoft.com/office/officeart/2018/2/layout/IconCircleList"/>
    <dgm:cxn modelId="{F76F9AB1-4E17-4D45-AB8B-B6F8DC347EC5}" type="presParOf" srcId="{86F205B3-BD99-4469-9470-1AAB5D1F4604}" destId="{EEAC592B-CB44-409E-8C93-8C9C0E07DEA1}" srcOrd="5" destOrd="0" presId="urn:microsoft.com/office/officeart/2018/2/layout/IconCircleList"/>
    <dgm:cxn modelId="{F200CACE-5162-4391-AB1D-E4F4107FD62F}" type="presParOf" srcId="{86F205B3-BD99-4469-9470-1AAB5D1F4604}" destId="{7D374247-3ED5-4E4C-AC19-87CA917681EF}" srcOrd="6" destOrd="0" presId="urn:microsoft.com/office/officeart/2018/2/layout/IconCircleList"/>
    <dgm:cxn modelId="{0F7D8D27-8F14-45EA-9A5B-4649DE610457}" type="presParOf" srcId="{7D374247-3ED5-4E4C-AC19-87CA917681EF}" destId="{53328F94-F588-452E-BEA8-5285956B2386}" srcOrd="0" destOrd="0" presId="urn:microsoft.com/office/officeart/2018/2/layout/IconCircleList"/>
    <dgm:cxn modelId="{4032AD6C-81DB-4063-A5DF-A6EFF0C6DDE1}" type="presParOf" srcId="{7D374247-3ED5-4E4C-AC19-87CA917681EF}" destId="{7BCC1DF8-4D79-4061-8B22-B5FB5A63AB78}" srcOrd="1" destOrd="0" presId="urn:microsoft.com/office/officeart/2018/2/layout/IconCircleList"/>
    <dgm:cxn modelId="{0CBBD56C-DC24-47D8-81EA-7D042688B796}" type="presParOf" srcId="{7D374247-3ED5-4E4C-AC19-87CA917681EF}" destId="{7BF18EBD-6AE2-4CD0-BD6F-CC1581E33109}" srcOrd="2" destOrd="0" presId="urn:microsoft.com/office/officeart/2018/2/layout/IconCircleList"/>
    <dgm:cxn modelId="{DE2AB7A4-CA24-43F7-B99D-19670497A363}" type="presParOf" srcId="{7D374247-3ED5-4E4C-AC19-87CA917681EF}" destId="{1F705A9D-CDF0-4573-98E1-85572219BAB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59A495-DBA0-4220-80BB-DFB6E79464B0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75FA9F-DB9F-4520-A3E5-E8B4314ED0E5}">
      <dgm:prSet/>
      <dgm:spPr/>
      <dgm:t>
        <a:bodyPr/>
        <a:lstStyle/>
        <a:p>
          <a:r>
            <a:rPr lang="en-GB"/>
            <a:t>You can make multiple copies of spreadsheet to easily make schedules or rotas for staff.</a:t>
          </a:r>
          <a:endParaRPr lang="en-US"/>
        </a:p>
      </dgm:t>
    </dgm:pt>
    <dgm:pt modelId="{69FBFAD4-0974-4E93-A328-6EDB523C2C6E}" type="parTrans" cxnId="{B7B05BC9-F175-48A9-9307-AA763DF42452}">
      <dgm:prSet/>
      <dgm:spPr/>
      <dgm:t>
        <a:bodyPr/>
        <a:lstStyle/>
        <a:p>
          <a:endParaRPr lang="en-US"/>
        </a:p>
      </dgm:t>
    </dgm:pt>
    <dgm:pt modelId="{14D111A5-FDFD-4687-B933-B59C1EBA4083}" type="sibTrans" cxnId="{B7B05BC9-F175-48A9-9307-AA763DF4245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C134EBC-2C31-455C-BD9A-9E522DA95EAC}">
      <dgm:prSet/>
      <dgm:spPr/>
      <dgm:t>
        <a:bodyPr/>
        <a:lstStyle/>
        <a:p>
          <a:r>
            <a:rPr lang="en-GB"/>
            <a:t>You can make advance rotas for up to 4 weeks on the same spreadsheet by inserting worksheet on the bottom.</a:t>
          </a:r>
          <a:endParaRPr lang="en-US"/>
        </a:p>
      </dgm:t>
    </dgm:pt>
    <dgm:pt modelId="{33CE4AE2-938E-49BD-A5D5-BBDFF60ABB0F}" type="parTrans" cxnId="{49D2D24A-9C8C-4739-A3BD-A379D00B6211}">
      <dgm:prSet/>
      <dgm:spPr/>
      <dgm:t>
        <a:bodyPr/>
        <a:lstStyle/>
        <a:p>
          <a:endParaRPr lang="en-US"/>
        </a:p>
      </dgm:t>
    </dgm:pt>
    <dgm:pt modelId="{B37F1913-CDCA-4388-8BAD-EE809A58318D}" type="sibTrans" cxnId="{49D2D24A-9C8C-4739-A3BD-A379D00B621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D02A9EB-613F-4E61-B705-E2D917559C8D}">
      <dgm:prSet/>
      <dgm:spPr/>
      <dgm:t>
        <a:bodyPr/>
        <a:lstStyle/>
        <a:p>
          <a:r>
            <a:rPr lang="en-GB"/>
            <a:t>In my next slide I will show you a dummy schedule/rota for Riverdale Nursing home for both buildings.</a:t>
          </a:r>
          <a:endParaRPr lang="en-US"/>
        </a:p>
      </dgm:t>
    </dgm:pt>
    <dgm:pt modelId="{A98540C3-E2BF-4DF3-9442-315B28DF1F8E}" type="parTrans" cxnId="{83B0DFF4-FD77-4D1E-B5CD-C333470C4B11}">
      <dgm:prSet/>
      <dgm:spPr/>
      <dgm:t>
        <a:bodyPr/>
        <a:lstStyle/>
        <a:p>
          <a:endParaRPr lang="en-US"/>
        </a:p>
      </dgm:t>
    </dgm:pt>
    <dgm:pt modelId="{AC73514A-C311-41AD-9BCE-F32B4C18EA18}" type="sibTrans" cxnId="{83B0DFF4-FD77-4D1E-B5CD-C333470C4B1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BFD4A75-2CAF-4BE1-B2EC-86A536D7A867}" type="pres">
      <dgm:prSet presAssocID="{A159A495-DBA0-4220-80BB-DFB6E79464B0}" presName="Name0" presStyleCnt="0">
        <dgm:presLayoutVars>
          <dgm:animLvl val="lvl"/>
          <dgm:resizeHandles val="exact"/>
        </dgm:presLayoutVars>
      </dgm:prSet>
      <dgm:spPr/>
    </dgm:pt>
    <dgm:pt modelId="{4731839C-49E3-4815-8B61-E0C165713A50}" type="pres">
      <dgm:prSet presAssocID="{9A75FA9F-DB9F-4520-A3E5-E8B4314ED0E5}" presName="compositeNode" presStyleCnt="0">
        <dgm:presLayoutVars>
          <dgm:bulletEnabled val="1"/>
        </dgm:presLayoutVars>
      </dgm:prSet>
      <dgm:spPr/>
    </dgm:pt>
    <dgm:pt modelId="{FAFDA0D9-DA97-4B29-8146-FFD0EEEB221B}" type="pres">
      <dgm:prSet presAssocID="{9A75FA9F-DB9F-4520-A3E5-E8B4314ED0E5}" presName="bgRect" presStyleLbl="alignNode1" presStyleIdx="0" presStyleCnt="3"/>
      <dgm:spPr/>
    </dgm:pt>
    <dgm:pt modelId="{13E77914-CD37-42BE-821D-74D94A2821DE}" type="pres">
      <dgm:prSet presAssocID="{14D111A5-FDFD-4687-B933-B59C1EBA4083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C67B3510-9BDC-4A4E-9206-3C551975E99B}" type="pres">
      <dgm:prSet presAssocID="{9A75FA9F-DB9F-4520-A3E5-E8B4314ED0E5}" presName="nodeRect" presStyleLbl="alignNode1" presStyleIdx="0" presStyleCnt="3">
        <dgm:presLayoutVars>
          <dgm:bulletEnabled val="1"/>
        </dgm:presLayoutVars>
      </dgm:prSet>
      <dgm:spPr/>
    </dgm:pt>
    <dgm:pt modelId="{368EA297-B13B-47EF-8135-FE4A546A38CC}" type="pres">
      <dgm:prSet presAssocID="{14D111A5-FDFD-4687-B933-B59C1EBA4083}" presName="sibTrans" presStyleCnt="0"/>
      <dgm:spPr/>
    </dgm:pt>
    <dgm:pt modelId="{25FA6FA6-76D5-4564-ABC0-0A2736BBE8D7}" type="pres">
      <dgm:prSet presAssocID="{3C134EBC-2C31-455C-BD9A-9E522DA95EAC}" presName="compositeNode" presStyleCnt="0">
        <dgm:presLayoutVars>
          <dgm:bulletEnabled val="1"/>
        </dgm:presLayoutVars>
      </dgm:prSet>
      <dgm:spPr/>
    </dgm:pt>
    <dgm:pt modelId="{A17ED276-EA59-4EAD-AA33-622B1873C1C4}" type="pres">
      <dgm:prSet presAssocID="{3C134EBC-2C31-455C-BD9A-9E522DA95EAC}" presName="bgRect" presStyleLbl="alignNode1" presStyleIdx="1" presStyleCnt="3"/>
      <dgm:spPr/>
    </dgm:pt>
    <dgm:pt modelId="{C8253E73-8469-4A19-A2DE-D5CFB71D995F}" type="pres">
      <dgm:prSet presAssocID="{B37F1913-CDCA-4388-8BAD-EE809A58318D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C72B537-F084-41F9-A279-8246B48F2CBB}" type="pres">
      <dgm:prSet presAssocID="{3C134EBC-2C31-455C-BD9A-9E522DA95EAC}" presName="nodeRect" presStyleLbl="alignNode1" presStyleIdx="1" presStyleCnt="3">
        <dgm:presLayoutVars>
          <dgm:bulletEnabled val="1"/>
        </dgm:presLayoutVars>
      </dgm:prSet>
      <dgm:spPr/>
    </dgm:pt>
    <dgm:pt modelId="{5E196C68-E330-4337-95DB-F1FD5A959C20}" type="pres">
      <dgm:prSet presAssocID="{B37F1913-CDCA-4388-8BAD-EE809A58318D}" presName="sibTrans" presStyleCnt="0"/>
      <dgm:spPr/>
    </dgm:pt>
    <dgm:pt modelId="{5B81E72E-8A1E-4743-807F-1A764327A14D}" type="pres">
      <dgm:prSet presAssocID="{4D02A9EB-613F-4E61-B705-E2D917559C8D}" presName="compositeNode" presStyleCnt="0">
        <dgm:presLayoutVars>
          <dgm:bulletEnabled val="1"/>
        </dgm:presLayoutVars>
      </dgm:prSet>
      <dgm:spPr/>
    </dgm:pt>
    <dgm:pt modelId="{4D5D4A0F-63E9-4A64-8E02-8F3258FC19DE}" type="pres">
      <dgm:prSet presAssocID="{4D02A9EB-613F-4E61-B705-E2D917559C8D}" presName="bgRect" presStyleLbl="alignNode1" presStyleIdx="2" presStyleCnt="3"/>
      <dgm:spPr/>
    </dgm:pt>
    <dgm:pt modelId="{5D6F7572-990F-40CD-A116-12350CB1AF5D}" type="pres">
      <dgm:prSet presAssocID="{AC73514A-C311-41AD-9BCE-F32B4C18EA18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9C84EC61-7C8F-4642-A9B4-5CCD3E0D4E43}" type="pres">
      <dgm:prSet presAssocID="{4D02A9EB-613F-4E61-B705-E2D917559C8D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B5CB0C34-951E-45EC-A1D9-14BE02FD38B7}" type="presOf" srcId="{3C134EBC-2C31-455C-BD9A-9E522DA95EAC}" destId="{FC72B537-F084-41F9-A279-8246B48F2CBB}" srcOrd="1" destOrd="0" presId="urn:microsoft.com/office/officeart/2016/7/layout/LinearBlockProcessNumbered"/>
    <dgm:cxn modelId="{E0726636-8CA7-4390-8A8F-9D5887F8D6FD}" type="presOf" srcId="{4D02A9EB-613F-4E61-B705-E2D917559C8D}" destId="{9C84EC61-7C8F-4642-A9B4-5CCD3E0D4E43}" srcOrd="1" destOrd="0" presId="urn:microsoft.com/office/officeart/2016/7/layout/LinearBlockProcessNumbered"/>
    <dgm:cxn modelId="{9488B75F-D9D6-48C9-9A59-3D8B316CC51B}" type="presOf" srcId="{A159A495-DBA0-4220-80BB-DFB6E79464B0}" destId="{4BFD4A75-2CAF-4BE1-B2EC-86A536D7A867}" srcOrd="0" destOrd="0" presId="urn:microsoft.com/office/officeart/2016/7/layout/LinearBlockProcessNumbered"/>
    <dgm:cxn modelId="{49D2D24A-9C8C-4739-A3BD-A379D00B6211}" srcId="{A159A495-DBA0-4220-80BB-DFB6E79464B0}" destId="{3C134EBC-2C31-455C-BD9A-9E522DA95EAC}" srcOrd="1" destOrd="0" parTransId="{33CE4AE2-938E-49BD-A5D5-BBDFF60ABB0F}" sibTransId="{B37F1913-CDCA-4388-8BAD-EE809A58318D}"/>
    <dgm:cxn modelId="{2D24D46F-8CDE-4105-AC3A-5620FE3310EB}" type="presOf" srcId="{B37F1913-CDCA-4388-8BAD-EE809A58318D}" destId="{C8253E73-8469-4A19-A2DE-D5CFB71D995F}" srcOrd="0" destOrd="0" presId="urn:microsoft.com/office/officeart/2016/7/layout/LinearBlockProcessNumbered"/>
    <dgm:cxn modelId="{F8F79C8D-5B21-4B2C-AA26-62DCA6DF5994}" type="presOf" srcId="{9A75FA9F-DB9F-4520-A3E5-E8B4314ED0E5}" destId="{FAFDA0D9-DA97-4B29-8146-FFD0EEEB221B}" srcOrd="0" destOrd="0" presId="urn:microsoft.com/office/officeart/2016/7/layout/LinearBlockProcessNumbered"/>
    <dgm:cxn modelId="{53DE0D9B-ABBC-4BE8-A612-22A8EC2E3438}" type="presOf" srcId="{4D02A9EB-613F-4E61-B705-E2D917559C8D}" destId="{4D5D4A0F-63E9-4A64-8E02-8F3258FC19DE}" srcOrd="0" destOrd="0" presId="urn:microsoft.com/office/officeart/2016/7/layout/LinearBlockProcessNumbered"/>
    <dgm:cxn modelId="{138DE7A4-2927-43CD-B6F7-C38A4EE5BFC3}" type="presOf" srcId="{AC73514A-C311-41AD-9BCE-F32B4C18EA18}" destId="{5D6F7572-990F-40CD-A116-12350CB1AF5D}" srcOrd="0" destOrd="0" presId="urn:microsoft.com/office/officeart/2016/7/layout/LinearBlockProcessNumbered"/>
    <dgm:cxn modelId="{B830B9C2-CB31-4F6D-AFBE-06B8C5BD7F24}" type="presOf" srcId="{14D111A5-FDFD-4687-B933-B59C1EBA4083}" destId="{13E77914-CD37-42BE-821D-74D94A2821DE}" srcOrd="0" destOrd="0" presId="urn:microsoft.com/office/officeart/2016/7/layout/LinearBlockProcessNumbered"/>
    <dgm:cxn modelId="{B7B05BC9-F175-48A9-9307-AA763DF42452}" srcId="{A159A495-DBA0-4220-80BB-DFB6E79464B0}" destId="{9A75FA9F-DB9F-4520-A3E5-E8B4314ED0E5}" srcOrd="0" destOrd="0" parTransId="{69FBFAD4-0974-4E93-A328-6EDB523C2C6E}" sibTransId="{14D111A5-FDFD-4687-B933-B59C1EBA4083}"/>
    <dgm:cxn modelId="{9EC337DF-3CE0-46EF-9B44-32E31217E280}" type="presOf" srcId="{9A75FA9F-DB9F-4520-A3E5-E8B4314ED0E5}" destId="{C67B3510-9BDC-4A4E-9206-3C551975E99B}" srcOrd="1" destOrd="0" presId="urn:microsoft.com/office/officeart/2016/7/layout/LinearBlockProcessNumbered"/>
    <dgm:cxn modelId="{7B73B4E8-D034-42C3-B87D-391376A1CBEA}" type="presOf" srcId="{3C134EBC-2C31-455C-BD9A-9E522DA95EAC}" destId="{A17ED276-EA59-4EAD-AA33-622B1873C1C4}" srcOrd="0" destOrd="0" presId="urn:microsoft.com/office/officeart/2016/7/layout/LinearBlockProcessNumbered"/>
    <dgm:cxn modelId="{83B0DFF4-FD77-4D1E-B5CD-C333470C4B11}" srcId="{A159A495-DBA0-4220-80BB-DFB6E79464B0}" destId="{4D02A9EB-613F-4E61-B705-E2D917559C8D}" srcOrd="2" destOrd="0" parTransId="{A98540C3-E2BF-4DF3-9442-315B28DF1F8E}" sibTransId="{AC73514A-C311-41AD-9BCE-F32B4C18EA18}"/>
    <dgm:cxn modelId="{66C96579-6D66-492E-87C0-08FBE1B7D74B}" type="presParOf" srcId="{4BFD4A75-2CAF-4BE1-B2EC-86A536D7A867}" destId="{4731839C-49E3-4815-8B61-E0C165713A50}" srcOrd="0" destOrd="0" presId="urn:microsoft.com/office/officeart/2016/7/layout/LinearBlockProcessNumbered"/>
    <dgm:cxn modelId="{65B8EE57-7F00-444D-B6F6-B7152EF98744}" type="presParOf" srcId="{4731839C-49E3-4815-8B61-E0C165713A50}" destId="{FAFDA0D9-DA97-4B29-8146-FFD0EEEB221B}" srcOrd="0" destOrd="0" presId="urn:microsoft.com/office/officeart/2016/7/layout/LinearBlockProcessNumbered"/>
    <dgm:cxn modelId="{052C0727-B193-419D-A053-C4AF0B6682F0}" type="presParOf" srcId="{4731839C-49E3-4815-8B61-E0C165713A50}" destId="{13E77914-CD37-42BE-821D-74D94A2821DE}" srcOrd="1" destOrd="0" presId="urn:microsoft.com/office/officeart/2016/7/layout/LinearBlockProcessNumbered"/>
    <dgm:cxn modelId="{3846B587-E152-4668-B6E4-8B7F7BB45EEB}" type="presParOf" srcId="{4731839C-49E3-4815-8B61-E0C165713A50}" destId="{C67B3510-9BDC-4A4E-9206-3C551975E99B}" srcOrd="2" destOrd="0" presId="urn:microsoft.com/office/officeart/2016/7/layout/LinearBlockProcessNumbered"/>
    <dgm:cxn modelId="{7BF16654-8759-47F1-A4FE-1B07B702303D}" type="presParOf" srcId="{4BFD4A75-2CAF-4BE1-B2EC-86A536D7A867}" destId="{368EA297-B13B-47EF-8135-FE4A546A38CC}" srcOrd="1" destOrd="0" presId="urn:microsoft.com/office/officeart/2016/7/layout/LinearBlockProcessNumbered"/>
    <dgm:cxn modelId="{FD69972D-3848-4A89-9EEB-7E03E34169DF}" type="presParOf" srcId="{4BFD4A75-2CAF-4BE1-B2EC-86A536D7A867}" destId="{25FA6FA6-76D5-4564-ABC0-0A2736BBE8D7}" srcOrd="2" destOrd="0" presId="urn:microsoft.com/office/officeart/2016/7/layout/LinearBlockProcessNumbered"/>
    <dgm:cxn modelId="{C4ECBB21-1D51-4394-A7BF-42AC8178146B}" type="presParOf" srcId="{25FA6FA6-76D5-4564-ABC0-0A2736BBE8D7}" destId="{A17ED276-EA59-4EAD-AA33-622B1873C1C4}" srcOrd="0" destOrd="0" presId="urn:microsoft.com/office/officeart/2016/7/layout/LinearBlockProcessNumbered"/>
    <dgm:cxn modelId="{47680A58-5385-4636-A727-4DFBBF60A596}" type="presParOf" srcId="{25FA6FA6-76D5-4564-ABC0-0A2736BBE8D7}" destId="{C8253E73-8469-4A19-A2DE-D5CFB71D995F}" srcOrd="1" destOrd="0" presId="urn:microsoft.com/office/officeart/2016/7/layout/LinearBlockProcessNumbered"/>
    <dgm:cxn modelId="{136BEE2D-C843-4C93-9BC6-A7B36D84F386}" type="presParOf" srcId="{25FA6FA6-76D5-4564-ABC0-0A2736BBE8D7}" destId="{FC72B537-F084-41F9-A279-8246B48F2CBB}" srcOrd="2" destOrd="0" presId="urn:microsoft.com/office/officeart/2016/7/layout/LinearBlockProcessNumbered"/>
    <dgm:cxn modelId="{FB8EA505-F1F1-47F8-AA22-0F03B407CD15}" type="presParOf" srcId="{4BFD4A75-2CAF-4BE1-B2EC-86A536D7A867}" destId="{5E196C68-E330-4337-95DB-F1FD5A959C20}" srcOrd="3" destOrd="0" presId="urn:microsoft.com/office/officeart/2016/7/layout/LinearBlockProcessNumbered"/>
    <dgm:cxn modelId="{22864544-5248-4A40-8396-D924604BE144}" type="presParOf" srcId="{4BFD4A75-2CAF-4BE1-B2EC-86A536D7A867}" destId="{5B81E72E-8A1E-4743-807F-1A764327A14D}" srcOrd="4" destOrd="0" presId="urn:microsoft.com/office/officeart/2016/7/layout/LinearBlockProcessNumbered"/>
    <dgm:cxn modelId="{4B43E7F6-7C57-4DFD-9403-3B12A47A13B6}" type="presParOf" srcId="{5B81E72E-8A1E-4743-807F-1A764327A14D}" destId="{4D5D4A0F-63E9-4A64-8E02-8F3258FC19DE}" srcOrd="0" destOrd="0" presId="urn:microsoft.com/office/officeart/2016/7/layout/LinearBlockProcessNumbered"/>
    <dgm:cxn modelId="{3BE029AB-BDEB-49FA-B52C-075063DAE587}" type="presParOf" srcId="{5B81E72E-8A1E-4743-807F-1A764327A14D}" destId="{5D6F7572-990F-40CD-A116-12350CB1AF5D}" srcOrd="1" destOrd="0" presId="urn:microsoft.com/office/officeart/2016/7/layout/LinearBlockProcessNumbered"/>
    <dgm:cxn modelId="{9BFC5B6C-0395-4A67-86D6-F2B952410C58}" type="presParOf" srcId="{5B81E72E-8A1E-4743-807F-1A764327A14D}" destId="{9C84EC61-7C8F-4642-A9B4-5CCD3E0D4E43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EE927F-0D0E-4CE4-979D-D21388D09E4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B28755-8E4D-4CBD-8A77-E98CB111D6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Organised – all information is stored in one place and has a good structure. </a:t>
          </a:r>
          <a:endParaRPr lang="en-US"/>
        </a:p>
      </dgm:t>
    </dgm:pt>
    <dgm:pt modelId="{961CE673-EC10-4F60-BECA-D67B73760AAD}" type="parTrans" cxnId="{83B281DC-1359-4B13-8BE2-44D3A78B0F73}">
      <dgm:prSet/>
      <dgm:spPr/>
      <dgm:t>
        <a:bodyPr/>
        <a:lstStyle/>
        <a:p>
          <a:endParaRPr lang="en-US"/>
        </a:p>
      </dgm:t>
    </dgm:pt>
    <dgm:pt modelId="{35055F79-F375-4DD5-8AA0-E1D37341CD3E}" type="sibTrans" cxnId="{83B281DC-1359-4B13-8BE2-44D3A78B0F73}">
      <dgm:prSet/>
      <dgm:spPr/>
      <dgm:t>
        <a:bodyPr/>
        <a:lstStyle/>
        <a:p>
          <a:endParaRPr lang="en-US"/>
        </a:p>
      </dgm:t>
    </dgm:pt>
    <dgm:pt modelId="{AF9CF880-7696-4635-898B-BFECE3EBA4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More than 1 person can work on the file at the same time. This can encourage teamwork.</a:t>
          </a:r>
          <a:endParaRPr lang="en-US"/>
        </a:p>
      </dgm:t>
    </dgm:pt>
    <dgm:pt modelId="{33B92E62-8956-4C5B-9F53-789563EEEB6A}" type="parTrans" cxnId="{40128D18-F029-4BD5-B739-E9C981559642}">
      <dgm:prSet/>
      <dgm:spPr/>
      <dgm:t>
        <a:bodyPr/>
        <a:lstStyle/>
        <a:p>
          <a:endParaRPr lang="en-US"/>
        </a:p>
      </dgm:t>
    </dgm:pt>
    <dgm:pt modelId="{388A00F2-9174-45B8-9069-B0FB4CBD2D6E}" type="sibTrans" cxnId="{40128D18-F029-4BD5-B739-E9C981559642}">
      <dgm:prSet/>
      <dgm:spPr/>
      <dgm:t>
        <a:bodyPr/>
        <a:lstStyle/>
        <a:p>
          <a:endParaRPr lang="en-US"/>
        </a:p>
      </dgm:t>
    </dgm:pt>
    <dgm:pt modelId="{9C81ABC9-B342-4887-B594-C2A6533AD6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 can be saved automatically if using the online version. And can then be accessed from any device.</a:t>
          </a:r>
          <a:endParaRPr lang="en-US"/>
        </a:p>
      </dgm:t>
    </dgm:pt>
    <dgm:pt modelId="{8E7FE4A3-B379-44B2-B11C-72058BE8ADE0}" type="parTrans" cxnId="{7DFAFB4A-4CA1-493E-AA8C-86B8C6DBFC0A}">
      <dgm:prSet/>
      <dgm:spPr/>
      <dgm:t>
        <a:bodyPr/>
        <a:lstStyle/>
        <a:p>
          <a:endParaRPr lang="en-US"/>
        </a:p>
      </dgm:t>
    </dgm:pt>
    <dgm:pt modelId="{BA2D61EE-385F-4440-ADD6-66174FFBCD15}" type="sibTrans" cxnId="{7DFAFB4A-4CA1-493E-AA8C-86B8C6DBFC0A}">
      <dgm:prSet/>
      <dgm:spPr/>
      <dgm:t>
        <a:bodyPr/>
        <a:lstStyle/>
        <a:p>
          <a:endParaRPr lang="en-US"/>
        </a:p>
      </dgm:t>
    </dgm:pt>
    <dgm:pt modelId="{19200935-D8DB-4E8F-98C2-5E672ADA49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be used on Desktop, online and mobile phones.</a:t>
          </a:r>
          <a:endParaRPr lang="en-US"/>
        </a:p>
      </dgm:t>
    </dgm:pt>
    <dgm:pt modelId="{8B294CA4-DFF8-4EE7-A24B-4F37EB9282A3}" type="parTrans" cxnId="{3A95E9F1-5F31-4DED-8443-8D009C1E92EB}">
      <dgm:prSet/>
      <dgm:spPr/>
      <dgm:t>
        <a:bodyPr/>
        <a:lstStyle/>
        <a:p>
          <a:endParaRPr lang="en-US"/>
        </a:p>
      </dgm:t>
    </dgm:pt>
    <dgm:pt modelId="{52387377-B361-4026-95C7-FECC36829C59}" type="sibTrans" cxnId="{3A95E9F1-5F31-4DED-8443-8D009C1E92EB}">
      <dgm:prSet/>
      <dgm:spPr/>
      <dgm:t>
        <a:bodyPr/>
        <a:lstStyle/>
        <a:p>
          <a:endParaRPr lang="en-US"/>
        </a:p>
      </dgm:t>
    </dgm:pt>
    <dgm:pt modelId="{7B26B088-5B99-4D10-8CE9-F56B94E5752B}" type="pres">
      <dgm:prSet presAssocID="{52EE927F-0D0E-4CE4-979D-D21388D09E4C}" presName="root" presStyleCnt="0">
        <dgm:presLayoutVars>
          <dgm:dir/>
          <dgm:resizeHandles val="exact"/>
        </dgm:presLayoutVars>
      </dgm:prSet>
      <dgm:spPr/>
    </dgm:pt>
    <dgm:pt modelId="{D5833A2B-E987-45F6-88A1-E098B5927DB3}" type="pres">
      <dgm:prSet presAssocID="{B3B28755-8E4D-4CBD-8A77-E98CB111D635}" presName="compNode" presStyleCnt="0"/>
      <dgm:spPr/>
    </dgm:pt>
    <dgm:pt modelId="{54AE4954-7D32-41C6-8F08-B7F90AD686A0}" type="pres">
      <dgm:prSet presAssocID="{B3B28755-8E4D-4CBD-8A77-E98CB111D63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F96F7A5-801E-4494-B646-22D748C3AD05}" type="pres">
      <dgm:prSet presAssocID="{B3B28755-8E4D-4CBD-8A77-E98CB111D635}" presName="spaceRect" presStyleCnt="0"/>
      <dgm:spPr/>
    </dgm:pt>
    <dgm:pt modelId="{D1D2CB54-CEAD-4A0D-BF23-F8266CB04AE2}" type="pres">
      <dgm:prSet presAssocID="{B3B28755-8E4D-4CBD-8A77-E98CB111D635}" presName="textRect" presStyleLbl="revTx" presStyleIdx="0" presStyleCnt="4">
        <dgm:presLayoutVars>
          <dgm:chMax val="1"/>
          <dgm:chPref val="1"/>
        </dgm:presLayoutVars>
      </dgm:prSet>
      <dgm:spPr/>
    </dgm:pt>
    <dgm:pt modelId="{43555D38-F943-46AA-8D19-03F821CC8F65}" type="pres">
      <dgm:prSet presAssocID="{35055F79-F375-4DD5-8AA0-E1D37341CD3E}" presName="sibTrans" presStyleCnt="0"/>
      <dgm:spPr/>
    </dgm:pt>
    <dgm:pt modelId="{43335106-D4D9-45B6-82BB-65C4D623FF65}" type="pres">
      <dgm:prSet presAssocID="{AF9CF880-7696-4635-898B-BFECE3EBA498}" presName="compNode" presStyleCnt="0"/>
      <dgm:spPr/>
    </dgm:pt>
    <dgm:pt modelId="{6B30A5BA-6A0B-4741-9695-53FEFCC520C5}" type="pres">
      <dgm:prSet presAssocID="{AF9CF880-7696-4635-898B-BFECE3EBA49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7763FEC7-A38A-431D-911F-F7291592A374}" type="pres">
      <dgm:prSet presAssocID="{AF9CF880-7696-4635-898B-BFECE3EBA498}" presName="spaceRect" presStyleCnt="0"/>
      <dgm:spPr/>
    </dgm:pt>
    <dgm:pt modelId="{E64DA907-2126-4CB7-93E9-A874617F8532}" type="pres">
      <dgm:prSet presAssocID="{AF9CF880-7696-4635-898B-BFECE3EBA498}" presName="textRect" presStyleLbl="revTx" presStyleIdx="1" presStyleCnt="4">
        <dgm:presLayoutVars>
          <dgm:chMax val="1"/>
          <dgm:chPref val="1"/>
        </dgm:presLayoutVars>
      </dgm:prSet>
      <dgm:spPr/>
    </dgm:pt>
    <dgm:pt modelId="{9780F4F1-4C6D-480D-985D-60CBCAC8F35A}" type="pres">
      <dgm:prSet presAssocID="{388A00F2-9174-45B8-9069-B0FB4CBD2D6E}" presName="sibTrans" presStyleCnt="0"/>
      <dgm:spPr/>
    </dgm:pt>
    <dgm:pt modelId="{8598E9FE-09F0-4FA7-81D5-DBB826E4F875}" type="pres">
      <dgm:prSet presAssocID="{9C81ABC9-B342-4887-B594-C2A6533AD686}" presName="compNode" presStyleCnt="0"/>
      <dgm:spPr/>
    </dgm:pt>
    <dgm:pt modelId="{4C3DE2C4-4A06-47FD-A1D1-A9E0171BE336}" type="pres">
      <dgm:prSet presAssocID="{9C81ABC9-B342-4887-B594-C2A6533AD68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F8121393-A7FB-4621-8109-26B58289F01C}" type="pres">
      <dgm:prSet presAssocID="{9C81ABC9-B342-4887-B594-C2A6533AD686}" presName="spaceRect" presStyleCnt="0"/>
      <dgm:spPr/>
    </dgm:pt>
    <dgm:pt modelId="{C623182A-1960-4B00-BBC1-4F61C8A52048}" type="pres">
      <dgm:prSet presAssocID="{9C81ABC9-B342-4887-B594-C2A6533AD686}" presName="textRect" presStyleLbl="revTx" presStyleIdx="2" presStyleCnt="4">
        <dgm:presLayoutVars>
          <dgm:chMax val="1"/>
          <dgm:chPref val="1"/>
        </dgm:presLayoutVars>
      </dgm:prSet>
      <dgm:spPr/>
    </dgm:pt>
    <dgm:pt modelId="{294C9FD5-3123-4689-B7A4-6BEE89B368CB}" type="pres">
      <dgm:prSet presAssocID="{BA2D61EE-385F-4440-ADD6-66174FFBCD15}" presName="sibTrans" presStyleCnt="0"/>
      <dgm:spPr/>
    </dgm:pt>
    <dgm:pt modelId="{237ED8C0-8FC7-419E-A458-B293F2F9C8BB}" type="pres">
      <dgm:prSet presAssocID="{19200935-D8DB-4E8F-98C2-5E672ADA490D}" presName="compNode" presStyleCnt="0"/>
      <dgm:spPr/>
    </dgm:pt>
    <dgm:pt modelId="{6FB7A8F3-454E-4308-AA9A-98E0C760F3F1}" type="pres">
      <dgm:prSet presAssocID="{19200935-D8DB-4E8F-98C2-5E672ADA490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2BBFF03-3F97-494E-B144-F386E37F337D}" type="pres">
      <dgm:prSet presAssocID="{19200935-D8DB-4E8F-98C2-5E672ADA490D}" presName="spaceRect" presStyleCnt="0"/>
      <dgm:spPr/>
    </dgm:pt>
    <dgm:pt modelId="{35278D55-8DDB-4486-A1BF-1B88AE5A9BAA}" type="pres">
      <dgm:prSet presAssocID="{19200935-D8DB-4E8F-98C2-5E672ADA490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CB23E03-220F-48A2-B82D-D97A07F45642}" type="presOf" srcId="{19200935-D8DB-4E8F-98C2-5E672ADA490D}" destId="{35278D55-8DDB-4486-A1BF-1B88AE5A9BAA}" srcOrd="0" destOrd="0" presId="urn:microsoft.com/office/officeart/2018/2/layout/IconLabelList"/>
    <dgm:cxn modelId="{40128D18-F029-4BD5-B739-E9C981559642}" srcId="{52EE927F-0D0E-4CE4-979D-D21388D09E4C}" destId="{AF9CF880-7696-4635-898B-BFECE3EBA498}" srcOrd="1" destOrd="0" parTransId="{33B92E62-8956-4C5B-9F53-789563EEEB6A}" sibTransId="{388A00F2-9174-45B8-9069-B0FB4CBD2D6E}"/>
    <dgm:cxn modelId="{27174034-70B7-4192-9E15-8D2954350790}" type="presOf" srcId="{B3B28755-8E4D-4CBD-8A77-E98CB111D635}" destId="{D1D2CB54-CEAD-4A0D-BF23-F8266CB04AE2}" srcOrd="0" destOrd="0" presId="urn:microsoft.com/office/officeart/2018/2/layout/IconLabelList"/>
    <dgm:cxn modelId="{7DFAFB4A-4CA1-493E-AA8C-86B8C6DBFC0A}" srcId="{52EE927F-0D0E-4CE4-979D-D21388D09E4C}" destId="{9C81ABC9-B342-4887-B594-C2A6533AD686}" srcOrd="2" destOrd="0" parTransId="{8E7FE4A3-B379-44B2-B11C-72058BE8ADE0}" sibTransId="{BA2D61EE-385F-4440-ADD6-66174FFBCD15}"/>
    <dgm:cxn modelId="{A80B9A59-0586-41CE-A206-24C43B458752}" type="presOf" srcId="{AF9CF880-7696-4635-898B-BFECE3EBA498}" destId="{E64DA907-2126-4CB7-93E9-A874617F8532}" srcOrd="0" destOrd="0" presId="urn:microsoft.com/office/officeart/2018/2/layout/IconLabelList"/>
    <dgm:cxn modelId="{C87D708E-7820-4C7D-A3AF-41B84BC91A11}" type="presOf" srcId="{9C81ABC9-B342-4887-B594-C2A6533AD686}" destId="{C623182A-1960-4B00-BBC1-4F61C8A52048}" srcOrd="0" destOrd="0" presId="urn:microsoft.com/office/officeart/2018/2/layout/IconLabelList"/>
    <dgm:cxn modelId="{83B281DC-1359-4B13-8BE2-44D3A78B0F73}" srcId="{52EE927F-0D0E-4CE4-979D-D21388D09E4C}" destId="{B3B28755-8E4D-4CBD-8A77-E98CB111D635}" srcOrd="0" destOrd="0" parTransId="{961CE673-EC10-4F60-BECA-D67B73760AAD}" sibTransId="{35055F79-F375-4DD5-8AA0-E1D37341CD3E}"/>
    <dgm:cxn modelId="{A5659CE2-C5A6-4717-9836-C4C4AE1E4FF8}" type="presOf" srcId="{52EE927F-0D0E-4CE4-979D-D21388D09E4C}" destId="{7B26B088-5B99-4D10-8CE9-F56B94E5752B}" srcOrd="0" destOrd="0" presId="urn:microsoft.com/office/officeart/2018/2/layout/IconLabelList"/>
    <dgm:cxn modelId="{3A95E9F1-5F31-4DED-8443-8D009C1E92EB}" srcId="{52EE927F-0D0E-4CE4-979D-D21388D09E4C}" destId="{19200935-D8DB-4E8F-98C2-5E672ADA490D}" srcOrd="3" destOrd="0" parTransId="{8B294CA4-DFF8-4EE7-A24B-4F37EB9282A3}" sibTransId="{52387377-B361-4026-95C7-FECC36829C59}"/>
    <dgm:cxn modelId="{AD4A5F68-ED92-4A8C-8CA1-A2038CD42549}" type="presParOf" srcId="{7B26B088-5B99-4D10-8CE9-F56B94E5752B}" destId="{D5833A2B-E987-45F6-88A1-E098B5927DB3}" srcOrd="0" destOrd="0" presId="urn:microsoft.com/office/officeart/2018/2/layout/IconLabelList"/>
    <dgm:cxn modelId="{68C73941-9388-4D37-9DE6-D3ACDF8730E5}" type="presParOf" srcId="{D5833A2B-E987-45F6-88A1-E098B5927DB3}" destId="{54AE4954-7D32-41C6-8F08-B7F90AD686A0}" srcOrd="0" destOrd="0" presId="urn:microsoft.com/office/officeart/2018/2/layout/IconLabelList"/>
    <dgm:cxn modelId="{36CF9408-E4DD-4FF0-89E7-1F0A1ABAC1BF}" type="presParOf" srcId="{D5833A2B-E987-45F6-88A1-E098B5927DB3}" destId="{CF96F7A5-801E-4494-B646-22D748C3AD05}" srcOrd="1" destOrd="0" presId="urn:microsoft.com/office/officeart/2018/2/layout/IconLabelList"/>
    <dgm:cxn modelId="{4A6AC351-9E1A-458F-BFF0-F5E62B0B8B5C}" type="presParOf" srcId="{D5833A2B-E987-45F6-88A1-E098B5927DB3}" destId="{D1D2CB54-CEAD-4A0D-BF23-F8266CB04AE2}" srcOrd="2" destOrd="0" presId="urn:microsoft.com/office/officeart/2018/2/layout/IconLabelList"/>
    <dgm:cxn modelId="{4C0632BF-B031-4911-80F3-AAF1E61890D4}" type="presParOf" srcId="{7B26B088-5B99-4D10-8CE9-F56B94E5752B}" destId="{43555D38-F943-46AA-8D19-03F821CC8F65}" srcOrd="1" destOrd="0" presId="urn:microsoft.com/office/officeart/2018/2/layout/IconLabelList"/>
    <dgm:cxn modelId="{A07D2BC7-BCBD-4C4C-A7AE-D696A1BC0200}" type="presParOf" srcId="{7B26B088-5B99-4D10-8CE9-F56B94E5752B}" destId="{43335106-D4D9-45B6-82BB-65C4D623FF65}" srcOrd="2" destOrd="0" presId="urn:microsoft.com/office/officeart/2018/2/layout/IconLabelList"/>
    <dgm:cxn modelId="{127BB994-37BC-48FD-B633-564A0B4BC710}" type="presParOf" srcId="{43335106-D4D9-45B6-82BB-65C4D623FF65}" destId="{6B30A5BA-6A0B-4741-9695-53FEFCC520C5}" srcOrd="0" destOrd="0" presId="urn:microsoft.com/office/officeart/2018/2/layout/IconLabelList"/>
    <dgm:cxn modelId="{53C86346-94A3-4AB1-B3F1-9156B519AEC6}" type="presParOf" srcId="{43335106-D4D9-45B6-82BB-65C4D623FF65}" destId="{7763FEC7-A38A-431D-911F-F7291592A374}" srcOrd="1" destOrd="0" presId="urn:microsoft.com/office/officeart/2018/2/layout/IconLabelList"/>
    <dgm:cxn modelId="{3C5DB77A-D520-450A-9756-631C234C0F6F}" type="presParOf" srcId="{43335106-D4D9-45B6-82BB-65C4D623FF65}" destId="{E64DA907-2126-4CB7-93E9-A874617F8532}" srcOrd="2" destOrd="0" presId="urn:microsoft.com/office/officeart/2018/2/layout/IconLabelList"/>
    <dgm:cxn modelId="{82677B6B-824C-4A8C-8A63-FAD95CE3259E}" type="presParOf" srcId="{7B26B088-5B99-4D10-8CE9-F56B94E5752B}" destId="{9780F4F1-4C6D-480D-985D-60CBCAC8F35A}" srcOrd="3" destOrd="0" presId="urn:microsoft.com/office/officeart/2018/2/layout/IconLabelList"/>
    <dgm:cxn modelId="{9E586F91-BA9A-4653-BFEB-0D29E526F55C}" type="presParOf" srcId="{7B26B088-5B99-4D10-8CE9-F56B94E5752B}" destId="{8598E9FE-09F0-4FA7-81D5-DBB826E4F875}" srcOrd="4" destOrd="0" presId="urn:microsoft.com/office/officeart/2018/2/layout/IconLabelList"/>
    <dgm:cxn modelId="{11D77AA5-7159-43DB-A3C3-37D16CB3F683}" type="presParOf" srcId="{8598E9FE-09F0-4FA7-81D5-DBB826E4F875}" destId="{4C3DE2C4-4A06-47FD-A1D1-A9E0171BE336}" srcOrd="0" destOrd="0" presId="urn:microsoft.com/office/officeart/2018/2/layout/IconLabelList"/>
    <dgm:cxn modelId="{C50B99B5-645C-4EB7-84FA-D8E58C91FA18}" type="presParOf" srcId="{8598E9FE-09F0-4FA7-81D5-DBB826E4F875}" destId="{F8121393-A7FB-4621-8109-26B58289F01C}" srcOrd="1" destOrd="0" presId="urn:microsoft.com/office/officeart/2018/2/layout/IconLabelList"/>
    <dgm:cxn modelId="{66C3F3AA-0A35-4A68-9BEB-5692E58D0499}" type="presParOf" srcId="{8598E9FE-09F0-4FA7-81D5-DBB826E4F875}" destId="{C623182A-1960-4B00-BBC1-4F61C8A52048}" srcOrd="2" destOrd="0" presId="urn:microsoft.com/office/officeart/2018/2/layout/IconLabelList"/>
    <dgm:cxn modelId="{E6A73A82-CC65-4721-A45B-781C8C339293}" type="presParOf" srcId="{7B26B088-5B99-4D10-8CE9-F56B94E5752B}" destId="{294C9FD5-3123-4689-B7A4-6BEE89B368CB}" srcOrd="5" destOrd="0" presId="urn:microsoft.com/office/officeart/2018/2/layout/IconLabelList"/>
    <dgm:cxn modelId="{D5AEEA86-25C7-4702-9701-4582BB1906C0}" type="presParOf" srcId="{7B26B088-5B99-4D10-8CE9-F56B94E5752B}" destId="{237ED8C0-8FC7-419E-A458-B293F2F9C8BB}" srcOrd="6" destOrd="0" presId="urn:microsoft.com/office/officeart/2018/2/layout/IconLabelList"/>
    <dgm:cxn modelId="{FC798EF9-0168-4FDD-A231-82F987C484C2}" type="presParOf" srcId="{237ED8C0-8FC7-419E-A458-B293F2F9C8BB}" destId="{6FB7A8F3-454E-4308-AA9A-98E0C760F3F1}" srcOrd="0" destOrd="0" presId="urn:microsoft.com/office/officeart/2018/2/layout/IconLabelList"/>
    <dgm:cxn modelId="{193126DB-5577-4DF6-84B8-B7757750EFA7}" type="presParOf" srcId="{237ED8C0-8FC7-419E-A458-B293F2F9C8BB}" destId="{22BBFF03-3F97-494E-B144-F386E37F337D}" srcOrd="1" destOrd="0" presId="urn:microsoft.com/office/officeart/2018/2/layout/IconLabelList"/>
    <dgm:cxn modelId="{526DF386-2449-4205-9A74-44A3A5E778E1}" type="presParOf" srcId="{237ED8C0-8FC7-419E-A458-B293F2F9C8BB}" destId="{35278D55-8DDB-4486-A1BF-1B88AE5A9BA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8320E-C7A2-464E-A536-E65C6F27CA13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BE30D-8794-4598-8922-C47B6FB4EFAF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3CCE7-7729-4688-A6B9-9C8014051659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Display" panose="020F0302020204030204"/>
              <a:ea typeface="+mn-ea"/>
              <a:cs typeface="+mn-cs"/>
            </a:rPr>
            <a:t>Staff scheduling/rotas</a:t>
          </a:r>
          <a:endParaRPr lang="en-GB" sz="2000" kern="1200">
            <a:latin typeface="Aptos" panose="020B0004020202020204"/>
            <a:ea typeface="+mn-ea"/>
            <a:cs typeface="+mn-cs"/>
          </a:endParaRPr>
        </a:p>
      </dsp:txBody>
      <dsp:txXfrm>
        <a:off x="1948202" y="368029"/>
        <a:ext cx="3233964" cy="1371985"/>
      </dsp:txXfrm>
    </dsp:sp>
    <dsp:sp modelId="{EAF79BD9-FEB3-41C4-9684-8DEC15214C49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0E7D4-2710-4C82-82DE-24BC5096D53D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4EC85-2735-4C99-9697-48B252C1E745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/>
              <a:ea typeface="+mn-ea"/>
              <a:cs typeface="+mn-cs"/>
            </a:rPr>
            <a:t>My workplace task involves, how to create a staff schedule/rotas to run the nursing home smoothly.</a:t>
          </a:r>
        </a:p>
      </dsp:txBody>
      <dsp:txXfrm>
        <a:off x="7411643" y="368029"/>
        <a:ext cx="3233964" cy="1371985"/>
      </dsp:txXfrm>
    </dsp:sp>
    <dsp:sp modelId="{E4D768C0-9CD3-4A2D-91C3-40850F84C2D9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E86AA-043A-4017-9810-ED006E474522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F487B-E135-417A-AE3A-4DBE3BEB5CC8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 panose="020B0004020202020204"/>
              <a:ea typeface="+mn-ea"/>
              <a:cs typeface="+mn-cs"/>
            </a:rPr>
            <a:t>Schedule/rotas are will be for the following staff members RGN HCA ,</a:t>
          </a:r>
          <a:r>
            <a:rPr lang="en-GB" sz="2000" kern="1200">
              <a:latin typeface="Aptos Display" panose="020F0302020204030204"/>
              <a:ea typeface="+mn-ea"/>
              <a:cs typeface="+mn-cs"/>
            </a:rPr>
            <a:t> senior HCA's </a:t>
          </a:r>
          <a:r>
            <a:rPr lang="en-GB" sz="2000" kern="1200">
              <a:latin typeface="Aptos" panose="020B0004020202020204"/>
              <a:ea typeface="+mn-ea"/>
              <a:cs typeface="+mn-cs"/>
            </a:rPr>
            <a:t>bank staff, care </a:t>
          </a:r>
          <a:r>
            <a:rPr lang="en-GB" sz="2000" kern="1200">
              <a:latin typeface="Aptos Display" panose="020F0302020204030204"/>
              <a:ea typeface="+mn-ea"/>
              <a:cs typeface="+mn-cs"/>
            </a:rPr>
            <a:t>managers.</a:t>
          </a:r>
          <a:r>
            <a:rPr lang="en-GB" sz="2000" kern="1200">
              <a:latin typeface="Aptos" panose="020B0004020202020204"/>
              <a:ea typeface="+mn-ea"/>
              <a:cs typeface="+mn-cs"/>
            </a:rPr>
            <a:t> </a:t>
          </a:r>
          <a:endParaRPr lang="en-US" sz="2000" kern="1200">
            <a:latin typeface="Aptos" panose="020B0004020202020204"/>
            <a:ea typeface="+mn-ea"/>
            <a:cs typeface="+mn-cs"/>
          </a:endParaRPr>
        </a:p>
      </dsp:txBody>
      <dsp:txXfrm>
        <a:off x="1948202" y="2452790"/>
        <a:ext cx="3233964" cy="1371985"/>
      </dsp:txXfrm>
    </dsp:sp>
    <dsp:sp modelId="{53328F94-F588-452E-BEA8-5285956B2386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C1DF8-4D79-4061-8B22-B5FB5A63AB78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05A9D-CDF0-4573-98E1-85572219BAB5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Display" panose="020F0302020204030204"/>
              <a:ea typeface="+mn-ea"/>
              <a:cs typeface="+mn-cs"/>
            </a:rPr>
            <a:t>When creating a rota, we need to keep both buildings in mind ensuring the number of staff are balance in both shits.</a:t>
          </a:r>
          <a:endParaRPr lang="en-GB" sz="2000" kern="1200">
            <a:latin typeface="Aptos" panose="020B0004020202020204"/>
            <a:ea typeface="+mn-ea"/>
            <a:cs typeface="+mn-cs"/>
          </a:endParaRPr>
        </a:p>
      </dsp:txBody>
      <dsp:txXfrm>
        <a:off x="7411643" y="2452790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DA0D9-DA97-4B29-8146-FFD0EEEB221B}">
      <dsp:nvSpPr>
        <dsp:cNvPr id="0" name=""/>
        <dsp:cNvSpPr/>
      </dsp:nvSpPr>
      <dsp:spPr>
        <a:xfrm>
          <a:off x="520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make multiple copies of spreadsheet to easily make schedules or rotas for staff.</a:t>
          </a:r>
          <a:endParaRPr lang="en-US" sz="1400" kern="1200"/>
        </a:p>
      </dsp:txBody>
      <dsp:txXfrm>
        <a:off x="520" y="2473828"/>
        <a:ext cx="2109427" cy="1518787"/>
      </dsp:txXfrm>
    </dsp:sp>
    <dsp:sp modelId="{13E77914-CD37-42BE-821D-74D94A2821DE}">
      <dsp:nvSpPr>
        <dsp:cNvPr id="0" name=""/>
        <dsp:cNvSpPr/>
      </dsp:nvSpPr>
      <dsp:spPr>
        <a:xfrm>
          <a:off x="520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01</a:t>
          </a:r>
        </a:p>
      </dsp:txBody>
      <dsp:txXfrm>
        <a:off x="520" y="1461303"/>
        <a:ext cx="2109427" cy="1012525"/>
      </dsp:txXfrm>
    </dsp:sp>
    <dsp:sp modelId="{A17ED276-EA59-4EAD-AA33-622B1873C1C4}">
      <dsp:nvSpPr>
        <dsp:cNvPr id="0" name=""/>
        <dsp:cNvSpPr/>
      </dsp:nvSpPr>
      <dsp:spPr>
        <a:xfrm>
          <a:off x="2278702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make advance rotas for up to 4 weeks on the same spreadsheet by inserting worksheet on the bottom.</a:t>
          </a:r>
          <a:endParaRPr lang="en-US" sz="1400" kern="1200"/>
        </a:p>
      </dsp:txBody>
      <dsp:txXfrm>
        <a:off x="2278702" y="2473828"/>
        <a:ext cx="2109427" cy="1518787"/>
      </dsp:txXfrm>
    </dsp:sp>
    <dsp:sp modelId="{C8253E73-8469-4A19-A2DE-D5CFB71D995F}">
      <dsp:nvSpPr>
        <dsp:cNvPr id="0" name=""/>
        <dsp:cNvSpPr/>
      </dsp:nvSpPr>
      <dsp:spPr>
        <a:xfrm>
          <a:off x="2278702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02</a:t>
          </a:r>
        </a:p>
      </dsp:txBody>
      <dsp:txXfrm>
        <a:off x="2278702" y="1461303"/>
        <a:ext cx="2109427" cy="1012525"/>
      </dsp:txXfrm>
    </dsp:sp>
    <dsp:sp modelId="{4D5D4A0F-63E9-4A64-8E02-8F3258FC19DE}">
      <dsp:nvSpPr>
        <dsp:cNvPr id="0" name=""/>
        <dsp:cNvSpPr/>
      </dsp:nvSpPr>
      <dsp:spPr>
        <a:xfrm>
          <a:off x="4556884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my next slide I will show you a dummy schedule/rota for Riverdale Nursing home for both buildings.</a:t>
          </a:r>
          <a:endParaRPr lang="en-US" sz="1400" kern="1200"/>
        </a:p>
      </dsp:txBody>
      <dsp:txXfrm>
        <a:off x="4556884" y="2473828"/>
        <a:ext cx="2109427" cy="1518787"/>
      </dsp:txXfrm>
    </dsp:sp>
    <dsp:sp modelId="{5D6F7572-990F-40CD-A116-12350CB1AF5D}">
      <dsp:nvSpPr>
        <dsp:cNvPr id="0" name=""/>
        <dsp:cNvSpPr/>
      </dsp:nvSpPr>
      <dsp:spPr>
        <a:xfrm>
          <a:off x="4556884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03</a:t>
          </a:r>
        </a:p>
      </dsp:txBody>
      <dsp:txXfrm>
        <a:off x="4556884" y="1461303"/>
        <a:ext cx="2109427" cy="10125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E4954-7D32-41C6-8F08-B7F90AD686A0}">
      <dsp:nvSpPr>
        <dsp:cNvPr id="0" name=""/>
        <dsp:cNvSpPr/>
      </dsp:nvSpPr>
      <dsp:spPr>
        <a:xfrm>
          <a:off x="1320629" y="226123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2CB54-CEAD-4A0D-BF23-F8266CB04AE2}">
      <dsp:nvSpPr>
        <dsp:cNvPr id="0" name=""/>
        <dsp:cNvSpPr/>
      </dsp:nvSpPr>
      <dsp:spPr>
        <a:xfrm>
          <a:off x="894755" y="1159740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Organised – all information is stored in one place and has a good structure. </a:t>
          </a:r>
          <a:endParaRPr lang="en-US" sz="1100" kern="1200"/>
        </a:p>
      </dsp:txBody>
      <dsp:txXfrm>
        <a:off x="894755" y="1159740"/>
        <a:ext cx="1548632" cy="619453"/>
      </dsp:txXfrm>
    </dsp:sp>
    <dsp:sp modelId="{6B30A5BA-6A0B-4741-9695-53FEFCC520C5}">
      <dsp:nvSpPr>
        <dsp:cNvPr id="0" name=""/>
        <dsp:cNvSpPr/>
      </dsp:nvSpPr>
      <dsp:spPr>
        <a:xfrm>
          <a:off x="3140272" y="226123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DA907-2126-4CB7-93E9-A874617F8532}">
      <dsp:nvSpPr>
        <dsp:cNvPr id="0" name=""/>
        <dsp:cNvSpPr/>
      </dsp:nvSpPr>
      <dsp:spPr>
        <a:xfrm>
          <a:off x="2714398" y="1159740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More than 1 person can work on the file at the same time. This can encourage teamwork.</a:t>
          </a:r>
          <a:endParaRPr lang="en-US" sz="1100" kern="1200"/>
        </a:p>
      </dsp:txBody>
      <dsp:txXfrm>
        <a:off x="2714398" y="1159740"/>
        <a:ext cx="1548632" cy="619453"/>
      </dsp:txXfrm>
    </dsp:sp>
    <dsp:sp modelId="{4C3DE2C4-4A06-47FD-A1D1-A9E0171BE336}">
      <dsp:nvSpPr>
        <dsp:cNvPr id="0" name=""/>
        <dsp:cNvSpPr/>
      </dsp:nvSpPr>
      <dsp:spPr>
        <a:xfrm>
          <a:off x="1320629" y="2166352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3182A-1960-4B00-BBC1-4F61C8A52048}">
      <dsp:nvSpPr>
        <dsp:cNvPr id="0" name=""/>
        <dsp:cNvSpPr/>
      </dsp:nvSpPr>
      <dsp:spPr>
        <a:xfrm>
          <a:off x="894755" y="3099969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Work can be saved automatically if using the online version. And can then be accessed from any device.</a:t>
          </a:r>
          <a:endParaRPr lang="en-US" sz="1100" kern="1200"/>
        </a:p>
      </dsp:txBody>
      <dsp:txXfrm>
        <a:off x="894755" y="3099969"/>
        <a:ext cx="1548632" cy="619453"/>
      </dsp:txXfrm>
    </dsp:sp>
    <dsp:sp modelId="{6FB7A8F3-454E-4308-AA9A-98E0C760F3F1}">
      <dsp:nvSpPr>
        <dsp:cNvPr id="0" name=""/>
        <dsp:cNvSpPr/>
      </dsp:nvSpPr>
      <dsp:spPr>
        <a:xfrm>
          <a:off x="3140272" y="2166352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78D55-8DDB-4486-A1BF-1B88AE5A9BAA}">
      <dsp:nvSpPr>
        <dsp:cNvPr id="0" name=""/>
        <dsp:cNvSpPr/>
      </dsp:nvSpPr>
      <dsp:spPr>
        <a:xfrm>
          <a:off x="2714398" y="3099969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Can be used on Desktop, online and mobile phones.</a:t>
          </a:r>
          <a:endParaRPr lang="en-US" sz="1100" kern="1200"/>
        </a:p>
      </dsp:txBody>
      <dsp:txXfrm>
        <a:off x="2714398" y="3099969"/>
        <a:ext cx="1548632" cy="619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support.microsoft.com/en-gb/office/what-is-excel-94b00f50-5896-479c-b0c5-ff74603b35a3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gb/office/share-your-excel-workbook-with-others-8d8a52bb-03c3-4933-ab6c-330aabf1e589?culture=en-gb&amp;country=gb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what-is-excel-94b00f50-5896-479c-b0c5-ff74603b35a3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crosoft.com/en-gb/microsoft-365/what-is-microsoft-365" TargetMode="External"/><Relationship Id="rId5" Type="http://schemas.openxmlformats.org/officeDocument/2006/relationships/hyperlink" Target="https://www.microsoft.com/en-us/microsoft-365/excel/spreadsheets" TargetMode="External"/><Relationship Id="rId4" Type="http://schemas.openxmlformats.org/officeDocument/2006/relationships/hyperlink" Target="https://support.microsoft.com/en-gb/office/share-your-excel-workbook-with-others-8d8a52bb-03c3-4933-ab6c-330aabf1e589?culture=en-gb&amp;country=g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GB" sz="3400">
                <a:solidFill>
                  <a:srgbClr val="FFFFFF"/>
                </a:solidFill>
              </a:rPr>
              <a:t>LCHS4007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Riverdale Nursing Home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Staff scheduling/rotas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Assia Shah 1913607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05/06/2026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4" name="Graphic 83" descr="Hospital">
            <a:extLst>
              <a:ext uri="{FF2B5EF4-FFF2-40B4-BE49-F238E27FC236}">
                <a16:creationId xmlns:a16="http://schemas.microsoft.com/office/drawing/2014/main" id="{26325D6F-80D8-348C-9F84-700CD4E706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61874" y="2108877"/>
            <a:ext cx="2654533" cy="26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B053B-70F2-E833-4A47-B8E6304C1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Introduction</a:t>
            </a:r>
            <a:br>
              <a:rPr lang="en-GB" sz="2800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9F4470C-24D2-BB01-3CCA-95124D75A4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1099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176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5DC0E-CE2A-0DD7-06CC-358762A0E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Microsoft Excel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09FB8E7-2A36-9CED-D520-384BDF606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</a:pPr>
            <a:r>
              <a:rPr lang="en-GB" sz="2000">
                <a:latin typeface="Calibri"/>
                <a:ea typeface="Calibri"/>
                <a:cs typeface="Calibri"/>
              </a:rPr>
              <a:t>I have chosen Microsoft Excel to  help me create schedule/rotas.</a:t>
            </a:r>
          </a:p>
          <a:p>
            <a:pPr>
              <a:spcBef>
                <a:spcPts val="0"/>
              </a:spcBef>
            </a:pPr>
            <a:r>
              <a:rPr lang="en-GB" sz="2000">
                <a:latin typeface="Calibri"/>
                <a:ea typeface="Calibri"/>
                <a:cs typeface="Calibri"/>
              </a:rPr>
              <a:t>Microsoft excel is not just for numbers, it can also be used for </a:t>
            </a:r>
            <a:r>
              <a:rPr lang="en-GB" sz="2000">
                <a:latin typeface="Calibri"/>
                <a:ea typeface="Calibri"/>
                <a:cs typeface="Calibri"/>
                <a:hlinkClick r:id="rId2"/>
              </a:rPr>
              <a:t>data.</a:t>
            </a:r>
            <a:endParaRPr lang="en-GB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GB" sz="2000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 dirty="0"/>
          </a:p>
        </p:txBody>
      </p:sp>
      <p:pic>
        <p:nvPicPr>
          <p:cNvPr id="24" name="Picture 23" descr="Stock exchange numbers">
            <a:extLst>
              <a:ext uri="{FF2B5EF4-FFF2-40B4-BE49-F238E27FC236}">
                <a16:creationId xmlns:a16="http://schemas.microsoft.com/office/drawing/2014/main" id="{5174E85F-D214-A1B2-64C6-774946F0C8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462" r="18860" b="-3"/>
          <a:stretch>
            <a:fillRect/>
          </a:stretch>
        </p:blipFill>
        <p:spPr>
          <a:xfrm>
            <a:off x="8157174" y="473654"/>
            <a:ext cx="3520431" cy="592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731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ABCE0FB-ADDD-4B37-A958-519663E8E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F8A981E-6C01-464B-9B2A-810AFEC27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38F94-768C-7840-7840-F1CF6A665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0432"/>
            <a:ext cx="10533888" cy="2734056"/>
          </a:xfrm>
        </p:spPr>
        <p:txBody>
          <a:bodyPr anchor="b">
            <a:normAutofit/>
          </a:bodyPr>
          <a:lstStyle/>
          <a:p>
            <a:pPr algn="ctr"/>
            <a:r>
              <a:rPr lang="en-GB" sz="8000">
                <a:solidFill>
                  <a:schemeClr val="tx2"/>
                </a:solidFill>
              </a:rPr>
              <a:t>Why Microsoft Excel is Suitable</a:t>
            </a:r>
            <a:endParaRPr lang="en-US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18710E47-0781-4953-BBDA-8EF627A73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ontent Placeholder 2">
            <a:extLst>
              <a:ext uri="{FF2B5EF4-FFF2-40B4-BE49-F238E27FC236}">
                <a16:creationId xmlns:a16="http://schemas.microsoft.com/office/drawing/2014/main" id="{5BB15707-10DB-F8F9-C290-02D4690A9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4069080"/>
            <a:ext cx="10515600" cy="204260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800">
                <a:solidFill>
                  <a:schemeClr val="tx2"/>
                </a:solidFill>
              </a:rPr>
              <a:t>It is easy</a:t>
            </a:r>
            <a:r>
              <a:rPr lang="en-GB" sz="1800" dirty="0">
                <a:solidFill>
                  <a:schemeClr val="tx2"/>
                </a:solidFill>
              </a:rPr>
              <a:t> to use.</a:t>
            </a:r>
          </a:p>
          <a:p>
            <a:r>
              <a:rPr lang="en-GB" sz="1800" dirty="0">
                <a:solidFill>
                  <a:schemeClr val="tx2"/>
                </a:solidFill>
              </a:rPr>
              <a:t>It is easy to read, edit add &amp; remove rows or </a:t>
            </a:r>
            <a:r>
              <a:rPr lang="en-GB" sz="1800">
                <a:solidFill>
                  <a:schemeClr val="tx2"/>
                </a:solidFill>
              </a:rPr>
              <a:t>columns</a:t>
            </a:r>
            <a:r>
              <a:rPr lang="en-GB" sz="1800" dirty="0">
                <a:solidFill>
                  <a:schemeClr val="tx2"/>
                </a:solidFill>
              </a:rPr>
              <a:t>.</a:t>
            </a:r>
          </a:p>
          <a:p>
            <a:r>
              <a:rPr lang="en-GB" sz="1800">
                <a:solidFill>
                  <a:schemeClr val="tx2"/>
                </a:solidFill>
              </a:rPr>
              <a:t>You can use formulas to calculate number of staff on for each days.</a:t>
            </a:r>
          </a:p>
          <a:p>
            <a:r>
              <a:rPr lang="en-GB" sz="1800">
                <a:solidFill>
                  <a:schemeClr val="tx2"/>
                </a:solidFill>
              </a:rPr>
              <a:t>It can be easily shared with staff members using other Microsoft </a:t>
            </a:r>
            <a:r>
              <a:rPr lang="en-GB" sz="1800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365</a:t>
            </a:r>
            <a:r>
              <a:rPr lang="en-GB" sz="1800">
                <a:solidFill>
                  <a:schemeClr val="tx2"/>
                </a:solidFill>
              </a:rPr>
              <a:t> tools.</a:t>
            </a:r>
          </a:p>
          <a:p>
            <a:r>
              <a:rPr lang="en-GB" sz="1800">
                <a:solidFill>
                  <a:schemeClr val="tx2"/>
                </a:solidFill>
              </a:rPr>
              <a:t>So, if any staff member is off and need to access their rota this can be done by sharing.</a:t>
            </a:r>
          </a:p>
          <a:p>
            <a:r>
              <a:rPr lang="en-GB" sz="1800" dirty="0">
                <a:solidFill>
                  <a:schemeClr val="tx2"/>
                </a:solidFill>
              </a:rPr>
              <a:t>Microsoft has high level of security, so we are always protected and our work is safe.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125D265C-1D38-4B36-8572-366ED6A60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>
            <a:extLst>
              <a:ext uri="{FF2B5EF4-FFF2-40B4-BE49-F238E27FC236}">
                <a16:creationId xmlns:a16="http://schemas.microsoft.com/office/drawing/2014/main" id="{50C536A3-D654-4FB9-BB50-B236B87BB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941ACF7F-B3F4-4E4E-AECF-076FA5AB68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2A76DEDF-ED9E-43F5-BD8F-87A9A7A06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7736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D22B8-1174-44E7-85D3-00804CB37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How it improves efficiency and communication</a:t>
            </a:r>
            <a:endParaRPr lang="en-US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75C87-6833-EACE-5618-BF2E20B89A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580192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02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CA8EBF-0D2C-FE94-A591-C6B8094D0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5510253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Schedule/Rota</a:t>
            </a:r>
            <a:endParaRPr lang="en-US" sz="4000">
              <a:solidFill>
                <a:srgbClr val="FFFFFF"/>
              </a:solidFill>
            </a:endParaRP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D882A6-0CD7-C42D-2420-D18C8C898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940" y="-4526"/>
            <a:ext cx="12197439" cy="527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51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DF17-3759-996F-437C-B15EF1381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25043"/>
            <a:ext cx="10515600" cy="1555207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/>
              <a:t>Advantages and Limitations of Microsoft</a:t>
            </a:r>
            <a:r>
              <a:rPr lang="en-GB" dirty="0"/>
              <a:t> Excel</a:t>
            </a:r>
          </a:p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D207DB-B138-798A-FE10-407651A388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/>
              <a:t>Advantage</a:t>
            </a:r>
            <a:endParaRPr lang="en-US"/>
          </a:p>
        </p:txBody>
      </p:sp>
      <p:graphicFrame>
        <p:nvGraphicFramePr>
          <p:cNvPr id="16" name="Content Placeholder 3">
            <a:extLst>
              <a:ext uri="{FF2B5EF4-FFF2-40B4-BE49-F238E27FC236}">
                <a16:creationId xmlns:a16="http://schemas.microsoft.com/office/drawing/2014/main" id="{D0C27C65-D964-E6B6-F40B-9505909CC139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945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2DA6C-B4F8-8AD0-B837-E2F05A2BE7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/>
              <a:t>Limitations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61F75C-07B8-5709-02EB-5877158127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9132" y="2505075"/>
            <a:ext cx="5757297" cy="42273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Human error- this can happen if we try to enter data manually or wrong </a:t>
            </a:r>
            <a:r>
              <a:rPr lang="en-GB" sz="2000"/>
              <a:t>formulas</a:t>
            </a:r>
            <a:r>
              <a:rPr lang="en-GB" sz="2000" dirty="0"/>
              <a:t>.</a:t>
            </a:r>
          </a:p>
          <a:p>
            <a:r>
              <a:rPr lang="en-GB" sz="2000" dirty="0"/>
              <a:t>Advanced functions – this can </a:t>
            </a:r>
            <a:r>
              <a:rPr lang="en-GB" sz="2000"/>
              <a:t>be needing more time or training to learn new technical features on excel.</a:t>
            </a:r>
            <a:r>
              <a:rPr lang="en-GB" sz="2000" dirty="0"/>
              <a:t> </a:t>
            </a:r>
          </a:p>
          <a:p>
            <a:r>
              <a:rPr lang="en-GB" sz="2000" dirty="0"/>
              <a:t>When too much data is added onto the spreadsheet this can cause the spreadsheet to work slow or even crash and may lose important information.</a:t>
            </a:r>
          </a:p>
          <a:p>
            <a:r>
              <a:rPr lang="en-GB" sz="2000" dirty="0"/>
              <a:t>Security issues- this can happen if the document is shared with too many people or the wrong person. This can then lead to data leaks of confidential information regarding staff.</a:t>
            </a:r>
          </a:p>
        </p:txBody>
      </p:sp>
    </p:spTree>
    <p:extLst>
      <p:ext uri="{BB962C8B-B14F-4D97-AF65-F5344CB8AC3E}">
        <p14:creationId xmlns:p14="http://schemas.microsoft.com/office/powerpoint/2010/main" val="3813827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C05E08-0396-70F0-5DA7-E40A51D81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4262" y="-1089"/>
            <a:ext cx="4589493" cy="925166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References</a:t>
            </a: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FA40B68D-E6E2-CCCF-E7DE-07A47EABF2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593" b="-3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4E559-12FA-CBE6-FFF6-2E921D632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7691" y="942876"/>
            <a:ext cx="5242633" cy="581443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50" i="1">
                <a:ea typeface="+mn-lt"/>
                <a:cs typeface="+mn-lt"/>
              </a:rPr>
              <a:t>Microsoft</a:t>
            </a:r>
            <a:r>
              <a:rPr lang="en-US" sz="1850">
                <a:ea typeface="+mn-lt"/>
                <a:cs typeface="+mn-lt"/>
              </a:rPr>
              <a:t> (no date b) </a:t>
            </a:r>
            <a:r>
              <a:rPr lang="en-US" sz="1850" i="1">
                <a:ea typeface="+mn-lt"/>
                <a:cs typeface="+mn-lt"/>
              </a:rPr>
              <a:t>Microsoft Support</a:t>
            </a:r>
            <a:r>
              <a:rPr lang="en-US" sz="1850">
                <a:ea typeface="+mn-lt"/>
                <a:cs typeface="+mn-lt"/>
              </a:rPr>
              <a:t>. Available at: </a:t>
            </a:r>
            <a:r>
              <a:rPr lang="en-US" sz="1850" dirty="0">
                <a:ea typeface="+mn-lt"/>
                <a:cs typeface="+mn-lt"/>
                <a:hlinkClick r:id="rId3"/>
              </a:rPr>
              <a:t>https://support.microsoft.com/en-gb/office/what-is-excel-94b00f50-5896-479c-b0c5-ff74603b35a3</a:t>
            </a:r>
            <a:r>
              <a:rPr lang="en-US" sz="1850">
                <a:ea typeface="+mn-lt"/>
                <a:cs typeface="+mn-lt"/>
              </a:rPr>
              <a:t> (Accessed: 07 June 2026). </a:t>
            </a:r>
            <a:r>
              <a:rPr lang="en-US" sz="1850" dirty="0">
                <a:latin typeface="Arial"/>
                <a:cs typeface="Arial"/>
              </a:rPr>
              <a:t> </a:t>
            </a:r>
            <a:endParaRPr lang="en-US" sz="185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50" i="1">
                <a:ea typeface="+mn-lt"/>
                <a:cs typeface="+mn-lt"/>
              </a:rPr>
              <a:t>Microsoft</a:t>
            </a:r>
            <a:r>
              <a:rPr lang="en-US" sz="1850">
                <a:ea typeface="+mn-lt"/>
                <a:cs typeface="+mn-lt"/>
              </a:rPr>
              <a:t> (no date) </a:t>
            </a:r>
            <a:r>
              <a:rPr lang="en-US" sz="1850" i="1">
                <a:ea typeface="+mn-lt"/>
                <a:cs typeface="+mn-lt"/>
              </a:rPr>
              <a:t>Microsoft Support</a:t>
            </a:r>
            <a:r>
              <a:rPr lang="en-US" sz="1850">
                <a:ea typeface="+mn-lt"/>
                <a:cs typeface="+mn-lt"/>
              </a:rPr>
              <a:t>. Available at: </a:t>
            </a:r>
            <a:r>
              <a:rPr lang="en-US" sz="1850" dirty="0">
                <a:ea typeface="+mn-lt"/>
                <a:cs typeface="+mn-lt"/>
                <a:hlinkClick r:id="rId4"/>
              </a:rPr>
              <a:t>https://support.microsoft.com/en-gb/office/share-your-excel-workbook-with-others-8d8a52bb-03c3-4933-ab6c-330aabf1e589?culture=en-gb&amp;country=gb</a:t>
            </a:r>
            <a:r>
              <a:rPr lang="en-US" sz="1850" dirty="0">
                <a:ea typeface="+mn-lt"/>
                <a:cs typeface="+mn-lt"/>
              </a:rPr>
              <a:t> </a:t>
            </a:r>
            <a:r>
              <a:rPr lang="en-US" sz="1850">
                <a:ea typeface="+mn-lt"/>
                <a:cs typeface="+mn-lt"/>
              </a:rPr>
              <a:t>(Accessed: 07 June 2026). </a:t>
            </a:r>
            <a:r>
              <a:rPr lang="en-US" sz="1850" dirty="0">
                <a:latin typeface="Arial"/>
                <a:cs typeface="Arial"/>
              </a:rPr>
              <a:t> 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50" i="1">
                <a:ea typeface="+mn-lt"/>
                <a:cs typeface="+mn-lt"/>
              </a:rPr>
              <a:t>What is a spreadsheet? use cases and software: Microsoft Excel</a:t>
            </a:r>
            <a:r>
              <a:rPr lang="en-US" sz="1850">
                <a:ea typeface="+mn-lt"/>
                <a:cs typeface="+mn-lt"/>
              </a:rPr>
              <a:t> (no date) </a:t>
            </a:r>
            <a:r>
              <a:rPr lang="en-US" sz="1850" i="1">
                <a:ea typeface="+mn-lt"/>
                <a:cs typeface="+mn-lt"/>
              </a:rPr>
              <a:t>Microsoft</a:t>
            </a:r>
            <a:r>
              <a:rPr lang="en-US" sz="1850">
                <a:ea typeface="+mn-lt"/>
                <a:cs typeface="+mn-lt"/>
              </a:rPr>
              <a:t>. Available at: </a:t>
            </a:r>
            <a:r>
              <a:rPr lang="en-US" sz="1850" dirty="0">
                <a:ea typeface="+mn-lt"/>
                <a:cs typeface="+mn-lt"/>
                <a:hlinkClick r:id="rId5"/>
              </a:rPr>
              <a:t>https://www.microsoft.com/en-us/microsoft-365/excel/spreadsheets</a:t>
            </a:r>
            <a:r>
              <a:rPr lang="en-US" sz="1850" dirty="0">
                <a:ea typeface="+mn-lt"/>
                <a:cs typeface="+mn-lt"/>
              </a:rPr>
              <a:t> </a:t>
            </a:r>
            <a:r>
              <a:rPr lang="en-US" sz="1850">
                <a:ea typeface="+mn-lt"/>
                <a:cs typeface="+mn-lt"/>
              </a:rPr>
              <a:t>(Accessed: 07 June 2026). </a:t>
            </a:r>
            <a:r>
              <a:rPr lang="en-US" sz="1850" dirty="0">
                <a:latin typeface="Arial"/>
                <a:cs typeface="Arial"/>
              </a:rPr>
              <a:t> 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50" i="1">
                <a:ea typeface="+mn-lt"/>
                <a:cs typeface="+mn-lt"/>
              </a:rPr>
              <a:t>What is Microsoft 365</a:t>
            </a:r>
            <a:r>
              <a:rPr lang="en-US" sz="1850">
                <a:ea typeface="+mn-lt"/>
                <a:cs typeface="+mn-lt"/>
              </a:rPr>
              <a:t> (no date) </a:t>
            </a:r>
            <a:r>
              <a:rPr lang="en-US" sz="1850" i="1">
                <a:ea typeface="+mn-lt"/>
                <a:cs typeface="+mn-lt"/>
              </a:rPr>
              <a:t>Microsoft</a:t>
            </a:r>
            <a:r>
              <a:rPr lang="en-US" sz="1850">
                <a:ea typeface="+mn-lt"/>
                <a:cs typeface="+mn-lt"/>
              </a:rPr>
              <a:t>. Available at: </a:t>
            </a:r>
            <a:r>
              <a:rPr lang="en-US" sz="1850" dirty="0">
                <a:ea typeface="+mn-lt"/>
                <a:cs typeface="+mn-lt"/>
                <a:hlinkClick r:id="rId6"/>
              </a:rPr>
              <a:t>https://www.microsoft.com/en-gb/microsoft-365/what-is-microsoft-365</a:t>
            </a:r>
            <a:r>
              <a:rPr lang="en-US" sz="1850" dirty="0">
                <a:ea typeface="+mn-lt"/>
                <a:cs typeface="+mn-lt"/>
              </a:rPr>
              <a:t> </a:t>
            </a:r>
            <a:r>
              <a:rPr lang="en-US" sz="1850">
                <a:ea typeface="+mn-lt"/>
                <a:cs typeface="+mn-lt"/>
              </a:rPr>
              <a:t>(Accessed: 07 June 2026). </a:t>
            </a:r>
            <a:r>
              <a:rPr lang="en-US" sz="1850" dirty="0">
                <a:latin typeface="Arial"/>
                <a:cs typeface="Arial"/>
              </a:rPr>
              <a:t> </a:t>
            </a:r>
            <a:endParaRPr lang="en-US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5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00" dirty="0"/>
          </a:p>
          <a:p>
            <a:pPr>
              <a:buFont typeface="Courier New" panose="020B0604020202020204" pitchFamily="34" charset="0"/>
              <a:buChar char="o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8064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LCHS4007 Riverdale Nursing Home Staff scheduling/rotas Assia Shah 1913607 05/06/2026 </vt:lpstr>
      <vt:lpstr>Introduction </vt:lpstr>
      <vt:lpstr>Microsoft Excel</vt:lpstr>
      <vt:lpstr>Why Microsoft Excel is Suitable</vt:lpstr>
      <vt:lpstr>How it improves efficiency and communication</vt:lpstr>
      <vt:lpstr>Schedule/Rota</vt:lpstr>
      <vt:lpstr> Advantages and Limitations of Microsoft Excel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609</cp:revision>
  <dcterms:created xsi:type="dcterms:W3CDTF">2026-06-05T18:50:40Z</dcterms:created>
  <dcterms:modified xsi:type="dcterms:W3CDTF">2026-06-07T19:13:59Z</dcterms:modified>
</cp:coreProperties>
</file>